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19"/>
  </p:notesMasterIdLst>
  <p:sldIdLst>
    <p:sldId id="310" r:id="rId2"/>
    <p:sldId id="256" r:id="rId3"/>
    <p:sldId id="258" r:id="rId4"/>
    <p:sldId id="268" r:id="rId5"/>
    <p:sldId id="261" r:id="rId6"/>
    <p:sldId id="265" r:id="rId7"/>
    <p:sldId id="308" r:id="rId8"/>
    <p:sldId id="260" r:id="rId9"/>
    <p:sldId id="267" r:id="rId10"/>
    <p:sldId id="307" r:id="rId11"/>
    <p:sldId id="277" r:id="rId12"/>
    <p:sldId id="309" r:id="rId13"/>
    <p:sldId id="272" r:id="rId14"/>
    <p:sldId id="311" r:id="rId15"/>
    <p:sldId id="312" r:id="rId16"/>
    <p:sldId id="313" r:id="rId17"/>
    <p:sldId id="314" r:id="rId18"/>
  </p:sldIdLst>
  <p:sldSz cx="9144000" cy="5143500" type="screen16x9"/>
  <p:notesSz cx="6858000" cy="9144000"/>
  <p:embeddedFontLst>
    <p:embeddedFont>
      <p:font typeface="Bebas Neue" panose="020B0606020202050201" pitchFamily="34" charset="0"/>
      <p:regular r:id="rId20"/>
    </p:embeddedFont>
    <p:embeddedFont>
      <p:font typeface="Cabin" panose="020B0604020202020204" charset="0"/>
      <p:regular r:id="rId21"/>
      <p:bold r:id="rId22"/>
      <p:italic r:id="rId23"/>
      <p:boldItalic r:id="rId24"/>
    </p:embeddedFont>
    <p:embeddedFont>
      <p:font typeface="Open Sans" panose="020B0606030504020204" pitchFamily="34" charset="0"/>
      <p:regular r:id="rId25"/>
      <p:bold r:id="rId26"/>
      <p:italic r:id="rId27"/>
      <p:boldItalic r:id="rId28"/>
    </p:embeddedFont>
    <p:embeddedFont>
      <p:font typeface="Poppins" panose="00000500000000000000" pitchFamily="2" charset="0"/>
      <p:regular r:id="rId29"/>
      <p:bold r:id="rId30"/>
      <p:italic r:id="rId31"/>
      <p:boldItalic r:id="rId32"/>
    </p:embeddedFont>
    <p:embeddedFont>
      <p:font typeface="Poppins Medium" panose="00000600000000000000" pitchFamily="2" charset="0"/>
      <p:regular r:id="rId33"/>
      <p:bold r:id="rId34"/>
      <p:italic r:id="rId35"/>
      <p:boldItalic r:id="rId36"/>
    </p:embeddedFont>
    <p:embeddedFont>
      <p:font typeface="Poppins SemiBold" panose="00000700000000000000" pitchFamily="2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FBF45A-1177-41BD-9C0D-57501BC19879}" v="222" dt="2024-12-12T23:29:59.716"/>
  </p1510:revLst>
</p1510:revInfo>
</file>

<file path=ppt/tableStyles.xml><?xml version="1.0" encoding="utf-8"?>
<a:tblStyleLst xmlns:a="http://schemas.openxmlformats.org/drawingml/2006/main" def="{A76513B0-16AB-4004-A79A-6D24D59112C7}">
  <a:tblStyle styleId="{A76513B0-16AB-4004-A79A-6D24D59112C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FECB4D8-DB02-4DC6-A0A2-4F2EBAE1DC90}" styleName="Medium Style 1 –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A488322-F2BA-4B5B-9748-0D474271808F}" styleName="Medium Style 3 –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03447BB-5D67-496B-8E87-E561075AD55C}" styleName="Dark Style 1 –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326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microsoft.com/office/2015/10/relationships/revisionInfo" Target="revisionInfo.xml"/><Relationship Id="rId20" Type="http://schemas.openxmlformats.org/officeDocument/2006/relationships/font" Target="fonts/font1.fntdata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ntin borisov" userId="8803cd5ba9d12b47" providerId="LiveId" clId="{2CFBF45A-1177-41BD-9C0D-57501BC19879}"/>
    <pc:docChg chg="undo custSel addSld delSld modSld sldOrd">
      <pc:chgData name="Valentin borisov" userId="8803cd5ba9d12b47" providerId="LiveId" clId="{2CFBF45A-1177-41BD-9C0D-57501BC19879}" dt="2024-12-13T00:33:21.315" v="436" actId="20577"/>
      <pc:docMkLst>
        <pc:docMk/>
      </pc:docMkLst>
      <pc:sldChg chg="addSp modSp modTransition">
        <pc:chgData name="Valentin borisov" userId="8803cd5ba9d12b47" providerId="LiveId" clId="{2CFBF45A-1177-41BD-9C0D-57501BC19879}" dt="2024-12-11T23:47:05.782" v="102"/>
        <pc:sldMkLst>
          <pc:docMk/>
          <pc:sldMk cId="0" sldId="256"/>
        </pc:sldMkLst>
        <pc:picChg chg="add mod">
          <ac:chgData name="Valentin borisov" userId="8803cd5ba9d12b47" providerId="LiveId" clId="{2CFBF45A-1177-41BD-9C0D-57501BC19879}" dt="2024-12-11T23:40:14.353" v="21"/>
          <ac:picMkLst>
            <pc:docMk/>
            <pc:sldMk cId="0" sldId="256"/>
            <ac:picMk id="2" creationId="{9EC62C3F-003E-FA8D-19FA-ED6DF39AF67F}"/>
          </ac:picMkLst>
        </pc:picChg>
      </pc:sldChg>
      <pc:sldChg chg="addSp modSp mod modTransition">
        <pc:chgData name="Valentin borisov" userId="8803cd5ba9d12b47" providerId="LiveId" clId="{2CFBF45A-1177-41BD-9C0D-57501BC19879}" dt="2024-12-12T23:07:58.113" v="317" actId="2711"/>
        <pc:sldMkLst>
          <pc:docMk/>
          <pc:sldMk cId="0" sldId="258"/>
        </pc:sldMkLst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" creationId="{90F623D8-4083-2405-71A2-361C6593D3B5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6" creationId="{61D2AD64-4216-F1CB-B935-C4AAFC65FD09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2" creationId="{C4D0AAA0-DE26-3FB5-3B41-4611905028BA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3" creationId="{3ED76114-E5F5-D4DA-B7D7-2ECCEE4A41BA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4" creationId="{EB4363C8-4E53-7EA9-E2B1-4474DEEB7955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5" creationId="{D50AF814-9F27-1668-190C-FFFCD84FA225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6" creationId="{BAAE1E4E-9484-0029-EEB6-C2C8977906C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7" creationId="{1AA98C4E-7514-A280-5305-9FD1730F0B6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18" creationId="{F6F5A4AC-06CC-8BDB-01C4-D2047EC6FBF9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27" creationId="{BD3469BE-9949-0CB6-7AD3-8BA8E93C32B2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28" creationId="{4C9EFE02-5293-7FB2-5A75-EA154585384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29" creationId="{D1EF4206-01BD-6614-3CC0-6A9EBC11B504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0" creationId="{0D605F58-F405-EDA8-DE6D-08C3EAD095A7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1" creationId="{49B4308A-0FA8-7598-77AA-ABFC8F026E4D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2" creationId="{7EEC05EC-EEE2-743E-B04F-E66A836A3BBC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3" creationId="{A948A9A0-8032-130D-1CB3-1352B41FBFAE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4" creationId="{2364286C-D862-6900-09D6-38E19ED495EC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6" creationId="{B16FC044-977B-336A-85DD-F801B4793C1E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7" creationId="{610165BC-88CF-DA01-0094-4F7F7381936A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39" creationId="{647ABC7D-CB0A-EE35-7FAC-15DD4F810FAB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0" creationId="{EB054C80-27DE-6CCB-0C8F-426E76004C9A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1" creationId="{3D3A0594-1B4A-E32F-BDAA-1A1731B1D964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2" creationId="{CE5E065C-87F5-4244-2C74-C2AA502C9101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3" creationId="{94ABF0B8-5F83-9D13-9995-72AF8C9AE519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4" creationId="{EC8485C0-D127-FCA4-9F33-7A1EA374F3D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5" creationId="{FB2A8ED7-2AC4-D521-3187-3FD3C6904E3C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6" creationId="{AF0A208F-9C35-8245-ECC5-2E761B6CBAB6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7" creationId="{DC42226B-EDE2-40B4-8466-A773ACAD1AAF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8" creationId="{6D3EBD79-CAF1-80A2-A050-519DA6E18F11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49" creationId="{E8541272-0E90-8A1A-1E6E-5A81607D35D5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0" creationId="{B2527A1D-69AB-E442-5231-A428B984ADB6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1" creationId="{82DFBF6A-5770-702A-0F04-502FA88C36D8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2" creationId="{D9467453-B14A-E613-1E2E-A786FF6F5836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3" creationId="{A81BC022-0EEF-1B5C-951C-CA8341AB62F2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1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1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07:58.113" v="317" actId="2711"/>
          <ac:spMkLst>
            <pc:docMk/>
            <pc:sldMk cId="0" sldId="258"/>
            <ac:spMk id="517" creationId="{00000000-0000-0000-0000-000000000000}"/>
          </ac:spMkLst>
        </pc:spChg>
        <pc:grpChg chg="mod">
          <ac:chgData name="Valentin borisov" userId="8803cd5ba9d12b47" providerId="LiveId" clId="{2CFBF45A-1177-41BD-9C0D-57501BC19879}" dt="2024-12-12T23:07:58.113" v="317" actId="2711"/>
          <ac:grpSpMkLst>
            <pc:docMk/>
            <pc:sldMk cId="0" sldId="258"/>
            <ac:grpSpMk id="527" creationId="{00000000-0000-0000-0000-000000000000}"/>
          </ac:grpSpMkLst>
        </pc:grpChg>
        <pc:grpChg chg="mod">
          <ac:chgData name="Valentin borisov" userId="8803cd5ba9d12b47" providerId="LiveId" clId="{2CFBF45A-1177-41BD-9C0D-57501BC19879}" dt="2024-12-12T23:07:58.113" v="317" actId="2711"/>
          <ac:grpSpMkLst>
            <pc:docMk/>
            <pc:sldMk cId="0" sldId="258"/>
            <ac:grpSpMk id="579" creationId="{00000000-0000-0000-0000-000000000000}"/>
          </ac:grpSpMkLst>
        </pc:grpChg>
        <pc:picChg chg="add mod">
          <ac:chgData name="Valentin borisov" userId="8803cd5ba9d12b47" providerId="LiveId" clId="{2CFBF45A-1177-41BD-9C0D-57501BC19879}" dt="2024-12-12T23:07:58.113" v="317" actId="2711"/>
          <ac:picMkLst>
            <pc:docMk/>
            <pc:sldMk cId="0" sldId="258"/>
            <ac:picMk id="2" creationId="{A6CEDFA8-D4E1-3A8E-2829-E2F71EB1D790}"/>
          </ac:picMkLst>
        </pc:picChg>
      </pc:sldChg>
      <pc:sldChg chg="addSp modSp mod modTransition">
        <pc:chgData name="Valentin borisov" userId="8803cd5ba9d12b47" providerId="LiveId" clId="{2CFBF45A-1177-41BD-9C0D-57501BC19879}" dt="2024-12-12T21:41:06.080" v="123"/>
        <pc:sldMkLst>
          <pc:docMk/>
          <pc:sldMk cId="0" sldId="260"/>
        </pc:sldMkLst>
        <pc:grpChg chg="mod">
          <ac:chgData name="Valentin borisov" userId="8803cd5ba9d12b47" providerId="LiveId" clId="{2CFBF45A-1177-41BD-9C0D-57501BC19879}" dt="2024-12-11T23:41:24.134" v="35" actId="1076"/>
          <ac:grpSpMkLst>
            <pc:docMk/>
            <pc:sldMk cId="0" sldId="260"/>
            <ac:grpSpMk id="660" creationId="{00000000-0000-0000-0000-000000000000}"/>
          </ac:grpSpMkLst>
        </pc:grpChg>
        <pc:picChg chg="add mod">
          <ac:chgData name="Valentin borisov" userId="8803cd5ba9d12b47" providerId="LiveId" clId="{2CFBF45A-1177-41BD-9C0D-57501BC19879}" dt="2024-12-11T23:41:17.238" v="34"/>
          <ac:picMkLst>
            <pc:docMk/>
            <pc:sldMk cId="0" sldId="260"/>
            <ac:picMk id="2" creationId="{900C0CFB-6757-EE3B-BE0A-D591FA64233D}"/>
          </ac:picMkLst>
        </pc:picChg>
      </pc:sldChg>
      <pc:sldChg chg="addSp modSp mod modTransition">
        <pc:chgData name="Valentin borisov" userId="8803cd5ba9d12b47" providerId="LiveId" clId="{2CFBF45A-1177-41BD-9C0D-57501BC19879}" dt="2024-12-12T23:08:22.731" v="320" actId="1076"/>
        <pc:sldMkLst>
          <pc:docMk/>
          <pc:sldMk cId="0" sldId="261"/>
        </pc:sldMkLst>
        <pc:spChg chg="add mod">
          <ac:chgData name="Valentin borisov" userId="8803cd5ba9d12b47" providerId="LiveId" clId="{2CFBF45A-1177-41BD-9C0D-57501BC19879}" dt="2024-12-12T23:08:04.084" v="318" actId="2711"/>
          <ac:spMkLst>
            <pc:docMk/>
            <pc:sldMk cId="0" sldId="261"/>
            <ac:spMk id="3" creationId="{E6FBE528-26D3-CA51-E743-419CD50B4DF7}"/>
          </ac:spMkLst>
        </pc:spChg>
        <pc:spChg chg="add mod">
          <ac:chgData name="Valentin borisov" userId="8803cd5ba9d12b47" providerId="LiveId" clId="{2CFBF45A-1177-41BD-9C0D-57501BC19879}" dt="2024-12-12T22:53:16.098" v="176" actId="14100"/>
          <ac:spMkLst>
            <pc:docMk/>
            <pc:sldMk cId="0" sldId="261"/>
            <ac:spMk id="4" creationId="{8B1FB1A9-1749-1004-4367-A9FAE36FD871}"/>
          </ac:spMkLst>
        </pc:spChg>
        <pc:spChg chg="add mod">
          <ac:chgData name="Valentin borisov" userId="8803cd5ba9d12b47" providerId="LiveId" clId="{2CFBF45A-1177-41BD-9C0D-57501BC19879}" dt="2024-12-12T22:53:12.632" v="175" actId="571"/>
          <ac:spMkLst>
            <pc:docMk/>
            <pc:sldMk cId="0" sldId="261"/>
            <ac:spMk id="5" creationId="{A728B918-E825-7CC4-BB4E-FF861C72DB6F}"/>
          </ac:spMkLst>
        </pc:spChg>
        <pc:spChg chg="mod">
          <ac:chgData name="Valentin borisov" userId="8803cd5ba9d12b47" providerId="LiveId" clId="{2CFBF45A-1177-41BD-9C0D-57501BC19879}" dt="2024-12-12T23:08:04.084" v="318" actId="2711"/>
          <ac:spMkLst>
            <pc:docMk/>
            <pc:sldMk cId="0" sldId="261"/>
            <ac:spMk id="8" creationId="{FADE1168-47C0-9C5A-9EBC-5AA825DBF4EC}"/>
          </ac:spMkLst>
        </pc:spChg>
        <pc:spChg chg="mod">
          <ac:chgData name="Valentin borisov" userId="8803cd5ba9d12b47" providerId="LiveId" clId="{2CFBF45A-1177-41BD-9C0D-57501BC19879}" dt="2024-12-12T23:08:04.084" v="318" actId="2711"/>
          <ac:spMkLst>
            <pc:docMk/>
            <pc:sldMk cId="0" sldId="261"/>
            <ac:spMk id="9" creationId="{4AA7B411-7184-60FC-5C74-901759CC0D81}"/>
          </ac:spMkLst>
        </pc:spChg>
        <pc:spChg chg="add mod">
          <ac:chgData name="Valentin borisov" userId="8803cd5ba9d12b47" providerId="LiveId" clId="{2CFBF45A-1177-41BD-9C0D-57501BC19879}" dt="2024-12-12T22:53:12.632" v="175" actId="571"/>
          <ac:spMkLst>
            <pc:docMk/>
            <pc:sldMk cId="0" sldId="261"/>
            <ac:spMk id="10" creationId="{4866C17E-BFE1-314A-2EFB-34C46A19DE99}"/>
          </ac:spMkLst>
        </pc:spChg>
        <pc:spChg chg="add mod">
          <ac:chgData name="Valentin borisov" userId="8803cd5ba9d12b47" providerId="LiveId" clId="{2CFBF45A-1177-41BD-9C0D-57501BC19879}" dt="2024-12-12T22:53:20.181" v="179" actId="571"/>
          <ac:spMkLst>
            <pc:docMk/>
            <pc:sldMk cId="0" sldId="261"/>
            <ac:spMk id="11" creationId="{D54AE9DC-6B45-02C6-FBD8-63AF44D7F40B}"/>
          </ac:spMkLst>
        </pc:spChg>
        <pc:spChg chg="add mod">
          <ac:chgData name="Valentin borisov" userId="8803cd5ba9d12b47" providerId="LiveId" clId="{2CFBF45A-1177-41BD-9C0D-57501BC19879}" dt="2024-12-12T22:53:20.181" v="179" actId="571"/>
          <ac:spMkLst>
            <pc:docMk/>
            <pc:sldMk cId="0" sldId="261"/>
            <ac:spMk id="12" creationId="{4F43363F-F821-9796-2C52-1C5BFE1F512A}"/>
          </ac:spMkLst>
        </pc:spChg>
        <pc:spChg chg="add mod">
          <ac:chgData name="Valentin borisov" userId="8803cd5ba9d12b47" providerId="LiveId" clId="{2CFBF45A-1177-41BD-9C0D-57501BC19879}" dt="2024-12-12T23:08:04.084" v="318" actId="2711"/>
          <ac:spMkLst>
            <pc:docMk/>
            <pc:sldMk cId="0" sldId="261"/>
            <ac:spMk id="13" creationId="{B93E18EE-0F01-2059-1140-B43FE798CC79}"/>
          </ac:spMkLst>
        </pc:spChg>
        <pc:spChg chg="add">
          <ac:chgData name="Valentin borisov" userId="8803cd5ba9d12b47" providerId="LiveId" clId="{2CFBF45A-1177-41BD-9C0D-57501BC19879}" dt="2024-12-12T22:56:23.515" v="200"/>
          <ac:spMkLst>
            <pc:docMk/>
            <pc:sldMk cId="0" sldId="261"/>
            <ac:spMk id="14" creationId="{5166F335-73AE-74E9-983C-3820136AE8D7}"/>
          </ac:spMkLst>
        </pc:spChg>
        <pc:spChg chg="add mod">
          <ac:chgData name="Valentin borisov" userId="8803cd5ba9d12b47" providerId="LiveId" clId="{2CFBF45A-1177-41BD-9C0D-57501BC19879}" dt="2024-12-12T23:08:22.731" v="320" actId="1076"/>
          <ac:spMkLst>
            <pc:docMk/>
            <pc:sldMk cId="0" sldId="261"/>
            <ac:spMk id="15" creationId="{112F0CAD-0275-4174-DA3C-A5BB124A5323}"/>
          </ac:spMkLst>
        </pc:spChg>
        <pc:spChg chg="mod">
          <ac:chgData name="Valentin borisov" userId="8803cd5ba9d12b47" providerId="LiveId" clId="{2CFBF45A-1177-41BD-9C0D-57501BC19879}" dt="2024-12-12T23:08:04.084" v="318" actId="2711"/>
          <ac:spMkLst>
            <pc:docMk/>
            <pc:sldMk cId="0" sldId="261"/>
            <ac:spMk id="740" creationId="{00000000-0000-0000-0000-000000000000}"/>
          </ac:spMkLst>
        </pc:spChg>
        <pc:picChg chg="add mod">
          <ac:chgData name="Valentin borisov" userId="8803cd5ba9d12b47" providerId="LiveId" clId="{2CFBF45A-1177-41BD-9C0D-57501BC19879}" dt="2024-12-12T23:08:04.084" v="318" actId="2711"/>
          <ac:picMkLst>
            <pc:docMk/>
            <pc:sldMk cId="0" sldId="261"/>
            <ac:picMk id="2" creationId="{63BC5EA7-ADA1-483A-12E5-E1AD2A36DEE6}"/>
          </ac:picMkLst>
        </pc:picChg>
        <pc:picChg chg="mod">
          <ac:chgData name="Valentin borisov" userId="8803cd5ba9d12b47" providerId="LiveId" clId="{2CFBF45A-1177-41BD-9C0D-57501BC19879}" dt="2024-12-12T23:08:04.084" v="318" actId="2711"/>
          <ac:picMkLst>
            <pc:docMk/>
            <pc:sldMk cId="0" sldId="261"/>
            <ac:picMk id="6" creationId="{2C47CBCC-71AF-8156-91B2-E89BAD0A04CD}"/>
          </ac:picMkLst>
        </pc:picChg>
        <pc:picChg chg="mod">
          <ac:chgData name="Valentin borisov" userId="8803cd5ba9d12b47" providerId="LiveId" clId="{2CFBF45A-1177-41BD-9C0D-57501BC19879}" dt="2024-12-12T23:08:04.084" v="318" actId="2711"/>
          <ac:picMkLst>
            <pc:docMk/>
            <pc:sldMk cId="0" sldId="261"/>
            <ac:picMk id="7" creationId="{B50D2F0A-B658-B4D7-120E-DA6AA632540B}"/>
          </ac:picMkLst>
        </pc:picChg>
      </pc:sldChg>
      <pc:sldChg chg="addSp modSp mod modTransition">
        <pc:chgData name="Valentin borisov" userId="8803cd5ba9d12b47" providerId="LiveId" clId="{2CFBF45A-1177-41BD-9C0D-57501BC19879}" dt="2024-12-12T23:08:41.961" v="323" actId="14100"/>
        <pc:sldMkLst>
          <pc:docMk/>
          <pc:sldMk cId="0" sldId="265"/>
        </pc:sldMkLst>
        <pc:spChg chg="add mod">
          <ac:chgData name="Valentin borisov" userId="8803cd5ba9d12b47" providerId="LiveId" clId="{2CFBF45A-1177-41BD-9C0D-57501BC19879}" dt="2024-12-12T23:08:39.173" v="322" actId="14100"/>
          <ac:spMkLst>
            <pc:docMk/>
            <pc:sldMk cId="0" sldId="265"/>
            <ac:spMk id="18" creationId="{21510294-B0D9-629C-DE5E-4D2656598EE7}"/>
          </ac:spMkLst>
        </pc:spChg>
        <pc:spChg chg="add mod">
          <ac:chgData name="Valentin borisov" userId="8803cd5ba9d12b47" providerId="LiveId" clId="{2CFBF45A-1177-41BD-9C0D-57501BC19879}" dt="2024-12-12T23:08:41.961" v="323" actId="14100"/>
          <ac:spMkLst>
            <pc:docMk/>
            <pc:sldMk cId="0" sldId="265"/>
            <ac:spMk id="19" creationId="{4E03CCDC-D505-3286-ADA1-7524FF8A536A}"/>
          </ac:spMkLst>
        </pc:spChg>
        <pc:spChg chg="mod">
          <ac:chgData name="Valentin borisov" userId="8803cd5ba9d12b47" providerId="LiveId" clId="{2CFBF45A-1177-41BD-9C0D-57501BC19879}" dt="2024-12-12T23:08:34.056" v="321" actId="2711"/>
          <ac:spMkLst>
            <pc:docMk/>
            <pc:sldMk cId="0" sldId="265"/>
            <ac:spMk id="1053" creationId="{00000000-0000-0000-0000-000000000000}"/>
          </ac:spMkLst>
        </pc:spChg>
        <pc:grpChg chg="mod">
          <ac:chgData name="Valentin borisov" userId="8803cd5ba9d12b47" providerId="LiveId" clId="{2CFBF45A-1177-41BD-9C0D-57501BC19879}" dt="2024-12-12T23:08:34.056" v="321" actId="2711"/>
          <ac:grpSpMkLst>
            <pc:docMk/>
            <pc:sldMk cId="0" sldId="265"/>
            <ac:grpSpMk id="4" creationId="{3DBC2C9E-BE5A-00AA-40F1-71FB831D1AF9}"/>
          </ac:grpSpMkLst>
        </pc:grpChg>
        <pc:grpChg chg="mod">
          <ac:chgData name="Valentin borisov" userId="8803cd5ba9d12b47" providerId="LiveId" clId="{2CFBF45A-1177-41BD-9C0D-57501BC19879}" dt="2024-12-12T23:08:34.056" v="321" actId="2711"/>
          <ac:grpSpMkLst>
            <pc:docMk/>
            <pc:sldMk cId="0" sldId="265"/>
            <ac:grpSpMk id="1061" creationId="{00000000-0000-0000-0000-000000000000}"/>
          </ac:grpSpMkLst>
        </pc:grpChg>
        <pc:grpChg chg="mod">
          <ac:chgData name="Valentin borisov" userId="8803cd5ba9d12b47" providerId="LiveId" clId="{2CFBF45A-1177-41BD-9C0D-57501BC19879}" dt="2024-12-12T23:08:34.056" v="321" actId="2711"/>
          <ac:grpSpMkLst>
            <pc:docMk/>
            <pc:sldMk cId="0" sldId="265"/>
            <ac:grpSpMk id="1068" creationId="{00000000-0000-0000-0000-000000000000}"/>
          </ac:grpSpMkLst>
        </pc:grpChg>
        <pc:graphicFrameChg chg="mod">
          <ac:chgData name="Valentin borisov" userId="8803cd5ba9d12b47" providerId="LiveId" clId="{2CFBF45A-1177-41BD-9C0D-57501BC19879}" dt="2024-12-12T23:08:34.056" v="321" actId="2711"/>
          <ac:graphicFrameMkLst>
            <pc:docMk/>
            <pc:sldMk cId="0" sldId="265"/>
            <ac:graphicFrameMk id="3" creationId="{2FE8FE85-6244-458A-EAB3-8953AF474266}"/>
          </ac:graphicFrameMkLst>
        </pc:graphicFrameChg>
        <pc:picChg chg="add mod">
          <ac:chgData name="Valentin borisov" userId="8803cd5ba9d12b47" providerId="LiveId" clId="{2CFBF45A-1177-41BD-9C0D-57501BC19879}" dt="2024-12-12T23:08:34.056" v="321" actId="2711"/>
          <ac:picMkLst>
            <pc:docMk/>
            <pc:sldMk cId="0" sldId="265"/>
            <ac:picMk id="2" creationId="{4000EF09-0184-9991-F5BC-67AC4D893677}"/>
          </ac:picMkLst>
        </pc:picChg>
      </pc:sldChg>
      <pc:sldChg chg="addSp modSp mod modTransition">
        <pc:chgData name="Valentin borisov" userId="8803cd5ba9d12b47" providerId="LiveId" clId="{2CFBF45A-1177-41BD-9C0D-57501BC19879}" dt="2024-12-12T22:57:11.997" v="209" actId="1076"/>
        <pc:sldMkLst>
          <pc:docMk/>
          <pc:sldMk cId="0" sldId="267"/>
        </pc:sldMkLst>
        <pc:spChg chg="add mod">
          <ac:chgData name="Valentin borisov" userId="8803cd5ba9d12b47" providerId="LiveId" clId="{2CFBF45A-1177-41BD-9C0D-57501BC19879}" dt="2024-12-12T22:57:11.997" v="209" actId="1076"/>
          <ac:spMkLst>
            <pc:docMk/>
            <pc:sldMk cId="0" sldId="267"/>
            <ac:spMk id="3" creationId="{EEA894F0-7EA8-6E94-B018-D6FDE47E8159}"/>
          </ac:spMkLst>
        </pc:spChg>
        <pc:spChg chg="mod">
          <ac:chgData name="Valentin borisov" userId="8803cd5ba9d12b47" providerId="LiveId" clId="{2CFBF45A-1177-41BD-9C0D-57501BC19879}" dt="2024-12-12T21:40:27.784" v="118" actId="1076"/>
          <ac:spMkLst>
            <pc:docMk/>
            <pc:sldMk cId="0" sldId="267"/>
            <ac:spMk id="1202" creationId="{00000000-0000-0000-0000-000000000000}"/>
          </ac:spMkLst>
        </pc:spChg>
        <pc:picChg chg="add mod">
          <ac:chgData name="Valentin borisov" userId="8803cd5ba9d12b47" providerId="LiveId" clId="{2CFBF45A-1177-41BD-9C0D-57501BC19879}" dt="2024-12-11T23:41:28.055" v="36"/>
          <ac:picMkLst>
            <pc:docMk/>
            <pc:sldMk cId="0" sldId="267"/>
            <ac:picMk id="2" creationId="{D8C034B1-E3C1-0614-97F6-071014FFFDAC}"/>
          </ac:picMkLst>
        </pc:picChg>
      </pc:sldChg>
      <pc:sldChg chg="addSp delSp modSp mod modTransition">
        <pc:chgData name="Valentin borisov" userId="8803cd5ba9d12b47" providerId="LiveId" clId="{2CFBF45A-1177-41BD-9C0D-57501BC19879}" dt="2024-12-12T23:07:51.634" v="316" actId="2711"/>
        <pc:sldMkLst>
          <pc:docMk/>
          <pc:sldMk cId="0" sldId="268"/>
        </pc:sldMkLst>
        <pc:spChg chg="add mod">
          <ac:chgData name="Valentin borisov" userId="8803cd5ba9d12b47" providerId="LiveId" clId="{2CFBF45A-1177-41BD-9C0D-57501BC19879}" dt="2024-12-12T22:50:53.031" v="150" actId="767"/>
          <ac:spMkLst>
            <pc:docMk/>
            <pc:sldMk cId="0" sldId="268"/>
            <ac:spMk id="3" creationId="{32C37687-8E90-EE21-780F-D534D4950B38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4" creationId="{438FDA32-77BB-9F22-C08E-807446D71FC7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5" creationId="{3D3247A0-CEA1-8EE4-697D-98F1A163C594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6" creationId="{7C1FE21B-9DB2-6BE0-626B-25C3004F56F2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7" creationId="{C86CFB27-02B0-D055-1473-2DD980519B48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8" creationId="{F1955F31-2ADA-A32A-54DC-B83DA6ECFAB6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9" creationId="{46F943CF-E2B7-5CB8-4886-DB6071AB3ADF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10" creationId="{877F0B14-BAE0-3BF2-8145-FD0C3DD5935A}"/>
          </ac:spMkLst>
        </pc:spChg>
        <pc:spChg chg="add">
          <ac:chgData name="Valentin borisov" userId="8803cd5ba9d12b47" providerId="LiveId" clId="{2CFBF45A-1177-41BD-9C0D-57501BC19879}" dt="2024-12-12T22:50:54.202" v="151"/>
          <ac:spMkLst>
            <pc:docMk/>
            <pc:sldMk cId="0" sldId="268"/>
            <ac:spMk id="11" creationId="{30AFF675-91D1-1470-3BF5-50960918443D}"/>
          </ac:spMkLst>
        </pc:spChg>
        <pc:spChg chg="add mod">
          <ac:chgData name="Valentin borisov" userId="8803cd5ba9d12b47" providerId="LiveId" clId="{2CFBF45A-1177-41BD-9C0D-57501BC19879}" dt="2024-12-12T22:51:12.165" v="155"/>
          <ac:spMkLst>
            <pc:docMk/>
            <pc:sldMk cId="0" sldId="268"/>
            <ac:spMk id="12" creationId="{CCC4A1E0-4507-D056-9695-8D1FD60C0F1B}"/>
          </ac:spMkLst>
        </pc:spChg>
        <pc:spChg chg="add mod">
          <ac:chgData name="Valentin borisov" userId="8803cd5ba9d12b47" providerId="LiveId" clId="{2CFBF45A-1177-41BD-9C0D-57501BC19879}" dt="2024-12-12T22:51:11.944" v="154"/>
          <ac:spMkLst>
            <pc:docMk/>
            <pc:sldMk cId="0" sldId="268"/>
            <ac:spMk id="13" creationId="{A4B1933E-F580-2E27-7A07-238489FBC47C}"/>
          </ac:spMkLst>
        </pc:spChg>
        <pc:spChg chg="add 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14" creationId="{B546FE74-42B9-B49E-A998-5D961E91B342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21" creationId="{53D015FD-27DD-7CA0-0B6A-0A1C511D43F3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24" creationId="{4AE185F5-FB9A-9B39-F0C4-B3027EECBCBD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25" creationId="{B981A2D1-C49A-E58B-CB75-F4CEEE71CEBE}"/>
          </ac:spMkLst>
        </pc:spChg>
        <pc:spChg chg="mod">
          <ac:chgData name="Valentin borisov" userId="8803cd5ba9d12b47" providerId="LiveId" clId="{2CFBF45A-1177-41BD-9C0D-57501BC19879}" dt="2024-12-12T23:07:51.634" v="316" actId="2711"/>
          <ac:spMkLst>
            <pc:docMk/>
            <pc:sldMk cId="0" sldId="268"/>
            <ac:spMk id="1303" creationId="{00000000-0000-0000-0000-000000000000}"/>
          </ac:spMkLst>
        </pc:spChg>
        <pc:grpChg chg="del">
          <ac:chgData name="Valentin borisov" userId="8803cd5ba9d12b47" providerId="LiveId" clId="{2CFBF45A-1177-41BD-9C0D-57501BC19879}" dt="2024-12-11T23:40:29.850" v="25" actId="478"/>
          <ac:grpSpMkLst>
            <pc:docMk/>
            <pc:sldMk cId="0" sldId="268"/>
            <ac:grpSpMk id="1279" creationId="{00000000-0000-0000-0000-000000000000}"/>
          </ac:grpSpMkLst>
        </pc:grpChg>
        <pc:grpChg chg="del">
          <ac:chgData name="Valentin borisov" userId="8803cd5ba9d12b47" providerId="LiveId" clId="{2CFBF45A-1177-41BD-9C0D-57501BC19879}" dt="2024-12-11T23:40:27.587" v="24" actId="478"/>
          <ac:grpSpMkLst>
            <pc:docMk/>
            <pc:sldMk cId="0" sldId="268"/>
            <ac:grpSpMk id="1291" creationId="{00000000-0000-0000-0000-000000000000}"/>
          </ac:grpSpMkLst>
        </pc:grpChg>
        <pc:grpChg chg="del">
          <ac:chgData name="Valentin borisov" userId="8803cd5ba9d12b47" providerId="LiveId" clId="{2CFBF45A-1177-41BD-9C0D-57501BC19879}" dt="2024-12-11T23:40:33.796" v="26" actId="478"/>
          <ac:grpSpMkLst>
            <pc:docMk/>
            <pc:sldMk cId="0" sldId="268"/>
            <ac:grpSpMk id="1304" creationId="{00000000-0000-0000-0000-000000000000}"/>
          </ac:grpSpMkLst>
        </pc:grpChg>
        <pc:grpChg chg="mod">
          <ac:chgData name="Valentin borisov" userId="8803cd5ba9d12b47" providerId="LiveId" clId="{2CFBF45A-1177-41BD-9C0D-57501BC19879}" dt="2024-12-12T23:07:51.634" v="316" actId="2711"/>
          <ac:grpSpMkLst>
            <pc:docMk/>
            <pc:sldMk cId="0" sldId="268"/>
            <ac:grpSpMk id="1308" creationId="{00000000-0000-0000-0000-000000000000}"/>
          </ac:grpSpMkLst>
        </pc:grpChg>
        <pc:grpChg chg="mod">
          <ac:chgData name="Valentin borisov" userId="8803cd5ba9d12b47" providerId="LiveId" clId="{2CFBF45A-1177-41BD-9C0D-57501BC19879}" dt="2024-12-12T23:07:51.634" v="316" actId="2711"/>
          <ac:grpSpMkLst>
            <pc:docMk/>
            <pc:sldMk cId="0" sldId="268"/>
            <ac:grpSpMk id="1348" creationId="{00000000-0000-0000-0000-000000000000}"/>
          </ac:grpSpMkLst>
        </pc:grpChg>
        <pc:picChg chg="add mod">
          <ac:chgData name="Valentin borisov" userId="8803cd5ba9d12b47" providerId="LiveId" clId="{2CFBF45A-1177-41BD-9C0D-57501BC19879}" dt="2024-12-12T23:07:51.634" v="316" actId="2711"/>
          <ac:picMkLst>
            <pc:docMk/>
            <pc:sldMk cId="0" sldId="268"/>
            <ac:picMk id="2" creationId="{5C16D48B-E578-A43E-E0C0-24421F594510}"/>
          </ac:picMkLst>
        </pc:picChg>
      </pc:sldChg>
      <pc:sldChg chg="addSp modSp mod modTransition">
        <pc:chgData name="Valentin borisov" userId="8803cd5ba9d12b47" providerId="LiveId" clId="{2CFBF45A-1177-41BD-9C0D-57501BC19879}" dt="2024-12-12T23:10:25.719" v="340" actId="1076"/>
        <pc:sldMkLst>
          <pc:docMk/>
          <pc:sldMk cId="0" sldId="272"/>
        </pc:sldMkLst>
        <pc:spChg chg="add 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0" creationId="{90F5A286-ED75-746F-6FB0-A73EB216EB82}"/>
          </ac:spMkLst>
        </pc:spChg>
        <pc:spChg chg="add mod">
          <ac:chgData name="Valentin borisov" userId="8803cd5ba9d12b47" providerId="LiveId" clId="{2CFBF45A-1177-41BD-9C0D-57501BC19879}" dt="2024-12-12T23:10:17.398" v="338" actId="14100"/>
          <ac:spMkLst>
            <pc:docMk/>
            <pc:sldMk cId="0" sldId="272"/>
            <ac:spMk id="11" creationId="{74B57240-495C-0425-F103-7D0DD3175501}"/>
          </ac:spMkLst>
        </pc:spChg>
        <pc:spChg chg="add mod">
          <ac:chgData name="Valentin borisov" userId="8803cd5ba9d12b47" providerId="LiveId" clId="{2CFBF45A-1177-41BD-9C0D-57501BC19879}" dt="2024-12-12T23:10:25.719" v="340" actId="1076"/>
          <ac:spMkLst>
            <pc:docMk/>
            <pc:sldMk cId="0" sldId="272"/>
            <ac:spMk id="12" creationId="{98613C78-A6E7-D35B-9A02-B02BD30D93F2}"/>
          </ac:spMkLst>
        </pc:spChg>
        <pc:spChg chg="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48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48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48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48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0:13.910" v="337" actId="2711"/>
          <ac:spMkLst>
            <pc:docMk/>
            <pc:sldMk cId="0" sldId="272"/>
            <ac:spMk id="1491" creationId="{00000000-0000-0000-0000-000000000000}"/>
          </ac:spMkLst>
        </pc:spChg>
        <pc:picChg chg="add mod">
          <ac:chgData name="Valentin borisov" userId="8803cd5ba9d12b47" providerId="LiveId" clId="{2CFBF45A-1177-41BD-9C0D-57501BC19879}" dt="2024-12-12T23:10:13.910" v="337" actId="2711"/>
          <ac:picMkLst>
            <pc:docMk/>
            <pc:sldMk cId="0" sldId="272"/>
            <ac:picMk id="3" creationId="{5CF928CE-0BA6-8F45-CE10-513757964DCA}"/>
          </ac:picMkLst>
        </pc:picChg>
        <pc:cxnChg chg="mod">
          <ac:chgData name="Valentin borisov" userId="8803cd5ba9d12b47" providerId="LiveId" clId="{2CFBF45A-1177-41BD-9C0D-57501BC19879}" dt="2024-12-12T23:10:13.910" v="337" actId="2711"/>
          <ac:cxnSpMkLst>
            <pc:docMk/>
            <pc:sldMk cId="0" sldId="272"/>
            <ac:cxnSpMk id="1486" creationId="{00000000-0000-0000-0000-000000000000}"/>
          </ac:cxnSpMkLst>
        </pc:cxnChg>
        <pc:cxnChg chg="mod">
          <ac:chgData name="Valentin borisov" userId="8803cd5ba9d12b47" providerId="LiveId" clId="{2CFBF45A-1177-41BD-9C0D-57501BC19879}" dt="2024-12-12T23:10:13.910" v="337" actId="2711"/>
          <ac:cxnSpMkLst>
            <pc:docMk/>
            <pc:sldMk cId="0" sldId="272"/>
            <ac:cxnSpMk id="1488" creationId="{00000000-0000-0000-0000-000000000000}"/>
          </ac:cxnSpMkLst>
        </pc:cxnChg>
        <pc:cxnChg chg="mod">
          <ac:chgData name="Valentin borisov" userId="8803cd5ba9d12b47" providerId="LiveId" clId="{2CFBF45A-1177-41BD-9C0D-57501BC19879}" dt="2024-12-12T23:10:13.910" v="337" actId="2711"/>
          <ac:cxnSpMkLst>
            <pc:docMk/>
            <pc:sldMk cId="0" sldId="272"/>
            <ac:cxnSpMk id="1490" creationId="{00000000-0000-0000-0000-000000000000}"/>
          </ac:cxnSpMkLst>
        </pc:cxnChg>
      </pc:sldChg>
      <pc:sldChg chg="del">
        <pc:chgData name="Valentin borisov" userId="8803cd5ba9d12b47" providerId="LiveId" clId="{2CFBF45A-1177-41BD-9C0D-57501BC19879}" dt="2024-12-11T23:42:43.007" v="51" actId="47"/>
        <pc:sldMkLst>
          <pc:docMk/>
          <pc:sldMk cId="0" sldId="274"/>
        </pc:sldMkLst>
      </pc:sldChg>
      <pc:sldChg chg="addSp modSp modTransition">
        <pc:chgData name="Valentin borisov" userId="8803cd5ba9d12b47" providerId="LiveId" clId="{2CFBF45A-1177-41BD-9C0D-57501BC19879}" dt="2024-12-12T23:09:15.380" v="328" actId="14100"/>
        <pc:sldMkLst>
          <pc:docMk/>
          <pc:sldMk cId="0" sldId="277"/>
        </pc:sldMkLst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172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1726" creationId="{35E2BB3A-B72A-6D34-A444-B0C9992C102D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1727" creationId="{EB30E715-4D6A-B5B6-4CAB-ECE75F22C515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1728" creationId="{2E6C464A-C575-174D-D353-B7AD4817696E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1729" creationId="{54C702DD-7234-BA4F-66B9-2815BC02EC67}"/>
          </ac:spMkLst>
        </pc:spChg>
        <pc:spChg chg="add mod">
          <ac:chgData name="Valentin borisov" userId="8803cd5ba9d12b47" providerId="LiveId" clId="{2CFBF45A-1177-41BD-9C0D-57501BC19879}" dt="2024-12-12T23:09:15.380" v="328" actId="14100"/>
          <ac:spMkLst>
            <pc:docMk/>
            <pc:sldMk cId="0" sldId="277"/>
            <ac:spMk id="2035" creationId="{7E5CF81C-C04F-950D-D6A5-6BAB4546273D}"/>
          </ac:spMkLst>
        </pc:spChg>
        <pc:spChg chg="add mod">
          <ac:chgData name="Valentin borisov" userId="8803cd5ba9d12b47" providerId="LiveId" clId="{2CFBF45A-1177-41BD-9C0D-57501BC19879}" dt="2024-12-12T23:09:12.035" v="327" actId="14100"/>
          <ac:spMkLst>
            <pc:docMk/>
            <pc:sldMk cId="0" sldId="277"/>
            <ac:spMk id="2036" creationId="{23C7185C-2C8B-C139-1B2A-B63F22661D6C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2037" creationId="{241CF2D7-F70D-1ED8-57F7-38D7C26F2CAF}"/>
          </ac:spMkLst>
        </pc:spChg>
        <pc:spChg chg="mod">
          <ac:chgData name="Valentin borisov" userId="8803cd5ba9d12b47" providerId="LiveId" clId="{2CFBF45A-1177-41BD-9C0D-57501BC19879}" dt="2024-12-12T23:09:07.051" v="326" actId="2711"/>
          <ac:spMkLst>
            <pc:docMk/>
            <pc:sldMk cId="0" sldId="277"/>
            <ac:spMk id="2038" creationId="{F57BAEFF-5513-DB4D-F793-024875151892}"/>
          </ac:spMkLst>
        </pc:spChg>
        <pc:grpChg chg="mod">
          <ac:chgData name="Valentin borisov" userId="8803cd5ba9d12b47" providerId="LiveId" clId="{2CFBF45A-1177-41BD-9C0D-57501BC19879}" dt="2024-12-12T23:09:07.051" v="326" actId="2711"/>
          <ac:grpSpMkLst>
            <pc:docMk/>
            <pc:sldMk cId="0" sldId="277"/>
            <ac:grpSpMk id="2" creationId="{793A0063-CF22-EB2F-0141-ECE4327B6B37}"/>
          </ac:grpSpMkLst>
        </pc:grpChg>
        <pc:graphicFrameChg chg="mod">
          <ac:chgData name="Valentin borisov" userId="8803cd5ba9d12b47" providerId="LiveId" clId="{2CFBF45A-1177-41BD-9C0D-57501BC19879}" dt="2024-12-12T23:09:07.051" v="326" actId="2711"/>
          <ac:graphicFrameMkLst>
            <pc:docMk/>
            <pc:sldMk cId="0" sldId="277"/>
            <ac:graphicFrameMk id="2040" creationId="{F8860FA5-0CBE-61B0-1FB6-214C9322B035}"/>
          </ac:graphicFrameMkLst>
        </pc:graphicFrameChg>
        <pc:graphicFrameChg chg="mod">
          <ac:chgData name="Valentin borisov" userId="8803cd5ba9d12b47" providerId="LiveId" clId="{2CFBF45A-1177-41BD-9C0D-57501BC19879}" dt="2024-12-12T23:09:07.051" v="326" actId="2711"/>
          <ac:graphicFrameMkLst>
            <pc:docMk/>
            <pc:sldMk cId="0" sldId="277"/>
            <ac:graphicFrameMk id="2041" creationId="{1F8C8652-B445-02B7-192B-9B3361CB0781}"/>
          </ac:graphicFrameMkLst>
        </pc:graphicFrameChg>
        <pc:picChg chg="add mod">
          <ac:chgData name="Valentin borisov" userId="8803cd5ba9d12b47" providerId="LiveId" clId="{2CFBF45A-1177-41BD-9C0D-57501BC19879}" dt="2024-12-12T23:09:07.051" v="326" actId="2711"/>
          <ac:picMkLst>
            <pc:docMk/>
            <pc:sldMk cId="0" sldId="277"/>
            <ac:picMk id="1026" creationId="{0D93ED81-3571-0447-37F0-8DCC73418AE8}"/>
          </ac:picMkLst>
        </pc:picChg>
      </pc:sldChg>
      <pc:sldChg chg="addSp delSp modSp add del mod">
        <pc:chgData name="Valentin borisov" userId="8803cd5ba9d12b47" providerId="LiveId" clId="{2CFBF45A-1177-41BD-9C0D-57501BC19879}" dt="2024-12-11T23:46:31.636" v="97" actId="47"/>
        <pc:sldMkLst>
          <pc:docMk/>
          <pc:sldMk cId="0" sldId="286"/>
        </pc:sldMkLst>
        <pc:spChg chg="add del mod">
          <ac:chgData name="Valentin borisov" userId="8803cd5ba9d12b47" providerId="LiveId" clId="{2CFBF45A-1177-41BD-9C0D-57501BC19879}" dt="2024-12-11T23:43:41.996" v="62" actId="1076"/>
          <ac:spMkLst>
            <pc:docMk/>
            <pc:sldMk cId="0" sldId="286"/>
            <ac:spMk id="2" creationId="{DE246828-9242-93B8-A035-B28B33345BDF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" creationId="{91A9BBF6-1E07-9407-950F-784257A57526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" creationId="{0977760B-7508-A324-FA05-890F78BE4553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6" creationId="{9490A489-DF79-03E7-BC28-F0255D75E9BD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7" creationId="{53969521-DDC4-7FFF-7DD7-B2C79C99826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8" creationId="{10388436-C388-5C30-CB20-1703A566984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9" creationId="{29602E1D-B325-D4B0-4F59-F673B96A318D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0" creationId="{28CB5B9C-41C0-9276-01DC-B899E7BDC52D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1" creationId="{5A2B9343-C556-4C3A-A29A-DE7AA7330B2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2" creationId="{ABDD8310-43FF-C12F-EB36-31E3A17AE95A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3" creationId="{E28295C3-A48A-A9D6-672F-14C14B13BCC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4" creationId="{D2C09209-3CC9-DEA4-46D7-DD332A039B83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5" creationId="{5FCF6B82-FC6B-E22F-7EBE-7D6BE75EA150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6" creationId="{425A72D9-EE3B-987F-F642-1845555CA15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7" creationId="{5F396513-429C-9BB0-F54D-41648FF2C226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8" creationId="{A4C94806-667C-9A09-77FE-D81BD47F095C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19" creationId="{485DE876-F557-40C8-86DC-BD33ADAF738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0" creationId="{BC6B7D70-B797-BFDC-9BE8-D164EA2A26C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1" creationId="{8E1C3D58-A45B-6050-7AAF-0AE49E6CDA60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2" creationId="{BC105F33-76E6-00F0-18AB-923405F30FB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3" creationId="{5A882C87-F833-8DF1-1B11-4DAD5ADE7266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4" creationId="{797C0F20-82BE-4EF0-6239-386182841C4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5" creationId="{CEED1AE4-7C92-B9FB-49AF-D53E32C82ADA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6" creationId="{9D77186E-ABCA-EFF8-7FCC-BB6E40BB740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7" creationId="{0739F038-453B-F9FE-0CE6-E7D4B6D8896D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8" creationId="{8C500BF7-FAAA-FFFB-150C-C924D497862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29" creationId="{BBB7B0D3-0D4F-EDCB-A821-FA0EC651249F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0" creationId="{B9C0B35B-282D-097F-613B-B67EE5718DA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1" creationId="{705FABAB-45EC-0C75-1762-F3A4CA19EE1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2" creationId="{D805F28C-CFE9-D82B-DF53-21639C07921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3" creationId="{CDA87996-20E1-801D-6A9D-3CEE34A3DA4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4" creationId="{ADDE2659-5AC9-0082-A68D-28E821CF138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5" creationId="{533B3529-4D8E-4306-066C-D6A1C073C1C2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6" creationId="{6763DD51-1B1A-D064-D24F-1E28B5AC35B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7" creationId="{2D4BDB71-BA8D-1475-D975-22CA2A4977F7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8" creationId="{7829FF13-3FB6-0269-1B0E-9821D47EC4B3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39" creationId="{F78C1055-027D-433D-6DA9-6BB9C06E8EE4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0" creationId="{A444B892-3030-CBFA-7D0A-20D0660C0A35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1" creationId="{15515071-D9B8-6B6D-3C6B-3044C5FD10E5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2" creationId="{2DF51D28-F264-6027-4A46-3DFBCFEF7290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3" creationId="{0564E865-36F1-715E-5852-514CCD52FE2A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4" creationId="{96F1849B-3357-FE2F-FC9B-97394A60D143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5" creationId="{6AC03895-FFF1-F91E-ED20-371A669D19E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6" creationId="{17DE8145-3E0C-E806-3294-693E7EB17040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7" creationId="{31865F8B-2BCE-1D35-B679-4974B658FF4F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8" creationId="{162BF7C4-9C7E-F274-5691-C55491A7FAC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49" creationId="{B4B4C92C-FBE3-9873-632A-C952ECE857E4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0" creationId="{9CABADA6-8D98-8ED9-4A90-3E1C8ED2DEAC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1" creationId="{A49099BB-1BBE-6309-EEE3-99D16544AE84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2" creationId="{5D17168D-EE8E-0413-5834-AD8AD911DE25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3" creationId="{53B7B69B-1961-7075-057F-C1B6B5DAF1E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4" creationId="{4B875B44-C419-749C-3328-201AFC5E17F9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5" creationId="{8363A9C2-F2B0-070A-6B9C-D6CBCB948631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6" creationId="{5248EFDD-1F3F-D15B-4285-CBE75EBD6FB4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7" creationId="{570B7AD0-4D3C-4F53-095D-A4723566176E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8" creationId="{E46BFBFD-A6B1-A97A-D4CE-CBBAC0BF45C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59" creationId="{0BC9E25E-061A-599D-BFAA-50DC6A1CF848}"/>
          </ac:spMkLst>
        </pc:spChg>
        <pc:spChg chg="mod">
          <ac:chgData name="Valentin borisov" userId="8803cd5ba9d12b47" providerId="LiveId" clId="{2CFBF45A-1177-41BD-9C0D-57501BC19879}" dt="2024-12-11T23:44:32.535" v="63" actId="571"/>
          <ac:spMkLst>
            <pc:docMk/>
            <pc:sldMk cId="0" sldId="286"/>
            <ac:spMk id="60" creationId="{52703789-AE41-A248-09C6-54140C1270F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62" creationId="{E9CE54FF-F95A-09DA-5337-C89DF59ECBF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63" creationId="{0CCB12B0-CBA0-0F1C-927C-98878EE1A06C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68" creationId="{208659C8-F428-D3B6-B99E-F4ABF912C186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69" creationId="{6DAE40B4-94E9-DC01-DD80-88C860E568BD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0" creationId="{BC20EFC8-D0C5-4DE2-B502-18D7BCB8372A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1" creationId="{6EF52832-8E45-2DB8-3B0E-5ED934FBCBB8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2" creationId="{D4C386E8-FEDD-E4FE-67A8-568C24007B1E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3" creationId="{8BD5BDC3-21E2-D929-184C-0B3108A9FD8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4" creationId="{4E8F05DF-F32F-1313-58AA-51DFB41CCF38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5" creationId="{EB42EFC1-67A1-9054-85DC-B734C6DF1654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6" creationId="{50E6B28B-6352-7BF9-2431-6EDC822064AE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7" creationId="{5704352A-AA41-034D-013B-A47A8B13A554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8" creationId="{F91F61AD-0093-839C-D602-A5A6D4550590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79" creationId="{25084599-EE68-DEAE-D1CE-D105647DF5CF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0" creationId="{85BC5AC2-2B82-AF3D-8B20-60B0FF80FEA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1" creationId="{2B26D121-0BA1-CC3E-E203-4451676F9054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2" creationId="{BBE13C06-7DF4-DA61-46C1-A26448584676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3" creationId="{5CBFC44B-C235-3F68-419C-18C7077879A3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4" creationId="{70AE36C0-D947-9FC7-46D8-FA5C0F40403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5" creationId="{9B6EFBB9-2998-4E54-F7C6-B974EF7CF6E8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6" creationId="{7229BE06-A313-0B59-99D6-91647C24042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7" creationId="{73C78FD2-99D5-6C12-B5B9-CCF882DC102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8" creationId="{84FFE2D2-C91D-3A14-DEDC-0EA1CDF20C59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89" creationId="{A9B9E76B-65D0-99EF-8624-CA7FD157211C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0" creationId="{8B4DC839-F5BB-0653-4F9F-B775F8456F76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1" creationId="{1F9F26D5-3F14-A8A8-1133-A33F1535D549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2" creationId="{CC187AB1-A88C-7199-5C41-D975594C3F38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3" creationId="{51A3D4D3-1048-BD6B-1EC5-547190A7C374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4" creationId="{0FA50047-2200-D94F-6AC8-63A80978C1A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5" creationId="{BFF8CB23-60E8-2A23-0CC3-A7152D429A1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6" creationId="{B80DFB72-462F-BC5B-F635-946A41D4C30F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7" creationId="{DEDC38EB-8B09-1A8D-7197-AEE61B88A008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8" creationId="{988792BC-44EA-B4A2-0DE6-979BDA8B70C6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399" creationId="{F4F69969-E78C-5B36-B37E-F7466DDF2BCD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0" creationId="{A532FAD0-63E8-B99E-9826-84C46CB4FCA2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1" creationId="{120B7B3A-949D-2051-0224-91E9B72E790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2" creationId="{383FFCA8-9EB5-17B0-D838-99818FA15340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3" creationId="{CBC51330-440B-2A9F-F891-E031A57D7C23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4" creationId="{2FCE90D7-0729-7C77-2166-6E6D35A72DFA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5" creationId="{A17205A6-2D54-EE0F-A1F5-FA6A6EAAEF3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6" creationId="{ABE28FE0-0808-C88C-EFF5-F10963A10C63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7" creationId="{FE5A195A-CF20-DBF2-1B16-C1B5D2DAED45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08" creationId="{53C5022A-1B23-F109-73D8-F2F826AED5AB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1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2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3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4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5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6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6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8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79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80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81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3:01.638" v="54" actId="2711"/>
          <ac:spMkLst>
            <pc:docMk/>
            <pc:sldMk cId="0" sldId="286"/>
            <ac:spMk id="2482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4:34.561" v="64" actId="1076"/>
          <ac:spMkLst>
            <pc:docMk/>
            <pc:sldMk cId="0" sldId="286"/>
            <ac:spMk id="2483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4" creationId="{FEC394A9-68B9-7D04-BB71-D7904A080CB3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5" creationId="{548B8447-0A1D-C7E5-F5F2-AB7CC1BCDE9F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6" creationId="{92F0B249-ADCA-B3DC-8461-6B9D07D3CCDD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7" creationId="{5E87A706-CEA2-D716-90F4-6880726003B5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8" creationId="{A93227E0-50B6-F835-27D6-4A07FB2CD36C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89" creationId="{15FBDCAF-5C85-3BCD-3D7C-98BB7EED01BD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0" creationId="{5D367DA3-5C8B-6993-71B1-A7D892D6CBB1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1" creationId="{FA8EC066-1643-D6FC-FB81-B9043DF71F42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2" creationId="{BCB58053-8D91-1E4B-A616-74C4F2645BE5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3" creationId="{0F56D6E3-F690-565B-0175-0786C0B739CB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4" creationId="{77B649A8-E8C5-E6AA-D240-9BF59C6C997C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5" creationId="{1E73A1FD-0C57-0A14-AD00-BDFF18125F3E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6" creationId="{C1AFD82A-247B-4565-A706-933B72329B12}"/>
          </ac:spMkLst>
        </pc:spChg>
        <pc:spChg chg="mod">
          <ac:chgData name="Valentin borisov" userId="8803cd5ba9d12b47" providerId="LiveId" clId="{2CFBF45A-1177-41BD-9C0D-57501BC19879}" dt="2024-12-11T23:45:14.387" v="73"/>
          <ac:spMkLst>
            <pc:docMk/>
            <pc:sldMk cId="0" sldId="286"/>
            <ac:spMk id="2497" creationId="{8716D0E3-2C11-6DE8-47BB-0111DCFCD9ED}"/>
          </ac:spMkLst>
        </pc:spChg>
        <pc:grpChg chg="add mod">
          <ac:chgData name="Valentin borisov" userId="8803cd5ba9d12b47" providerId="LiveId" clId="{2CFBF45A-1177-41BD-9C0D-57501BC19879}" dt="2024-12-11T23:44:32.535" v="63" actId="571"/>
          <ac:grpSpMkLst>
            <pc:docMk/>
            <pc:sldMk cId="0" sldId="286"/>
            <ac:grpSpMk id="3" creationId="{3FD2124E-1C84-4822-C35A-C5DCC34ABA07}"/>
          </ac:grpSpMkLst>
        </pc:grpChg>
        <pc:grpChg chg="add mod">
          <ac:chgData name="Valentin borisov" userId="8803cd5ba9d12b47" providerId="LiveId" clId="{2CFBF45A-1177-41BD-9C0D-57501BC19879}" dt="2024-12-11T23:45:14.387" v="73"/>
          <ac:grpSpMkLst>
            <pc:docMk/>
            <pc:sldMk cId="0" sldId="286"/>
            <ac:grpSpMk id="61" creationId="{B46D0B4A-1CC3-B266-A6E8-BC95FB3BEDA7}"/>
          </ac:grpSpMkLst>
        </pc:grpChg>
      </pc:sldChg>
      <pc:sldChg chg="del">
        <pc:chgData name="Valentin borisov" userId="8803cd5ba9d12b47" providerId="LiveId" clId="{2CFBF45A-1177-41BD-9C0D-57501BC19879}" dt="2024-12-11T23:42:48.639" v="52" actId="47"/>
        <pc:sldMkLst>
          <pc:docMk/>
          <pc:sldMk cId="0" sldId="288"/>
        </pc:sldMkLst>
      </pc:sldChg>
      <pc:sldChg chg="addSp modSp modTransition">
        <pc:chgData name="Valentin borisov" userId="8803cd5ba9d12b47" providerId="LiveId" clId="{2CFBF45A-1177-41BD-9C0D-57501BC19879}" dt="2024-12-12T23:08:58.163" v="325" actId="2711"/>
        <pc:sldMkLst>
          <pc:docMk/>
          <pc:sldMk cId="938319999" sldId="307"/>
        </pc:sldMkLst>
        <pc:spChg chg="mod">
          <ac:chgData name="Valentin borisov" userId="8803cd5ba9d12b47" providerId="LiveId" clId="{2CFBF45A-1177-41BD-9C0D-57501BC19879}" dt="2024-12-12T23:08:58.163" v="325" actId="2711"/>
          <ac:spMkLst>
            <pc:docMk/>
            <pc:sldMk cId="938319999" sldId="307"/>
            <ac:spMk id="2" creationId="{39FA294A-D9BA-2318-68E5-2688BA84FAE7}"/>
          </ac:spMkLst>
        </pc:spChg>
        <pc:spChg chg="mod">
          <ac:chgData name="Valentin borisov" userId="8803cd5ba9d12b47" providerId="LiveId" clId="{2CFBF45A-1177-41BD-9C0D-57501BC19879}" dt="2024-12-12T23:08:58.163" v="325" actId="2711"/>
          <ac:spMkLst>
            <pc:docMk/>
            <pc:sldMk cId="938319999" sldId="307"/>
            <ac:spMk id="3" creationId="{DEBD7834-2012-FD7E-2B8A-077091C0114C}"/>
          </ac:spMkLst>
        </pc:spChg>
        <pc:spChg chg="add mod">
          <ac:chgData name="Valentin borisov" userId="8803cd5ba9d12b47" providerId="LiveId" clId="{2CFBF45A-1177-41BD-9C0D-57501BC19879}" dt="2024-12-12T23:08:58.163" v="325" actId="2711"/>
          <ac:spMkLst>
            <pc:docMk/>
            <pc:sldMk cId="938319999" sldId="307"/>
            <ac:spMk id="5" creationId="{DACC93A3-2C51-6507-3EA9-8CDDB4E28C42}"/>
          </ac:spMkLst>
        </pc:spChg>
        <pc:spChg chg="mod">
          <ac:chgData name="Valentin borisov" userId="8803cd5ba9d12b47" providerId="LiveId" clId="{2CFBF45A-1177-41BD-9C0D-57501BC19879}" dt="2024-12-12T23:08:58.163" v="325" actId="2711"/>
          <ac:spMkLst>
            <pc:docMk/>
            <pc:sldMk cId="938319999" sldId="307"/>
            <ac:spMk id="1722" creationId="{7698F4A9-65C7-4528-D5D3-3C9097B3CAD2}"/>
          </ac:spMkLst>
        </pc:spChg>
        <pc:picChg chg="add mod">
          <ac:chgData name="Valentin borisov" userId="8803cd5ba9d12b47" providerId="LiveId" clId="{2CFBF45A-1177-41BD-9C0D-57501BC19879}" dt="2024-12-12T23:08:58.163" v="325" actId="2711"/>
          <ac:picMkLst>
            <pc:docMk/>
            <pc:sldMk cId="938319999" sldId="307"/>
            <ac:picMk id="4" creationId="{73C4118B-7180-E75C-BEC0-05A79EA12131}"/>
          </ac:picMkLst>
        </pc:picChg>
        <pc:picChg chg="mod">
          <ac:chgData name="Valentin borisov" userId="8803cd5ba9d12b47" providerId="LiveId" clId="{2CFBF45A-1177-41BD-9C0D-57501BC19879}" dt="2024-12-12T23:08:58.163" v="325" actId="2711"/>
          <ac:picMkLst>
            <pc:docMk/>
            <pc:sldMk cId="938319999" sldId="307"/>
            <ac:picMk id="2047" creationId="{890CBF66-5A9F-A928-732C-81A32D5E4F74}"/>
          </ac:picMkLst>
        </pc:picChg>
      </pc:sldChg>
      <pc:sldChg chg="addSp modSp mod modTransition">
        <pc:chgData name="Valentin borisov" userId="8803cd5ba9d12b47" providerId="LiveId" clId="{2CFBF45A-1177-41BD-9C0D-57501BC19879}" dt="2024-12-13T00:33:21.315" v="436" actId="20577"/>
        <pc:sldMkLst>
          <pc:docMk/>
          <pc:sldMk cId="0" sldId="308"/>
        </pc:sldMkLst>
        <pc:spChg chg="mod">
          <ac:chgData name="Valentin borisov" userId="8803cd5ba9d12b47" providerId="LiveId" clId="{2CFBF45A-1177-41BD-9C0D-57501BC19879}" dt="2024-12-12T23:10:55.468" v="343" actId="207"/>
          <ac:spMkLst>
            <pc:docMk/>
            <pc:sldMk cId="0" sldId="308"/>
            <ac:spMk id="6" creationId="{2F264CBB-CE89-A77E-3C6B-517170AE588C}"/>
          </ac:spMkLst>
        </pc:spChg>
        <pc:spChg chg="add mod">
          <ac:chgData name="Valentin borisov" userId="8803cd5ba9d12b47" providerId="LiveId" clId="{2CFBF45A-1177-41BD-9C0D-57501BC19879}" dt="2024-12-12T23:10:55.468" v="343" actId="207"/>
          <ac:spMkLst>
            <pc:docMk/>
            <pc:sldMk cId="0" sldId="308"/>
            <ac:spMk id="7" creationId="{BC933F5C-A5F6-9B97-50F1-21071C76D17F}"/>
          </ac:spMkLst>
        </pc:spChg>
        <pc:spChg chg="mod">
          <ac:chgData name="Valentin borisov" userId="8803cd5ba9d12b47" providerId="LiveId" clId="{2CFBF45A-1177-41BD-9C0D-57501BC19879}" dt="2024-12-12T23:10:55.468" v="343" actId="207"/>
          <ac:spMkLst>
            <pc:docMk/>
            <pc:sldMk cId="0" sldId="308"/>
            <ac:spMk id="8" creationId="{9E8CECEE-E21C-5201-F444-5AED1E47F8BC}"/>
          </ac:spMkLst>
        </pc:spChg>
        <pc:spChg chg="mod">
          <ac:chgData name="Valentin borisov" userId="8803cd5ba9d12b47" providerId="LiveId" clId="{2CFBF45A-1177-41BD-9C0D-57501BC19879}" dt="2024-12-12T23:10:55.468" v="343" actId="207"/>
          <ac:spMkLst>
            <pc:docMk/>
            <pc:sldMk cId="0" sldId="308"/>
            <ac:spMk id="9" creationId="{78E17ACD-63C2-3393-8B69-E5D96BD21B6B}"/>
          </ac:spMkLst>
        </pc:spChg>
        <pc:spChg chg="mod">
          <ac:chgData name="Valentin borisov" userId="8803cd5ba9d12b47" providerId="LiveId" clId="{2CFBF45A-1177-41BD-9C0D-57501BC19879}" dt="2024-12-12T23:10:55.468" v="343" actId="207"/>
          <ac:spMkLst>
            <pc:docMk/>
            <pc:sldMk cId="0" sldId="308"/>
            <ac:spMk id="837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3T00:33:21.315" v="436" actId="20577"/>
          <ac:spMkLst>
            <pc:docMk/>
            <pc:sldMk cId="0" sldId="308"/>
            <ac:spMk id="874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0:59.906" v="344" actId="14100"/>
          <ac:spMkLst>
            <pc:docMk/>
            <pc:sldMk cId="0" sldId="308"/>
            <ac:spMk id="875" creationId="{00000000-0000-0000-0000-000000000000}"/>
          </ac:spMkLst>
        </pc:spChg>
        <pc:spChg chg="mod">
          <ac:chgData name="Valentin borisov" userId="8803cd5ba9d12b47" providerId="LiveId" clId="{2CFBF45A-1177-41BD-9C0D-57501BC19879}" dt="2024-12-12T23:11:05.245" v="345" actId="14100"/>
          <ac:spMkLst>
            <pc:docMk/>
            <pc:sldMk cId="0" sldId="308"/>
            <ac:spMk id="876" creationId="{00000000-0000-0000-0000-000000000000}"/>
          </ac:spMkLst>
        </pc:spChg>
        <pc:picChg chg="mod">
          <ac:chgData name="Valentin borisov" userId="8803cd5ba9d12b47" providerId="LiveId" clId="{2CFBF45A-1177-41BD-9C0D-57501BC19879}" dt="2024-12-12T23:10:55.468" v="343" actId="207"/>
          <ac:picMkLst>
            <pc:docMk/>
            <pc:sldMk cId="0" sldId="308"/>
            <ac:picMk id="2" creationId="{869432A3-EC43-CA70-1536-4C4CE15049A6}"/>
          </ac:picMkLst>
        </pc:picChg>
        <pc:picChg chg="mod">
          <ac:chgData name="Valentin borisov" userId="8803cd5ba9d12b47" providerId="LiveId" clId="{2CFBF45A-1177-41BD-9C0D-57501BC19879}" dt="2024-12-12T23:10:55.468" v="343" actId="207"/>
          <ac:picMkLst>
            <pc:docMk/>
            <pc:sldMk cId="0" sldId="308"/>
            <ac:picMk id="3" creationId="{ADE843AC-341C-CCE0-7F34-7E8D7D16C6A9}"/>
          </ac:picMkLst>
        </pc:picChg>
        <pc:picChg chg="mod">
          <ac:chgData name="Valentin borisov" userId="8803cd5ba9d12b47" providerId="LiveId" clId="{2CFBF45A-1177-41BD-9C0D-57501BC19879}" dt="2024-12-12T23:10:55.468" v="343" actId="207"/>
          <ac:picMkLst>
            <pc:docMk/>
            <pc:sldMk cId="0" sldId="308"/>
            <ac:picMk id="4" creationId="{9D6A8C06-79CF-03F9-749D-3112A26554C4}"/>
          </ac:picMkLst>
        </pc:picChg>
        <pc:picChg chg="add mod">
          <ac:chgData name="Valentin borisov" userId="8803cd5ba9d12b47" providerId="LiveId" clId="{2CFBF45A-1177-41BD-9C0D-57501BC19879}" dt="2024-12-12T23:10:55.468" v="343" actId="207"/>
          <ac:picMkLst>
            <pc:docMk/>
            <pc:sldMk cId="0" sldId="308"/>
            <ac:picMk id="5" creationId="{3EB5577D-1B64-3599-2024-FC32CDA29A0A}"/>
          </ac:picMkLst>
        </pc:picChg>
      </pc:sldChg>
      <pc:sldChg chg="addSp modSp modTransition">
        <pc:chgData name="Valentin borisov" userId="8803cd5ba9d12b47" providerId="LiveId" clId="{2CFBF45A-1177-41BD-9C0D-57501BC19879}" dt="2024-12-12T23:11:42.461" v="347" actId="1076"/>
        <pc:sldMkLst>
          <pc:docMk/>
          <pc:sldMk cId="0" sldId="309"/>
        </pc:sldMkLst>
        <pc:spChg chg="mod">
          <ac:chgData name="Valentin borisov" userId="8803cd5ba9d12b47" providerId="LiveId" clId="{2CFBF45A-1177-41BD-9C0D-57501BC19879}" dt="2024-12-12T23:09:41.349" v="333" actId="14100"/>
          <ac:spMkLst>
            <pc:docMk/>
            <pc:sldMk cId="0" sldId="309"/>
            <ac:spMk id="3" creationId="{DD6CF6C4-1AC1-1CF0-5255-E9AB17E203B2}"/>
          </ac:spMkLst>
        </pc:spChg>
        <pc:spChg chg="add mod">
          <ac:chgData name="Valentin borisov" userId="8803cd5ba9d12b47" providerId="LiveId" clId="{2CFBF45A-1177-41BD-9C0D-57501BC19879}" dt="2024-12-12T23:10:06.743" v="336" actId="1076"/>
          <ac:spMkLst>
            <pc:docMk/>
            <pc:sldMk cId="0" sldId="309"/>
            <ac:spMk id="4" creationId="{4CDD6966-FDC9-718B-41BD-6BDBDD62773A}"/>
          </ac:spMkLst>
        </pc:spChg>
        <pc:spChg chg="add mod">
          <ac:chgData name="Valentin borisov" userId="8803cd5ba9d12b47" providerId="LiveId" clId="{2CFBF45A-1177-41BD-9C0D-57501BC19879}" dt="2024-12-12T23:11:42.461" v="347" actId="1076"/>
          <ac:spMkLst>
            <pc:docMk/>
            <pc:sldMk cId="0" sldId="309"/>
            <ac:spMk id="5" creationId="{A7B11B36-185D-DA70-5BE8-0F87E8220F62}"/>
          </ac:spMkLst>
        </pc:spChg>
        <pc:spChg chg="mod">
          <ac:chgData name="Valentin borisov" userId="8803cd5ba9d12b47" providerId="LiveId" clId="{2CFBF45A-1177-41BD-9C0D-57501BC19879}" dt="2024-12-12T23:09:41.349" v="333" actId="14100"/>
          <ac:spMkLst>
            <pc:docMk/>
            <pc:sldMk cId="0" sldId="309"/>
            <ac:spMk id="1488" creationId="{F7DC55DF-5554-D0B9-1EE2-31D4C555B4C9}"/>
          </ac:spMkLst>
        </pc:spChg>
        <pc:spChg chg="mod">
          <ac:chgData name="Valentin borisov" userId="8803cd5ba9d12b47" providerId="LiveId" clId="{2CFBF45A-1177-41BD-9C0D-57501BC19879}" dt="2024-12-12T23:09:41.349" v="333" actId="14100"/>
          <ac:spMkLst>
            <pc:docMk/>
            <pc:sldMk cId="0" sldId="309"/>
            <ac:spMk id="1489" creationId="{07C1016A-4C7E-0E56-66F5-548370FD07F1}"/>
          </ac:spMkLst>
        </pc:spChg>
        <pc:graphicFrameChg chg="mod">
          <ac:chgData name="Valentin borisov" userId="8803cd5ba9d12b47" providerId="LiveId" clId="{2CFBF45A-1177-41BD-9C0D-57501BC19879}" dt="2024-12-12T23:09:41.141" v="332" actId="14100"/>
          <ac:graphicFrameMkLst>
            <pc:docMk/>
            <pc:sldMk cId="0" sldId="309"/>
            <ac:graphicFrameMk id="1486" creationId="{B477D47F-CC4B-8166-9D39-C65A69222A97}"/>
          </ac:graphicFrameMkLst>
        </pc:graphicFrameChg>
        <pc:picChg chg="add mod">
          <ac:chgData name="Valentin borisov" userId="8803cd5ba9d12b47" providerId="LiveId" clId="{2CFBF45A-1177-41BD-9C0D-57501BC19879}" dt="2024-12-12T23:09:41.349" v="333" actId="14100"/>
          <ac:picMkLst>
            <pc:docMk/>
            <pc:sldMk cId="0" sldId="309"/>
            <ac:picMk id="2" creationId="{2BB848F9-74FF-F3A0-FF1A-50A767AED9C6}"/>
          </ac:picMkLst>
        </pc:picChg>
      </pc:sldChg>
      <pc:sldChg chg="addSp delSp modSp modTransition">
        <pc:chgData name="Valentin borisov" userId="8803cd5ba9d12b47" providerId="LiveId" clId="{2CFBF45A-1177-41BD-9C0D-57501BC19879}" dt="2024-12-11T23:47:03.089" v="101"/>
        <pc:sldMkLst>
          <pc:docMk/>
          <pc:sldMk cId="3423454981" sldId="310"/>
        </pc:sldMkLst>
        <pc:picChg chg="add del mod">
          <ac:chgData name="Valentin borisov" userId="8803cd5ba9d12b47" providerId="LiveId" clId="{2CFBF45A-1177-41BD-9C0D-57501BC19879}" dt="2024-12-11T23:39:08.560" v="10" actId="478"/>
          <ac:picMkLst>
            <pc:docMk/>
            <pc:sldMk cId="3423454981" sldId="310"/>
            <ac:picMk id="2" creationId="{5EE1F850-A97C-BE8D-5F21-BC323DC0BD93}"/>
          </ac:picMkLst>
        </pc:picChg>
        <pc:picChg chg="add del mod">
          <ac:chgData name="Valentin borisov" userId="8803cd5ba9d12b47" providerId="LiveId" clId="{2CFBF45A-1177-41BD-9C0D-57501BC19879}" dt="2024-12-11T23:39:26.820" v="15" actId="478"/>
          <ac:picMkLst>
            <pc:docMk/>
            <pc:sldMk cId="3423454981" sldId="310"/>
            <ac:picMk id="5" creationId="{9C3E5C87-51BA-8E98-998A-A9303A141626}"/>
          </ac:picMkLst>
        </pc:picChg>
        <pc:picChg chg="add del mod">
          <ac:chgData name="Valentin borisov" userId="8803cd5ba9d12b47" providerId="LiveId" clId="{2CFBF45A-1177-41BD-9C0D-57501BC19879}" dt="2024-12-11T23:40:40.638" v="28" actId="478"/>
          <ac:picMkLst>
            <pc:docMk/>
            <pc:sldMk cId="3423454981" sldId="310"/>
            <ac:picMk id="6" creationId="{391BB8D4-6E65-79F2-74AB-3936D7A8CA34}"/>
          </ac:picMkLst>
        </pc:picChg>
        <pc:picChg chg="add mod">
          <ac:chgData name="Valentin borisov" userId="8803cd5ba9d12b47" providerId="LiveId" clId="{2CFBF45A-1177-41BD-9C0D-57501BC19879}" dt="2024-12-11T23:40:07.944" v="20" actId="1076"/>
          <ac:picMkLst>
            <pc:docMk/>
            <pc:sldMk cId="3423454981" sldId="310"/>
            <ac:picMk id="1026" creationId="{3F9CE891-AD74-B7C7-9A78-423BD715D301}"/>
          </ac:picMkLst>
        </pc:picChg>
      </pc:sldChg>
      <pc:sldChg chg="addSp modSp new mod modTransition">
        <pc:chgData name="Valentin borisov" userId="8803cd5ba9d12b47" providerId="LiveId" clId="{2CFBF45A-1177-41BD-9C0D-57501BC19879}" dt="2024-12-12T23:29:59.716" v="425"/>
        <pc:sldMkLst>
          <pc:docMk/>
          <pc:sldMk cId="184903181" sldId="311"/>
        </pc:sldMkLst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3" creationId="{B2FDCE07-6D82-9DBD-6DF9-DC32636BBE16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4" creationId="{AF4A14EB-6783-CB60-2F03-B3B588BACADC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5" creationId="{866AE23F-7232-BE8E-DD26-0B59958DEC6D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6" creationId="{82169F88-5C90-E888-A1AC-D3C31C8A29F2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7" creationId="{C9EB01B5-4772-2DDC-22AA-FB104DBA35BB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8" creationId="{AA70EEE4-6938-D50B-917B-5CBABC4EEBC0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9" creationId="{B6B1E48E-C336-107C-5D61-10835EA6D541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0" creationId="{EF1EF384-A98A-859A-8C47-0CB8BBBD2370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1" creationId="{933D835F-6A5F-961A-D069-B9F88FE65CBF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2" creationId="{8359842C-9B11-A3CE-7B12-3ABA92E31386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3" creationId="{02860B8B-EF74-66EA-E5C7-11129CDC7CFF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4" creationId="{BAE27AC3-E43D-F427-1F09-0507D1480671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5" creationId="{C0BB693F-0658-BDBC-D735-D5FE505816AF}"/>
          </ac:spMkLst>
        </pc:spChg>
        <pc:spChg chg="mod">
          <ac:chgData name="Valentin borisov" userId="8803cd5ba9d12b47" providerId="LiveId" clId="{2CFBF45A-1177-41BD-9C0D-57501BC19879}" dt="2024-12-11T23:45:06.473" v="72"/>
          <ac:spMkLst>
            <pc:docMk/>
            <pc:sldMk cId="184903181" sldId="311"/>
            <ac:spMk id="16" creationId="{559131B0-ADCC-0521-9603-187CBAB51446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18" creationId="{1A274ADE-2CB9-7E8D-9D6F-2210B66E7C48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19" creationId="{9B2B27D6-78C5-A229-8046-A435857A75F9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0" creationId="{B84C7CD7-40BE-D8A9-C1B3-4C05302E4C5A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1" creationId="{2E94953F-B14C-5496-5419-E45E36C270C0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2" creationId="{AA17CAB1-ABC5-DF0C-7836-12070A62868D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3" creationId="{17B7BECC-1DCF-8E26-5691-0A98A80E36FF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4" creationId="{940FEB3F-6360-7806-B72B-A5997F61875B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5" creationId="{BDD6E4D8-2BEE-BB22-0D31-C7926BBC6D24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6" creationId="{3C32F893-C7AF-0874-6B00-9A9F35829719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7" creationId="{7E2371D5-F777-3708-90C1-947BECC1CFE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8" creationId="{0FB6CA04-305E-279A-2922-54D7990E9A6F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29" creationId="{2998E6ED-B747-6376-AD35-0E1ADDC7C40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0" creationId="{A77841C5-3EFE-DB2D-8689-C974C68145F1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1" creationId="{AC453AF6-C180-E3CA-36BE-3D682D546C31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2" creationId="{51972C0A-98A7-5207-6B11-3549E6171CC9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3" creationId="{FB2C38CD-5DE5-A307-3B7F-D95220A78B14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4" creationId="{2CC4E217-1202-D0F9-D720-A8D951B3A1D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5" creationId="{ED66F7ED-55D7-A80B-70FA-DFD3AB9456FF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6" creationId="{075FD457-3DE1-4A0D-6756-0F5D917A2FFC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7" creationId="{F696D45A-5E74-A46A-7A21-CD9E7BDD1661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8" creationId="{F2E51A54-E467-AAEE-E2C0-F9BF1202B040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39" creationId="{7E2F9EF3-FB02-9F50-BD48-00C60A766F75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0" creationId="{631BF4E2-B55E-903F-C85B-6ADC927EC558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1" creationId="{CE26F56D-6448-28C1-7C0C-201D35567B88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2" creationId="{BD45A246-00F8-4D3B-BF77-FFEE6192FF07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3" creationId="{BBA2FCAB-88C3-6F14-AF08-7DC5152C1A07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4" creationId="{48E28C47-ABB2-E95C-4143-0B8BF17F244C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5" creationId="{02568711-5030-8316-B808-60ECFE23143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6" creationId="{B076DE95-6AD0-4EBB-D2BC-8978ECE93052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7" creationId="{CD4E077F-47B9-6E34-FF58-088DD4BAAB13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8" creationId="{8470B3A4-6E77-9D9E-8990-F453CB1CBD47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49" creationId="{56951255-C864-0D9A-10C0-8179C8CCCAA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0" creationId="{72F3EA14-AFFC-97CE-0B7D-DDAB8348A31E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1" creationId="{0F0DA59B-B170-CAD4-7B43-35F84D0B2D99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2" creationId="{32607C0E-9EF5-F49A-3A72-5177588656F8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3" creationId="{FDF0BBC2-11DB-DE34-0845-1DA863F5EC9A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4" creationId="{B88A4B9B-82FE-4A23-B6D6-C68405025387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5" creationId="{4561269F-849D-85BB-8618-93E1D856ADD8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6" creationId="{ED606C52-A523-F226-3F6E-F4C564DBF1BA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7" creationId="{9D178CA8-BE32-B074-4967-C69D4DA86C5D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8" creationId="{E2045E31-B1FA-46D0-E758-4CE9AA01ED45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59" creationId="{F9BA9539-6CC4-FB4B-4584-59B507AE5151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0" creationId="{613EFB76-3635-1E15-C8BD-CE8D43FFF4D3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1" creationId="{7AE5A0E4-7A78-C10D-EBFF-F82DA6CF7EA0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2" creationId="{8397ED8A-F602-ADF0-89EF-2B201EF98439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3" creationId="{3ACB38BA-82BC-BDEC-A1DA-493B647E4DFD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4" creationId="{3F1C1076-223D-22AF-CDE7-D93721440B82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5" creationId="{6F087537-DC46-4C96-1C1F-BE3D66EEF4FB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6" creationId="{CF2B3615-E6E0-CBC7-0118-AEDDD29B475F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7" creationId="{4600805C-E89A-AF02-31FC-D5B8020DA02F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8" creationId="{E7F58F75-2642-CBA2-53FB-85447AEB979B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69" creationId="{EB603CA6-AC33-36BD-C17C-B9A62C4A2F4C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70" creationId="{1D64F153-3B38-58D7-2099-1F48EB87FBBB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71" creationId="{70724C64-1CFE-641F-26D2-B3BB89EF5480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72" creationId="{34D9DFBD-8FED-37EF-C5EA-5960017F37C7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73" creationId="{8C4AFFAF-136A-103E-F816-A88196EF52C2}"/>
          </ac:spMkLst>
        </pc:spChg>
        <pc:spChg chg="mod">
          <ac:chgData name="Valentin borisov" userId="8803cd5ba9d12b47" providerId="LiveId" clId="{2CFBF45A-1177-41BD-9C0D-57501BC19879}" dt="2024-12-11T23:45:17.397" v="74"/>
          <ac:spMkLst>
            <pc:docMk/>
            <pc:sldMk cId="184903181" sldId="311"/>
            <ac:spMk id="74" creationId="{4FDA25C4-7EA4-8533-99BF-ABA718CC5FED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76" creationId="{B6D9EED1-C5A2-DE67-5AC6-6FF73E8CC8CC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77" creationId="{43DA267E-CB62-F896-F01A-FCD632D7465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78" creationId="{E8F404EC-401D-D310-8473-B2EC58A0527F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79" creationId="{9DB0E249-0E72-904F-BA37-C9FCA1F3427C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0" creationId="{6FDF7CE8-50E7-ECDD-9677-DB0EA6DB79D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1" creationId="{E4B55B87-0074-A787-8AFE-D9CBCD64C332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2" creationId="{6EF41C54-7B34-0D6E-A799-F3409C963FD9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3" creationId="{550A01F4-60DB-BD6C-626D-463223951BF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4" creationId="{424D1814-47FF-CDB0-2BB5-7A90E484B4C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5" creationId="{6DCAF4A9-F781-DC9B-486C-3EB41A6691C8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6" creationId="{F2A24683-C64F-F166-4E66-130EF63EC589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7" creationId="{32A42D5E-5E56-7C1D-64CD-EF31327F7480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8" creationId="{665C460C-8EDB-3EDA-B571-039B55CC34BC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89" creationId="{805A1C76-AAFD-353F-FC4C-FB50EE034B58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0" creationId="{2ACB1044-57A4-69AC-5793-D86B367BD61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1" creationId="{25294491-FE81-D4FC-9111-6F5C76BDD9B4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2" creationId="{65EB369D-D539-FA7C-F812-F8D5FD320B99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3" creationId="{8C6CD242-CB40-4824-D8A5-3A8266F348EF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4" creationId="{FF1E72B6-8A19-1F2B-B443-62D026E58CC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5" creationId="{8CFBF62D-C3F9-1FE1-5036-C55E4D7F3D4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6" creationId="{0662F167-C6D5-9AE0-F909-16C3DB91FD27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7" creationId="{A208E0C6-3EDD-BE17-1187-6ABF37726A11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8" creationId="{CF229A1B-C785-DCE5-1F89-04071181E29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99" creationId="{8BBCBFBC-81E4-BB75-5866-E329D279B64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0" creationId="{3A0257D9-0484-5C49-CFBF-219E2555E614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1" creationId="{2871F85A-8144-9A6D-C38E-B501CD0B1E6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2" creationId="{06C7EC9B-0D18-333B-8765-DBE6C8E1B8B0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3" creationId="{69B68559-3E2B-A384-BA5A-BC87E6EB8C02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4" creationId="{E39D5CF7-A9DC-E4F5-8CE0-2243D064EF4D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5" creationId="{BB268CF1-9D58-8B7B-35E7-67D1D1472A8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6" creationId="{B423B361-9CA8-D06E-B141-2C740A3F501D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7" creationId="{316375EA-DCF4-DE10-5BB1-3A3EAE62AD6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8" creationId="{40F883E8-EA3B-208C-812B-00D8203F9CED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09" creationId="{98833D19-C26B-2AA7-6F35-6F05B1A9A60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0" creationId="{87D95A62-6330-1C85-3FB0-FB0F4A7D9454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1" creationId="{04706B6F-FB5D-8909-C9F5-7C43ED44C08A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2" creationId="{4B9C2C23-BACB-1DB3-0EC8-986CE5B0C66A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3" creationId="{971C591A-3E5E-AC52-89F7-DDD7E1312A51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4" creationId="{486DF954-FD73-6BD7-B7F8-17930349165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5" creationId="{42F5250D-F834-800C-AF1A-9E771711B97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6" creationId="{771B4453-B2BE-333F-662C-1836FF6E55C9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7" creationId="{3A3EFEC4-E113-E9A6-78DE-A41BABCB2B45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8" creationId="{C2167B9D-B895-6DBF-E6DA-EA52918CC33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19" creationId="{A0C12E0D-422F-8481-8EEF-D2F69347534D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0" creationId="{DC7C95CF-A775-36DC-315C-19B9146F5CF7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1" creationId="{777993A5-E218-F9DE-2E09-A39FCA975D0B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2" creationId="{9F2B18F9-D0F5-D938-5627-5B8C7B0AEEC1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3" creationId="{A305230C-5B9A-8826-5A40-F981E299F6F0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4" creationId="{7ECB2BF2-32FF-E109-B160-4F8369A6E775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5" creationId="{486766F8-3A6B-7FF6-2F86-ED263C55A613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6" creationId="{4F02AE76-D265-3AAF-AC0B-D3D964CA617E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7" creationId="{382391CB-D94C-E53E-224A-75148F2429D2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8" creationId="{C5FCC62E-DF77-028A-0577-2D8D52D55DB7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29" creationId="{A923C255-FF73-4C76-9B17-9DBD4AD656BA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30" creationId="{F061D64B-E1A2-14F8-8DC7-B00723716418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31" creationId="{D332FD91-1F57-E27D-3CFF-F3CDA15FC028}"/>
          </ac:spMkLst>
        </pc:spChg>
        <pc:spChg chg="mod">
          <ac:chgData name="Valentin borisov" userId="8803cd5ba9d12b47" providerId="LiveId" clId="{2CFBF45A-1177-41BD-9C0D-57501BC19879}" dt="2024-12-11T23:45:26.069" v="75"/>
          <ac:spMkLst>
            <pc:docMk/>
            <pc:sldMk cId="184903181" sldId="311"/>
            <ac:spMk id="132" creationId="{F145616F-4F28-C9BE-60B6-4CA7DED23F61}"/>
          </ac:spMkLst>
        </pc:spChg>
        <pc:spChg chg="add mod">
          <ac:chgData name="Valentin borisov" userId="8803cd5ba9d12b47" providerId="LiveId" clId="{2CFBF45A-1177-41BD-9C0D-57501BC19879}" dt="2024-12-12T23:10:35.462" v="341" actId="2711"/>
          <ac:spMkLst>
            <pc:docMk/>
            <pc:sldMk cId="184903181" sldId="311"/>
            <ac:spMk id="133" creationId="{C1D1E751-999E-4E4C-0826-6D328F884065}"/>
          </ac:spMkLst>
        </pc:spChg>
        <pc:spChg chg="add mod">
          <ac:chgData name="Valentin borisov" userId="8803cd5ba9d12b47" providerId="LiveId" clId="{2CFBF45A-1177-41BD-9C0D-57501BC19879}" dt="2024-12-12T23:10:35.462" v="341" actId="2711"/>
          <ac:spMkLst>
            <pc:docMk/>
            <pc:sldMk cId="184903181" sldId="311"/>
            <ac:spMk id="134" creationId="{526C5975-F678-F4A6-5FAD-1E870E78BFF2}"/>
          </ac:spMkLst>
        </pc:spChg>
        <pc:grpChg chg="add mod">
          <ac:chgData name="Valentin borisov" userId="8803cd5ba9d12b47" providerId="LiveId" clId="{2CFBF45A-1177-41BD-9C0D-57501BC19879}" dt="2024-12-12T23:10:35.462" v="341" actId="2711"/>
          <ac:grpSpMkLst>
            <pc:docMk/>
            <pc:sldMk cId="184903181" sldId="311"/>
            <ac:grpSpMk id="2" creationId="{ABE93C93-F835-2DCD-1EF3-33934FB86B61}"/>
          </ac:grpSpMkLst>
        </pc:grpChg>
        <pc:grpChg chg="add mod">
          <ac:chgData name="Valentin borisov" userId="8803cd5ba9d12b47" providerId="LiveId" clId="{2CFBF45A-1177-41BD-9C0D-57501BC19879}" dt="2024-12-12T23:10:35.462" v="341" actId="2711"/>
          <ac:grpSpMkLst>
            <pc:docMk/>
            <pc:sldMk cId="184903181" sldId="311"/>
            <ac:grpSpMk id="17" creationId="{6048F06E-EF06-D682-3D0B-28F2249B1948}"/>
          </ac:grpSpMkLst>
        </pc:grpChg>
        <pc:grpChg chg="add mod">
          <ac:chgData name="Valentin borisov" userId="8803cd5ba9d12b47" providerId="LiveId" clId="{2CFBF45A-1177-41BD-9C0D-57501BC19879}" dt="2024-12-11T23:45:26.069" v="75"/>
          <ac:grpSpMkLst>
            <pc:docMk/>
            <pc:sldMk cId="184903181" sldId="311"/>
            <ac:grpSpMk id="75" creationId="{82B315AB-138D-E5F7-E244-05EE52BFEAB9}"/>
          </ac:grpSpMkLst>
        </pc:grpChg>
        <pc:picChg chg="add mod">
          <ac:chgData name="Valentin borisov" userId="8803cd5ba9d12b47" providerId="LiveId" clId="{2CFBF45A-1177-41BD-9C0D-57501BC19879}" dt="2024-12-12T23:10:35.462" v="341" actId="2711"/>
          <ac:picMkLst>
            <pc:docMk/>
            <pc:sldMk cId="184903181" sldId="311"/>
            <ac:picMk id="135" creationId="{5A571C1C-23A5-D98B-A26D-F01E91E5B38E}"/>
          </ac:picMkLst>
        </pc:picChg>
      </pc:sldChg>
      <pc:sldChg chg="addSp modSp new del">
        <pc:chgData name="Valentin borisov" userId="8803cd5ba9d12b47" providerId="LiveId" clId="{2CFBF45A-1177-41BD-9C0D-57501BC19879}" dt="2024-12-11T23:44:51.145" v="69" actId="680"/>
        <pc:sldMkLst>
          <pc:docMk/>
          <pc:sldMk cId="2478168411" sldId="311"/>
        </pc:sldMkLst>
        <pc:picChg chg="add mod">
          <ac:chgData name="Valentin borisov" userId="8803cd5ba9d12b47" providerId="LiveId" clId="{2CFBF45A-1177-41BD-9C0D-57501BC19879}" dt="2024-12-11T23:44:42.847" v="67"/>
          <ac:picMkLst>
            <pc:docMk/>
            <pc:sldMk cId="2478168411" sldId="311"/>
            <ac:picMk id="2" creationId="{B1924D27-9387-DBCD-28EE-F34389D8FEC4}"/>
          </ac:picMkLst>
        </pc:picChg>
        <pc:picChg chg="add mod">
          <ac:chgData name="Valentin borisov" userId="8803cd5ba9d12b47" providerId="LiveId" clId="{2CFBF45A-1177-41BD-9C0D-57501BC19879}" dt="2024-12-11T23:44:46.051" v="68"/>
          <ac:picMkLst>
            <pc:docMk/>
            <pc:sldMk cId="2478168411" sldId="311"/>
            <ac:picMk id="3" creationId="{D256B7F1-B474-4EE8-4897-BA3446E93908}"/>
          </ac:picMkLst>
        </pc:picChg>
      </pc:sldChg>
      <pc:sldChg chg="addSp delSp modSp new mod ord">
        <pc:chgData name="Valentin borisov" userId="8803cd5ba9d12b47" providerId="LiveId" clId="{2CFBF45A-1177-41BD-9C0D-57501BC19879}" dt="2024-12-12T23:29:47.743" v="423"/>
        <pc:sldMkLst>
          <pc:docMk/>
          <pc:sldMk cId="3292908569" sldId="312"/>
        </pc:sldMkLst>
        <pc:spChg chg="add mod">
          <ac:chgData name="Valentin borisov" userId="8803cd5ba9d12b47" providerId="LiveId" clId="{2CFBF45A-1177-41BD-9C0D-57501BC19879}" dt="2024-12-12T23:12:16.579" v="354" actId="1076"/>
          <ac:spMkLst>
            <pc:docMk/>
            <pc:sldMk cId="3292908569" sldId="312"/>
            <ac:spMk id="2" creationId="{FF4F7C4B-FDEE-567E-03CA-0453937AF2BE}"/>
          </ac:spMkLst>
        </pc:spChg>
        <pc:spChg chg="add del mod">
          <ac:chgData name="Valentin borisov" userId="8803cd5ba9d12b47" providerId="LiveId" clId="{2CFBF45A-1177-41BD-9C0D-57501BC19879}" dt="2024-12-12T23:13:18.301" v="357" actId="478"/>
          <ac:spMkLst>
            <pc:docMk/>
            <pc:sldMk cId="3292908569" sldId="312"/>
            <ac:spMk id="3" creationId="{E5EC1FE3-AE9A-B24D-CB31-B5B3DA397C70}"/>
          </ac:spMkLst>
        </pc:spChg>
        <pc:spChg chg="add mod">
          <ac:chgData name="Valentin borisov" userId="8803cd5ba9d12b47" providerId="LiveId" clId="{2CFBF45A-1177-41BD-9C0D-57501BC19879}" dt="2024-12-12T23:19:10.144" v="422" actId="20577"/>
          <ac:spMkLst>
            <pc:docMk/>
            <pc:sldMk cId="3292908569" sldId="312"/>
            <ac:spMk id="4" creationId="{4E5C4068-4E64-2283-B486-F8FD15BD3A35}"/>
          </ac:spMkLst>
        </pc:spChg>
        <pc:picChg chg="add mod">
          <ac:chgData name="Valentin borisov" userId="8803cd5ba9d12b47" providerId="LiveId" clId="{2CFBF45A-1177-41BD-9C0D-57501BC19879}" dt="2024-12-12T23:29:47.743" v="423"/>
          <ac:picMkLst>
            <pc:docMk/>
            <pc:sldMk cId="3292908569" sldId="312"/>
            <ac:picMk id="3" creationId="{CFD77335-2B17-B1CD-671E-0524B6383531}"/>
          </ac:picMkLst>
        </pc:picChg>
      </pc:sldChg>
      <pc:sldChg chg="addSp delSp modSp add mod">
        <pc:chgData name="Valentin borisov" userId="8803cd5ba9d12b47" providerId="LiveId" clId="{2CFBF45A-1177-41BD-9C0D-57501BC19879}" dt="2024-12-12T23:29:50.035" v="424"/>
        <pc:sldMkLst>
          <pc:docMk/>
          <pc:sldMk cId="1513774093" sldId="313"/>
        </pc:sldMkLst>
        <pc:spChg chg="del mod">
          <ac:chgData name="Valentin borisov" userId="8803cd5ba9d12b47" providerId="LiveId" clId="{2CFBF45A-1177-41BD-9C0D-57501BC19879}" dt="2024-12-12T23:15:10.471" v="393" actId="478"/>
          <ac:spMkLst>
            <pc:docMk/>
            <pc:sldMk cId="1513774093" sldId="313"/>
            <ac:spMk id="2" creationId="{47DE1049-15B9-145D-9E79-677E12CF8B30}"/>
          </ac:spMkLst>
        </pc:spChg>
        <pc:spChg chg="add mod">
          <ac:chgData name="Valentin borisov" userId="8803cd5ba9d12b47" providerId="LiveId" clId="{2CFBF45A-1177-41BD-9C0D-57501BC19879}" dt="2024-12-12T23:18:38.393" v="421" actId="1076"/>
          <ac:spMkLst>
            <pc:docMk/>
            <pc:sldMk cId="1513774093" sldId="313"/>
            <ac:spMk id="3" creationId="{353AEA97-7500-92C7-3903-BA3CC81436C3}"/>
          </ac:spMkLst>
        </pc:spChg>
        <pc:spChg chg="del">
          <ac:chgData name="Valentin borisov" userId="8803cd5ba9d12b47" providerId="LiveId" clId="{2CFBF45A-1177-41BD-9C0D-57501BC19879}" dt="2024-12-12T23:15:04.224" v="392" actId="478"/>
          <ac:spMkLst>
            <pc:docMk/>
            <pc:sldMk cId="1513774093" sldId="313"/>
            <ac:spMk id="4" creationId="{8D3DB277-7DC8-3777-BADB-C81D4884AF6C}"/>
          </ac:spMkLst>
        </pc:spChg>
        <pc:picChg chg="add mod">
          <ac:chgData name="Valentin borisov" userId="8803cd5ba9d12b47" providerId="LiveId" clId="{2CFBF45A-1177-41BD-9C0D-57501BC19879}" dt="2024-12-12T23:29:50.035" v="424"/>
          <ac:picMkLst>
            <pc:docMk/>
            <pc:sldMk cId="1513774093" sldId="313"/>
            <ac:picMk id="2" creationId="{8B59560C-D11E-7D08-A940-D72A7FA068E9}"/>
          </ac:picMkLst>
        </pc:picChg>
      </pc:sldChg>
      <pc:sldChg chg="addSp delSp modSp add mod">
        <pc:chgData name="Valentin borisov" userId="8803cd5ba9d12b47" providerId="LiveId" clId="{2CFBF45A-1177-41BD-9C0D-57501BC19879}" dt="2024-12-12T23:18:19.010" v="419" actId="1076"/>
        <pc:sldMkLst>
          <pc:docMk/>
          <pc:sldMk cId="2175483251" sldId="314"/>
        </pc:sldMkLst>
        <pc:spChg chg="add mod">
          <ac:chgData name="Valentin borisov" userId="8803cd5ba9d12b47" providerId="LiveId" clId="{2CFBF45A-1177-41BD-9C0D-57501BC19879}" dt="2024-12-12T23:18:19.010" v="419" actId="1076"/>
          <ac:spMkLst>
            <pc:docMk/>
            <pc:sldMk cId="2175483251" sldId="314"/>
            <ac:spMk id="2" creationId="{2AE3B2B9-04C5-F215-DF2C-AAFE3E4C2E3B}"/>
          </ac:spMkLst>
        </pc:spChg>
        <pc:spChg chg="del mod">
          <ac:chgData name="Valentin borisov" userId="8803cd5ba9d12b47" providerId="LiveId" clId="{2CFBF45A-1177-41BD-9C0D-57501BC19879}" dt="2024-12-12T23:17:20.574" v="410" actId="478"/>
          <ac:spMkLst>
            <pc:docMk/>
            <pc:sldMk cId="2175483251" sldId="314"/>
            <ac:spMk id="3" creationId="{54C2E85D-38E3-82F1-297A-9D032B450F5A}"/>
          </ac:spMkLst>
        </pc:spChg>
      </pc:sldChg>
      <pc:sldMasterChg chg="addSldLayout delSldLayout">
        <pc:chgData name="Valentin borisov" userId="8803cd5ba9d12b47" providerId="LiveId" clId="{2CFBF45A-1177-41BD-9C0D-57501BC19879}" dt="2024-12-11T23:46:31.636" v="97" actId="47"/>
        <pc:sldMasterMkLst>
          <pc:docMk/>
          <pc:sldMasterMk cId="0" sldId="2147483677"/>
        </pc:sldMasterMkLst>
        <pc:sldLayoutChg chg="del">
          <pc:chgData name="Valentin borisov" userId="8803cd5ba9d12b47" providerId="LiveId" clId="{2CFBF45A-1177-41BD-9C0D-57501BC19879}" dt="2024-12-11T23:42:48.639" v="52" actId="47"/>
          <pc:sldLayoutMkLst>
            <pc:docMk/>
            <pc:sldMasterMk cId="0" sldId="2147483677"/>
            <pc:sldLayoutMk cId="0" sldId="2147483669"/>
          </pc:sldLayoutMkLst>
        </pc:sldLayoutChg>
        <pc:sldLayoutChg chg="add del">
          <pc:chgData name="Valentin borisov" userId="8803cd5ba9d12b47" providerId="LiveId" clId="{2CFBF45A-1177-41BD-9C0D-57501BC19879}" dt="2024-12-11T23:46:31.636" v="97" actId="47"/>
          <pc:sldLayoutMkLst>
            <pc:docMk/>
            <pc:sldMasterMk cId="0" sldId="2147483677"/>
            <pc:sldLayoutMk cId="0" sldId="214748367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d1bf8d60a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d1bf8d60a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d1bf8d60a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d1bf8d60a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" name="Google Shape;1276;g1c8cd72c96c_0_37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7" name="Google Shape;1277;g1c8cd72c96c_0_37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1c927b6ed54_0_9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8" name="Google Shape;738;g1c927b6ed54_0_9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Google Shape;1050;g1c8cd72c96c_0_37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1" name="Google Shape;1051;g1c8cd72c96c_0_37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g7117580564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5" name="Google Shape;835;g7117580564_0_4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d1bf8d60a4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4" name="Google Shape;654;gd1bf8d60a4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7" name="Google Shape;1197;g1c8cd72c96c_0_37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8" name="Google Shape;1198;g1c8cd72c96c_0_37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8">
          <a:extLst>
            <a:ext uri="{FF2B5EF4-FFF2-40B4-BE49-F238E27FC236}">
              <a16:creationId xmlns:a16="http://schemas.microsoft.com/office/drawing/2014/main" id="{BC5CB06A-DB38-C2E1-5BF4-E4339B1943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9" name="Google Shape;1719;g1c927b6ed54_0_3113:notes">
            <a:extLst>
              <a:ext uri="{FF2B5EF4-FFF2-40B4-BE49-F238E27FC236}">
                <a16:creationId xmlns:a16="http://schemas.microsoft.com/office/drawing/2014/main" id="{76763D05-FCE4-1EED-0502-647702A42D2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0" name="Google Shape;1720;g1c927b6ed54_0_3113:notes">
            <a:extLst>
              <a:ext uri="{FF2B5EF4-FFF2-40B4-BE49-F238E27FC236}">
                <a16:creationId xmlns:a16="http://schemas.microsoft.com/office/drawing/2014/main" id="{7DCEA7A9-3BF5-707F-9AC1-E89B781AF1F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54032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9" name="Google Shape;1719;g1c927b6ed54_0_3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0" name="Google Shape;1720;g1c927b6ed54_0_3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9" name="Google Shape;1479;g70ec5e981b_0_33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0" name="Google Shape;1480;g70ec5e981b_0_33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8" name="Google Shape;1478;g1c8cd72c96c_0_4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9" name="Google Shape;1479;g1c8cd72c96c_0_4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190550" y="539500"/>
            <a:ext cx="6762900" cy="2713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001750" y="3314625"/>
            <a:ext cx="5140500" cy="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ubTitle" idx="1"/>
          </p:nvPr>
        </p:nvSpPr>
        <p:spPr>
          <a:xfrm>
            <a:off x="716613" y="1813475"/>
            <a:ext cx="4220400" cy="230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●"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999999"/>
              </a:buClr>
              <a:buSzPts val="600"/>
              <a:buFont typeface="Open Sans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/>
          <p:nvPr/>
        </p:nvSpPr>
        <p:spPr>
          <a:xfrm>
            <a:off x="809570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7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7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7"/>
          <p:cNvSpPr>
            <a:spLocks noGrp="1"/>
          </p:cNvSpPr>
          <p:nvPr>
            <p:ph type="pic" idx="2"/>
          </p:nvPr>
        </p:nvSpPr>
        <p:spPr>
          <a:xfrm>
            <a:off x="5133476" y="1319375"/>
            <a:ext cx="3294000" cy="3294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3" name="Google Shape;53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720000" y="1450150"/>
            <a:ext cx="4297800" cy="760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720000" y="2378150"/>
            <a:ext cx="4297800" cy="131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800"/>
              <a:buFont typeface="Open Sans"/>
              <a:buChar char="●"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Open Sans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800"/>
              <a:buFont typeface="Open Sans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800"/>
              <a:buFont typeface="Open Sans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Open Sans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Open Sans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700"/>
              <a:buFont typeface="Open Sans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700"/>
              <a:buFont typeface="Open Sans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600"/>
              <a:buFont typeface="Open Sans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/>
          <p:nvPr/>
        </p:nvSpPr>
        <p:spPr>
          <a:xfrm>
            <a:off x="80199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9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9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1"/>
          </p:nvPr>
        </p:nvSpPr>
        <p:spPr>
          <a:xfrm>
            <a:off x="4253050" y="1658082"/>
            <a:ext cx="3919500" cy="27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2"/>
          </p:nvPr>
        </p:nvSpPr>
        <p:spPr>
          <a:xfrm>
            <a:off x="4253050" y="2469627"/>
            <a:ext cx="3919500" cy="2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3"/>
          </p:nvPr>
        </p:nvSpPr>
        <p:spPr>
          <a:xfrm>
            <a:off x="4253050" y="3316604"/>
            <a:ext cx="3919500" cy="2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4"/>
          </p:nvPr>
        </p:nvSpPr>
        <p:spPr>
          <a:xfrm>
            <a:off x="4253050" y="4161000"/>
            <a:ext cx="3919500" cy="2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title" hasCustomPrompt="1"/>
          </p:nvPr>
        </p:nvSpPr>
        <p:spPr>
          <a:xfrm>
            <a:off x="3480394" y="1346883"/>
            <a:ext cx="640200" cy="6402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6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title" idx="5" hasCustomPrompt="1"/>
          </p:nvPr>
        </p:nvSpPr>
        <p:spPr>
          <a:xfrm>
            <a:off x="3480394" y="3016569"/>
            <a:ext cx="640200" cy="6402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6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7" name="Google Shape;87;p13"/>
          <p:cNvSpPr txBox="1">
            <a:spLocks noGrp="1"/>
          </p:cNvSpPr>
          <p:nvPr>
            <p:ph type="title" idx="6" hasCustomPrompt="1"/>
          </p:nvPr>
        </p:nvSpPr>
        <p:spPr>
          <a:xfrm>
            <a:off x="3480394" y="2183608"/>
            <a:ext cx="640200" cy="640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6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8" name="Google Shape;88;p13"/>
          <p:cNvSpPr txBox="1">
            <a:spLocks noGrp="1"/>
          </p:cNvSpPr>
          <p:nvPr>
            <p:ph type="title" idx="7" hasCustomPrompt="1"/>
          </p:nvPr>
        </p:nvSpPr>
        <p:spPr>
          <a:xfrm>
            <a:off x="3480394" y="3849544"/>
            <a:ext cx="640200" cy="6402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6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8"/>
          </p:nvPr>
        </p:nvSpPr>
        <p:spPr>
          <a:xfrm>
            <a:off x="4253050" y="1370675"/>
            <a:ext cx="3919500" cy="36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9"/>
          </p:nvPr>
        </p:nvSpPr>
        <p:spPr>
          <a:xfrm>
            <a:off x="4253050" y="2179827"/>
            <a:ext cx="3919500" cy="36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3"/>
          </p:nvPr>
        </p:nvSpPr>
        <p:spPr>
          <a:xfrm>
            <a:off x="4253050" y="3026616"/>
            <a:ext cx="3919500" cy="36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14"/>
          </p:nvPr>
        </p:nvSpPr>
        <p:spPr>
          <a:xfrm>
            <a:off x="4253050" y="3870493"/>
            <a:ext cx="3919500" cy="36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Poppins SemiBold"/>
              <a:buNone/>
              <a:defRPr sz="24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3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3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8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8"/>
          <p:cNvSpPr/>
          <p:nvPr/>
        </p:nvSpPr>
        <p:spPr>
          <a:xfrm flipH="1">
            <a:off x="7857475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8"/>
          <p:cNvSpPr/>
          <p:nvPr/>
        </p:nvSpPr>
        <p:spPr>
          <a:xfrm flipH="1">
            <a:off x="148925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8"/>
          <p:cNvSpPr/>
          <p:nvPr/>
        </p:nvSpPr>
        <p:spPr>
          <a:xfrm>
            <a:off x="8254700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8"/>
          <p:cNvSpPr txBox="1">
            <a:spLocks noGrp="1"/>
          </p:cNvSpPr>
          <p:nvPr>
            <p:ph type="subTitle" idx="1"/>
          </p:nvPr>
        </p:nvSpPr>
        <p:spPr>
          <a:xfrm>
            <a:off x="1572425" y="1995814"/>
            <a:ext cx="1978200" cy="6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subTitle" idx="2"/>
          </p:nvPr>
        </p:nvSpPr>
        <p:spPr>
          <a:xfrm>
            <a:off x="5593379" y="1995814"/>
            <a:ext cx="1978200" cy="6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ubTitle" idx="3"/>
          </p:nvPr>
        </p:nvSpPr>
        <p:spPr>
          <a:xfrm>
            <a:off x="1572425" y="3543039"/>
            <a:ext cx="1978200" cy="6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4"/>
          </p:nvPr>
        </p:nvSpPr>
        <p:spPr>
          <a:xfrm>
            <a:off x="5593379" y="3543039"/>
            <a:ext cx="1978200" cy="6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subTitle" idx="5"/>
          </p:nvPr>
        </p:nvSpPr>
        <p:spPr>
          <a:xfrm>
            <a:off x="1572425" y="1590222"/>
            <a:ext cx="1978200" cy="4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 txBox="1">
            <a:spLocks noGrp="1"/>
          </p:cNvSpPr>
          <p:nvPr>
            <p:ph type="subTitle" idx="6"/>
          </p:nvPr>
        </p:nvSpPr>
        <p:spPr>
          <a:xfrm>
            <a:off x="5593377" y="1590222"/>
            <a:ext cx="1978200" cy="4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5" name="Google Shape;155;p18"/>
          <p:cNvSpPr txBox="1">
            <a:spLocks noGrp="1"/>
          </p:cNvSpPr>
          <p:nvPr>
            <p:ph type="subTitle" idx="7"/>
          </p:nvPr>
        </p:nvSpPr>
        <p:spPr>
          <a:xfrm>
            <a:off x="1572425" y="3137497"/>
            <a:ext cx="1978200" cy="4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6" name="Google Shape;156;p18"/>
          <p:cNvSpPr txBox="1">
            <a:spLocks noGrp="1"/>
          </p:cNvSpPr>
          <p:nvPr>
            <p:ph type="subTitle" idx="8"/>
          </p:nvPr>
        </p:nvSpPr>
        <p:spPr>
          <a:xfrm>
            <a:off x="5593377" y="3137497"/>
            <a:ext cx="1978200" cy="4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9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9"/>
          <p:cNvSpPr txBox="1">
            <a:spLocks noGrp="1"/>
          </p:cNvSpPr>
          <p:nvPr>
            <p:ph type="subTitle" idx="1"/>
          </p:nvPr>
        </p:nvSpPr>
        <p:spPr>
          <a:xfrm>
            <a:off x="1101175" y="20884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19"/>
          <p:cNvSpPr txBox="1">
            <a:spLocks noGrp="1"/>
          </p:cNvSpPr>
          <p:nvPr>
            <p:ph type="subTitle" idx="2"/>
          </p:nvPr>
        </p:nvSpPr>
        <p:spPr>
          <a:xfrm>
            <a:off x="3578948" y="20884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19"/>
          <p:cNvSpPr txBox="1">
            <a:spLocks noGrp="1"/>
          </p:cNvSpPr>
          <p:nvPr>
            <p:ph type="subTitle" idx="3"/>
          </p:nvPr>
        </p:nvSpPr>
        <p:spPr>
          <a:xfrm>
            <a:off x="1101175" y="38636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19"/>
          <p:cNvSpPr txBox="1">
            <a:spLocks noGrp="1"/>
          </p:cNvSpPr>
          <p:nvPr>
            <p:ph type="subTitle" idx="4"/>
          </p:nvPr>
        </p:nvSpPr>
        <p:spPr>
          <a:xfrm>
            <a:off x="3578948" y="38636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19"/>
          <p:cNvSpPr txBox="1">
            <a:spLocks noGrp="1"/>
          </p:cNvSpPr>
          <p:nvPr>
            <p:ph type="subTitle" idx="5"/>
          </p:nvPr>
        </p:nvSpPr>
        <p:spPr>
          <a:xfrm>
            <a:off x="6056727" y="20884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19"/>
          <p:cNvSpPr txBox="1">
            <a:spLocks noGrp="1"/>
          </p:cNvSpPr>
          <p:nvPr>
            <p:ph type="subTitle" idx="6"/>
          </p:nvPr>
        </p:nvSpPr>
        <p:spPr>
          <a:xfrm>
            <a:off x="6056727" y="3863600"/>
            <a:ext cx="19860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19"/>
          <p:cNvSpPr txBox="1">
            <a:spLocks noGrp="1"/>
          </p:cNvSpPr>
          <p:nvPr>
            <p:ph type="subTitle" idx="7"/>
          </p:nvPr>
        </p:nvSpPr>
        <p:spPr>
          <a:xfrm>
            <a:off x="1101175" y="1777472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6" name="Google Shape;166;p19"/>
          <p:cNvSpPr txBox="1">
            <a:spLocks noGrp="1"/>
          </p:cNvSpPr>
          <p:nvPr>
            <p:ph type="subTitle" idx="8"/>
          </p:nvPr>
        </p:nvSpPr>
        <p:spPr>
          <a:xfrm>
            <a:off x="3578947" y="1777472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7" name="Google Shape;167;p19"/>
          <p:cNvSpPr txBox="1">
            <a:spLocks noGrp="1"/>
          </p:cNvSpPr>
          <p:nvPr>
            <p:ph type="subTitle" idx="9"/>
          </p:nvPr>
        </p:nvSpPr>
        <p:spPr>
          <a:xfrm>
            <a:off x="1101175" y="3552697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8" name="Google Shape;168;p19"/>
          <p:cNvSpPr txBox="1">
            <a:spLocks noGrp="1"/>
          </p:cNvSpPr>
          <p:nvPr>
            <p:ph type="subTitle" idx="13"/>
          </p:nvPr>
        </p:nvSpPr>
        <p:spPr>
          <a:xfrm>
            <a:off x="3578947" y="3552697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9" name="Google Shape;169;p19"/>
          <p:cNvSpPr txBox="1">
            <a:spLocks noGrp="1"/>
          </p:cNvSpPr>
          <p:nvPr>
            <p:ph type="subTitle" idx="14"/>
          </p:nvPr>
        </p:nvSpPr>
        <p:spPr>
          <a:xfrm>
            <a:off x="6056725" y="1777472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70" name="Google Shape;170;p19"/>
          <p:cNvSpPr txBox="1">
            <a:spLocks noGrp="1"/>
          </p:cNvSpPr>
          <p:nvPr>
            <p:ph type="subTitle" idx="15"/>
          </p:nvPr>
        </p:nvSpPr>
        <p:spPr>
          <a:xfrm>
            <a:off x="6056725" y="3552697"/>
            <a:ext cx="1986000" cy="3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2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71" name="Google Shape;171;p19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9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9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0_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1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1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21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1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21"/>
          <p:cNvSpPr/>
          <p:nvPr/>
        </p:nvSpPr>
        <p:spPr>
          <a:xfrm>
            <a:off x="802310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21"/>
          <p:cNvSpPr txBox="1">
            <a:spLocks noGrp="1"/>
          </p:cNvSpPr>
          <p:nvPr>
            <p:ph type="title"/>
          </p:nvPr>
        </p:nvSpPr>
        <p:spPr>
          <a:xfrm>
            <a:off x="4956175" y="1425826"/>
            <a:ext cx="3474600" cy="13197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21"/>
          <p:cNvSpPr txBox="1">
            <a:spLocks noGrp="1"/>
          </p:cNvSpPr>
          <p:nvPr>
            <p:ph type="subTitle" idx="1"/>
          </p:nvPr>
        </p:nvSpPr>
        <p:spPr>
          <a:xfrm>
            <a:off x="4956175" y="2745450"/>
            <a:ext cx="3474600" cy="91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21"/>
          <p:cNvSpPr>
            <a:spLocks noGrp="1"/>
          </p:cNvSpPr>
          <p:nvPr>
            <p:ph type="pic" idx="2"/>
          </p:nvPr>
        </p:nvSpPr>
        <p:spPr>
          <a:xfrm flipH="1">
            <a:off x="713350" y="630000"/>
            <a:ext cx="3883500" cy="3883500"/>
          </a:xfrm>
          <a:prstGeom prst="ellipse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10_1_1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2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22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22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22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2"/>
          <p:cNvSpPr/>
          <p:nvPr/>
        </p:nvSpPr>
        <p:spPr>
          <a:xfrm>
            <a:off x="802310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22"/>
          <p:cNvSpPr txBox="1">
            <a:spLocks noGrp="1"/>
          </p:cNvSpPr>
          <p:nvPr>
            <p:ph type="title"/>
          </p:nvPr>
        </p:nvSpPr>
        <p:spPr>
          <a:xfrm>
            <a:off x="713225" y="441725"/>
            <a:ext cx="7717500" cy="576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22"/>
          <p:cNvSpPr txBox="1">
            <a:spLocks noGrp="1"/>
          </p:cNvSpPr>
          <p:nvPr>
            <p:ph type="subTitle" idx="1"/>
          </p:nvPr>
        </p:nvSpPr>
        <p:spPr>
          <a:xfrm>
            <a:off x="2191650" y="1182100"/>
            <a:ext cx="4760700" cy="10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_ONLY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4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24"/>
          <p:cNvSpPr/>
          <p:nvPr/>
        </p:nvSpPr>
        <p:spPr>
          <a:xfrm>
            <a:off x="8254700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24"/>
          <p:cNvSpPr/>
          <p:nvPr/>
        </p:nvSpPr>
        <p:spPr>
          <a:xfrm flipH="1">
            <a:off x="148925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24"/>
          <p:cNvSpPr/>
          <p:nvPr/>
        </p:nvSpPr>
        <p:spPr>
          <a:xfrm flipH="1">
            <a:off x="7857475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24"/>
          <p:cNvSpPr/>
          <p:nvPr/>
        </p:nvSpPr>
        <p:spPr>
          <a:xfrm>
            <a:off x="713225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2"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5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2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25"/>
          <p:cNvSpPr/>
          <p:nvPr/>
        </p:nvSpPr>
        <p:spPr>
          <a:xfrm>
            <a:off x="8254700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25"/>
          <p:cNvSpPr/>
          <p:nvPr/>
        </p:nvSpPr>
        <p:spPr>
          <a:xfrm flipH="1">
            <a:off x="148925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25"/>
          <p:cNvSpPr/>
          <p:nvPr/>
        </p:nvSpPr>
        <p:spPr>
          <a:xfrm flipH="1">
            <a:off x="72000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7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27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27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27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8"/>
          <p:cNvSpPr/>
          <p:nvPr/>
        </p:nvSpPr>
        <p:spPr>
          <a:xfrm>
            <a:off x="-495300" y="-804900"/>
            <a:ext cx="10134600" cy="6753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28"/>
          <p:cNvSpPr/>
          <p:nvPr/>
        </p:nvSpPr>
        <p:spPr>
          <a:xfrm>
            <a:off x="83835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28"/>
          <p:cNvSpPr/>
          <p:nvPr/>
        </p:nvSpPr>
        <p:spPr>
          <a:xfrm flipH="1">
            <a:off x="148925" y="137575"/>
            <a:ext cx="754800" cy="572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28"/>
          <p:cNvSpPr/>
          <p:nvPr/>
        </p:nvSpPr>
        <p:spPr>
          <a:xfrm>
            <a:off x="8369300" y="137575"/>
            <a:ext cx="640200" cy="4857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8"/>
          <p:cNvSpPr/>
          <p:nvPr/>
        </p:nvSpPr>
        <p:spPr>
          <a:xfrm>
            <a:off x="8023100" y="137575"/>
            <a:ext cx="462600" cy="3510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oppins"/>
              <a:buNone/>
              <a:defRPr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6818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3" r:id="rId2"/>
    <p:sldLayoutId id="2147483655" r:id="rId3"/>
    <p:sldLayoutId id="2147483658" r:id="rId4"/>
    <p:sldLayoutId id="2147483659" r:id="rId5"/>
    <p:sldLayoutId id="2147483664" r:id="rId6"/>
    <p:sldLayoutId id="2147483665" r:id="rId7"/>
    <p:sldLayoutId id="2147483667" r:id="rId8"/>
    <p:sldLayoutId id="2147483668" r:id="rId9"/>
    <p:sldLayoutId id="2147483670" r:id="rId10"/>
    <p:sldLayoutId id="2147483671" r:id="rId11"/>
    <p:sldLayoutId id="2147483673" r:id="rId12"/>
    <p:sldLayoutId id="2147483674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white text&#10;&#10;Description automatically generated">
            <a:extLst>
              <a:ext uri="{FF2B5EF4-FFF2-40B4-BE49-F238E27FC236}">
                <a16:creationId xmlns:a16="http://schemas.microsoft.com/office/drawing/2014/main" id="{57A36FCC-8AD7-B31B-9782-5C67CF483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360" y="678026"/>
            <a:ext cx="4620005" cy="9517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F4D4BC-C474-4757-DCE7-D617503F8F7B}"/>
              </a:ext>
            </a:extLst>
          </p:cNvPr>
          <p:cNvSpPr txBox="1"/>
          <p:nvPr/>
        </p:nvSpPr>
        <p:spPr>
          <a:xfrm>
            <a:off x="1641626" y="2202024"/>
            <a:ext cx="56514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Assignment 2 – Presentation</a:t>
            </a:r>
          </a:p>
          <a:p>
            <a:pPr algn="ctr"/>
            <a:endParaRPr lang="en-GB" sz="2000" b="1" dirty="0"/>
          </a:p>
          <a:p>
            <a:pPr algn="ctr"/>
            <a:endParaRPr lang="en-GB" sz="2000" b="1" dirty="0"/>
          </a:p>
          <a:p>
            <a:pPr algn="ctr"/>
            <a:r>
              <a:rPr lang="en-GB" dirty="0"/>
              <a:t>By </a:t>
            </a:r>
            <a:r>
              <a:rPr lang="en-GB" b="1" dirty="0"/>
              <a:t>Valentin Borisov </a:t>
            </a:r>
            <a:r>
              <a:rPr lang="en-GB" dirty="0"/>
              <a:t>(2219028)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International Business Communications </a:t>
            </a:r>
            <a:r>
              <a:rPr lang="en-GB" dirty="0"/>
              <a:t>(LCBB6001)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Lecturer: </a:t>
            </a:r>
            <a:r>
              <a:rPr lang="en-GB" b="1" dirty="0"/>
              <a:t>Afzal Munna</a:t>
            </a:r>
          </a:p>
          <a:p>
            <a:pPr algn="ctr"/>
            <a:endParaRPr lang="en-GB" dirty="0"/>
          </a:p>
        </p:txBody>
      </p:sp>
      <p:pic>
        <p:nvPicPr>
          <p:cNvPr id="1026" name="Picture 2" descr="Sitemap - The Shop">
            <a:extLst>
              <a:ext uri="{FF2B5EF4-FFF2-40B4-BE49-F238E27FC236}">
                <a16:creationId xmlns:a16="http://schemas.microsoft.com/office/drawing/2014/main" id="{3F9CE891-AD74-B7C7-9A78-423BD715D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454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2"/>
          <p:cNvSpPr txBox="1">
            <a:spLocks noGrp="1"/>
          </p:cNvSpPr>
          <p:nvPr>
            <p:ph type="ctrTitle"/>
          </p:nvPr>
        </p:nvSpPr>
        <p:spPr>
          <a:xfrm>
            <a:off x="1190550" y="539500"/>
            <a:ext cx="6762900" cy="27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800" b="1" dirty="0">
                <a:latin typeface="Poppins"/>
                <a:ea typeface="Poppins"/>
                <a:cs typeface="Poppins"/>
                <a:sym typeface="Poppins"/>
              </a:rPr>
              <a:t>Cross Cultural Negotiations</a:t>
            </a:r>
            <a:endParaRPr sz="4000" dirty="0">
              <a:solidFill>
                <a:schemeClr val="dk2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5" name="Google Shape;255;p32"/>
          <p:cNvSpPr txBox="1">
            <a:spLocks noGrp="1"/>
          </p:cNvSpPr>
          <p:nvPr>
            <p:ph type="subTitle" idx="1"/>
          </p:nvPr>
        </p:nvSpPr>
        <p:spPr>
          <a:xfrm>
            <a:off x="2035775" y="3134211"/>
            <a:ext cx="5140500" cy="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latin typeface="+mj-lt"/>
              </a:rPr>
              <a:t>Octopus Energy </a:t>
            </a:r>
            <a:r>
              <a:rPr lang="en-GB" sz="1600" dirty="0">
                <a:latin typeface="+mj-lt"/>
              </a:rPr>
              <a:t>&amp; </a:t>
            </a:r>
            <a:r>
              <a:rPr lang="en-GB" sz="1600" b="1" dirty="0">
                <a:latin typeface="+mj-lt"/>
              </a:rPr>
              <a:t>China State Construction Engineering Corporation (CSCEC)</a:t>
            </a:r>
          </a:p>
        </p:txBody>
      </p:sp>
      <p:grpSp>
        <p:nvGrpSpPr>
          <p:cNvPr id="256" name="Google Shape;256;p32"/>
          <p:cNvGrpSpPr/>
          <p:nvPr/>
        </p:nvGrpSpPr>
        <p:grpSpPr>
          <a:xfrm>
            <a:off x="280228" y="2400189"/>
            <a:ext cx="591569" cy="1743720"/>
            <a:chOff x="3313626" y="4116019"/>
            <a:chExt cx="148991" cy="439213"/>
          </a:xfrm>
        </p:grpSpPr>
        <p:sp>
          <p:nvSpPr>
            <p:cNvPr id="257" name="Google Shape;257;p32"/>
            <p:cNvSpPr/>
            <p:nvPr/>
          </p:nvSpPr>
          <p:spPr>
            <a:xfrm>
              <a:off x="3313626" y="4116019"/>
              <a:ext cx="148991" cy="286154"/>
            </a:xfrm>
            <a:custGeom>
              <a:avLst/>
              <a:gdLst/>
              <a:ahLst/>
              <a:cxnLst/>
              <a:rect l="l" t="t" r="r" b="b"/>
              <a:pathLst>
                <a:path w="6336" h="12169" extrusionOk="0">
                  <a:moveTo>
                    <a:pt x="2713" y="0"/>
                  </a:moveTo>
                  <a:cubicBezTo>
                    <a:pt x="2695" y="0"/>
                    <a:pt x="2683" y="2"/>
                    <a:pt x="2679" y="2"/>
                  </a:cubicBezTo>
                  <a:lnTo>
                    <a:pt x="2679" y="2"/>
                  </a:lnTo>
                  <a:cubicBezTo>
                    <a:pt x="2588" y="4"/>
                    <a:pt x="2012" y="70"/>
                    <a:pt x="2074" y="1479"/>
                  </a:cubicBezTo>
                  <a:cubicBezTo>
                    <a:pt x="2134" y="3009"/>
                    <a:pt x="2289" y="3827"/>
                    <a:pt x="2289" y="3827"/>
                  </a:cubicBezTo>
                  <a:cubicBezTo>
                    <a:pt x="2289" y="3827"/>
                    <a:pt x="2272" y="4105"/>
                    <a:pt x="2073" y="4105"/>
                  </a:cubicBezTo>
                  <a:cubicBezTo>
                    <a:pt x="2053" y="4105"/>
                    <a:pt x="2031" y="4102"/>
                    <a:pt x="2007" y="4096"/>
                  </a:cubicBezTo>
                  <a:cubicBezTo>
                    <a:pt x="1814" y="4051"/>
                    <a:pt x="1498" y="3858"/>
                    <a:pt x="1245" y="3858"/>
                  </a:cubicBezTo>
                  <a:cubicBezTo>
                    <a:pt x="1155" y="3858"/>
                    <a:pt x="1073" y="3883"/>
                    <a:pt x="1007" y="3948"/>
                  </a:cubicBezTo>
                  <a:cubicBezTo>
                    <a:pt x="759" y="4197"/>
                    <a:pt x="846" y="4592"/>
                    <a:pt x="1182" y="5055"/>
                  </a:cubicBezTo>
                  <a:cubicBezTo>
                    <a:pt x="1517" y="5518"/>
                    <a:pt x="2215" y="6559"/>
                    <a:pt x="2275" y="6653"/>
                  </a:cubicBezTo>
                  <a:cubicBezTo>
                    <a:pt x="2340" y="6737"/>
                    <a:pt x="2361" y="6902"/>
                    <a:pt x="2195" y="6902"/>
                  </a:cubicBezTo>
                  <a:cubicBezTo>
                    <a:pt x="2188" y="6902"/>
                    <a:pt x="2182" y="6901"/>
                    <a:pt x="2175" y="6901"/>
                  </a:cubicBezTo>
                  <a:cubicBezTo>
                    <a:pt x="2068" y="6893"/>
                    <a:pt x="1590" y="6742"/>
                    <a:pt x="1180" y="6742"/>
                  </a:cubicBezTo>
                  <a:cubicBezTo>
                    <a:pt x="892" y="6742"/>
                    <a:pt x="637" y="6817"/>
                    <a:pt x="571" y="7069"/>
                  </a:cubicBezTo>
                  <a:cubicBezTo>
                    <a:pt x="403" y="7679"/>
                    <a:pt x="1551" y="8807"/>
                    <a:pt x="1671" y="8934"/>
                  </a:cubicBezTo>
                  <a:cubicBezTo>
                    <a:pt x="1799" y="9062"/>
                    <a:pt x="1806" y="9142"/>
                    <a:pt x="1752" y="9216"/>
                  </a:cubicBezTo>
                  <a:cubicBezTo>
                    <a:pt x="1744" y="9228"/>
                    <a:pt x="1727" y="9233"/>
                    <a:pt x="1703" y="9233"/>
                  </a:cubicBezTo>
                  <a:cubicBezTo>
                    <a:pt x="1574" y="9233"/>
                    <a:pt x="1237" y="9091"/>
                    <a:pt x="933" y="9001"/>
                  </a:cubicBezTo>
                  <a:cubicBezTo>
                    <a:pt x="780" y="8956"/>
                    <a:pt x="613" y="8919"/>
                    <a:pt x="466" y="8919"/>
                  </a:cubicBezTo>
                  <a:cubicBezTo>
                    <a:pt x="267" y="8919"/>
                    <a:pt x="106" y="8987"/>
                    <a:pt x="68" y="9196"/>
                  </a:cubicBezTo>
                  <a:cubicBezTo>
                    <a:pt x="1" y="9558"/>
                    <a:pt x="504" y="10605"/>
                    <a:pt x="2396" y="11712"/>
                  </a:cubicBezTo>
                  <a:lnTo>
                    <a:pt x="3302" y="12169"/>
                  </a:lnTo>
                  <a:lnTo>
                    <a:pt x="4168" y="11618"/>
                  </a:lnTo>
                  <a:cubicBezTo>
                    <a:pt x="5939" y="10330"/>
                    <a:pt x="6335" y="9236"/>
                    <a:pt x="6235" y="8880"/>
                  </a:cubicBezTo>
                  <a:cubicBezTo>
                    <a:pt x="6181" y="8707"/>
                    <a:pt x="6049" y="8646"/>
                    <a:pt x="5886" y="8646"/>
                  </a:cubicBezTo>
                  <a:cubicBezTo>
                    <a:pt x="5721" y="8646"/>
                    <a:pt x="5524" y="8709"/>
                    <a:pt x="5349" y="8780"/>
                  </a:cubicBezTo>
                  <a:cubicBezTo>
                    <a:pt x="5044" y="8903"/>
                    <a:pt x="4709" y="9087"/>
                    <a:pt x="4593" y="9087"/>
                  </a:cubicBezTo>
                  <a:cubicBezTo>
                    <a:pt x="4576" y="9087"/>
                    <a:pt x="4564" y="9084"/>
                    <a:pt x="4557" y="9075"/>
                  </a:cubicBezTo>
                  <a:cubicBezTo>
                    <a:pt x="4497" y="9001"/>
                    <a:pt x="4497" y="8921"/>
                    <a:pt x="4604" y="8787"/>
                  </a:cubicBezTo>
                  <a:cubicBezTo>
                    <a:pt x="4711" y="8646"/>
                    <a:pt x="5745" y="7404"/>
                    <a:pt x="5517" y="6814"/>
                  </a:cubicBezTo>
                  <a:cubicBezTo>
                    <a:pt x="5438" y="6610"/>
                    <a:pt x="5242" y="6542"/>
                    <a:pt x="5012" y="6542"/>
                  </a:cubicBezTo>
                  <a:cubicBezTo>
                    <a:pt x="4576" y="6542"/>
                    <a:pt x="4018" y="6785"/>
                    <a:pt x="3899" y="6807"/>
                  </a:cubicBezTo>
                  <a:cubicBezTo>
                    <a:pt x="3880" y="6811"/>
                    <a:pt x="3864" y="6813"/>
                    <a:pt x="3849" y="6813"/>
                  </a:cubicBezTo>
                  <a:cubicBezTo>
                    <a:pt x="3714" y="6813"/>
                    <a:pt x="3730" y="6663"/>
                    <a:pt x="3772" y="6572"/>
                  </a:cubicBezTo>
                  <a:cubicBezTo>
                    <a:pt x="3826" y="6471"/>
                    <a:pt x="4416" y="5371"/>
                    <a:pt x="4705" y="4874"/>
                  </a:cubicBezTo>
                  <a:cubicBezTo>
                    <a:pt x="4993" y="4384"/>
                    <a:pt x="5040" y="3982"/>
                    <a:pt x="4765" y="3754"/>
                  </a:cubicBezTo>
                  <a:cubicBezTo>
                    <a:pt x="4703" y="3703"/>
                    <a:pt x="4633" y="3682"/>
                    <a:pt x="4558" y="3682"/>
                  </a:cubicBezTo>
                  <a:cubicBezTo>
                    <a:pt x="4299" y="3682"/>
                    <a:pt x="3983" y="3929"/>
                    <a:pt x="3785" y="4002"/>
                  </a:cubicBezTo>
                  <a:cubicBezTo>
                    <a:pt x="3753" y="4015"/>
                    <a:pt x="3723" y="4020"/>
                    <a:pt x="3697" y="4020"/>
                  </a:cubicBezTo>
                  <a:cubicBezTo>
                    <a:pt x="3517" y="4020"/>
                    <a:pt x="3477" y="3760"/>
                    <a:pt x="3477" y="3760"/>
                  </a:cubicBezTo>
                  <a:cubicBezTo>
                    <a:pt x="3477" y="3760"/>
                    <a:pt x="3550" y="2935"/>
                    <a:pt x="3463" y="1412"/>
                  </a:cubicBezTo>
                  <a:cubicBezTo>
                    <a:pt x="3382" y="90"/>
                    <a:pt x="2855" y="0"/>
                    <a:pt x="271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32"/>
            <p:cNvSpPr/>
            <p:nvPr/>
          </p:nvSpPr>
          <p:spPr>
            <a:xfrm>
              <a:off x="3378174" y="4148893"/>
              <a:ext cx="14368" cy="290998"/>
            </a:xfrm>
            <a:custGeom>
              <a:avLst/>
              <a:gdLst/>
              <a:ahLst/>
              <a:cxnLst/>
              <a:rect l="l" t="t" r="r" b="b"/>
              <a:pathLst>
                <a:path w="611" h="12375" extrusionOk="0">
                  <a:moveTo>
                    <a:pt x="0" y="0"/>
                  </a:moveTo>
                  <a:cubicBezTo>
                    <a:pt x="0" y="27"/>
                    <a:pt x="0" y="54"/>
                    <a:pt x="0" y="94"/>
                  </a:cubicBezTo>
                  <a:cubicBezTo>
                    <a:pt x="7" y="181"/>
                    <a:pt x="14" y="302"/>
                    <a:pt x="20" y="457"/>
                  </a:cubicBezTo>
                  <a:cubicBezTo>
                    <a:pt x="34" y="772"/>
                    <a:pt x="61" y="1228"/>
                    <a:pt x="87" y="1785"/>
                  </a:cubicBezTo>
                  <a:cubicBezTo>
                    <a:pt x="141" y="2913"/>
                    <a:pt x="215" y="4463"/>
                    <a:pt x="289" y="6174"/>
                  </a:cubicBezTo>
                  <a:cubicBezTo>
                    <a:pt x="363" y="7885"/>
                    <a:pt x="436" y="9435"/>
                    <a:pt x="497" y="10563"/>
                  </a:cubicBezTo>
                  <a:cubicBezTo>
                    <a:pt x="530" y="11120"/>
                    <a:pt x="557" y="11576"/>
                    <a:pt x="577" y="11891"/>
                  </a:cubicBezTo>
                  <a:cubicBezTo>
                    <a:pt x="584" y="12046"/>
                    <a:pt x="591" y="12166"/>
                    <a:pt x="597" y="12247"/>
                  </a:cubicBezTo>
                  <a:cubicBezTo>
                    <a:pt x="604" y="12287"/>
                    <a:pt x="604" y="12321"/>
                    <a:pt x="604" y="12341"/>
                  </a:cubicBezTo>
                  <a:lnTo>
                    <a:pt x="604" y="12247"/>
                  </a:lnTo>
                  <a:cubicBezTo>
                    <a:pt x="604" y="12166"/>
                    <a:pt x="597" y="12046"/>
                    <a:pt x="591" y="11885"/>
                  </a:cubicBezTo>
                  <a:cubicBezTo>
                    <a:pt x="571" y="11569"/>
                    <a:pt x="550" y="11120"/>
                    <a:pt x="524" y="10556"/>
                  </a:cubicBezTo>
                  <a:cubicBezTo>
                    <a:pt x="463" y="9435"/>
                    <a:pt x="396" y="7885"/>
                    <a:pt x="322" y="6174"/>
                  </a:cubicBezTo>
                  <a:cubicBezTo>
                    <a:pt x="248" y="4463"/>
                    <a:pt x="175" y="2906"/>
                    <a:pt x="114" y="1785"/>
                  </a:cubicBezTo>
                  <a:cubicBezTo>
                    <a:pt x="81" y="1228"/>
                    <a:pt x="54" y="772"/>
                    <a:pt x="34" y="457"/>
                  </a:cubicBezTo>
                  <a:cubicBezTo>
                    <a:pt x="20" y="302"/>
                    <a:pt x="14" y="181"/>
                    <a:pt x="7" y="94"/>
                  </a:cubicBezTo>
                  <a:cubicBezTo>
                    <a:pt x="0" y="54"/>
                    <a:pt x="0" y="27"/>
                    <a:pt x="0" y="0"/>
                  </a:cubicBezTo>
                  <a:close/>
                  <a:moveTo>
                    <a:pt x="604" y="12341"/>
                  </a:moveTo>
                  <a:lnTo>
                    <a:pt x="604" y="12374"/>
                  </a:lnTo>
                  <a:cubicBezTo>
                    <a:pt x="611" y="12361"/>
                    <a:pt x="611" y="12354"/>
                    <a:pt x="604" y="1234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32"/>
            <p:cNvSpPr/>
            <p:nvPr/>
          </p:nvSpPr>
          <p:spPr>
            <a:xfrm>
              <a:off x="3353084" y="4220214"/>
              <a:ext cx="30311" cy="31886"/>
            </a:xfrm>
            <a:custGeom>
              <a:avLst/>
              <a:gdLst/>
              <a:ahLst/>
              <a:cxnLst/>
              <a:rect l="l" t="t" r="r" b="b"/>
              <a:pathLst>
                <a:path w="1289" h="1356" extrusionOk="0">
                  <a:moveTo>
                    <a:pt x="0" y="0"/>
                  </a:moveTo>
                  <a:lnTo>
                    <a:pt x="0" y="0"/>
                  </a:lnTo>
                  <a:cubicBezTo>
                    <a:pt x="14" y="27"/>
                    <a:pt x="34" y="41"/>
                    <a:pt x="47" y="61"/>
                  </a:cubicBezTo>
                  <a:lnTo>
                    <a:pt x="181" y="208"/>
                  </a:lnTo>
                  <a:lnTo>
                    <a:pt x="631" y="692"/>
                  </a:lnTo>
                  <a:cubicBezTo>
                    <a:pt x="805" y="879"/>
                    <a:pt x="966" y="1047"/>
                    <a:pt x="1087" y="1168"/>
                  </a:cubicBezTo>
                  <a:cubicBezTo>
                    <a:pt x="1148" y="1228"/>
                    <a:pt x="1195" y="1275"/>
                    <a:pt x="1228" y="1309"/>
                  </a:cubicBezTo>
                  <a:cubicBezTo>
                    <a:pt x="1248" y="1329"/>
                    <a:pt x="1268" y="1342"/>
                    <a:pt x="1289" y="1356"/>
                  </a:cubicBezTo>
                  <a:cubicBezTo>
                    <a:pt x="1275" y="1336"/>
                    <a:pt x="1255" y="1316"/>
                    <a:pt x="1242" y="1302"/>
                  </a:cubicBezTo>
                  <a:lnTo>
                    <a:pt x="1107" y="1155"/>
                  </a:lnTo>
                  <a:lnTo>
                    <a:pt x="658" y="665"/>
                  </a:lnTo>
                  <a:cubicBezTo>
                    <a:pt x="483" y="477"/>
                    <a:pt x="322" y="309"/>
                    <a:pt x="201" y="188"/>
                  </a:cubicBezTo>
                  <a:cubicBezTo>
                    <a:pt x="141" y="128"/>
                    <a:pt x="94" y="81"/>
                    <a:pt x="61" y="47"/>
                  </a:cubicBezTo>
                  <a:cubicBezTo>
                    <a:pt x="40" y="34"/>
                    <a:pt x="20" y="14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32"/>
            <p:cNvSpPr/>
            <p:nvPr/>
          </p:nvSpPr>
          <p:spPr>
            <a:xfrm>
              <a:off x="3385276" y="4215323"/>
              <a:ext cx="35837" cy="36001"/>
            </a:xfrm>
            <a:custGeom>
              <a:avLst/>
              <a:gdLst/>
              <a:ahLst/>
              <a:cxnLst/>
              <a:rect l="l" t="t" r="r" b="b"/>
              <a:pathLst>
                <a:path w="1524" h="1531" extrusionOk="0">
                  <a:moveTo>
                    <a:pt x="1516" y="0"/>
                  </a:moveTo>
                  <a:cubicBezTo>
                    <a:pt x="1503" y="0"/>
                    <a:pt x="1164" y="333"/>
                    <a:pt x="752" y="752"/>
                  </a:cubicBezTo>
                  <a:cubicBezTo>
                    <a:pt x="336" y="1175"/>
                    <a:pt x="0" y="1524"/>
                    <a:pt x="7" y="1530"/>
                  </a:cubicBezTo>
                  <a:cubicBezTo>
                    <a:pt x="7" y="1531"/>
                    <a:pt x="7" y="1531"/>
                    <a:pt x="8" y="1531"/>
                  </a:cubicBezTo>
                  <a:cubicBezTo>
                    <a:pt x="27" y="1531"/>
                    <a:pt x="364" y="1194"/>
                    <a:pt x="779" y="779"/>
                  </a:cubicBezTo>
                  <a:cubicBezTo>
                    <a:pt x="1195" y="356"/>
                    <a:pt x="1523" y="0"/>
                    <a:pt x="1517" y="0"/>
                  </a:cubicBezTo>
                  <a:cubicBezTo>
                    <a:pt x="1517" y="0"/>
                    <a:pt x="1517" y="0"/>
                    <a:pt x="151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32"/>
            <p:cNvSpPr/>
            <p:nvPr/>
          </p:nvSpPr>
          <p:spPr>
            <a:xfrm>
              <a:off x="3385417" y="4290124"/>
              <a:ext cx="38071" cy="23209"/>
            </a:xfrm>
            <a:custGeom>
              <a:avLst/>
              <a:gdLst/>
              <a:ahLst/>
              <a:cxnLst/>
              <a:rect l="l" t="t" r="r" b="b"/>
              <a:pathLst>
                <a:path w="1619" h="987" extrusionOk="0">
                  <a:moveTo>
                    <a:pt x="1618" y="0"/>
                  </a:moveTo>
                  <a:cubicBezTo>
                    <a:pt x="1598" y="7"/>
                    <a:pt x="1571" y="20"/>
                    <a:pt x="1551" y="34"/>
                  </a:cubicBezTo>
                  <a:lnTo>
                    <a:pt x="1383" y="148"/>
                  </a:lnTo>
                  <a:cubicBezTo>
                    <a:pt x="1242" y="242"/>
                    <a:pt x="1048" y="376"/>
                    <a:pt x="820" y="510"/>
                  </a:cubicBezTo>
                  <a:cubicBezTo>
                    <a:pt x="598" y="644"/>
                    <a:pt x="390" y="765"/>
                    <a:pt x="236" y="846"/>
                  </a:cubicBezTo>
                  <a:lnTo>
                    <a:pt x="61" y="946"/>
                  </a:lnTo>
                  <a:cubicBezTo>
                    <a:pt x="41" y="960"/>
                    <a:pt x="21" y="973"/>
                    <a:pt x="1" y="987"/>
                  </a:cubicBezTo>
                  <a:cubicBezTo>
                    <a:pt x="21" y="987"/>
                    <a:pt x="48" y="980"/>
                    <a:pt x="68" y="966"/>
                  </a:cubicBezTo>
                  <a:cubicBezTo>
                    <a:pt x="108" y="946"/>
                    <a:pt x="169" y="920"/>
                    <a:pt x="249" y="879"/>
                  </a:cubicBezTo>
                  <a:cubicBezTo>
                    <a:pt x="403" y="792"/>
                    <a:pt x="611" y="678"/>
                    <a:pt x="833" y="544"/>
                  </a:cubicBezTo>
                  <a:cubicBezTo>
                    <a:pt x="1061" y="403"/>
                    <a:pt x="1256" y="269"/>
                    <a:pt x="1397" y="168"/>
                  </a:cubicBezTo>
                  <a:cubicBezTo>
                    <a:pt x="1470" y="121"/>
                    <a:pt x="1524" y="74"/>
                    <a:pt x="1564" y="47"/>
                  </a:cubicBezTo>
                  <a:cubicBezTo>
                    <a:pt x="1585" y="34"/>
                    <a:pt x="1598" y="14"/>
                    <a:pt x="16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2"/>
            <p:cNvSpPr/>
            <p:nvPr/>
          </p:nvSpPr>
          <p:spPr>
            <a:xfrm>
              <a:off x="3349909" y="4291700"/>
              <a:ext cx="35696" cy="21164"/>
            </a:xfrm>
            <a:custGeom>
              <a:avLst/>
              <a:gdLst/>
              <a:ahLst/>
              <a:cxnLst/>
              <a:rect l="l" t="t" r="r" b="b"/>
              <a:pathLst>
                <a:path w="1518" h="900" extrusionOk="0">
                  <a:moveTo>
                    <a:pt x="1" y="0"/>
                  </a:moveTo>
                  <a:lnTo>
                    <a:pt x="1" y="0"/>
                  </a:lnTo>
                  <a:cubicBezTo>
                    <a:pt x="21" y="14"/>
                    <a:pt x="35" y="27"/>
                    <a:pt x="55" y="41"/>
                  </a:cubicBezTo>
                  <a:cubicBezTo>
                    <a:pt x="95" y="67"/>
                    <a:pt x="149" y="101"/>
                    <a:pt x="216" y="141"/>
                  </a:cubicBezTo>
                  <a:cubicBezTo>
                    <a:pt x="350" y="228"/>
                    <a:pt x="538" y="336"/>
                    <a:pt x="746" y="463"/>
                  </a:cubicBezTo>
                  <a:cubicBezTo>
                    <a:pt x="954" y="591"/>
                    <a:pt x="1148" y="698"/>
                    <a:pt x="1283" y="779"/>
                  </a:cubicBezTo>
                  <a:cubicBezTo>
                    <a:pt x="1356" y="819"/>
                    <a:pt x="1417" y="846"/>
                    <a:pt x="1450" y="873"/>
                  </a:cubicBezTo>
                  <a:cubicBezTo>
                    <a:pt x="1471" y="879"/>
                    <a:pt x="1497" y="893"/>
                    <a:pt x="1518" y="899"/>
                  </a:cubicBezTo>
                  <a:cubicBezTo>
                    <a:pt x="1518" y="899"/>
                    <a:pt x="1497" y="879"/>
                    <a:pt x="1464" y="859"/>
                  </a:cubicBezTo>
                  <a:lnTo>
                    <a:pt x="1303" y="759"/>
                  </a:lnTo>
                  <a:cubicBezTo>
                    <a:pt x="1169" y="671"/>
                    <a:pt x="981" y="557"/>
                    <a:pt x="766" y="436"/>
                  </a:cubicBezTo>
                  <a:cubicBezTo>
                    <a:pt x="558" y="309"/>
                    <a:pt x="370" y="202"/>
                    <a:pt x="229" y="121"/>
                  </a:cubicBezTo>
                  <a:cubicBezTo>
                    <a:pt x="162" y="81"/>
                    <a:pt x="102" y="47"/>
                    <a:pt x="61" y="27"/>
                  </a:cubicBezTo>
                  <a:cubicBezTo>
                    <a:pt x="41" y="14"/>
                    <a:pt x="21" y="7"/>
                    <a:pt x="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32"/>
            <p:cNvSpPr/>
            <p:nvPr/>
          </p:nvSpPr>
          <p:spPr>
            <a:xfrm>
              <a:off x="3342972" y="4346443"/>
              <a:ext cx="45948" cy="26690"/>
            </a:xfrm>
            <a:custGeom>
              <a:avLst/>
              <a:gdLst/>
              <a:ahLst/>
              <a:cxnLst/>
              <a:rect l="l" t="t" r="r" b="b"/>
              <a:pathLst>
                <a:path w="1954" h="1135" extrusionOk="0">
                  <a:moveTo>
                    <a:pt x="1" y="1"/>
                  </a:moveTo>
                  <a:lnTo>
                    <a:pt x="1" y="1"/>
                  </a:lnTo>
                  <a:cubicBezTo>
                    <a:pt x="21" y="21"/>
                    <a:pt x="48" y="34"/>
                    <a:pt x="75" y="48"/>
                  </a:cubicBezTo>
                  <a:lnTo>
                    <a:pt x="283" y="175"/>
                  </a:lnTo>
                  <a:cubicBezTo>
                    <a:pt x="457" y="283"/>
                    <a:pt x="692" y="424"/>
                    <a:pt x="967" y="578"/>
                  </a:cubicBezTo>
                  <a:cubicBezTo>
                    <a:pt x="1242" y="739"/>
                    <a:pt x="1484" y="880"/>
                    <a:pt x="1658" y="974"/>
                  </a:cubicBezTo>
                  <a:lnTo>
                    <a:pt x="1873" y="1095"/>
                  </a:lnTo>
                  <a:cubicBezTo>
                    <a:pt x="1900" y="1108"/>
                    <a:pt x="1927" y="1121"/>
                    <a:pt x="1953" y="1135"/>
                  </a:cubicBezTo>
                  <a:cubicBezTo>
                    <a:pt x="1927" y="1115"/>
                    <a:pt x="1906" y="1095"/>
                    <a:pt x="1880" y="1081"/>
                  </a:cubicBezTo>
                  <a:lnTo>
                    <a:pt x="1672" y="954"/>
                  </a:lnTo>
                  <a:cubicBezTo>
                    <a:pt x="1497" y="853"/>
                    <a:pt x="1256" y="705"/>
                    <a:pt x="987" y="551"/>
                  </a:cubicBezTo>
                  <a:cubicBezTo>
                    <a:pt x="712" y="397"/>
                    <a:pt x="470" y="256"/>
                    <a:pt x="296" y="155"/>
                  </a:cubicBezTo>
                  <a:lnTo>
                    <a:pt x="81" y="34"/>
                  </a:lnTo>
                  <a:cubicBezTo>
                    <a:pt x="54" y="21"/>
                    <a:pt x="28" y="8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32"/>
            <p:cNvSpPr/>
            <p:nvPr/>
          </p:nvSpPr>
          <p:spPr>
            <a:xfrm>
              <a:off x="3387792" y="4341081"/>
              <a:ext cx="47688" cy="31110"/>
            </a:xfrm>
            <a:custGeom>
              <a:avLst/>
              <a:gdLst/>
              <a:ahLst/>
              <a:cxnLst/>
              <a:rect l="l" t="t" r="r" b="b"/>
              <a:pathLst>
                <a:path w="2028" h="1323" extrusionOk="0">
                  <a:moveTo>
                    <a:pt x="2027" y="1"/>
                  </a:moveTo>
                  <a:cubicBezTo>
                    <a:pt x="2000" y="14"/>
                    <a:pt x="1973" y="34"/>
                    <a:pt x="1947" y="54"/>
                  </a:cubicBezTo>
                  <a:lnTo>
                    <a:pt x="1732" y="202"/>
                  </a:lnTo>
                  <a:cubicBezTo>
                    <a:pt x="1551" y="323"/>
                    <a:pt x="1302" y="497"/>
                    <a:pt x="1027" y="678"/>
                  </a:cubicBezTo>
                  <a:cubicBezTo>
                    <a:pt x="745" y="860"/>
                    <a:pt x="490" y="1021"/>
                    <a:pt x="302" y="1135"/>
                  </a:cubicBezTo>
                  <a:lnTo>
                    <a:pt x="81" y="1269"/>
                  </a:lnTo>
                  <a:cubicBezTo>
                    <a:pt x="54" y="1282"/>
                    <a:pt x="27" y="1303"/>
                    <a:pt x="0" y="1323"/>
                  </a:cubicBezTo>
                  <a:cubicBezTo>
                    <a:pt x="34" y="1309"/>
                    <a:pt x="61" y="1296"/>
                    <a:pt x="88" y="1276"/>
                  </a:cubicBezTo>
                  <a:cubicBezTo>
                    <a:pt x="148" y="1249"/>
                    <a:pt x="222" y="1209"/>
                    <a:pt x="316" y="1155"/>
                  </a:cubicBezTo>
                  <a:cubicBezTo>
                    <a:pt x="510" y="1041"/>
                    <a:pt x="765" y="893"/>
                    <a:pt x="1047" y="705"/>
                  </a:cubicBezTo>
                  <a:cubicBezTo>
                    <a:pt x="1329" y="524"/>
                    <a:pt x="1577" y="350"/>
                    <a:pt x="1752" y="222"/>
                  </a:cubicBezTo>
                  <a:cubicBezTo>
                    <a:pt x="1839" y="155"/>
                    <a:pt x="1906" y="101"/>
                    <a:pt x="1960" y="61"/>
                  </a:cubicBezTo>
                  <a:cubicBezTo>
                    <a:pt x="1980" y="48"/>
                    <a:pt x="2007" y="28"/>
                    <a:pt x="202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2"/>
            <p:cNvSpPr/>
            <p:nvPr/>
          </p:nvSpPr>
          <p:spPr>
            <a:xfrm>
              <a:off x="3360797" y="4409087"/>
              <a:ext cx="59211" cy="146146"/>
            </a:xfrm>
            <a:custGeom>
              <a:avLst/>
              <a:gdLst/>
              <a:ahLst/>
              <a:cxnLst/>
              <a:rect l="l" t="t" r="r" b="b"/>
              <a:pathLst>
                <a:path w="2518" h="6215" extrusionOk="0">
                  <a:moveTo>
                    <a:pt x="1" y="1"/>
                  </a:moveTo>
                  <a:lnTo>
                    <a:pt x="820" y="6215"/>
                  </a:lnTo>
                  <a:lnTo>
                    <a:pt x="1699" y="6215"/>
                  </a:lnTo>
                  <a:lnTo>
                    <a:pt x="251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32"/>
            <p:cNvSpPr/>
            <p:nvPr/>
          </p:nvSpPr>
          <p:spPr>
            <a:xfrm>
              <a:off x="3363971" y="4421009"/>
              <a:ext cx="53356" cy="13192"/>
            </a:xfrm>
            <a:custGeom>
              <a:avLst/>
              <a:gdLst/>
              <a:ahLst/>
              <a:cxnLst/>
              <a:rect l="l" t="t" r="r" b="b"/>
              <a:pathLst>
                <a:path w="2269" h="561" extrusionOk="0">
                  <a:moveTo>
                    <a:pt x="881" y="0"/>
                  </a:moveTo>
                  <a:cubicBezTo>
                    <a:pt x="804" y="0"/>
                    <a:pt x="727" y="12"/>
                    <a:pt x="651" y="37"/>
                  </a:cubicBezTo>
                  <a:cubicBezTo>
                    <a:pt x="584" y="64"/>
                    <a:pt x="524" y="105"/>
                    <a:pt x="470" y="152"/>
                  </a:cubicBezTo>
                  <a:cubicBezTo>
                    <a:pt x="423" y="192"/>
                    <a:pt x="376" y="232"/>
                    <a:pt x="322" y="266"/>
                  </a:cubicBezTo>
                  <a:cubicBezTo>
                    <a:pt x="276" y="298"/>
                    <a:pt x="216" y="318"/>
                    <a:pt x="157" y="318"/>
                  </a:cubicBezTo>
                  <a:cubicBezTo>
                    <a:pt x="131" y="318"/>
                    <a:pt x="105" y="314"/>
                    <a:pt x="81" y="306"/>
                  </a:cubicBezTo>
                  <a:cubicBezTo>
                    <a:pt x="47" y="292"/>
                    <a:pt x="20" y="279"/>
                    <a:pt x="0" y="259"/>
                  </a:cubicBezTo>
                  <a:lnTo>
                    <a:pt x="0" y="259"/>
                  </a:lnTo>
                  <a:cubicBezTo>
                    <a:pt x="0" y="259"/>
                    <a:pt x="0" y="266"/>
                    <a:pt x="14" y="279"/>
                  </a:cubicBezTo>
                  <a:cubicBezTo>
                    <a:pt x="27" y="299"/>
                    <a:pt x="47" y="313"/>
                    <a:pt x="74" y="319"/>
                  </a:cubicBezTo>
                  <a:cubicBezTo>
                    <a:pt x="106" y="332"/>
                    <a:pt x="139" y="338"/>
                    <a:pt x="172" y="338"/>
                  </a:cubicBezTo>
                  <a:cubicBezTo>
                    <a:pt x="228" y="338"/>
                    <a:pt x="285" y="320"/>
                    <a:pt x="336" y="286"/>
                  </a:cubicBezTo>
                  <a:cubicBezTo>
                    <a:pt x="436" y="232"/>
                    <a:pt x="530" y="118"/>
                    <a:pt x="665" y="71"/>
                  </a:cubicBezTo>
                  <a:cubicBezTo>
                    <a:pt x="731" y="50"/>
                    <a:pt x="802" y="40"/>
                    <a:pt x="872" y="40"/>
                  </a:cubicBezTo>
                  <a:cubicBezTo>
                    <a:pt x="959" y="40"/>
                    <a:pt x="1046" y="55"/>
                    <a:pt x="1128" y="84"/>
                  </a:cubicBezTo>
                  <a:cubicBezTo>
                    <a:pt x="1282" y="138"/>
                    <a:pt x="1423" y="205"/>
                    <a:pt x="1557" y="292"/>
                  </a:cubicBezTo>
                  <a:cubicBezTo>
                    <a:pt x="1671" y="360"/>
                    <a:pt x="1785" y="427"/>
                    <a:pt x="1906" y="480"/>
                  </a:cubicBezTo>
                  <a:cubicBezTo>
                    <a:pt x="1993" y="514"/>
                    <a:pt x="2080" y="541"/>
                    <a:pt x="2168" y="554"/>
                  </a:cubicBezTo>
                  <a:cubicBezTo>
                    <a:pt x="2195" y="554"/>
                    <a:pt x="2215" y="561"/>
                    <a:pt x="2242" y="561"/>
                  </a:cubicBezTo>
                  <a:lnTo>
                    <a:pt x="2268" y="561"/>
                  </a:lnTo>
                  <a:cubicBezTo>
                    <a:pt x="2148" y="541"/>
                    <a:pt x="2033" y="507"/>
                    <a:pt x="1919" y="454"/>
                  </a:cubicBezTo>
                  <a:cubicBezTo>
                    <a:pt x="1805" y="393"/>
                    <a:pt x="1691" y="333"/>
                    <a:pt x="1577" y="259"/>
                  </a:cubicBezTo>
                  <a:cubicBezTo>
                    <a:pt x="1443" y="172"/>
                    <a:pt x="1295" y="98"/>
                    <a:pt x="1141" y="44"/>
                  </a:cubicBezTo>
                  <a:cubicBezTo>
                    <a:pt x="1055" y="16"/>
                    <a:pt x="968" y="0"/>
                    <a:pt x="8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32"/>
            <p:cNvSpPr/>
            <p:nvPr/>
          </p:nvSpPr>
          <p:spPr>
            <a:xfrm>
              <a:off x="3366017" y="4443184"/>
              <a:ext cx="50040" cy="10746"/>
            </a:xfrm>
            <a:custGeom>
              <a:avLst/>
              <a:gdLst/>
              <a:ahLst/>
              <a:cxnLst/>
              <a:rect l="l" t="t" r="r" b="b"/>
              <a:pathLst>
                <a:path w="2128" h="457" extrusionOk="0">
                  <a:moveTo>
                    <a:pt x="2128" y="0"/>
                  </a:moveTo>
                  <a:lnTo>
                    <a:pt x="2128" y="0"/>
                  </a:lnTo>
                  <a:cubicBezTo>
                    <a:pt x="2040" y="61"/>
                    <a:pt x="1940" y="114"/>
                    <a:pt x="1839" y="161"/>
                  </a:cubicBezTo>
                  <a:cubicBezTo>
                    <a:pt x="1732" y="208"/>
                    <a:pt x="1611" y="235"/>
                    <a:pt x="1497" y="249"/>
                  </a:cubicBezTo>
                  <a:cubicBezTo>
                    <a:pt x="1448" y="253"/>
                    <a:pt x="1398" y="255"/>
                    <a:pt x="1349" y="255"/>
                  </a:cubicBezTo>
                  <a:cubicBezTo>
                    <a:pt x="1251" y="255"/>
                    <a:pt x="1152" y="246"/>
                    <a:pt x="1054" y="229"/>
                  </a:cubicBezTo>
                  <a:cubicBezTo>
                    <a:pt x="913" y="202"/>
                    <a:pt x="765" y="182"/>
                    <a:pt x="611" y="175"/>
                  </a:cubicBezTo>
                  <a:cubicBezTo>
                    <a:pt x="596" y="174"/>
                    <a:pt x="581" y="174"/>
                    <a:pt x="566" y="174"/>
                  </a:cubicBezTo>
                  <a:cubicBezTo>
                    <a:pt x="460" y="174"/>
                    <a:pt x="354" y="194"/>
                    <a:pt x="249" y="235"/>
                  </a:cubicBezTo>
                  <a:cubicBezTo>
                    <a:pt x="175" y="269"/>
                    <a:pt x="108" y="316"/>
                    <a:pt x="47" y="376"/>
                  </a:cubicBezTo>
                  <a:cubicBezTo>
                    <a:pt x="34" y="396"/>
                    <a:pt x="21" y="416"/>
                    <a:pt x="14" y="437"/>
                  </a:cubicBezTo>
                  <a:cubicBezTo>
                    <a:pt x="11" y="442"/>
                    <a:pt x="9" y="446"/>
                    <a:pt x="7" y="449"/>
                  </a:cubicBezTo>
                  <a:lnTo>
                    <a:pt x="7" y="449"/>
                  </a:lnTo>
                  <a:cubicBezTo>
                    <a:pt x="15" y="438"/>
                    <a:pt x="33" y="417"/>
                    <a:pt x="61" y="390"/>
                  </a:cubicBezTo>
                  <a:cubicBezTo>
                    <a:pt x="121" y="336"/>
                    <a:pt x="188" y="289"/>
                    <a:pt x="262" y="262"/>
                  </a:cubicBezTo>
                  <a:cubicBezTo>
                    <a:pt x="362" y="227"/>
                    <a:pt x="461" y="207"/>
                    <a:pt x="565" y="207"/>
                  </a:cubicBezTo>
                  <a:cubicBezTo>
                    <a:pt x="581" y="207"/>
                    <a:pt x="596" y="208"/>
                    <a:pt x="611" y="208"/>
                  </a:cubicBezTo>
                  <a:cubicBezTo>
                    <a:pt x="759" y="222"/>
                    <a:pt x="906" y="242"/>
                    <a:pt x="1047" y="269"/>
                  </a:cubicBezTo>
                  <a:cubicBezTo>
                    <a:pt x="1146" y="287"/>
                    <a:pt x="1247" y="296"/>
                    <a:pt x="1348" y="296"/>
                  </a:cubicBezTo>
                  <a:cubicBezTo>
                    <a:pt x="1398" y="296"/>
                    <a:pt x="1448" y="293"/>
                    <a:pt x="1497" y="289"/>
                  </a:cubicBezTo>
                  <a:cubicBezTo>
                    <a:pt x="1618" y="269"/>
                    <a:pt x="1738" y="235"/>
                    <a:pt x="1853" y="188"/>
                  </a:cubicBezTo>
                  <a:cubicBezTo>
                    <a:pt x="1926" y="155"/>
                    <a:pt x="2000" y="108"/>
                    <a:pt x="2061" y="61"/>
                  </a:cubicBezTo>
                  <a:cubicBezTo>
                    <a:pt x="2087" y="47"/>
                    <a:pt x="2114" y="27"/>
                    <a:pt x="2128" y="0"/>
                  </a:cubicBezTo>
                  <a:close/>
                  <a:moveTo>
                    <a:pt x="7" y="449"/>
                  </a:moveTo>
                  <a:cubicBezTo>
                    <a:pt x="2" y="454"/>
                    <a:pt x="0" y="457"/>
                    <a:pt x="0" y="457"/>
                  </a:cubicBezTo>
                  <a:cubicBezTo>
                    <a:pt x="0" y="457"/>
                    <a:pt x="3" y="454"/>
                    <a:pt x="7" y="4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2"/>
            <p:cNvSpPr/>
            <p:nvPr/>
          </p:nvSpPr>
          <p:spPr>
            <a:xfrm>
              <a:off x="3369333" y="4464324"/>
              <a:ext cx="43879" cy="6373"/>
            </a:xfrm>
            <a:custGeom>
              <a:avLst/>
              <a:gdLst/>
              <a:ahLst/>
              <a:cxnLst/>
              <a:rect l="l" t="t" r="r" b="b"/>
              <a:pathLst>
                <a:path w="1866" h="271" extrusionOk="0">
                  <a:moveTo>
                    <a:pt x="0" y="1"/>
                  </a:moveTo>
                  <a:cubicBezTo>
                    <a:pt x="14" y="27"/>
                    <a:pt x="27" y="48"/>
                    <a:pt x="47" y="68"/>
                  </a:cubicBezTo>
                  <a:cubicBezTo>
                    <a:pt x="94" y="121"/>
                    <a:pt x="148" y="168"/>
                    <a:pt x="215" y="195"/>
                  </a:cubicBezTo>
                  <a:cubicBezTo>
                    <a:pt x="309" y="242"/>
                    <a:pt x="416" y="269"/>
                    <a:pt x="524" y="269"/>
                  </a:cubicBezTo>
                  <a:cubicBezTo>
                    <a:pt x="546" y="270"/>
                    <a:pt x="568" y="271"/>
                    <a:pt x="589" y="271"/>
                  </a:cubicBezTo>
                  <a:cubicBezTo>
                    <a:pt x="695" y="271"/>
                    <a:pt x="801" y="258"/>
                    <a:pt x="906" y="235"/>
                  </a:cubicBezTo>
                  <a:cubicBezTo>
                    <a:pt x="1040" y="202"/>
                    <a:pt x="1161" y="168"/>
                    <a:pt x="1282" y="148"/>
                  </a:cubicBezTo>
                  <a:cubicBezTo>
                    <a:pt x="1383" y="128"/>
                    <a:pt x="1483" y="121"/>
                    <a:pt x="1584" y="121"/>
                  </a:cubicBezTo>
                  <a:cubicBezTo>
                    <a:pt x="1685" y="128"/>
                    <a:pt x="1779" y="142"/>
                    <a:pt x="1866" y="168"/>
                  </a:cubicBezTo>
                  <a:cubicBezTo>
                    <a:pt x="1846" y="155"/>
                    <a:pt x="1826" y="142"/>
                    <a:pt x="1799" y="135"/>
                  </a:cubicBezTo>
                  <a:cubicBezTo>
                    <a:pt x="1732" y="108"/>
                    <a:pt x="1665" y="95"/>
                    <a:pt x="1591" y="88"/>
                  </a:cubicBezTo>
                  <a:cubicBezTo>
                    <a:pt x="1564" y="86"/>
                    <a:pt x="1537" y="85"/>
                    <a:pt x="1511" y="85"/>
                  </a:cubicBezTo>
                  <a:cubicBezTo>
                    <a:pt x="1433" y="85"/>
                    <a:pt x="1356" y="93"/>
                    <a:pt x="1275" y="108"/>
                  </a:cubicBezTo>
                  <a:cubicBezTo>
                    <a:pt x="1161" y="128"/>
                    <a:pt x="1034" y="155"/>
                    <a:pt x="900" y="188"/>
                  </a:cubicBezTo>
                  <a:cubicBezTo>
                    <a:pt x="779" y="222"/>
                    <a:pt x="651" y="235"/>
                    <a:pt x="524" y="235"/>
                  </a:cubicBezTo>
                  <a:cubicBezTo>
                    <a:pt x="423" y="229"/>
                    <a:pt x="322" y="209"/>
                    <a:pt x="229" y="168"/>
                  </a:cubicBezTo>
                  <a:cubicBezTo>
                    <a:pt x="141" y="128"/>
                    <a:pt x="67" y="74"/>
                    <a:pt x="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32"/>
            <p:cNvSpPr/>
            <p:nvPr/>
          </p:nvSpPr>
          <p:spPr>
            <a:xfrm>
              <a:off x="3371214" y="4485158"/>
              <a:ext cx="38376" cy="7384"/>
            </a:xfrm>
            <a:custGeom>
              <a:avLst/>
              <a:gdLst/>
              <a:ahLst/>
              <a:cxnLst/>
              <a:rect l="l" t="t" r="r" b="b"/>
              <a:pathLst>
                <a:path w="1632" h="314" extrusionOk="0">
                  <a:moveTo>
                    <a:pt x="1632" y="0"/>
                  </a:moveTo>
                  <a:cubicBezTo>
                    <a:pt x="1564" y="54"/>
                    <a:pt x="1497" y="101"/>
                    <a:pt x="1424" y="148"/>
                  </a:cubicBezTo>
                  <a:cubicBezTo>
                    <a:pt x="1270" y="228"/>
                    <a:pt x="1102" y="273"/>
                    <a:pt x="928" y="273"/>
                  </a:cubicBezTo>
                  <a:cubicBezTo>
                    <a:pt x="897" y="273"/>
                    <a:pt x="865" y="272"/>
                    <a:pt x="833" y="269"/>
                  </a:cubicBezTo>
                  <a:cubicBezTo>
                    <a:pt x="598" y="255"/>
                    <a:pt x="417" y="114"/>
                    <a:pt x="249" y="94"/>
                  </a:cubicBezTo>
                  <a:cubicBezTo>
                    <a:pt x="225" y="90"/>
                    <a:pt x="202" y="87"/>
                    <a:pt x="180" y="87"/>
                  </a:cubicBezTo>
                  <a:cubicBezTo>
                    <a:pt x="139" y="87"/>
                    <a:pt x="100" y="95"/>
                    <a:pt x="61" y="108"/>
                  </a:cubicBezTo>
                  <a:cubicBezTo>
                    <a:pt x="21" y="128"/>
                    <a:pt x="1" y="148"/>
                    <a:pt x="1" y="148"/>
                  </a:cubicBezTo>
                  <a:cubicBezTo>
                    <a:pt x="56" y="125"/>
                    <a:pt x="114" y="115"/>
                    <a:pt x="171" y="115"/>
                  </a:cubicBezTo>
                  <a:cubicBezTo>
                    <a:pt x="198" y="115"/>
                    <a:pt x="224" y="117"/>
                    <a:pt x="249" y="121"/>
                  </a:cubicBezTo>
                  <a:cubicBezTo>
                    <a:pt x="336" y="148"/>
                    <a:pt x="417" y="175"/>
                    <a:pt x="497" y="215"/>
                  </a:cubicBezTo>
                  <a:cubicBezTo>
                    <a:pt x="605" y="269"/>
                    <a:pt x="719" y="302"/>
                    <a:pt x="833" y="309"/>
                  </a:cubicBezTo>
                  <a:cubicBezTo>
                    <a:pt x="865" y="312"/>
                    <a:pt x="897" y="314"/>
                    <a:pt x="929" y="314"/>
                  </a:cubicBezTo>
                  <a:cubicBezTo>
                    <a:pt x="1110" y="314"/>
                    <a:pt x="1283" y="265"/>
                    <a:pt x="1437" y="168"/>
                  </a:cubicBezTo>
                  <a:cubicBezTo>
                    <a:pt x="1491" y="141"/>
                    <a:pt x="1544" y="101"/>
                    <a:pt x="1585" y="54"/>
                  </a:cubicBezTo>
                  <a:cubicBezTo>
                    <a:pt x="1618" y="21"/>
                    <a:pt x="1632" y="0"/>
                    <a:pt x="16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32"/>
            <p:cNvSpPr/>
            <p:nvPr/>
          </p:nvSpPr>
          <p:spPr>
            <a:xfrm>
              <a:off x="3374530" y="4508508"/>
              <a:ext cx="30969" cy="8230"/>
            </a:xfrm>
            <a:custGeom>
              <a:avLst/>
              <a:gdLst/>
              <a:ahLst/>
              <a:cxnLst/>
              <a:rect l="l" t="t" r="r" b="b"/>
              <a:pathLst>
                <a:path w="1317" h="350" extrusionOk="0">
                  <a:moveTo>
                    <a:pt x="947" y="1"/>
                  </a:moveTo>
                  <a:cubicBezTo>
                    <a:pt x="846" y="1"/>
                    <a:pt x="752" y="21"/>
                    <a:pt x="665" y="54"/>
                  </a:cubicBezTo>
                  <a:cubicBezTo>
                    <a:pt x="471" y="128"/>
                    <a:pt x="323" y="229"/>
                    <a:pt x="202" y="276"/>
                  </a:cubicBezTo>
                  <a:cubicBezTo>
                    <a:pt x="81" y="329"/>
                    <a:pt x="1" y="343"/>
                    <a:pt x="1" y="349"/>
                  </a:cubicBezTo>
                  <a:cubicBezTo>
                    <a:pt x="75" y="349"/>
                    <a:pt x="148" y="336"/>
                    <a:pt x="209" y="309"/>
                  </a:cubicBezTo>
                  <a:cubicBezTo>
                    <a:pt x="336" y="262"/>
                    <a:pt x="491" y="168"/>
                    <a:pt x="679" y="94"/>
                  </a:cubicBezTo>
                  <a:cubicBezTo>
                    <a:pt x="759" y="61"/>
                    <a:pt x="853" y="41"/>
                    <a:pt x="947" y="41"/>
                  </a:cubicBezTo>
                  <a:cubicBezTo>
                    <a:pt x="1021" y="41"/>
                    <a:pt x="1095" y="54"/>
                    <a:pt x="1162" y="88"/>
                  </a:cubicBezTo>
                  <a:cubicBezTo>
                    <a:pt x="1222" y="121"/>
                    <a:pt x="1276" y="168"/>
                    <a:pt x="1316" y="222"/>
                  </a:cubicBezTo>
                  <a:cubicBezTo>
                    <a:pt x="1309" y="202"/>
                    <a:pt x="1303" y="182"/>
                    <a:pt x="1289" y="168"/>
                  </a:cubicBezTo>
                  <a:cubicBezTo>
                    <a:pt x="1262" y="121"/>
                    <a:pt x="1222" y="88"/>
                    <a:pt x="1175" y="61"/>
                  </a:cubicBezTo>
                  <a:cubicBezTo>
                    <a:pt x="1101" y="21"/>
                    <a:pt x="1028" y="1"/>
                    <a:pt x="9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2"/>
            <p:cNvSpPr/>
            <p:nvPr/>
          </p:nvSpPr>
          <p:spPr>
            <a:xfrm>
              <a:off x="3377540" y="4529648"/>
              <a:ext cx="26525" cy="3269"/>
            </a:xfrm>
            <a:custGeom>
              <a:avLst/>
              <a:gdLst/>
              <a:ahLst/>
              <a:cxnLst/>
              <a:rect l="l" t="t" r="r" b="b"/>
              <a:pathLst>
                <a:path w="1128" h="139" extrusionOk="0">
                  <a:moveTo>
                    <a:pt x="3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47" y="28"/>
                    <a:pt x="101" y="48"/>
                    <a:pt x="155" y="54"/>
                  </a:cubicBezTo>
                  <a:cubicBezTo>
                    <a:pt x="373" y="110"/>
                    <a:pt x="600" y="138"/>
                    <a:pt x="825" y="138"/>
                  </a:cubicBezTo>
                  <a:cubicBezTo>
                    <a:pt x="870" y="138"/>
                    <a:pt x="915" y="137"/>
                    <a:pt x="960" y="135"/>
                  </a:cubicBezTo>
                  <a:cubicBezTo>
                    <a:pt x="1014" y="135"/>
                    <a:pt x="1074" y="128"/>
                    <a:pt x="1128" y="115"/>
                  </a:cubicBezTo>
                  <a:cubicBezTo>
                    <a:pt x="1128" y="101"/>
                    <a:pt x="873" y="115"/>
                    <a:pt x="557" y="81"/>
                  </a:cubicBezTo>
                  <a:cubicBezTo>
                    <a:pt x="266" y="50"/>
                    <a:pt x="29" y="0"/>
                    <a:pt x="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2" name="Google Shape;272;p32"/>
          <p:cNvGrpSpPr/>
          <p:nvPr/>
        </p:nvGrpSpPr>
        <p:grpSpPr>
          <a:xfrm>
            <a:off x="8010547" y="2711135"/>
            <a:ext cx="853219" cy="1517041"/>
            <a:chOff x="3945600" y="4515075"/>
            <a:chExt cx="261075" cy="464225"/>
          </a:xfrm>
        </p:grpSpPr>
        <p:sp>
          <p:nvSpPr>
            <p:cNvPr id="273" name="Google Shape;273;p32"/>
            <p:cNvSpPr/>
            <p:nvPr/>
          </p:nvSpPr>
          <p:spPr>
            <a:xfrm>
              <a:off x="3954000" y="4755000"/>
              <a:ext cx="49525" cy="16425"/>
            </a:xfrm>
            <a:custGeom>
              <a:avLst/>
              <a:gdLst/>
              <a:ahLst/>
              <a:cxnLst/>
              <a:rect l="l" t="t" r="r" b="b"/>
              <a:pathLst>
                <a:path w="1981" h="657" extrusionOk="0">
                  <a:moveTo>
                    <a:pt x="492" y="0"/>
                  </a:moveTo>
                  <a:cubicBezTo>
                    <a:pt x="338" y="0"/>
                    <a:pt x="186" y="31"/>
                    <a:pt x="61" y="127"/>
                  </a:cubicBezTo>
                  <a:cubicBezTo>
                    <a:pt x="21" y="147"/>
                    <a:pt x="0" y="187"/>
                    <a:pt x="0" y="234"/>
                  </a:cubicBezTo>
                  <a:cubicBezTo>
                    <a:pt x="14" y="268"/>
                    <a:pt x="34" y="295"/>
                    <a:pt x="61" y="315"/>
                  </a:cubicBezTo>
                  <a:cubicBezTo>
                    <a:pt x="361" y="543"/>
                    <a:pt x="747" y="657"/>
                    <a:pt x="1133" y="657"/>
                  </a:cubicBezTo>
                  <a:cubicBezTo>
                    <a:pt x="1428" y="657"/>
                    <a:pt x="1724" y="590"/>
                    <a:pt x="1980" y="456"/>
                  </a:cubicBezTo>
                  <a:cubicBezTo>
                    <a:pt x="1584" y="214"/>
                    <a:pt x="1141" y="60"/>
                    <a:pt x="678" y="13"/>
                  </a:cubicBezTo>
                  <a:cubicBezTo>
                    <a:pt x="617" y="5"/>
                    <a:pt x="554" y="0"/>
                    <a:pt x="49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32"/>
            <p:cNvSpPr/>
            <p:nvPr/>
          </p:nvSpPr>
          <p:spPr>
            <a:xfrm>
              <a:off x="3967600" y="4714550"/>
              <a:ext cx="34900" cy="51025"/>
            </a:xfrm>
            <a:custGeom>
              <a:avLst/>
              <a:gdLst/>
              <a:ahLst/>
              <a:cxnLst/>
              <a:rect l="l" t="t" r="r" b="b"/>
              <a:pathLst>
                <a:path w="1396" h="2041" extrusionOk="0">
                  <a:moveTo>
                    <a:pt x="74" y="0"/>
                  </a:moveTo>
                  <a:cubicBezTo>
                    <a:pt x="13" y="101"/>
                    <a:pt x="0" y="215"/>
                    <a:pt x="34" y="329"/>
                  </a:cubicBezTo>
                  <a:cubicBezTo>
                    <a:pt x="121" y="692"/>
                    <a:pt x="302" y="1027"/>
                    <a:pt x="557" y="1302"/>
                  </a:cubicBezTo>
                  <a:cubicBezTo>
                    <a:pt x="819" y="1571"/>
                    <a:pt x="1094" y="1819"/>
                    <a:pt x="1396" y="2040"/>
                  </a:cubicBezTo>
                  <a:cubicBezTo>
                    <a:pt x="1268" y="1202"/>
                    <a:pt x="745" y="524"/>
                    <a:pt x="7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32"/>
            <p:cNvSpPr/>
            <p:nvPr/>
          </p:nvSpPr>
          <p:spPr>
            <a:xfrm>
              <a:off x="4001650" y="4716050"/>
              <a:ext cx="19650" cy="52200"/>
            </a:xfrm>
            <a:custGeom>
              <a:avLst/>
              <a:gdLst/>
              <a:ahLst/>
              <a:cxnLst/>
              <a:rect l="l" t="t" r="r" b="b"/>
              <a:pathLst>
                <a:path w="786" h="2088" extrusionOk="0">
                  <a:moveTo>
                    <a:pt x="665" y="1"/>
                  </a:moveTo>
                  <a:cubicBezTo>
                    <a:pt x="363" y="215"/>
                    <a:pt x="155" y="544"/>
                    <a:pt x="81" y="907"/>
                  </a:cubicBezTo>
                  <a:cubicBezTo>
                    <a:pt x="7" y="1269"/>
                    <a:pt x="0" y="1645"/>
                    <a:pt x="67" y="2014"/>
                  </a:cubicBezTo>
                  <a:lnTo>
                    <a:pt x="67" y="2088"/>
                  </a:lnTo>
                  <a:cubicBezTo>
                    <a:pt x="329" y="1712"/>
                    <a:pt x="524" y="1303"/>
                    <a:pt x="651" y="866"/>
                  </a:cubicBezTo>
                  <a:cubicBezTo>
                    <a:pt x="732" y="585"/>
                    <a:pt x="785" y="269"/>
                    <a:pt x="66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32"/>
            <p:cNvSpPr/>
            <p:nvPr/>
          </p:nvSpPr>
          <p:spPr>
            <a:xfrm>
              <a:off x="3978650" y="4795750"/>
              <a:ext cx="40975" cy="38775"/>
            </a:xfrm>
            <a:custGeom>
              <a:avLst/>
              <a:gdLst/>
              <a:ahLst/>
              <a:cxnLst/>
              <a:rect l="l" t="t" r="r" b="b"/>
              <a:pathLst>
                <a:path w="1639" h="1551" extrusionOk="0">
                  <a:moveTo>
                    <a:pt x="1638" y="0"/>
                  </a:moveTo>
                  <a:lnTo>
                    <a:pt x="1638" y="0"/>
                  </a:lnTo>
                  <a:cubicBezTo>
                    <a:pt x="1242" y="47"/>
                    <a:pt x="893" y="255"/>
                    <a:pt x="598" y="524"/>
                  </a:cubicBezTo>
                  <a:cubicBezTo>
                    <a:pt x="303" y="799"/>
                    <a:pt x="95" y="1154"/>
                    <a:pt x="1" y="1550"/>
                  </a:cubicBezTo>
                  <a:cubicBezTo>
                    <a:pt x="390" y="1524"/>
                    <a:pt x="726" y="1248"/>
                    <a:pt x="967" y="940"/>
                  </a:cubicBezTo>
                  <a:cubicBezTo>
                    <a:pt x="1202" y="631"/>
                    <a:pt x="1370" y="295"/>
                    <a:pt x="16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32"/>
            <p:cNvSpPr/>
            <p:nvPr/>
          </p:nvSpPr>
          <p:spPr>
            <a:xfrm>
              <a:off x="4015225" y="4739550"/>
              <a:ext cx="21175" cy="60925"/>
            </a:xfrm>
            <a:custGeom>
              <a:avLst/>
              <a:gdLst/>
              <a:ahLst/>
              <a:cxnLst/>
              <a:rect l="l" t="t" r="r" b="b"/>
              <a:pathLst>
                <a:path w="847" h="2437" extrusionOk="0">
                  <a:moveTo>
                    <a:pt x="618" y="0"/>
                  </a:moveTo>
                  <a:lnTo>
                    <a:pt x="618" y="0"/>
                  </a:lnTo>
                  <a:cubicBezTo>
                    <a:pt x="115" y="712"/>
                    <a:pt x="1" y="1624"/>
                    <a:pt x="323" y="2436"/>
                  </a:cubicBezTo>
                  <a:cubicBezTo>
                    <a:pt x="759" y="1718"/>
                    <a:pt x="846" y="805"/>
                    <a:pt x="6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2"/>
            <p:cNvSpPr/>
            <p:nvPr/>
          </p:nvSpPr>
          <p:spPr>
            <a:xfrm>
              <a:off x="3999475" y="4826050"/>
              <a:ext cx="45650" cy="30150"/>
            </a:xfrm>
            <a:custGeom>
              <a:avLst/>
              <a:gdLst/>
              <a:ahLst/>
              <a:cxnLst/>
              <a:rect l="l" t="t" r="r" b="b"/>
              <a:pathLst>
                <a:path w="1826" h="1206" extrusionOk="0">
                  <a:moveTo>
                    <a:pt x="1716" y="0"/>
                  </a:moveTo>
                  <a:cubicBezTo>
                    <a:pt x="1010" y="0"/>
                    <a:pt x="360" y="396"/>
                    <a:pt x="40" y="1030"/>
                  </a:cubicBezTo>
                  <a:cubicBezTo>
                    <a:pt x="20" y="1070"/>
                    <a:pt x="0" y="1130"/>
                    <a:pt x="27" y="1170"/>
                  </a:cubicBezTo>
                  <a:cubicBezTo>
                    <a:pt x="55" y="1193"/>
                    <a:pt x="87" y="1206"/>
                    <a:pt x="124" y="1206"/>
                  </a:cubicBezTo>
                  <a:cubicBezTo>
                    <a:pt x="132" y="1206"/>
                    <a:pt x="140" y="1205"/>
                    <a:pt x="148" y="1204"/>
                  </a:cubicBezTo>
                  <a:cubicBezTo>
                    <a:pt x="497" y="1177"/>
                    <a:pt x="805" y="969"/>
                    <a:pt x="1060" y="728"/>
                  </a:cubicBezTo>
                  <a:cubicBezTo>
                    <a:pt x="1315" y="486"/>
                    <a:pt x="1543" y="211"/>
                    <a:pt x="1825" y="3"/>
                  </a:cubicBezTo>
                  <a:lnTo>
                    <a:pt x="1819" y="3"/>
                  </a:lnTo>
                  <a:cubicBezTo>
                    <a:pt x="1784" y="1"/>
                    <a:pt x="1750" y="0"/>
                    <a:pt x="171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2"/>
            <p:cNvSpPr/>
            <p:nvPr/>
          </p:nvSpPr>
          <p:spPr>
            <a:xfrm>
              <a:off x="4039225" y="4763300"/>
              <a:ext cx="19150" cy="61500"/>
            </a:xfrm>
            <a:custGeom>
              <a:avLst/>
              <a:gdLst/>
              <a:ahLst/>
              <a:cxnLst/>
              <a:rect l="l" t="t" r="r" b="b"/>
              <a:pathLst>
                <a:path w="766" h="2460" extrusionOk="0">
                  <a:moveTo>
                    <a:pt x="602" y="0"/>
                  </a:moveTo>
                  <a:cubicBezTo>
                    <a:pt x="587" y="0"/>
                    <a:pt x="572" y="7"/>
                    <a:pt x="557" y="17"/>
                  </a:cubicBezTo>
                  <a:cubicBezTo>
                    <a:pt x="343" y="124"/>
                    <a:pt x="229" y="379"/>
                    <a:pt x="168" y="614"/>
                  </a:cubicBezTo>
                  <a:cubicBezTo>
                    <a:pt x="0" y="1218"/>
                    <a:pt x="14" y="1862"/>
                    <a:pt x="202" y="2459"/>
                  </a:cubicBezTo>
                  <a:lnTo>
                    <a:pt x="202" y="2446"/>
                  </a:lnTo>
                  <a:cubicBezTo>
                    <a:pt x="235" y="2385"/>
                    <a:pt x="235" y="2365"/>
                    <a:pt x="269" y="2291"/>
                  </a:cubicBezTo>
                  <a:cubicBezTo>
                    <a:pt x="302" y="2218"/>
                    <a:pt x="336" y="2150"/>
                    <a:pt x="383" y="2077"/>
                  </a:cubicBezTo>
                  <a:cubicBezTo>
                    <a:pt x="564" y="1795"/>
                    <a:pt x="598" y="1446"/>
                    <a:pt x="665" y="1117"/>
                  </a:cubicBezTo>
                  <a:cubicBezTo>
                    <a:pt x="712" y="936"/>
                    <a:pt x="739" y="761"/>
                    <a:pt x="752" y="580"/>
                  </a:cubicBezTo>
                  <a:cubicBezTo>
                    <a:pt x="765" y="399"/>
                    <a:pt x="732" y="211"/>
                    <a:pt x="658" y="50"/>
                  </a:cubicBezTo>
                  <a:cubicBezTo>
                    <a:pt x="651" y="30"/>
                    <a:pt x="638" y="10"/>
                    <a:pt x="618" y="3"/>
                  </a:cubicBezTo>
                  <a:cubicBezTo>
                    <a:pt x="612" y="1"/>
                    <a:pt x="607" y="0"/>
                    <a:pt x="60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2"/>
            <p:cNvSpPr/>
            <p:nvPr/>
          </p:nvSpPr>
          <p:spPr>
            <a:xfrm>
              <a:off x="4097275" y="4782425"/>
              <a:ext cx="20150" cy="50925"/>
            </a:xfrm>
            <a:custGeom>
              <a:avLst/>
              <a:gdLst/>
              <a:ahLst/>
              <a:cxnLst/>
              <a:rect l="l" t="t" r="r" b="b"/>
              <a:pathLst>
                <a:path w="806" h="2037" extrusionOk="0">
                  <a:moveTo>
                    <a:pt x="693" y="1"/>
                  </a:moveTo>
                  <a:cubicBezTo>
                    <a:pt x="649" y="1"/>
                    <a:pt x="614" y="41"/>
                    <a:pt x="591" y="77"/>
                  </a:cubicBezTo>
                  <a:cubicBezTo>
                    <a:pt x="181" y="607"/>
                    <a:pt x="0" y="1392"/>
                    <a:pt x="168" y="2036"/>
                  </a:cubicBezTo>
                  <a:lnTo>
                    <a:pt x="175" y="2036"/>
                  </a:lnTo>
                  <a:cubicBezTo>
                    <a:pt x="551" y="1493"/>
                    <a:pt x="772" y="849"/>
                    <a:pt x="799" y="184"/>
                  </a:cubicBezTo>
                  <a:cubicBezTo>
                    <a:pt x="806" y="110"/>
                    <a:pt x="785" y="10"/>
                    <a:pt x="712" y="3"/>
                  </a:cubicBezTo>
                  <a:cubicBezTo>
                    <a:pt x="705" y="1"/>
                    <a:pt x="699" y="1"/>
                    <a:pt x="69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2"/>
            <p:cNvSpPr/>
            <p:nvPr/>
          </p:nvSpPr>
          <p:spPr>
            <a:xfrm>
              <a:off x="4106675" y="4819950"/>
              <a:ext cx="58575" cy="18950"/>
            </a:xfrm>
            <a:custGeom>
              <a:avLst/>
              <a:gdLst/>
              <a:ahLst/>
              <a:cxnLst/>
              <a:rect l="l" t="t" r="r" b="b"/>
              <a:pathLst>
                <a:path w="2343" h="758" extrusionOk="0">
                  <a:moveTo>
                    <a:pt x="1490" y="0"/>
                  </a:moveTo>
                  <a:cubicBezTo>
                    <a:pt x="1351" y="0"/>
                    <a:pt x="1211" y="15"/>
                    <a:pt x="1074" y="46"/>
                  </a:cubicBezTo>
                  <a:cubicBezTo>
                    <a:pt x="658" y="139"/>
                    <a:pt x="268" y="334"/>
                    <a:pt x="0" y="676"/>
                  </a:cubicBezTo>
                  <a:cubicBezTo>
                    <a:pt x="208" y="731"/>
                    <a:pt x="425" y="758"/>
                    <a:pt x="643" y="758"/>
                  </a:cubicBezTo>
                  <a:cubicBezTo>
                    <a:pt x="1248" y="758"/>
                    <a:pt x="1864" y="555"/>
                    <a:pt x="2342" y="200"/>
                  </a:cubicBezTo>
                  <a:cubicBezTo>
                    <a:pt x="2078" y="68"/>
                    <a:pt x="1785" y="0"/>
                    <a:pt x="14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32"/>
            <p:cNvSpPr/>
            <p:nvPr/>
          </p:nvSpPr>
          <p:spPr>
            <a:xfrm>
              <a:off x="4111025" y="4795400"/>
              <a:ext cx="53200" cy="30725"/>
            </a:xfrm>
            <a:custGeom>
              <a:avLst/>
              <a:gdLst/>
              <a:ahLst/>
              <a:cxnLst/>
              <a:rect l="l" t="t" r="r" b="b"/>
              <a:pathLst>
                <a:path w="2128" h="1229" extrusionOk="0">
                  <a:moveTo>
                    <a:pt x="2128" y="1"/>
                  </a:moveTo>
                  <a:lnTo>
                    <a:pt x="2128" y="1"/>
                  </a:lnTo>
                  <a:cubicBezTo>
                    <a:pt x="1282" y="41"/>
                    <a:pt x="443" y="511"/>
                    <a:pt x="1" y="1229"/>
                  </a:cubicBezTo>
                  <a:cubicBezTo>
                    <a:pt x="88" y="1121"/>
                    <a:pt x="276" y="1095"/>
                    <a:pt x="410" y="1068"/>
                  </a:cubicBezTo>
                  <a:cubicBezTo>
                    <a:pt x="759" y="1001"/>
                    <a:pt x="1114" y="927"/>
                    <a:pt x="1430" y="766"/>
                  </a:cubicBezTo>
                  <a:cubicBezTo>
                    <a:pt x="1745" y="605"/>
                    <a:pt x="2027" y="343"/>
                    <a:pt x="212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32"/>
            <p:cNvSpPr/>
            <p:nvPr/>
          </p:nvSpPr>
          <p:spPr>
            <a:xfrm>
              <a:off x="4091725" y="4712025"/>
              <a:ext cx="18475" cy="62950"/>
            </a:xfrm>
            <a:custGeom>
              <a:avLst/>
              <a:gdLst/>
              <a:ahLst/>
              <a:cxnLst/>
              <a:rect l="l" t="t" r="r" b="b"/>
              <a:pathLst>
                <a:path w="739" h="2518" extrusionOk="0">
                  <a:moveTo>
                    <a:pt x="457" y="1"/>
                  </a:moveTo>
                  <a:cubicBezTo>
                    <a:pt x="48" y="793"/>
                    <a:pt x="1" y="1725"/>
                    <a:pt x="424" y="2517"/>
                  </a:cubicBezTo>
                  <a:lnTo>
                    <a:pt x="437" y="2477"/>
                  </a:lnTo>
                  <a:cubicBezTo>
                    <a:pt x="558" y="2068"/>
                    <a:pt x="679" y="1658"/>
                    <a:pt x="705" y="1229"/>
                  </a:cubicBezTo>
                  <a:cubicBezTo>
                    <a:pt x="739" y="806"/>
                    <a:pt x="679" y="363"/>
                    <a:pt x="4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32"/>
            <p:cNvSpPr/>
            <p:nvPr/>
          </p:nvSpPr>
          <p:spPr>
            <a:xfrm>
              <a:off x="4137200" y="4714725"/>
              <a:ext cx="61425" cy="41800"/>
            </a:xfrm>
            <a:custGeom>
              <a:avLst/>
              <a:gdLst/>
              <a:ahLst/>
              <a:cxnLst/>
              <a:rect l="l" t="t" r="r" b="b"/>
              <a:pathLst>
                <a:path w="2457" h="1672" extrusionOk="0">
                  <a:moveTo>
                    <a:pt x="2456" y="0"/>
                  </a:moveTo>
                  <a:lnTo>
                    <a:pt x="2456" y="0"/>
                  </a:lnTo>
                  <a:cubicBezTo>
                    <a:pt x="1463" y="94"/>
                    <a:pt x="484" y="792"/>
                    <a:pt x="0" y="1671"/>
                  </a:cubicBezTo>
                  <a:cubicBezTo>
                    <a:pt x="14" y="1671"/>
                    <a:pt x="28" y="1671"/>
                    <a:pt x="41" y="1671"/>
                  </a:cubicBezTo>
                  <a:cubicBezTo>
                    <a:pt x="1055" y="1671"/>
                    <a:pt x="2079" y="940"/>
                    <a:pt x="245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2"/>
            <p:cNvSpPr/>
            <p:nvPr/>
          </p:nvSpPr>
          <p:spPr>
            <a:xfrm>
              <a:off x="4129650" y="4757025"/>
              <a:ext cx="69975" cy="26925"/>
            </a:xfrm>
            <a:custGeom>
              <a:avLst/>
              <a:gdLst/>
              <a:ahLst/>
              <a:cxnLst/>
              <a:rect l="l" t="t" r="r" b="b"/>
              <a:pathLst>
                <a:path w="2799" h="1077" extrusionOk="0">
                  <a:moveTo>
                    <a:pt x="1059" y="1"/>
                  </a:moveTo>
                  <a:cubicBezTo>
                    <a:pt x="728" y="1"/>
                    <a:pt x="394" y="46"/>
                    <a:pt x="61" y="127"/>
                  </a:cubicBezTo>
                  <a:lnTo>
                    <a:pt x="0" y="147"/>
                  </a:lnTo>
                  <a:cubicBezTo>
                    <a:pt x="718" y="254"/>
                    <a:pt x="1329" y="717"/>
                    <a:pt x="1993" y="992"/>
                  </a:cubicBezTo>
                  <a:cubicBezTo>
                    <a:pt x="2116" y="1048"/>
                    <a:pt x="2244" y="1076"/>
                    <a:pt x="2373" y="1076"/>
                  </a:cubicBezTo>
                  <a:cubicBezTo>
                    <a:pt x="2398" y="1076"/>
                    <a:pt x="2424" y="1075"/>
                    <a:pt x="2450" y="1073"/>
                  </a:cubicBezTo>
                  <a:cubicBezTo>
                    <a:pt x="2644" y="1073"/>
                    <a:pt x="2799" y="912"/>
                    <a:pt x="2799" y="717"/>
                  </a:cubicBezTo>
                  <a:cubicBezTo>
                    <a:pt x="2799" y="610"/>
                    <a:pt x="2752" y="516"/>
                    <a:pt x="2671" y="449"/>
                  </a:cubicBezTo>
                  <a:cubicBezTo>
                    <a:pt x="2577" y="361"/>
                    <a:pt x="2463" y="294"/>
                    <a:pt x="2342" y="254"/>
                  </a:cubicBezTo>
                  <a:cubicBezTo>
                    <a:pt x="1927" y="79"/>
                    <a:pt x="1495" y="1"/>
                    <a:pt x="105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2"/>
            <p:cNvSpPr/>
            <p:nvPr/>
          </p:nvSpPr>
          <p:spPr>
            <a:xfrm>
              <a:off x="4119250" y="4772425"/>
              <a:ext cx="51350" cy="26600"/>
            </a:xfrm>
            <a:custGeom>
              <a:avLst/>
              <a:gdLst/>
              <a:ahLst/>
              <a:cxnLst/>
              <a:rect l="l" t="t" r="r" b="b"/>
              <a:pathLst>
                <a:path w="2054" h="1064" extrusionOk="0">
                  <a:moveTo>
                    <a:pt x="130" y="1"/>
                  </a:moveTo>
                  <a:cubicBezTo>
                    <a:pt x="88" y="1"/>
                    <a:pt x="45" y="3"/>
                    <a:pt x="0" y="7"/>
                  </a:cubicBezTo>
                  <a:lnTo>
                    <a:pt x="0" y="34"/>
                  </a:lnTo>
                  <a:cubicBezTo>
                    <a:pt x="161" y="81"/>
                    <a:pt x="222" y="162"/>
                    <a:pt x="349" y="276"/>
                  </a:cubicBezTo>
                  <a:cubicBezTo>
                    <a:pt x="785" y="645"/>
                    <a:pt x="1302" y="913"/>
                    <a:pt x="1859" y="1054"/>
                  </a:cubicBezTo>
                  <a:cubicBezTo>
                    <a:pt x="1883" y="1059"/>
                    <a:pt x="1908" y="1063"/>
                    <a:pt x="1933" y="1063"/>
                  </a:cubicBezTo>
                  <a:cubicBezTo>
                    <a:pt x="1971" y="1063"/>
                    <a:pt x="2006" y="1053"/>
                    <a:pt x="2027" y="1020"/>
                  </a:cubicBezTo>
                  <a:cubicBezTo>
                    <a:pt x="2054" y="967"/>
                    <a:pt x="2020" y="920"/>
                    <a:pt x="1987" y="880"/>
                  </a:cubicBezTo>
                  <a:cubicBezTo>
                    <a:pt x="1738" y="591"/>
                    <a:pt x="1423" y="376"/>
                    <a:pt x="1067" y="255"/>
                  </a:cubicBezTo>
                  <a:cubicBezTo>
                    <a:pt x="756" y="142"/>
                    <a:pt x="481" y="1"/>
                    <a:pt x="13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32"/>
            <p:cNvSpPr/>
            <p:nvPr/>
          </p:nvSpPr>
          <p:spPr>
            <a:xfrm>
              <a:off x="4107675" y="4695425"/>
              <a:ext cx="58750" cy="20950"/>
            </a:xfrm>
            <a:custGeom>
              <a:avLst/>
              <a:gdLst/>
              <a:ahLst/>
              <a:cxnLst/>
              <a:rect l="l" t="t" r="r" b="b"/>
              <a:pathLst>
                <a:path w="2350" h="838" extrusionOk="0">
                  <a:moveTo>
                    <a:pt x="613" y="1"/>
                  </a:moveTo>
                  <a:cubicBezTo>
                    <a:pt x="411" y="1"/>
                    <a:pt x="206" y="27"/>
                    <a:pt x="0" y="81"/>
                  </a:cubicBezTo>
                  <a:cubicBezTo>
                    <a:pt x="528" y="566"/>
                    <a:pt x="1221" y="838"/>
                    <a:pt x="1936" y="838"/>
                  </a:cubicBezTo>
                  <a:cubicBezTo>
                    <a:pt x="2022" y="838"/>
                    <a:pt x="2108" y="834"/>
                    <a:pt x="2195" y="826"/>
                  </a:cubicBezTo>
                  <a:cubicBezTo>
                    <a:pt x="2228" y="826"/>
                    <a:pt x="2268" y="812"/>
                    <a:pt x="2295" y="792"/>
                  </a:cubicBezTo>
                  <a:cubicBezTo>
                    <a:pt x="2349" y="732"/>
                    <a:pt x="2282" y="638"/>
                    <a:pt x="2222" y="584"/>
                  </a:cubicBezTo>
                  <a:cubicBezTo>
                    <a:pt x="1740" y="212"/>
                    <a:pt x="1188" y="1"/>
                    <a:pt x="6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32"/>
            <p:cNvSpPr/>
            <p:nvPr/>
          </p:nvSpPr>
          <p:spPr>
            <a:xfrm>
              <a:off x="4121425" y="4677425"/>
              <a:ext cx="68650" cy="18400"/>
            </a:xfrm>
            <a:custGeom>
              <a:avLst/>
              <a:gdLst/>
              <a:ahLst/>
              <a:cxnLst/>
              <a:rect l="l" t="t" r="r" b="b"/>
              <a:pathLst>
                <a:path w="2746" h="736" extrusionOk="0">
                  <a:moveTo>
                    <a:pt x="1819" y="0"/>
                  </a:moveTo>
                  <a:cubicBezTo>
                    <a:pt x="1174" y="0"/>
                    <a:pt x="535" y="203"/>
                    <a:pt x="1" y="593"/>
                  </a:cubicBezTo>
                  <a:lnTo>
                    <a:pt x="1" y="600"/>
                  </a:lnTo>
                  <a:cubicBezTo>
                    <a:pt x="353" y="690"/>
                    <a:pt x="713" y="735"/>
                    <a:pt x="1074" y="735"/>
                  </a:cubicBezTo>
                  <a:cubicBezTo>
                    <a:pt x="1195" y="735"/>
                    <a:pt x="1316" y="730"/>
                    <a:pt x="1437" y="720"/>
                  </a:cubicBezTo>
                  <a:cubicBezTo>
                    <a:pt x="1927" y="680"/>
                    <a:pt x="2383" y="479"/>
                    <a:pt x="2745" y="143"/>
                  </a:cubicBezTo>
                  <a:cubicBezTo>
                    <a:pt x="2442" y="47"/>
                    <a:pt x="2130" y="0"/>
                    <a:pt x="181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2"/>
            <p:cNvSpPr/>
            <p:nvPr/>
          </p:nvSpPr>
          <p:spPr>
            <a:xfrm>
              <a:off x="4104325" y="4608900"/>
              <a:ext cx="11600" cy="48475"/>
            </a:xfrm>
            <a:custGeom>
              <a:avLst/>
              <a:gdLst/>
              <a:ahLst/>
              <a:cxnLst/>
              <a:rect l="l" t="t" r="r" b="b"/>
              <a:pathLst>
                <a:path w="464" h="1939" extrusionOk="0">
                  <a:moveTo>
                    <a:pt x="311" y="0"/>
                  </a:moveTo>
                  <a:cubicBezTo>
                    <a:pt x="255" y="0"/>
                    <a:pt x="211" y="74"/>
                    <a:pt x="188" y="133"/>
                  </a:cubicBezTo>
                  <a:cubicBezTo>
                    <a:pt x="0" y="743"/>
                    <a:pt x="101" y="1399"/>
                    <a:pt x="462" y="1923"/>
                  </a:cubicBezTo>
                  <a:lnTo>
                    <a:pt x="462" y="1923"/>
                  </a:lnTo>
                  <a:cubicBezTo>
                    <a:pt x="403" y="1286"/>
                    <a:pt x="443" y="785"/>
                    <a:pt x="396" y="140"/>
                  </a:cubicBezTo>
                  <a:cubicBezTo>
                    <a:pt x="396" y="86"/>
                    <a:pt x="383" y="26"/>
                    <a:pt x="336" y="5"/>
                  </a:cubicBezTo>
                  <a:cubicBezTo>
                    <a:pt x="327" y="2"/>
                    <a:pt x="319" y="0"/>
                    <a:pt x="311" y="0"/>
                  </a:cubicBezTo>
                  <a:close/>
                  <a:moveTo>
                    <a:pt x="462" y="1923"/>
                  </a:moveTo>
                  <a:cubicBezTo>
                    <a:pt x="462" y="1928"/>
                    <a:pt x="463" y="1933"/>
                    <a:pt x="463" y="1938"/>
                  </a:cubicBezTo>
                  <a:lnTo>
                    <a:pt x="463" y="1925"/>
                  </a:lnTo>
                  <a:cubicBezTo>
                    <a:pt x="463" y="1924"/>
                    <a:pt x="462" y="1923"/>
                    <a:pt x="462" y="192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2"/>
            <p:cNvSpPr/>
            <p:nvPr/>
          </p:nvSpPr>
          <p:spPr>
            <a:xfrm>
              <a:off x="4114725" y="4608525"/>
              <a:ext cx="36600" cy="50675"/>
            </a:xfrm>
            <a:custGeom>
              <a:avLst/>
              <a:gdLst/>
              <a:ahLst/>
              <a:cxnLst/>
              <a:rect l="l" t="t" r="r" b="b"/>
              <a:pathLst>
                <a:path w="1464" h="2027" extrusionOk="0">
                  <a:moveTo>
                    <a:pt x="1409" y="0"/>
                  </a:moveTo>
                  <a:lnTo>
                    <a:pt x="1409" y="0"/>
                  </a:lnTo>
                  <a:cubicBezTo>
                    <a:pt x="1114" y="7"/>
                    <a:pt x="832" y="148"/>
                    <a:pt x="644" y="383"/>
                  </a:cubicBezTo>
                  <a:cubicBezTo>
                    <a:pt x="456" y="618"/>
                    <a:pt x="322" y="886"/>
                    <a:pt x="248" y="1175"/>
                  </a:cubicBezTo>
                  <a:cubicBezTo>
                    <a:pt x="168" y="1456"/>
                    <a:pt x="101" y="1752"/>
                    <a:pt x="0" y="2027"/>
                  </a:cubicBezTo>
                  <a:cubicBezTo>
                    <a:pt x="423" y="1758"/>
                    <a:pt x="785" y="1403"/>
                    <a:pt x="1074" y="987"/>
                  </a:cubicBezTo>
                  <a:cubicBezTo>
                    <a:pt x="1282" y="698"/>
                    <a:pt x="1463" y="356"/>
                    <a:pt x="140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2"/>
            <p:cNvSpPr/>
            <p:nvPr/>
          </p:nvSpPr>
          <p:spPr>
            <a:xfrm>
              <a:off x="4140550" y="4611550"/>
              <a:ext cx="66125" cy="40450"/>
            </a:xfrm>
            <a:custGeom>
              <a:avLst/>
              <a:gdLst/>
              <a:ahLst/>
              <a:cxnLst/>
              <a:rect l="l" t="t" r="r" b="b"/>
              <a:pathLst>
                <a:path w="2645" h="1618" extrusionOk="0">
                  <a:moveTo>
                    <a:pt x="2286" y="1"/>
                  </a:moveTo>
                  <a:cubicBezTo>
                    <a:pt x="2074" y="1"/>
                    <a:pt x="1858" y="60"/>
                    <a:pt x="1658" y="141"/>
                  </a:cubicBezTo>
                  <a:cubicBezTo>
                    <a:pt x="940" y="430"/>
                    <a:pt x="356" y="919"/>
                    <a:pt x="1" y="1604"/>
                  </a:cubicBezTo>
                  <a:lnTo>
                    <a:pt x="14" y="1617"/>
                  </a:lnTo>
                  <a:cubicBezTo>
                    <a:pt x="980" y="1262"/>
                    <a:pt x="1866" y="731"/>
                    <a:pt x="2645" y="67"/>
                  </a:cubicBezTo>
                  <a:cubicBezTo>
                    <a:pt x="2529" y="21"/>
                    <a:pt x="2408" y="1"/>
                    <a:pt x="228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2"/>
            <p:cNvSpPr/>
            <p:nvPr/>
          </p:nvSpPr>
          <p:spPr>
            <a:xfrm>
              <a:off x="4122100" y="4649125"/>
              <a:ext cx="73325" cy="20350"/>
            </a:xfrm>
            <a:custGeom>
              <a:avLst/>
              <a:gdLst/>
              <a:ahLst/>
              <a:cxnLst/>
              <a:rect l="l" t="t" r="r" b="b"/>
              <a:pathLst>
                <a:path w="2933" h="814" extrusionOk="0">
                  <a:moveTo>
                    <a:pt x="2208" y="0"/>
                  </a:moveTo>
                  <a:cubicBezTo>
                    <a:pt x="1899" y="0"/>
                    <a:pt x="1587" y="61"/>
                    <a:pt x="1296" y="161"/>
                  </a:cubicBezTo>
                  <a:cubicBezTo>
                    <a:pt x="846" y="316"/>
                    <a:pt x="410" y="517"/>
                    <a:pt x="0" y="758"/>
                  </a:cubicBezTo>
                  <a:cubicBezTo>
                    <a:pt x="280" y="789"/>
                    <a:pt x="560" y="813"/>
                    <a:pt x="839" y="813"/>
                  </a:cubicBezTo>
                  <a:cubicBezTo>
                    <a:pt x="1048" y="813"/>
                    <a:pt x="1256" y="800"/>
                    <a:pt x="1463" y="765"/>
                  </a:cubicBezTo>
                  <a:cubicBezTo>
                    <a:pt x="1946" y="691"/>
                    <a:pt x="2383" y="503"/>
                    <a:pt x="2826" y="316"/>
                  </a:cubicBezTo>
                  <a:cubicBezTo>
                    <a:pt x="2866" y="302"/>
                    <a:pt x="2899" y="275"/>
                    <a:pt x="2920" y="242"/>
                  </a:cubicBezTo>
                  <a:cubicBezTo>
                    <a:pt x="2933" y="202"/>
                    <a:pt x="2920" y="155"/>
                    <a:pt x="2886" y="128"/>
                  </a:cubicBezTo>
                  <a:cubicBezTo>
                    <a:pt x="2852" y="101"/>
                    <a:pt x="2812" y="81"/>
                    <a:pt x="2765" y="74"/>
                  </a:cubicBezTo>
                  <a:cubicBezTo>
                    <a:pt x="2584" y="23"/>
                    <a:pt x="2397" y="0"/>
                    <a:pt x="22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2"/>
            <p:cNvSpPr/>
            <p:nvPr/>
          </p:nvSpPr>
          <p:spPr>
            <a:xfrm>
              <a:off x="4044600" y="4644425"/>
              <a:ext cx="13275" cy="54375"/>
            </a:xfrm>
            <a:custGeom>
              <a:avLst/>
              <a:gdLst/>
              <a:ahLst/>
              <a:cxnLst/>
              <a:rect l="l" t="t" r="r" b="b"/>
              <a:pathLst>
                <a:path w="531" h="2175" extrusionOk="0">
                  <a:moveTo>
                    <a:pt x="309" y="0"/>
                  </a:moveTo>
                  <a:cubicBezTo>
                    <a:pt x="20" y="691"/>
                    <a:pt x="0" y="1470"/>
                    <a:pt x="329" y="2141"/>
                  </a:cubicBezTo>
                  <a:lnTo>
                    <a:pt x="342" y="2175"/>
                  </a:lnTo>
                  <a:cubicBezTo>
                    <a:pt x="349" y="1805"/>
                    <a:pt x="456" y="1430"/>
                    <a:pt x="497" y="1067"/>
                  </a:cubicBezTo>
                  <a:cubicBezTo>
                    <a:pt x="530" y="698"/>
                    <a:pt x="510" y="309"/>
                    <a:pt x="30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2"/>
            <p:cNvSpPr/>
            <p:nvPr/>
          </p:nvSpPr>
          <p:spPr>
            <a:xfrm>
              <a:off x="3964575" y="4681150"/>
              <a:ext cx="56225" cy="24200"/>
            </a:xfrm>
            <a:custGeom>
              <a:avLst/>
              <a:gdLst/>
              <a:ahLst/>
              <a:cxnLst/>
              <a:rect l="l" t="t" r="r" b="b"/>
              <a:pathLst>
                <a:path w="2249" h="968" extrusionOk="0">
                  <a:moveTo>
                    <a:pt x="2191" y="1"/>
                  </a:moveTo>
                  <a:cubicBezTo>
                    <a:pt x="1360" y="1"/>
                    <a:pt x="565" y="342"/>
                    <a:pt x="0" y="947"/>
                  </a:cubicBezTo>
                  <a:cubicBezTo>
                    <a:pt x="84" y="961"/>
                    <a:pt x="168" y="967"/>
                    <a:pt x="253" y="967"/>
                  </a:cubicBezTo>
                  <a:cubicBezTo>
                    <a:pt x="583" y="967"/>
                    <a:pt x="914" y="870"/>
                    <a:pt x="1208" y="726"/>
                  </a:cubicBezTo>
                  <a:cubicBezTo>
                    <a:pt x="1577" y="524"/>
                    <a:pt x="1926" y="296"/>
                    <a:pt x="2248" y="28"/>
                  </a:cubicBezTo>
                  <a:lnTo>
                    <a:pt x="2215" y="1"/>
                  </a:lnTo>
                  <a:cubicBezTo>
                    <a:pt x="2207" y="1"/>
                    <a:pt x="2199" y="1"/>
                    <a:pt x="219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2"/>
            <p:cNvSpPr/>
            <p:nvPr/>
          </p:nvSpPr>
          <p:spPr>
            <a:xfrm>
              <a:off x="3945600" y="4672825"/>
              <a:ext cx="52050" cy="21150"/>
            </a:xfrm>
            <a:custGeom>
              <a:avLst/>
              <a:gdLst/>
              <a:ahLst/>
              <a:cxnLst/>
              <a:rect l="l" t="t" r="r" b="b"/>
              <a:pathLst>
                <a:path w="2082" h="846" extrusionOk="0">
                  <a:moveTo>
                    <a:pt x="1473" y="1"/>
                  </a:moveTo>
                  <a:cubicBezTo>
                    <a:pt x="1281" y="1"/>
                    <a:pt x="1091" y="20"/>
                    <a:pt x="900" y="79"/>
                  </a:cubicBezTo>
                  <a:cubicBezTo>
                    <a:pt x="511" y="193"/>
                    <a:pt x="155" y="461"/>
                    <a:pt x="1" y="837"/>
                  </a:cubicBezTo>
                  <a:cubicBezTo>
                    <a:pt x="60" y="843"/>
                    <a:pt x="120" y="845"/>
                    <a:pt x="180" y="845"/>
                  </a:cubicBezTo>
                  <a:cubicBezTo>
                    <a:pt x="498" y="845"/>
                    <a:pt x="820" y="770"/>
                    <a:pt x="1108" y="629"/>
                  </a:cubicBezTo>
                  <a:cubicBezTo>
                    <a:pt x="1450" y="461"/>
                    <a:pt x="1773" y="267"/>
                    <a:pt x="2081" y="45"/>
                  </a:cubicBezTo>
                  <a:lnTo>
                    <a:pt x="2081" y="39"/>
                  </a:lnTo>
                  <a:cubicBezTo>
                    <a:pt x="1876" y="22"/>
                    <a:pt x="1673" y="1"/>
                    <a:pt x="14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2"/>
            <p:cNvSpPr/>
            <p:nvPr/>
          </p:nvSpPr>
          <p:spPr>
            <a:xfrm>
              <a:off x="3971275" y="4658650"/>
              <a:ext cx="60425" cy="17175"/>
            </a:xfrm>
            <a:custGeom>
              <a:avLst/>
              <a:gdLst/>
              <a:ahLst/>
              <a:cxnLst/>
              <a:rect l="l" t="t" r="r" b="b"/>
              <a:pathLst>
                <a:path w="2417" h="687" extrusionOk="0">
                  <a:moveTo>
                    <a:pt x="853" y="0"/>
                  </a:moveTo>
                  <a:cubicBezTo>
                    <a:pt x="533" y="0"/>
                    <a:pt x="215" y="103"/>
                    <a:pt x="1" y="337"/>
                  </a:cubicBezTo>
                  <a:cubicBezTo>
                    <a:pt x="343" y="539"/>
                    <a:pt x="752" y="559"/>
                    <a:pt x="1155" y="559"/>
                  </a:cubicBezTo>
                  <a:cubicBezTo>
                    <a:pt x="1191" y="559"/>
                    <a:pt x="1229" y="559"/>
                    <a:pt x="1267" y="559"/>
                  </a:cubicBezTo>
                  <a:cubicBezTo>
                    <a:pt x="1644" y="559"/>
                    <a:pt x="2075" y="564"/>
                    <a:pt x="2416" y="686"/>
                  </a:cubicBezTo>
                  <a:lnTo>
                    <a:pt x="2369" y="619"/>
                  </a:lnTo>
                  <a:cubicBezTo>
                    <a:pt x="2007" y="384"/>
                    <a:pt x="1631" y="143"/>
                    <a:pt x="1209" y="42"/>
                  </a:cubicBezTo>
                  <a:cubicBezTo>
                    <a:pt x="1093" y="15"/>
                    <a:pt x="973" y="0"/>
                    <a:pt x="85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2"/>
            <p:cNvSpPr/>
            <p:nvPr/>
          </p:nvSpPr>
          <p:spPr>
            <a:xfrm>
              <a:off x="4009200" y="4611025"/>
              <a:ext cx="23850" cy="63625"/>
            </a:xfrm>
            <a:custGeom>
              <a:avLst/>
              <a:gdLst/>
              <a:ahLst/>
              <a:cxnLst/>
              <a:rect l="l" t="t" r="r" b="b"/>
              <a:pathLst>
                <a:path w="954" h="2545" extrusionOk="0">
                  <a:moveTo>
                    <a:pt x="249" y="1"/>
                  </a:moveTo>
                  <a:cubicBezTo>
                    <a:pt x="0" y="833"/>
                    <a:pt x="235" y="1934"/>
                    <a:pt x="859" y="2544"/>
                  </a:cubicBezTo>
                  <a:cubicBezTo>
                    <a:pt x="953" y="1652"/>
                    <a:pt x="738" y="752"/>
                    <a:pt x="2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32"/>
            <p:cNvSpPr/>
            <p:nvPr/>
          </p:nvSpPr>
          <p:spPr>
            <a:xfrm>
              <a:off x="4073275" y="4581175"/>
              <a:ext cx="37775" cy="50350"/>
            </a:xfrm>
            <a:custGeom>
              <a:avLst/>
              <a:gdLst/>
              <a:ahLst/>
              <a:cxnLst/>
              <a:rect l="l" t="t" r="r" b="b"/>
              <a:pathLst>
                <a:path w="1511" h="2014" extrusionOk="0">
                  <a:moveTo>
                    <a:pt x="1511" y="0"/>
                  </a:moveTo>
                  <a:cubicBezTo>
                    <a:pt x="1215" y="27"/>
                    <a:pt x="940" y="168"/>
                    <a:pt x="746" y="396"/>
                  </a:cubicBezTo>
                  <a:cubicBezTo>
                    <a:pt x="551" y="625"/>
                    <a:pt x="403" y="886"/>
                    <a:pt x="309" y="1168"/>
                  </a:cubicBezTo>
                  <a:cubicBezTo>
                    <a:pt x="202" y="1450"/>
                    <a:pt x="121" y="1738"/>
                    <a:pt x="1" y="2007"/>
                  </a:cubicBezTo>
                  <a:lnTo>
                    <a:pt x="21" y="2014"/>
                  </a:lnTo>
                  <a:cubicBezTo>
                    <a:pt x="779" y="1584"/>
                    <a:pt x="1323" y="853"/>
                    <a:pt x="15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2"/>
            <p:cNvSpPr/>
            <p:nvPr/>
          </p:nvSpPr>
          <p:spPr>
            <a:xfrm>
              <a:off x="4025475" y="4613000"/>
              <a:ext cx="40100" cy="27425"/>
            </a:xfrm>
            <a:custGeom>
              <a:avLst/>
              <a:gdLst/>
              <a:ahLst/>
              <a:cxnLst/>
              <a:rect l="l" t="t" r="r" b="b"/>
              <a:pathLst>
                <a:path w="1604" h="1097" extrusionOk="0">
                  <a:moveTo>
                    <a:pt x="195" y="1"/>
                  </a:moveTo>
                  <a:cubicBezTo>
                    <a:pt x="129" y="1"/>
                    <a:pt x="64" y="8"/>
                    <a:pt x="0" y="23"/>
                  </a:cubicBezTo>
                  <a:cubicBezTo>
                    <a:pt x="336" y="613"/>
                    <a:pt x="933" y="1009"/>
                    <a:pt x="1604" y="1096"/>
                  </a:cubicBezTo>
                  <a:cubicBezTo>
                    <a:pt x="1409" y="828"/>
                    <a:pt x="1188" y="465"/>
                    <a:pt x="926" y="264"/>
                  </a:cubicBezTo>
                  <a:cubicBezTo>
                    <a:pt x="717" y="109"/>
                    <a:pt x="453" y="1"/>
                    <a:pt x="1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2"/>
            <p:cNvSpPr/>
            <p:nvPr/>
          </p:nvSpPr>
          <p:spPr>
            <a:xfrm>
              <a:off x="4058175" y="4581850"/>
              <a:ext cx="16475" cy="50350"/>
            </a:xfrm>
            <a:custGeom>
              <a:avLst/>
              <a:gdLst/>
              <a:ahLst/>
              <a:cxnLst/>
              <a:rect l="l" t="t" r="r" b="b"/>
              <a:pathLst>
                <a:path w="659" h="2014" extrusionOk="0">
                  <a:moveTo>
                    <a:pt x="209" y="0"/>
                  </a:moveTo>
                  <a:cubicBezTo>
                    <a:pt x="34" y="302"/>
                    <a:pt x="1" y="665"/>
                    <a:pt x="54" y="1007"/>
                  </a:cubicBezTo>
                  <a:cubicBezTo>
                    <a:pt x="115" y="1349"/>
                    <a:pt x="222" y="1685"/>
                    <a:pt x="356" y="2000"/>
                  </a:cubicBezTo>
                  <a:lnTo>
                    <a:pt x="377" y="2013"/>
                  </a:lnTo>
                  <a:cubicBezTo>
                    <a:pt x="658" y="1342"/>
                    <a:pt x="551" y="651"/>
                    <a:pt x="20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2"/>
            <p:cNvSpPr/>
            <p:nvPr/>
          </p:nvSpPr>
          <p:spPr>
            <a:xfrm>
              <a:off x="4073450" y="4547725"/>
              <a:ext cx="46650" cy="34150"/>
            </a:xfrm>
            <a:custGeom>
              <a:avLst/>
              <a:gdLst/>
              <a:ahLst/>
              <a:cxnLst/>
              <a:rect l="l" t="t" r="r" b="b"/>
              <a:pathLst>
                <a:path w="1866" h="1366" extrusionOk="0">
                  <a:moveTo>
                    <a:pt x="1606" y="1"/>
                  </a:moveTo>
                  <a:cubicBezTo>
                    <a:pt x="1538" y="1"/>
                    <a:pt x="1472" y="11"/>
                    <a:pt x="1410" y="37"/>
                  </a:cubicBezTo>
                  <a:cubicBezTo>
                    <a:pt x="779" y="258"/>
                    <a:pt x="195" y="728"/>
                    <a:pt x="0" y="1365"/>
                  </a:cubicBezTo>
                  <a:cubicBezTo>
                    <a:pt x="624" y="1171"/>
                    <a:pt x="1202" y="855"/>
                    <a:pt x="1691" y="433"/>
                  </a:cubicBezTo>
                  <a:cubicBezTo>
                    <a:pt x="1779" y="359"/>
                    <a:pt x="1866" y="265"/>
                    <a:pt x="1846" y="151"/>
                  </a:cubicBezTo>
                  <a:cubicBezTo>
                    <a:pt x="1819" y="70"/>
                    <a:pt x="1745" y="10"/>
                    <a:pt x="1665" y="3"/>
                  </a:cubicBezTo>
                  <a:cubicBezTo>
                    <a:pt x="1645" y="2"/>
                    <a:pt x="1625" y="1"/>
                    <a:pt x="160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2"/>
            <p:cNvSpPr/>
            <p:nvPr/>
          </p:nvSpPr>
          <p:spPr>
            <a:xfrm>
              <a:off x="4073275" y="4515075"/>
              <a:ext cx="25700" cy="57075"/>
            </a:xfrm>
            <a:custGeom>
              <a:avLst/>
              <a:gdLst/>
              <a:ahLst/>
              <a:cxnLst/>
              <a:rect l="l" t="t" r="r" b="b"/>
              <a:pathLst>
                <a:path w="1028" h="2283" extrusionOk="0">
                  <a:moveTo>
                    <a:pt x="967" y="0"/>
                  </a:moveTo>
                  <a:lnTo>
                    <a:pt x="967" y="0"/>
                  </a:lnTo>
                  <a:cubicBezTo>
                    <a:pt x="591" y="175"/>
                    <a:pt x="329" y="537"/>
                    <a:pt x="195" y="927"/>
                  </a:cubicBezTo>
                  <a:cubicBezTo>
                    <a:pt x="61" y="1316"/>
                    <a:pt x="34" y="1732"/>
                    <a:pt x="14" y="2148"/>
                  </a:cubicBezTo>
                  <a:lnTo>
                    <a:pt x="1" y="2282"/>
                  </a:lnTo>
                  <a:cubicBezTo>
                    <a:pt x="135" y="1886"/>
                    <a:pt x="403" y="1544"/>
                    <a:pt x="625" y="1188"/>
                  </a:cubicBezTo>
                  <a:cubicBezTo>
                    <a:pt x="846" y="833"/>
                    <a:pt x="1027" y="417"/>
                    <a:pt x="9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2"/>
            <p:cNvSpPr/>
            <p:nvPr/>
          </p:nvSpPr>
          <p:spPr>
            <a:xfrm>
              <a:off x="4042575" y="4519775"/>
              <a:ext cx="30725" cy="56050"/>
            </a:xfrm>
            <a:custGeom>
              <a:avLst/>
              <a:gdLst/>
              <a:ahLst/>
              <a:cxnLst/>
              <a:rect l="l" t="t" r="r" b="b"/>
              <a:pathLst>
                <a:path w="1229" h="2242" extrusionOk="0">
                  <a:moveTo>
                    <a:pt x="101" y="0"/>
                  </a:moveTo>
                  <a:cubicBezTo>
                    <a:pt x="1" y="289"/>
                    <a:pt x="14" y="604"/>
                    <a:pt x="142" y="886"/>
                  </a:cubicBezTo>
                  <a:cubicBezTo>
                    <a:pt x="269" y="1161"/>
                    <a:pt x="444" y="1410"/>
                    <a:pt x="658" y="1624"/>
                  </a:cubicBezTo>
                  <a:cubicBezTo>
                    <a:pt x="860" y="1846"/>
                    <a:pt x="1041" y="2007"/>
                    <a:pt x="1229" y="2242"/>
                  </a:cubicBezTo>
                  <a:cubicBezTo>
                    <a:pt x="1068" y="1779"/>
                    <a:pt x="1054" y="1188"/>
                    <a:pt x="772" y="779"/>
                  </a:cubicBezTo>
                  <a:cubicBezTo>
                    <a:pt x="578" y="497"/>
                    <a:pt x="269" y="302"/>
                    <a:pt x="10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2"/>
            <p:cNvSpPr/>
            <p:nvPr/>
          </p:nvSpPr>
          <p:spPr>
            <a:xfrm>
              <a:off x="4072775" y="4571775"/>
              <a:ext cx="1200" cy="347300"/>
            </a:xfrm>
            <a:custGeom>
              <a:avLst/>
              <a:gdLst/>
              <a:ahLst/>
              <a:cxnLst/>
              <a:rect l="l" t="t" r="r" b="b"/>
              <a:pathLst>
                <a:path w="48" h="13892" extrusionOk="0">
                  <a:moveTo>
                    <a:pt x="21" y="1"/>
                  </a:moveTo>
                  <a:cubicBezTo>
                    <a:pt x="7" y="1"/>
                    <a:pt x="1" y="3114"/>
                    <a:pt x="1" y="6946"/>
                  </a:cubicBezTo>
                  <a:cubicBezTo>
                    <a:pt x="1" y="10784"/>
                    <a:pt x="14" y="13891"/>
                    <a:pt x="27" y="13891"/>
                  </a:cubicBezTo>
                  <a:cubicBezTo>
                    <a:pt x="41" y="13891"/>
                    <a:pt x="48" y="10784"/>
                    <a:pt x="48" y="6946"/>
                  </a:cubicBezTo>
                  <a:cubicBezTo>
                    <a:pt x="48" y="3108"/>
                    <a:pt x="34" y="1"/>
                    <a:pt x="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2"/>
            <p:cNvSpPr/>
            <p:nvPr/>
          </p:nvSpPr>
          <p:spPr>
            <a:xfrm>
              <a:off x="4073275" y="4686200"/>
              <a:ext cx="68150" cy="35575"/>
            </a:xfrm>
            <a:custGeom>
              <a:avLst/>
              <a:gdLst/>
              <a:ahLst/>
              <a:cxnLst/>
              <a:rect l="l" t="t" r="r" b="b"/>
              <a:pathLst>
                <a:path w="2726" h="1423" extrusionOk="0">
                  <a:moveTo>
                    <a:pt x="2725" y="0"/>
                  </a:moveTo>
                  <a:lnTo>
                    <a:pt x="2725" y="0"/>
                  </a:lnTo>
                  <a:cubicBezTo>
                    <a:pt x="2678" y="7"/>
                    <a:pt x="2638" y="14"/>
                    <a:pt x="2598" y="27"/>
                  </a:cubicBezTo>
                  <a:cubicBezTo>
                    <a:pt x="2524" y="47"/>
                    <a:pt x="2410" y="81"/>
                    <a:pt x="2276" y="121"/>
                  </a:cubicBezTo>
                  <a:cubicBezTo>
                    <a:pt x="2000" y="208"/>
                    <a:pt x="1625" y="336"/>
                    <a:pt x="1215" y="504"/>
                  </a:cubicBezTo>
                  <a:cubicBezTo>
                    <a:pt x="1014" y="584"/>
                    <a:pt x="819" y="665"/>
                    <a:pt x="652" y="752"/>
                  </a:cubicBezTo>
                  <a:cubicBezTo>
                    <a:pt x="497" y="819"/>
                    <a:pt x="350" y="906"/>
                    <a:pt x="222" y="1020"/>
                  </a:cubicBezTo>
                  <a:cubicBezTo>
                    <a:pt x="135" y="1094"/>
                    <a:pt x="68" y="1188"/>
                    <a:pt x="28" y="1302"/>
                  </a:cubicBezTo>
                  <a:cubicBezTo>
                    <a:pt x="14" y="1329"/>
                    <a:pt x="7" y="1362"/>
                    <a:pt x="1" y="1389"/>
                  </a:cubicBezTo>
                  <a:cubicBezTo>
                    <a:pt x="1" y="1403"/>
                    <a:pt x="1" y="1409"/>
                    <a:pt x="1" y="1423"/>
                  </a:cubicBezTo>
                  <a:cubicBezTo>
                    <a:pt x="7" y="1423"/>
                    <a:pt x="14" y="1376"/>
                    <a:pt x="41" y="1309"/>
                  </a:cubicBezTo>
                  <a:cubicBezTo>
                    <a:pt x="88" y="1201"/>
                    <a:pt x="155" y="1114"/>
                    <a:pt x="242" y="1040"/>
                  </a:cubicBezTo>
                  <a:cubicBezTo>
                    <a:pt x="457" y="852"/>
                    <a:pt x="833" y="712"/>
                    <a:pt x="1235" y="544"/>
                  </a:cubicBezTo>
                  <a:cubicBezTo>
                    <a:pt x="1638" y="376"/>
                    <a:pt x="2014" y="242"/>
                    <a:pt x="2282" y="155"/>
                  </a:cubicBezTo>
                  <a:lnTo>
                    <a:pt x="2604" y="41"/>
                  </a:lnTo>
                  <a:cubicBezTo>
                    <a:pt x="2645" y="34"/>
                    <a:pt x="2685" y="20"/>
                    <a:pt x="27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2"/>
            <p:cNvSpPr/>
            <p:nvPr/>
          </p:nvSpPr>
          <p:spPr>
            <a:xfrm>
              <a:off x="4078650" y="4631500"/>
              <a:ext cx="84900" cy="80900"/>
            </a:xfrm>
            <a:custGeom>
              <a:avLst/>
              <a:gdLst/>
              <a:ahLst/>
              <a:cxnLst/>
              <a:rect l="l" t="t" r="r" b="b"/>
              <a:pathLst>
                <a:path w="3396" h="3236" extrusionOk="0">
                  <a:moveTo>
                    <a:pt x="3396" y="1"/>
                  </a:moveTo>
                  <a:cubicBezTo>
                    <a:pt x="3383" y="7"/>
                    <a:pt x="3376" y="21"/>
                    <a:pt x="3362" y="34"/>
                  </a:cubicBezTo>
                  <a:cubicBezTo>
                    <a:pt x="3376" y="27"/>
                    <a:pt x="3389" y="14"/>
                    <a:pt x="3396" y="1"/>
                  </a:cubicBezTo>
                  <a:close/>
                  <a:moveTo>
                    <a:pt x="3362" y="34"/>
                  </a:moveTo>
                  <a:lnTo>
                    <a:pt x="3255" y="115"/>
                  </a:lnTo>
                  <a:lnTo>
                    <a:pt x="2873" y="443"/>
                  </a:lnTo>
                  <a:cubicBezTo>
                    <a:pt x="2550" y="719"/>
                    <a:pt x="2114" y="1108"/>
                    <a:pt x="1624" y="1537"/>
                  </a:cubicBezTo>
                  <a:cubicBezTo>
                    <a:pt x="1208" y="1906"/>
                    <a:pt x="812" y="2296"/>
                    <a:pt x="443" y="2698"/>
                  </a:cubicBezTo>
                  <a:cubicBezTo>
                    <a:pt x="296" y="2859"/>
                    <a:pt x="188" y="2994"/>
                    <a:pt x="114" y="3081"/>
                  </a:cubicBezTo>
                  <a:cubicBezTo>
                    <a:pt x="74" y="3128"/>
                    <a:pt x="47" y="3168"/>
                    <a:pt x="27" y="3195"/>
                  </a:cubicBezTo>
                  <a:cubicBezTo>
                    <a:pt x="21" y="3202"/>
                    <a:pt x="7" y="3215"/>
                    <a:pt x="0" y="3235"/>
                  </a:cubicBezTo>
                  <a:cubicBezTo>
                    <a:pt x="14" y="3222"/>
                    <a:pt x="27" y="3208"/>
                    <a:pt x="34" y="3195"/>
                  </a:cubicBezTo>
                  <a:cubicBezTo>
                    <a:pt x="61" y="3168"/>
                    <a:pt x="88" y="3134"/>
                    <a:pt x="128" y="3094"/>
                  </a:cubicBezTo>
                  <a:cubicBezTo>
                    <a:pt x="202" y="3007"/>
                    <a:pt x="316" y="2879"/>
                    <a:pt x="463" y="2725"/>
                  </a:cubicBezTo>
                  <a:cubicBezTo>
                    <a:pt x="752" y="2410"/>
                    <a:pt x="1168" y="2000"/>
                    <a:pt x="1651" y="1571"/>
                  </a:cubicBezTo>
                  <a:lnTo>
                    <a:pt x="2893" y="464"/>
                  </a:lnTo>
                  <a:lnTo>
                    <a:pt x="3268" y="128"/>
                  </a:lnTo>
                  <a:lnTo>
                    <a:pt x="3362" y="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2"/>
            <p:cNvSpPr/>
            <p:nvPr/>
          </p:nvSpPr>
          <p:spPr>
            <a:xfrm>
              <a:off x="4106675" y="4654825"/>
              <a:ext cx="9075" cy="26875"/>
            </a:xfrm>
            <a:custGeom>
              <a:avLst/>
              <a:gdLst/>
              <a:ahLst/>
              <a:cxnLst/>
              <a:rect l="l" t="t" r="r" b="b"/>
              <a:pathLst>
                <a:path w="363" h="1075" extrusionOk="0">
                  <a:moveTo>
                    <a:pt x="362" y="0"/>
                  </a:moveTo>
                  <a:cubicBezTo>
                    <a:pt x="349" y="0"/>
                    <a:pt x="302" y="249"/>
                    <a:pt x="201" y="544"/>
                  </a:cubicBezTo>
                  <a:cubicBezTo>
                    <a:pt x="101" y="839"/>
                    <a:pt x="0" y="1067"/>
                    <a:pt x="13" y="1074"/>
                  </a:cubicBezTo>
                  <a:cubicBezTo>
                    <a:pt x="47" y="1034"/>
                    <a:pt x="74" y="980"/>
                    <a:pt x="94" y="933"/>
                  </a:cubicBezTo>
                  <a:cubicBezTo>
                    <a:pt x="148" y="806"/>
                    <a:pt x="201" y="685"/>
                    <a:pt x="242" y="557"/>
                  </a:cubicBezTo>
                  <a:cubicBezTo>
                    <a:pt x="309" y="376"/>
                    <a:pt x="349" y="188"/>
                    <a:pt x="3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2"/>
            <p:cNvSpPr/>
            <p:nvPr/>
          </p:nvSpPr>
          <p:spPr>
            <a:xfrm>
              <a:off x="4028475" y="4672100"/>
              <a:ext cx="45000" cy="56725"/>
            </a:xfrm>
            <a:custGeom>
              <a:avLst/>
              <a:gdLst/>
              <a:ahLst/>
              <a:cxnLst/>
              <a:rect l="l" t="t" r="r" b="b"/>
              <a:pathLst>
                <a:path w="1800" h="2269" extrusionOk="0">
                  <a:moveTo>
                    <a:pt x="1" y="1"/>
                  </a:moveTo>
                  <a:cubicBezTo>
                    <a:pt x="21" y="34"/>
                    <a:pt x="41" y="61"/>
                    <a:pt x="68" y="94"/>
                  </a:cubicBezTo>
                  <a:cubicBezTo>
                    <a:pt x="115" y="155"/>
                    <a:pt x="182" y="235"/>
                    <a:pt x="263" y="336"/>
                  </a:cubicBezTo>
                  <a:cubicBezTo>
                    <a:pt x="424" y="537"/>
                    <a:pt x="652" y="819"/>
                    <a:pt x="907" y="1135"/>
                  </a:cubicBezTo>
                  <a:cubicBezTo>
                    <a:pt x="1155" y="1443"/>
                    <a:pt x="1377" y="1732"/>
                    <a:pt x="1538" y="1940"/>
                  </a:cubicBezTo>
                  <a:lnTo>
                    <a:pt x="1726" y="2181"/>
                  </a:lnTo>
                  <a:cubicBezTo>
                    <a:pt x="1746" y="2215"/>
                    <a:pt x="1773" y="2242"/>
                    <a:pt x="1799" y="2269"/>
                  </a:cubicBezTo>
                  <a:cubicBezTo>
                    <a:pt x="1786" y="2235"/>
                    <a:pt x="1766" y="2202"/>
                    <a:pt x="1746" y="2175"/>
                  </a:cubicBezTo>
                  <a:cubicBezTo>
                    <a:pt x="1699" y="2114"/>
                    <a:pt x="1638" y="2027"/>
                    <a:pt x="1565" y="1926"/>
                  </a:cubicBezTo>
                  <a:cubicBezTo>
                    <a:pt x="1410" y="1712"/>
                    <a:pt x="1189" y="1423"/>
                    <a:pt x="940" y="1108"/>
                  </a:cubicBezTo>
                  <a:cubicBezTo>
                    <a:pt x="692" y="792"/>
                    <a:pt x="457" y="517"/>
                    <a:pt x="290" y="316"/>
                  </a:cubicBezTo>
                  <a:cubicBezTo>
                    <a:pt x="202" y="215"/>
                    <a:pt x="128" y="141"/>
                    <a:pt x="81" y="81"/>
                  </a:cubicBezTo>
                  <a:cubicBezTo>
                    <a:pt x="55" y="54"/>
                    <a:pt x="28" y="27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2"/>
            <p:cNvSpPr/>
            <p:nvPr/>
          </p:nvSpPr>
          <p:spPr>
            <a:xfrm>
              <a:off x="4050750" y="4686025"/>
              <a:ext cx="7800" cy="23675"/>
            </a:xfrm>
            <a:custGeom>
              <a:avLst/>
              <a:gdLst/>
              <a:ahLst/>
              <a:cxnLst/>
              <a:rect l="l" t="t" r="r" b="b"/>
              <a:pathLst>
                <a:path w="312" h="947" extrusionOk="0">
                  <a:moveTo>
                    <a:pt x="9" y="1"/>
                  </a:moveTo>
                  <a:cubicBezTo>
                    <a:pt x="4" y="33"/>
                    <a:pt x="3" y="52"/>
                    <a:pt x="6" y="59"/>
                  </a:cubicBezTo>
                  <a:lnTo>
                    <a:pt x="6" y="59"/>
                  </a:lnTo>
                  <a:cubicBezTo>
                    <a:pt x="0" y="201"/>
                    <a:pt x="21" y="339"/>
                    <a:pt x="63" y="477"/>
                  </a:cubicBezTo>
                  <a:cubicBezTo>
                    <a:pt x="110" y="651"/>
                    <a:pt x="190" y="813"/>
                    <a:pt x="311" y="947"/>
                  </a:cubicBezTo>
                  <a:cubicBezTo>
                    <a:pt x="231" y="792"/>
                    <a:pt x="164" y="625"/>
                    <a:pt x="110" y="464"/>
                  </a:cubicBezTo>
                  <a:cubicBezTo>
                    <a:pt x="63" y="309"/>
                    <a:pt x="36" y="162"/>
                    <a:pt x="2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2"/>
            <p:cNvSpPr/>
            <p:nvPr/>
          </p:nvSpPr>
          <p:spPr>
            <a:xfrm>
              <a:off x="4005675" y="4680525"/>
              <a:ext cx="33750" cy="5025"/>
            </a:xfrm>
            <a:custGeom>
              <a:avLst/>
              <a:gdLst/>
              <a:ahLst/>
              <a:cxnLst/>
              <a:rect l="l" t="t" r="r" b="b"/>
              <a:pathLst>
                <a:path w="1350" h="201" extrusionOk="0">
                  <a:moveTo>
                    <a:pt x="833" y="1"/>
                  </a:moveTo>
                  <a:cubicBezTo>
                    <a:pt x="783" y="1"/>
                    <a:pt x="734" y="5"/>
                    <a:pt x="685" y="13"/>
                  </a:cubicBezTo>
                  <a:cubicBezTo>
                    <a:pt x="517" y="26"/>
                    <a:pt x="356" y="59"/>
                    <a:pt x="195" y="106"/>
                  </a:cubicBezTo>
                  <a:cubicBezTo>
                    <a:pt x="128" y="120"/>
                    <a:pt x="61" y="147"/>
                    <a:pt x="0" y="187"/>
                  </a:cubicBezTo>
                  <a:cubicBezTo>
                    <a:pt x="67" y="174"/>
                    <a:pt x="135" y="160"/>
                    <a:pt x="202" y="133"/>
                  </a:cubicBezTo>
                  <a:cubicBezTo>
                    <a:pt x="363" y="100"/>
                    <a:pt x="524" y="73"/>
                    <a:pt x="692" y="59"/>
                  </a:cubicBezTo>
                  <a:cubicBezTo>
                    <a:pt x="740" y="53"/>
                    <a:pt x="788" y="50"/>
                    <a:pt x="836" y="50"/>
                  </a:cubicBezTo>
                  <a:cubicBezTo>
                    <a:pt x="949" y="50"/>
                    <a:pt x="1062" y="67"/>
                    <a:pt x="1175" y="100"/>
                  </a:cubicBezTo>
                  <a:cubicBezTo>
                    <a:pt x="1235" y="120"/>
                    <a:pt x="1295" y="160"/>
                    <a:pt x="1349" y="200"/>
                  </a:cubicBezTo>
                  <a:cubicBezTo>
                    <a:pt x="1309" y="140"/>
                    <a:pt x="1255" y="93"/>
                    <a:pt x="1188" y="66"/>
                  </a:cubicBezTo>
                  <a:cubicBezTo>
                    <a:pt x="1074" y="23"/>
                    <a:pt x="953" y="1"/>
                    <a:pt x="83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2"/>
            <p:cNvSpPr/>
            <p:nvPr/>
          </p:nvSpPr>
          <p:spPr>
            <a:xfrm>
              <a:off x="3987550" y="4672500"/>
              <a:ext cx="47325" cy="7200"/>
            </a:xfrm>
            <a:custGeom>
              <a:avLst/>
              <a:gdLst/>
              <a:ahLst/>
              <a:cxnLst/>
              <a:rect l="l" t="t" r="r" b="b"/>
              <a:pathLst>
                <a:path w="1893" h="288" extrusionOk="0">
                  <a:moveTo>
                    <a:pt x="773" y="0"/>
                  </a:moveTo>
                  <a:cubicBezTo>
                    <a:pt x="605" y="0"/>
                    <a:pt x="436" y="17"/>
                    <a:pt x="269" y="52"/>
                  </a:cubicBezTo>
                  <a:cubicBezTo>
                    <a:pt x="202" y="65"/>
                    <a:pt x="135" y="85"/>
                    <a:pt x="68" y="112"/>
                  </a:cubicBezTo>
                  <a:cubicBezTo>
                    <a:pt x="48" y="119"/>
                    <a:pt x="21" y="125"/>
                    <a:pt x="1" y="139"/>
                  </a:cubicBezTo>
                  <a:cubicBezTo>
                    <a:pt x="1" y="139"/>
                    <a:pt x="1" y="140"/>
                    <a:pt x="3" y="140"/>
                  </a:cubicBezTo>
                  <a:cubicBezTo>
                    <a:pt x="20" y="140"/>
                    <a:pt x="123" y="110"/>
                    <a:pt x="276" y="85"/>
                  </a:cubicBezTo>
                  <a:cubicBezTo>
                    <a:pt x="433" y="57"/>
                    <a:pt x="591" y="42"/>
                    <a:pt x="748" y="42"/>
                  </a:cubicBezTo>
                  <a:cubicBezTo>
                    <a:pt x="819" y="42"/>
                    <a:pt x="890" y="45"/>
                    <a:pt x="960" y="52"/>
                  </a:cubicBezTo>
                  <a:cubicBezTo>
                    <a:pt x="1182" y="65"/>
                    <a:pt x="1410" y="112"/>
                    <a:pt x="1625" y="186"/>
                  </a:cubicBezTo>
                  <a:cubicBezTo>
                    <a:pt x="1775" y="242"/>
                    <a:pt x="1879" y="287"/>
                    <a:pt x="1892" y="287"/>
                  </a:cubicBezTo>
                  <a:cubicBezTo>
                    <a:pt x="1893" y="287"/>
                    <a:pt x="1893" y="287"/>
                    <a:pt x="1893" y="287"/>
                  </a:cubicBezTo>
                  <a:cubicBezTo>
                    <a:pt x="1893" y="280"/>
                    <a:pt x="1866" y="266"/>
                    <a:pt x="1826" y="246"/>
                  </a:cubicBezTo>
                  <a:cubicBezTo>
                    <a:pt x="1765" y="213"/>
                    <a:pt x="1698" y="186"/>
                    <a:pt x="1631" y="159"/>
                  </a:cubicBezTo>
                  <a:cubicBezTo>
                    <a:pt x="1359" y="52"/>
                    <a:pt x="1067" y="0"/>
                    <a:pt x="7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2"/>
            <p:cNvSpPr/>
            <p:nvPr/>
          </p:nvSpPr>
          <p:spPr>
            <a:xfrm>
              <a:off x="4064725" y="4620775"/>
              <a:ext cx="8575" cy="34075"/>
            </a:xfrm>
            <a:custGeom>
              <a:avLst/>
              <a:gdLst/>
              <a:ahLst/>
              <a:cxnLst/>
              <a:rect l="l" t="t" r="r" b="b"/>
              <a:pathLst>
                <a:path w="343" h="1363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228"/>
                    <a:pt x="88" y="456"/>
                    <a:pt x="148" y="685"/>
                  </a:cubicBezTo>
                  <a:cubicBezTo>
                    <a:pt x="202" y="913"/>
                    <a:pt x="269" y="1141"/>
                    <a:pt x="343" y="1362"/>
                  </a:cubicBezTo>
                  <a:cubicBezTo>
                    <a:pt x="309" y="1127"/>
                    <a:pt x="255" y="899"/>
                    <a:pt x="195" y="671"/>
                  </a:cubicBezTo>
                  <a:cubicBezTo>
                    <a:pt x="141" y="443"/>
                    <a:pt x="81" y="222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2"/>
            <p:cNvSpPr/>
            <p:nvPr/>
          </p:nvSpPr>
          <p:spPr>
            <a:xfrm>
              <a:off x="4060350" y="4636525"/>
              <a:ext cx="13300" cy="18325"/>
            </a:xfrm>
            <a:custGeom>
              <a:avLst/>
              <a:gdLst/>
              <a:ahLst/>
              <a:cxnLst/>
              <a:rect l="l" t="t" r="r" b="b"/>
              <a:pathLst>
                <a:path w="532" h="733" extrusionOk="0">
                  <a:moveTo>
                    <a:pt x="1" y="1"/>
                  </a:moveTo>
                  <a:lnTo>
                    <a:pt x="1" y="1"/>
                  </a:lnTo>
                  <a:cubicBezTo>
                    <a:pt x="122" y="95"/>
                    <a:pt x="222" y="202"/>
                    <a:pt x="316" y="323"/>
                  </a:cubicBezTo>
                  <a:cubicBezTo>
                    <a:pt x="397" y="457"/>
                    <a:pt x="471" y="591"/>
                    <a:pt x="531" y="732"/>
                  </a:cubicBezTo>
                  <a:cubicBezTo>
                    <a:pt x="511" y="571"/>
                    <a:pt x="451" y="424"/>
                    <a:pt x="350" y="303"/>
                  </a:cubicBezTo>
                  <a:cubicBezTo>
                    <a:pt x="290" y="209"/>
                    <a:pt x="209" y="128"/>
                    <a:pt x="122" y="61"/>
                  </a:cubicBezTo>
                  <a:cubicBezTo>
                    <a:pt x="88" y="28"/>
                    <a:pt x="41" y="8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2"/>
            <p:cNvSpPr/>
            <p:nvPr/>
          </p:nvSpPr>
          <p:spPr>
            <a:xfrm>
              <a:off x="4002150" y="4764200"/>
              <a:ext cx="71325" cy="113425"/>
            </a:xfrm>
            <a:custGeom>
              <a:avLst/>
              <a:gdLst/>
              <a:ahLst/>
              <a:cxnLst/>
              <a:rect l="l" t="t" r="r" b="b"/>
              <a:pathLst>
                <a:path w="2853" h="4537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4"/>
                    <a:pt x="7" y="34"/>
                    <a:pt x="14" y="54"/>
                  </a:cubicBezTo>
                  <a:cubicBezTo>
                    <a:pt x="21" y="88"/>
                    <a:pt x="41" y="135"/>
                    <a:pt x="61" y="202"/>
                  </a:cubicBezTo>
                  <a:cubicBezTo>
                    <a:pt x="128" y="383"/>
                    <a:pt x="215" y="558"/>
                    <a:pt x="309" y="725"/>
                  </a:cubicBezTo>
                  <a:cubicBezTo>
                    <a:pt x="457" y="980"/>
                    <a:pt x="618" y="1215"/>
                    <a:pt x="806" y="1437"/>
                  </a:cubicBezTo>
                  <a:cubicBezTo>
                    <a:pt x="1007" y="1692"/>
                    <a:pt x="1249" y="1960"/>
                    <a:pt x="1490" y="2235"/>
                  </a:cubicBezTo>
                  <a:cubicBezTo>
                    <a:pt x="1987" y="2799"/>
                    <a:pt x="2376" y="3349"/>
                    <a:pt x="2591" y="3792"/>
                  </a:cubicBezTo>
                  <a:cubicBezTo>
                    <a:pt x="2678" y="3967"/>
                    <a:pt x="2752" y="4141"/>
                    <a:pt x="2799" y="4329"/>
                  </a:cubicBezTo>
                  <a:cubicBezTo>
                    <a:pt x="2839" y="4463"/>
                    <a:pt x="2846" y="4537"/>
                    <a:pt x="2852" y="4537"/>
                  </a:cubicBezTo>
                  <a:cubicBezTo>
                    <a:pt x="2852" y="4517"/>
                    <a:pt x="2846" y="4497"/>
                    <a:pt x="2839" y="4483"/>
                  </a:cubicBezTo>
                  <a:cubicBezTo>
                    <a:pt x="2839" y="4430"/>
                    <a:pt x="2826" y="4376"/>
                    <a:pt x="2812" y="4329"/>
                  </a:cubicBezTo>
                  <a:cubicBezTo>
                    <a:pt x="2772" y="4134"/>
                    <a:pt x="2705" y="3953"/>
                    <a:pt x="2618" y="3779"/>
                  </a:cubicBezTo>
                  <a:cubicBezTo>
                    <a:pt x="2409" y="3329"/>
                    <a:pt x="2020" y="2765"/>
                    <a:pt x="1524" y="2208"/>
                  </a:cubicBezTo>
                  <a:cubicBezTo>
                    <a:pt x="1275" y="1927"/>
                    <a:pt x="1034" y="1665"/>
                    <a:pt x="833" y="1410"/>
                  </a:cubicBezTo>
                  <a:cubicBezTo>
                    <a:pt x="651" y="1188"/>
                    <a:pt x="484" y="960"/>
                    <a:pt x="336" y="712"/>
                  </a:cubicBezTo>
                  <a:cubicBezTo>
                    <a:pt x="235" y="544"/>
                    <a:pt x="148" y="376"/>
                    <a:pt x="74" y="195"/>
                  </a:cubicBezTo>
                  <a:cubicBezTo>
                    <a:pt x="27" y="68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2"/>
            <p:cNvSpPr/>
            <p:nvPr/>
          </p:nvSpPr>
          <p:spPr>
            <a:xfrm>
              <a:off x="4073450" y="4808250"/>
              <a:ext cx="61425" cy="69375"/>
            </a:xfrm>
            <a:custGeom>
              <a:avLst/>
              <a:gdLst/>
              <a:ahLst/>
              <a:cxnLst/>
              <a:rect l="l" t="t" r="r" b="b"/>
              <a:pathLst>
                <a:path w="2457" h="2775" extrusionOk="0">
                  <a:moveTo>
                    <a:pt x="2454" y="1"/>
                  </a:moveTo>
                  <a:cubicBezTo>
                    <a:pt x="2448" y="1"/>
                    <a:pt x="2436" y="7"/>
                    <a:pt x="2416" y="17"/>
                  </a:cubicBezTo>
                  <a:cubicBezTo>
                    <a:pt x="2383" y="30"/>
                    <a:pt x="2349" y="44"/>
                    <a:pt x="2316" y="57"/>
                  </a:cubicBezTo>
                  <a:cubicBezTo>
                    <a:pt x="2195" y="118"/>
                    <a:pt x="2081" y="191"/>
                    <a:pt x="1973" y="272"/>
                  </a:cubicBezTo>
                  <a:cubicBezTo>
                    <a:pt x="1812" y="386"/>
                    <a:pt x="1658" y="520"/>
                    <a:pt x="1524" y="668"/>
                  </a:cubicBezTo>
                  <a:cubicBezTo>
                    <a:pt x="1363" y="829"/>
                    <a:pt x="1202" y="1017"/>
                    <a:pt x="1041" y="1218"/>
                  </a:cubicBezTo>
                  <a:cubicBezTo>
                    <a:pt x="718" y="1627"/>
                    <a:pt x="416" y="1990"/>
                    <a:pt x="242" y="2285"/>
                  </a:cubicBezTo>
                  <a:cubicBezTo>
                    <a:pt x="175" y="2399"/>
                    <a:pt x="108" y="2513"/>
                    <a:pt x="54" y="2641"/>
                  </a:cubicBezTo>
                  <a:cubicBezTo>
                    <a:pt x="34" y="2681"/>
                    <a:pt x="21" y="2715"/>
                    <a:pt x="7" y="2741"/>
                  </a:cubicBezTo>
                  <a:cubicBezTo>
                    <a:pt x="0" y="2748"/>
                    <a:pt x="0" y="2762"/>
                    <a:pt x="0" y="2775"/>
                  </a:cubicBezTo>
                  <a:cubicBezTo>
                    <a:pt x="21" y="2735"/>
                    <a:pt x="47" y="2688"/>
                    <a:pt x="67" y="2647"/>
                  </a:cubicBezTo>
                  <a:cubicBezTo>
                    <a:pt x="114" y="2560"/>
                    <a:pt x="182" y="2439"/>
                    <a:pt x="269" y="2299"/>
                  </a:cubicBezTo>
                  <a:cubicBezTo>
                    <a:pt x="450" y="2010"/>
                    <a:pt x="752" y="1654"/>
                    <a:pt x="1081" y="1245"/>
                  </a:cubicBezTo>
                  <a:cubicBezTo>
                    <a:pt x="1242" y="1044"/>
                    <a:pt x="1396" y="856"/>
                    <a:pt x="1551" y="695"/>
                  </a:cubicBezTo>
                  <a:cubicBezTo>
                    <a:pt x="1685" y="547"/>
                    <a:pt x="1832" y="413"/>
                    <a:pt x="1993" y="292"/>
                  </a:cubicBezTo>
                  <a:cubicBezTo>
                    <a:pt x="2094" y="212"/>
                    <a:pt x="2208" y="138"/>
                    <a:pt x="2329" y="71"/>
                  </a:cubicBezTo>
                  <a:cubicBezTo>
                    <a:pt x="2369" y="50"/>
                    <a:pt x="2416" y="30"/>
                    <a:pt x="2456" y="4"/>
                  </a:cubicBezTo>
                  <a:cubicBezTo>
                    <a:pt x="2456" y="2"/>
                    <a:pt x="2455" y="1"/>
                    <a:pt x="245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2"/>
            <p:cNvSpPr/>
            <p:nvPr/>
          </p:nvSpPr>
          <p:spPr>
            <a:xfrm>
              <a:off x="4093575" y="4830700"/>
              <a:ext cx="42475" cy="16400"/>
            </a:xfrm>
            <a:custGeom>
              <a:avLst/>
              <a:gdLst/>
              <a:ahLst/>
              <a:cxnLst/>
              <a:rect l="l" t="t" r="r" b="b"/>
              <a:pathLst>
                <a:path w="1699" h="656" extrusionOk="0">
                  <a:moveTo>
                    <a:pt x="1584" y="0"/>
                  </a:moveTo>
                  <a:cubicBezTo>
                    <a:pt x="1531" y="0"/>
                    <a:pt x="1478" y="4"/>
                    <a:pt x="1423" y="11"/>
                  </a:cubicBezTo>
                  <a:cubicBezTo>
                    <a:pt x="1202" y="25"/>
                    <a:pt x="980" y="65"/>
                    <a:pt x="772" y="126"/>
                  </a:cubicBezTo>
                  <a:cubicBezTo>
                    <a:pt x="558" y="193"/>
                    <a:pt x="356" y="307"/>
                    <a:pt x="182" y="448"/>
                  </a:cubicBezTo>
                  <a:cubicBezTo>
                    <a:pt x="128" y="488"/>
                    <a:pt x="81" y="542"/>
                    <a:pt x="41" y="595"/>
                  </a:cubicBezTo>
                  <a:cubicBezTo>
                    <a:pt x="21" y="609"/>
                    <a:pt x="7" y="629"/>
                    <a:pt x="1" y="656"/>
                  </a:cubicBezTo>
                  <a:cubicBezTo>
                    <a:pt x="1" y="656"/>
                    <a:pt x="1" y="656"/>
                    <a:pt x="2" y="656"/>
                  </a:cubicBezTo>
                  <a:cubicBezTo>
                    <a:pt x="12" y="656"/>
                    <a:pt x="73" y="571"/>
                    <a:pt x="202" y="474"/>
                  </a:cubicBezTo>
                  <a:cubicBezTo>
                    <a:pt x="376" y="340"/>
                    <a:pt x="571" y="240"/>
                    <a:pt x="779" y="172"/>
                  </a:cubicBezTo>
                  <a:cubicBezTo>
                    <a:pt x="994" y="105"/>
                    <a:pt x="1209" y="65"/>
                    <a:pt x="1423" y="45"/>
                  </a:cubicBezTo>
                  <a:cubicBezTo>
                    <a:pt x="1517" y="38"/>
                    <a:pt x="1604" y="25"/>
                    <a:pt x="1698" y="5"/>
                  </a:cubicBezTo>
                  <a:cubicBezTo>
                    <a:pt x="1660" y="2"/>
                    <a:pt x="1622" y="0"/>
                    <a:pt x="15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2"/>
            <p:cNvSpPr/>
            <p:nvPr/>
          </p:nvSpPr>
          <p:spPr>
            <a:xfrm>
              <a:off x="4095250" y="4821575"/>
              <a:ext cx="8750" cy="23000"/>
            </a:xfrm>
            <a:custGeom>
              <a:avLst/>
              <a:gdLst/>
              <a:ahLst/>
              <a:cxnLst/>
              <a:rect l="l" t="t" r="r" b="b"/>
              <a:pathLst>
                <a:path w="350" h="920" extrusionOk="0">
                  <a:moveTo>
                    <a:pt x="343" y="1"/>
                  </a:moveTo>
                  <a:cubicBezTo>
                    <a:pt x="330" y="1"/>
                    <a:pt x="309" y="222"/>
                    <a:pt x="215" y="477"/>
                  </a:cubicBezTo>
                  <a:cubicBezTo>
                    <a:pt x="122" y="725"/>
                    <a:pt x="1" y="913"/>
                    <a:pt x="14" y="920"/>
                  </a:cubicBezTo>
                  <a:cubicBezTo>
                    <a:pt x="48" y="886"/>
                    <a:pt x="81" y="846"/>
                    <a:pt x="101" y="806"/>
                  </a:cubicBezTo>
                  <a:cubicBezTo>
                    <a:pt x="162" y="705"/>
                    <a:pt x="215" y="598"/>
                    <a:pt x="256" y="491"/>
                  </a:cubicBezTo>
                  <a:cubicBezTo>
                    <a:pt x="296" y="376"/>
                    <a:pt x="330" y="262"/>
                    <a:pt x="343" y="148"/>
                  </a:cubicBezTo>
                  <a:cubicBezTo>
                    <a:pt x="350" y="95"/>
                    <a:pt x="350" y="48"/>
                    <a:pt x="34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2"/>
            <p:cNvSpPr/>
            <p:nvPr/>
          </p:nvSpPr>
          <p:spPr>
            <a:xfrm>
              <a:off x="4073450" y="4747775"/>
              <a:ext cx="81225" cy="84225"/>
            </a:xfrm>
            <a:custGeom>
              <a:avLst/>
              <a:gdLst/>
              <a:ahLst/>
              <a:cxnLst/>
              <a:rect l="l" t="t" r="r" b="b"/>
              <a:pathLst>
                <a:path w="3249" h="3369" extrusionOk="0">
                  <a:moveTo>
                    <a:pt x="3248" y="0"/>
                  </a:moveTo>
                  <a:lnTo>
                    <a:pt x="3248" y="0"/>
                  </a:lnTo>
                  <a:cubicBezTo>
                    <a:pt x="3235" y="7"/>
                    <a:pt x="3221" y="13"/>
                    <a:pt x="3208" y="20"/>
                  </a:cubicBezTo>
                  <a:lnTo>
                    <a:pt x="3081" y="67"/>
                  </a:lnTo>
                  <a:cubicBezTo>
                    <a:pt x="3007" y="94"/>
                    <a:pt x="2940" y="128"/>
                    <a:pt x="2872" y="154"/>
                  </a:cubicBezTo>
                  <a:cubicBezTo>
                    <a:pt x="2792" y="195"/>
                    <a:pt x="2705" y="235"/>
                    <a:pt x="2611" y="289"/>
                  </a:cubicBezTo>
                  <a:lnTo>
                    <a:pt x="2456" y="376"/>
                  </a:lnTo>
                  <a:cubicBezTo>
                    <a:pt x="2403" y="403"/>
                    <a:pt x="2356" y="436"/>
                    <a:pt x="2302" y="470"/>
                  </a:cubicBezTo>
                  <a:cubicBezTo>
                    <a:pt x="2188" y="530"/>
                    <a:pt x="2074" y="617"/>
                    <a:pt x="1960" y="698"/>
                  </a:cubicBezTo>
                  <a:cubicBezTo>
                    <a:pt x="1705" y="886"/>
                    <a:pt x="1470" y="1094"/>
                    <a:pt x="1249" y="1315"/>
                  </a:cubicBezTo>
                  <a:cubicBezTo>
                    <a:pt x="1034" y="1543"/>
                    <a:pt x="832" y="1792"/>
                    <a:pt x="658" y="2047"/>
                  </a:cubicBezTo>
                  <a:cubicBezTo>
                    <a:pt x="577" y="2168"/>
                    <a:pt x="497" y="2282"/>
                    <a:pt x="437" y="2396"/>
                  </a:cubicBezTo>
                  <a:cubicBezTo>
                    <a:pt x="403" y="2449"/>
                    <a:pt x="369" y="2503"/>
                    <a:pt x="343" y="2557"/>
                  </a:cubicBezTo>
                  <a:cubicBezTo>
                    <a:pt x="316" y="2610"/>
                    <a:pt x="296" y="2664"/>
                    <a:pt x="269" y="2711"/>
                  </a:cubicBezTo>
                  <a:cubicBezTo>
                    <a:pt x="215" y="2812"/>
                    <a:pt x="182" y="2899"/>
                    <a:pt x="148" y="2979"/>
                  </a:cubicBezTo>
                  <a:cubicBezTo>
                    <a:pt x="108" y="3060"/>
                    <a:pt x="81" y="3134"/>
                    <a:pt x="61" y="3188"/>
                  </a:cubicBezTo>
                  <a:cubicBezTo>
                    <a:pt x="41" y="3241"/>
                    <a:pt x="27" y="3288"/>
                    <a:pt x="14" y="3322"/>
                  </a:cubicBezTo>
                  <a:cubicBezTo>
                    <a:pt x="7" y="3335"/>
                    <a:pt x="7" y="3355"/>
                    <a:pt x="0" y="3369"/>
                  </a:cubicBezTo>
                  <a:cubicBezTo>
                    <a:pt x="14" y="3355"/>
                    <a:pt x="21" y="3342"/>
                    <a:pt x="27" y="3322"/>
                  </a:cubicBezTo>
                  <a:lnTo>
                    <a:pt x="81" y="3194"/>
                  </a:lnTo>
                  <a:cubicBezTo>
                    <a:pt x="94" y="3141"/>
                    <a:pt x="128" y="3067"/>
                    <a:pt x="161" y="2993"/>
                  </a:cubicBezTo>
                  <a:cubicBezTo>
                    <a:pt x="202" y="2912"/>
                    <a:pt x="235" y="2818"/>
                    <a:pt x="289" y="2724"/>
                  </a:cubicBezTo>
                  <a:lnTo>
                    <a:pt x="369" y="2577"/>
                  </a:lnTo>
                  <a:cubicBezTo>
                    <a:pt x="396" y="2523"/>
                    <a:pt x="430" y="2469"/>
                    <a:pt x="463" y="2416"/>
                  </a:cubicBezTo>
                  <a:cubicBezTo>
                    <a:pt x="524" y="2302"/>
                    <a:pt x="604" y="2194"/>
                    <a:pt x="685" y="2074"/>
                  </a:cubicBezTo>
                  <a:cubicBezTo>
                    <a:pt x="1041" y="1557"/>
                    <a:pt x="1477" y="1101"/>
                    <a:pt x="1980" y="731"/>
                  </a:cubicBezTo>
                  <a:cubicBezTo>
                    <a:pt x="2094" y="644"/>
                    <a:pt x="2201" y="564"/>
                    <a:pt x="2316" y="497"/>
                  </a:cubicBezTo>
                  <a:cubicBezTo>
                    <a:pt x="2369" y="463"/>
                    <a:pt x="2416" y="429"/>
                    <a:pt x="2470" y="396"/>
                  </a:cubicBezTo>
                  <a:lnTo>
                    <a:pt x="2617" y="315"/>
                  </a:lnTo>
                  <a:cubicBezTo>
                    <a:pt x="2711" y="262"/>
                    <a:pt x="2799" y="221"/>
                    <a:pt x="2879" y="181"/>
                  </a:cubicBezTo>
                  <a:cubicBezTo>
                    <a:pt x="2953" y="141"/>
                    <a:pt x="3020" y="107"/>
                    <a:pt x="3081" y="81"/>
                  </a:cubicBezTo>
                  <a:lnTo>
                    <a:pt x="3208" y="27"/>
                  </a:lnTo>
                  <a:cubicBezTo>
                    <a:pt x="3221" y="20"/>
                    <a:pt x="3235" y="13"/>
                    <a:pt x="324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2"/>
            <p:cNvSpPr/>
            <p:nvPr/>
          </p:nvSpPr>
          <p:spPr>
            <a:xfrm>
              <a:off x="4106150" y="4772250"/>
              <a:ext cx="28900" cy="8250"/>
            </a:xfrm>
            <a:custGeom>
              <a:avLst/>
              <a:gdLst/>
              <a:ahLst/>
              <a:cxnLst/>
              <a:rect l="l" t="t" r="r" b="b"/>
              <a:pathLst>
                <a:path w="1156" h="330" extrusionOk="0">
                  <a:moveTo>
                    <a:pt x="538" y="1"/>
                  </a:moveTo>
                  <a:cubicBezTo>
                    <a:pt x="377" y="7"/>
                    <a:pt x="222" y="61"/>
                    <a:pt x="108" y="169"/>
                  </a:cubicBezTo>
                  <a:cubicBezTo>
                    <a:pt x="55" y="209"/>
                    <a:pt x="14" y="262"/>
                    <a:pt x="1" y="330"/>
                  </a:cubicBezTo>
                  <a:cubicBezTo>
                    <a:pt x="34" y="276"/>
                    <a:pt x="75" y="236"/>
                    <a:pt x="122" y="189"/>
                  </a:cubicBezTo>
                  <a:cubicBezTo>
                    <a:pt x="243" y="101"/>
                    <a:pt x="383" y="48"/>
                    <a:pt x="531" y="48"/>
                  </a:cubicBezTo>
                  <a:cubicBezTo>
                    <a:pt x="685" y="48"/>
                    <a:pt x="833" y="75"/>
                    <a:pt x="974" y="122"/>
                  </a:cubicBezTo>
                  <a:cubicBezTo>
                    <a:pt x="1034" y="142"/>
                    <a:pt x="1095" y="162"/>
                    <a:pt x="1155" y="175"/>
                  </a:cubicBezTo>
                  <a:cubicBezTo>
                    <a:pt x="1108" y="135"/>
                    <a:pt x="1048" y="108"/>
                    <a:pt x="987" y="88"/>
                  </a:cubicBezTo>
                  <a:cubicBezTo>
                    <a:pt x="846" y="28"/>
                    <a:pt x="692" y="1"/>
                    <a:pt x="53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2"/>
            <p:cNvSpPr/>
            <p:nvPr/>
          </p:nvSpPr>
          <p:spPr>
            <a:xfrm>
              <a:off x="4098775" y="4767550"/>
              <a:ext cx="5050" cy="20350"/>
            </a:xfrm>
            <a:custGeom>
              <a:avLst/>
              <a:gdLst/>
              <a:ahLst/>
              <a:cxnLst/>
              <a:rect l="l" t="t" r="r" b="b"/>
              <a:pathLst>
                <a:path w="202" h="814" extrusionOk="0">
                  <a:moveTo>
                    <a:pt x="95" y="1"/>
                  </a:moveTo>
                  <a:cubicBezTo>
                    <a:pt x="121" y="142"/>
                    <a:pt x="135" y="276"/>
                    <a:pt x="128" y="417"/>
                  </a:cubicBezTo>
                  <a:cubicBezTo>
                    <a:pt x="101" y="558"/>
                    <a:pt x="61" y="692"/>
                    <a:pt x="1" y="813"/>
                  </a:cubicBezTo>
                  <a:cubicBezTo>
                    <a:pt x="1" y="813"/>
                    <a:pt x="2" y="814"/>
                    <a:pt x="3" y="814"/>
                  </a:cubicBezTo>
                  <a:cubicBezTo>
                    <a:pt x="12" y="814"/>
                    <a:pt x="44" y="774"/>
                    <a:pt x="81" y="712"/>
                  </a:cubicBezTo>
                  <a:cubicBezTo>
                    <a:pt x="175" y="531"/>
                    <a:pt x="202" y="316"/>
                    <a:pt x="148" y="122"/>
                  </a:cubicBezTo>
                  <a:cubicBezTo>
                    <a:pt x="128" y="41"/>
                    <a:pt x="101" y="1"/>
                    <a:pt x="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2"/>
            <p:cNvSpPr/>
            <p:nvPr/>
          </p:nvSpPr>
          <p:spPr>
            <a:xfrm>
              <a:off x="4019775" y="4888675"/>
              <a:ext cx="107375" cy="90625"/>
            </a:xfrm>
            <a:custGeom>
              <a:avLst/>
              <a:gdLst/>
              <a:ahLst/>
              <a:cxnLst/>
              <a:rect l="l" t="t" r="r" b="b"/>
              <a:pathLst>
                <a:path w="4295" h="3625" extrusionOk="0">
                  <a:moveTo>
                    <a:pt x="0" y="1"/>
                  </a:moveTo>
                  <a:cubicBezTo>
                    <a:pt x="67" y="1189"/>
                    <a:pt x="423" y="2403"/>
                    <a:pt x="973" y="3625"/>
                  </a:cubicBezTo>
                  <a:lnTo>
                    <a:pt x="3369" y="3625"/>
                  </a:lnTo>
                  <a:cubicBezTo>
                    <a:pt x="3892" y="2410"/>
                    <a:pt x="4228" y="1209"/>
                    <a:pt x="42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2"/>
            <p:cNvSpPr/>
            <p:nvPr/>
          </p:nvSpPr>
          <p:spPr>
            <a:xfrm>
              <a:off x="4029150" y="4936325"/>
              <a:ext cx="88100" cy="1025"/>
            </a:xfrm>
            <a:custGeom>
              <a:avLst/>
              <a:gdLst/>
              <a:ahLst/>
              <a:cxnLst/>
              <a:rect l="l" t="t" r="r" b="b"/>
              <a:pathLst>
                <a:path w="3524" h="41" extrusionOk="0">
                  <a:moveTo>
                    <a:pt x="1766" y="1"/>
                  </a:moveTo>
                  <a:cubicBezTo>
                    <a:pt x="793" y="1"/>
                    <a:pt x="1" y="7"/>
                    <a:pt x="1" y="21"/>
                  </a:cubicBezTo>
                  <a:cubicBezTo>
                    <a:pt x="1" y="34"/>
                    <a:pt x="793" y="41"/>
                    <a:pt x="1766" y="41"/>
                  </a:cubicBezTo>
                  <a:cubicBezTo>
                    <a:pt x="2739" y="41"/>
                    <a:pt x="3524" y="34"/>
                    <a:pt x="3524" y="21"/>
                  </a:cubicBezTo>
                  <a:cubicBezTo>
                    <a:pt x="3524" y="7"/>
                    <a:pt x="2739" y="1"/>
                    <a:pt x="176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2"/>
            <p:cNvSpPr/>
            <p:nvPr/>
          </p:nvSpPr>
          <p:spPr>
            <a:xfrm>
              <a:off x="4033350" y="4947075"/>
              <a:ext cx="82575" cy="1025"/>
            </a:xfrm>
            <a:custGeom>
              <a:avLst/>
              <a:gdLst/>
              <a:ahLst/>
              <a:cxnLst/>
              <a:rect l="l" t="t" r="r" b="b"/>
              <a:pathLst>
                <a:path w="3303" h="41" extrusionOk="0">
                  <a:moveTo>
                    <a:pt x="1651" y="0"/>
                  </a:moveTo>
                  <a:cubicBezTo>
                    <a:pt x="739" y="0"/>
                    <a:pt x="1" y="7"/>
                    <a:pt x="1" y="20"/>
                  </a:cubicBezTo>
                  <a:cubicBezTo>
                    <a:pt x="1" y="34"/>
                    <a:pt x="739" y="40"/>
                    <a:pt x="1651" y="40"/>
                  </a:cubicBezTo>
                  <a:cubicBezTo>
                    <a:pt x="2564" y="40"/>
                    <a:pt x="3302" y="34"/>
                    <a:pt x="3302" y="20"/>
                  </a:cubicBezTo>
                  <a:cubicBezTo>
                    <a:pt x="3302" y="7"/>
                    <a:pt x="2564" y="0"/>
                    <a:pt x="165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2"/>
            <p:cNvSpPr/>
            <p:nvPr/>
          </p:nvSpPr>
          <p:spPr>
            <a:xfrm>
              <a:off x="4044250" y="4908300"/>
              <a:ext cx="1550" cy="27550"/>
            </a:xfrm>
            <a:custGeom>
              <a:avLst/>
              <a:gdLst/>
              <a:ahLst/>
              <a:cxnLst/>
              <a:rect l="l" t="t" r="r" b="b"/>
              <a:pathLst>
                <a:path w="62" h="1102" extrusionOk="0">
                  <a:moveTo>
                    <a:pt x="34" y="1"/>
                  </a:moveTo>
                  <a:cubicBezTo>
                    <a:pt x="14" y="182"/>
                    <a:pt x="1" y="363"/>
                    <a:pt x="14" y="551"/>
                  </a:cubicBezTo>
                  <a:cubicBezTo>
                    <a:pt x="1" y="732"/>
                    <a:pt x="14" y="920"/>
                    <a:pt x="34" y="1102"/>
                  </a:cubicBezTo>
                  <a:cubicBezTo>
                    <a:pt x="54" y="920"/>
                    <a:pt x="61" y="732"/>
                    <a:pt x="54" y="551"/>
                  </a:cubicBezTo>
                  <a:cubicBezTo>
                    <a:pt x="61" y="363"/>
                    <a:pt x="54" y="182"/>
                    <a:pt x="3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2"/>
            <p:cNvSpPr/>
            <p:nvPr/>
          </p:nvSpPr>
          <p:spPr>
            <a:xfrm>
              <a:off x="4076475" y="4908300"/>
              <a:ext cx="1525" cy="28550"/>
            </a:xfrm>
            <a:custGeom>
              <a:avLst/>
              <a:gdLst/>
              <a:ahLst/>
              <a:cxnLst/>
              <a:rect l="l" t="t" r="r" b="b"/>
              <a:pathLst>
                <a:path w="61" h="1142" extrusionOk="0">
                  <a:moveTo>
                    <a:pt x="27" y="1"/>
                  </a:moveTo>
                  <a:cubicBezTo>
                    <a:pt x="7" y="189"/>
                    <a:pt x="0" y="377"/>
                    <a:pt x="7" y="571"/>
                  </a:cubicBezTo>
                  <a:cubicBezTo>
                    <a:pt x="0" y="759"/>
                    <a:pt x="7" y="954"/>
                    <a:pt x="27" y="1142"/>
                  </a:cubicBezTo>
                  <a:cubicBezTo>
                    <a:pt x="54" y="954"/>
                    <a:pt x="61" y="759"/>
                    <a:pt x="54" y="571"/>
                  </a:cubicBezTo>
                  <a:cubicBezTo>
                    <a:pt x="61" y="377"/>
                    <a:pt x="54" y="189"/>
                    <a:pt x="2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2"/>
            <p:cNvSpPr/>
            <p:nvPr/>
          </p:nvSpPr>
          <p:spPr>
            <a:xfrm>
              <a:off x="4106675" y="4907975"/>
              <a:ext cx="1525" cy="29225"/>
            </a:xfrm>
            <a:custGeom>
              <a:avLst/>
              <a:gdLst/>
              <a:ahLst/>
              <a:cxnLst/>
              <a:rect l="l" t="t" r="r" b="b"/>
              <a:pathLst>
                <a:path w="61" h="1169" extrusionOk="0">
                  <a:moveTo>
                    <a:pt x="27" y="1"/>
                  </a:moveTo>
                  <a:cubicBezTo>
                    <a:pt x="7" y="195"/>
                    <a:pt x="0" y="390"/>
                    <a:pt x="7" y="584"/>
                  </a:cubicBezTo>
                  <a:cubicBezTo>
                    <a:pt x="0" y="779"/>
                    <a:pt x="7" y="974"/>
                    <a:pt x="27" y="1168"/>
                  </a:cubicBezTo>
                  <a:cubicBezTo>
                    <a:pt x="54" y="974"/>
                    <a:pt x="60" y="779"/>
                    <a:pt x="54" y="584"/>
                  </a:cubicBezTo>
                  <a:cubicBezTo>
                    <a:pt x="60" y="390"/>
                    <a:pt x="54" y="195"/>
                    <a:pt x="2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2"/>
            <p:cNvSpPr/>
            <p:nvPr/>
          </p:nvSpPr>
          <p:spPr>
            <a:xfrm>
              <a:off x="4021775" y="4907650"/>
              <a:ext cx="103375" cy="1200"/>
            </a:xfrm>
            <a:custGeom>
              <a:avLst/>
              <a:gdLst/>
              <a:ahLst/>
              <a:cxnLst/>
              <a:rect l="l" t="t" r="r" b="b"/>
              <a:pathLst>
                <a:path w="4135" h="48" extrusionOk="0">
                  <a:moveTo>
                    <a:pt x="2067" y="0"/>
                  </a:moveTo>
                  <a:cubicBezTo>
                    <a:pt x="920" y="0"/>
                    <a:pt x="1" y="14"/>
                    <a:pt x="1" y="27"/>
                  </a:cubicBezTo>
                  <a:cubicBezTo>
                    <a:pt x="1" y="40"/>
                    <a:pt x="920" y="47"/>
                    <a:pt x="2067" y="47"/>
                  </a:cubicBezTo>
                  <a:cubicBezTo>
                    <a:pt x="3208" y="47"/>
                    <a:pt x="4134" y="40"/>
                    <a:pt x="4134" y="27"/>
                  </a:cubicBezTo>
                  <a:cubicBezTo>
                    <a:pt x="4134" y="14"/>
                    <a:pt x="3208" y="0"/>
                    <a:pt x="20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8" name="Google Shape;328;p32"/>
          <p:cNvGrpSpPr/>
          <p:nvPr/>
        </p:nvGrpSpPr>
        <p:grpSpPr>
          <a:xfrm>
            <a:off x="1611730" y="4143855"/>
            <a:ext cx="5920493" cy="844472"/>
            <a:chOff x="3717896" y="4584720"/>
            <a:chExt cx="1361189" cy="340568"/>
          </a:xfrm>
        </p:grpSpPr>
        <p:sp>
          <p:nvSpPr>
            <p:cNvPr id="329" name="Google Shape;329;p32"/>
            <p:cNvSpPr/>
            <p:nvPr/>
          </p:nvSpPr>
          <p:spPr>
            <a:xfrm>
              <a:off x="3717896" y="4584720"/>
              <a:ext cx="1361189" cy="340568"/>
            </a:xfrm>
            <a:custGeom>
              <a:avLst/>
              <a:gdLst/>
              <a:ahLst/>
              <a:cxnLst/>
              <a:rect l="l" t="t" r="r" b="b"/>
              <a:pathLst>
                <a:path w="57886" h="14483" extrusionOk="0">
                  <a:moveTo>
                    <a:pt x="28943" y="1"/>
                  </a:moveTo>
                  <a:cubicBezTo>
                    <a:pt x="12959" y="1"/>
                    <a:pt x="1" y="3242"/>
                    <a:pt x="1" y="7241"/>
                  </a:cubicBezTo>
                  <a:cubicBezTo>
                    <a:pt x="1" y="11241"/>
                    <a:pt x="12959" y="14482"/>
                    <a:pt x="28943" y="14482"/>
                  </a:cubicBezTo>
                  <a:cubicBezTo>
                    <a:pt x="44928" y="14482"/>
                    <a:pt x="57886" y="11241"/>
                    <a:pt x="57886" y="7241"/>
                  </a:cubicBezTo>
                  <a:cubicBezTo>
                    <a:pt x="57886" y="3242"/>
                    <a:pt x="44928" y="1"/>
                    <a:pt x="289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2"/>
            <p:cNvSpPr/>
            <p:nvPr/>
          </p:nvSpPr>
          <p:spPr>
            <a:xfrm>
              <a:off x="3770146" y="4604755"/>
              <a:ext cx="1236677" cy="299228"/>
            </a:xfrm>
            <a:custGeom>
              <a:avLst/>
              <a:gdLst/>
              <a:ahLst/>
              <a:cxnLst/>
              <a:rect l="l" t="t" r="r" b="b"/>
              <a:pathLst>
                <a:path w="52591" h="12725" extrusionOk="0">
                  <a:moveTo>
                    <a:pt x="26292" y="81"/>
                  </a:moveTo>
                  <a:cubicBezTo>
                    <a:pt x="40746" y="81"/>
                    <a:pt x="52503" y="2900"/>
                    <a:pt x="52503" y="6363"/>
                  </a:cubicBezTo>
                  <a:cubicBezTo>
                    <a:pt x="52503" y="9825"/>
                    <a:pt x="40746" y="12644"/>
                    <a:pt x="26292" y="12644"/>
                  </a:cubicBezTo>
                  <a:cubicBezTo>
                    <a:pt x="11837" y="12644"/>
                    <a:pt x="81" y="9825"/>
                    <a:pt x="81" y="6363"/>
                  </a:cubicBezTo>
                  <a:cubicBezTo>
                    <a:pt x="81" y="2900"/>
                    <a:pt x="11837" y="81"/>
                    <a:pt x="26292" y="81"/>
                  </a:cubicBezTo>
                  <a:close/>
                  <a:moveTo>
                    <a:pt x="26299" y="1"/>
                  </a:moveTo>
                  <a:cubicBezTo>
                    <a:pt x="19279" y="1"/>
                    <a:pt x="12683" y="659"/>
                    <a:pt x="7724" y="1853"/>
                  </a:cubicBezTo>
                  <a:cubicBezTo>
                    <a:pt x="2745" y="3048"/>
                    <a:pt x="0" y="4651"/>
                    <a:pt x="0" y="6363"/>
                  </a:cubicBezTo>
                  <a:cubicBezTo>
                    <a:pt x="0" y="8074"/>
                    <a:pt x="2738" y="9678"/>
                    <a:pt x="7717" y="10872"/>
                  </a:cubicBezTo>
                  <a:cubicBezTo>
                    <a:pt x="12683" y="12067"/>
                    <a:pt x="19279" y="12724"/>
                    <a:pt x="26292" y="12724"/>
                  </a:cubicBezTo>
                  <a:cubicBezTo>
                    <a:pt x="33311" y="12724"/>
                    <a:pt x="39908" y="12067"/>
                    <a:pt x="44873" y="10872"/>
                  </a:cubicBezTo>
                  <a:cubicBezTo>
                    <a:pt x="49853" y="9678"/>
                    <a:pt x="52590" y="8074"/>
                    <a:pt x="52590" y="6363"/>
                  </a:cubicBezTo>
                  <a:cubicBezTo>
                    <a:pt x="52590" y="4651"/>
                    <a:pt x="49853" y="3048"/>
                    <a:pt x="44873" y="1853"/>
                  </a:cubicBezTo>
                  <a:cubicBezTo>
                    <a:pt x="39908" y="659"/>
                    <a:pt x="33311" y="1"/>
                    <a:pt x="2629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32"/>
            <p:cNvSpPr/>
            <p:nvPr/>
          </p:nvSpPr>
          <p:spPr>
            <a:xfrm>
              <a:off x="3858656" y="4634125"/>
              <a:ext cx="1031556" cy="219677"/>
            </a:xfrm>
            <a:custGeom>
              <a:avLst/>
              <a:gdLst/>
              <a:ahLst/>
              <a:cxnLst/>
              <a:rect l="l" t="t" r="r" b="b"/>
              <a:pathLst>
                <a:path w="43868" h="9342" extrusionOk="0">
                  <a:moveTo>
                    <a:pt x="21937" y="87"/>
                  </a:moveTo>
                  <a:cubicBezTo>
                    <a:pt x="33983" y="87"/>
                    <a:pt x="43780" y="2141"/>
                    <a:pt x="43780" y="4671"/>
                  </a:cubicBezTo>
                  <a:cubicBezTo>
                    <a:pt x="43780" y="7201"/>
                    <a:pt x="33983" y="9261"/>
                    <a:pt x="21937" y="9261"/>
                  </a:cubicBezTo>
                  <a:cubicBezTo>
                    <a:pt x="9892" y="9261"/>
                    <a:pt x="88" y="7201"/>
                    <a:pt x="88" y="4671"/>
                  </a:cubicBezTo>
                  <a:cubicBezTo>
                    <a:pt x="88" y="2141"/>
                    <a:pt x="9892" y="87"/>
                    <a:pt x="21937" y="87"/>
                  </a:cubicBezTo>
                  <a:close/>
                  <a:moveTo>
                    <a:pt x="21937" y="0"/>
                  </a:moveTo>
                  <a:cubicBezTo>
                    <a:pt x="16086" y="0"/>
                    <a:pt x="10583" y="483"/>
                    <a:pt x="6450" y="1356"/>
                  </a:cubicBezTo>
                  <a:cubicBezTo>
                    <a:pt x="2296" y="2241"/>
                    <a:pt x="1" y="3416"/>
                    <a:pt x="1" y="4671"/>
                  </a:cubicBezTo>
                  <a:cubicBezTo>
                    <a:pt x="1" y="5932"/>
                    <a:pt x="2296" y="7107"/>
                    <a:pt x="6450" y="7986"/>
                  </a:cubicBezTo>
                  <a:cubicBezTo>
                    <a:pt x="10583" y="8865"/>
                    <a:pt x="16086" y="9341"/>
                    <a:pt x="21937" y="9341"/>
                  </a:cubicBezTo>
                  <a:cubicBezTo>
                    <a:pt x="27782" y="9341"/>
                    <a:pt x="33285" y="8865"/>
                    <a:pt x="37425" y="7986"/>
                  </a:cubicBezTo>
                  <a:cubicBezTo>
                    <a:pt x="41579" y="7107"/>
                    <a:pt x="43867" y="5932"/>
                    <a:pt x="43867" y="4671"/>
                  </a:cubicBezTo>
                  <a:cubicBezTo>
                    <a:pt x="43867" y="3416"/>
                    <a:pt x="41579" y="2235"/>
                    <a:pt x="37425" y="1356"/>
                  </a:cubicBezTo>
                  <a:cubicBezTo>
                    <a:pt x="33285" y="483"/>
                    <a:pt x="27782" y="0"/>
                    <a:pt x="219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32"/>
            <p:cNvSpPr/>
            <p:nvPr/>
          </p:nvSpPr>
          <p:spPr>
            <a:xfrm>
              <a:off x="3987119" y="4655571"/>
              <a:ext cx="774796" cy="165569"/>
            </a:xfrm>
            <a:custGeom>
              <a:avLst/>
              <a:gdLst/>
              <a:ahLst/>
              <a:cxnLst/>
              <a:rect l="l" t="t" r="r" b="b"/>
              <a:pathLst>
                <a:path w="32949" h="7041" extrusionOk="0">
                  <a:moveTo>
                    <a:pt x="16474" y="88"/>
                  </a:moveTo>
                  <a:cubicBezTo>
                    <a:pt x="25507" y="88"/>
                    <a:pt x="32862" y="1625"/>
                    <a:pt x="32862" y="3524"/>
                  </a:cubicBezTo>
                  <a:cubicBezTo>
                    <a:pt x="32862" y="5416"/>
                    <a:pt x="25507" y="6953"/>
                    <a:pt x="16474" y="6953"/>
                  </a:cubicBezTo>
                  <a:cubicBezTo>
                    <a:pt x="7435" y="6953"/>
                    <a:pt x="81" y="5416"/>
                    <a:pt x="81" y="3524"/>
                  </a:cubicBezTo>
                  <a:cubicBezTo>
                    <a:pt x="81" y="1625"/>
                    <a:pt x="7435" y="88"/>
                    <a:pt x="16474" y="88"/>
                  </a:cubicBezTo>
                  <a:close/>
                  <a:moveTo>
                    <a:pt x="16474" y="1"/>
                  </a:moveTo>
                  <a:cubicBezTo>
                    <a:pt x="12079" y="1"/>
                    <a:pt x="7952" y="363"/>
                    <a:pt x="4845" y="1021"/>
                  </a:cubicBezTo>
                  <a:cubicBezTo>
                    <a:pt x="1718" y="1685"/>
                    <a:pt x="0" y="2571"/>
                    <a:pt x="0" y="3517"/>
                  </a:cubicBezTo>
                  <a:cubicBezTo>
                    <a:pt x="0" y="4470"/>
                    <a:pt x="1718" y="5356"/>
                    <a:pt x="4845" y="6020"/>
                  </a:cubicBezTo>
                  <a:cubicBezTo>
                    <a:pt x="7952" y="6678"/>
                    <a:pt x="12079" y="7040"/>
                    <a:pt x="16474" y="7040"/>
                  </a:cubicBezTo>
                  <a:cubicBezTo>
                    <a:pt x="20863" y="7040"/>
                    <a:pt x="24997" y="6678"/>
                    <a:pt x="28097" y="6020"/>
                  </a:cubicBezTo>
                  <a:cubicBezTo>
                    <a:pt x="31224" y="5356"/>
                    <a:pt x="32949" y="4470"/>
                    <a:pt x="32949" y="3517"/>
                  </a:cubicBezTo>
                  <a:cubicBezTo>
                    <a:pt x="32949" y="2571"/>
                    <a:pt x="31224" y="1685"/>
                    <a:pt x="28097" y="1021"/>
                  </a:cubicBezTo>
                  <a:cubicBezTo>
                    <a:pt x="24997" y="363"/>
                    <a:pt x="20863" y="1"/>
                    <a:pt x="1647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32"/>
            <p:cNvSpPr/>
            <p:nvPr/>
          </p:nvSpPr>
          <p:spPr>
            <a:xfrm>
              <a:off x="4084777" y="4683342"/>
              <a:ext cx="543808" cy="116329"/>
            </a:xfrm>
            <a:custGeom>
              <a:avLst/>
              <a:gdLst/>
              <a:ahLst/>
              <a:cxnLst/>
              <a:rect l="l" t="t" r="r" b="b"/>
              <a:pathLst>
                <a:path w="23126" h="4947" extrusionOk="0">
                  <a:moveTo>
                    <a:pt x="11563" y="75"/>
                  </a:moveTo>
                  <a:cubicBezTo>
                    <a:pt x="14637" y="75"/>
                    <a:pt x="17529" y="330"/>
                    <a:pt x="19696" y="786"/>
                  </a:cubicBezTo>
                  <a:cubicBezTo>
                    <a:pt x="21824" y="1236"/>
                    <a:pt x="23038" y="1853"/>
                    <a:pt x="23038" y="2470"/>
                  </a:cubicBezTo>
                  <a:cubicBezTo>
                    <a:pt x="23038" y="3088"/>
                    <a:pt x="21824" y="3705"/>
                    <a:pt x="19696" y="4155"/>
                  </a:cubicBezTo>
                  <a:cubicBezTo>
                    <a:pt x="17529" y="4611"/>
                    <a:pt x="14637" y="4866"/>
                    <a:pt x="11563" y="4866"/>
                  </a:cubicBezTo>
                  <a:cubicBezTo>
                    <a:pt x="8490" y="4866"/>
                    <a:pt x="5597" y="4611"/>
                    <a:pt x="3423" y="4155"/>
                  </a:cubicBezTo>
                  <a:cubicBezTo>
                    <a:pt x="1303" y="3705"/>
                    <a:pt x="88" y="3088"/>
                    <a:pt x="88" y="2470"/>
                  </a:cubicBezTo>
                  <a:cubicBezTo>
                    <a:pt x="88" y="1853"/>
                    <a:pt x="1303" y="1236"/>
                    <a:pt x="3423" y="786"/>
                  </a:cubicBezTo>
                  <a:cubicBezTo>
                    <a:pt x="5597" y="330"/>
                    <a:pt x="8490" y="75"/>
                    <a:pt x="11563" y="75"/>
                  </a:cubicBezTo>
                  <a:close/>
                  <a:moveTo>
                    <a:pt x="11563" y="1"/>
                  </a:moveTo>
                  <a:cubicBezTo>
                    <a:pt x="8483" y="1"/>
                    <a:pt x="5584" y="249"/>
                    <a:pt x="3403" y="712"/>
                  </a:cubicBezTo>
                  <a:cubicBezTo>
                    <a:pt x="1209" y="1175"/>
                    <a:pt x="1" y="1799"/>
                    <a:pt x="1" y="2470"/>
                  </a:cubicBezTo>
                  <a:cubicBezTo>
                    <a:pt x="1" y="3141"/>
                    <a:pt x="1209" y="3772"/>
                    <a:pt x="3403" y="4235"/>
                  </a:cubicBezTo>
                  <a:cubicBezTo>
                    <a:pt x="5584" y="4698"/>
                    <a:pt x="8483" y="4946"/>
                    <a:pt x="11563" y="4946"/>
                  </a:cubicBezTo>
                  <a:cubicBezTo>
                    <a:pt x="14643" y="4946"/>
                    <a:pt x="17542" y="4698"/>
                    <a:pt x="19716" y="4235"/>
                  </a:cubicBezTo>
                  <a:cubicBezTo>
                    <a:pt x="21917" y="3772"/>
                    <a:pt x="23125" y="3141"/>
                    <a:pt x="23125" y="2470"/>
                  </a:cubicBezTo>
                  <a:cubicBezTo>
                    <a:pt x="23125" y="1799"/>
                    <a:pt x="21917" y="1175"/>
                    <a:pt x="19716" y="712"/>
                  </a:cubicBezTo>
                  <a:cubicBezTo>
                    <a:pt x="17542" y="249"/>
                    <a:pt x="14643" y="1"/>
                    <a:pt x="1156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2"/>
            <p:cNvSpPr/>
            <p:nvPr/>
          </p:nvSpPr>
          <p:spPr>
            <a:xfrm>
              <a:off x="3831990" y="4798777"/>
              <a:ext cx="242393" cy="122842"/>
            </a:xfrm>
            <a:custGeom>
              <a:avLst/>
              <a:gdLst/>
              <a:ahLst/>
              <a:cxnLst/>
              <a:rect l="l" t="t" r="r" b="b"/>
              <a:pathLst>
                <a:path w="10308" h="5224" extrusionOk="0">
                  <a:moveTo>
                    <a:pt x="5948" y="1"/>
                  </a:moveTo>
                  <a:cubicBezTo>
                    <a:pt x="5415" y="1"/>
                    <a:pt x="4884" y="75"/>
                    <a:pt x="4369" y="219"/>
                  </a:cubicBezTo>
                  <a:cubicBezTo>
                    <a:pt x="2658" y="668"/>
                    <a:pt x="1162" y="1541"/>
                    <a:pt x="168" y="2655"/>
                  </a:cubicBezTo>
                  <a:cubicBezTo>
                    <a:pt x="1" y="2842"/>
                    <a:pt x="34" y="3084"/>
                    <a:pt x="242" y="3245"/>
                  </a:cubicBezTo>
                  <a:cubicBezTo>
                    <a:pt x="826" y="3681"/>
                    <a:pt x="1437" y="4077"/>
                    <a:pt x="2067" y="4433"/>
                  </a:cubicBezTo>
                  <a:cubicBezTo>
                    <a:pt x="2826" y="4856"/>
                    <a:pt x="3705" y="5171"/>
                    <a:pt x="4644" y="5218"/>
                  </a:cubicBezTo>
                  <a:cubicBezTo>
                    <a:pt x="4722" y="5222"/>
                    <a:pt x="4800" y="5223"/>
                    <a:pt x="4877" y="5223"/>
                  </a:cubicBezTo>
                  <a:cubicBezTo>
                    <a:pt x="5684" y="5223"/>
                    <a:pt x="6478" y="5037"/>
                    <a:pt x="7188" y="4762"/>
                  </a:cubicBezTo>
                  <a:cubicBezTo>
                    <a:pt x="7966" y="4460"/>
                    <a:pt x="8671" y="4064"/>
                    <a:pt x="9369" y="3661"/>
                  </a:cubicBezTo>
                  <a:cubicBezTo>
                    <a:pt x="9738" y="3453"/>
                    <a:pt x="10127" y="3212"/>
                    <a:pt x="10207" y="2876"/>
                  </a:cubicBezTo>
                  <a:cubicBezTo>
                    <a:pt x="10308" y="2507"/>
                    <a:pt x="9986" y="2151"/>
                    <a:pt x="9677" y="1849"/>
                  </a:cubicBezTo>
                  <a:cubicBezTo>
                    <a:pt x="8771" y="977"/>
                    <a:pt x="7624" y="84"/>
                    <a:pt x="6141" y="4"/>
                  </a:cubicBezTo>
                  <a:cubicBezTo>
                    <a:pt x="6077" y="2"/>
                    <a:pt x="6012" y="1"/>
                    <a:pt x="594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2"/>
            <p:cNvSpPr/>
            <p:nvPr/>
          </p:nvSpPr>
          <p:spPr>
            <a:xfrm>
              <a:off x="3835471" y="4861351"/>
              <a:ext cx="234515" cy="47924"/>
            </a:xfrm>
            <a:custGeom>
              <a:avLst/>
              <a:gdLst/>
              <a:ahLst/>
              <a:cxnLst/>
              <a:rect l="l" t="t" r="r" b="b"/>
              <a:pathLst>
                <a:path w="9973" h="2038" extrusionOk="0">
                  <a:moveTo>
                    <a:pt x="9972" y="0"/>
                  </a:moveTo>
                  <a:cubicBezTo>
                    <a:pt x="9965" y="0"/>
                    <a:pt x="9959" y="0"/>
                    <a:pt x="9952" y="7"/>
                  </a:cubicBezTo>
                  <a:lnTo>
                    <a:pt x="9878" y="47"/>
                  </a:lnTo>
                  <a:cubicBezTo>
                    <a:pt x="9818" y="88"/>
                    <a:pt x="9731" y="148"/>
                    <a:pt x="9610" y="215"/>
                  </a:cubicBezTo>
                  <a:cubicBezTo>
                    <a:pt x="9274" y="410"/>
                    <a:pt x="8932" y="584"/>
                    <a:pt x="8576" y="745"/>
                  </a:cubicBezTo>
                  <a:cubicBezTo>
                    <a:pt x="7684" y="1155"/>
                    <a:pt x="6389" y="1584"/>
                    <a:pt x="4926" y="1899"/>
                  </a:cubicBezTo>
                  <a:cubicBezTo>
                    <a:pt x="4745" y="1933"/>
                    <a:pt x="4563" y="1960"/>
                    <a:pt x="4376" y="1980"/>
                  </a:cubicBezTo>
                  <a:cubicBezTo>
                    <a:pt x="4268" y="1988"/>
                    <a:pt x="4157" y="1994"/>
                    <a:pt x="4046" y="1994"/>
                  </a:cubicBezTo>
                  <a:cubicBezTo>
                    <a:pt x="3977" y="1994"/>
                    <a:pt x="3908" y="1992"/>
                    <a:pt x="3839" y="1987"/>
                  </a:cubicBezTo>
                  <a:cubicBezTo>
                    <a:pt x="3503" y="1966"/>
                    <a:pt x="3168" y="1913"/>
                    <a:pt x="2846" y="1819"/>
                  </a:cubicBezTo>
                  <a:cubicBezTo>
                    <a:pt x="2289" y="1658"/>
                    <a:pt x="1765" y="1423"/>
                    <a:pt x="1282" y="1108"/>
                  </a:cubicBezTo>
                  <a:cubicBezTo>
                    <a:pt x="873" y="846"/>
                    <a:pt x="557" y="598"/>
                    <a:pt x="336" y="430"/>
                  </a:cubicBezTo>
                  <a:lnTo>
                    <a:pt x="87" y="235"/>
                  </a:lnTo>
                  <a:lnTo>
                    <a:pt x="20" y="188"/>
                  </a:lnTo>
                  <a:cubicBezTo>
                    <a:pt x="7" y="175"/>
                    <a:pt x="0" y="175"/>
                    <a:pt x="0" y="175"/>
                  </a:cubicBezTo>
                  <a:lnTo>
                    <a:pt x="0" y="175"/>
                  </a:lnTo>
                  <a:lnTo>
                    <a:pt x="14" y="188"/>
                  </a:lnTo>
                  <a:lnTo>
                    <a:pt x="81" y="242"/>
                  </a:lnTo>
                  <a:lnTo>
                    <a:pt x="322" y="443"/>
                  </a:lnTo>
                  <a:cubicBezTo>
                    <a:pt x="624" y="691"/>
                    <a:pt x="940" y="920"/>
                    <a:pt x="1262" y="1134"/>
                  </a:cubicBezTo>
                  <a:cubicBezTo>
                    <a:pt x="1745" y="1450"/>
                    <a:pt x="2275" y="1698"/>
                    <a:pt x="2825" y="1859"/>
                  </a:cubicBezTo>
                  <a:cubicBezTo>
                    <a:pt x="3154" y="1953"/>
                    <a:pt x="3496" y="2013"/>
                    <a:pt x="3832" y="2034"/>
                  </a:cubicBezTo>
                  <a:cubicBezTo>
                    <a:pt x="3907" y="2036"/>
                    <a:pt x="3982" y="2038"/>
                    <a:pt x="4057" y="2038"/>
                  </a:cubicBezTo>
                  <a:cubicBezTo>
                    <a:pt x="4163" y="2038"/>
                    <a:pt x="4269" y="2035"/>
                    <a:pt x="4376" y="2027"/>
                  </a:cubicBezTo>
                  <a:cubicBezTo>
                    <a:pt x="4563" y="2007"/>
                    <a:pt x="4745" y="1980"/>
                    <a:pt x="4926" y="1940"/>
                  </a:cubicBezTo>
                  <a:cubicBezTo>
                    <a:pt x="6395" y="1631"/>
                    <a:pt x="7691" y="1195"/>
                    <a:pt x="8583" y="779"/>
                  </a:cubicBezTo>
                  <a:cubicBezTo>
                    <a:pt x="8939" y="618"/>
                    <a:pt x="9281" y="430"/>
                    <a:pt x="9610" y="228"/>
                  </a:cubicBezTo>
                  <a:cubicBezTo>
                    <a:pt x="9731" y="161"/>
                    <a:pt x="9818" y="101"/>
                    <a:pt x="9878" y="61"/>
                  </a:cubicBezTo>
                  <a:lnTo>
                    <a:pt x="9945" y="14"/>
                  </a:lnTo>
                  <a:lnTo>
                    <a:pt x="997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2"/>
            <p:cNvSpPr/>
            <p:nvPr/>
          </p:nvSpPr>
          <p:spPr>
            <a:xfrm>
              <a:off x="4743126" y="4815073"/>
              <a:ext cx="207214" cy="90062"/>
            </a:xfrm>
            <a:custGeom>
              <a:avLst/>
              <a:gdLst/>
              <a:ahLst/>
              <a:cxnLst/>
              <a:rect l="l" t="t" r="r" b="b"/>
              <a:pathLst>
                <a:path w="8812" h="3830" extrusionOk="0">
                  <a:moveTo>
                    <a:pt x="5102" y="0"/>
                  </a:moveTo>
                  <a:cubicBezTo>
                    <a:pt x="4643" y="0"/>
                    <a:pt x="4185" y="54"/>
                    <a:pt x="3738" y="163"/>
                  </a:cubicBezTo>
                  <a:cubicBezTo>
                    <a:pt x="2275" y="492"/>
                    <a:pt x="993" y="1129"/>
                    <a:pt x="141" y="1948"/>
                  </a:cubicBezTo>
                  <a:cubicBezTo>
                    <a:pt x="0" y="2089"/>
                    <a:pt x="27" y="2270"/>
                    <a:pt x="208" y="2384"/>
                  </a:cubicBezTo>
                  <a:cubicBezTo>
                    <a:pt x="712" y="2713"/>
                    <a:pt x="1228" y="3002"/>
                    <a:pt x="1765" y="3257"/>
                  </a:cubicBezTo>
                  <a:cubicBezTo>
                    <a:pt x="2456" y="3592"/>
                    <a:pt x="3208" y="3787"/>
                    <a:pt x="3973" y="3827"/>
                  </a:cubicBezTo>
                  <a:cubicBezTo>
                    <a:pt x="4031" y="3829"/>
                    <a:pt x="4089" y="3830"/>
                    <a:pt x="4147" y="3830"/>
                  </a:cubicBezTo>
                  <a:cubicBezTo>
                    <a:pt x="4827" y="3830"/>
                    <a:pt x="5504" y="3721"/>
                    <a:pt x="6147" y="3498"/>
                  </a:cubicBezTo>
                  <a:cubicBezTo>
                    <a:pt x="6818" y="3277"/>
                    <a:pt x="7415" y="2982"/>
                    <a:pt x="8013" y="2693"/>
                  </a:cubicBezTo>
                  <a:cubicBezTo>
                    <a:pt x="8328" y="2539"/>
                    <a:pt x="8663" y="2358"/>
                    <a:pt x="8737" y="2116"/>
                  </a:cubicBezTo>
                  <a:cubicBezTo>
                    <a:pt x="8811" y="1841"/>
                    <a:pt x="8543" y="1579"/>
                    <a:pt x="8274" y="1358"/>
                  </a:cubicBezTo>
                  <a:cubicBezTo>
                    <a:pt x="7496" y="720"/>
                    <a:pt x="6516" y="69"/>
                    <a:pt x="5255" y="2"/>
                  </a:cubicBezTo>
                  <a:cubicBezTo>
                    <a:pt x="5204" y="1"/>
                    <a:pt x="5153" y="0"/>
                    <a:pt x="510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2"/>
            <p:cNvSpPr/>
            <p:nvPr/>
          </p:nvSpPr>
          <p:spPr>
            <a:xfrm>
              <a:off x="4745807" y="4861022"/>
              <a:ext cx="200748" cy="35296"/>
            </a:xfrm>
            <a:custGeom>
              <a:avLst/>
              <a:gdLst/>
              <a:ahLst/>
              <a:cxnLst/>
              <a:rect l="l" t="t" r="r" b="b"/>
              <a:pathLst>
                <a:path w="8537" h="1501" extrusionOk="0">
                  <a:moveTo>
                    <a:pt x="8516" y="1"/>
                  </a:moveTo>
                  <a:lnTo>
                    <a:pt x="8449" y="34"/>
                  </a:lnTo>
                  <a:cubicBezTo>
                    <a:pt x="8395" y="61"/>
                    <a:pt x="8321" y="102"/>
                    <a:pt x="8214" y="155"/>
                  </a:cubicBezTo>
                  <a:cubicBezTo>
                    <a:pt x="8013" y="256"/>
                    <a:pt x="7711" y="397"/>
                    <a:pt x="7321" y="544"/>
                  </a:cubicBezTo>
                  <a:cubicBezTo>
                    <a:pt x="6322" y="920"/>
                    <a:pt x="5281" y="1202"/>
                    <a:pt x="4228" y="1383"/>
                  </a:cubicBezTo>
                  <a:cubicBezTo>
                    <a:pt x="3972" y="1430"/>
                    <a:pt x="3713" y="1454"/>
                    <a:pt x="3455" y="1454"/>
                  </a:cubicBezTo>
                  <a:cubicBezTo>
                    <a:pt x="3125" y="1454"/>
                    <a:pt x="2796" y="1415"/>
                    <a:pt x="2476" y="1336"/>
                  </a:cubicBezTo>
                  <a:cubicBezTo>
                    <a:pt x="2007" y="1229"/>
                    <a:pt x="1557" y="1054"/>
                    <a:pt x="1134" y="826"/>
                  </a:cubicBezTo>
                  <a:cubicBezTo>
                    <a:pt x="772" y="632"/>
                    <a:pt x="497" y="444"/>
                    <a:pt x="302" y="323"/>
                  </a:cubicBezTo>
                  <a:lnTo>
                    <a:pt x="81" y="175"/>
                  </a:lnTo>
                  <a:lnTo>
                    <a:pt x="20" y="135"/>
                  </a:lnTo>
                  <a:cubicBezTo>
                    <a:pt x="14" y="135"/>
                    <a:pt x="7" y="128"/>
                    <a:pt x="0" y="128"/>
                  </a:cubicBezTo>
                  <a:cubicBezTo>
                    <a:pt x="0" y="128"/>
                    <a:pt x="7" y="128"/>
                    <a:pt x="20" y="142"/>
                  </a:cubicBezTo>
                  <a:lnTo>
                    <a:pt x="74" y="182"/>
                  </a:lnTo>
                  <a:lnTo>
                    <a:pt x="296" y="336"/>
                  </a:lnTo>
                  <a:cubicBezTo>
                    <a:pt x="557" y="524"/>
                    <a:pt x="832" y="692"/>
                    <a:pt x="1121" y="853"/>
                  </a:cubicBezTo>
                  <a:cubicBezTo>
                    <a:pt x="1544" y="1088"/>
                    <a:pt x="1993" y="1269"/>
                    <a:pt x="2470" y="1383"/>
                  </a:cubicBezTo>
                  <a:cubicBezTo>
                    <a:pt x="2745" y="1450"/>
                    <a:pt x="3027" y="1491"/>
                    <a:pt x="3315" y="1497"/>
                  </a:cubicBezTo>
                  <a:cubicBezTo>
                    <a:pt x="3368" y="1500"/>
                    <a:pt x="3421" y="1501"/>
                    <a:pt x="3474" y="1501"/>
                  </a:cubicBezTo>
                  <a:cubicBezTo>
                    <a:pt x="3730" y="1501"/>
                    <a:pt x="3984" y="1475"/>
                    <a:pt x="4235" y="1430"/>
                  </a:cubicBezTo>
                  <a:cubicBezTo>
                    <a:pt x="5469" y="1202"/>
                    <a:pt x="6570" y="887"/>
                    <a:pt x="7335" y="585"/>
                  </a:cubicBezTo>
                  <a:cubicBezTo>
                    <a:pt x="7637" y="464"/>
                    <a:pt x="7939" y="330"/>
                    <a:pt x="8227" y="175"/>
                  </a:cubicBezTo>
                  <a:cubicBezTo>
                    <a:pt x="8328" y="122"/>
                    <a:pt x="8402" y="81"/>
                    <a:pt x="8456" y="48"/>
                  </a:cubicBezTo>
                  <a:lnTo>
                    <a:pt x="8516" y="14"/>
                  </a:lnTo>
                  <a:cubicBezTo>
                    <a:pt x="8523" y="8"/>
                    <a:pt x="8529" y="1"/>
                    <a:pt x="85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" name="Google Shape;338;p32"/>
          <p:cNvGrpSpPr/>
          <p:nvPr/>
        </p:nvGrpSpPr>
        <p:grpSpPr>
          <a:xfrm>
            <a:off x="7566968" y="3459550"/>
            <a:ext cx="1266741" cy="1220091"/>
            <a:chOff x="5836197" y="4170480"/>
            <a:chExt cx="468677" cy="451417"/>
          </a:xfrm>
        </p:grpSpPr>
        <p:sp>
          <p:nvSpPr>
            <p:cNvPr id="339" name="Google Shape;339;p32"/>
            <p:cNvSpPr/>
            <p:nvPr/>
          </p:nvSpPr>
          <p:spPr>
            <a:xfrm>
              <a:off x="5926448" y="4170480"/>
              <a:ext cx="172976" cy="250129"/>
            </a:xfrm>
            <a:custGeom>
              <a:avLst/>
              <a:gdLst/>
              <a:ahLst/>
              <a:cxnLst/>
              <a:rect l="l" t="t" r="r" b="b"/>
              <a:pathLst>
                <a:path w="7356" h="10637" extrusionOk="0">
                  <a:moveTo>
                    <a:pt x="2900" y="1"/>
                  </a:moveTo>
                  <a:cubicBezTo>
                    <a:pt x="2871" y="1"/>
                    <a:pt x="2842" y="1"/>
                    <a:pt x="2812" y="2"/>
                  </a:cubicBezTo>
                  <a:cubicBezTo>
                    <a:pt x="2812" y="2"/>
                    <a:pt x="1255" y="22"/>
                    <a:pt x="745" y="1122"/>
                  </a:cubicBezTo>
                  <a:cubicBezTo>
                    <a:pt x="463" y="1713"/>
                    <a:pt x="497" y="3988"/>
                    <a:pt x="343" y="5853"/>
                  </a:cubicBezTo>
                  <a:lnTo>
                    <a:pt x="0" y="8256"/>
                  </a:lnTo>
                  <a:lnTo>
                    <a:pt x="3523" y="7779"/>
                  </a:lnTo>
                  <a:cubicBezTo>
                    <a:pt x="3570" y="8242"/>
                    <a:pt x="3658" y="8705"/>
                    <a:pt x="3772" y="9155"/>
                  </a:cubicBezTo>
                  <a:cubicBezTo>
                    <a:pt x="3872" y="9531"/>
                    <a:pt x="4007" y="9920"/>
                    <a:pt x="4302" y="10175"/>
                  </a:cubicBezTo>
                  <a:cubicBezTo>
                    <a:pt x="4590" y="10430"/>
                    <a:pt x="4986" y="10524"/>
                    <a:pt x="5369" y="10584"/>
                  </a:cubicBezTo>
                  <a:cubicBezTo>
                    <a:pt x="5548" y="10612"/>
                    <a:pt x="5733" y="10637"/>
                    <a:pt x="5914" y="10637"/>
                  </a:cubicBezTo>
                  <a:cubicBezTo>
                    <a:pt x="6128" y="10637"/>
                    <a:pt x="6335" y="10602"/>
                    <a:pt x="6516" y="10497"/>
                  </a:cubicBezTo>
                  <a:cubicBezTo>
                    <a:pt x="6583" y="10457"/>
                    <a:pt x="6644" y="10410"/>
                    <a:pt x="6704" y="10363"/>
                  </a:cubicBezTo>
                  <a:cubicBezTo>
                    <a:pt x="7067" y="10014"/>
                    <a:pt x="7080" y="9437"/>
                    <a:pt x="6731" y="9074"/>
                  </a:cubicBezTo>
                  <a:cubicBezTo>
                    <a:pt x="7127" y="9027"/>
                    <a:pt x="7355" y="8564"/>
                    <a:pt x="7308" y="8168"/>
                  </a:cubicBezTo>
                  <a:cubicBezTo>
                    <a:pt x="7261" y="7766"/>
                    <a:pt x="7093" y="7390"/>
                    <a:pt x="6812" y="7095"/>
                  </a:cubicBezTo>
                  <a:cubicBezTo>
                    <a:pt x="6087" y="6350"/>
                    <a:pt x="5758" y="5256"/>
                    <a:pt x="5510" y="4196"/>
                  </a:cubicBezTo>
                  <a:cubicBezTo>
                    <a:pt x="5402" y="3692"/>
                    <a:pt x="5322" y="3249"/>
                    <a:pt x="5295" y="3001"/>
                  </a:cubicBezTo>
                  <a:cubicBezTo>
                    <a:pt x="5163" y="1573"/>
                    <a:pt x="4881" y="1"/>
                    <a:pt x="290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2"/>
            <p:cNvSpPr/>
            <p:nvPr/>
          </p:nvSpPr>
          <p:spPr>
            <a:xfrm>
              <a:off x="5943496" y="4181085"/>
              <a:ext cx="85383" cy="189790"/>
            </a:xfrm>
            <a:custGeom>
              <a:avLst/>
              <a:gdLst/>
              <a:ahLst/>
              <a:cxnLst/>
              <a:rect l="l" t="t" r="r" b="b"/>
              <a:pathLst>
                <a:path w="3631" h="8071" extrusionOk="0">
                  <a:moveTo>
                    <a:pt x="1919" y="0"/>
                  </a:moveTo>
                  <a:lnTo>
                    <a:pt x="1785" y="114"/>
                  </a:lnTo>
                  <a:cubicBezTo>
                    <a:pt x="1758" y="113"/>
                    <a:pt x="1732" y="112"/>
                    <a:pt x="1705" y="112"/>
                  </a:cubicBezTo>
                  <a:cubicBezTo>
                    <a:pt x="919" y="112"/>
                    <a:pt x="225" y="685"/>
                    <a:pt x="128" y="1671"/>
                  </a:cubicBezTo>
                  <a:cubicBezTo>
                    <a:pt x="61" y="2409"/>
                    <a:pt x="0" y="3154"/>
                    <a:pt x="87" y="3704"/>
                  </a:cubicBezTo>
                  <a:cubicBezTo>
                    <a:pt x="258" y="4782"/>
                    <a:pt x="1066" y="4946"/>
                    <a:pt x="1106" y="4946"/>
                  </a:cubicBezTo>
                  <a:cubicBezTo>
                    <a:pt x="1107" y="4946"/>
                    <a:pt x="1107" y="4946"/>
                    <a:pt x="1107" y="4946"/>
                  </a:cubicBezTo>
                  <a:cubicBezTo>
                    <a:pt x="1114" y="4946"/>
                    <a:pt x="1114" y="5107"/>
                    <a:pt x="1114" y="5510"/>
                  </a:cubicBezTo>
                  <a:cubicBezTo>
                    <a:pt x="1114" y="5510"/>
                    <a:pt x="1101" y="5825"/>
                    <a:pt x="1121" y="6194"/>
                  </a:cubicBezTo>
                  <a:cubicBezTo>
                    <a:pt x="1121" y="6228"/>
                    <a:pt x="1128" y="6261"/>
                    <a:pt x="1134" y="6295"/>
                  </a:cubicBezTo>
                  <a:cubicBezTo>
                    <a:pt x="1148" y="6328"/>
                    <a:pt x="1027" y="6489"/>
                    <a:pt x="1054" y="6536"/>
                  </a:cubicBezTo>
                  <a:cubicBezTo>
                    <a:pt x="1315" y="7087"/>
                    <a:pt x="1291" y="8071"/>
                    <a:pt x="1542" y="8071"/>
                  </a:cubicBezTo>
                  <a:cubicBezTo>
                    <a:pt x="1594" y="8071"/>
                    <a:pt x="1658" y="8029"/>
                    <a:pt x="1738" y="7932"/>
                  </a:cubicBezTo>
                  <a:lnTo>
                    <a:pt x="3100" y="6362"/>
                  </a:lnTo>
                  <a:cubicBezTo>
                    <a:pt x="3295" y="6127"/>
                    <a:pt x="3174" y="5979"/>
                    <a:pt x="3188" y="5671"/>
                  </a:cubicBezTo>
                  <a:lnTo>
                    <a:pt x="3624" y="1027"/>
                  </a:lnTo>
                  <a:cubicBezTo>
                    <a:pt x="3631" y="826"/>
                    <a:pt x="3483" y="651"/>
                    <a:pt x="3282" y="631"/>
                  </a:cubicBezTo>
                  <a:lnTo>
                    <a:pt x="1919" y="0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2"/>
            <p:cNvSpPr/>
            <p:nvPr/>
          </p:nvSpPr>
          <p:spPr>
            <a:xfrm>
              <a:off x="5984506" y="4235969"/>
              <a:ext cx="6655" cy="6373"/>
            </a:xfrm>
            <a:custGeom>
              <a:avLst/>
              <a:gdLst/>
              <a:ahLst/>
              <a:cxnLst/>
              <a:rect l="l" t="t" r="r" b="b"/>
              <a:pathLst>
                <a:path w="283" h="271" extrusionOk="0">
                  <a:moveTo>
                    <a:pt x="136" y="1"/>
                  </a:moveTo>
                  <a:cubicBezTo>
                    <a:pt x="67" y="1"/>
                    <a:pt x="7" y="53"/>
                    <a:pt x="1" y="122"/>
                  </a:cubicBezTo>
                  <a:lnTo>
                    <a:pt x="1" y="129"/>
                  </a:lnTo>
                  <a:cubicBezTo>
                    <a:pt x="1" y="203"/>
                    <a:pt x="61" y="270"/>
                    <a:pt x="142" y="270"/>
                  </a:cubicBezTo>
                  <a:cubicBezTo>
                    <a:pt x="146" y="270"/>
                    <a:pt x="150" y="270"/>
                    <a:pt x="154" y="270"/>
                  </a:cubicBezTo>
                  <a:cubicBezTo>
                    <a:pt x="222" y="270"/>
                    <a:pt x="276" y="218"/>
                    <a:pt x="283" y="142"/>
                  </a:cubicBezTo>
                  <a:cubicBezTo>
                    <a:pt x="283" y="69"/>
                    <a:pt x="222" y="1"/>
                    <a:pt x="149" y="1"/>
                  </a:cubicBezTo>
                  <a:cubicBezTo>
                    <a:pt x="144" y="1"/>
                    <a:pt x="140" y="1"/>
                    <a:pt x="13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2"/>
            <p:cNvSpPr/>
            <p:nvPr/>
          </p:nvSpPr>
          <p:spPr>
            <a:xfrm>
              <a:off x="5951538" y="4234253"/>
              <a:ext cx="6655" cy="6349"/>
            </a:xfrm>
            <a:custGeom>
              <a:avLst/>
              <a:gdLst/>
              <a:ahLst/>
              <a:cxnLst/>
              <a:rect l="l" t="t" r="r" b="b"/>
              <a:pathLst>
                <a:path w="283" h="270" extrusionOk="0">
                  <a:moveTo>
                    <a:pt x="136" y="0"/>
                  </a:moveTo>
                  <a:cubicBezTo>
                    <a:pt x="67" y="0"/>
                    <a:pt x="7" y="52"/>
                    <a:pt x="0" y="121"/>
                  </a:cubicBezTo>
                  <a:lnTo>
                    <a:pt x="0" y="128"/>
                  </a:lnTo>
                  <a:cubicBezTo>
                    <a:pt x="0" y="202"/>
                    <a:pt x="61" y="269"/>
                    <a:pt x="135" y="269"/>
                  </a:cubicBezTo>
                  <a:cubicBezTo>
                    <a:pt x="139" y="269"/>
                    <a:pt x="143" y="270"/>
                    <a:pt x="147" y="270"/>
                  </a:cubicBezTo>
                  <a:cubicBezTo>
                    <a:pt x="216" y="270"/>
                    <a:pt x="276" y="218"/>
                    <a:pt x="282" y="148"/>
                  </a:cubicBezTo>
                  <a:lnTo>
                    <a:pt x="282" y="142"/>
                  </a:lnTo>
                  <a:cubicBezTo>
                    <a:pt x="282" y="68"/>
                    <a:pt x="222" y="1"/>
                    <a:pt x="148" y="1"/>
                  </a:cubicBezTo>
                  <a:cubicBezTo>
                    <a:pt x="144" y="0"/>
                    <a:pt x="140" y="0"/>
                    <a:pt x="1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2"/>
            <p:cNvSpPr/>
            <p:nvPr/>
          </p:nvSpPr>
          <p:spPr>
            <a:xfrm>
              <a:off x="5949328" y="4223836"/>
              <a:ext cx="13756" cy="3574"/>
            </a:xfrm>
            <a:custGeom>
              <a:avLst/>
              <a:gdLst/>
              <a:ahLst/>
              <a:cxnLst/>
              <a:rect l="l" t="t" r="r" b="b"/>
              <a:pathLst>
                <a:path w="585" h="152" extrusionOk="0">
                  <a:moveTo>
                    <a:pt x="289" y="1"/>
                  </a:moveTo>
                  <a:cubicBezTo>
                    <a:pt x="209" y="1"/>
                    <a:pt x="135" y="28"/>
                    <a:pt x="68" y="68"/>
                  </a:cubicBezTo>
                  <a:cubicBezTo>
                    <a:pt x="21" y="108"/>
                    <a:pt x="0" y="142"/>
                    <a:pt x="14" y="148"/>
                  </a:cubicBezTo>
                  <a:cubicBezTo>
                    <a:pt x="15" y="151"/>
                    <a:pt x="18" y="152"/>
                    <a:pt x="22" y="152"/>
                  </a:cubicBezTo>
                  <a:cubicBezTo>
                    <a:pt x="52" y="152"/>
                    <a:pt x="152" y="88"/>
                    <a:pt x="289" y="88"/>
                  </a:cubicBezTo>
                  <a:cubicBezTo>
                    <a:pt x="431" y="88"/>
                    <a:pt x="538" y="150"/>
                    <a:pt x="565" y="150"/>
                  </a:cubicBezTo>
                  <a:cubicBezTo>
                    <a:pt x="568" y="150"/>
                    <a:pt x="570" y="149"/>
                    <a:pt x="571" y="148"/>
                  </a:cubicBezTo>
                  <a:cubicBezTo>
                    <a:pt x="584" y="128"/>
                    <a:pt x="564" y="101"/>
                    <a:pt x="510" y="68"/>
                  </a:cubicBezTo>
                  <a:cubicBezTo>
                    <a:pt x="443" y="21"/>
                    <a:pt x="370" y="1"/>
                    <a:pt x="2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2"/>
            <p:cNvSpPr/>
            <p:nvPr/>
          </p:nvSpPr>
          <p:spPr>
            <a:xfrm>
              <a:off x="5985612" y="4225317"/>
              <a:ext cx="13756" cy="4256"/>
            </a:xfrm>
            <a:custGeom>
              <a:avLst/>
              <a:gdLst/>
              <a:ahLst/>
              <a:cxnLst/>
              <a:rect l="l" t="t" r="r" b="b"/>
              <a:pathLst>
                <a:path w="585" h="181" extrusionOk="0">
                  <a:moveTo>
                    <a:pt x="320" y="1"/>
                  </a:moveTo>
                  <a:cubicBezTo>
                    <a:pt x="303" y="1"/>
                    <a:pt x="286" y="2"/>
                    <a:pt x="269" y="5"/>
                  </a:cubicBezTo>
                  <a:cubicBezTo>
                    <a:pt x="189" y="12"/>
                    <a:pt x="115" y="45"/>
                    <a:pt x="55" y="99"/>
                  </a:cubicBezTo>
                  <a:cubicBezTo>
                    <a:pt x="14" y="132"/>
                    <a:pt x="1" y="173"/>
                    <a:pt x="14" y="179"/>
                  </a:cubicBezTo>
                  <a:cubicBezTo>
                    <a:pt x="16" y="180"/>
                    <a:pt x="18" y="181"/>
                    <a:pt x="20" y="181"/>
                  </a:cubicBezTo>
                  <a:cubicBezTo>
                    <a:pt x="48" y="181"/>
                    <a:pt x="139" y="105"/>
                    <a:pt x="283" y="92"/>
                  </a:cubicBezTo>
                  <a:cubicBezTo>
                    <a:pt x="298" y="91"/>
                    <a:pt x="312" y="90"/>
                    <a:pt x="327" y="90"/>
                  </a:cubicBezTo>
                  <a:cubicBezTo>
                    <a:pt x="433" y="90"/>
                    <a:pt x="520" y="123"/>
                    <a:pt x="552" y="123"/>
                  </a:cubicBezTo>
                  <a:cubicBezTo>
                    <a:pt x="558" y="123"/>
                    <a:pt x="563" y="122"/>
                    <a:pt x="565" y="119"/>
                  </a:cubicBezTo>
                  <a:cubicBezTo>
                    <a:pt x="585" y="99"/>
                    <a:pt x="551" y="79"/>
                    <a:pt x="504" y="52"/>
                  </a:cubicBezTo>
                  <a:cubicBezTo>
                    <a:pt x="446" y="20"/>
                    <a:pt x="383" y="1"/>
                    <a:pt x="3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32"/>
            <p:cNvSpPr/>
            <p:nvPr/>
          </p:nvSpPr>
          <p:spPr>
            <a:xfrm>
              <a:off x="5962732" y="4225105"/>
              <a:ext cx="11240" cy="30076"/>
            </a:xfrm>
            <a:custGeom>
              <a:avLst/>
              <a:gdLst/>
              <a:ahLst/>
              <a:cxnLst/>
              <a:rect l="l" t="t" r="r" b="b"/>
              <a:pathLst>
                <a:path w="478" h="1279" extrusionOk="0">
                  <a:moveTo>
                    <a:pt x="463" y="0"/>
                  </a:moveTo>
                  <a:cubicBezTo>
                    <a:pt x="441" y="0"/>
                    <a:pt x="301" y="333"/>
                    <a:pt x="142" y="752"/>
                  </a:cubicBezTo>
                  <a:lnTo>
                    <a:pt x="28" y="1054"/>
                  </a:lnTo>
                  <a:cubicBezTo>
                    <a:pt x="8" y="1101"/>
                    <a:pt x="1" y="1155"/>
                    <a:pt x="14" y="1202"/>
                  </a:cubicBezTo>
                  <a:cubicBezTo>
                    <a:pt x="21" y="1235"/>
                    <a:pt x="48" y="1255"/>
                    <a:pt x="75" y="1262"/>
                  </a:cubicBezTo>
                  <a:cubicBezTo>
                    <a:pt x="95" y="1269"/>
                    <a:pt x="122" y="1269"/>
                    <a:pt x="142" y="1269"/>
                  </a:cubicBezTo>
                  <a:cubicBezTo>
                    <a:pt x="185" y="1275"/>
                    <a:pt x="227" y="1279"/>
                    <a:pt x="269" y="1279"/>
                  </a:cubicBezTo>
                  <a:cubicBezTo>
                    <a:pt x="311" y="1279"/>
                    <a:pt x="353" y="1275"/>
                    <a:pt x="397" y="1269"/>
                  </a:cubicBezTo>
                  <a:cubicBezTo>
                    <a:pt x="316" y="1242"/>
                    <a:pt x="229" y="1228"/>
                    <a:pt x="149" y="1222"/>
                  </a:cubicBezTo>
                  <a:cubicBezTo>
                    <a:pt x="108" y="1222"/>
                    <a:pt x="68" y="1208"/>
                    <a:pt x="61" y="1181"/>
                  </a:cubicBezTo>
                  <a:cubicBezTo>
                    <a:pt x="61" y="1141"/>
                    <a:pt x="68" y="1101"/>
                    <a:pt x="88" y="1067"/>
                  </a:cubicBezTo>
                  <a:cubicBezTo>
                    <a:pt x="122" y="973"/>
                    <a:pt x="162" y="879"/>
                    <a:pt x="202" y="772"/>
                  </a:cubicBezTo>
                  <a:cubicBezTo>
                    <a:pt x="363" y="356"/>
                    <a:pt x="477" y="0"/>
                    <a:pt x="464" y="0"/>
                  </a:cubicBezTo>
                  <a:cubicBezTo>
                    <a:pt x="464" y="0"/>
                    <a:pt x="463" y="0"/>
                    <a:pt x="4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2"/>
            <p:cNvSpPr/>
            <p:nvPr/>
          </p:nvSpPr>
          <p:spPr>
            <a:xfrm>
              <a:off x="5969692" y="4288055"/>
              <a:ext cx="34732" cy="15873"/>
            </a:xfrm>
            <a:custGeom>
              <a:avLst/>
              <a:gdLst/>
              <a:ahLst/>
              <a:cxnLst/>
              <a:rect l="l" t="t" r="r" b="b"/>
              <a:pathLst>
                <a:path w="1477" h="675" extrusionOk="0">
                  <a:moveTo>
                    <a:pt x="1476" y="1"/>
                  </a:moveTo>
                  <a:lnTo>
                    <a:pt x="1476" y="1"/>
                  </a:lnTo>
                  <a:cubicBezTo>
                    <a:pt x="1044" y="263"/>
                    <a:pt x="541" y="397"/>
                    <a:pt x="37" y="397"/>
                  </a:cubicBezTo>
                  <a:cubicBezTo>
                    <a:pt x="25" y="397"/>
                    <a:pt x="12" y="397"/>
                    <a:pt x="0" y="397"/>
                  </a:cubicBezTo>
                  <a:lnTo>
                    <a:pt x="0" y="665"/>
                  </a:lnTo>
                  <a:cubicBezTo>
                    <a:pt x="68" y="671"/>
                    <a:pt x="134" y="674"/>
                    <a:pt x="197" y="674"/>
                  </a:cubicBezTo>
                  <a:cubicBezTo>
                    <a:pt x="1151" y="674"/>
                    <a:pt x="1476" y="1"/>
                    <a:pt x="1476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2"/>
            <p:cNvSpPr/>
            <p:nvPr/>
          </p:nvSpPr>
          <p:spPr>
            <a:xfrm>
              <a:off x="5975359" y="4257439"/>
              <a:ext cx="12957" cy="10511"/>
            </a:xfrm>
            <a:custGeom>
              <a:avLst/>
              <a:gdLst/>
              <a:ahLst/>
              <a:cxnLst/>
              <a:rect l="l" t="t" r="r" b="b"/>
              <a:pathLst>
                <a:path w="551" h="447" extrusionOk="0">
                  <a:moveTo>
                    <a:pt x="355" y="1"/>
                  </a:moveTo>
                  <a:cubicBezTo>
                    <a:pt x="260" y="1"/>
                    <a:pt x="107" y="111"/>
                    <a:pt x="54" y="182"/>
                  </a:cubicBezTo>
                  <a:lnTo>
                    <a:pt x="48" y="176"/>
                  </a:lnTo>
                  <a:cubicBezTo>
                    <a:pt x="34" y="189"/>
                    <a:pt x="1" y="202"/>
                    <a:pt x="7" y="223"/>
                  </a:cubicBezTo>
                  <a:cubicBezTo>
                    <a:pt x="21" y="236"/>
                    <a:pt x="34" y="256"/>
                    <a:pt x="54" y="263"/>
                  </a:cubicBezTo>
                  <a:cubicBezTo>
                    <a:pt x="115" y="310"/>
                    <a:pt x="209" y="424"/>
                    <a:pt x="283" y="444"/>
                  </a:cubicBezTo>
                  <a:cubicBezTo>
                    <a:pt x="293" y="446"/>
                    <a:pt x="304" y="447"/>
                    <a:pt x="315" y="447"/>
                  </a:cubicBezTo>
                  <a:cubicBezTo>
                    <a:pt x="378" y="447"/>
                    <a:pt x="437" y="415"/>
                    <a:pt x="477" y="363"/>
                  </a:cubicBezTo>
                  <a:cubicBezTo>
                    <a:pt x="511" y="310"/>
                    <a:pt x="551" y="162"/>
                    <a:pt x="511" y="108"/>
                  </a:cubicBezTo>
                  <a:cubicBezTo>
                    <a:pt x="484" y="55"/>
                    <a:pt x="430" y="14"/>
                    <a:pt x="363" y="1"/>
                  </a:cubicBezTo>
                  <a:cubicBezTo>
                    <a:pt x="360" y="1"/>
                    <a:pt x="358" y="1"/>
                    <a:pt x="355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2"/>
            <p:cNvSpPr/>
            <p:nvPr/>
          </p:nvSpPr>
          <p:spPr>
            <a:xfrm>
              <a:off x="5982931" y="4212055"/>
              <a:ext cx="16907" cy="3951"/>
            </a:xfrm>
            <a:custGeom>
              <a:avLst/>
              <a:gdLst/>
              <a:ahLst/>
              <a:cxnLst/>
              <a:rect l="l" t="t" r="r" b="b"/>
              <a:pathLst>
                <a:path w="719" h="168" extrusionOk="0">
                  <a:moveTo>
                    <a:pt x="360" y="0"/>
                  </a:moveTo>
                  <a:cubicBezTo>
                    <a:pt x="269" y="0"/>
                    <a:pt x="179" y="22"/>
                    <a:pt x="95" y="66"/>
                  </a:cubicBezTo>
                  <a:cubicBezTo>
                    <a:pt x="34" y="86"/>
                    <a:pt x="1" y="126"/>
                    <a:pt x="8" y="146"/>
                  </a:cubicBezTo>
                  <a:cubicBezTo>
                    <a:pt x="14" y="158"/>
                    <a:pt x="37" y="161"/>
                    <a:pt x="70" y="161"/>
                  </a:cubicBezTo>
                  <a:cubicBezTo>
                    <a:pt x="124" y="161"/>
                    <a:pt x="208" y="152"/>
                    <a:pt x="306" y="152"/>
                  </a:cubicBezTo>
                  <a:cubicBezTo>
                    <a:pt x="322" y="152"/>
                    <a:pt x="339" y="152"/>
                    <a:pt x="356" y="153"/>
                  </a:cubicBezTo>
                  <a:cubicBezTo>
                    <a:pt x="477" y="153"/>
                    <a:pt x="583" y="168"/>
                    <a:pt x="646" y="168"/>
                  </a:cubicBezTo>
                  <a:cubicBezTo>
                    <a:pt x="678" y="168"/>
                    <a:pt x="699" y="164"/>
                    <a:pt x="705" y="153"/>
                  </a:cubicBezTo>
                  <a:cubicBezTo>
                    <a:pt x="719" y="133"/>
                    <a:pt x="685" y="99"/>
                    <a:pt x="625" y="66"/>
                  </a:cubicBezTo>
                  <a:cubicBezTo>
                    <a:pt x="541" y="22"/>
                    <a:pt x="450" y="0"/>
                    <a:pt x="3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32"/>
            <p:cNvSpPr/>
            <p:nvPr/>
          </p:nvSpPr>
          <p:spPr>
            <a:xfrm>
              <a:off x="5950598" y="4208316"/>
              <a:ext cx="12792" cy="4068"/>
            </a:xfrm>
            <a:custGeom>
              <a:avLst/>
              <a:gdLst/>
              <a:ahLst/>
              <a:cxnLst/>
              <a:rect l="l" t="t" r="r" b="b"/>
              <a:pathLst>
                <a:path w="544" h="173" extrusionOk="0">
                  <a:moveTo>
                    <a:pt x="279" y="0"/>
                  </a:moveTo>
                  <a:cubicBezTo>
                    <a:pt x="202" y="0"/>
                    <a:pt x="125" y="24"/>
                    <a:pt x="61" y="70"/>
                  </a:cubicBezTo>
                  <a:cubicBezTo>
                    <a:pt x="14" y="104"/>
                    <a:pt x="0" y="137"/>
                    <a:pt x="14" y="157"/>
                  </a:cubicBezTo>
                  <a:cubicBezTo>
                    <a:pt x="23" y="169"/>
                    <a:pt x="40" y="172"/>
                    <a:pt x="65" y="172"/>
                  </a:cubicBezTo>
                  <a:cubicBezTo>
                    <a:pt x="114" y="172"/>
                    <a:pt x="190" y="157"/>
                    <a:pt x="275" y="157"/>
                  </a:cubicBezTo>
                  <a:cubicBezTo>
                    <a:pt x="341" y="157"/>
                    <a:pt x="403" y="163"/>
                    <a:pt x="450" y="163"/>
                  </a:cubicBezTo>
                  <a:cubicBezTo>
                    <a:pt x="489" y="163"/>
                    <a:pt x="518" y="159"/>
                    <a:pt x="530" y="144"/>
                  </a:cubicBezTo>
                  <a:cubicBezTo>
                    <a:pt x="544" y="124"/>
                    <a:pt x="524" y="90"/>
                    <a:pt x="477" y="57"/>
                  </a:cubicBezTo>
                  <a:cubicBezTo>
                    <a:pt x="417" y="19"/>
                    <a:pt x="348" y="0"/>
                    <a:pt x="2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2"/>
            <p:cNvSpPr/>
            <p:nvPr/>
          </p:nvSpPr>
          <p:spPr>
            <a:xfrm>
              <a:off x="5982625" y="4179345"/>
              <a:ext cx="50369" cy="71345"/>
            </a:xfrm>
            <a:custGeom>
              <a:avLst/>
              <a:gdLst/>
              <a:ahLst/>
              <a:cxnLst/>
              <a:rect l="l" t="t" r="r" b="b"/>
              <a:pathLst>
                <a:path w="2142" h="3034" extrusionOk="0">
                  <a:moveTo>
                    <a:pt x="255" y="0"/>
                  </a:moveTo>
                  <a:lnTo>
                    <a:pt x="0" y="61"/>
                  </a:lnTo>
                  <a:cubicBezTo>
                    <a:pt x="0" y="61"/>
                    <a:pt x="584" y="624"/>
                    <a:pt x="705" y="1289"/>
                  </a:cubicBezTo>
                  <a:cubicBezTo>
                    <a:pt x="987" y="2892"/>
                    <a:pt x="1574" y="3033"/>
                    <a:pt x="1772" y="3033"/>
                  </a:cubicBezTo>
                  <a:cubicBezTo>
                    <a:pt x="1815" y="3033"/>
                    <a:pt x="1839" y="3027"/>
                    <a:pt x="1839" y="3027"/>
                  </a:cubicBezTo>
                  <a:lnTo>
                    <a:pt x="2141" y="1342"/>
                  </a:lnTo>
                  <a:cubicBezTo>
                    <a:pt x="2141" y="1342"/>
                    <a:pt x="1826" y="551"/>
                    <a:pt x="1792" y="530"/>
                  </a:cubicBezTo>
                  <a:cubicBezTo>
                    <a:pt x="1765" y="510"/>
                    <a:pt x="255" y="0"/>
                    <a:pt x="2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32"/>
            <p:cNvSpPr/>
            <p:nvPr/>
          </p:nvSpPr>
          <p:spPr>
            <a:xfrm>
              <a:off x="6021449" y="4241589"/>
              <a:ext cx="18577" cy="27160"/>
            </a:xfrm>
            <a:custGeom>
              <a:avLst/>
              <a:gdLst/>
              <a:ahLst/>
              <a:cxnLst/>
              <a:rect l="l" t="t" r="r" b="b"/>
              <a:pathLst>
                <a:path w="790" h="1155" extrusionOk="0">
                  <a:moveTo>
                    <a:pt x="301" y="1"/>
                  </a:moveTo>
                  <a:cubicBezTo>
                    <a:pt x="256" y="1"/>
                    <a:pt x="212" y="5"/>
                    <a:pt x="175" y="11"/>
                  </a:cubicBezTo>
                  <a:cubicBezTo>
                    <a:pt x="94" y="24"/>
                    <a:pt x="0" y="219"/>
                    <a:pt x="0" y="299"/>
                  </a:cubicBezTo>
                  <a:cubicBezTo>
                    <a:pt x="0" y="588"/>
                    <a:pt x="34" y="1105"/>
                    <a:pt x="34" y="1125"/>
                  </a:cubicBezTo>
                  <a:cubicBezTo>
                    <a:pt x="34" y="1133"/>
                    <a:pt x="111" y="1154"/>
                    <a:pt x="216" y="1154"/>
                  </a:cubicBezTo>
                  <a:cubicBezTo>
                    <a:pt x="440" y="1154"/>
                    <a:pt x="790" y="1059"/>
                    <a:pt x="785" y="548"/>
                  </a:cubicBezTo>
                  <a:cubicBezTo>
                    <a:pt x="785" y="94"/>
                    <a:pt x="516" y="1"/>
                    <a:pt x="301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32"/>
            <p:cNvSpPr/>
            <p:nvPr/>
          </p:nvSpPr>
          <p:spPr>
            <a:xfrm>
              <a:off x="6027445" y="4247280"/>
              <a:ext cx="8066" cy="15520"/>
            </a:xfrm>
            <a:custGeom>
              <a:avLst/>
              <a:gdLst/>
              <a:ahLst/>
              <a:cxnLst/>
              <a:rect l="l" t="t" r="r" b="b"/>
              <a:pathLst>
                <a:path w="343" h="660" extrusionOk="0">
                  <a:moveTo>
                    <a:pt x="133" y="1"/>
                  </a:moveTo>
                  <a:cubicBezTo>
                    <a:pt x="114" y="1"/>
                    <a:pt x="95" y="7"/>
                    <a:pt x="81" y="17"/>
                  </a:cubicBezTo>
                  <a:cubicBezTo>
                    <a:pt x="67" y="30"/>
                    <a:pt x="61" y="51"/>
                    <a:pt x="54" y="71"/>
                  </a:cubicBezTo>
                  <a:cubicBezTo>
                    <a:pt x="47" y="98"/>
                    <a:pt x="61" y="111"/>
                    <a:pt x="67" y="111"/>
                  </a:cubicBezTo>
                  <a:cubicBezTo>
                    <a:pt x="67" y="111"/>
                    <a:pt x="61" y="98"/>
                    <a:pt x="74" y="71"/>
                  </a:cubicBezTo>
                  <a:cubicBezTo>
                    <a:pt x="85" y="48"/>
                    <a:pt x="110" y="35"/>
                    <a:pt x="134" y="35"/>
                  </a:cubicBezTo>
                  <a:cubicBezTo>
                    <a:pt x="138" y="35"/>
                    <a:pt x="143" y="36"/>
                    <a:pt x="148" y="37"/>
                  </a:cubicBezTo>
                  <a:cubicBezTo>
                    <a:pt x="202" y="51"/>
                    <a:pt x="235" y="91"/>
                    <a:pt x="248" y="138"/>
                  </a:cubicBezTo>
                  <a:cubicBezTo>
                    <a:pt x="275" y="198"/>
                    <a:pt x="289" y="259"/>
                    <a:pt x="289" y="326"/>
                  </a:cubicBezTo>
                  <a:cubicBezTo>
                    <a:pt x="282" y="460"/>
                    <a:pt x="222" y="587"/>
                    <a:pt x="141" y="614"/>
                  </a:cubicBezTo>
                  <a:cubicBezTo>
                    <a:pt x="124" y="621"/>
                    <a:pt x="108" y="624"/>
                    <a:pt x="91" y="624"/>
                  </a:cubicBezTo>
                  <a:cubicBezTo>
                    <a:pt x="74" y="624"/>
                    <a:pt x="57" y="621"/>
                    <a:pt x="40" y="614"/>
                  </a:cubicBezTo>
                  <a:cubicBezTo>
                    <a:pt x="20" y="608"/>
                    <a:pt x="7" y="601"/>
                    <a:pt x="7" y="601"/>
                  </a:cubicBezTo>
                  <a:lnTo>
                    <a:pt x="7" y="601"/>
                  </a:lnTo>
                  <a:cubicBezTo>
                    <a:pt x="0" y="601"/>
                    <a:pt x="7" y="614"/>
                    <a:pt x="34" y="634"/>
                  </a:cubicBezTo>
                  <a:cubicBezTo>
                    <a:pt x="58" y="649"/>
                    <a:pt x="86" y="660"/>
                    <a:pt x="114" y="660"/>
                  </a:cubicBezTo>
                  <a:cubicBezTo>
                    <a:pt x="125" y="660"/>
                    <a:pt x="137" y="658"/>
                    <a:pt x="148" y="655"/>
                  </a:cubicBezTo>
                  <a:cubicBezTo>
                    <a:pt x="255" y="621"/>
                    <a:pt x="342" y="480"/>
                    <a:pt x="342" y="326"/>
                  </a:cubicBezTo>
                  <a:cubicBezTo>
                    <a:pt x="342" y="252"/>
                    <a:pt x="322" y="185"/>
                    <a:pt x="295" y="118"/>
                  </a:cubicBezTo>
                  <a:cubicBezTo>
                    <a:pt x="269" y="57"/>
                    <a:pt x="222" y="10"/>
                    <a:pt x="155" y="4"/>
                  </a:cubicBezTo>
                  <a:cubicBezTo>
                    <a:pt x="147" y="2"/>
                    <a:pt x="140" y="1"/>
                    <a:pt x="133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32"/>
            <p:cNvSpPr/>
            <p:nvPr/>
          </p:nvSpPr>
          <p:spPr>
            <a:xfrm>
              <a:off x="5983566" y="4182496"/>
              <a:ext cx="30334" cy="58882"/>
            </a:xfrm>
            <a:custGeom>
              <a:avLst/>
              <a:gdLst/>
              <a:ahLst/>
              <a:cxnLst/>
              <a:rect l="l" t="t" r="r" b="b"/>
              <a:pathLst>
                <a:path w="1290" h="2504" extrusionOk="0">
                  <a:moveTo>
                    <a:pt x="1" y="1"/>
                  </a:moveTo>
                  <a:lnTo>
                    <a:pt x="1" y="1"/>
                  </a:lnTo>
                  <a:cubicBezTo>
                    <a:pt x="7" y="14"/>
                    <a:pt x="14" y="21"/>
                    <a:pt x="21" y="27"/>
                  </a:cubicBezTo>
                  <a:cubicBezTo>
                    <a:pt x="14" y="21"/>
                    <a:pt x="7" y="7"/>
                    <a:pt x="1" y="1"/>
                  </a:cubicBezTo>
                  <a:close/>
                  <a:moveTo>
                    <a:pt x="21" y="27"/>
                  </a:moveTo>
                  <a:lnTo>
                    <a:pt x="21" y="27"/>
                  </a:lnTo>
                  <a:cubicBezTo>
                    <a:pt x="28" y="48"/>
                    <a:pt x="48" y="68"/>
                    <a:pt x="68" y="101"/>
                  </a:cubicBezTo>
                  <a:cubicBezTo>
                    <a:pt x="121" y="188"/>
                    <a:pt x="175" y="282"/>
                    <a:pt x="215" y="376"/>
                  </a:cubicBezTo>
                  <a:cubicBezTo>
                    <a:pt x="283" y="517"/>
                    <a:pt x="336" y="658"/>
                    <a:pt x="383" y="806"/>
                  </a:cubicBezTo>
                  <a:cubicBezTo>
                    <a:pt x="437" y="974"/>
                    <a:pt x="484" y="1161"/>
                    <a:pt x="531" y="1363"/>
                  </a:cubicBezTo>
                  <a:cubicBezTo>
                    <a:pt x="564" y="1551"/>
                    <a:pt x="605" y="1739"/>
                    <a:pt x="665" y="1920"/>
                  </a:cubicBezTo>
                  <a:cubicBezTo>
                    <a:pt x="692" y="1994"/>
                    <a:pt x="725" y="2074"/>
                    <a:pt x="772" y="2148"/>
                  </a:cubicBezTo>
                  <a:cubicBezTo>
                    <a:pt x="806" y="2208"/>
                    <a:pt x="853" y="2262"/>
                    <a:pt x="907" y="2316"/>
                  </a:cubicBezTo>
                  <a:cubicBezTo>
                    <a:pt x="980" y="2390"/>
                    <a:pt x="1074" y="2450"/>
                    <a:pt x="1175" y="2483"/>
                  </a:cubicBezTo>
                  <a:cubicBezTo>
                    <a:pt x="1209" y="2490"/>
                    <a:pt x="1249" y="2497"/>
                    <a:pt x="1289" y="2504"/>
                  </a:cubicBezTo>
                  <a:cubicBezTo>
                    <a:pt x="1249" y="2490"/>
                    <a:pt x="1215" y="2483"/>
                    <a:pt x="1175" y="2470"/>
                  </a:cubicBezTo>
                  <a:cubicBezTo>
                    <a:pt x="1081" y="2436"/>
                    <a:pt x="987" y="2383"/>
                    <a:pt x="920" y="2302"/>
                  </a:cubicBezTo>
                  <a:cubicBezTo>
                    <a:pt x="866" y="2255"/>
                    <a:pt x="826" y="2195"/>
                    <a:pt x="786" y="2135"/>
                  </a:cubicBezTo>
                  <a:cubicBezTo>
                    <a:pt x="746" y="2067"/>
                    <a:pt x="712" y="1987"/>
                    <a:pt x="685" y="1913"/>
                  </a:cubicBezTo>
                  <a:cubicBezTo>
                    <a:pt x="625" y="1725"/>
                    <a:pt x="584" y="1544"/>
                    <a:pt x="551" y="1356"/>
                  </a:cubicBezTo>
                  <a:cubicBezTo>
                    <a:pt x="511" y="1168"/>
                    <a:pt x="464" y="987"/>
                    <a:pt x="403" y="799"/>
                  </a:cubicBezTo>
                  <a:cubicBezTo>
                    <a:pt x="356" y="651"/>
                    <a:pt x="296" y="511"/>
                    <a:pt x="229" y="370"/>
                  </a:cubicBezTo>
                  <a:cubicBezTo>
                    <a:pt x="182" y="276"/>
                    <a:pt x="128" y="182"/>
                    <a:pt x="74" y="95"/>
                  </a:cubicBezTo>
                  <a:cubicBezTo>
                    <a:pt x="48" y="68"/>
                    <a:pt x="34" y="41"/>
                    <a:pt x="21" y="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2"/>
            <p:cNvSpPr/>
            <p:nvPr/>
          </p:nvSpPr>
          <p:spPr>
            <a:xfrm>
              <a:off x="5899453" y="4322316"/>
              <a:ext cx="62832" cy="290528"/>
            </a:xfrm>
            <a:custGeom>
              <a:avLst/>
              <a:gdLst/>
              <a:ahLst/>
              <a:cxnLst/>
              <a:rect l="l" t="t" r="r" b="b"/>
              <a:pathLst>
                <a:path w="2672" h="12355" extrusionOk="0">
                  <a:moveTo>
                    <a:pt x="1383" y="0"/>
                  </a:moveTo>
                  <a:cubicBezTo>
                    <a:pt x="1383" y="0"/>
                    <a:pt x="222" y="1054"/>
                    <a:pt x="491" y="2396"/>
                  </a:cubicBezTo>
                  <a:cubicBezTo>
                    <a:pt x="759" y="3738"/>
                    <a:pt x="746" y="6543"/>
                    <a:pt x="746" y="6543"/>
                  </a:cubicBezTo>
                  <a:cubicBezTo>
                    <a:pt x="746" y="6543"/>
                    <a:pt x="632" y="7637"/>
                    <a:pt x="471" y="8824"/>
                  </a:cubicBezTo>
                  <a:cubicBezTo>
                    <a:pt x="323" y="9959"/>
                    <a:pt x="1" y="11824"/>
                    <a:pt x="1" y="11824"/>
                  </a:cubicBezTo>
                  <a:lnTo>
                    <a:pt x="1242" y="12354"/>
                  </a:lnTo>
                  <a:cubicBezTo>
                    <a:pt x="1242" y="12354"/>
                    <a:pt x="2336" y="8798"/>
                    <a:pt x="2484" y="7677"/>
                  </a:cubicBezTo>
                  <a:cubicBezTo>
                    <a:pt x="2672" y="6234"/>
                    <a:pt x="2289" y="2886"/>
                    <a:pt x="2289" y="2886"/>
                  </a:cubicBezTo>
                  <a:lnTo>
                    <a:pt x="1383" y="0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2"/>
            <p:cNvSpPr/>
            <p:nvPr/>
          </p:nvSpPr>
          <p:spPr>
            <a:xfrm>
              <a:off x="5836197" y="4596078"/>
              <a:ext cx="91850" cy="16178"/>
            </a:xfrm>
            <a:custGeom>
              <a:avLst/>
              <a:gdLst/>
              <a:ahLst/>
              <a:cxnLst/>
              <a:rect l="l" t="t" r="r" b="b"/>
              <a:pathLst>
                <a:path w="3906" h="688" extrusionOk="0">
                  <a:moveTo>
                    <a:pt x="2691" y="1"/>
                  </a:moveTo>
                  <a:lnTo>
                    <a:pt x="121" y="497"/>
                  </a:lnTo>
                  <a:cubicBezTo>
                    <a:pt x="121" y="497"/>
                    <a:pt x="0" y="659"/>
                    <a:pt x="242" y="679"/>
                  </a:cubicBezTo>
                  <a:cubicBezTo>
                    <a:pt x="322" y="685"/>
                    <a:pt x="756" y="688"/>
                    <a:pt x="1299" y="688"/>
                  </a:cubicBezTo>
                  <a:cubicBezTo>
                    <a:pt x="2384" y="688"/>
                    <a:pt x="3906" y="679"/>
                    <a:pt x="3906" y="679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2"/>
            <p:cNvSpPr/>
            <p:nvPr/>
          </p:nvSpPr>
          <p:spPr>
            <a:xfrm>
              <a:off x="5921863" y="4473353"/>
              <a:ext cx="26078" cy="2257"/>
            </a:xfrm>
            <a:custGeom>
              <a:avLst/>
              <a:gdLst/>
              <a:ahLst/>
              <a:cxnLst/>
              <a:rect l="l" t="t" r="r" b="b"/>
              <a:pathLst>
                <a:path w="1109" h="96" extrusionOk="0">
                  <a:moveTo>
                    <a:pt x="360" y="1"/>
                  </a:moveTo>
                  <a:cubicBezTo>
                    <a:pt x="294" y="1"/>
                    <a:pt x="229" y="2"/>
                    <a:pt x="162" y="6"/>
                  </a:cubicBezTo>
                  <a:cubicBezTo>
                    <a:pt x="108" y="6"/>
                    <a:pt x="55" y="13"/>
                    <a:pt x="1" y="26"/>
                  </a:cubicBezTo>
                  <a:cubicBezTo>
                    <a:pt x="1" y="39"/>
                    <a:pt x="249" y="33"/>
                    <a:pt x="551" y="46"/>
                  </a:cubicBezTo>
                  <a:cubicBezTo>
                    <a:pt x="817" y="63"/>
                    <a:pt x="1038" y="96"/>
                    <a:pt x="1094" y="96"/>
                  </a:cubicBezTo>
                  <a:cubicBezTo>
                    <a:pt x="1103" y="96"/>
                    <a:pt x="1108" y="95"/>
                    <a:pt x="1108" y="93"/>
                  </a:cubicBezTo>
                  <a:cubicBezTo>
                    <a:pt x="1054" y="73"/>
                    <a:pt x="1001" y="59"/>
                    <a:pt x="947" y="53"/>
                  </a:cubicBezTo>
                  <a:cubicBezTo>
                    <a:pt x="820" y="26"/>
                    <a:pt x="685" y="13"/>
                    <a:pt x="558" y="6"/>
                  </a:cubicBezTo>
                  <a:cubicBezTo>
                    <a:pt x="491" y="2"/>
                    <a:pt x="425" y="1"/>
                    <a:pt x="360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2"/>
            <p:cNvSpPr/>
            <p:nvPr/>
          </p:nvSpPr>
          <p:spPr>
            <a:xfrm>
              <a:off x="6122422" y="4544180"/>
              <a:ext cx="172341" cy="77717"/>
            </a:xfrm>
            <a:custGeom>
              <a:avLst/>
              <a:gdLst/>
              <a:ahLst/>
              <a:cxnLst/>
              <a:rect l="l" t="t" r="r" b="b"/>
              <a:pathLst>
                <a:path w="7329" h="3305" extrusionOk="0">
                  <a:moveTo>
                    <a:pt x="974" y="0"/>
                  </a:moveTo>
                  <a:lnTo>
                    <a:pt x="974" y="0"/>
                  </a:lnTo>
                  <a:cubicBezTo>
                    <a:pt x="1" y="685"/>
                    <a:pt x="571" y="2376"/>
                    <a:pt x="1048" y="3154"/>
                  </a:cubicBezTo>
                  <a:cubicBezTo>
                    <a:pt x="1048" y="3154"/>
                    <a:pt x="3167" y="3305"/>
                    <a:pt x="4760" y="3305"/>
                  </a:cubicBezTo>
                  <a:cubicBezTo>
                    <a:pt x="5098" y="3305"/>
                    <a:pt x="5413" y="3298"/>
                    <a:pt x="5678" y="3282"/>
                  </a:cubicBezTo>
                  <a:cubicBezTo>
                    <a:pt x="6604" y="3221"/>
                    <a:pt x="7329" y="2208"/>
                    <a:pt x="6483" y="1483"/>
                  </a:cubicBezTo>
                  <a:cubicBezTo>
                    <a:pt x="6081" y="1134"/>
                    <a:pt x="974" y="0"/>
                    <a:pt x="97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32"/>
            <p:cNvSpPr/>
            <p:nvPr/>
          </p:nvSpPr>
          <p:spPr>
            <a:xfrm>
              <a:off x="6208111" y="4557890"/>
              <a:ext cx="70874" cy="23868"/>
            </a:xfrm>
            <a:custGeom>
              <a:avLst/>
              <a:gdLst/>
              <a:ahLst/>
              <a:cxnLst/>
              <a:rect l="l" t="t" r="r" b="b"/>
              <a:pathLst>
                <a:path w="3014" h="1015" extrusionOk="0">
                  <a:moveTo>
                    <a:pt x="10" y="0"/>
                  </a:moveTo>
                  <a:cubicBezTo>
                    <a:pt x="8" y="0"/>
                    <a:pt x="8" y="1"/>
                    <a:pt x="7" y="1"/>
                  </a:cubicBezTo>
                  <a:cubicBezTo>
                    <a:pt x="1" y="8"/>
                    <a:pt x="672" y="243"/>
                    <a:pt x="1497" y="524"/>
                  </a:cubicBezTo>
                  <a:cubicBezTo>
                    <a:pt x="2305" y="798"/>
                    <a:pt x="2968" y="1015"/>
                    <a:pt x="3005" y="1015"/>
                  </a:cubicBezTo>
                  <a:cubicBezTo>
                    <a:pt x="3006" y="1015"/>
                    <a:pt x="3007" y="1015"/>
                    <a:pt x="3007" y="1014"/>
                  </a:cubicBezTo>
                  <a:cubicBezTo>
                    <a:pt x="3014" y="1008"/>
                    <a:pt x="2349" y="766"/>
                    <a:pt x="1517" y="491"/>
                  </a:cubicBezTo>
                  <a:cubicBezTo>
                    <a:pt x="709" y="217"/>
                    <a:pt x="53" y="0"/>
                    <a:pt x="10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32"/>
            <p:cNvSpPr/>
            <p:nvPr/>
          </p:nvSpPr>
          <p:spPr>
            <a:xfrm>
              <a:off x="6139635" y="4477257"/>
              <a:ext cx="165240" cy="98410"/>
            </a:xfrm>
            <a:custGeom>
              <a:avLst/>
              <a:gdLst/>
              <a:ahLst/>
              <a:cxnLst/>
              <a:rect l="l" t="t" r="r" b="b"/>
              <a:pathLst>
                <a:path w="7027" h="4185" extrusionOk="0">
                  <a:moveTo>
                    <a:pt x="2121" y="1"/>
                  </a:moveTo>
                  <a:cubicBezTo>
                    <a:pt x="1302" y="410"/>
                    <a:pt x="0" y="1423"/>
                    <a:pt x="463" y="2517"/>
                  </a:cubicBezTo>
                  <a:cubicBezTo>
                    <a:pt x="463" y="2517"/>
                    <a:pt x="5176" y="4184"/>
                    <a:pt x="5883" y="4184"/>
                  </a:cubicBezTo>
                  <a:cubicBezTo>
                    <a:pt x="5900" y="4184"/>
                    <a:pt x="5914" y="4183"/>
                    <a:pt x="5926" y="4182"/>
                  </a:cubicBezTo>
                  <a:cubicBezTo>
                    <a:pt x="7026" y="4007"/>
                    <a:pt x="6946" y="2766"/>
                    <a:pt x="6201" y="2229"/>
                  </a:cubicBezTo>
                  <a:cubicBezTo>
                    <a:pt x="4959" y="1343"/>
                    <a:pt x="2121" y="1"/>
                    <a:pt x="2121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32"/>
            <p:cNvSpPr/>
            <p:nvPr/>
          </p:nvSpPr>
          <p:spPr>
            <a:xfrm>
              <a:off x="5983730" y="4451696"/>
              <a:ext cx="256925" cy="167921"/>
            </a:xfrm>
            <a:custGeom>
              <a:avLst/>
              <a:gdLst/>
              <a:ahLst/>
              <a:cxnLst/>
              <a:rect l="l" t="t" r="r" b="b"/>
              <a:pathLst>
                <a:path w="10926" h="7141" extrusionOk="0">
                  <a:moveTo>
                    <a:pt x="4691" y="1"/>
                  </a:moveTo>
                  <a:lnTo>
                    <a:pt x="0" y="2410"/>
                  </a:lnTo>
                  <a:lnTo>
                    <a:pt x="148" y="3000"/>
                  </a:lnTo>
                  <a:cubicBezTo>
                    <a:pt x="148" y="3000"/>
                    <a:pt x="591" y="5960"/>
                    <a:pt x="1785" y="6483"/>
                  </a:cubicBezTo>
                  <a:cubicBezTo>
                    <a:pt x="2980" y="7013"/>
                    <a:pt x="7046" y="7141"/>
                    <a:pt x="7046" y="7141"/>
                  </a:cubicBezTo>
                  <a:cubicBezTo>
                    <a:pt x="7046" y="7141"/>
                    <a:pt x="7093" y="7060"/>
                    <a:pt x="7241" y="6141"/>
                  </a:cubicBezTo>
                  <a:cubicBezTo>
                    <a:pt x="7382" y="5222"/>
                    <a:pt x="8791" y="5356"/>
                    <a:pt x="9180" y="5101"/>
                  </a:cubicBezTo>
                  <a:cubicBezTo>
                    <a:pt x="9563" y="4852"/>
                    <a:pt x="9610" y="4846"/>
                    <a:pt x="9583" y="3678"/>
                  </a:cubicBezTo>
                  <a:cubicBezTo>
                    <a:pt x="9563" y="2517"/>
                    <a:pt x="10925" y="2054"/>
                    <a:pt x="10925" y="2054"/>
                  </a:cubicBezTo>
                  <a:cubicBezTo>
                    <a:pt x="10925" y="2054"/>
                    <a:pt x="8523" y="860"/>
                    <a:pt x="7556" y="437"/>
                  </a:cubicBezTo>
                  <a:cubicBezTo>
                    <a:pt x="6913" y="160"/>
                    <a:pt x="6367" y="77"/>
                    <a:pt x="5945" y="77"/>
                  </a:cubicBezTo>
                  <a:cubicBezTo>
                    <a:pt x="5325" y="77"/>
                    <a:pt x="4973" y="256"/>
                    <a:pt x="4973" y="256"/>
                  </a:cubicBezTo>
                  <a:lnTo>
                    <a:pt x="469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32"/>
            <p:cNvSpPr/>
            <p:nvPr/>
          </p:nvSpPr>
          <p:spPr>
            <a:xfrm>
              <a:off x="6055216" y="4527179"/>
              <a:ext cx="137469" cy="27277"/>
            </a:xfrm>
            <a:custGeom>
              <a:avLst/>
              <a:gdLst/>
              <a:ahLst/>
              <a:cxnLst/>
              <a:rect l="l" t="t" r="r" b="b"/>
              <a:pathLst>
                <a:path w="5846" h="1160" extrusionOk="0">
                  <a:moveTo>
                    <a:pt x="1498" y="1"/>
                  </a:moveTo>
                  <a:cubicBezTo>
                    <a:pt x="1263" y="1"/>
                    <a:pt x="1027" y="27"/>
                    <a:pt x="799" y="86"/>
                  </a:cubicBezTo>
                  <a:cubicBezTo>
                    <a:pt x="584" y="139"/>
                    <a:pt x="376" y="220"/>
                    <a:pt x="195" y="334"/>
                  </a:cubicBezTo>
                  <a:cubicBezTo>
                    <a:pt x="141" y="367"/>
                    <a:pt x="94" y="408"/>
                    <a:pt x="47" y="441"/>
                  </a:cubicBezTo>
                  <a:cubicBezTo>
                    <a:pt x="34" y="455"/>
                    <a:pt x="14" y="468"/>
                    <a:pt x="0" y="482"/>
                  </a:cubicBezTo>
                  <a:cubicBezTo>
                    <a:pt x="20" y="475"/>
                    <a:pt x="34" y="461"/>
                    <a:pt x="54" y="448"/>
                  </a:cubicBezTo>
                  <a:cubicBezTo>
                    <a:pt x="87" y="421"/>
                    <a:pt x="134" y="388"/>
                    <a:pt x="202" y="354"/>
                  </a:cubicBezTo>
                  <a:cubicBezTo>
                    <a:pt x="389" y="240"/>
                    <a:pt x="591" y="159"/>
                    <a:pt x="806" y="112"/>
                  </a:cubicBezTo>
                  <a:cubicBezTo>
                    <a:pt x="1028" y="59"/>
                    <a:pt x="1260" y="34"/>
                    <a:pt x="1493" y="34"/>
                  </a:cubicBezTo>
                  <a:cubicBezTo>
                    <a:pt x="1584" y="34"/>
                    <a:pt x="1675" y="38"/>
                    <a:pt x="1765" y="45"/>
                  </a:cubicBezTo>
                  <a:cubicBezTo>
                    <a:pt x="2154" y="86"/>
                    <a:pt x="2544" y="166"/>
                    <a:pt x="2926" y="287"/>
                  </a:cubicBezTo>
                  <a:lnTo>
                    <a:pt x="4993" y="911"/>
                  </a:lnTo>
                  <a:lnTo>
                    <a:pt x="5617" y="1099"/>
                  </a:lnTo>
                  <a:lnTo>
                    <a:pt x="5785" y="1146"/>
                  </a:lnTo>
                  <a:cubicBezTo>
                    <a:pt x="5805" y="1153"/>
                    <a:pt x="5825" y="1153"/>
                    <a:pt x="5845" y="1159"/>
                  </a:cubicBezTo>
                  <a:cubicBezTo>
                    <a:pt x="5832" y="1153"/>
                    <a:pt x="5812" y="1139"/>
                    <a:pt x="5791" y="1139"/>
                  </a:cubicBezTo>
                  <a:lnTo>
                    <a:pt x="5624" y="1079"/>
                  </a:lnTo>
                  <a:lnTo>
                    <a:pt x="5000" y="884"/>
                  </a:lnTo>
                  <a:cubicBezTo>
                    <a:pt x="4469" y="716"/>
                    <a:pt x="3738" y="488"/>
                    <a:pt x="2933" y="247"/>
                  </a:cubicBezTo>
                  <a:cubicBezTo>
                    <a:pt x="2550" y="133"/>
                    <a:pt x="2161" y="52"/>
                    <a:pt x="1765" y="12"/>
                  </a:cubicBezTo>
                  <a:cubicBezTo>
                    <a:pt x="1677" y="4"/>
                    <a:pt x="1587" y="1"/>
                    <a:pt x="14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2"/>
            <p:cNvSpPr/>
            <p:nvPr/>
          </p:nvSpPr>
          <p:spPr>
            <a:xfrm>
              <a:off x="6107443" y="4502818"/>
              <a:ext cx="8395" cy="24973"/>
            </a:xfrm>
            <a:custGeom>
              <a:avLst/>
              <a:gdLst/>
              <a:ahLst/>
              <a:cxnLst/>
              <a:rect l="l" t="t" r="r" b="b"/>
              <a:pathLst>
                <a:path w="357" h="1062" extrusionOk="0">
                  <a:moveTo>
                    <a:pt x="356" y="1"/>
                  </a:moveTo>
                  <a:cubicBezTo>
                    <a:pt x="316" y="41"/>
                    <a:pt x="282" y="81"/>
                    <a:pt x="249" y="128"/>
                  </a:cubicBezTo>
                  <a:cubicBezTo>
                    <a:pt x="175" y="243"/>
                    <a:pt x="115" y="363"/>
                    <a:pt x="74" y="491"/>
                  </a:cubicBezTo>
                  <a:cubicBezTo>
                    <a:pt x="27" y="618"/>
                    <a:pt x="7" y="753"/>
                    <a:pt x="7" y="893"/>
                  </a:cubicBezTo>
                  <a:cubicBezTo>
                    <a:pt x="0" y="947"/>
                    <a:pt x="7" y="1008"/>
                    <a:pt x="21" y="1061"/>
                  </a:cubicBezTo>
                  <a:cubicBezTo>
                    <a:pt x="27" y="873"/>
                    <a:pt x="61" y="685"/>
                    <a:pt x="108" y="504"/>
                  </a:cubicBezTo>
                  <a:cubicBezTo>
                    <a:pt x="175" y="330"/>
                    <a:pt x="255" y="162"/>
                    <a:pt x="3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2"/>
            <p:cNvSpPr/>
            <p:nvPr/>
          </p:nvSpPr>
          <p:spPr>
            <a:xfrm>
              <a:off x="5918406" y="4311570"/>
              <a:ext cx="179114" cy="196797"/>
            </a:xfrm>
            <a:custGeom>
              <a:avLst/>
              <a:gdLst/>
              <a:ahLst/>
              <a:cxnLst/>
              <a:rect l="l" t="t" r="r" b="b"/>
              <a:pathLst>
                <a:path w="7617" h="8369" extrusionOk="0">
                  <a:moveTo>
                    <a:pt x="4469" y="1"/>
                  </a:moveTo>
                  <a:cubicBezTo>
                    <a:pt x="4034" y="220"/>
                    <a:pt x="3512" y="349"/>
                    <a:pt x="3072" y="349"/>
                  </a:cubicBezTo>
                  <a:cubicBezTo>
                    <a:pt x="2691" y="349"/>
                    <a:pt x="2371" y="252"/>
                    <a:pt x="2221" y="34"/>
                  </a:cubicBezTo>
                  <a:cubicBezTo>
                    <a:pt x="2221" y="34"/>
                    <a:pt x="1315" y="41"/>
                    <a:pt x="665" y="410"/>
                  </a:cubicBezTo>
                  <a:lnTo>
                    <a:pt x="0" y="2182"/>
                  </a:lnTo>
                  <a:lnTo>
                    <a:pt x="1926" y="6510"/>
                  </a:lnTo>
                  <a:lnTo>
                    <a:pt x="2832" y="8369"/>
                  </a:lnTo>
                  <a:cubicBezTo>
                    <a:pt x="2832" y="8369"/>
                    <a:pt x="6328" y="7416"/>
                    <a:pt x="6879" y="6758"/>
                  </a:cubicBezTo>
                  <a:cubicBezTo>
                    <a:pt x="7429" y="6107"/>
                    <a:pt x="7617" y="5832"/>
                    <a:pt x="7617" y="5832"/>
                  </a:cubicBezTo>
                  <a:lnTo>
                    <a:pt x="6281" y="3383"/>
                  </a:lnTo>
                  <a:lnTo>
                    <a:pt x="5993" y="229"/>
                  </a:lnTo>
                  <a:lnTo>
                    <a:pt x="44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2"/>
            <p:cNvSpPr/>
            <p:nvPr/>
          </p:nvSpPr>
          <p:spPr>
            <a:xfrm>
              <a:off x="5906883" y="4319636"/>
              <a:ext cx="45454" cy="103043"/>
            </a:xfrm>
            <a:custGeom>
              <a:avLst/>
              <a:gdLst/>
              <a:ahLst/>
              <a:cxnLst/>
              <a:rect l="l" t="t" r="r" b="b"/>
              <a:pathLst>
                <a:path w="1933" h="4382" extrusionOk="0">
                  <a:moveTo>
                    <a:pt x="1302" y="0"/>
                  </a:moveTo>
                  <a:cubicBezTo>
                    <a:pt x="1302" y="0"/>
                    <a:pt x="316" y="336"/>
                    <a:pt x="148" y="1362"/>
                  </a:cubicBezTo>
                  <a:cubicBezTo>
                    <a:pt x="0" y="2248"/>
                    <a:pt x="148" y="4382"/>
                    <a:pt x="148" y="4382"/>
                  </a:cubicBezTo>
                  <a:lnTo>
                    <a:pt x="1933" y="4382"/>
                  </a:lnTo>
                  <a:lnTo>
                    <a:pt x="130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2"/>
            <p:cNvSpPr/>
            <p:nvPr/>
          </p:nvSpPr>
          <p:spPr>
            <a:xfrm>
              <a:off x="5930540" y="4357965"/>
              <a:ext cx="31440" cy="99116"/>
            </a:xfrm>
            <a:custGeom>
              <a:avLst/>
              <a:gdLst/>
              <a:ahLst/>
              <a:cxnLst/>
              <a:rect l="l" t="t" r="r" b="b"/>
              <a:pathLst>
                <a:path w="1337" h="4215" extrusionOk="0">
                  <a:moveTo>
                    <a:pt x="1" y="1"/>
                  </a:moveTo>
                  <a:cubicBezTo>
                    <a:pt x="1" y="14"/>
                    <a:pt x="1" y="28"/>
                    <a:pt x="1" y="48"/>
                  </a:cubicBezTo>
                  <a:cubicBezTo>
                    <a:pt x="1" y="81"/>
                    <a:pt x="1" y="121"/>
                    <a:pt x="1" y="175"/>
                  </a:cubicBezTo>
                  <a:cubicBezTo>
                    <a:pt x="8" y="236"/>
                    <a:pt x="8" y="303"/>
                    <a:pt x="14" y="383"/>
                  </a:cubicBezTo>
                  <a:cubicBezTo>
                    <a:pt x="21" y="464"/>
                    <a:pt x="28" y="551"/>
                    <a:pt x="41" y="652"/>
                  </a:cubicBezTo>
                  <a:cubicBezTo>
                    <a:pt x="68" y="853"/>
                    <a:pt x="102" y="1095"/>
                    <a:pt x="155" y="1356"/>
                  </a:cubicBezTo>
                  <a:cubicBezTo>
                    <a:pt x="209" y="1618"/>
                    <a:pt x="283" y="1906"/>
                    <a:pt x="377" y="2202"/>
                  </a:cubicBezTo>
                  <a:cubicBezTo>
                    <a:pt x="471" y="2497"/>
                    <a:pt x="578" y="2772"/>
                    <a:pt x="685" y="3020"/>
                  </a:cubicBezTo>
                  <a:cubicBezTo>
                    <a:pt x="793" y="3262"/>
                    <a:pt x="900" y="3483"/>
                    <a:pt x="994" y="3658"/>
                  </a:cubicBezTo>
                  <a:cubicBezTo>
                    <a:pt x="1041" y="3745"/>
                    <a:pt x="1095" y="3826"/>
                    <a:pt x="1135" y="3893"/>
                  </a:cubicBezTo>
                  <a:cubicBezTo>
                    <a:pt x="1175" y="3967"/>
                    <a:pt x="1209" y="4027"/>
                    <a:pt x="1242" y="4067"/>
                  </a:cubicBezTo>
                  <a:lnTo>
                    <a:pt x="1309" y="4181"/>
                  </a:lnTo>
                  <a:cubicBezTo>
                    <a:pt x="1316" y="4195"/>
                    <a:pt x="1330" y="4208"/>
                    <a:pt x="1336" y="4215"/>
                  </a:cubicBezTo>
                  <a:cubicBezTo>
                    <a:pt x="1336" y="4201"/>
                    <a:pt x="1330" y="4188"/>
                    <a:pt x="1316" y="4175"/>
                  </a:cubicBezTo>
                  <a:lnTo>
                    <a:pt x="1256" y="4061"/>
                  </a:lnTo>
                  <a:cubicBezTo>
                    <a:pt x="1222" y="4014"/>
                    <a:pt x="1189" y="3953"/>
                    <a:pt x="1148" y="3886"/>
                  </a:cubicBezTo>
                  <a:cubicBezTo>
                    <a:pt x="1115" y="3812"/>
                    <a:pt x="1068" y="3732"/>
                    <a:pt x="1021" y="3645"/>
                  </a:cubicBezTo>
                  <a:cubicBezTo>
                    <a:pt x="927" y="3463"/>
                    <a:pt x="820" y="3249"/>
                    <a:pt x="719" y="3000"/>
                  </a:cubicBezTo>
                  <a:cubicBezTo>
                    <a:pt x="612" y="2759"/>
                    <a:pt x="504" y="2484"/>
                    <a:pt x="417" y="2188"/>
                  </a:cubicBezTo>
                  <a:cubicBezTo>
                    <a:pt x="323" y="1893"/>
                    <a:pt x="249" y="1611"/>
                    <a:pt x="196" y="1350"/>
                  </a:cubicBezTo>
                  <a:cubicBezTo>
                    <a:pt x="135" y="1088"/>
                    <a:pt x="95" y="853"/>
                    <a:pt x="75" y="652"/>
                  </a:cubicBezTo>
                  <a:cubicBezTo>
                    <a:pt x="55" y="551"/>
                    <a:pt x="48" y="457"/>
                    <a:pt x="41" y="383"/>
                  </a:cubicBezTo>
                  <a:cubicBezTo>
                    <a:pt x="28" y="303"/>
                    <a:pt x="21" y="229"/>
                    <a:pt x="21" y="175"/>
                  </a:cubicBezTo>
                  <a:cubicBezTo>
                    <a:pt x="14" y="121"/>
                    <a:pt x="8" y="81"/>
                    <a:pt x="8" y="48"/>
                  </a:cubicBezTo>
                  <a:cubicBezTo>
                    <a:pt x="8" y="28"/>
                    <a:pt x="1" y="14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2"/>
            <p:cNvSpPr/>
            <p:nvPr/>
          </p:nvSpPr>
          <p:spPr>
            <a:xfrm>
              <a:off x="6050560" y="4316414"/>
              <a:ext cx="55166" cy="95236"/>
            </a:xfrm>
            <a:custGeom>
              <a:avLst/>
              <a:gdLst/>
              <a:ahLst/>
              <a:cxnLst/>
              <a:rect l="l" t="t" r="r" b="b"/>
              <a:pathLst>
                <a:path w="2346" h="4050" extrusionOk="0">
                  <a:moveTo>
                    <a:pt x="252" y="0"/>
                  </a:moveTo>
                  <a:cubicBezTo>
                    <a:pt x="160" y="0"/>
                    <a:pt x="0" y="109"/>
                    <a:pt x="44" y="895"/>
                  </a:cubicBezTo>
                  <a:cubicBezTo>
                    <a:pt x="71" y="1345"/>
                    <a:pt x="332" y="2130"/>
                    <a:pt x="332" y="2130"/>
                  </a:cubicBezTo>
                  <a:lnTo>
                    <a:pt x="91" y="4049"/>
                  </a:lnTo>
                  <a:lnTo>
                    <a:pt x="2346" y="3573"/>
                  </a:lnTo>
                  <a:cubicBezTo>
                    <a:pt x="2346" y="3573"/>
                    <a:pt x="2265" y="2184"/>
                    <a:pt x="1849" y="1110"/>
                  </a:cubicBezTo>
                  <a:cubicBezTo>
                    <a:pt x="1601" y="466"/>
                    <a:pt x="997" y="36"/>
                    <a:pt x="312" y="16"/>
                  </a:cubicBezTo>
                  <a:cubicBezTo>
                    <a:pt x="312" y="16"/>
                    <a:pt x="287" y="0"/>
                    <a:pt x="25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2"/>
            <p:cNvSpPr/>
            <p:nvPr/>
          </p:nvSpPr>
          <p:spPr>
            <a:xfrm>
              <a:off x="6050795" y="4355285"/>
              <a:ext cx="54931" cy="54931"/>
            </a:xfrm>
            <a:custGeom>
              <a:avLst/>
              <a:gdLst/>
              <a:ahLst/>
              <a:cxnLst/>
              <a:rect l="l" t="t" r="r" b="b"/>
              <a:pathLst>
                <a:path w="2336" h="2336" extrusionOk="0">
                  <a:moveTo>
                    <a:pt x="0" y="1"/>
                  </a:moveTo>
                  <a:cubicBezTo>
                    <a:pt x="0" y="21"/>
                    <a:pt x="0" y="34"/>
                    <a:pt x="0" y="48"/>
                  </a:cubicBezTo>
                  <a:cubicBezTo>
                    <a:pt x="7" y="81"/>
                    <a:pt x="7" y="121"/>
                    <a:pt x="14" y="175"/>
                  </a:cubicBezTo>
                  <a:cubicBezTo>
                    <a:pt x="27" y="296"/>
                    <a:pt x="41" y="450"/>
                    <a:pt x="61" y="645"/>
                  </a:cubicBezTo>
                  <a:lnTo>
                    <a:pt x="249" y="2195"/>
                  </a:lnTo>
                  <a:cubicBezTo>
                    <a:pt x="255" y="2235"/>
                    <a:pt x="262" y="2275"/>
                    <a:pt x="269" y="2309"/>
                  </a:cubicBezTo>
                  <a:lnTo>
                    <a:pt x="269" y="2336"/>
                  </a:lnTo>
                  <a:lnTo>
                    <a:pt x="289" y="2336"/>
                  </a:lnTo>
                  <a:lnTo>
                    <a:pt x="1745" y="2047"/>
                  </a:lnTo>
                  <a:lnTo>
                    <a:pt x="2181" y="1960"/>
                  </a:lnTo>
                  <a:lnTo>
                    <a:pt x="2295" y="1933"/>
                  </a:lnTo>
                  <a:cubicBezTo>
                    <a:pt x="2309" y="1933"/>
                    <a:pt x="2322" y="1927"/>
                    <a:pt x="2336" y="1920"/>
                  </a:cubicBezTo>
                  <a:lnTo>
                    <a:pt x="2295" y="1920"/>
                  </a:lnTo>
                  <a:lnTo>
                    <a:pt x="2175" y="1940"/>
                  </a:lnTo>
                  <a:lnTo>
                    <a:pt x="1738" y="2020"/>
                  </a:lnTo>
                  <a:lnTo>
                    <a:pt x="298" y="2285"/>
                  </a:lnTo>
                  <a:lnTo>
                    <a:pt x="298" y="2285"/>
                  </a:lnTo>
                  <a:cubicBezTo>
                    <a:pt x="293" y="2255"/>
                    <a:pt x="289" y="2227"/>
                    <a:pt x="289" y="2195"/>
                  </a:cubicBezTo>
                  <a:cubicBezTo>
                    <a:pt x="215" y="1591"/>
                    <a:pt x="141" y="1047"/>
                    <a:pt x="94" y="645"/>
                  </a:cubicBezTo>
                  <a:cubicBezTo>
                    <a:pt x="67" y="450"/>
                    <a:pt x="47" y="289"/>
                    <a:pt x="27" y="175"/>
                  </a:cubicBezTo>
                  <a:cubicBezTo>
                    <a:pt x="20" y="121"/>
                    <a:pt x="14" y="81"/>
                    <a:pt x="14" y="48"/>
                  </a:cubicBezTo>
                  <a:cubicBezTo>
                    <a:pt x="7" y="34"/>
                    <a:pt x="7" y="14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2"/>
            <p:cNvSpPr/>
            <p:nvPr/>
          </p:nvSpPr>
          <p:spPr>
            <a:xfrm>
              <a:off x="6020014" y="4401045"/>
              <a:ext cx="89192" cy="73085"/>
            </a:xfrm>
            <a:custGeom>
              <a:avLst/>
              <a:gdLst/>
              <a:ahLst/>
              <a:cxnLst/>
              <a:rect l="l" t="t" r="r" b="b"/>
              <a:pathLst>
                <a:path w="3793" h="3108" extrusionOk="0">
                  <a:moveTo>
                    <a:pt x="3531" y="1"/>
                  </a:moveTo>
                  <a:lnTo>
                    <a:pt x="1860" y="296"/>
                  </a:lnTo>
                  <a:lnTo>
                    <a:pt x="1954" y="813"/>
                  </a:lnTo>
                  <a:lnTo>
                    <a:pt x="1309" y="752"/>
                  </a:lnTo>
                  <a:lnTo>
                    <a:pt x="1" y="1370"/>
                  </a:lnTo>
                  <a:cubicBezTo>
                    <a:pt x="1" y="1370"/>
                    <a:pt x="1095" y="2551"/>
                    <a:pt x="1772" y="2879"/>
                  </a:cubicBezTo>
                  <a:cubicBezTo>
                    <a:pt x="2044" y="3008"/>
                    <a:pt x="2382" y="3108"/>
                    <a:pt x="2699" y="3108"/>
                  </a:cubicBezTo>
                  <a:cubicBezTo>
                    <a:pt x="3180" y="3108"/>
                    <a:pt x="3613" y="2877"/>
                    <a:pt x="3698" y="2161"/>
                  </a:cubicBezTo>
                  <a:cubicBezTo>
                    <a:pt x="3792" y="1349"/>
                    <a:pt x="3531" y="1"/>
                    <a:pt x="3531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2"/>
            <p:cNvSpPr/>
            <p:nvPr/>
          </p:nvSpPr>
          <p:spPr>
            <a:xfrm>
              <a:off x="6064669" y="4420539"/>
              <a:ext cx="31581" cy="18883"/>
            </a:xfrm>
            <a:custGeom>
              <a:avLst/>
              <a:gdLst/>
              <a:ahLst/>
              <a:cxnLst/>
              <a:rect l="l" t="t" r="r" b="b"/>
              <a:pathLst>
                <a:path w="1343" h="803" extrusionOk="0">
                  <a:moveTo>
                    <a:pt x="9" y="1"/>
                  </a:moveTo>
                  <a:cubicBezTo>
                    <a:pt x="4" y="1"/>
                    <a:pt x="1" y="2"/>
                    <a:pt x="1" y="4"/>
                  </a:cubicBezTo>
                  <a:cubicBezTo>
                    <a:pt x="1" y="10"/>
                    <a:pt x="88" y="24"/>
                    <a:pt x="229" y="64"/>
                  </a:cubicBezTo>
                  <a:cubicBezTo>
                    <a:pt x="410" y="111"/>
                    <a:pt x="585" y="185"/>
                    <a:pt x="746" y="279"/>
                  </a:cubicBezTo>
                  <a:cubicBezTo>
                    <a:pt x="907" y="373"/>
                    <a:pt x="1054" y="494"/>
                    <a:pt x="1189" y="628"/>
                  </a:cubicBezTo>
                  <a:cubicBezTo>
                    <a:pt x="1283" y="735"/>
                    <a:pt x="1336" y="802"/>
                    <a:pt x="1343" y="802"/>
                  </a:cubicBezTo>
                  <a:cubicBezTo>
                    <a:pt x="1343" y="802"/>
                    <a:pt x="1336" y="782"/>
                    <a:pt x="1309" y="742"/>
                  </a:cubicBezTo>
                  <a:cubicBezTo>
                    <a:pt x="1276" y="695"/>
                    <a:pt x="1242" y="655"/>
                    <a:pt x="1202" y="608"/>
                  </a:cubicBezTo>
                  <a:cubicBezTo>
                    <a:pt x="1075" y="467"/>
                    <a:pt x="927" y="339"/>
                    <a:pt x="766" y="245"/>
                  </a:cubicBezTo>
                  <a:cubicBezTo>
                    <a:pt x="598" y="145"/>
                    <a:pt x="424" y="71"/>
                    <a:pt x="236" y="31"/>
                  </a:cubicBezTo>
                  <a:cubicBezTo>
                    <a:pt x="175" y="17"/>
                    <a:pt x="122" y="10"/>
                    <a:pt x="68" y="4"/>
                  </a:cubicBezTo>
                  <a:cubicBezTo>
                    <a:pt x="41" y="4"/>
                    <a:pt x="20" y="1"/>
                    <a:pt x="9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2"/>
            <p:cNvSpPr/>
            <p:nvPr/>
          </p:nvSpPr>
          <p:spPr>
            <a:xfrm>
              <a:off x="5995888" y="4385736"/>
              <a:ext cx="59493" cy="50440"/>
            </a:xfrm>
            <a:custGeom>
              <a:avLst/>
              <a:gdLst/>
              <a:ahLst/>
              <a:cxnLst/>
              <a:rect l="l" t="t" r="r" b="b"/>
              <a:pathLst>
                <a:path w="2530" h="2145" extrusionOk="0">
                  <a:moveTo>
                    <a:pt x="2094" y="1"/>
                  </a:moveTo>
                  <a:cubicBezTo>
                    <a:pt x="1832" y="21"/>
                    <a:pt x="1906" y="276"/>
                    <a:pt x="1906" y="276"/>
                  </a:cubicBezTo>
                  <a:cubicBezTo>
                    <a:pt x="1839" y="296"/>
                    <a:pt x="1772" y="316"/>
                    <a:pt x="1711" y="343"/>
                  </a:cubicBezTo>
                  <a:cubicBezTo>
                    <a:pt x="1570" y="397"/>
                    <a:pt x="1389" y="638"/>
                    <a:pt x="1389" y="638"/>
                  </a:cubicBezTo>
                  <a:cubicBezTo>
                    <a:pt x="1325" y="592"/>
                    <a:pt x="1271" y="575"/>
                    <a:pt x="1228" y="575"/>
                  </a:cubicBezTo>
                  <a:cubicBezTo>
                    <a:pt x="1113" y="575"/>
                    <a:pt x="1067" y="692"/>
                    <a:pt x="1067" y="692"/>
                  </a:cubicBezTo>
                  <a:lnTo>
                    <a:pt x="1054" y="538"/>
                  </a:lnTo>
                  <a:cubicBezTo>
                    <a:pt x="1047" y="395"/>
                    <a:pt x="1066" y="127"/>
                    <a:pt x="855" y="127"/>
                  </a:cubicBezTo>
                  <a:cubicBezTo>
                    <a:pt x="848" y="127"/>
                    <a:pt x="840" y="128"/>
                    <a:pt x="832" y="128"/>
                  </a:cubicBezTo>
                  <a:cubicBezTo>
                    <a:pt x="597" y="155"/>
                    <a:pt x="624" y="457"/>
                    <a:pt x="624" y="457"/>
                  </a:cubicBezTo>
                  <a:cubicBezTo>
                    <a:pt x="624" y="457"/>
                    <a:pt x="621" y="456"/>
                    <a:pt x="615" y="456"/>
                  </a:cubicBezTo>
                  <a:cubicBezTo>
                    <a:pt x="592" y="456"/>
                    <a:pt x="529" y="465"/>
                    <a:pt x="450" y="544"/>
                  </a:cubicBezTo>
                  <a:cubicBezTo>
                    <a:pt x="349" y="645"/>
                    <a:pt x="315" y="893"/>
                    <a:pt x="315" y="893"/>
                  </a:cubicBezTo>
                  <a:cubicBezTo>
                    <a:pt x="315" y="893"/>
                    <a:pt x="257" y="837"/>
                    <a:pt x="188" y="837"/>
                  </a:cubicBezTo>
                  <a:cubicBezTo>
                    <a:pt x="150" y="837"/>
                    <a:pt x="110" y="854"/>
                    <a:pt x="74" y="907"/>
                  </a:cubicBezTo>
                  <a:cubicBezTo>
                    <a:pt x="14" y="1007"/>
                    <a:pt x="0" y="1189"/>
                    <a:pt x="14" y="1457"/>
                  </a:cubicBezTo>
                  <a:cubicBezTo>
                    <a:pt x="34" y="1719"/>
                    <a:pt x="376" y="2074"/>
                    <a:pt x="450" y="2108"/>
                  </a:cubicBezTo>
                  <a:cubicBezTo>
                    <a:pt x="491" y="2128"/>
                    <a:pt x="536" y="2139"/>
                    <a:pt x="581" y="2139"/>
                  </a:cubicBezTo>
                  <a:cubicBezTo>
                    <a:pt x="638" y="2139"/>
                    <a:pt x="696" y="2122"/>
                    <a:pt x="745" y="2088"/>
                  </a:cubicBezTo>
                  <a:cubicBezTo>
                    <a:pt x="821" y="2129"/>
                    <a:pt x="885" y="2144"/>
                    <a:pt x="937" y="2144"/>
                  </a:cubicBezTo>
                  <a:cubicBezTo>
                    <a:pt x="1072" y="2144"/>
                    <a:pt x="1134" y="2047"/>
                    <a:pt x="1134" y="2047"/>
                  </a:cubicBezTo>
                  <a:cubicBezTo>
                    <a:pt x="1134" y="2047"/>
                    <a:pt x="1201" y="2054"/>
                    <a:pt x="1356" y="2088"/>
                  </a:cubicBezTo>
                  <a:cubicBezTo>
                    <a:pt x="1366" y="2090"/>
                    <a:pt x="1377" y="2091"/>
                    <a:pt x="1389" y="2091"/>
                  </a:cubicBezTo>
                  <a:cubicBezTo>
                    <a:pt x="1535" y="2091"/>
                    <a:pt x="1691" y="1900"/>
                    <a:pt x="1691" y="1900"/>
                  </a:cubicBezTo>
                  <a:cubicBezTo>
                    <a:pt x="1799" y="1893"/>
                    <a:pt x="1899" y="1860"/>
                    <a:pt x="1986" y="1806"/>
                  </a:cubicBezTo>
                  <a:cubicBezTo>
                    <a:pt x="2188" y="1705"/>
                    <a:pt x="2275" y="1316"/>
                    <a:pt x="2275" y="1316"/>
                  </a:cubicBezTo>
                  <a:cubicBezTo>
                    <a:pt x="2208" y="967"/>
                    <a:pt x="2362" y="840"/>
                    <a:pt x="2443" y="705"/>
                  </a:cubicBezTo>
                  <a:cubicBezTo>
                    <a:pt x="2530" y="578"/>
                    <a:pt x="2470" y="303"/>
                    <a:pt x="2443" y="202"/>
                  </a:cubicBezTo>
                  <a:cubicBezTo>
                    <a:pt x="2431" y="130"/>
                    <a:pt x="2370" y="79"/>
                    <a:pt x="2300" y="79"/>
                  </a:cubicBezTo>
                  <a:cubicBezTo>
                    <a:pt x="2291" y="79"/>
                    <a:pt x="2283" y="80"/>
                    <a:pt x="2275" y="81"/>
                  </a:cubicBezTo>
                  <a:cubicBezTo>
                    <a:pt x="2208" y="75"/>
                    <a:pt x="2147" y="41"/>
                    <a:pt x="2094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2"/>
            <p:cNvSpPr/>
            <p:nvPr/>
          </p:nvSpPr>
          <p:spPr>
            <a:xfrm>
              <a:off x="5995723" y="4385266"/>
              <a:ext cx="59516" cy="51521"/>
            </a:xfrm>
            <a:custGeom>
              <a:avLst/>
              <a:gdLst/>
              <a:ahLst/>
              <a:cxnLst/>
              <a:rect l="l" t="t" r="r" b="b"/>
              <a:pathLst>
                <a:path w="2531" h="2191" extrusionOk="0">
                  <a:moveTo>
                    <a:pt x="2107" y="1"/>
                  </a:moveTo>
                  <a:cubicBezTo>
                    <a:pt x="2027" y="1"/>
                    <a:pt x="1960" y="41"/>
                    <a:pt x="1920" y="101"/>
                  </a:cubicBezTo>
                  <a:cubicBezTo>
                    <a:pt x="1888" y="157"/>
                    <a:pt x="1886" y="219"/>
                    <a:pt x="1897" y="281"/>
                  </a:cubicBezTo>
                  <a:lnTo>
                    <a:pt x="1897" y="281"/>
                  </a:lnTo>
                  <a:lnTo>
                    <a:pt x="1772" y="323"/>
                  </a:lnTo>
                  <a:cubicBezTo>
                    <a:pt x="1732" y="336"/>
                    <a:pt x="1691" y="356"/>
                    <a:pt x="1651" y="383"/>
                  </a:cubicBezTo>
                  <a:cubicBezTo>
                    <a:pt x="1597" y="423"/>
                    <a:pt x="1544" y="470"/>
                    <a:pt x="1504" y="517"/>
                  </a:cubicBezTo>
                  <a:cubicBezTo>
                    <a:pt x="1463" y="564"/>
                    <a:pt x="1436" y="591"/>
                    <a:pt x="1423" y="618"/>
                  </a:cubicBezTo>
                  <a:cubicBezTo>
                    <a:pt x="1410" y="625"/>
                    <a:pt x="1403" y="638"/>
                    <a:pt x="1396" y="652"/>
                  </a:cubicBezTo>
                  <a:cubicBezTo>
                    <a:pt x="1396" y="652"/>
                    <a:pt x="1410" y="645"/>
                    <a:pt x="1430" y="625"/>
                  </a:cubicBezTo>
                  <a:cubicBezTo>
                    <a:pt x="1443" y="598"/>
                    <a:pt x="1470" y="571"/>
                    <a:pt x="1510" y="531"/>
                  </a:cubicBezTo>
                  <a:cubicBezTo>
                    <a:pt x="1557" y="484"/>
                    <a:pt x="1611" y="437"/>
                    <a:pt x="1665" y="403"/>
                  </a:cubicBezTo>
                  <a:cubicBezTo>
                    <a:pt x="1698" y="376"/>
                    <a:pt x="1738" y="363"/>
                    <a:pt x="1779" y="350"/>
                  </a:cubicBezTo>
                  <a:lnTo>
                    <a:pt x="1920" y="303"/>
                  </a:lnTo>
                  <a:lnTo>
                    <a:pt x="1933" y="303"/>
                  </a:lnTo>
                  <a:lnTo>
                    <a:pt x="1933" y="289"/>
                  </a:lnTo>
                  <a:cubicBezTo>
                    <a:pt x="1920" y="229"/>
                    <a:pt x="1926" y="168"/>
                    <a:pt x="1946" y="121"/>
                  </a:cubicBezTo>
                  <a:cubicBezTo>
                    <a:pt x="1986" y="69"/>
                    <a:pt x="2044" y="36"/>
                    <a:pt x="2102" y="34"/>
                  </a:cubicBezTo>
                  <a:lnTo>
                    <a:pt x="2102" y="34"/>
                  </a:lnTo>
                  <a:cubicBezTo>
                    <a:pt x="2147" y="71"/>
                    <a:pt x="2198" y="96"/>
                    <a:pt x="2248" y="115"/>
                  </a:cubicBezTo>
                  <a:cubicBezTo>
                    <a:pt x="2262" y="118"/>
                    <a:pt x="2277" y="118"/>
                    <a:pt x="2291" y="118"/>
                  </a:cubicBezTo>
                  <a:cubicBezTo>
                    <a:pt x="2305" y="118"/>
                    <a:pt x="2319" y="118"/>
                    <a:pt x="2329" y="121"/>
                  </a:cubicBezTo>
                  <a:cubicBezTo>
                    <a:pt x="2356" y="128"/>
                    <a:pt x="2383" y="135"/>
                    <a:pt x="2396" y="155"/>
                  </a:cubicBezTo>
                  <a:cubicBezTo>
                    <a:pt x="2430" y="209"/>
                    <a:pt x="2450" y="262"/>
                    <a:pt x="2450" y="323"/>
                  </a:cubicBezTo>
                  <a:cubicBezTo>
                    <a:pt x="2463" y="390"/>
                    <a:pt x="2470" y="450"/>
                    <a:pt x="2470" y="517"/>
                  </a:cubicBezTo>
                  <a:cubicBezTo>
                    <a:pt x="2477" y="578"/>
                    <a:pt x="2463" y="645"/>
                    <a:pt x="2436" y="705"/>
                  </a:cubicBezTo>
                  <a:cubicBezTo>
                    <a:pt x="2403" y="759"/>
                    <a:pt x="2356" y="819"/>
                    <a:pt x="2316" y="886"/>
                  </a:cubicBezTo>
                  <a:cubicBezTo>
                    <a:pt x="2243" y="1025"/>
                    <a:pt x="2222" y="1184"/>
                    <a:pt x="2260" y="1336"/>
                  </a:cubicBezTo>
                  <a:lnTo>
                    <a:pt x="2260" y="1336"/>
                  </a:lnTo>
                  <a:cubicBezTo>
                    <a:pt x="2226" y="1474"/>
                    <a:pt x="2167" y="1600"/>
                    <a:pt x="2087" y="1712"/>
                  </a:cubicBezTo>
                  <a:cubicBezTo>
                    <a:pt x="2040" y="1772"/>
                    <a:pt x="1980" y="1812"/>
                    <a:pt x="1913" y="1833"/>
                  </a:cubicBezTo>
                  <a:cubicBezTo>
                    <a:pt x="1846" y="1866"/>
                    <a:pt x="1772" y="1880"/>
                    <a:pt x="1705" y="1886"/>
                  </a:cubicBezTo>
                  <a:lnTo>
                    <a:pt x="1685" y="1886"/>
                  </a:lnTo>
                  <a:lnTo>
                    <a:pt x="1678" y="1900"/>
                  </a:lnTo>
                  <a:cubicBezTo>
                    <a:pt x="1618" y="1974"/>
                    <a:pt x="1537" y="2034"/>
                    <a:pt x="1450" y="2074"/>
                  </a:cubicBezTo>
                  <a:cubicBezTo>
                    <a:pt x="1423" y="2081"/>
                    <a:pt x="1403" y="2081"/>
                    <a:pt x="1383" y="2081"/>
                  </a:cubicBezTo>
                  <a:cubicBezTo>
                    <a:pt x="1363" y="2081"/>
                    <a:pt x="1329" y="2067"/>
                    <a:pt x="1302" y="2067"/>
                  </a:cubicBezTo>
                  <a:lnTo>
                    <a:pt x="1148" y="2041"/>
                  </a:lnTo>
                  <a:lnTo>
                    <a:pt x="1134" y="2041"/>
                  </a:lnTo>
                  <a:lnTo>
                    <a:pt x="1121" y="2054"/>
                  </a:lnTo>
                  <a:cubicBezTo>
                    <a:pt x="1094" y="2094"/>
                    <a:pt x="1054" y="2121"/>
                    <a:pt x="1007" y="2135"/>
                  </a:cubicBezTo>
                  <a:cubicBezTo>
                    <a:pt x="990" y="2137"/>
                    <a:pt x="973" y="2139"/>
                    <a:pt x="956" y="2139"/>
                  </a:cubicBezTo>
                  <a:cubicBezTo>
                    <a:pt x="891" y="2139"/>
                    <a:pt x="825" y="2119"/>
                    <a:pt x="772" y="2088"/>
                  </a:cubicBezTo>
                  <a:lnTo>
                    <a:pt x="752" y="2081"/>
                  </a:lnTo>
                  <a:lnTo>
                    <a:pt x="739" y="2088"/>
                  </a:lnTo>
                  <a:cubicBezTo>
                    <a:pt x="694" y="2118"/>
                    <a:pt x="645" y="2135"/>
                    <a:pt x="593" y="2135"/>
                  </a:cubicBezTo>
                  <a:cubicBezTo>
                    <a:pt x="566" y="2135"/>
                    <a:pt x="538" y="2130"/>
                    <a:pt x="510" y="2121"/>
                  </a:cubicBezTo>
                  <a:cubicBezTo>
                    <a:pt x="490" y="2114"/>
                    <a:pt x="477" y="2108"/>
                    <a:pt x="457" y="2101"/>
                  </a:cubicBezTo>
                  <a:cubicBezTo>
                    <a:pt x="443" y="2088"/>
                    <a:pt x="430" y="2074"/>
                    <a:pt x="410" y="2061"/>
                  </a:cubicBezTo>
                  <a:cubicBezTo>
                    <a:pt x="383" y="2027"/>
                    <a:pt x="349" y="2000"/>
                    <a:pt x="322" y="1967"/>
                  </a:cubicBezTo>
                  <a:cubicBezTo>
                    <a:pt x="208" y="1846"/>
                    <a:pt x="121" y="1705"/>
                    <a:pt x="67" y="1551"/>
                  </a:cubicBezTo>
                  <a:cubicBezTo>
                    <a:pt x="47" y="1477"/>
                    <a:pt x="41" y="1396"/>
                    <a:pt x="41" y="1316"/>
                  </a:cubicBezTo>
                  <a:cubicBezTo>
                    <a:pt x="41" y="1235"/>
                    <a:pt x="47" y="1162"/>
                    <a:pt x="54" y="1088"/>
                  </a:cubicBezTo>
                  <a:cubicBezTo>
                    <a:pt x="61" y="1014"/>
                    <a:pt x="88" y="954"/>
                    <a:pt x="141" y="900"/>
                  </a:cubicBezTo>
                  <a:cubicBezTo>
                    <a:pt x="162" y="889"/>
                    <a:pt x="186" y="884"/>
                    <a:pt x="209" y="884"/>
                  </a:cubicBezTo>
                  <a:cubicBezTo>
                    <a:pt x="247" y="884"/>
                    <a:pt x="284" y="898"/>
                    <a:pt x="309" y="927"/>
                  </a:cubicBezTo>
                  <a:lnTo>
                    <a:pt x="343" y="960"/>
                  </a:lnTo>
                  <a:lnTo>
                    <a:pt x="349" y="913"/>
                  </a:lnTo>
                  <a:cubicBezTo>
                    <a:pt x="363" y="819"/>
                    <a:pt x="390" y="725"/>
                    <a:pt x="437" y="638"/>
                  </a:cubicBezTo>
                  <a:cubicBezTo>
                    <a:pt x="470" y="558"/>
                    <a:pt x="544" y="504"/>
                    <a:pt x="631" y="497"/>
                  </a:cubicBezTo>
                  <a:lnTo>
                    <a:pt x="658" y="497"/>
                  </a:lnTo>
                  <a:lnTo>
                    <a:pt x="658" y="470"/>
                  </a:lnTo>
                  <a:cubicBezTo>
                    <a:pt x="651" y="363"/>
                    <a:pt x="678" y="235"/>
                    <a:pt x="765" y="195"/>
                  </a:cubicBezTo>
                  <a:cubicBezTo>
                    <a:pt x="799" y="177"/>
                    <a:pt x="836" y="168"/>
                    <a:pt x="871" y="168"/>
                  </a:cubicBezTo>
                  <a:cubicBezTo>
                    <a:pt x="928" y="168"/>
                    <a:pt x="979" y="192"/>
                    <a:pt x="1000" y="242"/>
                  </a:cubicBezTo>
                  <a:cubicBezTo>
                    <a:pt x="1034" y="323"/>
                    <a:pt x="1047" y="410"/>
                    <a:pt x="1047" y="497"/>
                  </a:cubicBezTo>
                  <a:cubicBezTo>
                    <a:pt x="1047" y="578"/>
                    <a:pt x="1054" y="652"/>
                    <a:pt x="1061" y="712"/>
                  </a:cubicBezTo>
                  <a:lnTo>
                    <a:pt x="1061" y="759"/>
                  </a:lnTo>
                  <a:lnTo>
                    <a:pt x="1081" y="719"/>
                  </a:lnTo>
                  <a:cubicBezTo>
                    <a:pt x="1082" y="716"/>
                    <a:pt x="1083" y="713"/>
                    <a:pt x="1084" y="711"/>
                  </a:cubicBezTo>
                  <a:lnTo>
                    <a:pt x="1084" y="711"/>
                  </a:lnTo>
                  <a:lnTo>
                    <a:pt x="1087" y="712"/>
                  </a:lnTo>
                  <a:cubicBezTo>
                    <a:pt x="1087" y="710"/>
                    <a:pt x="1087" y="707"/>
                    <a:pt x="1087" y="705"/>
                  </a:cubicBezTo>
                  <a:lnTo>
                    <a:pt x="1087" y="705"/>
                  </a:lnTo>
                  <a:cubicBezTo>
                    <a:pt x="1109" y="664"/>
                    <a:pt x="1146" y="629"/>
                    <a:pt x="1188" y="611"/>
                  </a:cubicBezTo>
                  <a:cubicBezTo>
                    <a:pt x="1204" y="606"/>
                    <a:pt x="1219" y="604"/>
                    <a:pt x="1234" y="604"/>
                  </a:cubicBezTo>
                  <a:cubicBezTo>
                    <a:pt x="1258" y="604"/>
                    <a:pt x="1281" y="610"/>
                    <a:pt x="1302" y="618"/>
                  </a:cubicBezTo>
                  <a:cubicBezTo>
                    <a:pt x="1356" y="636"/>
                    <a:pt x="1389" y="659"/>
                    <a:pt x="1395" y="659"/>
                  </a:cubicBezTo>
                  <a:cubicBezTo>
                    <a:pt x="1396" y="659"/>
                    <a:pt x="1396" y="659"/>
                    <a:pt x="1396" y="658"/>
                  </a:cubicBezTo>
                  <a:cubicBezTo>
                    <a:pt x="1376" y="638"/>
                    <a:pt x="1349" y="618"/>
                    <a:pt x="1322" y="605"/>
                  </a:cubicBezTo>
                  <a:cubicBezTo>
                    <a:pt x="1297" y="592"/>
                    <a:pt x="1269" y="587"/>
                    <a:pt x="1241" y="587"/>
                  </a:cubicBezTo>
                  <a:cubicBezTo>
                    <a:pt x="1225" y="587"/>
                    <a:pt x="1210" y="589"/>
                    <a:pt x="1195" y="591"/>
                  </a:cubicBezTo>
                  <a:cubicBezTo>
                    <a:pt x="1152" y="607"/>
                    <a:pt x="1114" y="635"/>
                    <a:pt x="1087" y="673"/>
                  </a:cubicBezTo>
                  <a:lnTo>
                    <a:pt x="1087" y="673"/>
                  </a:lnTo>
                  <a:cubicBezTo>
                    <a:pt x="1085" y="619"/>
                    <a:pt x="1081" y="562"/>
                    <a:pt x="1081" y="497"/>
                  </a:cubicBezTo>
                  <a:cubicBezTo>
                    <a:pt x="1087" y="403"/>
                    <a:pt x="1074" y="316"/>
                    <a:pt x="1041" y="229"/>
                  </a:cubicBezTo>
                  <a:cubicBezTo>
                    <a:pt x="1020" y="182"/>
                    <a:pt x="973" y="142"/>
                    <a:pt x="920" y="135"/>
                  </a:cubicBezTo>
                  <a:cubicBezTo>
                    <a:pt x="904" y="131"/>
                    <a:pt x="887" y="130"/>
                    <a:pt x="871" y="130"/>
                  </a:cubicBezTo>
                  <a:cubicBezTo>
                    <a:pt x="828" y="130"/>
                    <a:pt x="786" y="142"/>
                    <a:pt x="752" y="162"/>
                  </a:cubicBezTo>
                  <a:cubicBezTo>
                    <a:pt x="698" y="189"/>
                    <a:pt x="658" y="242"/>
                    <a:pt x="645" y="296"/>
                  </a:cubicBezTo>
                  <a:cubicBezTo>
                    <a:pt x="627" y="349"/>
                    <a:pt x="620" y="402"/>
                    <a:pt x="618" y="456"/>
                  </a:cubicBezTo>
                  <a:lnTo>
                    <a:pt x="618" y="456"/>
                  </a:lnTo>
                  <a:cubicBezTo>
                    <a:pt x="575" y="457"/>
                    <a:pt x="537" y="476"/>
                    <a:pt x="504" y="504"/>
                  </a:cubicBezTo>
                  <a:cubicBezTo>
                    <a:pt x="457" y="531"/>
                    <a:pt x="423" y="571"/>
                    <a:pt x="403" y="611"/>
                  </a:cubicBezTo>
                  <a:cubicBezTo>
                    <a:pt x="362" y="693"/>
                    <a:pt x="332" y="780"/>
                    <a:pt x="315" y="867"/>
                  </a:cubicBezTo>
                  <a:lnTo>
                    <a:pt x="315" y="867"/>
                  </a:lnTo>
                  <a:cubicBezTo>
                    <a:pt x="293" y="853"/>
                    <a:pt x="268" y="844"/>
                    <a:pt x="242" y="839"/>
                  </a:cubicBezTo>
                  <a:cubicBezTo>
                    <a:pt x="229" y="835"/>
                    <a:pt x="214" y="833"/>
                    <a:pt x="200" y="833"/>
                  </a:cubicBezTo>
                  <a:cubicBezTo>
                    <a:pt x="172" y="833"/>
                    <a:pt x="144" y="842"/>
                    <a:pt x="121" y="860"/>
                  </a:cubicBezTo>
                  <a:cubicBezTo>
                    <a:pt x="61" y="920"/>
                    <a:pt x="21" y="994"/>
                    <a:pt x="14" y="1081"/>
                  </a:cubicBezTo>
                  <a:cubicBezTo>
                    <a:pt x="0" y="1155"/>
                    <a:pt x="0" y="1235"/>
                    <a:pt x="0" y="1316"/>
                  </a:cubicBezTo>
                  <a:cubicBezTo>
                    <a:pt x="0" y="1396"/>
                    <a:pt x="7" y="1484"/>
                    <a:pt x="21" y="1564"/>
                  </a:cubicBezTo>
                  <a:cubicBezTo>
                    <a:pt x="74" y="1725"/>
                    <a:pt x="168" y="1880"/>
                    <a:pt x="289" y="2000"/>
                  </a:cubicBezTo>
                  <a:cubicBezTo>
                    <a:pt x="316" y="2034"/>
                    <a:pt x="349" y="2067"/>
                    <a:pt x="383" y="2094"/>
                  </a:cubicBezTo>
                  <a:cubicBezTo>
                    <a:pt x="396" y="2114"/>
                    <a:pt x="416" y="2128"/>
                    <a:pt x="430" y="2141"/>
                  </a:cubicBezTo>
                  <a:cubicBezTo>
                    <a:pt x="450" y="2155"/>
                    <a:pt x="477" y="2168"/>
                    <a:pt x="497" y="2175"/>
                  </a:cubicBezTo>
                  <a:cubicBezTo>
                    <a:pt x="531" y="2184"/>
                    <a:pt x="564" y="2188"/>
                    <a:pt x="597" y="2188"/>
                  </a:cubicBezTo>
                  <a:cubicBezTo>
                    <a:pt x="657" y="2188"/>
                    <a:pt x="715" y="2173"/>
                    <a:pt x="765" y="2143"/>
                  </a:cubicBezTo>
                  <a:lnTo>
                    <a:pt x="765" y="2143"/>
                  </a:lnTo>
                  <a:cubicBezTo>
                    <a:pt x="819" y="2175"/>
                    <a:pt x="881" y="2190"/>
                    <a:pt x="944" y="2190"/>
                  </a:cubicBezTo>
                  <a:cubicBezTo>
                    <a:pt x="972" y="2190"/>
                    <a:pt x="1000" y="2187"/>
                    <a:pt x="1027" y="2182"/>
                  </a:cubicBezTo>
                  <a:cubicBezTo>
                    <a:pt x="1081" y="2170"/>
                    <a:pt x="1130" y="2141"/>
                    <a:pt x="1164" y="2097"/>
                  </a:cubicBezTo>
                  <a:lnTo>
                    <a:pt x="1164" y="2097"/>
                  </a:lnTo>
                  <a:lnTo>
                    <a:pt x="1302" y="2121"/>
                  </a:lnTo>
                  <a:cubicBezTo>
                    <a:pt x="1329" y="2128"/>
                    <a:pt x="1349" y="2135"/>
                    <a:pt x="1383" y="2135"/>
                  </a:cubicBezTo>
                  <a:cubicBezTo>
                    <a:pt x="1416" y="2135"/>
                    <a:pt x="1443" y="2135"/>
                    <a:pt x="1470" y="2128"/>
                  </a:cubicBezTo>
                  <a:cubicBezTo>
                    <a:pt x="1568" y="2082"/>
                    <a:pt x="1660" y="2023"/>
                    <a:pt x="1727" y="1939"/>
                  </a:cubicBezTo>
                  <a:lnTo>
                    <a:pt x="1727" y="1939"/>
                  </a:lnTo>
                  <a:cubicBezTo>
                    <a:pt x="1800" y="1936"/>
                    <a:pt x="1873" y="1917"/>
                    <a:pt x="1940" y="1886"/>
                  </a:cubicBezTo>
                  <a:cubicBezTo>
                    <a:pt x="1980" y="1866"/>
                    <a:pt x="2014" y="1853"/>
                    <a:pt x="2047" y="1833"/>
                  </a:cubicBezTo>
                  <a:cubicBezTo>
                    <a:pt x="2081" y="1806"/>
                    <a:pt x="2107" y="1779"/>
                    <a:pt x="2134" y="1745"/>
                  </a:cubicBezTo>
                  <a:cubicBezTo>
                    <a:pt x="2222" y="1625"/>
                    <a:pt x="2282" y="1484"/>
                    <a:pt x="2316" y="1343"/>
                  </a:cubicBezTo>
                  <a:lnTo>
                    <a:pt x="2316" y="1336"/>
                  </a:lnTo>
                  <a:lnTo>
                    <a:pt x="2316" y="1329"/>
                  </a:lnTo>
                  <a:cubicBezTo>
                    <a:pt x="2275" y="1188"/>
                    <a:pt x="2295" y="1034"/>
                    <a:pt x="2362" y="907"/>
                  </a:cubicBezTo>
                  <a:cubicBezTo>
                    <a:pt x="2403" y="839"/>
                    <a:pt x="2443" y="792"/>
                    <a:pt x="2483" y="725"/>
                  </a:cubicBezTo>
                  <a:cubicBezTo>
                    <a:pt x="2517" y="658"/>
                    <a:pt x="2530" y="584"/>
                    <a:pt x="2524" y="511"/>
                  </a:cubicBezTo>
                  <a:cubicBezTo>
                    <a:pt x="2517" y="444"/>
                    <a:pt x="2510" y="376"/>
                    <a:pt x="2497" y="316"/>
                  </a:cubicBezTo>
                  <a:cubicBezTo>
                    <a:pt x="2490" y="282"/>
                    <a:pt x="2483" y="249"/>
                    <a:pt x="2477" y="222"/>
                  </a:cubicBezTo>
                  <a:cubicBezTo>
                    <a:pt x="2470" y="182"/>
                    <a:pt x="2456" y="155"/>
                    <a:pt x="2430" y="128"/>
                  </a:cubicBezTo>
                  <a:cubicBezTo>
                    <a:pt x="2383" y="74"/>
                    <a:pt x="2295" y="88"/>
                    <a:pt x="2255" y="74"/>
                  </a:cubicBezTo>
                  <a:cubicBezTo>
                    <a:pt x="2208" y="61"/>
                    <a:pt x="2161" y="34"/>
                    <a:pt x="2121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2"/>
            <p:cNvSpPr/>
            <p:nvPr/>
          </p:nvSpPr>
          <p:spPr>
            <a:xfrm>
              <a:off x="6040684" y="4391897"/>
              <a:ext cx="6819" cy="7454"/>
            </a:xfrm>
            <a:custGeom>
              <a:avLst/>
              <a:gdLst/>
              <a:ahLst/>
              <a:cxnLst/>
              <a:rect l="l" t="t" r="r" b="b"/>
              <a:pathLst>
                <a:path w="290" h="317" extrusionOk="0">
                  <a:moveTo>
                    <a:pt x="14" y="0"/>
                  </a:moveTo>
                  <a:cubicBezTo>
                    <a:pt x="8" y="0"/>
                    <a:pt x="1" y="27"/>
                    <a:pt x="1" y="68"/>
                  </a:cubicBezTo>
                  <a:cubicBezTo>
                    <a:pt x="8" y="128"/>
                    <a:pt x="34" y="182"/>
                    <a:pt x="75" y="222"/>
                  </a:cubicBezTo>
                  <a:cubicBezTo>
                    <a:pt x="108" y="269"/>
                    <a:pt x="162" y="296"/>
                    <a:pt x="216" y="309"/>
                  </a:cubicBezTo>
                  <a:cubicBezTo>
                    <a:pt x="233" y="315"/>
                    <a:pt x="247" y="317"/>
                    <a:pt x="258" y="317"/>
                  </a:cubicBezTo>
                  <a:cubicBezTo>
                    <a:pt x="274" y="317"/>
                    <a:pt x="283" y="313"/>
                    <a:pt x="283" y="309"/>
                  </a:cubicBezTo>
                  <a:cubicBezTo>
                    <a:pt x="289" y="296"/>
                    <a:pt x="189" y="269"/>
                    <a:pt x="115" y="182"/>
                  </a:cubicBezTo>
                  <a:cubicBezTo>
                    <a:pt x="41" y="101"/>
                    <a:pt x="21" y="0"/>
                    <a:pt x="14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2"/>
            <p:cNvSpPr/>
            <p:nvPr/>
          </p:nvSpPr>
          <p:spPr>
            <a:xfrm>
              <a:off x="6028221" y="4400551"/>
              <a:ext cx="11546" cy="16790"/>
            </a:xfrm>
            <a:custGeom>
              <a:avLst/>
              <a:gdLst/>
              <a:ahLst/>
              <a:cxnLst/>
              <a:rect l="l" t="t" r="r" b="b"/>
              <a:pathLst>
                <a:path w="491" h="714" extrusionOk="0">
                  <a:moveTo>
                    <a:pt x="11" y="1"/>
                  </a:moveTo>
                  <a:cubicBezTo>
                    <a:pt x="9" y="1"/>
                    <a:pt x="8" y="1"/>
                    <a:pt x="7" y="2"/>
                  </a:cubicBezTo>
                  <a:cubicBezTo>
                    <a:pt x="1" y="15"/>
                    <a:pt x="135" y="149"/>
                    <a:pt x="262" y="344"/>
                  </a:cubicBezTo>
                  <a:cubicBezTo>
                    <a:pt x="388" y="535"/>
                    <a:pt x="455" y="713"/>
                    <a:pt x="470" y="713"/>
                  </a:cubicBezTo>
                  <a:cubicBezTo>
                    <a:pt x="470" y="713"/>
                    <a:pt x="470" y="713"/>
                    <a:pt x="470" y="713"/>
                  </a:cubicBezTo>
                  <a:cubicBezTo>
                    <a:pt x="491" y="706"/>
                    <a:pt x="444" y="518"/>
                    <a:pt x="309" y="310"/>
                  </a:cubicBezTo>
                  <a:cubicBezTo>
                    <a:pt x="182" y="119"/>
                    <a:pt x="36" y="1"/>
                    <a:pt x="11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2"/>
            <p:cNvSpPr/>
            <p:nvPr/>
          </p:nvSpPr>
          <p:spPr>
            <a:xfrm>
              <a:off x="6020179" y="4400574"/>
              <a:ext cx="11546" cy="27489"/>
            </a:xfrm>
            <a:custGeom>
              <a:avLst/>
              <a:gdLst/>
              <a:ahLst/>
              <a:cxnLst/>
              <a:rect l="l" t="t" r="r" b="b"/>
              <a:pathLst>
                <a:path w="491" h="1169" extrusionOk="0">
                  <a:moveTo>
                    <a:pt x="34" y="1"/>
                  </a:moveTo>
                  <a:lnTo>
                    <a:pt x="34" y="1"/>
                  </a:lnTo>
                  <a:cubicBezTo>
                    <a:pt x="7" y="61"/>
                    <a:pt x="1" y="128"/>
                    <a:pt x="14" y="195"/>
                  </a:cubicBezTo>
                  <a:cubicBezTo>
                    <a:pt x="41" y="343"/>
                    <a:pt x="101" y="490"/>
                    <a:pt x="188" y="618"/>
                  </a:cubicBezTo>
                  <a:cubicBezTo>
                    <a:pt x="229" y="692"/>
                    <a:pt x="262" y="766"/>
                    <a:pt x="296" y="839"/>
                  </a:cubicBezTo>
                  <a:cubicBezTo>
                    <a:pt x="329" y="906"/>
                    <a:pt x="336" y="974"/>
                    <a:pt x="356" y="1034"/>
                  </a:cubicBezTo>
                  <a:cubicBezTo>
                    <a:pt x="376" y="1081"/>
                    <a:pt x="403" y="1121"/>
                    <a:pt x="443" y="1148"/>
                  </a:cubicBezTo>
                  <a:cubicBezTo>
                    <a:pt x="470" y="1168"/>
                    <a:pt x="490" y="1168"/>
                    <a:pt x="490" y="1168"/>
                  </a:cubicBezTo>
                  <a:cubicBezTo>
                    <a:pt x="443" y="1128"/>
                    <a:pt x="410" y="1081"/>
                    <a:pt x="396" y="1021"/>
                  </a:cubicBezTo>
                  <a:cubicBezTo>
                    <a:pt x="383" y="953"/>
                    <a:pt x="363" y="886"/>
                    <a:pt x="343" y="819"/>
                  </a:cubicBezTo>
                  <a:cubicBezTo>
                    <a:pt x="316" y="745"/>
                    <a:pt x="276" y="665"/>
                    <a:pt x="235" y="591"/>
                  </a:cubicBezTo>
                  <a:cubicBezTo>
                    <a:pt x="155" y="470"/>
                    <a:pt x="94" y="329"/>
                    <a:pt x="54" y="188"/>
                  </a:cubicBezTo>
                  <a:cubicBezTo>
                    <a:pt x="27" y="74"/>
                    <a:pt x="41" y="1"/>
                    <a:pt x="34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2"/>
            <p:cNvSpPr/>
            <p:nvPr/>
          </p:nvSpPr>
          <p:spPr>
            <a:xfrm>
              <a:off x="6009456" y="4395848"/>
              <a:ext cx="8701" cy="29206"/>
            </a:xfrm>
            <a:custGeom>
              <a:avLst/>
              <a:gdLst/>
              <a:ahLst/>
              <a:cxnLst/>
              <a:rect l="l" t="t" r="r" b="b"/>
              <a:pathLst>
                <a:path w="370" h="1242" extrusionOk="0">
                  <a:moveTo>
                    <a:pt x="61" y="0"/>
                  </a:moveTo>
                  <a:cubicBezTo>
                    <a:pt x="40" y="0"/>
                    <a:pt x="0" y="302"/>
                    <a:pt x="34" y="671"/>
                  </a:cubicBezTo>
                  <a:cubicBezTo>
                    <a:pt x="40" y="765"/>
                    <a:pt x="61" y="852"/>
                    <a:pt x="87" y="933"/>
                  </a:cubicBezTo>
                  <a:cubicBezTo>
                    <a:pt x="121" y="1000"/>
                    <a:pt x="161" y="1067"/>
                    <a:pt x="215" y="1114"/>
                  </a:cubicBezTo>
                  <a:cubicBezTo>
                    <a:pt x="255" y="1168"/>
                    <a:pt x="309" y="1208"/>
                    <a:pt x="363" y="1242"/>
                  </a:cubicBezTo>
                  <a:cubicBezTo>
                    <a:pt x="369" y="1235"/>
                    <a:pt x="322" y="1188"/>
                    <a:pt x="242" y="1087"/>
                  </a:cubicBezTo>
                  <a:cubicBezTo>
                    <a:pt x="202" y="1040"/>
                    <a:pt x="161" y="980"/>
                    <a:pt x="141" y="913"/>
                  </a:cubicBezTo>
                  <a:cubicBezTo>
                    <a:pt x="114" y="832"/>
                    <a:pt x="94" y="752"/>
                    <a:pt x="94" y="665"/>
                  </a:cubicBezTo>
                  <a:cubicBezTo>
                    <a:pt x="61" y="302"/>
                    <a:pt x="74" y="0"/>
                    <a:pt x="61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2"/>
            <p:cNvSpPr/>
            <p:nvPr/>
          </p:nvSpPr>
          <p:spPr>
            <a:xfrm>
              <a:off x="6001884" y="4405301"/>
              <a:ext cx="6326" cy="21493"/>
            </a:xfrm>
            <a:custGeom>
              <a:avLst/>
              <a:gdLst/>
              <a:ahLst/>
              <a:cxnLst/>
              <a:rect l="l" t="t" r="r" b="b"/>
              <a:pathLst>
                <a:path w="269" h="914" extrusionOk="0">
                  <a:moveTo>
                    <a:pt x="60" y="1"/>
                  </a:moveTo>
                  <a:cubicBezTo>
                    <a:pt x="47" y="48"/>
                    <a:pt x="40" y="95"/>
                    <a:pt x="40" y="142"/>
                  </a:cubicBezTo>
                  <a:cubicBezTo>
                    <a:pt x="14" y="256"/>
                    <a:pt x="0" y="370"/>
                    <a:pt x="0" y="491"/>
                  </a:cubicBezTo>
                  <a:cubicBezTo>
                    <a:pt x="7" y="558"/>
                    <a:pt x="27" y="625"/>
                    <a:pt x="67" y="685"/>
                  </a:cubicBezTo>
                  <a:cubicBezTo>
                    <a:pt x="101" y="726"/>
                    <a:pt x="134" y="766"/>
                    <a:pt x="168" y="806"/>
                  </a:cubicBezTo>
                  <a:cubicBezTo>
                    <a:pt x="228" y="867"/>
                    <a:pt x="255" y="913"/>
                    <a:pt x="262" y="913"/>
                  </a:cubicBezTo>
                  <a:cubicBezTo>
                    <a:pt x="269" y="913"/>
                    <a:pt x="255" y="853"/>
                    <a:pt x="201" y="779"/>
                  </a:cubicBezTo>
                  <a:cubicBezTo>
                    <a:pt x="128" y="699"/>
                    <a:pt x="74" y="598"/>
                    <a:pt x="60" y="484"/>
                  </a:cubicBezTo>
                  <a:cubicBezTo>
                    <a:pt x="60" y="370"/>
                    <a:pt x="67" y="256"/>
                    <a:pt x="81" y="142"/>
                  </a:cubicBezTo>
                  <a:cubicBezTo>
                    <a:pt x="87" y="95"/>
                    <a:pt x="81" y="48"/>
                    <a:pt x="60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2"/>
            <p:cNvSpPr/>
            <p:nvPr/>
          </p:nvSpPr>
          <p:spPr>
            <a:xfrm>
              <a:off x="5975688" y="4256968"/>
              <a:ext cx="13262" cy="11358"/>
            </a:xfrm>
            <a:custGeom>
              <a:avLst/>
              <a:gdLst/>
              <a:ahLst/>
              <a:cxnLst/>
              <a:rect l="l" t="t" r="r" b="b"/>
              <a:pathLst>
                <a:path w="564" h="483" extrusionOk="0">
                  <a:moveTo>
                    <a:pt x="336" y="1"/>
                  </a:moveTo>
                  <a:cubicBezTo>
                    <a:pt x="208" y="48"/>
                    <a:pt x="94" y="128"/>
                    <a:pt x="0" y="236"/>
                  </a:cubicBezTo>
                  <a:cubicBezTo>
                    <a:pt x="112" y="163"/>
                    <a:pt x="231" y="97"/>
                    <a:pt x="350" y="38"/>
                  </a:cubicBezTo>
                  <a:lnTo>
                    <a:pt x="350" y="38"/>
                  </a:lnTo>
                  <a:cubicBezTo>
                    <a:pt x="381" y="52"/>
                    <a:pt x="411" y="77"/>
                    <a:pt x="436" y="102"/>
                  </a:cubicBezTo>
                  <a:cubicBezTo>
                    <a:pt x="477" y="149"/>
                    <a:pt x="497" y="216"/>
                    <a:pt x="490" y="276"/>
                  </a:cubicBezTo>
                  <a:cubicBezTo>
                    <a:pt x="483" y="330"/>
                    <a:pt x="456" y="377"/>
                    <a:pt x="416" y="410"/>
                  </a:cubicBezTo>
                  <a:cubicBezTo>
                    <a:pt x="376" y="444"/>
                    <a:pt x="329" y="464"/>
                    <a:pt x="282" y="477"/>
                  </a:cubicBezTo>
                  <a:cubicBezTo>
                    <a:pt x="295" y="481"/>
                    <a:pt x="309" y="482"/>
                    <a:pt x="323" y="482"/>
                  </a:cubicBezTo>
                  <a:cubicBezTo>
                    <a:pt x="365" y="482"/>
                    <a:pt x="406" y="467"/>
                    <a:pt x="436" y="437"/>
                  </a:cubicBezTo>
                  <a:cubicBezTo>
                    <a:pt x="443" y="430"/>
                    <a:pt x="450" y="424"/>
                    <a:pt x="456" y="417"/>
                  </a:cubicBezTo>
                  <a:cubicBezTo>
                    <a:pt x="557" y="323"/>
                    <a:pt x="564" y="175"/>
                    <a:pt x="470" y="75"/>
                  </a:cubicBezTo>
                  <a:cubicBezTo>
                    <a:pt x="436" y="41"/>
                    <a:pt x="396" y="14"/>
                    <a:pt x="3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8" name="Google Shape;378;p32"/>
          <p:cNvGrpSpPr/>
          <p:nvPr/>
        </p:nvGrpSpPr>
        <p:grpSpPr>
          <a:xfrm>
            <a:off x="310279" y="3422180"/>
            <a:ext cx="1149813" cy="1368662"/>
            <a:chOff x="5872011" y="3505382"/>
            <a:chExt cx="419931" cy="499858"/>
          </a:xfrm>
        </p:grpSpPr>
        <p:sp>
          <p:nvSpPr>
            <p:cNvPr id="379" name="Google Shape;379;p32"/>
            <p:cNvSpPr/>
            <p:nvPr/>
          </p:nvSpPr>
          <p:spPr>
            <a:xfrm>
              <a:off x="6009456" y="3517304"/>
              <a:ext cx="93754" cy="171777"/>
            </a:xfrm>
            <a:custGeom>
              <a:avLst/>
              <a:gdLst/>
              <a:ahLst/>
              <a:cxnLst/>
              <a:rect l="l" t="t" r="r" b="b"/>
              <a:pathLst>
                <a:path w="3987" h="7305" extrusionOk="0">
                  <a:moveTo>
                    <a:pt x="1759" y="1"/>
                  </a:moveTo>
                  <a:cubicBezTo>
                    <a:pt x="1723" y="1"/>
                    <a:pt x="1687" y="2"/>
                    <a:pt x="1651" y="4"/>
                  </a:cubicBezTo>
                  <a:lnTo>
                    <a:pt x="1550" y="10"/>
                  </a:lnTo>
                  <a:cubicBezTo>
                    <a:pt x="490" y="131"/>
                    <a:pt x="0" y="1077"/>
                    <a:pt x="155" y="2111"/>
                  </a:cubicBezTo>
                  <a:lnTo>
                    <a:pt x="517" y="5822"/>
                  </a:lnTo>
                  <a:cubicBezTo>
                    <a:pt x="575" y="6457"/>
                    <a:pt x="1078" y="7167"/>
                    <a:pt x="1722" y="7167"/>
                  </a:cubicBezTo>
                  <a:cubicBezTo>
                    <a:pt x="1745" y="7167"/>
                    <a:pt x="1768" y="7166"/>
                    <a:pt x="1792" y="7164"/>
                  </a:cubicBezTo>
                  <a:lnTo>
                    <a:pt x="2033" y="7305"/>
                  </a:lnTo>
                  <a:cubicBezTo>
                    <a:pt x="2725" y="7244"/>
                    <a:pt x="3067" y="6265"/>
                    <a:pt x="3007" y="5594"/>
                  </a:cubicBezTo>
                  <a:lnTo>
                    <a:pt x="2966" y="5191"/>
                  </a:lnTo>
                  <a:cubicBezTo>
                    <a:pt x="2966" y="5191"/>
                    <a:pt x="3986" y="4976"/>
                    <a:pt x="3939" y="3976"/>
                  </a:cubicBezTo>
                  <a:cubicBezTo>
                    <a:pt x="3919" y="3493"/>
                    <a:pt x="3785" y="2507"/>
                    <a:pt x="3657" y="1614"/>
                  </a:cubicBezTo>
                  <a:cubicBezTo>
                    <a:pt x="3528" y="683"/>
                    <a:pt x="2713" y="1"/>
                    <a:pt x="1759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6047315" y="3632104"/>
              <a:ext cx="32380" cy="13427"/>
            </a:xfrm>
            <a:custGeom>
              <a:avLst/>
              <a:gdLst/>
              <a:ahLst/>
              <a:cxnLst/>
              <a:rect l="l" t="t" r="r" b="b"/>
              <a:pathLst>
                <a:path w="1377" h="571" extrusionOk="0">
                  <a:moveTo>
                    <a:pt x="1" y="0"/>
                  </a:moveTo>
                  <a:cubicBezTo>
                    <a:pt x="1" y="0"/>
                    <a:pt x="292" y="571"/>
                    <a:pt x="1102" y="571"/>
                  </a:cubicBezTo>
                  <a:cubicBezTo>
                    <a:pt x="1187" y="571"/>
                    <a:pt x="1279" y="565"/>
                    <a:pt x="1376" y="550"/>
                  </a:cubicBezTo>
                  <a:lnTo>
                    <a:pt x="1370" y="309"/>
                  </a:lnTo>
                  <a:cubicBezTo>
                    <a:pt x="1322" y="312"/>
                    <a:pt x="1274" y="313"/>
                    <a:pt x="1226" y="313"/>
                  </a:cubicBezTo>
                  <a:cubicBezTo>
                    <a:pt x="798" y="313"/>
                    <a:pt x="375" y="205"/>
                    <a:pt x="1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6081718" y="3574140"/>
              <a:ext cx="7125" cy="6420"/>
            </a:xfrm>
            <a:custGeom>
              <a:avLst/>
              <a:gdLst/>
              <a:ahLst/>
              <a:cxnLst/>
              <a:rect l="l" t="t" r="r" b="b"/>
              <a:pathLst>
                <a:path w="303" h="273" extrusionOk="0">
                  <a:moveTo>
                    <a:pt x="164" y="0"/>
                  </a:moveTo>
                  <a:cubicBezTo>
                    <a:pt x="157" y="0"/>
                    <a:pt x="149" y="1"/>
                    <a:pt x="142" y="2"/>
                  </a:cubicBezTo>
                  <a:cubicBezTo>
                    <a:pt x="61" y="9"/>
                    <a:pt x="1" y="76"/>
                    <a:pt x="7" y="157"/>
                  </a:cubicBezTo>
                  <a:cubicBezTo>
                    <a:pt x="19" y="223"/>
                    <a:pt x="74" y="273"/>
                    <a:pt x="144" y="273"/>
                  </a:cubicBezTo>
                  <a:cubicBezTo>
                    <a:pt x="152" y="273"/>
                    <a:pt x="160" y="272"/>
                    <a:pt x="168" y="271"/>
                  </a:cubicBezTo>
                  <a:cubicBezTo>
                    <a:pt x="242" y="271"/>
                    <a:pt x="303" y="204"/>
                    <a:pt x="303" y="123"/>
                  </a:cubicBezTo>
                  <a:cubicBezTo>
                    <a:pt x="291" y="51"/>
                    <a:pt x="230" y="0"/>
                    <a:pt x="1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2"/>
            <p:cNvSpPr/>
            <p:nvPr/>
          </p:nvSpPr>
          <p:spPr>
            <a:xfrm>
              <a:off x="6076991" y="3563746"/>
              <a:ext cx="14227" cy="4021"/>
            </a:xfrm>
            <a:custGeom>
              <a:avLst/>
              <a:gdLst/>
              <a:ahLst/>
              <a:cxnLst/>
              <a:rect l="l" t="t" r="r" b="b"/>
              <a:pathLst>
                <a:path w="605" h="171" extrusionOk="0">
                  <a:moveTo>
                    <a:pt x="333" y="0"/>
                  </a:moveTo>
                  <a:cubicBezTo>
                    <a:pt x="323" y="0"/>
                    <a:pt x="312" y="1"/>
                    <a:pt x="302" y="2"/>
                  </a:cubicBezTo>
                  <a:cubicBezTo>
                    <a:pt x="222" y="2"/>
                    <a:pt x="141" y="35"/>
                    <a:pt x="74" y="82"/>
                  </a:cubicBezTo>
                  <a:cubicBezTo>
                    <a:pt x="27" y="122"/>
                    <a:pt x="0" y="149"/>
                    <a:pt x="20" y="169"/>
                  </a:cubicBezTo>
                  <a:cubicBezTo>
                    <a:pt x="21" y="170"/>
                    <a:pt x="23" y="171"/>
                    <a:pt x="25" y="171"/>
                  </a:cubicBezTo>
                  <a:cubicBezTo>
                    <a:pt x="52" y="171"/>
                    <a:pt x="160" y="101"/>
                    <a:pt x="309" y="89"/>
                  </a:cubicBezTo>
                  <a:cubicBezTo>
                    <a:pt x="316" y="88"/>
                    <a:pt x="322" y="88"/>
                    <a:pt x="329" y="88"/>
                  </a:cubicBezTo>
                  <a:cubicBezTo>
                    <a:pt x="455" y="88"/>
                    <a:pt x="551" y="139"/>
                    <a:pt x="586" y="139"/>
                  </a:cubicBezTo>
                  <a:cubicBezTo>
                    <a:pt x="591" y="139"/>
                    <a:pt x="595" y="138"/>
                    <a:pt x="598" y="136"/>
                  </a:cubicBezTo>
                  <a:cubicBezTo>
                    <a:pt x="604" y="129"/>
                    <a:pt x="584" y="95"/>
                    <a:pt x="537" y="55"/>
                  </a:cubicBezTo>
                  <a:cubicBezTo>
                    <a:pt x="473" y="20"/>
                    <a:pt x="403" y="0"/>
                    <a:pt x="3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2"/>
            <p:cNvSpPr/>
            <p:nvPr/>
          </p:nvSpPr>
          <p:spPr>
            <a:xfrm>
              <a:off x="6049690" y="3576350"/>
              <a:ext cx="7125" cy="6420"/>
            </a:xfrm>
            <a:custGeom>
              <a:avLst/>
              <a:gdLst/>
              <a:ahLst/>
              <a:cxnLst/>
              <a:rect l="l" t="t" r="r" b="b"/>
              <a:pathLst>
                <a:path w="303" h="273" extrusionOk="0">
                  <a:moveTo>
                    <a:pt x="159" y="0"/>
                  </a:moveTo>
                  <a:cubicBezTo>
                    <a:pt x="151" y="0"/>
                    <a:pt x="143" y="1"/>
                    <a:pt x="135" y="2"/>
                  </a:cubicBezTo>
                  <a:cubicBezTo>
                    <a:pt x="61" y="9"/>
                    <a:pt x="0" y="76"/>
                    <a:pt x="7" y="150"/>
                  </a:cubicBezTo>
                  <a:cubicBezTo>
                    <a:pt x="7" y="157"/>
                    <a:pt x="7" y="157"/>
                    <a:pt x="7" y="157"/>
                  </a:cubicBezTo>
                  <a:cubicBezTo>
                    <a:pt x="19" y="223"/>
                    <a:pt x="74" y="273"/>
                    <a:pt x="139" y="273"/>
                  </a:cubicBezTo>
                  <a:cubicBezTo>
                    <a:pt x="146" y="273"/>
                    <a:pt x="154" y="272"/>
                    <a:pt x="161" y="271"/>
                  </a:cubicBezTo>
                  <a:cubicBezTo>
                    <a:pt x="242" y="271"/>
                    <a:pt x="302" y="204"/>
                    <a:pt x="296" y="123"/>
                  </a:cubicBezTo>
                  <a:cubicBezTo>
                    <a:pt x="290" y="51"/>
                    <a:pt x="230" y="0"/>
                    <a:pt x="1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6040543" y="3566427"/>
              <a:ext cx="14227" cy="4021"/>
            </a:xfrm>
            <a:custGeom>
              <a:avLst/>
              <a:gdLst/>
              <a:ahLst/>
              <a:cxnLst/>
              <a:rect l="l" t="t" r="r" b="b"/>
              <a:pathLst>
                <a:path w="605" h="171" extrusionOk="0">
                  <a:moveTo>
                    <a:pt x="333" y="0"/>
                  </a:moveTo>
                  <a:cubicBezTo>
                    <a:pt x="322" y="0"/>
                    <a:pt x="312" y="1"/>
                    <a:pt x="302" y="2"/>
                  </a:cubicBezTo>
                  <a:cubicBezTo>
                    <a:pt x="222" y="2"/>
                    <a:pt x="141" y="35"/>
                    <a:pt x="74" y="82"/>
                  </a:cubicBezTo>
                  <a:cubicBezTo>
                    <a:pt x="27" y="122"/>
                    <a:pt x="0" y="149"/>
                    <a:pt x="20" y="169"/>
                  </a:cubicBezTo>
                  <a:cubicBezTo>
                    <a:pt x="22" y="170"/>
                    <a:pt x="24" y="171"/>
                    <a:pt x="26" y="171"/>
                  </a:cubicBezTo>
                  <a:cubicBezTo>
                    <a:pt x="57" y="171"/>
                    <a:pt x="160" y="102"/>
                    <a:pt x="309" y="96"/>
                  </a:cubicBezTo>
                  <a:cubicBezTo>
                    <a:pt x="322" y="94"/>
                    <a:pt x="335" y="94"/>
                    <a:pt x="347" y="94"/>
                  </a:cubicBezTo>
                  <a:cubicBezTo>
                    <a:pt x="464" y="94"/>
                    <a:pt x="553" y="139"/>
                    <a:pt x="586" y="139"/>
                  </a:cubicBezTo>
                  <a:cubicBezTo>
                    <a:pt x="591" y="139"/>
                    <a:pt x="595" y="138"/>
                    <a:pt x="597" y="136"/>
                  </a:cubicBezTo>
                  <a:cubicBezTo>
                    <a:pt x="604" y="129"/>
                    <a:pt x="584" y="96"/>
                    <a:pt x="537" y="62"/>
                  </a:cubicBezTo>
                  <a:cubicBezTo>
                    <a:pt x="478" y="21"/>
                    <a:pt x="404" y="0"/>
                    <a:pt x="3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6065633" y="3565651"/>
              <a:ext cx="13427" cy="30076"/>
            </a:xfrm>
            <a:custGeom>
              <a:avLst/>
              <a:gdLst/>
              <a:ahLst/>
              <a:cxnLst/>
              <a:rect l="l" t="t" r="r" b="b"/>
              <a:pathLst>
                <a:path w="571" h="1279" extrusionOk="0">
                  <a:moveTo>
                    <a:pt x="21" y="1"/>
                  </a:moveTo>
                  <a:cubicBezTo>
                    <a:pt x="21" y="1"/>
                    <a:pt x="20" y="1"/>
                    <a:pt x="20" y="1"/>
                  </a:cubicBezTo>
                  <a:cubicBezTo>
                    <a:pt x="0" y="14"/>
                    <a:pt x="141" y="350"/>
                    <a:pt x="336" y="766"/>
                  </a:cubicBezTo>
                  <a:lnTo>
                    <a:pt x="470" y="1061"/>
                  </a:lnTo>
                  <a:cubicBezTo>
                    <a:pt x="497" y="1095"/>
                    <a:pt x="503" y="1135"/>
                    <a:pt x="503" y="1175"/>
                  </a:cubicBezTo>
                  <a:cubicBezTo>
                    <a:pt x="497" y="1202"/>
                    <a:pt x="463" y="1209"/>
                    <a:pt x="423" y="1216"/>
                  </a:cubicBezTo>
                  <a:cubicBezTo>
                    <a:pt x="336" y="1229"/>
                    <a:pt x="248" y="1249"/>
                    <a:pt x="168" y="1276"/>
                  </a:cubicBezTo>
                  <a:cubicBezTo>
                    <a:pt x="191" y="1278"/>
                    <a:pt x="215" y="1279"/>
                    <a:pt x="238" y="1279"/>
                  </a:cubicBezTo>
                  <a:cubicBezTo>
                    <a:pt x="302" y="1279"/>
                    <a:pt x="366" y="1272"/>
                    <a:pt x="430" y="1263"/>
                  </a:cubicBezTo>
                  <a:cubicBezTo>
                    <a:pt x="450" y="1263"/>
                    <a:pt x="477" y="1256"/>
                    <a:pt x="497" y="1249"/>
                  </a:cubicBezTo>
                  <a:cubicBezTo>
                    <a:pt x="524" y="1236"/>
                    <a:pt x="550" y="1216"/>
                    <a:pt x="557" y="1189"/>
                  </a:cubicBezTo>
                  <a:cubicBezTo>
                    <a:pt x="571" y="1135"/>
                    <a:pt x="557" y="1081"/>
                    <a:pt x="530" y="1034"/>
                  </a:cubicBezTo>
                  <a:lnTo>
                    <a:pt x="396" y="739"/>
                  </a:lnTo>
                  <a:cubicBezTo>
                    <a:pt x="210" y="327"/>
                    <a:pt x="44" y="1"/>
                    <a:pt x="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32"/>
            <p:cNvSpPr/>
            <p:nvPr/>
          </p:nvSpPr>
          <p:spPr>
            <a:xfrm>
              <a:off x="6037697" y="3553094"/>
              <a:ext cx="17072" cy="5432"/>
            </a:xfrm>
            <a:custGeom>
              <a:avLst/>
              <a:gdLst/>
              <a:ahLst/>
              <a:cxnLst/>
              <a:rect l="l" t="t" r="r" b="b"/>
              <a:pathLst>
                <a:path w="726" h="231" extrusionOk="0">
                  <a:moveTo>
                    <a:pt x="447" y="0"/>
                  </a:moveTo>
                  <a:cubicBezTo>
                    <a:pt x="316" y="0"/>
                    <a:pt x="187" y="40"/>
                    <a:pt x="81" y="119"/>
                  </a:cubicBezTo>
                  <a:cubicBezTo>
                    <a:pt x="21" y="159"/>
                    <a:pt x="0" y="200"/>
                    <a:pt x="7" y="220"/>
                  </a:cubicBezTo>
                  <a:cubicBezTo>
                    <a:pt x="13" y="227"/>
                    <a:pt x="25" y="230"/>
                    <a:pt x="42" y="230"/>
                  </a:cubicBezTo>
                  <a:cubicBezTo>
                    <a:pt x="102" y="230"/>
                    <a:pt x="223" y="192"/>
                    <a:pt x="369" y="166"/>
                  </a:cubicBezTo>
                  <a:cubicBezTo>
                    <a:pt x="551" y="132"/>
                    <a:pt x="712" y="146"/>
                    <a:pt x="725" y="99"/>
                  </a:cubicBezTo>
                  <a:cubicBezTo>
                    <a:pt x="725" y="79"/>
                    <a:pt x="692" y="52"/>
                    <a:pt x="624" y="25"/>
                  </a:cubicBezTo>
                  <a:cubicBezTo>
                    <a:pt x="566" y="8"/>
                    <a:pt x="506" y="0"/>
                    <a:pt x="4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32"/>
            <p:cNvSpPr/>
            <p:nvPr/>
          </p:nvSpPr>
          <p:spPr>
            <a:xfrm>
              <a:off x="6076191" y="3553164"/>
              <a:ext cx="13121" cy="4139"/>
            </a:xfrm>
            <a:custGeom>
              <a:avLst/>
              <a:gdLst/>
              <a:ahLst/>
              <a:cxnLst/>
              <a:rect l="l" t="t" r="r" b="b"/>
              <a:pathLst>
                <a:path w="558" h="176" extrusionOk="0">
                  <a:moveTo>
                    <a:pt x="304" y="1"/>
                  </a:moveTo>
                  <a:cubicBezTo>
                    <a:pt x="295" y="1"/>
                    <a:pt x="285" y="1"/>
                    <a:pt x="276" y="2"/>
                  </a:cubicBezTo>
                  <a:cubicBezTo>
                    <a:pt x="195" y="2"/>
                    <a:pt x="122" y="22"/>
                    <a:pt x="61" y="69"/>
                  </a:cubicBezTo>
                  <a:cubicBezTo>
                    <a:pt x="14" y="103"/>
                    <a:pt x="1" y="143"/>
                    <a:pt x="14" y="156"/>
                  </a:cubicBezTo>
                  <a:cubicBezTo>
                    <a:pt x="24" y="171"/>
                    <a:pt x="44" y="176"/>
                    <a:pt x="72" y="176"/>
                  </a:cubicBezTo>
                  <a:cubicBezTo>
                    <a:pt x="121" y="176"/>
                    <a:pt x="195" y="161"/>
                    <a:pt x="276" y="156"/>
                  </a:cubicBezTo>
                  <a:cubicBezTo>
                    <a:pt x="289" y="156"/>
                    <a:pt x="302" y="155"/>
                    <a:pt x="314" y="155"/>
                  </a:cubicBezTo>
                  <a:cubicBezTo>
                    <a:pt x="380" y="155"/>
                    <a:pt x="437" y="163"/>
                    <a:pt x="479" y="163"/>
                  </a:cubicBezTo>
                  <a:cubicBezTo>
                    <a:pt x="511" y="163"/>
                    <a:pt x="534" y="159"/>
                    <a:pt x="544" y="143"/>
                  </a:cubicBezTo>
                  <a:cubicBezTo>
                    <a:pt x="558" y="129"/>
                    <a:pt x="538" y="96"/>
                    <a:pt x="491" y="56"/>
                  </a:cubicBezTo>
                  <a:cubicBezTo>
                    <a:pt x="438" y="20"/>
                    <a:pt x="370" y="1"/>
                    <a:pt x="3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32"/>
            <p:cNvSpPr/>
            <p:nvPr/>
          </p:nvSpPr>
          <p:spPr>
            <a:xfrm>
              <a:off x="6005341" y="3514294"/>
              <a:ext cx="87288" cy="85171"/>
            </a:xfrm>
            <a:custGeom>
              <a:avLst/>
              <a:gdLst/>
              <a:ahLst/>
              <a:cxnLst/>
              <a:rect l="l" t="t" r="r" b="b"/>
              <a:pathLst>
                <a:path w="3712" h="3622" extrusionOk="0">
                  <a:moveTo>
                    <a:pt x="2116" y="0"/>
                  </a:moveTo>
                  <a:cubicBezTo>
                    <a:pt x="1657" y="0"/>
                    <a:pt x="1070" y="78"/>
                    <a:pt x="645" y="427"/>
                  </a:cubicBezTo>
                  <a:cubicBezTo>
                    <a:pt x="343" y="675"/>
                    <a:pt x="175" y="897"/>
                    <a:pt x="95" y="1205"/>
                  </a:cubicBezTo>
                  <a:cubicBezTo>
                    <a:pt x="1" y="1574"/>
                    <a:pt x="54" y="2185"/>
                    <a:pt x="135" y="2688"/>
                  </a:cubicBezTo>
                  <a:cubicBezTo>
                    <a:pt x="202" y="3084"/>
                    <a:pt x="470" y="3138"/>
                    <a:pt x="484" y="3232"/>
                  </a:cubicBezTo>
                  <a:cubicBezTo>
                    <a:pt x="530" y="3493"/>
                    <a:pt x="591" y="3622"/>
                    <a:pt x="654" y="3622"/>
                  </a:cubicBezTo>
                  <a:cubicBezTo>
                    <a:pt x="793" y="3622"/>
                    <a:pt x="938" y="2986"/>
                    <a:pt x="933" y="1742"/>
                  </a:cubicBezTo>
                  <a:cubicBezTo>
                    <a:pt x="933" y="1299"/>
                    <a:pt x="732" y="1105"/>
                    <a:pt x="1115" y="789"/>
                  </a:cubicBezTo>
                  <a:cubicBezTo>
                    <a:pt x="1271" y="660"/>
                    <a:pt x="1432" y="618"/>
                    <a:pt x="1594" y="618"/>
                  </a:cubicBezTo>
                  <a:cubicBezTo>
                    <a:pt x="1793" y="618"/>
                    <a:pt x="1995" y="681"/>
                    <a:pt x="2195" y="722"/>
                  </a:cubicBezTo>
                  <a:cubicBezTo>
                    <a:pt x="2228" y="730"/>
                    <a:pt x="2259" y="733"/>
                    <a:pt x="2289" y="733"/>
                  </a:cubicBezTo>
                  <a:cubicBezTo>
                    <a:pt x="2533" y="733"/>
                    <a:pt x="2676" y="513"/>
                    <a:pt x="2913" y="513"/>
                  </a:cubicBezTo>
                  <a:cubicBezTo>
                    <a:pt x="2964" y="513"/>
                    <a:pt x="3019" y="523"/>
                    <a:pt x="3081" y="548"/>
                  </a:cubicBezTo>
                  <a:cubicBezTo>
                    <a:pt x="3403" y="675"/>
                    <a:pt x="3712" y="1286"/>
                    <a:pt x="3712" y="1286"/>
                  </a:cubicBezTo>
                  <a:cubicBezTo>
                    <a:pt x="3705" y="501"/>
                    <a:pt x="2772" y="31"/>
                    <a:pt x="2296" y="4"/>
                  </a:cubicBezTo>
                  <a:cubicBezTo>
                    <a:pt x="2239" y="2"/>
                    <a:pt x="2178" y="0"/>
                    <a:pt x="21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32"/>
            <p:cNvSpPr/>
            <p:nvPr/>
          </p:nvSpPr>
          <p:spPr>
            <a:xfrm>
              <a:off x="6001390" y="3583757"/>
              <a:ext cx="18647" cy="24291"/>
            </a:xfrm>
            <a:custGeom>
              <a:avLst/>
              <a:gdLst/>
              <a:ahLst/>
              <a:cxnLst/>
              <a:rect l="l" t="t" r="r" b="b"/>
              <a:pathLst>
                <a:path w="793" h="1033" extrusionOk="0">
                  <a:moveTo>
                    <a:pt x="446" y="0"/>
                  </a:moveTo>
                  <a:cubicBezTo>
                    <a:pt x="434" y="0"/>
                    <a:pt x="422" y="1"/>
                    <a:pt x="410" y="3"/>
                  </a:cubicBezTo>
                  <a:lnTo>
                    <a:pt x="404" y="3"/>
                  </a:lnTo>
                  <a:cubicBezTo>
                    <a:pt x="209" y="30"/>
                    <a:pt x="1" y="150"/>
                    <a:pt x="41" y="533"/>
                  </a:cubicBezTo>
                  <a:cubicBezTo>
                    <a:pt x="78" y="946"/>
                    <a:pt x="349" y="1033"/>
                    <a:pt x="555" y="1033"/>
                  </a:cubicBezTo>
                  <a:cubicBezTo>
                    <a:pt x="687" y="1033"/>
                    <a:pt x="793" y="997"/>
                    <a:pt x="793" y="989"/>
                  </a:cubicBezTo>
                  <a:cubicBezTo>
                    <a:pt x="793" y="976"/>
                    <a:pt x="746" y="533"/>
                    <a:pt x="719" y="244"/>
                  </a:cubicBezTo>
                  <a:cubicBezTo>
                    <a:pt x="700" y="108"/>
                    <a:pt x="585" y="0"/>
                    <a:pt x="446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32"/>
            <p:cNvSpPr/>
            <p:nvPr/>
          </p:nvSpPr>
          <p:spPr>
            <a:xfrm>
              <a:off x="6007880" y="3589025"/>
              <a:ext cx="8066" cy="13968"/>
            </a:xfrm>
            <a:custGeom>
              <a:avLst/>
              <a:gdLst/>
              <a:ahLst/>
              <a:cxnLst/>
              <a:rect l="l" t="t" r="r" b="b"/>
              <a:pathLst>
                <a:path w="343" h="594" extrusionOk="0">
                  <a:moveTo>
                    <a:pt x="148" y="0"/>
                  </a:moveTo>
                  <a:cubicBezTo>
                    <a:pt x="94" y="20"/>
                    <a:pt x="47" y="61"/>
                    <a:pt x="34" y="121"/>
                  </a:cubicBezTo>
                  <a:cubicBezTo>
                    <a:pt x="7" y="181"/>
                    <a:pt x="0" y="249"/>
                    <a:pt x="7" y="316"/>
                  </a:cubicBezTo>
                  <a:cubicBezTo>
                    <a:pt x="27" y="450"/>
                    <a:pt x="107" y="571"/>
                    <a:pt x="215" y="591"/>
                  </a:cubicBezTo>
                  <a:cubicBezTo>
                    <a:pt x="223" y="592"/>
                    <a:pt x="231" y="593"/>
                    <a:pt x="240" y="593"/>
                  </a:cubicBezTo>
                  <a:cubicBezTo>
                    <a:pt x="269" y="593"/>
                    <a:pt x="302" y="584"/>
                    <a:pt x="322" y="564"/>
                  </a:cubicBezTo>
                  <a:cubicBezTo>
                    <a:pt x="342" y="544"/>
                    <a:pt x="342" y="524"/>
                    <a:pt x="342" y="524"/>
                  </a:cubicBezTo>
                  <a:lnTo>
                    <a:pt x="342" y="524"/>
                  </a:lnTo>
                  <a:cubicBezTo>
                    <a:pt x="342" y="524"/>
                    <a:pt x="329" y="537"/>
                    <a:pt x="309" y="544"/>
                  </a:cubicBezTo>
                  <a:cubicBezTo>
                    <a:pt x="292" y="557"/>
                    <a:pt x="272" y="561"/>
                    <a:pt x="251" y="561"/>
                  </a:cubicBezTo>
                  <a:cubicBezTo>
                    <a:pt x="239" y="561"/>
                    <a:pt x="227" y="560"/>
                    <a:pt x="215" y="557"/>
                  </a:cubicBezTo>
                  <a:cubicBezTo>
                    <a:pt x="141" y="537"/>
                    <a:pt x="67" y="430"/>
                    <a:pt x="47" y="302"/>
                  </a:cubicBezTo>
                  <a:cubicBezTo>
                    <a:pt x="40" y="249"/>
                    <a:pt x="47" y="188"/>
                    <a:pt x="67" y="134"/>
                  </a:cubicBezTo>
                  <a:cubicBezTo>
                    <a:pt x="74" y="87"/>
                    <a:pt x="107" y="47"/>
                    <a:pt x="148" y="34"/>
                  </a:cubicBezTo>
                  <a:cubicBezTo>
                    <a:pt x="157" y="30"/>
                    <a:pt x="165" y="29"/>
                    <a:pt x="173" y="29"/>
                  </a:cubicBezTo>
                  <a:cubicBezTo>
                    <a:pt x="195" y="29"/>
                    <a:pt x="213" y="41"/>
                    <a:pt x="228" y="61"/>
                  </a:cubicBezTo>
                  <a:cubicBezTo>
                    <a:pt x="235" y="74"/>
                    <a:pt x="235" y="94"/>
                    <a:pt x="235" y="94"/>
                  </a:cubicBezTo>
                  <a:cubicBezTo>
                    <a:pt x="242" y="94"/>
                    <a:pt x="248" y="81"/>
                    <a:pt x="242" y="54"/>
                  </a:cubicBezTo>
                  <a:cubicBezTo>
                    <a:pt x="242" y="34"/>
                    <a:pt x="228" y="27"/>
                    <a:pt x="222" y="14"/>
                  </a:cubicBezTo>
                  <a:cubicBezTo>
                    <a:pt x="201" y="0"/>
                    <a:pt x="175" y="0"/>
                    <a:pt x="148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32"/>
            <p:cNvSpPr/>
            <p:nvPr/>
          </p:nvSpPr>
          <p:spPr>
            <a:xfrm>
              <a:off x="6002989" y="3505382"/>
              <a:ext cx="97681" cy="59187"/>
            </a:xfrm>
            <a:custGeom>
              <a:avLst/>
              <a:gdLst/>
              <a:ahLst/>
              <a:cxnLst/>
              <a:rect l="l" t="t" r="r" b="b"/>
              <a:pathLst>
                <a:path w="4154" h="2517" extrusionOk="0">
                  <a:moveTo>
                    <a:pt x="2047" y="1"/>
                  </a:moveTo>
                  <a:cubicBezTo>
                    <a:pt x="1584" y="1"/>
                    <a:pt x="1436" y="336"/>
                    <a:pt x="1436" y="336"/>
                  </a:cubicBezTo>
                  <a:cubicBezTo>
                    <a:pt x="1364" y="303"/>
                    <a:pt x="1288" y="287"/>
                    <a:pt x="1212" y="287"/>
                  </a:cubicBezTo>
                  <a:cubicBezTo>
                    <a:pt x="1104" y="287"/>
                    <a:pt x="997" y="320"/>
                    <a:pt x="906" y="383"/>
                  </a:cubicBezTo>
                  <a:cubicBezTo>
                    <a:pt x="778" y="484"/>
                    <a:pt x="691" y="631"/>
                    <a:pt x="678" y="792"/>
                  </a:cubicBezTo>
                  <a:cubicBezTo>
                    <a:pt x="678" y="792"/>
                    <a:pt x="670" y="788"/>
                    <a:pt x="653" y="788"/>
                  </a:cubicBezTo>
                  <a:cubicBezTo>
                    <a:pt x="616" y="788"/>
                    <a:pt x="534" y="807"/>
                    <a:pt x="383" y="927"/>
                  </a:cubicBezTo>
                  <a:cubicBezTo>
                    <a:pt x="242" y="1034"/>
                    <a:pt x="128" y="1269"/>
                    <a:pt x="74" y="1437"/>
                  </a:cubicBezTo>
                  <a:cubicBezTo>
                    <a:pt x="0" y="1685"/>
                    <a:pt x="114" y="1947"/>
                    <a:pt x="222" y="2188"/>
                  </a:cubicBezTo>
                  <a:cubicBezTo>
                    <a:pt x="282" y="2316"/>
                    <a:pt x="356" y="2457"/>
                    <a:pt x="490" y="2504"/>
                  </a:cubicBezTo>
                  <a:cubicBezTo>
                    <a:pt x="517" y="2512"/>
                    <a:pt x="544" y="2516"/>
                    <a:pt x="571" y="2516"/>
                  </a:cubicBezTo>
                  <a:cubicBezTo>
                    <a:pt x="714" y="2516"/>
                    <a:pt x="856" y="2405"/>
                    <a:pt x="913" y="2276"/>
                  </a:cubicBezTo>
                  <a:cubicBezTo>
                    <a:pt x="980" y="2114"/>
                    <a:pt x="1080" y="1953"/>
                    <a:pt x="1161" y="1799"/>
                  </a:cubicBezTo>
                  <a:cubicBezTo>
                    <a:pt x="1302" y="1531"/>
                    <a:pt x="1443" y="1282"/>
                    <a:pt x="1329" y="1115"/>
                  </a:cubicBezTo>
                  <a:cubicBezTo>
                    <a:pt x="1409" y="1088"/>
                    <a:pt x="1491" y="1074"/>
                    <a:pt x="1574" y="1074"/>
                  </a:cubicBezTo>
                  <a:cubicBezTo>
                    <a:pt x="1656" y="1074"/>
                    <a:pt x="1738" y="1088"/>
                    <a:pt x="1819" y="1115"/>
                  </a:cubicBezTo>
                  <a:cubicBezTo>
                    <a:pt x="1980" y="1162"/>
                    <a:pt x="2121" y="1262"/>
                    <a:pt x="2282" y="1323"/>
                  </a:cubicBezTo>
                  <a:cubicBezTo>
                    <a:pt x="2342" y="1343"/>
                    <a:pt x="2408" y="1354"/>
                    <a:pt x="2472" y="1354"/>
                  </a:cubicBezTo>
                  <a:cubicBezTo>
                    <a:pt x="2580" y="1354"/>
                    <a:pt x="2684" y="1322"/>
                    <a:pt x="2751" y="1242"/>
                  </a:cubicBezTo>
                  <a:cubicBezTo>
                    <a:pt x="2816" y="1363"/>
                    <a:pt x="2936" y="1432"/>
                    <a:pt x="3062" y="1432"/>
                  </a:cubicBezTo>
                  <a:cubicBezTo>
                    <a:pt x="3117" y="1432"/>
                    <a:pt x="3174" y="1419"/>
                    <a:pt x="3228" y="1390"/>
                  </a:cubicBezTo>
                  <a:cubicBezTo>
                    <a:pt x="3241" y="1383"/>
                    <a:pt x="3261" y="1370"/>
                    <a:pt x="3282" y="1356"/>
                  </a:cubicBezTo>
                  <a:cubicBezTo>
                    <a:pt x="3374" y="1500"/>
                    <a:pt x="3531" y="1580"/>
                    <a:pt x="3692" y="1580"/>
                  </a:cubicBezTo>
                  <a:cubicBezTo>
                    <a:pt x="3764" y="1580"/>
                    <a:pt x="3837" y="1564"/>
                    <a:pt x="3906" y="1531"/>
                  </a:cubicBezTo>
                  <a:cubicBezTo>
                    <a:pt x="4114" y="1403"/>
                    <a:pt x="4154" y="1068"/>
                    <a:pt x="3959" y="927"/>
                  </a:cubicBezTo>
                  <a:cubicBezTo>
                    <a:pt x="3852" y="846"/>
                    <a:pt x="3704" y="839"/>
                    <a:pt x="3597" y="759"/>
                  </a:cubicBezTo>
                  <a:cubicBezTo>
                    <a:pt x="3402" y="611"/>
                    <a:pt x="3389" y="282"/>
                    <a:pt x="3161" y="195"/>
                  </a:cubicBezTo>
                  <a:cubicBezTo>
                    <a:pt x="3122" y="182"/>
                    <a:pt x="3081" y="177"/>
                    <a:pt x="3040" y="177"/>
                  </a:cubicBezTo>
                  <a:cubicBezTo>
                    <a:pt x="2953" y="177"/>
                    <a:pt x="2863" y="197"/>
                    <a:pt x="2776" y="197"/>
                  </a:cubicBezTo>
                  <a:cubicBezTo>
                    <a:pt x="2761" y="197"/>
                    <a:pt x="2746" y="197"/>
                    <a:pt x="2731" y="195"/>
                  </a:cubicBezTo>
                  <a:cubicBezTo>
                    <a:pt x="2496" y="175"/>
                    <a:pt x="2402" y="1"/>
                    <a:pt x="20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32"/>
            <p:cNvSpPr/>
            <p:nvPr/>
          </p:nvSpPr>
          <p:spPr>
            <a:xfrm>
              <a:off x="6006611" y="3552412"/>
              <a:ext cx="20693" cy="9477"/>
            </a:xfrm>
            <a:custGeom>
              <a:avLst/>
              <a:gdLst/>
              <a:ahLst/>
              <a:cxnLst/>
              <a:rect l="l" t="t" r="r" b="b"/>
              <a:pathLst>
                <a:path w="880" h="403" extrusionOk="0">
                  <a:moveTo>
                    <a:pt x="879" y="0"/>
                  </a:moveTo>
                  <a:lnTo>
                    <a:pt x="879" y="0"/>
                  </a:lnTo>
                  <a:cubicBezTo>
                    <a:pt x="839" y="41"/>
                    <a:pt x="799" y="88"/>
                    <a:pt x="765" y="135"/>
                  </a:cubicBezTo>
                  <a:cubicBezTo>
                    <a:pt x="725" y="182"/>
                    <a:pt x="678" y="222"/>
                    <a:pt x="624" y="262"/>
                  </a:cubicBezTo>
                  <a:cubicBezTo>
                    <a:pt x="564" y="302"/>
                    <a:pt x="490" y="329"/>
                    <a:pt x="416" y="343"/>
                  </a:cubicBezTo>
                  <a:cubicBezTo>
                    <a:pt x="389" y="350"/>
                    <a:pt x="361" y="354"/>
                    <a:pt x="334" y="354"/>
                  </a:cubicBezTo>
                  <a:cubicBezTo>
                    <a:pt x="288" y="354"/>
                    <a:pt x="244" y="343"/>
                    <a:pt x="202" y="322"/>
                  </a:cubicBezTo>
                  <a:cubicBezTo>
                    <a:pt x="148" y="289"/>
                    <a:pt x="108" y="242"/>
                    <a:pt x="81" y="182"/>
                  </a:cubicBezTo>
                  <a:cubicBezTo>
                    <a:pt x="61" y="128"/>
                    <a:pt x="34" y="74"/>
                    <a:pt x="0" y="27"/>
                  </a:cubicBezTo>
                  <a:lnTo>
                    <a:pt x="0" y="27"/>
                  </a:lnTo>
                  <a:cubicBezTo>
                    <a:pt x="14" y="88"/>
                    <a:pt x="27" y="141"/>
                    <a:pt x="54" y="195"/>
                  </a:cubicBezTo>
                  <a:cubicBezTo>
                    <a:pt x="98" y="321"/>
                    <a:pt x="213" y="402"/>
                    <a:pt x="338" y="402"/>
                  </a:cubicBezTo>
                  <a:cubicBezTo>
                    <a:pt x="366" y="402"/>
                    <a:pt x="395" y="398"/>
                    <a:pt x="423" y="390"/>
                  </a:cubicBezTo>
                  <a:cubicBezTo>
                    <a:pt x="504" y="376"/>
                    <a:pt x="584" y="343"/>
                    <a:pt x="651" y="289"/>
                  </a:cubicBezTo>
                  <a:cubicBezTo>
                    <a:pt x="705" y="249"/>
                    <a:pt x="745" y="202"/>
                    <a:pt x="786" y="148"/>
                  </a:cubicBezTo>
                  <a:cubicBezTo>
                    <a:pt x="826" y="108"/>
                    <a:pt x="859" y="54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2"/>
            <p:cNvSpPr/>
            <p:nvPr/>
          </p:nvSpPr>
          <p:spPr>
            <a:xfrm>
              <a:off x="6007081" y="3556362"/>
              <a:ext cx="20223" cy="12063"/>
            </a:xfrm>
            <a:custGeom>
              <a:avLst/>
              <a:gdLst/>
              <a:ahLst/>
              <a:cxnLst/>
              <a:rect l="l" t="t" r="r" b="b"/>
              <a:pathLst>
                <a:path w="860" h="513" extrusionOk="0">
                  <a:moveTo>
                    <a:pt x="859" y="0"/>
                  </a:moveTo>
                  <a:cubicBezTo>
                    <a:pt x="826" y="40"/>
                    <a:pt x="792" y="87"/>
                    <a:pt x="766" y="134"/>
                  </a:cubicBezTo>
                  <a:cubicBezTo>
                    <a:pt x="698" y="242"/>
                    <a:pt x="611" y="329"/>
                    <a:pt x="504" y="403"/>
                  </a:cubicBezTo>
                  <a:cubicBezTo>
                    <a:pt x="443" y="436"/>
                    <a:pt x="376" y="463"/>
                    <a:pt x="309" y="477"/>
                  </a:cubicBezTo>
                  <a:cubicBezTo>
                    <a:pt x="295" y="478"/>
                    <a:pt x="280" y="479"/>
                    <a:pt x="265" y="479"/>
                  </a:cubicBezTo>
                  <a:cubicBezTo>
                    <a:pt x="224" y="479"/>
                    <a:pt x="181" y="473"/>
                    <a:pt x="141" y="463"/>
                  </a:cubicBezTo>
                  <a:cubicBezTo>
                    <a:pt x="94" y="443"/>
                    <a:pt x="48" y="416"/>
                    <a:pt x="1" y="383"/>
                  </a:cubicBezTo>
                  <a:lnTo>
                    <a:pt x="1" y="383"/>
                  </a:lnTo>
                  <a:cubicBezTo>
                    <a:pt x="34" y="436"/>
                    <a:pt x="74" y="470"/>
                    <a:pt x="128" y="490"/>
                  </a:cubicBezTo>
                  <a:cubicBezTo>
                    <a:pt x="173" y="505"/>
                    <a:pt x="219" y="513"/>
                    <a:pt x="267" y="513"/>
                  </a:cubicBezTo>
                  <a:cubicBezTo>
                    <a:pt x="283" y="513"/>
                    <a:pt x="299" y="512"/>
                    <a:pt x="316" y="510"/>
                  </a:cubicBezTo>
                  <a:cubicBezTo>
                    <a:pt x="390" y="503"/>
                    <a:pt x="457" y="477"/>
                    <a:pt x="524" y="436"/>
                  </a:cubicBezTo>
                  <a:cubicBezTo>
                    <a:pt x="631" y="363"/>
                    <a:pt x="725" y="262"/>
                    <a:pt x="792" y="148"/>
                  </a:cubicBezTo>
                  <a:cubicBezTo>
                    <a:pt x="819" y="101"/>
                    <a:pt x="846" y="54"/>
                    <a:pt x="8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2"/>
            <p:cNvSpPr/>
            <p:nvPr/>
          </p:nvSpPr>
          <p:spPr>
            <a:xfrm>
              <a:off x="6058061" y="3601652"/>
              <a:ext cx="15473" cy="12486"/>
            </a:xfrm>
            <a:custGeom>
              <a:avLst/>
              <a:gdLst/>
              <a:ahLst/>
              <a:cxnLst/>
              <a:rect l="l" t="t" r="r" b="b"/>
              <a:pathLst>
                <a:path w="658" h="531" extrusionOk="0">
                  <a:moveTo>
                    <a:pt x="47" y="0"/>
                  </a:moveTo>
                  <a:cubicBezTo>
                    <a:pt x="20" y="74"/>
                    <a:pt x="7" y="148"/>
                    <a:pt x="7" y="228"/>
                  </a:cubicBezTo>
                  <a:cubicBezTo>
                    <a:pt x="0" y="302"/>
                    <a:pt x="27" y="376"/>
                    <a:pt x="81" y="430"/>
                  </a:cubicBezTo>
                  <a:cubicBezTo>
                    <a:pt x="141" y="490"/>
                    <a:pt x="221" y="530"/>
                    <a:pt x="309" y="530"/>
                  </a:cubicBezTo>
                  <a:cubicBezTo>
                    <a:pt x="470" y="530"/>
                    <a:pt x="604" y="416"/>
                    <a:pt x="631" y="262"/>
                  </a:cubicBezTo>
                  <a:lnTo>
                    <a:pt x="658" y="94"/>
                  </a:lnTo>
                  <a:cubicBezTo>
                    <a:pt x="497" y="47"/>
                    <a:pt x="54" y="7"/>
                    <a:pt x="47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32"/>
            <p:cNvSpPr/>
            <p:nvPr/>
          </p:nvSpPr>
          <p:spPr>
            <a:xfrm>
              <a:off x="6056792" y="3601158"/>
              <a:ext cx="15167" cy="12722"/>
            </a:xfrm>
            <a:custGeom>
              <a:avLst/>
              <a:gdLst/>
              <a:ahLst/>
              <a:cxnLst/>
              <a:rect l="l" t="t" r="r" b="b"/>
              <a:pathLst>
                <a:path w="645" h="541" extrusionOk="0">
                  <a:moveTo>
                    <a:pt x="81" y="1"/>
                  </a:moveTo>
                  <a:lnTo>
                    <a:pt x="74" y="14"/>
                  </a:lnTo>
                  <a:cubicBezTo>
                    <a:pt x="0" y="149"/>
                    <a:pt x="20" y="316"/>
                    <a:pt x="114" y="430"/>
                  </a:cubicBezTo>
                  <a:cubicBezTo>
                    <a:pt x="168" y="491"/>
                    <a:pt x="242" y="531"/>
                    <a:pt x="322" y="538"/>
                  </a:cubicBezTo>
                  <a:cubicBezTo>
                    <a:pt x="337" y="540"/>
                    <a:pt x="351" y="540"/>
                    <a:pt x="364" y="540"/>
                  </a:cubicBezTo>
                  <a:cubicBezTo>
                    <a:pt x="402" y="540"/>
                    <a:pt x="437" y="534"/>
                    <a:pt x="477" y="524"/>
                  </a:cubicBezTo>
                  <a:cubicBezTo>
                    <a:pt x="497" y="524"/>
                    <a:pt x="517" y="518"/>
                    <a:pt x="530" y="504"/>
                  </a:cubicBezTo>
                  <a:lnTo>
                    <a:pt x="530" y="504"/>
                  </a:lnTo>
                  <a:cubicBezTo>
                    <a:pt x="530" y="504"/>
                    <a:pt x="510" y="504"/>
                    <a:pt x="470" y="511"/>
                  </a:cubicBezTo>
                  <a:cubicBezTo>
                    <a:pt x="447" y="514"/>
                    <a:pt x="423" y="516"/>
                    <a:pt x="399" y="516"/>
                  </a:cubicBezTo>
                  <a:cubicBezTo>
                    <a:pt x="374" y="516"/>
                    <a:pt x="349" y="514"/>
                    <a:pt x="322" y="511"/>
                  </a:cubicBezTo>
                  <a:cubicBezTo>
                    <a:pt x="255" y="498"/>
                    <a:pt x="188" y="464"/>
                    <a:pt x="141" y="410"/>
                  </a:cubicBezTo>
                  <a:cubicBezTo>
                    <a:pt x="94" y="343"/>
                    <a:pt x="67" y="256"/>
                    <a:pt x="74" y="169"/>
                  </a:cubicBezTo>
                  <a:cubicBezTo>
                    <a:pt x="74" y="127"/>
                    <a:pt x="85" y="85"/>
                    <a:pt x="101" y="43"/>
                  </a:cubicBezTo>
                  <a:lnTo>
                    <a:pt x="101" y="43"/>
                  </a:lnTo>
                  <a:cubicBezTo>
                    <a:pt x="256" y="62"/>
                    <a:pt x="386" y="82"/>
                    <a:pt x="484" y="95"/>
                  </a:cubicBezTo>
                  <a:cubicBezTo>
                    <a:pt x="521" y="100"/>
                    <a:pt x="559" y="104"/>
                    <a:pt x="597" y="104"/>
                  </a:cubicBezTo>
                  <a:cubicBezTo>
                    <a:pt x="613" y="104"/>
                    <a:pt x="629" y="104"/>
                    <a:pt x="645" y="102"/>
                  </a:cubicBezTo>
                  <a:cubicBezTo>
                    <a:pt x="591" y="88"/>
                    <a:pt x="544" y="75"/>
                    <a:pt x="490" y="68"/>
                  </a:cubicBezTo>
                  <a:cubicBezTo>
                    <a:pt x="390" y="48"/>
                    <a:pt x="255" y="28"/>
                    <a:pt x="9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32"/>
            <p:cNvSpPr/>
            <p:nvPr/>
          </p:nvSpPr>
          <p:spPr>
            <a:xfrm>
              <a:off x="5929434" y="3812300"/>
              <a:ext cx="230423" cy="135423"/>
            </a:xfrm>
            <a:custGeom>
              <a:avLst/>
              <a:gdLst/>
              <a:ahLst/>
              <a:cxnLst/>
              <a:rect l="l" t="t" r="r" b="b"/>
              <a:pathLst>
                <a:path w="9799" h="5759" extrusionOk="0">
                  <a:moveTo>
                    <a:pt x="256" y="1"/>
                  </a:moveTo>
                  <a:lnTo>
                    <a:pt x="1" y="2477"/>
                  </a:lnTo>
                  <a:lnTo>
                    <a:pt x="4457" y="5758"/>
                  </a:lnTo>
                  <a:lnTo>
                    <a:pt x="6000" y="5557"/>
                  </a:lnTo>
                  <a:lnTo>
                    <a:pt x="7228" y="5007"/>
                  </a:lnTo>
                  <a:cubicBezTo>
                    <a:pt x="7228" y="5007"/>
                    <a:pt x="9798" y="1511"/>
                    <a:pt x="9798" y="1276"/>
                  </a:cubicBezTo>
                  <a:lnTo>
                    <a:pt x="9798" y="1276"/>
                  </a:lnTo>
                  <a:lnTo>
                    <a:pt x="8772" y="1685"/>
                  </a:lnTo>
                  <a:lnTo>
                    <a:pt x="2517" y="1940"/>
                  </a:lnTo>
                  <a:lnTo>
                    <a:pt x="2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32"/>
            <p:cNvSpPr/>
            <p:nvPr/>
          </p:nvSpPr>
          <p:spPr>
            <a:xfrm>
              <a:off x="5872011" y="3806139"/>
              <a:ext cx="199313" cy="186709"/>
            </a:xfrm>
            <a:custGeom>
              <a:avLst/>
              <a:gdLst/>
              <a:ahLst/>
              <a:cxnLst/>
              <a:rect l="l" t="t" r="r" b="b"/>
              <a:pathLst>
                <a:path w="8476" h="7940" extrusionOk="0">
                  <a:moveTo>
                    <a:pt x="940" y="1"/>
                  </a:moveTo>
                  <a:cubicBezTo>
                    <a:pt x="940" y="1"/>
                    <a:pt x="0" y="927"/>
                    <a:pt x="74" y="1625"/>
                  </a:cubicBezTo>
                  <a:cubicBezTo>
                    <a:pt x="148" y="2323"/>
                    <a:pt x="1047" y="3390"/>
                    <a:pt x="1725" y="3920"/>
                  </a:cubicBezTo>
                  <a:cubicBezTo>
                    <a:pt x="2409" y="4457"/>
                    <a:pt x="6416" y="7940"/>
                    <a:pt x="6416" y="7940"/>
                  </a:cubicBezTo>
                  <a:lnTo>
                    <a:pt x="8476" y="5665"/>
                  </a:lnTo>
                  <a:cubicBezTo>
                    <a:pt x="8476" y="5665"/>
                    <a:pt x="5006" y="2343"/>
                    <a:pt x="4959" y="2202"/>
                  </a:cubicBezTo>
                  <a:cubicBezTo>
                    <a:pt x="4959" y="2202"/>
                    <a:pt x="2906" y="336"/>
                    <a:pt x="2383" y="169"/>
                  </a:cubicBezTo>
                  <a:cubicBezTo>
                    <a:pt x="1866" y="1"/>
                    <a:pt x="940" y="1"/>
                    <a:pt x="9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2"/>
            <p:cNvSpPr/>
            <p:nvPr/>
          </p:nvSpPr>
          <p:spPr>
            <a:xfrm>
              <a:off x="5965107" y="3951838"/>
              <a:ext cx="98175" cy="49969"/>
            </a:xfrm>
            <a:custGeom>
              <a:avLst/>
              <a:gdLst/>
              <a:ahLst/>
              <a:cxnLst/>
              <a:rect l="l" t="t" r="r" b="b"/>
              <a:pathLst>
                <a:path w="4175" h="2125" extrusionOk="0">
                  <a:moveTo>
                    <a:pt x="962" y="0"/>
                  </a:moveTo>
                  <a:cubicBezTo>
                    <a:pt x="702" y="0"/>
                    <a:pt x="456" y="175"/>
                    <a:pt x="316" y="395"/>
                  </a:cubicBezTo>
                  <a:cubicBezTo>
                    <a:pt x="162" y="643"/>
                    <a:pt x="108" y="932"/>
                    <a:pt x="54" y="1213"/>
                  </a:cubicBezTo>
                  <a:cubicBezTo>
                    <a:pt x="14" y="1368"/>
                    <a:pt x="1" y="1529"/>
                    <a:pt x="14" y="1690"/>
                  </a:cubicBezTo>
                  <a:cubicBezTo>
                    <a:pt x="27" y="1851"/>
                    <a:pt x="121" y="1999"/>
                    <a:pt x="262" y="2079"/>
                  </a:cubicBezTo>
                  <a:cubicBezTo>
                    <a:pt x="323" y="2112"/>
                    <a:pt x="389" y="2124"/>
                    <a:pt x="456" y="2124"/>
                  </a:cubicBezTo>
                  <a:cubicBezTo>
                    <a:pt x="611" y="2124"/>
                    <a:pt x="777" y="2057"/>
                    <a:pt x="927" y="2005"/>
                  </a:cubicBezTo>
                  <a:cubicBezTo>
                    <a:pt x="1423" y="1824"/>
                    <a:pt x="1960" y="1790"/>
                    <a:pt x="2483" y="1717"/>
                  </a:cubicBezTo>
                  <a:cubicBezTo>
                    <a:pt x="3007" y="1643"/>
                    <a:pt x="3745" y="1609"/>
                    <a:pt x="4174" y="1307"/>
                  </a:cubicBezTo>
                  <a:lnTo>
                    <a:pt x="2772" y="348"/>
                  </a:lnTo>
                  <a:cubicBezTo>
                    <a:pt x="2669" y="228"/>
                    <a:pt x="2426" y="205"/>
                    <a:pt x="2235" y="205"/>
                  </a:cubicBezTo>
                  <a:cubicBezTo>
                    <a:pt x="2202" y="205"/>
                    <a:pt x="2170" y="206"/>
                    <a:pt x="2141" y="207"/>
                  </a:cubicBezTo>
                  <a:cubicBezTo>
                    <a:pt x="2024" y="207"/>
                    <a:pt x="1906" y="220"/>
                    <a:pt x="1791" y="220"/>
                  </a:cubicBezTo>
                  <a:cubicBezTo>
                    <a:pt x="1721" y="220"/>
                    <a:pt x="1652" y="215"/>
                    <a:pt x="1584" y="200"/>
                  </a:cubicBezTo>
                  <a:cubicBezTo>
                    <a:pt x="1396" y="153"/>
                    <a:pt x="1229" y="32"/>
                    <a:pt x="1041" y="5"/>
                  </a:cubicBezTo>
                  <a:cubicBezTo>
                    <a:pt x="1014" y="2"/>
                    <a:pt x="988" y="0"/>
                    <a:pt x="96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32"/>
            <p:cNvSpPr/>
            <p:nvPr/>
          </p:nvSpPr>
          <p:spPr>
            <a:xfrm>
              <a:off x="5969527" y="3954001"/>
              <a:ext cx="17072" cy="45008"/>
            </a:xfrm>
            <a:custGeom>
              <a:avLst/>
              <a:gdLst/>
              <a:ahLst/>
              <a:cxnLst/>
              <a:rect l="l" t="t" r="r" b="b"/>
              <a:pathLst>
                <a:path w="726" h="1914" extrusionOk="0">
                  <a:moveTo>
                    <a:pt x="725" y="1"/>
                  </a:moveTo>
                  <a:cubicBezTo>
                    <a:pt x="698" y="14"/>
                    <a:pt x="678" y="28"/>
                    <a:pt x="651" y="41"/>
                  </a:cubicBezTo>
                  <a:cubicBezTo>
                    <a:pt x="591" y="88"/>
                    <a:pt x="531" y="135"/>
                    <a:pt x="477" y="189"/>
                  </a:cubicBezTo>
                  <a:cubicBezTo>
                    <a:pt x="302" y="377"/>
                    <a:pt x="175" y="605"/>
                    <a:pt x="108" y="853"/>
                  </a:cubicBezTo>
                  <a:cubicBezTo>
                    <a:pt x="41" y="1095"/>
                    <a:pt x="7" y="1350"/>
                    <a:pt x="0" y="1605"/>
                  </a:cubicBezTo>
                  <a:lnTo>
                    <a:pt x="0" y="1833"/>
                  </a:lnTo>
                  <a:cubicBezTo>
                    <a:pt x="0" y="1860"/>
                    <a:pt x="0" y="1886"/>
                    <a:pt x="7" y="1913"/>
                  </a:cubicBezTo>
                  <a:cubicBezTo>
                    <a:pt x="21" y="1813"/>
                    <a:pt x="27" y="1705"/>
                    <a:pt x="34" y="1605"/>
                  </a:cubicBezTo>
                  <a:cubicBezTo>
                    <a:pt x="47" y="1356"/>
                    <a:pt x="88" y="1108"/>
                    <a:pt x="148" y="866"/>
                  </a:cubicBezTo>
                  <a:cubicBezTo>
                    <a:pt x="215" y="625"/>
                    <a:pt x="336" y="403"/>
                    <a:pt x="497" y="215"/>
                  </a:cubicBezTo>
                  <a:cubicBezTo>
                    <a:pt x="571" y="142"/>
                    <a:pt x="645" y="68"/>
                    <a:pt x="7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32"/>
            <p:cNvSpPr/>
            <p:nvPr/>
          </p:nvSpPr>
          <p:spPr>
            <a:xfrm>
              <a:off x="5997604" y="3967569"/>
              <a:ext cx="4303" cy="25914"/>
            </a:xfrm>
            <a:custGeom>
              <a:avLst/>
              <a:gdLst/>
              <a:ahLst/>
              <a:cxnLst/>
              <a:rect l="l" t="t" r="r" b="b"/>
              <a:pathLst>
                <a:path w="183" h="1102" extrusionOk="0">
                  <a:moveTo>
                    <a:pt x="162" y="1"/>
                  </a:moveTo>
                  <a:cubicBezTo>
                    <a:pt x="149" y="1"/>
                    <a:pt x="155" y="249"/>
                    <a:pt x="115" y="551"/>
                  </a:cubicBezTo>
                  <a:cubicBezTo>
                    <a:pt x="75" y="860"/>
                    <a:pt x="1" y="1101"/>
                    <a:pt x="14" y="1101"/>
                  </a:cubicBezTo>
                  <a:cubicBezTo>
                    <a:pt x="41" y="1054"/>
                    <a:pt x="61" y="1007"/>
                    <a:pt x="75" y="954"/>
                  </a:cubicBezTo>
                  <a:cubicBezTo>
                    <a:pt x="108" y="826"/>
                    <a:pt x="135" y="692"/>
                    <a:pt x="155" y="565"/>
                  </a:cubicBezTo>
                  <a:cubicBezTo>
                    <a:pt x="175" y="430"/>
                    <a:pt x="182" y="296"/>
                    <a:pt x="182" y="169"/>
                  </a:cubicBezTo>
                  <a:cubicBezTo>
                    <a:pt x="182" y="108"/>
                    <a:pt x="175" y="55"/>
                    <a:pt x="1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2"/>
            <p:cNvSpPr/>
            <p:nvPr/>
          </p:nvSpPr>
          <p:spPr>
            <a:xfrm>
              <a:off x="6009291" y="3969309"/>
              <a:ext cx="4915" cy="19118"/>
            </a:xfrm>
            <a:custGeom>
              <a:avLst/>
              <a:gdLst/>
              <a:ahLst/>
              <a:cxnLst/>
              <a:rect l="l" t="t" r="r" b="b"/>
              <a:pathLst>
                <a:path w="209" h="813" extrusionOk="0">
                  <a:moveTo>
                    <a:pt x="148" y="1"/>
                  </a:moveTo>
                  <a:cubicBezTo>
                    <a:pt x="135" y="1"/>
                    <a:pt x="155" y="189"/>
                    <a:pt x="115" y="410"/>
                  </a:cubicBezTo>
                  <a:cubicBezTo>
                    <a:pt x="81" y="638"/>
                    <a:pt x="0" y="806"/>
                    <a:pt x="14" y="813"/>
                  </a:cubicBezTo>
                  <a:cubicBezTo>
                    <a:pt x="162" y="564"/>
                    <a:pt x="209" y="276"/>
                    <a:pt x="1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2"/>
            <p:cNvSpPr/>
            <p:nvPr/>
          </p:nvSpPr>
          <p:spPr>
            <a:xfrm>
              <a:off x="6019379" y="3967522"/>
              <a:ext cx="12651" cy="19635"/>
            </a:xfrm>
            <a:custGeom>
              <a:avLst/>
              <a:gdLst/>
              <a:ahLst/>
              <a:cxnLst/>
              <a:rect l="l" t="t" r="r" b="b"/>
              <a:pathLst>
                <a:path w="538" h="835" extrusionOk="0">
                  <a:moveTo>
                    <a:pt x="357" y="36"/>
                  </a:moveTo>
                  <a:cubicBezTo>
                    <a:pt x="357" y="43"/>
                    <a:pt x="357" y="43"/>
                    <a:pt x="363" y="43"/>
                  </a:cubicBezTo>
                  <a:cubicBezTo>
                    <a:pt x="383" y="50"/>
                    <a:pt x="397" y="77"/>
                    <a:pt x="390" y="97"/>
                  </a:cubicBezTo>
                  <a:cubicBezTo>
                    <a:pt x="383" y="130"/>
                    <a:pt x="370" y="157"/>
                    <a:pt x="357" y="184"/>
                  </a:cubicBezTo>
                  <a:cubicBezTo>
                    <a:pt x="343" y="211"/>
                    <a:pt x="330" y="238"/>
                    <a:pt x="310" y="258"/>
                  </a:cubicBezTo>
                  <a:cubicBezTo>
                    <a:pt x="256" y="332"/>
                    <a:pt x="196" y="399"/>
                    <a:pt x="122" y="452"/>
                  </a:cubicBezTo>
                  <a:cubicBezTo>
                    <a:pt x="105" y="463"/>
                    <a:pt x="90" y="472"/>
                    <a:pt x="77" y="480"/>
                  </a:cubicBezTo>
                  <a:lnTo>
                    <a:pt x="77" y="480"/>
                  </a:lnTo>
                  <a:cubicBezTo>
                    <a:pt x="74" y="469"/>
                    <a:pt x="71" y="457"/>
                    <a:pt x="68" y="446"/>
                  </a:cubicBezTo>
                  <a:cubicBezTo>
                    <a:pt x="48" y="365"/>
                    <a:pt x="61" y="285"/>
                    <a:pt x="95" y="211"/>
                  </a:cubicBezTo>
                  <a:cubicBezTo>
                    <a:pt x="135" y="144"/>
                    <a:pt x="189" y="90"/>
                    <a:pt x="256" y="57"/>
                  </a:cubicBezTo>
                  <a:cubicBezTo>
                    <a:pt x="290" y="43"/>
                    <a:pt x="323" y="36"/>
                    <a:pt x="357" y="36"/>
                  </a:cubicBezTo>
                  <a:close/>
                  <a:moveTo>
                    <a:pt x="85" y="502"/>
                  </a:moveTo>
                  <a:cubicBezTo>
                    <a:pt x="173" y="544"/>
                    <a:pt x="260" y="588"/>
                    <a:pt x="343" y="640"/>
                  </a:cubicBezTo>
                  <a:cubicBezTo>
                    <a:pt x="397" y="674"/>
                    <a:pt x="444" y="707"/>
                    <a:pt x="491" y="748"/>
                  </a:cubicBezTo>
                  <a:cubicBezTo>
                    <a:pt x="511" y="775"/>
                    <a:pt x="511" y="795"/>
                    <a:pt x="477" y="795"/>
                  </a:cubicBezTo>
                  <a:cubicBezTo>
                    <a:pt x="444" y="795"/>
                    <a:pt x="410" y="788"/>
                    <a:pt x="377" y="775"/>
                  </a:cubicBezTo>
                  <a:cubicBezTo>
                    <a:pt x="242" y="733"/>
                    <a:pt x="132" y="631"/>
                    <a:pt x="85" y="502"/>
                  </a:cubicBezTo>
                  <a:close/>
                  <a:moveTo>
                    <a:pt x="330" y="0"/>
                  </a:moveTo>
                  <a:cubicBezTo>
                    <a:pt x="299" y="0"/>
                    <a:pt x="267" y="6"/>
                    <a:pt x="243" y="16"/>
                  </a:cubicBezTo>
                  <a:cubicBezTo>
                    <a:pt x="162" y="57"/>
                    <a:pt x="95" y="110"/>
                    <a:pt x="55" y="184"/>
                  </a:cubicBezTo>
                  <a:cubicBezTo>
                    <a:pt x="14" y="271"/>
                    <a:pt x="1" y="365"/>
                    <a:pt x="21" y="452"/>
                  </a:cubicBezTo>
                  <a:cubicBezTo>
                    <a:pt x="22" y="458"/>
                    <a:pt x="24" y="464"/>
                    <a:pt x="25" y="469"/>
                  </a:cubicBezTo>
                  <a:lnTo>
                    <a:pt x="25" y="469"/>
                  </a:lnTo>
                  <a:cubicBezTo>
                    <a:pt x="19" y="468"/>
                    <a:pt x="14" y="467"/>
                    <a:pt x="8" y="466"/>
                  </a:cubicBezTo>
                  <a:lnTo>
                    <a:pt x="8" y="466"/>
                  </a:lnTo>
                  <a:cubicBezTo>
                    <a:pt x="14" y="469"/>
                    <a:pt x="20" y="472"/>
                    <a:pt x="27" y="475"/>
                  </a:cubicBezTo>
                  <a:lnTo>
                    <a:pt x="27" y="475"/>
                  </a:lnTo>
                  <a:cubicBezTo>
                    <a:pt x="29" y="485"/>
                    <a:pt x="33" y="495"/>
                    <a:pt x="36" y="505"/>
                  </a:cubicBezTo>
                  <a:lnTo>
                    <a:pt x="36" y="505"/>
                  </a:lnTo>
                  <a:cubicBezTo>
                    <a:pt x="35" y="506"/>
                    <a:pt x="35" y="506"/>
                    <a:pt x="35" y="506"/>
                  </a:cubicBezTo>
                  <a:cubicBezTo>
                    <a:pt x="35" y="506"/>
                    <a:pt x="36" y="506"/>
                    <a:pt x="36" y="506"/>
                  </a:cubicBezTo>
                  <a:lnTo>
                    <a:pt x="36" y="506"/>
                  </a:lnTo>
                  <a:cubicBezTo>
                    <a:pt x="59" y="574"/>
                    <a:pt x="95" y="639"/>
                    <a:pt x="149" y="687"/>
                  </a:cubicBezTo>
                  <a:cubicBezTo>
                    <a:pt x="209" y="748"/>
                    <a:pt x="283" y="788"/>
                    <a:pt x="363" y="815"/>
                  </a:cubicBezTo>
                  <a:cubicBezTo>
                    <a:pt x="404" y="828"/>
                    <a:pt x="437" y="835"/>
                    <a:pt x="477" y="835"/>
                  </a:cubicBezTo>
                  <a:cubicBezTo>
                    <a:pt x="504" y="835"/>
                    <a:pt x="531" y="815"/>
                    <a:pt x="538" y="788"/>
                  </a:cubicBezTo>
                  <a:cubicBezTo>
                    <a:pt x="538" y="768"/>
                    <a:pt x="531" y="741"/>
                    <a:pt x="518" y="728"/>
                  </a:cubicBezTo>
                  <a:cubicBezTo>
                    <a:pt x="464" y="687"/>
                    <a:pt x="410" y="647"/>
                    <a:pt x="357" y="613"/>
                  </a:cubicBezTo>
                  <a:cubicBezTo>
                    <a:pt x="276" y="567"/>
                    <a:pt x="196" y="526"/>
                    <a:pt x="108" y="493"/>
                  </a:cubicBezTo>
                  <a:cubicBezTo>
                    <a:pt x="103" y="491"/>
                    <a:pt x="98" y="489"/>
                    <a:pt x="93" y="487"/>
                  </a:cubicBezTo>
                  <a:lnTo>
                    <a:pt x="93" y="487"/>
                  </a:lnTo>
                  <a:cubicBezTo>
                    <a:pt x="106" y="481"/>
                    <a:pt x="118" y="474"/>
                    <a:pt x="128" y="466"/>
                  </a:cubicBezTo>
                  <a:cubicBezTo>
                    <a:pt x="209" y="419"/>
                    <a:pt x="276" y="358"/>
                    <a:pt x="330" y="278"/>
                  </a:cubicBezTo>
                  <a:cubicBezTo>
                    <a:pt x="350" y="258"/>
                    <a:pt x="370" y="231"/>
                    <a:pt x="383" y="204"/>
                  </a:cubicBezTo>
                  <a:cubicBezTo>
                    <a:pt x="397" y="171"/>
                    <a:pt x="417" y="137"/>
                    <a:pt x="424" y="103"/>
                  </a:cubicBezTo>
                  <a:cubicBezTo>
                    <a:pt x="424" y="83"/>
                    <a:pt x="424" y="63"/>
                    <a:pt x="417" y="43"/>
                  </a:cubicBezTo>
                  <a:cubicBezTo>
                    <a:pt x="404" y="23"/>
                    <a:pt x="383" y="10"/>
                    <a:pt x="363" y="3"/>
                  </a:cubicBezTo>
                  <a:cubicBezTo>
                    <a:pt x="353" y="1"/>
                    <a:pt x="341" y="0"/>
                    <a:pt x="3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2"/>
            <p:cNvSpPr/>
            <p:nvPr/>
          </p:nvSpPr>
          <p:spPr>
            <a:xfrm>
              <a:off x="6017498" y="3821706"/>
              <a:ext cx="225039" cy="178714"/>
            </a:xfrm>
            <a:custGeom>
              <a:avLst/>
              <a:gdLst/>
              <a:ahLst/>
              <a:cxnLst/>
              <a:rect l="l" t="t" r="r" b="b"/>
              <a:pathLst>
                <a:path w="9570" h="7600" extrusionOk="0">
                  <a:moveTo>
                    <a:pt x="7892" y="0"/>
                  </a:moveTo>
                  <a:cubicBezTo>
                    <a:pt x="7168" y="0"/>
                    <a:pt x="6328" y="575"/>
                    <a:pt x="5899" y="923"/>
                  </a:cubicBezTo>
                  <a:cubicBezTo>
                    <a:pt x="5235" y="1473"/>
                    <a:pt x="1141" y="4566"/>
                    <a:pt x="1141" y="4566"/>
                  </a:cubicBezTo>
                  <a:lnTo>
                    <a:pt x="0" y="5486"/>
                  </a:lnTo>
                  <a:lnTo>
                    <a:pt x="1671" y="7600"/>
                  </a:lnTo>
                  <a:lnTo>
                    <a:pt x="2611" y="6955"/>
                  </a:lnTo>
                  <a:cubicBezTo>
                    <a:pt x="2611" y="6955"/>
                    <a:pt x="3960" y="6955"/>
                    <a:pt x="4698" y="6466"/>
                  </a:cubicBezTo>
                  <a:cubicBezTo>
                    <a:pt x="5617" y="5862"/>
                    <a:pt x="7932" y="3929"/>
                    <a:pt x="8315" y="3244"/>
                  </a:cubicBezTo>
                  <a:cubicBezTo>
                    <a:pt x="8691" y="2567"/>
                    <a:pt x="9570" y="2104"/>
                    <a:pt x="8912" y="694"/>
                  </a:cubicBezTo>
                  <a:cubicBezTo>
                    <a:pt x="8672" y="184"/>
                    <a:pt x="8301" y="0"/>
                    <a:pt x="789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2"/>
            <p:cNvSpPr/>
            <p:nvPr/>
          </p:nvSpPr>
          <p:spPr>
            <a:xfrm>
              <a:off x="6092770" y="3952449"/>
              <a:ext cx="71815" cy="52791"/>
            </a:xfrm>
            <a:custGeom>
              <a:avLst/>
              <a:gdLst/>
              <a:ahLst/>
              <a:cxnLst/>
              <a:rect l="l" t="t" r="r" b="b"/>
              <a:pathLst>
                <a:path w="3054" h="2245" extrusionOk="0">
                  <a:moveTo>
                    <a:pt x="2045" y="0"/>
                  </a:moveTo>
                  <a:cubicBezTo>
                    <a:pt x="1880" y="0"/>
                    <a:pt x="1709" y="121"/>
                    <a:pt x="1497" y="275"/>
                  </a:cubicBezTo>
                  <a:lnTo>
                    <a:pt x="0" y="1140"/>
                  </a:lnTo>
                  <a:cubicBezTo>
                    <a:pt x="457" y="1389"/>
                    <a:pt x="1457" y="1785"/>
                    <a:pt x="1913" y="2033"/>
                  </a:cubicBezTo>
                  <a:cubicBezTo>
                    <a:pt x="2060" y="2127"/>
                    <a:pt x="2222" y="2194"/>
                    <a:pt x="2396" y="2234"/>
                  </a:cubicBezTo>
                  <a:cubicBezTo>
                    <a:pt x="2431" y="2241"/>
                    <a:pt x="2467" y="2245"/>
                    <a:pt x="2503" y="2245"/>
                  </a:cubicBezTo>
                  <a:cubicBezTo>
                    <a:pt x="2638" y="2245"/>
                    <a:pt x="2772" y="2195"/>
                    <a:pt x="2872" y="2100"/>
                  </a:cubicBezTo>
                  <a:cubicBezTo>
                    <a:pt x="3054" y="1899"/>
                    <a:pt x="2993" y="1590"/>
                    <a:pt x="2919" y="1335"/>
                  </a:cubicBezTo>
                  <a:cubicBezTo>
                    <a:pt x="2846" y="1053"/>
                    <a:pt x="2745" y="771"/>
                    <a:pt x="2624" y="503"/>
                  </a:cubicBezTo>
                  <a:cubicBezTo>
                    <a:pt x="2524" y="302"/>
                    <a:pt x="2383" y="107"/>
                    <a:pt x="2175" y="26"/>
                  </a:cubicBezTo>
                  <a:cubicBezTo>
                    <a:pt x="2131" y="8"/>
                    <a:pt x="2088" y="0"/>
                    <a:pt x="20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2"/>
            <p:cNvSpPr/>
            <p:nvPr/>
          </p:nvSpPr>
          <p:spPr>
            <a:xfrm>
              <a:off x="6141845" y="3956541"/>
              <a:ext cx="15637" cy="46395"/>
            </a:xfrm>
            <a:custGeom>
              <a:avLst/>
              <a:gdLst/>
              <a:ahLst/>
              <a:cxnLst/>
              <a:rect l="l" t="t" r="r" b="b"/>
              <a:pathLst>
                <a:path w="665" h="1973" extrusionOk="0">
                  <a:moveTo>
                    <a:pt x="7" y="0"/>
                  </a:moveTo>
                  <a:cubicBezTo>
                    <a:pt x="0" y="7"/>
                    <a:pt x="67" y="107"/>
                    <a:pt x="161" y="269"/>
                  </a:cubicBezTo>
                  <a:cubicBezTo>
                    <a:pt x="282" y="490"/>
                    <a:pt x="383" y="718"/>
                    <a:pt x="463" y="953"/>
                  </a:cubicBezTo>
                  <a:cubicBezTo>
                    <a:pt x="510" y="1087"/>
                    <a:pt x="551" y="1221"/>
                    <a:pt x="577" y="1349"/>
                  </a:cubicBezTo>
                  <a:cubicBezTo>
                    <a:pt x="604" y="1456"/>
                    <a:pt x="624" y="1564"/>
                    <a:pt x="631" y="1678"/>
                  </a:cubicBezTo>
                  <a:cubicBezTo>
                    <a:pt x="638" y="1778"/>
                    <a:pt x="618" y="1886"/>
                    <a:pt x="571" y="1973"/>
                  </a:cubicBezTo>
                  <a:cubicBezTo>
                    <a:pt x="591" y="1953"/>
                    <a:pt x="611" y="1933"/>
                    <a:pt x="618" y="1906"/>
                  </a:cubicBezTo>
                  <a:cubicBezTo>
                    <a:pt x="651" y="1832"/>
                    <a:pt x="665" y="1752"/>
                    <a:pt x="665" y="1678"/>
                  </a:cubicBezTo>
                  <a:cubicBezTo>
                    <a:pt x="658" y="1564"/>
                    <a:pt x="645" y="1450"/>
                    <a:pt x="618" y="1342"/>
                  </a:cubicBezTo>
                  <a:cubicBezTo>
                    <a:pt x="591" y="1208"/>
                    <a:pt x="551" y="1074"/>
                    <a:pt x="510" y="940"/>
                  </a:cubicBezTo>
                  <a:cubicBezTo>
                    <a:pt x="423" y="698"/>
                    <a:pt x="316" y="470"/>
                    <a:pt x="188" y="255"/>
                  </a:cubicBezTo>
                  <a:cubicBezTo>
                    <a:pt x="135" y="175"/>
                    <a:pt x="94" y="107"/>
                    <a:pt x="61" y="67"/>
                  </a:cubicBezTo>
                  <a:cubicBezTo>
                    <a:pt x="27" y="27"/>
                    <a:pt x="7" y="0"/>
                    <a:pt x="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2"/>
            <p:cNvSpPr/>
            <p:nvPr/>
          </p:nvSpPr>
          <p:spPr>
            <a:xfrm>
              <a:off x="6123386" y="3967898"/>
              <a:ext cx="2845" cy="18953"/>
            </a:xfrm>
            <a:custGeom>
              <a:avLst/>
              <a:gdLst/>
              <a:ahLst/>
              <a:cxnLst/>
              <a:rect l="l" t="t" r="r" b="b"/>
              <a:pathLst>
                <a:path w="121" h="806" extrusionOk="0">
                  <a:moveTo>
                    <a:pt x="121" y="0"/>
                  </a:moveTo>
                  <a:cubicBezTo>
                    <a:pt x="0" y="255"/>
                    <a:pt x="0" y="551"/>
                    <a:pt x="121" y="806"/>
                  </a:cubicBezTo>
                  <a:cubicBezTo>
                    <a:pt x="94" y="678"/>
                    <a:pt x="81" y="544"/>
                    <a:pt x="74" y="403"/>
                  </a:cubicBezTo>
                  <a:cubicBezTo>
                    <a:pt x="81" y="269"/>
                    <a:pt x="94" y="134"/>
                    <a:pt x="1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2"/>
            <p:cNvSpPr/>
            <p:nvPr/>
          </p:nvSpPr>
          <p:spPr>
            <a:xfrm>
              <a:off x="6110923" y="3972790"/>
              <a:ext cx="3010" cy="9477"/>
            </a:xfrm>
            <a:custGeom>
              <a:avLst/>
              <a:gdLst/>
              <a:ahLst/>
              <a:cxnLst/>
              <a:rect l="l" t="t" r="r" b="b"/>
              <a:pathLst>
                <a:path w="128" h="403" extrusionOk="0">
                  <a:moveTo>
                    <a:pt x="47" y="0"/>
                  </a:moveTo>
                  <a:cubicBezTo>
                    <a:pt x="7" y="67"/>
                    <a:pt x="0" y="141"/>
                    <a:pt x="20" y="215"/>
                  </a:cubicBezTo>
                  <a:cubicBezTo>
                    <a:pt x="27" y="289"/>
                    <a:pt x="60" y="356"/>
                    <a:pt x="114" y="403"/>
                  </a:cubicBezTo>
                  <a:cubicBezTo>
                    <a:pt x="128" y="396"/>
                    <a:pt x="81" y="316"/>
                    <a:pt x="60" y="208"/>
                  </a:cubicBezTo>
                  <a:cubicBezTo>
                    <a:pt x="47" y="94"/>
                    <a:pt x="60" y="0"/>
                    <a:pt x="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2"/>
            <p:cNvSpPr/>
            <p:nvPr/>
          </p:nvSpPr>
          <p:spPr>
            <a:xfrm>
              <a:off x="6016557" y="3849383"/>
              <a:ext cx="194892" cy="151836"/>
            </a:xfrm>
            <a:custGeom>
              <a:avLst/>
              <a:gdLst/>
              <a:ahLst/>
              <a:cxnLst/>
              <a:rect l="l" t="t" r="r" b="b"/>
              <a:pathLst>
                <a:path w="8288" h="6457" extrusionOk="0">
                  <a:moveTo>
                    <a:pt x="8288" y="1719"/>
                  </a:moveTo>
                  <a:lnTo>
                    <a:pt x="8261" y="1745"/>
                  </a:lnTo>
                  <a:cubicBezTo>
                    <a:pt x="8281" y="1732"/>
                    <a:pt x="8288" y="1719"/>
                    <a:pt x="8288" y="1719"/>
                  </a:cubicBezTo>
                  <a:close/>
                  <a:moveTo>
                    <a:pt x="5624" y="1"/>
                  </a:moveTo>
                  <a:cubicBezTo>
                    <a:pt x="5610" y="7"/>
                    <a:pt x="5597" y="14"/>
                    <a:pt x="5583" y="27"/>
                  </a:cubicBezTo>
                  <a:lnTo>
                    <a:pt x="5496" y="88"/>
                  </a:lnTo>
                  <a:lnTo>
                    <a:pt x="5181" y="329"/>
                  </a:lnTo>
                  <a:lnTo>
                    <a:pt x="4006" y="1229"/>
                  </a:lnTo>
                  <a:lnTo>
                    <a:pt x="20" y="4302"/>
                  </a:lnTo>
                  <a:lnTo>
                    <a:pt x="0" y="4309"/>
                  </a:lnTo>
                  <a:lnTo>
                    <a:pt x="14" y="4329"/>
                  </a:lnTo>
                  <a:lnTo>
                    <a:pt x="1188" y="5812"/>
                  </a:lnTo>
                  <a:cubicBezTo>
                    <a:pt x="1356" y="6020"/>
                    <a:pt x="1523" y="6235"/>
                    <a:pt x="1691" y="6443"/>
                  </a:cubicBezTo>
                  <a:lnTo>
                    <a:pt x="1705" y="6456"/>
                  </a:lnTo>
                  <a:lnTo>
                    <a:pt x="1725" y="6449"/>
                  </a:lnTo>
                  <a:lnTo>
                    <a:pt x="2543" y="5846"/>
                  </a:lnTo>
                  <a:lnTo>
                    <a:pt x="2537" y="5846"/>
                  </a:lnTo>
                  <a:cubicBezTo>
                    <a:pt x="2993" y="5658"/>
                    <a:pt x="3436" y="5443"/>
                    <a:pt x="3865" y="5201"/>
                  </a:cubicBezTo>
                  <a:cubicBezTo>
                    <a:pt x="4275" y="4973"/>
                    <a:pt x="4664" y="4732"/>
                    <a:pt x="5020" y="4497"/>
                  </a:cubicBezTo>
                  <a:cubicBezTo>
                    <a:pt x="5355" y="4269"/>
                    <a:pt x="5677" y="4020"/>
                    <a:pt x="5986" y="3765"/>
                  </a:cubicBezTo>
                  <a:cubicBezTo>
                    <a:pt x="6275" y="3524"/>
                    <a:pt x="6543" y="3302"/>
                    <a:pt x="6785" y="3094"/>
                  </a:cubicBezTo>
                  <a:cubicBezTo>
                    <a:pt x="7274" y="2692"/>
                    <a:pt x="7650" y="2343"/>
                    <a:pt x="7905" y="2101"/>
                  </a:cubicBezTo>
                  <a:cubicBezTo>
                    <a:pt x="8033" y="1980"/>
                    <a:pt x="8127" y="1886"/>
                    <a:pt x="8194" y="1819"/>
                  </a:cubicBezTo>
                  <a:lnTo>
                    <a:pt x="8261" y="1745"/>
                  </a:lnTo>
                  <a:lnTo>
                    <a:pt x="8187" y="1812"/>
                  </a:lnTo>
                  <a:cubicBezTo>
                    <a:pt x="8120" y="1880"/>
                    <a:pt x="8019" y="1974"/>
                    <a:pt x="7892" y="2088"/>
                  </a:cubicBezTo>
                  <a:cubicBezTo>
                    <a:pt x="7637" y="2329"/>
                    <a:pt x="7261" y="2665"/>
                    <a:pt x="6771" y="3074"/>
                  </a:cubicBezTo>
                  <a:cubicBezTo>
                    <a:pt x="6523" y="3275"/>
                    <a:pt x="6254" y="3497"/>
                    <a:pt x="5959" y="3738"/>
                  </a:cubicBezTo>
                  <a:cubicBezTo>
                    <a:pt x="5650" y="3993"/>
                    <a:pt x="5328" y="4235"/>
                    <a:pt x="5000" y="4463"/>
                  </a:cubicBezTo>
                  <a:cubicBezTo>
                    <a:pt x="4644" y="4705"/>
                    <a:pt x="4255" y="4940"/>
                    <a:pt x="3845" y="5168"/>
                  </a:cubicBezTo>
                  <a:cubicBezTo>
                    <a:pt x="3416" y="5409"/>
                    <a:pt x="2973" y="5617"/>
                    <a:pt x="2523" y="5805"/>
                  </a:cubicBezTo>
                  <a:lnTo>
                    <a:pt x="1719" y="6394"/>
                  </a:lnTo>
                  <a:lnTo>
                    <a:pt x="1719" y="6394"/>
                  </a:lnTo>
                  <a:lnTo>
                    <a:pt x="1228" y="5778"/>
                  </a:lnTo>
                  <a:lnTo>
                    <a:pt x="70" y="4316"/>
                  </a:lnTo>
                  <a:lnTo>
                    <a:pt x="70" y="4316"/>
                  </a:lnTo>
                  <a:lnTo>
                    <a:pt x="4033" y="1242"/>
                  </a:lnTo>
                  <a:lnTo>
                    <a:pt x="5201" y="336"/>
                  </a:lnTo>
                  <a:lnTo>
                    <a:pt x="5510" y="88"/>
                  </a:lnTo>
                  <a:lnTo>
                    <a:pt x="5597" y="27"/>
                  </a:lnTo>
                  <a:lnTo>
                    <a:pt x="562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2"/>
            <p:cNvSpPr/>
            <p:nvPr/>
          </p:nvSpPr>
          <p:spPr>
            <a:xfrm>
              <a:off x="5980415" y="3856320"/>
              <a:ext cx="68358" cy="59987"/>
            </a:xfrm>
            <a:custGeom>
              <a:avLst/>
              <a:gdLst/>
              <a:ahLst/>
              <a:cxnLst/>
              <a:rect l="l" t="t" r="r" b="b"/>
              <a:pathLst>
                <a:path w="2907" h="2551" extrusionOk="0"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0" y="8"/>
                    <a:pt x="638" y="591"/>
                    <a:pt x="1437" y="1289"/>
                  </a:cubicBezTo>
                  <a:cubicBezTo>
                    <a:pt x="2230" y="1990"/>
                    <a:pt x="2885" y="2551"/>
                    <a:pt x="2899" y="2551"/>
                  </a:cubicBezTo>
                  <a:cubicBezTo>
                    <a:pt x="2899" y="2551"/>
                    <a:pt x="2899" y="2551"/>
                    <a:pt x="2899" y="2551"/>
                  </a:cubicBezTo>
                  <a:cubicBezTo>
                    <a:pt x="2906" y="2544"/>
                    <a:pt x="2262" y="1960"/>
                    <a:pt x="1463" y="1262"/>
                  </a:cubicBezTo>
                  <a:cubicBezTo>
                    <a:pt x="669" y="562"/>
                    <a:pt x="22" y="1"/>
                    <a:pt x="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32"/>
            <p:cNvSpPr/>
            <p:nvPr/>
          </p:nvSpPr>
          <p:spPr>
            <a:xfrm>
              <a:off x="6208581" y="3663920"/>
              <a:ext cx="83361" cy="73931"/>
            </a:xfrm>
            <a:custGeom>
              <a:avLst/>
              <a:gdLst/>
              <a:ahLst/>
              <a:cxnLst/>
              <a:rect l="l" t="t" r="r" b="b"/>
              <a:pathLst>
                <a:path w="3545" h="3144" extrusionOk="0">
                  <a:moveTo>
                    <a:pt x="1149" y="1"/>
                  </a:moveTo>
                  <a:cubicBezTo>
                    <a:pt x="1022" y="1"/>
                    <a:pt x="848" y="553"/>
                    <a:pt x="712" y="754"/>
                  </a:cubicBezTo>
                  <a:cubicBezTo>
                    <a:pt x="578" y="962"/>
                    <a:pt x="323" y="1264"/>
                    <a:pt x="162" y="1794"/>
                  </a:cubicBezTo>
                  <a:cubicBezTo>
                    <a:pt x="1" y="2325"/>
                    <a:pt x="390" y="2727"/>
                    <a:pt x="417" y="2741"/>
                  </a:cubicBezTo>
                  <a:lnTo>
                    <a:pt x="1175" y="3143"/>
                  </a:lnTo>
                  <a:cubicBezTo>
                    <a:pt x="1175" y="3143"/>
                    <a:pt x="1987" y="2680"/>
                    <a:pt x="2215" y="2613"/>
                  </a:cubicBezTo>
                  <a:cubicBezTo>
                    <a:pt x="2437" y="2539"/>
                    <a:pt x="2967" y="2211"/>
                    <a:pt x="3141" y="2029"/>
                  </a:cubicBezTo>
                  <a:cubicBezTo>
                    <a:pt x="3316" y="1848"/>
                    <a:pt x="3235" y="1848"/>
                    <a:pt x="3175" y="1781"/>
                  </a:cubicBezTo>
                  <a:cubicBezTo>
                    <a:pt x="3171" y="1776"/>
                    <a:pt x="3164" y="1773"/>
                    <a:pt x="3155" y="1773"/>
                  </a:cubicBezTo>
                  <a:cubicBezTo>
                    <a:pt x="3033" y="1773"/>
                    <a:pt x="2472" y="2178"/>
                    <a:pt x="2407" y="2178"/>
                  </a:cubicBezTo>
                  <a:cubicBezTo>
                    <a:pt x="2405" y="2178"/>
                    <a:pt x="2404" y="2177"/>
                    <a:pt x="2403" y="2177"/>
                  </a:cubicBezTo>
                  <a:cubicBezTo>
                    <a:pt x="2356" y="2157"/>
                    <a:pt x="2370" y="2070"/>
                    <a:pt x="2370" y="2070"/>
                  </a:cubicBezTo>
                  <a:lnTo>
                    <a:pt x="3282" y="1533"/>
                  </a:lnTo>
                  <a:cubicBezTo>
                    <a:pt x="3282" y="1533"/>
                    <a:pt x="3477" y="1452"/>
                    <a:pt x="3504" y="1331"/>
                  </a:cubicBezTo>
                  <a:cubicBezTo>
                    <a:pt x="3537" y="1211"/>
                    <a:pt x="3356" y="1144"/>
                    <a:pt x="3356" y="1144"/>
                  </a:cubicBezTo>
                  <a:lnTo>
                    <a:pt x="3484" y="989"/>
                  </a:lnTo>
                  <a:cubicBezTo>
                    <a:pt x="3490" y="982"/>
                    <a:pt x="3497" y="969"/>
                    <a:pt x="3504" y="956"/>
                  </a:cubicBezTo>
                  <a:cubicBezTo>
                    <a:pt x="3544" y="875"/>
                    <a:pt x="3504" y="768"/>
                    <a:pt x="3417" y="727"/>
                  </a:cubicBezTo>
                  <a:cubicBezTo>
                    <a:pt x="3412" y="725"/>
                    <a:pt x="3405" y="724"/>
                    <a:pt x="3397" y="724"/>
                  </a:cubicBezTo>
                  <a:cubicBezTo>
                    <a:pt x="3253" y="724"/>
                    <a:pt x="2638" y="1109"/>
                    <a:pt x="2511" y="1204"/>
                  </a:cubicBezTo>
                  <a:cubicBezTo>
                    <a:pt x="2431" y="1263"/>
                    <a:pt x="2362" y="1292"/>
                    <a:pt x="2315" y="1292"/>
                  </a:cubicBezTo>
                  <a:cubicBezTo>
                    <a:pt x="2282" y="1292"/>
                    <a:pt x="2261" y="1278"/>
                    <a:pt x="2256" y="1251"/>
                  </a:cubicBezTo>
                  <a:cubicBezTo>
                    <a:pt x="2235" y="1184"/>
                    <a:pt x="2645" y="949"/>
                    <a:pt x="2880" y="774"/>
                  </a:cubicBezTo>
                  <a:cubicBezTo>
                    <a:pt x="3108" y="600"/>
                    <a:pt x="3128" y="513"/>
                    <a:pt x="3081" y="399"/>
                  </a:cubicBezTo>
                  <a:cubicBezTo>
                    <a:pt x="3069" y="371"/>
                    <a:pt x="3038" y="358"/>
                    <a:pt x="2995" y="358"/>
                  </a:cubicBezTo>
                  <a:cubicBezTo>
                    <a:pt x="2874" y="358"/>
                    <a:pt x="2651" y="460"/>
                    <a:pt x="2444" y="613"/>
                  </a:cubicBezTo>
                  <a:cubicBezTo>
                    <a:pt x="2162" y="828"/>
                    <a:pt x="1430" y="1224"/>
                    <a:pt x="1430" y="1224"/>
                  </a:cubicBezTo>
                  <a:cubicBezTo>
                    <a:pt x="1401" y="1242"/>
                    <a:pt x="1369" y="1250"/>
                    <a:pt x="1337" y="1250"/>
                  </a:cubicBezTo>
                  <a:cubicBezTo>
                    <a:pt x="1274" y="1250"/>
                    <a:pt x="1211" y="1217"/>
                    <a:pt x="1175" y="1164"/>
                  </a:cubicBezTo>
                  <a:cubicBezTo>
                    <a:pt x="1054" y="956"/>
                    <a:pt x="1383" y="553"/>
                    <a:pt x="1390" y="345"/>
                  </a:cubicBezTo>
                  <a:cubicBezTo>
                    <a:pt x="1397" y="137"/>
                    <a:pt x="1289" y="36"/>
                    <a:pt x="1162" y="3"/>
                  </a:cubicBezTo>
                  <a:cubicBezTo>
                    <a:pt x="1158" y="1"/>
                    <a:pt x="1153" y="1"/>
                    <a:pt x="1149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32"/>
            <p:cNvSpPr/>
            <p:nvPr/>
          </p:nvSpPr>
          <p:spPr>
            <a:xfrm>
              <a:off x="6257045" y="3690774"/>
              <a:ext cx="30781" cy="16484"/>
            </a:xfrm>
            <a:custGeom>
              <a:avLst/>
              <a:gdLst/>
              <a:ahLst/>
              <a:cxnLst/>
              <a:rect l="l" t="t" r="r" b="b"/>
              <a:pathLst>
                <a:path w="1309" h="701" extrusionOk="0">
                  <a:moveTo>
                    <a:pt x="1300" y="1"/>
                  </a:moveTo>
                  <a:cubicBezTo>
                    <a:pt x="1272" y="1"/>
                    <a:pt x="986" y="157"/>
                    <a:pt x="644" y="337"/>
                  </a:cubicBezTo>
                  <a:cubicBezTo>
                    <a:pt x="289" y="532"/>
                    <a:pt x="0" y="686"/>
                    <a:pt x="7" y="699"/>
                  </a:cubicBezTo>
                  <a:cubicBezTo>
                    <a:pt x="7" y="700"/>
                    <a:pt x="8" y="700"/>
                    <a:pt x="10" y="700"/>
                  </a:cubicBezTo>
                  <a:cubicBezTo>
                    <a:pt x="43" y="700"/>
                    <a:pt x="339" y="576"/>
                    <a:pt x="678" y="397"/>
                  </a:cubicBezTo>
                  <a:cubicBezTo>
                    <a:pt x="1033" y="203"/>
                    <a:pt x="1309" y="22"/>
                    <a:pt x="1302" y="2"/>
                  </a:cubicBezTo>
                  <a:cubicBezTo>
                    <a:pt x="1302" y="1"/>
                    <a:pt x="1301" y="1"/>
                    <a:pt x="130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2"/>
            <p:cNvSpPr/>
            <p:nvPr/>
          </p:nvSpPr>
          <p:spPr>
            <a:xfrm>
              <a:off x="6234777" y="3687012"/>
              <a:ext cx="10135" cy="26713"/>
            </a:xfrm>
            <a:custGeom>
              <a:avLst/>
              <a:gdLst/>
              <a:ahLst/>
              <a:cxnLst/>
              <a:rect l="l" t="t" r="r" b="b"/>
              <a:pathLst>
                <a:path w="431" h="1136" extrusionOk="0">
                  <a:moveTo>
                    <a:pt x="41" y="0"/>
                  </a:moveTo>
                  <a:cubicBezTo>
                    <a:pt x="34" y="0"/>
                    <a:pt x="1" y="74"/>
                    <a:pt x="41" y="188"/>
                  </a:cubicBezTo>
                  <a:cubicBezTo>
                    <a:pt x="61" y="255"/>
                    <a:pt x="101" y="316"/>
                    <a:pt x="142" y="370"/>
                  </a:cubicBezTo>
                  <a:cubicBezTo>
                    <a:pt x="195" y="430"/>
                    <a:pt x="242" y="497"/>
                    <a:pt x="289" y="564"/>
                  </a:cubicBezTo>
                  <a:cubicBezTo>
                    <a:pt x="350" y="692"/>
                    <a:pt x="363" y="839"/>
                    <a:pt x="323" y="974"/>
                  </a:cubicBezTo>
                  <a:cubicBezTo>
                    <a:pt x="289" y="1074"/>
                    <a:pt x="242" y="1128"/>
                    <a:pt x="249" y="1135"/>
                  </a:cubicBezTo>
                  <a:cubicBezTo>
                    <a:pt x="250" y="1135"/>
                    <a:pt x="250" y="1135"/>
                    <a:pt x="251" y="1135"/>
                  </a:cubicBezTo>
                  <a:cubicBezTo>
                    <a:pt x="263" y="1135"/>
                    <a:pt x="320" y="1088"/>
                    <a:pt x="370" y="987"/>
                  </a:cubicBezTo>
                  <a:cubicBezTo>
                    <a:pt x="430" y="839"/>
                    <a:pt x="424" y="672"/>
                    <a:pt x="350" y="531"/>
                  </a:cubicBezTo>
                  <a:cubicBezTo>
                    <a:pt x="303" y="457"/>
                    <a:pt x="249" y="390"/>
                    <a:pt x="195" y="329"/>
                  </a:cubicBezTo>
                  <a:cubicBezTo>
                    <a:pt x="148" y="282"/>
                    <a:pt x="115" y="229"/>
                    <a:pt x="88" y="168"/>
                  </a:cubicBezTo>
                  <a:cubicBezTo>
                    <a:pt x="61" y="115"/>
                    <a:pt x="48" y="61"/>
                    <a:pt x="41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2"/>
            <p:cNvSpPr/>
            <p:nvPr/>
          </p:nvSpPr>
          <p:spPr>
            <a:xfrm>
              <a:off x="6133474" y="3717628"/>
              <a:ext cx="102902" cy="107487"/>
            </a:xfrm>
            <a:custGeom>
              <a:avLst/>
              <a:gdLst/>
              <a:ahLst/>
              <a:cxnLst/>
              <a:rect l="l" t="t" r="r" b="b"/>
              <a:pathLst>
                <a:path w="4376" h="4571" extrusionOk="0">
                  <a:moveTo>
                    <a:pt x="3376" y="0"/>
                  </a:moveTo>
                  <a:lnTo>
                    <a:pt x="2323" y="1846"/>
                  </a:lnTo>
                  <a:lnTo>
                    <a:pt x="1289" y="349"/>
                  </a:lnTo>
                  <a:lnTo>
                    <a:pt x="1" y="1665"/>
                  </a:lnTo>
                  <a:cubicBezTo>
                    <a:pt x="1" y="1665"/>
                    <a:pt x="913" y="3262"/>
                    <a:pt x="1256" y="3731"/>
                  </a:cubicBezTo>
                  <a:cubicBezTo>
                    <a:pt x="1604" y="4194"/>
                    <a:pt x="2390" y="4570"/>
                    <a:pt x="2390" y="4570"/>
                  </a:cubicBezTo>
                  <a:cubicBezTo>
                    <a:pt x="2390" y="4570"/>
                    <a:pt x="2839" y="4349"/>
                    <a:pt x="3242" y="3725"/>
                  </a:cubicBezTo>
                  <a:cubicBezTo>
                    <a:pt x="3638" y="3101"/>
                    <a:pt x="4376" y="933"/>
                    <a:pt x="4376" y="933"/>
                  </a:cubicBezTo>
                  <a:lnTo>
                    <a:pt x="3376" y="0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2"/>
            <p:cNvSpPr/>
            <p:nvPr/>
          </p:nvSpPr>
          <p:spPr>
            <a:xfrm>
              <a:off x="6186030" y="3759273"/>
              <a:ext cx="2869" cy="22598"/>
            </a:xfrm>
            <a:custGeom>
              <a:avLst/>
              <a:gdLst/>
              <a:ahLst/>
              <a:cxnLst/>
              <a:rect l="l" t="t" r="r" b="b"/>
              <a:pathLst>
                <a:path w="122" h="961" extrusionOk="0">
                  <a:moveTo>
                    <a:pt x="108" y="1"/>
                  </a:moveTo>
                  <a:lnTo>
                    <a:pt x="108" y="1"/>
                  </a:lnTo>
                  <a:cubicBezTo>
                    <a:pt x="54" y="155"/>
                    <a:pt x="27" y="316"/>
                    <a:pt x="20" y="477"/>
                  </a:cubicBezTo>
                  <a:cubicBezTo>
                    <a:pt x="0" y="638"/>
                    <a:pt x="7" y="799"/>
                    <a:pt x="41" y="961"/>
                  </a:cubicBezTo>
                  <a:cubicBezTo>
                    <a:pt x="47" y="961"/>
                    <a:pt x="41" y="746"/>
                    <a:pt x="61" y="484"/>
                  </a:cubicBezTo>
                  <a:cubicBezTo>
                    <a:pt x="81" y="216"/>
                    <a:pt x="121" y="1"/>
                    <a:pt x="108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2"/>
            <p:cNvSpPr/>
            <p:nvPr/>
          </p:nvSpPr>
          <p:spPr>
            <a:xfrm>
              <a:off x="6099236" y="3659711"/>
              <a:ext cx="77035" cy="106217"/>
            </a:xfrm>
            <a:custGeom>
              <a:avLst/>
              <a:gdLst/>
              <a:ahLst/>
              <a:cxnLst/>
              <a:rect l="l" t="t" r="r" b="b"/>
              <a:pathLst>
                <a:path w="3276" h="4517" extrusionOk="0">
                  <a:moveTo>
                    <a:pt x="0" y="1"/>
                  </a:moveTo>
                  <a:lnTo>
                    <a:pt x="893" y="4047"/>
                  </a:lnTo>
                  <a:lnTo>
                    <a:pt x="1343" y="4517"/>
                  </a:lnTo>
                  <a:lnTo>
                    <a:pt x="3275" y="3289"/>
                  </a:lnTo>
                  <a:cubicBezTo>
                    <a:pt x="3275" y="3289"/>
                    <a:pt x="2450" y="1578"/>
                    <a:pt x="2014" y="853"/>
                  </a:cubicBezTo>
                  <a:cubicBezTo>
                    <a:pt x="1584" y="128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2"/>
            <p:cNvSpPr/>
            <p:nvPr/>
          </p:nvSpPr>
          <p:spPr>
            <a:xfrm>
              <a:off x="6126537" y="3717628"/>
              <a:ext cx="9641" cy="58717"/>
            </a:xfrm>
            <a:custGeom>
              <a:avLst/>
              <a:gdLst/>
              <a:ahLst/>
              <a:cxnLst/>
              <a:rect l="l" t="t" r="r" b="b"/>
              <a:pathLst>
                <a:path w="410" h="2497" extrusionOk="0">
                  <a:moveTo>
                    <a:pt x="410" y="0"/>
                  </a:moveTo>
                  <a:cubicBezTo>
                    <a:pt x="396" y="34"/>
                    <a:pt x="390" y="61"/>
                    <a:pt x="390" y="94"/>
                  </a:cubicBezTo>
                  <a:lnTo>
                    <a:pt x="336" y="363"/>
                  </a:lnTo>
                  <a:cubicBezTo>
                    <a:pt x="289" y="584"/>
                    <a:pt x="229" y="900"/>
                    <a:pt x="168" y="1242"/>
                  </a:cubicBezTo>
                  <a:cubicBezTo>
                    <a:pt x="108" y="1584"/>
                    <a:pt x="61" y="1899"/>
                    <a:pt x="34" y="2128"/>
                  </a:cubicBezTo>
                  <a:cubicBezTo>
                    <a:pt x="21" y="2242"/>
                    <a:pt x="14" y="2336"/>
                    <a:pt x="7" y="2396"/>
                  </a:cubicBezTo>
                  <a:cubicBezTo>
                    <a:pt x="0" y="2430"/>
                    <a:pt x="0" y="2463"/>
                    <a:pt x="0" y="2497"/>
                  </a:cubicBezTo>
                  <a:cubicBezTo>
                    <a:pt x="14" y="2463"/>
                    <a:pt x="21" y="2430"/>
                    <a:pt x="21" y="2396"/>
                  </a:cubicBezTo>
                  <a:cubicBezTo>
                    <a:pt x="34" y="2329"/>
                    <a:pt x="47" y="2235"/>
                    <a:pt x="68" y="2134"/>
                  </a:cubicBezTo>
                  <a:cubicBezTo>
                    <a:pt x="108" y="1893"/>
                    <a:pt x="155" y="1591"/>
                    <a:pt x="215" y="1248"/>
                  </a:cubicBezTo>
                  <a:cubicBezTo>
                    <a:pt x="269" y="913"/>
                    <a:pt x="323" y="604"/>
                    <a:pt x="363" y="369"/>
                  </a:cubicBezTo>
                  <a:cubicBezTo>
                    <a:pt x="390" y="249"/>
                    <a:pt x="403" y="121"/>
                    <a:pt x="4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2"/>
            <p:cNvSpPr/>
            <p:nvPr/>
          </p:nvSpPr>
          <p:spPr>
            <a:xfrm>
              <a:off x="6139941" y="3675960"/>
              <a:ext cx="2869" cy="26055"/>
            </a:xfrm>
            <a:custGeom>
              <a:avLst/>
              <a:gdLst/>
              <a:ahLst/>
              <a:cxnLst/>
              <a:rect l="l" t="t" r="r" b="b"/>
              <a:pathLst>
                <a:path w="122" h="1108" extrusionOk="0">
                  <a:moveTo>
                    <a:pt x="81" y="1"/>
                  </a:moveTo>
                  <a:cubicBezTo>
                    <a:pt x="68" y="1"/>
                    <a:pt x="88" y="249"/>
                    <a:pt x="68" y="558"/>
                  </a:cubicBezTo>
                  <a:cubicBezTo>
                    <a:pt x="54" y="866"/>
                    <a:pt x="1" y="1108"/>
                    <a:pt x="14" y="1108"/>
                  </a:cubicBezTo>
                  <a:cubicBezTo>
                    <a:pt x="41" y="1061"/>
                    <a:pt x="54" y="1007"/>
                    <a:pt x="61" y="954"/>
                  </a:cubicBezTo>
                  <a:cubicBezTo>
                    <a:pt x="88" y="826"/>
                    <a:pt x="108" y="692"/>
                    <a:pt x="115" y="558"/>
                  </a:cubicBezTo>
                  <a:cubicBezTo>
                    <a:pt x="122" y="424"/>
                    <a:pt x="122" y="296"/>
                    <a:pt x="108" y="162"/>
                  </a:cubicBezTo>
                  <a:cubicBezTo>
                    <a:pt x="108" y="108"/>
                    <a:pt x="101" y="48"/>
                    <a:pt x="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2"/>
            <p:cNvSpPr/>
            <p:nvPr/>
          </p:nvSpPr>
          <p:spPr>
            <a:xfrm>
              <a:off x="5971902" y="3645508"/>
              <a:ext cx="163029" cy="246437"/>
            </a:xfrm>
            <a:custGeom>
              <a:avLst/>
              <a:gdLst/>
              <a:ahLst/>
              <a:cxnLst/>
              <a:rect l="l" t="t" r="r" b="b"/>
              <a:pathLst>
                <a:path w="6933" h="10480" extrusionOk="0">
                  <a:moveTo>
                    <a:pt x="2080" y="1"/>
                  </a:moveTo>
                  <a:lnTo>
                    <a:pt x="1718" y="524"/>
                  </a:lnTo>
                  <a:lnTo>
                    <a:pt x="0" y="940"/>
                  </a:lnTo>
                  <a:lnTo>
                    <a:pt x="262" y="3852"/>
                  </a:lnTo>
                  <a:lnTo>
                    <a:pt x="376" y="7698"/>
                  </a:lnTo>
                  <a:lnTo>
                    <a:pt x="282" y="8865"/>
                  </a:lnTo>
                  <a:cubicBezTo>
                    <a:pt x="282" y="8865"/>
                    <a:pt x="839" y="9221"/>
                    <a:pt x="966" y="9315"/>
                  </a:cubicBezTo>
                  <a:cubicBezTo>
                    <a:pt x="1094" y="9409"/>
                    <a:pt x="2141" y="10382"/>
                    <a:pt x="3610" y="10476"/>
                  </a:cubicBezTo>
                  <a:cubicBezTo>
                    <a:pt x="3652" y="10478"/>
                    <a:pt x="3694" y="10480"/>
                    <a:pt x="3737" y="10480"/>
                  </a:cubicBezTo>
                  <a:cubicBezTo>
                    <a:pt x="5177" y="10480"/>
                    <a:pt x="6806" y="8967"/>
                    <a:pt x="6872" y="8785"/>
                  </a:cubicBezTo>
                  <a:cubicBezTo>
                    <a:pt x="6932" y="8597"/>
                    <a:pt x="6482" y="7268"/>
                    <a:pt x="6482" y="7268"/>
                  </a:cubicBezTo>
                  <a:lnTo>
                    <a:pt x="6630" y="4638"/>
                  </a:lnTo>
                  <a:cubicBezTo>
                    <a:pt x="6878" y="3557"/>
                    <a:pt x="6301" y="766"/>
                    <a:pt x="6301" y="766"/>
                  </a:cubicBezTo>
                  <a:lnTo>
                    <a:pt x="4852" y="464"/>
                  </a:lnTo>
                  <a:lnTo>
                    <a:pt x="4644" y="1"/>
                  </a:lnTo>
                  <a:lnTo>
                    <a:pt x="4006" y="1625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2"/>
            <p:cNvSpPr/>
            <p:nvPr/>
          </p:nvSpPr>
          <p:spPr>
            <a:xfrm>
              <a:off x="6016087" y="3752031"/>
              <a:ext cx="89333" cy="76118"/>
            </a:xfrm>
            <a:custGeom>
              <a:avLst/>
              <a:gdLst/>
              <a:ahLst/>
              <a:cxnLst/>
              <a:rect l="l" t="t" r="r" b="b"/>
              <a:pathLst>
                <a:path w="3799" h="3237" extrusionOk="0">
                  <a:moveTo>
                    <a:pt x="3798" y="0"/>
                  </a:moveTo>
                  <a:cubicBezTo>
                    <a:pt x="3785" y="14"/>
                    <a:pt x="3778" y="27"/>
                    <a:pt x="3771" y="47"/>
                  </a:cubicBezTo>
                  <a:lnTo>
                    <a:pt x="3698" y="181"/>
                  </a:lnTo>
                  <a:cubicBezTo>
                    <a:pt x="3630" y="295"/>
                    <a:pt x="3536" y="463"/>
                    <a:pt x="3409" y="658"/>
                  </a:cubicBezTo>
                  <a:cubicBezTo>
                    <a:pt x="2892" y="1470"/>
                    <a:pt x="2228" y="2174"/>
                    <a:pt x="1456" y="2745"/>
                  </a:cubicBezTo>
                  <a:cubicBezTo>
                    <a:pt x="1241" y="2919"/>
                    <a:pt x="1000" y="3054"/>
                    <a:pt x="738" y="3147"/>
                  </a:cubicBezTo>
                  <a:cubicBezTo>
                    <a:pt x="625" y="3191"/>
                    <a:pt x="505" y="3212"/>
                    <a:pt x="386" y="3212"/>
                  </a:cubicBezTo>
                  <a:cubicBezTo>
                    <a:pt x="322" y="3212"/>
                    <a:pt x="258" y="3206"/>
                    <a:pt x="195" y="3194"/>
                  </a:cubicBezTo>
                  <a:cubicBezTo>
                    <a:pt x="128" y="3174"/>
                    <a:pt x="67" y="3147"/>
                    <a:pt x="0" y="3121"/>
                  </a:cubicBezTo>
                  <a:lnTo>
                    <a:pt x="0" y="3121"/>
                  </a:lnTo>
                  <a:cubicBezTo>
                    <a:pt x="13" y="3134"/>
                    <a:pt x="34" y="3141"/>
                    <a:pt x="47" y="3147"/>
                  </a:cubicBezTo>
                  <a:cubicBezTo>
                    <a:pt x="67" y="3161"/>
                    <a:pt x="87" y="3174"/>
                    <a:pt x="107" y="3181"/>
                  </a:cubicBezTo>
                  <a:cubicBezTo>
                    <a:pt x="134" y="3194"/>
                    <a:pt x="161" y="3201"/>
                    <a:pt x="188" y="3208"/>
                  </a:cubicBezTo>
                  <a:cubicBezTo>
                    <a:pt x="264" y="3227"/>
                    <a:pt x="342" y="3236"/>
                    <a:pt x="420" y="3236"/>
                  </a:cubicBezTo>
                  <a:cubicBezTo>
                    <a:pt x="532" y="3236"/>
                    <a:pt x="644" y="3217"/>
                    <a:pt x="752" y="3181"/>
                  </a:cubicBezTo>
                  <a:cubicBezTo>
                    <a:pt x="1013" y="3087"/>
                    <a:pt x="1262" y="2946"/>
                    <a:pt x="1483" y="2772"/>
                  </a:cubicBezTo>
                  <a:cubicBezTo>
                    <a:pt x="2261" y="2208"/>
                    <a:pt x="2926" y="1497"/>
                    <a:pt x="3436" y="678"/>
                  </a:cubicBezTo>
                  <a:cubicBezTo>
                    <a:pt x="3557" y="477"/>
                    <a:pt x="3651" y="309"/>
                    <a:pt x="3711" y="188"/>
                  </a:cubicBezTo>
                  <a:lnTo>
                    <a:pt x="3778" y="47"/>
                  </a:lnTo>
                  <a:cubicBezTo>
                    <a:pt x="3785" y="34"/>
                    <a:pt x="3791" y="20"/>
                    <a:pt x="37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2"/>
            <p:cNvSpPr/>
            <p:nvPr/>
          </p:nvSpPr>
          <p:spPr>
            <a:xfrm>
              <a:off x="6013877" y="3660981"/>
              <a:ext cx="50816" cy="36636"/>
            </a:xfrm>
            <a:custGeom>
              <a:avLst/>
              <a:gdLst/>
              <a:ahLst/>
              <a:cxnLst/>
              <a:rect l="l" t="t" r="r" b="b"/>
              <a:pathLst>
                <a:path w="2161" h="1558" extrusionOk="0">
                  <a:moveTo>
                    <a:pt x="0" y="0"/>
                  </a:moveTo>
                  <a:lnTo>
                    <a:pt x="0" y="0"/>
                  </a:lnTo>
                  <a:cubicBezTo>
                    <a:pt x="27" y="34"/>
                    <a:pt x="54" y="67"/>
                    <a:pt x="87" y="94"/>
                  </a:cubicBezTo>
                  <a:lnTo>
                    <a:pt x="329" y="336"/>
                  </a:lnTo>
                  <a:cubicBezTo>
                    <a:pt x="530" y="537"/>
                    <a:pt x="819" y="812"/>
                    <a:pt x="1134" y="1114"/>
                  </a:cubicBezTo>
                  <a:lnTo>
                    <a:pt x="1429" y="1396"/>
                  </a:lnTo>
                  <a:cubicBezTo>
                    <a:pt x="1476" y="1443"/>
                    <a:pt x="1523" y="1483"/>
                    <a:pt x="1577" y="1524"/>
                  </a:cubicBezTo>
                  <a:cubicBezTo>
                    <a:pt x="1604" y="1544"/>
                    <a:pt x="1637" y="1557"/>
                    <a:pt x="1671" y="1557"/>
                  </a:cubicBezTo>
                  <a:cubicBezTo>
                    <a:pt x="1705" y="1550"/>
                    <a:pt x="1738" y="1530"/>
                    <a:pt x="1758" y="1503"/>
                  </a:cubicBezTo>
                  <a:cubicBezTo>
                    <a:pt x="1868" y="1303"/>
                    <a:pt x="1947" y="1141"/>
                    <a:pt x="2012" y="1021"/>
                  </a:cubicBezTo>
                  <a:lnTo>
                    <a:pt x="2012" y="1021"/>
                  </a:lnTo>
                  <a:lnTo>
                    <a:pt x="2121" y="1148"/>
                  </a:lnTo>
                  <a:cubicBezTo>
                    <a:pt x="2147" y="1181"/>
                    <a:pt x="2161" y="1195"/>
                    <a:pt x="2161" y="1195"/>
                  </a:cubicBezTo>
                  <a:cubicBezTo>
                    <a:pt x="2154" y="1175"/>
                    <a:pt x="2147" y="1161"/>
                    <a:pt x="2134" y="1148"/>
                  </a:cubicBezTo>
                  <a:lnTo>
                    <a:pt x="2027" y="993"/>
                  </a:lnTo>
                  <a:lnTo>
                    <a:pt x="2013" y="980"/>
                  </a:lnTo>
                  <a:lnTo>
                    <a:pt x="2007" y="993"/>
                  </a:lnTo>
                  <a:cubicBezTo>
                    <a:pt x="1933" y="1114"/>
                    <a:pt x="1845" y="1289"/>
                    <a:pt x="1731" y="1483"/>
                  </a:cubicBezTo>
                  <a:cubicBezTo>
                    <a:pt x="1725" y="1490"/>
                    <a:pt x="1725" y="1497"/>
                    <a:pt x="1718" y="1497"/>
                  </a:cubicBezTo>
                  <a:cubicBezTo>
                    <a:pt x="1701" y="1513"/>
                    <a:pt x="1679" y="1522"/>
                    <a:pt x="1658" y="1522"/>
                  </a:cubicBezTo>
                  <a:cubicBezTo>
                    <a:pt x="1636" y="1522"/>
                    <a:pt x="1614" y="1513"/>
                    <a:pt x="1597" y="1497"/>
                  </a:cubicBezTo>
                  <a:cubicBezTo>
                    <a:pt x="1550" y="1456"/>
                    <a:pt x="1503" y="1416"/>
                    <a:pt x="1463" y="1369"/>
                  </a:cubicBezTo>
                  <a:lnTo>
                    <a:pt x="1168" y="1087"/>
                  </a:lnTo>
                  <a:cubicBezTo>
                    <a:pt x="852" y="785"/>
                    <a:pt x="557" y="510"/>
                    <a:pt x="349" y="316"/>
                  </a:cubicBezTo>
                  <a:lnTo>
                    <a:pt x="94" y="87"/>
                  </a:lnTo>
                  <a:cubicBezTo>
                    <a:pt x="67" y="54"/>
                    <a:pt x="34" y="27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2"/>
            <p:cNvSpPr/>
            <p:nvPr/>
          </p:nvSpPr>
          <p:spPr>
            <a:xfrm>
              <a:off x="6069560" y="3659711"/>
              <a:ext cx="17401" cy="34732"/>
            </a:xfrm>
            <a:custGeom>
              <a:avLst/>
              <a:gdLst/>
              <a:ahLst/>
              <a:cxnLst/>
              <a:rect l="l" t="t" r="r" b="b"/>
              <a:pathLst>
                <a:path w="740" h="1477" extrusionOk="0">
                  <a:moveTo>
                    <a:pt x="739" y="1"/>
                  </a:moveTo>
                  <a:cubicBezTo>
                    <a:pt x="732" y="1"/>
                    <a:pt x="712" y="128"/>
                    <a:pt x="672" y="336"/>
                  </a:cubicBezTo>
                  <a:cubicBezTo>
                    <a:pt x="618" y="611"/>
                    <a:pt x="538" y="873"/>
                    <a:pt x="430" y="1128"/>
                  </a:cubicBezTo>
                  <a:cubicBezTo>
                    <a:pt x="397" y="1212"/>
                    <a:pt x="358" y="1291"/>
                    <a:pt x="319" y="1370"/>
                  </a:cubicBezTo>
                  <a:lnTo>
                    <a:pt x="319" y="1370"/>
                  </a:lnTo>
                  <a:cubicBezTo>
                    <a:pt x="240" y="1155"/>
                    <a:pt x="179" y="971"/>
                    <a:pt x="128" y="839"/>
                  </a:cubicBezTo>
                  <a:lnTo>
                    <a:pt x="122" y="813"/>
                  </a:lnTo>
                  <a:lnTo>
                    <a:pt x="102" y="839"/>
                  </a:lnTo>
                  <a:cubicBezTo>
                    <a:pt x="61" y="913"/>
                    <a:pt x="28" y="987"/>
                    <a:pt x="1" y="1061"/>
                  </a:cubicBezTo>
                  <a:cubicBezTo>
                    <a:pt x="41" y="1003"/>
                    <a:pt x="77" y="945"/>
                    <a:pt x="112" y="883"/>
                  </a:cubicBezTo>
                  <a:lnTo>
                    <a:pt x="112" y="883"/>
                  </a:lnTo>
                  <a:cubicBezTo>
                    <a:pt x="158" y="1022"/>
                    <a:pt x="221" y="1211"/>
                    <a:pt x="296" y="1430"/>
                  </a:cubicBezTo>
                  <a:lnTo>
                    <a:pt x="310" y="1477"/>
                  </a:lnTo>
                  <a:lnTo>
                    <a:pt x="330" y="1430"/>
                  </a:lnTo>
                  <a:cubicBezTo>
                    <a:pt x="377" y="1343"/>
                    <a:pt x="430" y="1249"/>
                    <a:pt x="471" y="1141"/>
                  </a:cubicBezTo>
                  <a:cubicBezTo>
                    <a:pt x="578" y="886"/>
                    <a:pt x="659" y="618"/>
                    <a:pt x="706" y="343"/>
                  </a:cubicBezTo>
                  <a:cubicBezTo>
                    <a:pt x="726" y="235"/>
                    <a:pt x="732" y="148"/>
                    <a:pt x="739" y="95"/>
                  </a:cubicBezTo>
                  <a:cubicBezTo>
                    <a:pt x="739" y="61"/>
                    <a:pt x="739" y="27"/>
                    <a:pt x="73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2"/>
            <p:cNvSpPr/>
            <p:nvPr/>
          </p:nvSpPr>
          <p:spPr>
            <a:xfrm>
              <a:off x="5883063" y="3712902"/>
              <a:ext cx="87758" cy="144076"/>
            </a:xfrm>
            <a:custGeom>
              <a:avLst/>
              <a:gdLst/>
              <a:ahLst/>
              <a:cxnLst/>
              <a:rect l="l" t="t" r="r" b="b"/>
              <a:pathLst>
                <a:path w="3732" h="6127" extrusionOk="0">
                  <a:moveTo>
                    <a:pt x="2067" y="0"/>
                  </a:moveTo>
                  <a:cubicBezTo>
                    <a:pt x="2067" y="0"/>
                    <a:pt x="168" y="2282"/>
                    <a:pt x="81" y="2698"/>
                  </a:cubicBezTo>
                  <a:cubicBezTo>
                    <a:pt x="0" y="3141"/>
                    <a:pt x="121" y="3597"/>
                    <a:pt x="416" y="3946"/>
                  </a:cubicBezTo>
                  <a:cubicBezTo>
                    <a:pt x="960" y="4577"/>
                    <a:pt x="2664" y="6127"/>
                    <a:pt x="2664" y="6127"/>
                  </a:cubicBezTo>
                  <a:lnTo>
                    <a:pt x="3731" y="5583"/>
                  </a:lnTo>
                  <a:cubicBezTo>
                    <a:pt x="3731" y="5583"/>
                    <a:pt x="2644" y="3852"/>
                    <a:pt x="2577" y="3677"/>
                  </a:cubicBezTo>
                  <a:cubicBezTo>
                    <a:pt x="2510" y="3503"/>
                    <a:pt x="2255" y="2959"/>
                    <a:pt x="2255" y="2959"/>
                  </a:cubicBezTo>
                  <a:lnTo>
                    <a:pt x="3563" y="1302"/>
                  </a:lnTo>
                  <a:lnTo>
                    <a:pt x="3282" y="141"/>
                  </a:lnTo>
                  <a:lnTo>
                    <a:pt x="2067" y="0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2"/>
            <p:cNvSpPr/>
            <p:nvPr/>
          </p:nvSpPr>
          <p:spPr>
            <a:xfrm>
              <a:off x="5943496" y="3842281"/>
              <a:ext cx="46889" cy="102314"/>
            </a:xfrm>
            <a:custGeom>
              <a:avLst/>
              <a:gdLst/>
              <a:ahLst/>
              <a:cxnLst/>
              <a:rect l="l" t="t" r="r" b="b"/>
              <a:pathLst>
                <a:path w="1994" h="4351" extrusionOk="0">
                  <a:moveTo>
                    <a:pt x="691" y="1"/>
                  </a:moveTo>
                  <a:lnTo>
                    <a:pt x="94" y="631"/>
                  </a:lnTo>
                  <a:cubicBezTo>
                    <a:pt x="94" y="631"/>
                    <a:pt x="0" y="1188"/>
                    <a:pt x="34" y="1370"/>
                  </a:cubicBezTo>
                  <a:cubicBezTo>
                    <a:pt x="67" y="1551"/>
                    <a:pt x="141" y="1752"/>
                    <a:pt x="188" y="2027"/>
                  </a:cubicBezTo>
                  <a:cubicBezTo>
                    <a:pt x="228" y="2276"/>
                    <a:pt x="228" y="2531"/>
                    <a:pt x="188" y="2786"/>
                  </a:cubicBezTo>
                  <a:cubicBezTo>
                    <a:pt x="161" y="3000"/>
                    <a:pt x="20" y="3067"/>
                    <a:pt x="188" y="3168"/>
                  </a:cubicBezTo>
                  <a:cubicBezTo>
                    <a:pt x="212" y="3183"/>
                    <a:pt x="235" y="3190"/>
                    <a:pt x="258" y="3190"/>
                  </a:cubicBezTo>
                  <a:cubicBezTo>
                    <a:pt x="400" y="3190"/>
                    <a:pt x="523" y="2947"/>
                    <a:pt x="524" y="2947"/>
                  </a:cubicBezTo>
                  <a:lnTo>
                    <a:pt x="524" y="2947"/>
                  </a:lnTo>
                  <a:cubicBezTo>
                    <a:pt x="524" y="2947"/>
                    <a:pt x="443" y="3148"/>
                    <a:pt x="483" y="3255"/>
                  </a:cubicBezTo>
                  <a:cubicBezTo>
                    <a:pt x="505" y="3313"/>
                    <a:pt x="599" y="3326"/>
                    <a:pt x="682" y="3326"/>
                  </a:cubicBezTo>
                  <a:cubicBezTo>
                    <a:pt x="755" y="3326"/>
                    <a:pt x="819" y="3316"/>
                    <a:pt x="819" y="3316"/>
                  </a:cubicBezTo>
                  <a:lnTo>
                    <a:pt x="819" y="3423"/>
                  </a:lnTo>
                  <a:cubicBezTo>
                    <a:pt x="819" y="3423"/>
                    <a:pt x="1020" y="3497"/>
                    <a:pt x="1163" y="3497"/>
                  </a:cubicBezTo>
                  <a:cubicBezTo>
                    <a:pt x="1202" y="3497"/>
                    <a:pt x="1237" y="3491"/>
                    <a:pt x="1262" y="3477"/>
                  </a:cubicBezTo>
                  <a:cubicBezTo>
                    <a:pt x="1369" y="3416"/>
                    <a:pt x="1523" y="2913"/>
                    <a:pt x="1523" y="2913"/>
                  </a:cubicBezTo>
                  <a:lnTo>
                    <a:pt x="1523" y="2913"/>
                  </a:lnTo>
                  <a:lnTo>
                    <a:pt x="1503" y="3551"/>
                  </a:lnTo>
                  <a:cubicBezTo>
                    <a:pt x="1423" y="3725"/>
                    <a:pt x="1362" y="3913"/>
                    <a:pt x="1322" y="4101"/>
                  </a:cubicBezTo>
                  <a:cubicBezTo>
                    <a:pt x="1277" y="4300"/>
                    <a:pt x="1295" y="4350"/>
                    <a:pt x="1346" y="4350"/>
                  </a:cubicBezTo>
                  <a:cubicBezTo>
                    <a:pt x="1377" y="4350"/>
                    <a:pt x="1421" y="4331"/>
                    <a:pt x="1470" y="4316"/>
                  </a:cubicBezTo>
                  <a:cubicBezTo>
                    <a:pt x="1597" y="4269"/>
                    <a:pt x="1886" y="3705"/>
                    <a:pt x="1940" y="3510"/>
                  </a:cubicBezTo>
                  <a:cubicBezTo>
                    <a:pt x="1993" y="3316"/>
                    <a:pt x="1953" y="2128"/>
                    <a:pt x="1886" y="1933"/>
                  </a:cubicBezTo>
                  <a:cubicBezTo>
                    <a:pt x="1825" y="1745"/>
                    <a:pt x="1161" y="81"/>
                    <a:pt x="1161" y="81"/>
                  </a:cubicBezTo>
                  <a:lnTo>
                    <a:pt x="691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2"/>
            <p:cNvSpPr/>
            <p:nvPr/>
          </p:nvSpPr>
          <p:spPr>
            <a:xfrm>
              <a:off x="5919511" y="3667306"/>
              <a:ext cx="77505" cy="100527"/>
            </a:xfrm>
            <a:custGeom>
              <a:avLst/>
              <a:gdLst/>
              <a:ahLst/>
              <a:cxnLst/>
              <a:rect l="l" t="t" r="r" b="b"/>
              <a:pathLst>
                <a:path w="3296" h="4275" extrusionOk="0">
                  <a:moveTo>
                    <a:pt x="2409" y="0"/>
                  </a:moveTo>
                  <a:cubicBezTo>
                    <a:pt x="2206" y="0"/>
                    <a:pt x="1929" y="43"/>
                    <a:pt x="1725" y="255"/>
                  </a:cubicBezTo>
                  <a:cubicBezTo>
                    <a:pt x="1383" y="617"/>
                    <a:pt x="0" y="2308"/>
                    <a:pt x="0" y="2308"/>
                  </a:cubicBezTo>
                  <a:lnTo>
                    <a:pt x="1664" y="4274"/>
                  </a:lnTo>
                  <a:lnTo>
                    <a:pt x="2503" y="3227"/>
                  </a:lnTo>
                  <a:cubicBezTo>
                    <a:pt x="2899" y="2872"/>
                    <a:pt x="3147" y="2375"/>
                    <a:pt x="3201" y="1845"/>
                  </a:cubicBezTo>
                  <a:cubicBezTo>
                    <a:pt x="3295" y="946"/>
                    <a:pt x="2718" y="20"/>
                    <a:pt x="2671" y="20"/>
                  </a:cubicBezTo>
                  <a:cubicBezTo>
                    <a:pt x="2649" y="20"/>
                    <a:pt x="2546" y="0"/>
                    <a:pt x="240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2"/>
            <p:cNvSpPr/>
            <p:nvPr/>
          </p:nvSpPr>
          <p:spPr>
            <a:xfrm>
              <a:off x="5962426" y="3904149"/>
              <a:ext cx="5079" cy="18318"/>
            </a:xfrm>
            <a:custGeom>
              <a:avLst/>
              <a:gdLst/>
              <a:ahLst/>
              <a:cxnLst/>
              <a:rect l="l" t="t" r="r" b="b"/>
              <a:pathLst>
                <a:path w="216" h="779" extrusionOk="0">
                  <a:moveTo>
                    <a:pt x="215" y="0"/>
                  </a:moveTo>
                  <a:lnTo>
                    <a:pt x="215" y="0"/>
                  </a:lnTo>
                  <a:cubicBezTo>
                    <a:pt x="175" y="128"/>
                    <a:pt x="141" y="262"/>
                    <a:pt x="115" y="389"/>
                  </a:cubicBezTo>
                  <a:cubicBezTo>
                    <a:pt x="68" y="517"/>
                    <a:pt x="34" y="651"/>
                    <a:pt x="0" y="779"/>
                  </a:cubicBezTo>
                  <a:cubicBezTo>
                    <a:pt x="128" y="544"/>
                    <a:pt x="202" y="275"/>
                    <a:pt x="215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32"/>
            <p:cNvSpPr/>
            <p:nvPr/>
          </p:nvSpPr>
          <p:spPr>
            <a:xfrm>
              <a:off x="5953913" y="3899399"/>
              <a:ext cx="4280" cy="16296"/>
            </a:xfrm>
            <a:custGeom>
              <a:avLst/>
              <a:gdLst/>
              <a:ahLst/>
              <a:cxnLst/>
              <a:rect l="l" t="t" r="r" b="b"/>
              <a:pathLst>
                <a:path w="182" h="693" extrusionOk="0">
                  <a:moveTo>
                    <a:pt x="148" y="1"/>
                  </a:moveTo>
                  <a:lnTo>
                    <a:pt x="148" y="1"/>
                  </a:lnTo>
                  <a:cubicBezTo>
                    <a:pt x="134" y="1"/>
                    <a:pt x="134" y="162"/>
                    <a:pt x="94" y="350"/>
                  </a:cubicBezTo>
                  <a:cubicBezTo>
                    <a:pt x="60" y="538"/>
                    <a:pt x="0" y="685"/>
                    <a:pt x="14" y="692"/>
                  </a:cubicBezTo>
                  <a:cubicBezTo>
                    <a:pt x="134" y="484"/>
                    <a:pt x="181" y="242"/>
                    <a:pt x="148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2"/>
            <p:cNvSpPr/>
            <p:nvPr/>
          </p:nvSpPr>
          <p:spPr>
            <a:xfrm>
              <a:off x="5975524" y="3668717"/>
              <a:ext cx="19588" cy="66594"/>
            </a:xfrm>
            <a:custGeom>
              <a:avLst/>
              <a:gdLst/>
              <a:ahLst/>
              <a:cxnLst/>
              <a:rect l="l" t="t" r="r" b="b"/>
              <a:pathLst>
                <a:path w="833" h="2832" extrusionOk="0">
                  <a:moveTo>
                    <a:pt x="0" y="0"/>
                  </a:moveTo>
                  <a:cubicBezTo>
                    <a:pt x="309" y="128"/>
                    <a:pt x="551" y="376"/>
                    <a:pt x="678" y="685"/>
                  </a:cubicBezTo>
                  <a:cubicBezTo>
                    <a:pt x="752" y="879"/>
                    <a:pt x="792" y="1094"/>
                    <a:pt x="786" y="1302"/>
                  </a:cubicBezTo>
                  <a:cubicBezTo>
                    <a:pt x="765" y="1684"/>
                    <a:pt x="671" y="2060"/>
                    <a:pt x="497" y="2402"/>
                  </a:cubicBezTo>
                  <a:cubicBezTo>
                    <a:pt x="437" y="2537"/>
                    <a:pt x="383" y="2644"/>
                    <a:pt x="343" y="2718"/>
                  </a:cubicBezTo>
                  <a:cubicBezTo>
                    <a:pt x="323" y="2758"/>
                    <a:pt x="302" y="2792"/>
                    <a:pt x="289" y="2832"/>
                  </a:cubicBezTo>
                  <a:cubicBezTo>
                    <a:pt x="316" y="2798"/>
                    <a:pt x="336" y="2765"/>
                    <a:pt x="356" y="2725"/>
                  </a:cubicBezTo>
                  <a:cubicBezTo>
                    <a:pt x="403" y="2651"/>
                    <a:pt x="457" y="2550"/>
                    <a:pt x="524" y="2416"/>
                  </a:cubicBezTo>
                  <a:cubicBezTo>
                    <a:pt x="705" y="2074"/>
                    <a:pt x="812" y="1691"/>
                    <a:pt x="826" y="1302"/>
                  </a:cubicBezTo>
                  <a:cubicBezTo>
                    <a:pt x="833" y="1087"/>
                    <a:pt x="792" y="872"/>
                    <a:pt x="712" y="671"/>
                  </a:cubicBezTo>
                  <a:cubicBezTo>
                    <a:pt x="645" y="510"/>
                    <a:pt x="544" y="362"/>
                    <a:pt x="416" y="242"/>
                  </a:cubicBezTo>
                  <a:cubicBezTo>
                    <a:pt x="329" y="161"/>
                    <a:pt x="229" y="94"/>
                    <a:pt x="121" y="40"/>
                  </a:cubicBezTo>
                  <a:cubicBezTo>
                    <a:pt x="94" y="27"/>
                    <a:pt x="61" y="20"/>
                    <a:pt x="34" y="13"/>
                  </a:cubicBezTo>
                  <a:cubicBezTo>
                    <a:pt x="14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2"/>
            <p:cNvSpPr/>
            <p:nvPr/>
          </p:nvSpPr>
          <p:spPr>
            <a:xfrm>
              <a:off x="5924543" y="3762589"/>
              <a:ext cx="14085" cy="27324"/>
            </a:xfrm>
            <a:custGeom>
              <a:avLst/>
              <a:gdLst/>
              <a:ahLst/>
              <a:cxnLst/>
              <a:rect l="l" t="t" r="r" b="b"/>
              <a:pathLst>
                <a:path w="599" h="1162" extrusionOk="0">
                  <a:moveTo>
                    <a:pt x="1" y="1"/>
                  </a:moveTo>
                  <a:lnTo>
                    <a:pt x="1" y="1"/>
                  </a:lnTo>
                  <a:cubicBezTo>
                    <a:pt x="135" y="175"/>
                    <a:pt x="256" y="356"/>
                    <a:pt x="363" y="551"/>
                  </a:cubicBezTo>
                  <a:cubicBezTo>
                    <a:pt x="457" y="752"/>
                    <a:pt x="531" y="954"/>
                    <a:pt x="598" y="1162"/>
                  </a:cubicBezTo>
                  <a:cubicBezTo>
                    <a:pt x="598" y="1101"/>
                    <a:pt x="585" y="1034"/>
                    <a:pt x="565" y="974"/>
                  </a:cubicBezTo>
                  <a:cubicBezTo>
                    <a:pt x="491" y="665"/>
                    <a:pt x="343" y="383"/>
                    <a:pt x="142" y="135"/>
                  </a:cubicBezTo>
                  <a:cubicBezTo>
                    <a:pt x="102" y="88"/>
                    <a:pt x="55" y="41"/>
                    <a:pt x="1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9" name="Google Shape;429;p32"/>
          <p:cNvGrpSpPr/>
          <p:nvPr/>
        </p:nvGrpSpPr>
        <p:grpSpPr>
          <a:xfrm>
            <a:off x="3997087" y="3969647"/>
            <a:ext cx="1149826" cy="1126223"/>
            <a:chOff x="5259586" y="4429921"/>
            <a:chExt cx="482269" cy="472369"/>
          </a:xfrm>
        </p:grpSpPr>
        <p:sp>
          <p:nvSpPr>
            <p:cNvPr id="430" name="Google Shape;430;p32"/>
            <p:cNvSpPr/>
            <p:nvPr/>
          </p:nvSpPr>
          <p:spPr>
            <a:xfrm>
              <a:off x="5485401" y="4429921"/>
              <a:ext cx="71815" cy="63467"/>
            </a:xfrm>
            <a:custGeom>
              <a:avLst/>
              <a:gdLst/>
              <a:ahLst/>
              <a:cxnLst/>
              <a:rect l="l" t="t" r="r" b="b"/>
              <a:pathLst>
                <a:path w="3054" h="2699" extrusionOk="0">
                  <a:moveTo>
                    <a:pt x="981" y="0"/>
                  </a:moveTo>
                  <a:cubicBezTo>
                    <a:pt x="972" y="0"/>
                    <a:pt x="962" y="1"/>
                    <a:pt x="953" y="1"/>
                  </a:cubicBezTo>
                  <a:cubicBezTo>
                    <a:pt x="598" y="14"/>
                    <a:pt x="262" y="209"/>
                    <a:pt x="81" y="524"/>
                  </a:cubicBezTo>
                  <a:lnTo>
                    <a:pt x="21" y="538"/>
                  </a:lnTo>
                  <a:cubicBezTo>
                    <a:pt x="1" y="739"/>
                    <a:pt x="61" y="947"/>
                    <a:pt x="188" y="1108"/>
                  </a:cubicBezTo>
                  <a:cubicBezTo>
                    <a:pt x="316" y="1269"/>
                    <a:pt x="464" y="1410"/>
                    <a:pt x="631" y="1524"/>
                  </a:cubicBezTo>
                  <a:lnTo>
                    <a:pt x="1658" y="2356"/>
                  </a:lnTo>
                  <a:cubicBezTo>
                    <a:pt x="1839" y="2497"/>
                    <a:pt x="2034" y="2645"/>
                    <a:pt x="2262" y="2692"/>
                  </a:cubicBezTo>
                  <a:cubicBezTo>
                    <a:pt x="2282" y="2692"/>
                    <a:pt x="2302" y="2698"/>
                    <a:pt x="2322" y="2698"/>
                  </a:cubicBezTo>
                  <a:lnTo>
                    <a:pt x="2403" y="2698"/>
                  </a:lnTo>
                  <a:cubicBezTo>
                    <a:pt x="2772" y="2678"/>
                    <a:pt x="3054" y="2356"/>
                    <a:pt x="3034" y="1987"/>
                  </a:cubicBezTo>
                  <a:cubicBezTo>
                    <a:pt x="3027" y="1739"/>
                    <a:pt x="2987" y="1497"/>
                    <a:pt x="2920" y="1262"/>
                  </a:cubicBezTo>
                  <a:cubicBezTo>
                    <a:pt x="2799" y="933"/>
                    <a:pt x="2443" y="893"/>
                    <a:pt x="2443" y="893"/>
                  </a:cubicBezTo>
                  <a:cubicBezTo>
                    <a:pt x="2255" y="732"/>
                    <a:pt x="2114" y="524"/>
                    <a:pt x="1926" y="363"/>
                  </a:cubicBezTo>
                  <a:cubicBezTo>
                    <a:pt x="1671" y="128"/>
                    <a:pt x="1333" y="0"/>
                    <a:pt x="9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32"/>
            <p:cNvSpPr/>
            <p:nvPr/>
          </p:nvSpPr>
          <p:spPr>
            <a:xfrm>
              <a:off x="5445942" y="4437916"/>
              <a:ext cx="45172" cy="68570"/>
            </a:xfrm>
            <a:custGeom>
              <a:avLst/>
              <a:gdLst/>
              <a:ahLst/>
              <a:cxnLst/>
              <a:rect l="l" t="t" r="r" b="b"/>
              <a:pathLst>
                <a:path w="1921" h="2916" extrusionOk="0">
                  <a:moveTo>
                    <a:pt x="1300" y="1"/>
                  </a:moveTo>
                  <a:cubicBezTo>
                    <a:pt x="1168" y="1"/>
                    <a:pt x="1035" y="42"/>
                    <a:pt x="920" y="117"/>
                  </a:cubicBezTo>
                  <a:cubicBezTo>
                    <a:pt x="786" y="211"/>
                    <a:pt x="705" y="365"/>
                    <a:pt x="605" y="506"/>
                  </a:cubicBezTo>
                  <a:cubicBezTo>
                    <a:pt x="511" y="640"/>
                    <a:pt x="390" y="808"/>
                    <a:pt x="229" y="835"/>
                  </a:cubicBezTo>
                  <a:cubicBezTo>
                    <a:pt x="195" y="835"/>
                    <a:pt x="169" y="848"/>
                    <a:pt x="142" y="862"/>
                  </a:cubicBezTo>
                  <a:cubicBezTo>
                    <a:pt x="108" y="902"/>
                    <a:pt x="128" y="929"/>
                    <a:pt x="175" y="956"/>
                  </a:cubicBezTo>
                  <a:cubicBezTo>
                    <a:pt x="199" y="963"/>
                    <a:pt x="224" y="966"/>
                    <a:pt x="250" y="966"/>
                  </a:cubicBezTo>
                  <a:cubicBezTo>
                    <a:pt x="276" y="966"/>
                    <a:pt x="303" y="963"/>
                    <a:pt x="330" y="956"/>
                  </a:cubicBezTo>
                  <a:lnTo>
                    <a:pt x="330" y="956"/>
                  </a:lnTo>
                  <a:cubicBezTo>
                    <a:pt x="242" y="1050"/>
                    <a:pt x="128" y="1117"/>
                    <a:pt x="1" y="1137"/>
                  </a:cubicBezTo>
                  <a:cubicBezTo>
                    <a:pt x="29" y="1244"/>
                    <a:pt x="128" y="1313"/>
                    <a:pt x="234" y="1313"/>
                  </a:cubicBezTo>
                  <a:cubicBezTo>
                    <a:pt x="254" y="1313"/>
                    <a:pt x="275" y="1310"/>
                    <a:pt x="296" y="1305"/>
                  </a:cubicBezTo>
                  <a:lnTo>
                    <a:pt x="296" y="1305"/>
                  </a:lnTo>
                  <a:cubicBezTo>
                    <a:pt x="236" y="1499"/>
                    <a:pt x="209" y="1694"/>
                    <a:pt x="195" y="1895"/>
                  </a:cubicBezTo>
                  <a:cubicBezTo>
                    <a:pt x="195" y="2097"/>
                    <a:pt x="263" y="2298"/>
                    <a:pt x="390" y="2452"/>
                  </a:cubicBezTo>
                  <a:cubicBezTo>
                    <a:pt x="544" y="2613"/>
                    <a:pt x="786" y="2701"/>
                    <a:pt x="853" y="2915"/>
                  </a:cubicBezTo>
                  <a:lnTo>
                    <a:pt x="1920" y="251"/>
                  </a:lnTo>
                  <a:cubicBezTo>
                    <a:pt x="1779" y="137"/>
                    <a:pt x="1618" y="57"/>
                    <a:pt x="1437" y="16"/>
                  </a:cubicBezTo>
                  <a:cubicBezTo>
                    <a:pt x="1392" y="6"/>
                    <a:pt x="1346" y="1"/>
                    <a:pt x="130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32"/>
            <p:cNvSpPr/>
            <p:nvPr/>
          </p:nvSpPr>
          <p:spPr>
            <a:xfrm>
              <a:off x="5461886" y="4461643"/>
              <a:ext cx="86182" cy="148521"/>
            </a:xfrm>
            <a:custGeom>
              <a:avLst/>
              <a:gdLst/>
              <a:ahLst/>
              <a:cxnLst/>
              <a:rect l="l" t="t" r="r" b="b"/>
              <a:pathLst>
                <a:path w="3665" h="6316" extrusionOk="0">
                  <a:moveTo>
                    <a:pt x="1413" y="0"/>
                  </a:moveTo>
                  <a:cubicBezTo>
                    <a:pt x="952" y="0"/>
                    <a:pt x="487" y="93"/>
                    <a:pt x="48" y="282"/>
                  </a:cubicBezTo>
                  <a:cubicBezTo>
                    <a:pt x="48" y="282"/>
                    <a:pt x="95" y="1973"/>
                    <a:pt x="108" y="2967"/>
                  </a:cubicBezTo>
                  <a:cubicBezTo>
                    <a:pt x="121" y="3960"/>
                    <a:pt x="303" y="4000"/>
                    <a:pt x="303" y="4000"/>
                  </a:cubicBezTo>
                  <a:lnTo>
                    <a:pt x="1" y="6282"/>
                  </a:lnTo>
                  <a:lnTo>
                    <a:pt x="2685" y="6315"/>
                  </a:lnTo>
                  <a:lnTo>
                    <a:pt x="3665" y="833"/>
                  </a:lnTo>
                  <a:lnTo>
                    <a:pt x="3517" y="719"/>
                  </a:lnTo>
                  <a:cubicBezTo>
                    <a:pt x="2902" y="245"/>
                    <a:pt x="2162" y="0"/>
                    <a:pt x="1413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32"/>
            <p:cNvSpPr/>
            <p:nvPr/>
          </p:nvSpPr>
          <p:spPr>
            <a:xfrm>
              <a:off x="5539838" y="4509214"/>
              <a:ext cx="16884" cy="24338"/>
            </a:xfrm>
            <a:custGeom>
              <a:avLst/>
              <a:gdLst/>
              <a:ahLst/>
              <a:cxnLst/>
              <a:rect l="l" t="t" r="r" b="b"/>
              <a:pathLst>
                <a:path w="718" h="1035" extrusionOk="0">
                  <a:moveTo>
                    <a:pt x="259" y="0"/>
                  </a:moveTo>
                  <a:cubicBezTo>
                    <a:pt x="142" y="0"/>
                    <a:pt x="46" y="28"/>
                    <a:pt x="41" y="31"/>
                  </a:cubicBezTo>
                  <a:cubicBezTo>
                    <a:pt x="41" y="31"/>
                    <a:pt x="1" y="991"/>
                    <a:pt x="1" y="1004"/>
                  </a:cubicBezTo>
                  <a:cubicBezTo>
                    <a:pt x="1" y="1011"/>
                    <a:pt x="82" y="1035"/>
                    <a:pt x="190" y="1035"/>
                  </a:cubicBezTo>
                  <a:cubicBezTo>
                    <a:pt x="393" y="1035"/>
                    <a:pt x="688" y="950"/>
                    <a:pt x="705" y="507"/>
                  </a:cubicBezTo>
                  <a:cubicBezTo>
                    <a:pt x="718" y="81"/>
                    <a:pt x="458" y="0"/>
                    <a:pt x="259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32"/>
            <p:cNvSpPr/>
            <p:nvPr/>
          </p:nvSpPr>
          <p:spPr>
            <a:xfrm>
              <a:off x="5451327" y="4506110"/>
              <a:ext cx="16907" cy="24926"/>
            </a:xfrm>
            <a:custGeom>
              <a:avLst/>
              <a:gdLst/>
              <a:ahLst/>
              <a:cxnLst/>
              <a:rect l="l" t="t" r="r" b="b"/>
              <a:pathLst>
                <a:path w="719" h="1060" extrusionOk="0">
                  <a:moveTo>
                    <a:pt x="449" y="1"/>
                  </a:moveTo>
                  <a:cubicBezTo>
                    <a:pt x="266" y="1"/>
                    <a:pt x="0" y="79"/>
                    <a:pt x="13" y="532"/>
                  </a:cubicBezTo>
                  <a:cubicBezTo>
                    <a:pt x="27" y="975"/>
                    <a:pt x="320" y="1060"/>
                    <a:pt x="522" y="1060"/>
                  </a:cubicBezTo>
                  <a:cubicBezTo>
                    <a:pt x="630" y="1060"/>
                    <a:pt x="711" y="1036"/>
                    <a:pt x="711" y="1029"/>
                  </a:cubicBezTo>
                  <a:cubicBezTo>
                    <a:pt x="718" y="1008"/>
                    <a:pt x="617" y="22"/>
                    <a:pt x="617" y="22"/>
                  </a:cubicBezTo>
                  <a:cubicBezTo>
                    <a:pt x="611" y="20"/>
                    <a:pt x="540" y="1"/>
                    <a:pt x="449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32"/>
            <p:cNvSpPr/>
            <p:nvPr/>
          </p:nvSpPr>
          <p:spPr>
            <a:xfrm>
              <a:off x="5459205" y="4459597"/>
              <a:ext cx="86817" cy="114988"/>
            </a:xfrm>
            <a:custGeom>
              <a:avLst/>
              <a:gdLst/>
              <a:ahLst/>
              <a:cxnLst/>
              <a:rect l="l" t="t" r="r" b="b"/>
              <a:pathLst>
                <a:path w="3692" h="4890" extrusionOk="0">
                  <a:moveTo>
                    <a:pt x="2249" y="0"/>
                  </a:moveTo>
                  <a:lnTo>
                    <a:pt x="27" y="403"/>
                  </a:lnTo>
                  <a:cubicBezTo>
                    <a:pt x="27" y="403"/>
                    <a:pt x="1" y="1094"/>
                    <a:pt x="7" y="1873"/>
                  </a:cubicBezTo>
                  <a:cubicBezTo>
                    <a:pt x="14" y="2302"/>
                    <a:pt x="135" y="3101"/>
                    <a:pt x="182" y="3530"/>
                  </a:cubicBezTo>
                  <a:cubicBezTo>
                    <a:pt x="235" y="3959"/>
                    <a:pt x="464" y="4282"/>
                    <a:pt x="786" y="4563"/>
                  </a:cubicBezTo>
                  <a:cubicBezTo>
                    <a:pt x="1037" y="4786"/>
                    <a:pt x="1367" y="4889"/>
                    <a:pt x="1704" y="4889"/>
                  </a:cubicBezTo>
                  <a:cubicBezTo>
                    <a:pt x="1987" y="4889"/>
                    <a:pt x="2275" y="4816"/>
                    <a:pt x="2524" y="4678"/>
                  </a:cubicBezTo>
                  <a:cubicBezTo>
                    <a:pt x="3067" y="4376"/>
                    <a:pt x="3363" y="3913"/>
                    <a:pt x="3517" y="3315"/>
                  </a:cubicBezTo>
                  <a:cubicBezTo>
                    <a:pt x="3604" y="2933"/>
                    <a:pt x="3591" y="2638"/>
                    <a:pt x="3691" y="2067"/>
                  </a:cubicBezTo>
                  <a:lnTo>
                    <a:pt x="3503" y="752"/>
                  </a:lnTo>
                  <a:lnTo>
                    <a:pt x="224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32"/>
            <p:cNvSpPr/>
            <p:nvPr/>
          </p:nvSpPr>
          <p:spPr>
            <a:xfrm>
              <a:off x="5492338" y="4575526"/>
              <a:ext cx="18012" cy="3033"/>
            </a:xfrm>
            <a:custGeom>
              <a:avLst/>
              <a:gdLst/>
              <a:ahLst/>
              <a:cxnLst/>
              <a:rect l="l" t="t" r="r" b="b"/>
              <a:pathLst>
                <a:path w="766" h="129" extrusionOk="0">
                  <a:moveTo>
                    <a:pt x="743" y="0"/>
                  </a:moveTo>
                  <a:cubicBezTo>
                    <a:pt x="706" y="0"/>
                    <a:pt x="559" y="39"/>
                    <a:pt x="377" y="63"/>
                  </a:cubicBezTo>
                  <a:cubicBezTo>
                    <a:pt x="162" y="83"/>
                    <a:pt x="1" y="70"/>
                    <a:pt x="1" y="90"/>
                  </a:cubicBezTo>
                  <a:cubicBezTo>
                    <a:pt x="1" y="101"/>
                    <a:pt x="110" y="129"/>
                    <a:pt x="268" y="129"/>
                  </a:cubicBezTo>
                  <a:cubicBezTo>
                    <a:pt x="306" y="129"/>
                    <a:pt x="347" y="127"/>
                    <a:pt x="390" y="123"/>
                  </a:cubicBezTo>
                  <a:cubicBezTo>
                    <a:pt x="611" y="96"/>
                    <a:pt x="766" y="23"/>
                    <a:pt x="752" y="3"/>
                  </a:cubicBezTo>
                  <a:cubicBezTo>
                    <a:pt x="752" y="1"/>
                    <a:pt x="748" y="0"/>
                    <a:pt x="7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32"/>
            <p:cNvSpPr/>
            <p:nvPr/>
          </p:nvSpPr>
          <p:spPr>
            <a:xfrm>
              <a:off x="5451163" y="4437658"/>
              <a:ext cx="99751" cy="93284"/>
            </a:xfrm>
            <a:custGeom>
              <a:avLst/>
              <a:gdLst/>
              <a:ahLst/>
              <a:cxnLst/>
              <a:rect l="l" t="t" r="r" b="b"/>
              <a:pathLst>
                <a:path w="4242" h="3967" extrusionOk="0">
                  <a:moveTo>
                    <a:pt x="1977" y="1"/>
                  </a:moveTo>
                  <a:cubicBezTo>
                    <a:pt x="1842" y="1"/>
                    <a:pt x="1705" y="40"/>
                    <a:pt x="1584" y="121"/>
                  </a:cubicBezTo>
                  <a:cubicBezTo>
                    <a:pt x="1410" y="235"/>
                    <a:pt x="1295" y="417"/>
                    <a:pt x="1269" y="625"/>
                  </a:cubicBezTo>
                  <a:cubicBezTo>
                    <a:pt x="1172" y="537"/>
                    <a:pt x="1052" y="495"/>
                    <a:pt x="932" y="495"/>
                  </a:cubicBezTo>
                  <a:cubicBezTo>
                    <a:pt x="795" y="495"/>
                    <a:pt x="658" y="551"/>
                    <a:pt x="557" y="658"/>
                  </a:cubicBezTo>
                  <a:cubicBezTo>
                    <a:pt x="443" y="786"/>
                    <a:pt x="403" y="967"/>
                    <a:pt x="443" y="1128"/>
                  </a:cubicBezTo>
                  <a:cubicBezTo>
                    <a:pt x="175" y="1175"/>
                    <a:pt x="0" y="1423"/>
                    <a:pt x="41" y="1692"/>
                  </a:cubicBezTo>
                  <a:cubicBezTo>
                    <a:pt x="54" y="1759"/>
                    <a:pt x="74" y="1819"/>
                    <a:pt x="114" y="1873"/>
                  </a:cubicBezTo>
                  <a:cubicBezTo>
                    <a:pt x="215" y="2034"/>
                    <a:pt x="403" y="2121"/>
                    <a:pt x="517" y="2269"/>
                  </a:cubicBezTo>
                  <a:cubicBezTo>
                    <a:pt x="645" y="2450"/>
                    <a:pt x="658" y="2691"/>
                    <a:pt x="551" y="2886"/>
                  </a:cubicBezTo>
                  <a:lnTo>
                    <a:pt x="3926" y="3966"/>
                  </a:lnTo>
                  <a:cubicBezTo>
                    <a:pt x="3986" y="3383"/>
                    <a:pt x="4033" y="2718"/>
                    <a:pt x="4121" y="2101"/>
                  </a:cubicBezTo>
                  <a:cubicBezTo>
                    <a:pt x="4154" y="1873"/>
                    <a:pt x="4241" y="1537"/>
                    <a:pt x="4221" y="1302"/>
                  </a:cubicBezTo>
                  <a:cubicBezTo>
                    <a:pt x="4194" y="1074"/>
                    <a:pt x="4134" y="1141"/>
                    <a:pt x="4033" y="933"/>
                  </a:cubicBezTo>
                  <a:cubicBezTo>
                    <a:pt x="3906" y="672"/>
                    <a:pt x="3409" y="490"/>
                    <a:pt x="3121" y="437"/>
                  </a:cubicBezTo>
                  <a:cubicBezTo>
                    <a:pt x="2911" y="393"/>
                    <a:pt x="2836" y="249"/>
                    <a:pt x="2725" y="249"/>
                  </a:cubicBezTo>
                  <a:cubicBezTo>
                    <a:pt x="2684" y="249"/>
                    <a:pt x="2638" y="270"/>
                    <a:pt x="2577" y="323"/>
                  </a:cubicBezTo>
                  <a:cubicBezTo>
                    <a:pt x="2437" y="115"/>
                    <a:pt x="2209" y="1"/>
                    <a:pt x="19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32"/>
            <p:cNvSpPr/>
            <p:nvPr/>
          </p:nvSpPr>
          <p:spPr>
            <a:xfrm>
              <a:off x="5475336" y="4528073"/>
              <a:ext cx="10887" cy="25772"/>
            </a:xfrm>
            <a:custGeom>
              <a:avLst/>
              <a:gdLst/>
              <a:ahLst/>
              <a:cxnLst/>
              <a:rect l="l" t="t" r="r" b="b"/>
              <a:pathLst>
                <a:path w="463" h="1096" extrusionOk="0">
                  <a:moveTo>
                    <a:pt x="45" y="1"/>
                  </a:moveTo>
                  <a:cubicBezTo>
                    <a:pt x="25" y="1"/>
                    <a:pt x="0" y="280"/>
                    <a:pt x="120" y="598"/>
                  </a:cubicBezTo>
                  <a:cubicBezTo>
                    <a:pt x="237" y="903"/>
                    <a:pt x="435" y="1095"/>
                    <a:pt x="454" y="1095"/>
                  </a:cubicBezTo>
                  <a:cubicBezTo>
                    <a:pt x="455" y="1095"/>
                    <a:pt x="455" y="1095"/>
                    <a:pt x="455" y="1094"/>
                  </a:cubicBezTo>
                  <a:cubicBezTo>
                    <a:pt x="462" y="1081"/>
                    <a:pt x="288" y="880"/>
                    <a:pt x="174" y="578"/>
                  </a:cubicBezTo>
                  <a:cubicBezTo>
                    <a:pt x="66" y="269"/>
                    <a:pt x="59" y="1"/>
                    <a:pt x="46" y="1"/>
                  </a:cubicBezTo>
                  <a:cubicBezTo>
                    <a:pt x="46" y="1"/>
                    <a:pt x="46" y="1"/>
                    <a:pt x="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32"/>
            <p:cNvSpPr/>
            <p:nvPr/>
          </p:nvSpPr>
          <p:spPr>
            <a:xfrm>
              <a:off x="5466965" y="4516386"/>
              <a:ext cx="6937" cy="24197"/>
            </a:xfrm>
            <a:custGeom>
              <a:avLst/>
              <a:gdLst/>
              <a:ahLst/>
              <a:cxnLst/>
              <a:rect l="l" t="t" r="r" b="b"/>
              <a:pathLst>
                <a:path w="295" h="1029" extrusionOk="0">
                  <a:moveTo>
                    <a:pt x="99" y="1"/>
                  </a:moveTo>
                  <a:cubicBezTo>
                    <a:pt x="84" y="1"/>
                    <a:pt x="0" y="240"/>
                    <a:pt x="60" y="538"/>
                  </a:cubicBezTo>
                  <a:cubicBezTo>
                    <a:pt x="112" y="837"/>
                    <a:pt x="264" y="1028"/>
                    <a:pt x="286" y="1028"/>
                  </a:cubicBezTo>
                  <a:cubicBezTo>
                    <a:pt x="287" y="1028"/>
                    <a:pt x="288" y="1028"/>
                    <a:pt x="288" y="1028"/>
                  </a:cubicBezTo>
                  <a:cubicBezTo>
                    <a:pt x="295" y="1021"/>
                    <a:pt x="167" y="813"/>
                    <a:pt x="120" y="531"/>
                  </a:cubicBezTo>
                  <a:cubicBezTo>
                    <a:pt x="73" y="243"/>
                    <a:pt x="120" y="1"/>
                    <a:pt x="100" y="1"/>
                  </a:cubicBezTo>
                  <a:cubicBezTo>
                    <a:pt x="100" y="1"/>
                    <a:pt x="100" y="1"/>
                    <a:pt x="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32"/>
            <p:cNvSpPr/>
            <p:nvPr/>
          </p:nvSpPr>
          <p:spPr>
            <a:xfrm>
              <a:off x="5530526" y="4466205"/>
              <a:ext cx="6819" cy="30334"/>
            </a:xfrm>
            <a:custGeom>
              <a:avLst/>
              <a:gdLst/>
              <a:ahLst/>
              <a:cxnLst/>
              <a:rect l="l" t="t" r="r" b="b"/>
              <a:pathLst>
                <a:path w="290" h="1290" extrusionOk="0">
                  <a:moveTo>
                    <a:pt x="11" y="0"/>
                  </a:moveTo>
                  <a:cubicBezTo>
                    <a:pt x="10" y="0"/>
                    <a:pt x="8" y="1"/>
                    <a:pt x="7" y="1"/>
                  </a:cubicBezTo>
                  <a:cubicBezTo>
                    <a:pt x="1" y="8"/>
                    <a:pt x="54" y="62"/>
                    <a:pt x="108" y="169"/>
                  </a:cubicBezTo>
                  <a:cubicBezTo>
                    <a:pt x="175" y="310"/>
                    <a:pt x="209" y="464"/>
                    <a:pt x="209" y="618"/>
                  </a:cubicBezTo>
                  <a:cubicBezTo>
                    <a:pt x="209" y="780"/>
                    <a:pt x="189" y="934"/>
                    <a:pt x="162" y="1088"/>
                  </a:cubicBezTo>
                  <a:cubicBezTo>
                    <a:pt x="142" y="1155"/>
                    <a:pt x="135" y="1222"/>
                    <a:pt x="135" y="1290"/>
                  </a:cubicBezTo>
                  <a:cubicBezTo>
                    <a:pt x="135" y="1290"/>
                    <a:pt x="136" y="1290"/>
                    <a:pt x="136" y="1290"/>
                  </a:cubicBezTo>
                  <a:cubicBezTo>
                    <a:pt x="144" y="1290"/>
                    <a:pt x="177" y="1218"/>
                    <a:pt x="215" y="1108"/>
                  </a:cubicBezTo>
                  <a:cubicBezTo>
                    <a:pt x="262" y="947"/>
                    <a:pt x="289" y="786"/>
                    <a:pt x="289" y="625"/>
                  </a:cubicBezTo>
                  <a:cubicBezTo>
                    <a:pt x="289" y="451"/>
                    <a:pt x="242" y="290"/>
                    <a:pt x="155" y="142"/>
                  </a:cubicBezTo>
                  <a:cubicBezTo>
                    <a:pt x="93" y="42"/>
                    <a:pt x="30" y="0"/>
                    <a:pt x="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32"/>
            <p:cNvSpPr/>
            <p:nvPr/>
          </p:nvSpPr>
          <p:spPr>
            <a:xfrm>
              <a:off x="5522319" y="4487204"/>
              <a:ext cx="5879" cy="14697"/>
            </a:xfrm>
            <a:custGeom>
              <a:avLst/>
              <a:gdLst/>
              <a:ahLst/>
              <a:cxnLst/>
              <a:rect l="l" t="t" r="r" b="b"/>
              <a:pathLst>
                <a:path w="250" h="625" extrusionOk="0">
                  <a:moveTo>
                    <a:pt x="222" y="1"/>
                  </a:moveTo>
                  <a:cubicBezTo>
                    <a:pt x="195" y="1"/>
                    <a:pt x="162" y="142"/>
                    <a:pt x="115" y="309"/>
                  </a:cubicBezTo>
                  <a:cubicBezTo>
                    <a:pt x="61" y="477"/>
                    <a:pt x="1" y="611"/>
                    <a:pt x="21" y="625"/>
                  </a:cubicBezTo>
                  <a:cubicBezTo>
                    <a:pt x="21" y="625"/>
                    <a:pt x="22" y="625"/>
                    <a:pt x="23" y="625"/>
                  </a:cubicBezTo>
                  <a:cubicBezTo>
                    <a:pt x="46" y="625"/>
                    <a:pt x="130" y="506"/>
                    <a:pt x="189" y="329"/>
                  </a:cubicBezTo>
                  <a:cubicBezTo>
                    <a:pt x="242" y="155"/>
                    <a:pt x="249" y="1"/>
                    <a:pt x="2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32"/>
            <p:cNvSpPr/>
            <p:nvPr/>
          </p:nvSpPr>
          <p:spPr>
            <a:xfrm>
              <a:off x="5464896" y="4457528"/>
              <a:ext cx="16108" cy="40281"/>
            </a:xfrm>
            <a:custGeom>
              <a:avLst/>
              <a:gdLst/>
              <a:ahLst/>
              <a:cxnLst/>
              <a:rect l="l" t="t" r="r" b="b"/>
              <a:pathLst>
                <a:path w="685" h="1713" extrusionOk="0">
                  <a:moveTo>
                    <a:pt x="677" y="0"/>
                  </a:moveTo>
                  <a:cubicBezTo>
                    <a:pt x="665" y="0"/>
                    <a:pt x="563" y="49"/>
                    <a:pt x="443" y="169"/>
                  </a:cubicBezTo>
                  <a:cubicBezTo>
                    <a:pt x="108" y="511"/>
                    <a:pt x="0" y="1021"/>
                    <a:pt x="188" y="1471"/>
                  </a:cubicBezTo>
                  <a:cubicBezTo>
                    <a:pt x="215" y="1558"/>
                    <a:pt x="269" y="1645"/>
                    <a:pt x="336" y="1712"/>
                  </a:cubicBezTo>
                  <a:cubicBezTo>
                    <a:pt x="349" y="1706"/>
                    <a:pt x="289" y="1612"/>
                    <a:pt x="235" y="1444"/>
                  </a:cubicBezTo>
                  <a:cubicBezTo>
                    <a:pt x="94" y="1014"/>
                    <a:pt x="188" y="545"/>
                    <a:pt x="483" y="202"/>
                  </a:cubicBezTo>
                  <a:cubicBezTo>
                    <a:pt x="597" y="75"/>
                    <a:pt x="685" y="8"/>
                    <a:pt x="678" y="1"/>
                  </a:cubicBezTo>
                  <a:cubicBezTo>
                    <a:pt x="678" y="1"/>
                    <a:pt x="678" y="0"/>
                    <a:pt x="6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32"/>
            <p:cNvSpPr/>
            <p:nvPr/>
          </p:nvSpPr>
          <p:spPr>
            <a:xfrm>
              <a:off x="5475783" y="4495716"/>
              <a:ext cx="41998" cy="18647"/>
            </a:xfrm>
            <a:custGeom>
              <a:avLst/>
              <a:gdLst/>
              <a:ahLst/>
              <a:cxnLst/>
              <a:rect l="l" t="t" r="r" b="b"/>
              <a:pathLst>
                <a:path w="1786" h="793" extrusionOk="0">
                  <a:moveTo>
                    <a:pt x="1067" y="1"/>
                  </a:moveTo>
                  <a:lnTo>
                    <a:pt x="940" y="122"/>
                  </a:lnTo>
                  <a:cubicBezTo>
                    <a:pt x="752" y="310"/>
                    <a:pt x="530" y="457"/>
                    <a:pt x="289" y="565"/>
                  </a:cubicBezTo>
                  <a:cubicBezTo>
                    <a:pt x="108" y="645"/>
                    <a:pt x="0" y="679"/>
                    <a:pt x="0" y="685"/>
                  </a:cubicBezTo>
                  <a:cubicBezTo>
                    <a:pt x="101" y="679"/>
                    <a:pt x="208" y="652"/>
                    <a:pt x="302" y="612"/>
                  </a:cubicBezTo>
                  <a:cubicBezTo>
                    <a:pt x="510" y="530"/>
                    <a:pt x="704" y="417"/>
                    <a:pt x="877" y="276"/>
                  </a:cubicBezTo>
                  <a:lnTo>
                    <a:pt x="877" y="276"/>
                  </a:lnTo>
                  <a:cubicBezTo>
                    <a:pt x="855" y="340"/>
                    <a:pt x="837" y="406"/>
                    <a:pt x="826" y="471"/>
                  </a:cubicBezTo>
                  <a:cubicBezTo>
                    <a:pt x="819" y="504"/>
                    <a:pt x="812" y="538"/>
                    <a:pt x="812" y="565"/>
                  </a:cubicBezTo>
                  <a:cubicBezTo>
                    <a:pt x="805" y="612"/>
                    <a:pt x="826" y="659"/>
                    <a:pt x="859" y="685"/>
                  </a:cubicBezTo>
                  <a:cubicBezTo>
                    <a:pt x="877" y="700"/>
                    <a:pt x="901" y="707"/>
                    <a:pt x="925" y="707"/>
                  </a:cubicBezTo>
                  <a:cubicBezTo>
                    <a:pt x="946" y="707"/>
                    <a:pt x="968" y="702"/>
                    <a:pt x="987" y="692"/>
                  </a:cubicBezTo>
                  <a:cubicBezTo>
                    <a:pt x="1013" y="679"/>
                    <a:pt x="1047" y="659"/>
                    <a:pt x="1074" y="638"/>
                  </a:cubicBezTo>
                  <a:cubicBezTo>
                    <a:pt x="1203" y="554"/>
                    <a:pt x="1325" y="455"/>
                    <a:pt x="1434" y="343"/>
                  </a:cubicBezTo>
                  <a:lnTo>
                    <a:pt x="1434" y="343"/>
                  </a:lnTo>
                  <a:lnTo>
                    <a:pt x="1342" y="679"/>
                  </a:lnTo>
                  <a:lnTo>
                    <a:pt x="1309" y="793"/>
                  </a:lnTo>
                  <a:lnTo>
                    <a:pt x="1396" y="706"/>
                  </a:lnTo>
                  <a:cubicBezTo>
                    <a:pt x="1517" y="585"/>
                    <a:pt x="1624" y="444"/>
                    <a:pt x="1705" y="290"/>
                  </a:cubicBezTo>
                  <a:cubicBezTo>
                    <a:pt x="1745" y="236"/>
                    <a:pt x="1772" y="175"/>
                    <a:pt x="1785" y="115"/>
                  </a:cubicBezTo>
                  <a:cubicBezTo>
                    <a:pt x="1785" y="115"/>
                    <a:pt x="1784" y="115"/>
                    <a:pt x="1784" y="115"/>
                  </a:cubicBezTo>
                  <a:cubicBezTo>
                    <a:pt x="1768" y="115"/>
                    <a:pt x="1679" y="324"/>
                    <a:pt x="1441" y="569"/>
                  </a:cubicBezTo>
                  <a:lnTo>
                    <a:pt x="1441" y="569"/>
                  </a:lnTo>
                  <a:cubicBezTo>
                    <a:pt x="1476" y="456"/>
                    <a:pt x="1511" y="336"/>
                    <a:pt x="1550" y="209"/>
                  </a:cubicBezTo>
                  <a:lnTo>
                    <a:pt x="1604" y="28"/>
                  </a:lnTo>
                  <a:lnTo>
                    <a:pt x="1490" y="169"/>
                  </a:lnTo>
                  <a:cubicBezTo>
                    <a:pt x="1356" y="330"/>
                    <a:pt x="1201" y="464"/>
                    <a:pt x="1034" y="578"/>
                  </a:cubicBezTo>
                  <a:cubicBezTo>
                    <a:pt x="987" y="607"/>
                    <a:pt x="940" y="626"/>
                    <a:pt x="916" y="626"/>
                  </a:cubicBezTo>
                  <a:cubicBezTo>
                    <a:pt x="912" y="626"/>
                    <a:pt x="909" y="626"/>
                    <a:pt x="906" y="625"/>
                  </a:cubicBezTo>
                  <a:cubicBezTo>
                    <a:pt x="886" y="612"/>
                    <a:pt x="893" y="545"/>
                    <a:pt x="906" y="491"/>
                  </a:cubicBezTo>
                  <a:cubicBezTo>
                    <a:pt x="926" y="377"/>
                    <a:pt x="953" y="269"/>
                    <a:pt x="1000" y="169"/>
                  </a:cubicBezTo>
                  <a:lnTo>
                    <a:pt x="106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32"/>
            <p:cNvSpPr/>
            <p:nvPr/>
          </p:nvSpPr>
          <p:spPr>
            <a:xfrm>
              <a:off x="5266053" y="4722636"/>
              <a:ext cx="296218" cy="173729"/>
            </a:xfrm>
            <a:custGeom>
              <a:avLst/>
              <a:gdLst/>
              <a:ahLst/>
              <a:cxnLst/>
              <a:rect l="l" t="t" r="r" b="b"/>
              <a:pathLst>
                <a:path w="12597" h="7388" extrusionOk="0">
                  <a:moveTo>
                    <a:pt x="1876" y="0"/>
                  </a:moveTo>
                  <a:cubicBezTo>
                    <a:pt x="1866" y="0"/>
                    <a:pt x="1856" y="0"/>
                    <a:pt x="1846" y="1"/>
                  </a:cubicBezTo>
                  <a:cubicBezTo>
                    <a:pt x="1229" y="34"/>
                    <a:pt x="571" y="229"/>
                    <a:pt x="289" y="739"/>
                  </a:cubicBezTo>
                  <a:cubicBezTo>
                    <a:pt x="1" y="1256"/>
                    <a:pt x="68" y="2041"/>
                    <a:pt x="397" y="2510"/>
                  </a:cubicBezTo>
                  <a:cubicBezTo>
                    <a:pt x="726" y="2980"/>
                    <a:pt x="4061" y="5638"/>
                    <a:pt x="4101" y="5752"/>
                  </a:cubicBezTo>
                  <a:cubicBezTo>
                    <a:pt x="4148" y="5859"/>
                    <a:pt x="5416" y="7369"/>
                    <a:pt x="8007" y="7382"/>
                  </a:cubicBezTo>
                  <a:cubicBezTo>
                    <a:pt x="8516" y="7385"/>
                    <a:pt x="8980" y="7388"/>
                    <a:pt x="9399" y="7388"/>
                  </a:cubicBezTo>
                  <a:cubicBezTo>
                    <a:pt x="11098" y="7388"/>
                    <a:pt x="12057" y="7344"/>
                    <a:pt x="12234" y="7080"/>
                  </a:cubicBezTo>
                  <a:cubicBezTo>
                    <a:pt x="12456" y="6752"/>
                    <a:pt x="12597" y="3168"/>
                    <a:pt x="12597" y="3168"/>
                  </a:cubicBezTo>
                  <a:lnTo>
                    <a:pt x="4557" y="1128"/>
                  </a:lnTo>
                  <a:cubicBezTo>
                    <a:pt x="4557" y="1128"/>
                    <a:pt x="2582" y="0"/>
                    <a:pt x="18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32"/>
            <p:cNvSpPr/>
            <p:nvPr/>
          </p:nvSpPr>
          <p:spPr>
            <a:xfrm>
              <a:off x="5546469" y="4685623"/>
              <a:ext cx="122936" cy="207473"/>
            </a:xfrm>
            <a:custGeom>
              <a:avLst/>
              <a:gdLst/>
              <a:ahLst/>
              <a:cxnLst/>
              <a:rect l="l" t="t" r="r" b="b"/>
              <a:pathLst>
                <a:path w="5228" h="8823" extrusionOk="0">
                  <a:moveTo>
                    <a:pt x="3658" y="0"/>
                  </a:moveTo>
                  <a:cubicBezTo>
                    <a:pt x="3408" y="0"/>
                    <a:pt x="3150" y="42"/>
                    <a:pt x="2906" y="105"/>
                  </a:cubicBezTo>
                  <a:cubicBezTo>
                    <a:pt x="2249" y="280"/>
                    <a:pt x="678" y="2024"/>
                    <a:pt x="678" y="2024"/>
                  </a:cubicBezTo>
                  <a:lnTo>
                    <a:pt x="0" y="8822"/>
                  </a:lnTo>
                  <a:cubicBezTo>
                    <a:pt x="1336" y="8379"/>
                    <a:pt x="2087" y="6601"/>
                    <a:pt x="2389" y="6131"/>
                  </a:cubicBezTo>
                  <a:cubicBezTo>
                    <a:pt x="2457" y="6031"/>
                    <a:pt x="4892" y="2588"/>
                    <a:pt x="5060" y="2038"/>
                  </a:cubicBezTo>
                  <a:cubicBezTo>
                    <a:pt x="5228" y="1488"/>
                    <a:pt x="5054" y="729"/>
                    <a:pt x="4617" y="327"/>
                  </a:cubicBezTo>
                  <a:cubicBezTo>
                    <a:pt x="4363" y="88"/>
                    <a:pt x="4020" y="0"/>
                    <a:pt x="36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32"/>
            <p:cNvSpPr/>
            <p:nvPr/>
          </p:nvSpPr>
          <p:spPr>
            <a:xfrm>
              <a:off x="5367214" y="4587730"/>
              <a:ext cx="224568" cy="296524"/>
            </a:xfrm>
            <a:custGeom>
              <a:avLst/>
              <a:gdLst/>
              <a:ahLst/>
              <a:cxnLst/>
              <a:rect l="l" t="t" r="r" b="b"/>
              <a:pathLst>
                <a:path w="9550" h="12610" extrusionOk="0">
                  <a:moveTo>
                    <a:pt x="4201" y="0"/>
                  </a:moveTo>
                  <a:cubicBezTo>
                    <a:pt x="4201" y="0"/>
                    <a:pt x="2570" y="81"/>
                    <a:pt x="1899" y="168"/>
                  </a:cubicBezTo>
                  <a:cubicBezTo>
                    <a:pt x="1235" y="249"/>
                    <a:pt x="920" y="430"/>
                    <a:pt x="470" y="1168"/>
                  </a:cubicBezTo>
                  <a:cubicBezTo>
                    <a:pt x="20" y="1899"/>
                    <a:pt x="0" y="4114"/>
                    <a:pt x="0" y="4114"/>
                  </a:cubicBezTo>
                  <a:lnTo>
                    <a:pt x="1302" y="4067"/>
                  </a:lnTo>
                  <a:lnTo>
                    <a:pt x="1302" y="5335"/>
                  </a:lnTo>
                  <a:cubicBezTo>
                    <a:pt x="1302" y="5335"/>
                    <a:pt x="685" y="9113"/>
                    <a:pt x="853" y="10415"/>
                  </a:cubicBezTo>
                  <a:cubicBezTo>
                    <a:pt x="1020" y="11717"/>
                    <a:pt x="3060" y="12609"/>
                    <a:pt x="4912" y="12609"/>
                  </a:cubicBezTo>
                  <a:cubicBezTo>
                    <a:pt x="7174" y="12609"/>
                    <a:pt x="8456" y="10898"/>
                    <a:pt x="8831" y="10039"/>
                  </a:cubicBezTo>
                  <a:cubicBezTo>
                    <a:pt x="9100" y="9429"/>
                    <a:pt x="8650" y="9288"/>
                    <a:pt x="8650" y="9234"/>
                  </a:cubicBezTo>
                  <a:cubicBezTo>
                    <a:pt x="8650" y="3805"/>
                    <a:pt x="9549" y="913"/>
                    <a:pt x="9549" y="799"/>
                  </a:cubicBezTo>
                  <a:cubicBezTo>
                    <a:pt x="9549" y="233"/>
                    <a:pt x="7635" y="201"/>
                    <a:pt x="7205" y="201"/>
                  </a:cubicBezTo>
                  <a:cubicBezTo>
                    <a:pt x="7151" y="201"/>
                    <a:pt x="7120" y="202"/>
                    <a:pt x="7120" y="202"/>
                  </a:cubicBezTo>
                  <a:lnTo>
                    <a:pt x="420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32"/>
            <p:cNvSpPr/>
            <p:nvPr/>
          </p:nvSpPr>
          <p:spPr>
            <a:xfrm>
              <a:off x="5567444" y="4599253"/>
              <a:ext cx="59681" cy="100997"/>
            </a:xfrm>
            <a:custGeom>
              <a:avLst/>
              <a:gdLst/>
              <a:ahLst/>
              <a:cxnLst/>
              <a:rect l="l" t="t" r="r" b="b"/>
              <a:pathLst>
                <a:path w="2538" h="4295" extrusionOk="0">
                  <a:moveTo>
                    <a:pt x="779" y="0"/>
                  </a:moveTo>
                  <a:cubicBezTo>
                    <a:pt x="598" y="121"/>
                    <a:pt x="68" y="1523"/>
                    <a:pt x="35" y="2147"/>
                  </a:cubicBezTo>
                  <a:cubicBezTo>
                    <a:pt x="1" y="2778"/>
                    <a:pt x="135" y="4295"/>
                    <a:pt x="135" y="4295"/>
                  </a:cubicBezTo>
                  <a:lnTo>
                    <a:pt x="2538" y="4094"/>
                  </a:lnTo>
                  <a:cubicBezTo>
                    <a:pt x="2538" y="4094"/>
                    <a:pt x="2075" y="2087"/>
                    <a:pt x="1853" y="1168"/>
                  </a:cubicBezTo>
                  <a:cubicBezTo>
                    <a:pt x="1638" y="255"/>
                    <a:pt x="779" y="0"/>
                    <a:pt x="77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5392305" y="4620228"/>
              <a:ext cx="22739" cy="119644"/>
            </a:xfrm>
            <a:custGeom>
              <a:avLst/>
              <a:gdLst/>
              <a:ahLst/>
              <a:cxnLst/>
              <a:rect l="l" t="t" r="r" b="b"/>
              <a:pathLst>
                <a:path w="967" h="5088" extrusionOk="0">
                  <a:moveTo>
                    <a:pt x="7" y="1"/>
                  </a:moveTo>
                  <a:cubicBezTo>
                    <a:pt x="0" y="21"/>
                    <a:pt x="0" y="34"/>
                    <a:pt x="7" y="54"/>
                  </a:cubicBezTo>
                  <a:cubicBezTo>
                    <a:pt x="7" y="95"/>
                    <a:pt x="14" y="148"/>
                    <a:pt x="14" y="209"/>
                  </a:cubicBezTo>
                  <a:cubicBezTo>
                    <a:pt x="27" y="336"/>
                    <a:pt x="47" y="524"/>
                    <a:pt x="81" y="759"/>
                  </a:cubicBezTo>
                  <a:cubicBezTo>
                    <a:pt x="141" y="1222"/>
                    <a:pt x="255" y="1866"/>
                    <a:pt x="396" y="2564"/>
                  </a:cubicBezTo>
                  <a:cubicBezTo>
                    <a:pt x="530" y="3262"/>
                    <a:pt x="671" y="3893"/>
                    <a:pt x="779" y="4349"/>
                  </a:cubicBezTo>
                  <a:cubicBezTo>
                    <a:pt x="832" y="4577"/>
                    <a:pt x="879" y="4765"/>
                    <a:pt x="913" y="4893"/>
                  </a:cubicBezTo>
                  <a:cubicBezTo>
                    <a:pt x="926" y="4953"/>
                    <a:pt x="940" y="4993"/>
                    <a:pt x="953" y="5034"/>
                  </a:cubicBezTo>
                  <a:cubicBezTo>
                    <a:pt x="953" y="5054"/>
                    <a:pt x="960" y="5074"/>
                    <a:pt x="967" y="5087"/>
                  </a:cubicBezTo>
                  <a:cubicBezTo>
                    <a:pt x="967" y="5067"/>
                    <a:pt x="967" y="5054"/>
                    <a:pt x="967" y="5034"/>
                  </a:cubicBezTo>
                  <a:cubicBezTo>
                    <a:pt x="953" y="4993"/>
                    <a:pt x="946" y="4946"/>
                    <a:pt x="933" y="4886"/>
                  </a:cubicBezTo>
                  <a:cubicBezTo>
                    <a:pt x="906" y="4745"/>
                    <a:pt x="866" y="4564"/>
                    <a:pt x="819" y="4342"/>
                  </a:cubicBezTo>
                  <a:cubicBezTo>
                    <a:pt x="725" y="3886"/>
                    <a:pt x="591" y="3249"/>
                    <a:pt x="450" y="2551"/>
                  </a:cubicBezTo>
                  <a:cubicBezTo>
                    <a:pt x="309" y="1853"/>
                    <a:pt x="195" y="1215"/>
                    <a:pt x="121" y="752"/>
                  </a:cubicBezTo>
                  <a:cubicBezTo>
                    <a:pt x="81" y="517"/>
                    <a:pt x="54" y="336"/>
                    <a:pt x="34" y="202"/>
                  </a:cubicBezTo>
                  <a:cubicBezTo>
                    <a:pt x="27" y="142"/>
                    <a:pt x="20" y="95"/>
                    <a:pt x="14" y="54"/>
                  </a:cubicBezTo>
                  <a:cubicBezTo>
                    <a:pt x="14" y="34"/>
                    <a:pt x="14" y="21"/>
                    <a:pt x="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32"/>
            <p:cNvSpPr/>
            <p:nvPr/>
          </p:nvSpPr>
          <p:spPr>
            <a:xfrm>
              <a:off x="5572194" y="4636007"/>
              <a:ext cx="12181" cy="125006"/>
            </a:xfrm>
            <a:custGeom>
              <a:avLst/>
              <a:gdLst/>
              <a:ahLst/>
              <a:cxnLst/>
              <a:rect l="l" t="t" r="r" b="b"/>
              <a:pathLst>
                <a:path w="518" h="5316" extrusionOk="0">
                  <a:moveTo>
                    <a:pt x="510" y="1"/>
                  </a:moveTo>
                  <a:cubicBezTo>
                    <a:pt x="510" y="21"/>
                    <a:pt x="504" y="34"/>
                    <a:pt x="504" y="54"/>
                  </a:cubicBezTo>
                  <a:cubicBezTo>
                    <a:pt x="497" y="95"/>
                    <a:pt x="483" y="148"/>
                    <a:pt x="477" y="209"/>
                  </a:cubicBezTo>
                  <a:cubicBezTo>
                    <a:pt x="450" y="343"/>
                    <a:pt x="416" y="531"/>
                    <a:pt x="376" y="772"/>
                  </a:cubicBezTo>
                  <a:cubicBezTo>
                    <a:pt x="302" y="1249"/>
                    <a:pt x="222" y="1913"/>
                    <a:pt x="161" y="2645"/>
                  </a:cubicBezTo>
                  <a:cubicBezTo>
                    <a:pt x="94" y="3383"/>
                    <a:pt x="61" y="4047"/>
                    <a:pt x="34" y="4530"/>
                  </a:cubicBezTo>
                  <a:cubicBezTo>
                    <a:pt x="20" y="4765"/>
                    <a:pt x="14" y="4960"/>
                    <a:pt x="7" y="5101"/>
                  </a:cubicBezTo>
                  <a:cubicBezTo>
                    <a:pt x="0" y="5168"/>
                    <a:pt x="0" y="5215"/>
                    <a:pt x="0" y="5262"/>
                  </a:cubicBezTo>
                  <a:cubicBezTo>
                    <a:pt x="0" y="5275"/>
                    <a:pt x="0" y="5295"/>
                    <a:pt x="0" y="5315"/>
                  </a:cubicBezTo>
                  <a:cubicBezTo>
                    <a:pt x="7" y="5295"/>
                    <a:pt x="14" y="5275"/>
                    <a:pt x="14" y="5262"/>
                  </a:cubicBezTo>
                  <a:cubicBezTo>
                    <a:pt x="14" y="5215"/>
                    <a:pt x="20" y="5168"/>
                    <a:pt x="27" y="5107"/>
                  </a:cubicBezTo>
                  <a:cubicBezTo>
                    <a:pt x="41" y="4960"/>
                    <a:pt x="54" y="4772"/>
                    <a:pt x="74" y="4537"/>
                  </a:cubicBezTo>
                  <a:cubicBezTo>
                    <a:pt x="108" y="4054"/>
                    <a:pt x="155" y="3389"/>
                    <a:pt x="215" y="2651"/>
                  </a:cubicBezTo>
                  <a:cubicBezTo>
                    <a:pt x="275" y="1920"/>
                    <a:pt x="349" y="1256"/>
                    <a:pt x="416" y="779"/>
                  </a:cubicBezTo>
                  <a:lnTo>
                    <a:pt x="490" y="209"/>
                  </a:lnTo>
                  <a:cubicBezTo>
                    <a:pt x="504" y="148"/>
                    <a:pt x="510" y="95"/>
                    <a:pt x="510" y="54"/>
                  </a:cubicBezTo>
                  <a:cubicBezTo>
                    <a:pt x="517" y="41"/>
                    <a:pt x="517" y="21"/>
                    <a:pt x="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32"/>
            <p:cNvSpPr/>
            <p:nvPr/>
          </p:nvSpPr>
          <p:spPr>
            <a:xfrm>
              <a:off x="5402393" y="4785750"/>
              <a:ext cx="75460" cy="53497"/>
            </a:xfrm>
            <a:custGeom>
              <a:avLst/>
              <a:gdLst/>
              <a:ahLst/>
              <a:cxnLst/>
              <a:rect l="l" t="t" r="r" b="b"/>
              <a:pathLst>
                <a:path w="3209" h="2275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4" y="55"/>
                    <a:pt x="28" y="102"/>
                    <a:pt x="54" y="155"/>
                  </a:cubicBezTo>
                  <a:cubicBezTo>
                    <a:pt x="75" y="216"/>
                    <a:pt x="101" y="276"/>
                    <a:pt x="128" y="330"/>
                  </a:cubicBezTo>
                  <a:cubicBezTo>
                    <a:pt x="162" y="410"/>
                    <a:pt x="202" y="484"/>
                    <a:pt x="249" y="558"/>
                  </a:cubicBezTo>
                  <a:cubicBezTo>
                    <a:pt x="296" y="645"/>
                    <a:pt x="356" y="732"/>
                    <a:pt x="417" y="820"/>
                  </a:cubicBezTo>
                  <a:cubicBezTo>
                    <a:pt x="484" y="914"/>
                    <a:pt x="558" y="1008"/>
                    <a:pt x="638" y="1095"/>
                  </a:cubicBezTo>
                  <a:cubicBezTo>
                    <a:pt x="1001" y="1504"/>
                    <a:pt x="1450" y="1820"/>
                    <a:pt x="1960" y="2028"/>
                  </a:cubicBezTo>
                  <a:cubicBezTo>
                    <a:pt x="2068" y="2075"/>
                    <a:pt x="2182" y="2115"/>
                    <a:pt x="2296" y="2142"/>
                  </a:cubicBezTo>
                  <a:cubicBezTo>
                    <a:pt x="2390" y="2175"/>
                    <a:pt x="2490" y="2202"/>
                    <a:pt x="2598" y="2215"/>
                  </a:cubicBezTo>
                  <a:cubicBezTo>
                    <a:pt x="2678" y="2236"/>
                    <a:pt x="2759" y="2249"/>
                    <a:pt x="2846" y="2256"/>
                  </a:cubicBezTo>
                  <a:cubicBezTo>
                    <a:pt x="2913" y="2262"/>
                    <a:pt x="2974" y="2269"/>
                    <a:pt x="3041" y="2269"/>
                  </a:cubicBezTo>
                  <a:cubicBezTo>
                    <a:pt x="3067" y="2272"/>
                    <a:pt x="3094" y="2274"/>
                    <a:pt x="3122" y="2274"/>
                  </a:cubicBezTo>
                  <a:cubicBezTo>
                    <a:pt x="3150" y="2274"/>
                    <a:pt x="3178" y="2272"/>
                    <a:pt x="3208" y="2269"/>
                  </a:cubicBezTo>
                  <a:cubicBezTo>
                    <a:pt x="3208" y="2256"/>
                    <a:pt x="2974" y="2256"/>
                    <a:pt x="2604" y="2175"/>
                  </a:cubicBezTo>
                  <a:cubicBezTo>
                    <a:pt x="2504" y="2155"/>
                    <a:pt x="2403" y="2135"/>
                    <a:pt x="2309" y="2101"/>
                  </a:cubicBezTo>
                  <a:cubicBezTo>
                    <a:pt x="2202" y="2068"/>
                    <a:pt x="2094" y="2028"/>
                    <a:pt x="1980" y="1981"/>
                  </a:cubicBezTo>
                  <a:cubicBezTo>
                    <a:pt x="1477" y="1773"/>
                    <a:pt x="1034" y="1457"/>
                    <a:pt x="672" y="1061"/>
                  </a:cubicBezTo>
                  <a:cubicBezTo>
                    <a:pt x="591" y="967"/>
                    <a:pt x="511" y="880"/>
                    <a:pt x="450" y="786"/>
                  </a:cubicBezTo>
                  <a:cubicBezTo>
                    <a:pt x="390" y="706"/>
                    <a:pt x="336" y="625"/>
                    <a:pt x="283" y="538"/>
                  </a:cubicBezTo>
                  <a:cubicBezTo>
                    <a:pt x="84" y="220"/>
                    <a:pt x="10" y="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32"/>
            <p:cNvSpPr/>
            <p:nvPr/>
          </p:nvSpPr>
          <p:spPr>
            <a:xfrm>
              <a:off x="5381253" y="4716969"/>
              <a:ext cx="40728" cy="113483"/>
            </a:xfrm>
            <a:custGeom>
              <a:avLst/>
              <a:gdLst/>
              <a:ahLst/>
              <a:cxnLst/>
              <a:rect l="l" t="t" r="r" b="b"/>
              <a:pathLst>
                <a:path w="1732" h="4826" extrusionOk="0">
                  <a:moveTo>
                    <a:pt x="1222" y="0"/>
                  </a:moveTo>
                  <a:lnTo>
                    <a:pt x="1222" y="0"/>
                  </a:lnTo>
                  <a:cubicBezTo>
                    <a:pt x="1410" y="1685"/>
                    <a:pt x="739" y="3389"/>
                    <a:pt x="1" y="4825"/>
                  </a:cubicBezTo>
                  <a:cubicBezTo>
                    <a:pt x="2" y="4825"/>
                    <a:pt x="4" y="4825"/>
                    <a:pt x="6" y="4825"/>
                  </a:cubicBezTo>
                  <a:cubicBezTo>
                    <a:pt x="233" y="4825"/>
                    <a:pt x="525" y="4374"/>
                    <a:pt x="618" y="4167"/>
                  </a:cubicBezTo>
                  <a:cubicBezTo>
                    <a:pt x="705" y="3993"/>
                    <a:pt x="862" y="3804"/>
                    <a:pt x="1038" y="3804"/>
                  </a:cubicBezTo>
                  <a:cubicBezTo>
                    <a:pt x="1065" y="3804"/>
                    <a:pt x="1093" y="3809"/>
                    <a:pt x="1121" y="3818"/>
                  </a:cubicBezTo>
                  <a:cubicBezTo>
                    <a:pt x="1278" y="3881"/>
                    <a:pt x="1377" y="4103"/>
                    <a:pt x="1538" y="4103"/>
                  </a:cubicBezTo>
                  <a:cubicBezTo>
                    <a:pt x="1548" y="4103"/>
                    <a:pt x="1559" y="4102"/>
                    <a:pt x="1571" y="4100"/>
                  </a:cubicBezTo>
                  <a:cubicBezTo>
                    <a:pt x="1671" y="4073"/>
                    <a:pt x="1732" y="3986"/>
                    <a:pt x="1732" y="3879"/>
                  </a:cubicBezTo>
                  <a:cubicBezTo>
                    <a:pt x="1732" y="3785"/>
                    <a:pt x="1705" y="3691"/>
                    <a:pt x="1658" y="3604"/>
                  </a:cubicBezTo>
                  <a:cubicBezTo>
                    <a:pt x="1484" y="3215"/>
                    <a:pt x="1316" y="2832"/>
                    <a:pt x="1141" y="2443"/>
                  </a:cubicBezTo>
                  <a:lnTo>
                    <a:pt x="1141" y="2443"/>
                  </a:lnTo>
                  <a:cubicBezTo>
                    <a:pt x="1213" y="2526"/>
                    <a:pt x="1316" y="2573"/>
                    <a:pt x="1423" y="2573"/>
                  </a:cubicBezTo>
                  <a:cubicBezTo>
                    <a:pt x="1436" y="2573"/>
                    <a:pt x="1450" y="2572"/>
                    <a:pt x="1463" y="2570"/>
                  </a:cubicBezTo>
                  <a:cubicBezTo>
                    <a:pt x="1591" y="1611"/>
                    <a:pt x="1631" y="879"/>
                    <a:pt x="1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32"/>
            <p:cNvSpPr/>
            <p:nvPr/>
          </p:nvSpPr>
          <p:spPr>
            <a:xfrm>
              <a:off x="5441686" y="4808489"/>
              <a:ext cx="128956" cy="65254"/>
            </a:xfrm>
            <a:custGeom>
              <a:avLst/>
              <a:gdLst/>
              <a:ahLst/>
              <a:cxnLst/>
              <a:rect l="l" t="t" r="r" b="b"/>
              <a:pathLst>
                <a:path w="5484" h="2775" extrusionOk="0">
                  <a:moveTo>
                    <a:pt x="5483" y="0"/>
                  </a:moveTo>
                  <a:lnTo>
                    <a:pt x="5483" y="0"/>
                  </a:lnTo>
                  <a:cubicBezTo>
                    <a:pt x="5483" y="1"/>
                    <a:pt x="4852" y="1685"/>
                    <a:pt x="2826" y="2342"/>
                  </a:cubicBezTo>
                  <a:cubicBezTo>
                    <a:pt x="2500" y="2448"/>
                    <a:pt x="2158" y="2487"/>
                    <a:pt x="1828" y="2487"/>
                  </a:cubicBezTo>
                  <a:cubicBezTo>
                    <a:pt x="860" y="2487"/>
                    <a:pt x="1" y="2148"/>
                    <a:pt x="1" y="2148"/>
                  </a:cubicBezTo>
                  <a:lnTo>
                    <a:pt x="1" y="2148"/>
                  </a:lnTo>
                  <a:cubicBezTo>
                    <a:pt x="396" y="2605"/>
                    <a:pt x="1066" y="2775"/>
                    <a:pt x="1730" y="2775"/>
                  </a:cubicBezTo>
                  <a:cubicBezTo>
                    <a:pt x="2060" y="2775"/>
                    <a:pt x="2387" y="2733"/>
                    <a:pt x="2678" y="2664"/>
                  </a:cubicBezTo>
                  <a:cubicBezTo>
                    <a:pt x="3551" y="2456"/>
                    <a:pt x="4128" y="2060"/>
                    <a:pt x="4772" y="1430"/>
                  </a:cubicBezTo>
                  <a:cubicBezTo>
                    <a:pt x="5161" y="1047"/>
                    <a:pt x="5409" y="544"/>
                    <a:pt x="54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32"/>
            <p:cNvSpPr/>
            <p:nvPr/>
          </p:nvSpPr>
          <p:spPr>
            <a:xfrm>
              <a:off x="5404932" y="4769337"/>
              <a:ext cx="12628" cy="20082"/>
            </a:xfrm>
            <a:custGeom>
              <a:avLst/>
              <a:gdLst/>
              <a:ahLst/>
              <a:cxnLst/>
              <a:rect l="l" t="t" r="r" b="b"/>
              <a:pathLst>
                <a:path w="537" h="854" extrusionOk="0">
                  <a:moveTo>
                    <a:pt x="14" y="1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0" y="8"/>
                    <a:pt x="81" y="216"/>
                    <a:pt x="222" y="457"/>
                  </a:cubicBezTo>
                  <a:cubicBezTo>
                    <a:pt x="360" y="694"/>
                    <a:pt x="511" y="854"/>
                    <a:pt x="529" y="854"/>
                  </a:cubicBezTo>
                  <a:cubicBezTo>
                    <a:pt x="530" y="854"/>
                    <a:pt x="530" y="853"/>
                    <a:pt x="530" y="853"/>
                  </a:cubicBezTo>
                  <a:cubicBezTo>
                    <a:pt x="537" y="840"/>
                    <a:pt x="403" y="665"/>
                    <a:pt x="269" y="431"/>
                  </a:cubicBezTo>
                  <a:cubicBezTo>
                    <a:pt x="137" y="193"/>
                    <a:pt x="31" y="1"/>
                    <a:pt x="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5438371" y="4808489"/>
              <a:ext cx="132272" cy="59563"/>
            </a:xfrm>
            <a:custGeom>
              <a:avLst/>
              <a:gdLst/>
              <a:ahLst/>
              <a:cxnLst/>
              <a:rect l="l" t="t" r="r" b="b"/>
              <a:pathLst>
                <a:path w="5625" h="2533" extrusionOk="0">
                  <a:moveTo>
                    <a:pt x="5624" y="0"/>
                  </a:moveTo>
                  <a:cubicBezTo>
                    <a:pt x="5611" y="20"/>
                    <a:pt x="5597" y="41"/>
                    <a:pt x="5591" y="61"/>
                  </a:cubicBezTo>
                  <a:cubicBezTo>
                    <a:pt x="5571" y="101"/>
                    <a:pt x="5544" y="161"/>
                    <a:pt x="5497" y="228"/>
                  </a:cubicBezTo>
                  <a:cubicBezTo>
                    <a:pt x="5389" y="443"/>
                    <a:pt x="5255" y="638"/>
                    <a:pt x="5107" y="832"/>
                  </a:cubicBezTo>
                  <a:cubicBezTo>
                    <a:pt x="4893" y="1108"/>
                    <a:pt x="4644" y="1363"/>
                    <a:pt x="4369" y="1577"/>
                  </a:cubicBezTo>
                  <a:cubicBezTo>
                    <a:pt x="3692" y="2121"/>
                    <a:pt x="2853" y="2436"/>
                    <a:pt x="1980" y="2470"/>
                  </a:cubicBezTo>
                  <a:cubicBezTo>
                    <a:pt x="1902" y="2474"/>
                    <a:pt x="1824" y="2476"/>
                    <a:pt x="1746" y="2476"/>
                  </a:cubicBezTo>
                  <a:cubicBezTo>
                    <a:pt x="1234" y="2476"/>
                    <a:pt x="726" y="2382"/>
                    <a:pt x="242" y="2201"/>
                  </a:cubicBezTo>
                  <a:cubicBezTo>
                    <a:pt x="162" y="2174"/>
                    <a:pt x="108" y="2141"/>
                    <a:pt x="61" y="2128"/>
                  </a:cubicBezTo>
                  <a:cubicBezTo>
                    <a:pt x="41" y="2121"/>
                    <a:pt x="21" y="2114"/>
                    <a:pt x="1" y="2107"/>
                  </a:cubicBezTo>
                  <a:lnTo>
                    <a:pt x="1" y="2107"/>
                  </a:lnTo>
                  <a:cubicBezTo>
                    <a:pt x="21" y="2121"/>
                    <a:pt x="41" y="2134"/>
                    <a:pt x="61" y="2141"/>
                  </a:cubicBezTo>
                  <a:cubicBezTo>
                    <a:pt x="101" y="2161"/>
                    <a:pt x="155" y="2195"/>
                    <a:pt x="236" y="2221"/>
                  </a:cubicBezTo>
                  <a:cubicBezTo>
                    <a:pt x="457" y="2315"/>
                    <a:pt x="685" y="2389"/>
                    <a:pt x="920" y="2436"/>
                  </a:cubicBezTo>
                  <a:cubicBezTo>
                    <a:pt x="1215" y="2501"/>
                    <a:pt x="1512" y="2532"/>
                    <a:pt x="1808" y="2532"/>
                  </a:cubicBezTo>
                  <a:cubicBezTo>
                    <a:pt x="2743" y="2532"/>
                    <a:pt x="3658" y="2216"/>
                    <a:pt x="4403" y="1624"/>
                  </a:cubicBezTo>
                  <a:cubicBezTo>
                    <a:pt x="4678" y="1403"/>
                    <a:pt x="4926" y="1141"/>
                    <a:pt x="5141" y="859"/>
                  </a:cubicBezTo>
                  <a:cubicBezTo>
                    <a:pt x="5289" y="665"/>
                    <a:pt x="5409" y="457"/>
                    <a:pt x="5517" y="242"/>
                  </a:cubicBezTo>
                  <a:cubicBezTo>
                    <a:pt x="5564" y="168"/>
                    <a:pt x="5584" y="108"/>
                    <a:pt x="5604" y="67"/>
                  </a:cubicBezTo>
                  <a:cubicBezTo>
                    <a:pt x="5617" y="47"/>
                    <a:pt x="5624" y="27"/>
                    <a:pt x="562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5405403" y="4689339"/>
              <a:ext cx="168062" cy="31440"/>
            </a:xfrm>
            <a:custGeom>
              <a:avLst/>
              <a:gdLst/>
              <a:ahLst/>
              <a:cxnLst/>
              <a:rect l="l" t="t" r="r" b="b"/>
              <a:pathLst>
                <a:path w="7147" h="1337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8"/>
                    <a:pt x="101" y="41"/>
                    <a:pt x="275" y="128"/>
                  </a:cubicBezTo>
                  <a:cubicBezTo>
                    <a:pt x="510" y="256"/>
                    <a:pt x="745" y="403"/>
                    <a:pt x="960" y="565"/>
                  </a:cubicBezTo>
                  <a:cubicBezTo>
                    <a:pt x="1242" y="766"/>
                    <a:pt x="1564" y="1034"/>
                    <a:pt x="2000" y="1202"/>
                  </a:cubicBezTo>
                  <a:cubicBezTo>
                    <a:pt x="2228" y="1283"/>
                    <a:pt x="2470" y="1330"/>
                    <a:pt x="2711" y="1336"/>
                  </a:cubicBezTo>
                  <a:cubicBezTo>
                    <a:pt x="2966" y="1336"/>
                    <a:pt x="3228" y="1303"/>
                    <a:pt x="3476" y="1242"/>
                  </a:cubicBezTo>
                  <a:cubicBezTo>
                    <a:pt x="4000" y="1121"/>
                    <a:pt x="4463" y="920"/>
                    <a:pt x="4892" y="773"/>
                  </a:cubicBezTo>
                  <a:cubicBezTo>
                    <a:pt x="5268" y="625"/>
                    <a:pt x="5664" y="531"/>
                    <a:pt x="6067" y="504"/>
                  </a:cubicBezTo>
                  <a:cubicBezTo>
                    <a:pt x="6129" y="498"/>
                    <a:pt x="6191" y="495"/>
                    <a:pt x="6254" y="495"/>
                  </a:cubicBezTo>
                  <a:cubicBezTo>
                    <a:pt x="6461" y="495"/>
                    <a:pt x="6671" y="528"/>
                    <a:pt x="6872" y="585"/>
                  </a:cubicBezTo>
                  <a:cubicBezTo>
                    <a:pt x="7043" y="642"/>
                    <a:pt x="7136" y="693"/>
                    <a:pt x="7146" y="693"/>
                  </a:cubicBezTo>
                  <a:cubicBezTo>
                    <a:pt x="7147" y="693"/>
                    <a:pt x="7147" y="692"/>
                    <a:pt x="7147" y="692"/>
                  </a:cubicBezTo>
                  <a:cubicBezTo>
                    <a:pt x="7127" y="679"/>
                    <a:pt x="7107" y="665"/>
                    <a:pt x="7080" y="658"/>
                  </a:cubicBezTo>
                  <a:cubicBezTo>
                    <a:pt x="7013" y="625"/>
                    <a:pt x="6946" y="591"/>
                    <a:pt x="6879" y="571"/>
                  </a:cubicBezTo>
                  <a:cubicBezTo>
                    <a:pt x="6661" y="499"/>
                    <a:pt x="6430" y="459"/>
                    <a:pt x="6201" y="459"/>
                  </a:cubicBezTo>
                  <a:cubicBezTo>
                    <a:pt x="6154" y="459"/>
                    <a:pt x="6107" y="460"/>
                    <a:pt x="6060" y="464"/>
                  </a:cubicBezTo>
                  <a:cubicBezTo>
                    <a:pt x="5657" y="491"/>
                    <a:pt x="5255" y="578"/>
                    <a:pt x="4872" y="719"/>
                  </a:cubicBezTo>
                  <a:cubicBezTo>
                    <a:pt x="4443" y="866"/>
                    <a:pt x="3973" y="1068"/>
                    <a:pt x="3470" y="1189"/>
                  </a:cubicBezTo>
                  <a:cubicBezTo>
                    <a:pt x="3227" y="1246"/>
                    <a:pt x="2983" y="1278"/>
                    <a:pt x="2748" y="1278"/>
                  </a:cubicBezTo>
                  <a:cubicBezTo>
                    <a:pt x="2489" y="1278"/>
                    <a:pt x="2242" y="1239"/>
                    <a:pt x="2020" y="1155"/>
                  </a:cubicBezTo>
                  <a:cubicBezTo>
                    <a:pt x="1597" y="987"/>
                    <a:pt x="1269" y="732"/>
                    <a:pt x="980" y="538"/>
                  </a:cubicBezTo>
                  <a:cubicBezTo>
                    <a:pt x="765" y="370"/>
                    <a:pt x="530" y="229"/>
                    <a:pt x="282" y="108"/>
                  </a:cubicBezTo>
                  <a:cubicBezTo>
                    <a:pt x="215" y="75"/>
                    <a:pt x="148" y="48"/>
                    <a:pt x="74" y="21"/>
                  </a:cubicBezTo>
                  <a:cubicBezTo>
                    <a:pt x="47" y="14"/>
                    <a:pt x="27" y="8"/>
                    <a:pt x="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32"/>
            <p:cNvSpPr/>
            <p:nvPr/>
          </p:nvSpPr>
          <p:spPr>
            <a:xfrm>
              <a:off x="5335022" y="4684447"/>
              <a:ext cx="76706" cy="199807"/>
            </a:xfrm>
            <a:custGeom>
              <a:avLst/>
              <a:gdLst/>
              <a:ahLst/>
              <a:cxnLst/>
              <a:rect l="l" t="t" r="r" b="b"/>
              <a:pathLst>
                <a:path w="3262" h="8497" extrusionOk="0">
                  <a:moveTo>
                    <a:pt x="1618" y="1"/>
                  </a:moveTo>
                  <a:lnTo>
                    <a:pt x="1618" y="2309"/>
                  </a:lnTo>
                  <a:cubicBezTo>
                    <a:pt x="1618" y="2309"/>
                    <a:pt x="1034" y="3772"/>
                    <a:pt x="812" y="4658"/>
                  </a:cubicBezTo>
                  <a:cubicBezTo>
                    <a:pt x="591" y="5537"/>
                    <a:pt x="0" y="7778"/>
                    <a:pt x="0" y="7778"/>
                  </a:cubicBezTo>
                  <a:lnTo>
                    <a:pt x="812" y="8496"/>
                  </a:lnTo>
                  <a:cubicBezTo>
                    <a:pt x="812" y="8496"/>
                    <a:pt x="2215" y="5792"/>
                    <a:pt x="2571" y="4893"/>
                  </a:cubicBezTo>
                  <a:cubicBezTo>
                    <a:pt x="2792" y="4349"/>
                    <a:pt x="2960" y="3786"/>
                    <a:pt x="3087" y="3208"/>
                  </a:cubicBezTo>
                  <a:cubicBezTo>
                    <a:pt x="3174" y="2846"/>
                    <a:pt x="3228" y="2470"/>
                    <a:pt x="3248" y="2094"/>
                  </a:cubicBezTo>
                  <a:cubicBezTo>
                    <a:pt x="3262" y="1591"/>
                    <a:pt x="2859" y="1"/>
                    <a:pt x="2859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2"/>
            <p:cNvSpPr/>
            <p:nvPr/>
          </p:nvSpPr>
          <p:spPr>
            <a:xfrm>
              <a:off x="5259586" y="4866877"/>
              <a:ext cx="94860" cy="35037"/>
            </a:xfrm>
            <a:custGeom>
              <a:avLst/>
              <a:gdLst/>
              <a:ahLst/>
              <a:cxnLst/>
              <a:rect l="l" t="t" r="r" b="b"/>
              <a:pathLst>
                <a:path w="4034" h="1490" extrusionOk="0">
                  <a:moveTo>
                    <a:pt x="3235" y="0"/>
                  </a:moveTo>
                  <a:lnTo>
                    <a:pt x="3007" y="81"/>
                  </a:lnTo>
                  <a:lnTo>
                    <a:pt x="2128" y="155"/>
                  </a:lnTo>
                  <a:cubicBezTo>
                    <a:pt x="2128" y="155"/>
                    <a:pt x="921" y="383"/>
                    <a:pt x="849" y="383"/>
                  </a:cubicBezTo>
                  <a:cubicBezTo>
                    <a:pt x="848" y="383"/>
                    <a:pt x="847" y="383"/>
                    <a:pt x="846" y="383"/>
                  </a:cubicBezTo>
                  <a:cubicBezTo>
                    <a:pt x="846" y="383"/>
                    <a:pt x="845" y="383"/>
                    <a:pt x="845" y="383"/>
                  </a:cubicBezTo>
                  <a:cubicBezTo>
                    <a:pt x="787" y="383"/>
                    <a:pt x="7" y="1195"/>
                    <a:pt x="7" y="1195"/>
                  </a:cubicBezTo>
                  <a:lnTo>
                    <a:pt x="1" y="1362"/>
                  </a:lnTo>
                  <a:lnTo>
                    <a:pt x="672" y="1376"/>
                  </a:lnTo>
                  <a:lnTo>
                    <a:pt x="1470" y="1027"/>
                  </a:lnTo>
                  <a:lnTo>
                    <a:pt x="1148" y="1215"/>
                  </a:lnTo>
                  <a:cubicBezTo>
                    <a:pt x="967" y="1322"/>
                    <a:pt x="987" y="1423"/>
                    <a:pt x="987" y="1423"/>
                  </a:cubicBezTo>
                  <a:cubicBezTo>
                    <a:pt x="1061" y="1463"/>
                    <a:pt x="1135" y="1483"/>
                    <a:pt x="1215" y="1490"/>
                  </a:cubicBezTo>
                  <a:cubicBezTo>
                    <a:pt x="1323" y="1490"/>
                    <a:pt x="1860" y="1215"/>
                    <a:pt x="1860" y="1215"/>
                  </a:cubicBezTo>
                  <a:lnTo>
                    <a:pt x="2202" y="1188"/>
                  </a:lnTo>
                  <a:lnTo>
                    <a:pt x="2510" y="1275"/>
                  </a:lnTo>
                  <a:cubicBezTo>
                    <a:pt x="2510" y="1275"/>
                    <a:pt x="3477" y="1228"/>
                    <a:pt x="3705" y="1161"/>
                  </a:cubicBezTo>
                  <a:cubicBezTo>
                    <a:pt x="3933" y="1101"/>
                    <a:pt x="4034" y="718"/>
                    <a:pt x="4034" y="718"/>
                  </a:cubicBezTo>
                  <a:lnTo>
                    <a:pt x="3235" y="0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5283430" y="4884419"/>
              <a:ext cx="34097" cy="14038"/>
            </a:xfrm>
            <a:custGeom>
              <a:avLst/>
              <a:gdLst/>
              <a:ahLst/>
              <a:cxnLst/>
              <a:rect l="l" t="t" r="r" b="b"/>
              <a:pathLst>
                <a:path w="1450" h="597" extrusionOk="0">
                  <a:moveTo>
                    <a:pt x="1310" y="0"/>
                  </a:moveTo>
                  <a:cubicBezTo>
                    <a:pt x="1278" y="0"/>
                    <a:pt x="1246" y="4"/>
                    <a:pt x="1215" y="12"/>
                  </a:cubicBezTo>
                  <a:cubicBezTo>
                    <a:pt x="1027" y="39"/>
                    <a:pt x="846" y="93"/>
                    <a:pt x="671" y="167"/>
                  </a:cubicBezTo>
                  <a:cubicBezTo>
                    <a:pt x="490" y="241"/>
                    <a:pt x="322" y="328"/>
                    <a:pt x="168" y="442"/>
                  </a:cubicBezTo>
                  <a:cubicBezTo>
                    <a:pt x="101" y="482"/>
                    <a:pt x="47" y="536"/>
                    <a:pt x="0" y="596"/>
                  </a:cubicBezTo>
                  <a:cubicBezTo>
                    <a:pt x="0" y="597"/>
                    <a:pt x="1" y="597"/>
                    <a:pt x="2" y="597"/>
                  </a:cubicBezTo>
                  <a:cubicBezTo>
                    <a:pt x="15" y="597"/>
                    <a:pt x="81" y="545"/>
                    <a:pt x="195" y="469"/>
                  </a:cubicBezTo>
                  <a:cubicBezTo>
                    <a:pt x="349" y="375"/>
                    <a:pt x="517" y="294"/>
                    <a:pt x="691" y="220"/>
                  </a:cubicBezTo>
                  <a:cubicBezTo>
                    <a:pt x="859" y="147"/>
                    <a:pt x="1040" y="93"/>
                    <a:pt x="1221" y="53"/>
                  </a:cubicBezTo>
                  <a:cubicBezTo>
                    <a:pt x="1356" y="26"/>
                    <a:pt x="1450" y="26"/>
                    <a:pt x="1450" y="19"/>
                  </a:cubicBezTo>
                  <a:cubicBezTo>
                    <a:pt x="1403" y="7"/>
                    <a:pt x="1356" y="0"/>
                    <a:pt x="1310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5264171" y="4877294"/>
              <a:ext cx="42938" cy="21305"/>
            </a:xfrm>
            <a:custGeom>
              <a:avLst/>
              <a:gdLst/>
              <a:ahLst/>
              <a:cxnLst/>
              <a:rect l="l" t="t" r="r" b="b"/>
              <a:pathLst>
                <a:path w="1826" h="906" extrusionOk="0">
                  <a:moveTo>
                    <a:pt x="1826" y="0"/>
                  </a:moveTo>
                  <a:cubicBezTo>
                    <a:pt x="1718" y="7"/>
                    <a:pt x="1618" y="20"/>
                    <a:pt x="1517" y="40"/>
                  </a:cubicBezTo>
                  <a:cubicBezTo>
                    <a:pt x="1275" y="87"/>
                    <a:pt x="1034" y="154"/>
                    <a:pt x="799" y="235"/>
                  </a:cubicBezTo>
                  <a:lnTo>
                    <a:pt x="759" y="248"/>
                  </a:lnTo>
                  <a:cubicBezTo>
                    <a:pt x="530" y="416"/>
                    <a:pt x="343" y="584"/>
                    <a:pt x="208" y="705"/>
                  </a:cubicBezTo>
                  <a:cubicBezTo>
                    <a:pt x="135" y="765"/>
                    <a:pt x="61" y="832"/>
                    <a:pt x="0" y="906"/>
                  </a:cubicBezTo>
                  <a:cubicBezTo>
                    <a:pt x="81" y="859"/>
                    <a:pt x="161" y="799"/>
                    <a:pt x="235" y="732"/>
                  </a:cubicBezTo>
                  <a:cubicBezTo>
                    <a:pt x="376" y="617"/>
                    <a:pt x="571" y="456"/>
                    <a:pt x="792" y="289"/>
                  </a:cubicBezTo>
                  <a:lnTo>
                    <a:pt x="785" y="289"/>
                  </a:lnTo>
                  <a:lnTo>
                    <a:pt x="819" y="282"/>
                  </a:lnTo>
                  <a:cubicBezTo>
                    <a:pt x="1094" y="201"/>
                    <a:pt x="1342" y="107"/>
                    <a:pt x="1524" y="67"/>
                  </a:cubicBezTo>
                  <a:cubicBezTo>
                    <a:pt x="1631" y="60"/>
                    <a:pt x="1732" y="34"/>
                    <a:pt x="1826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5577391" y="4695500"/>
              <a:ext cx="102431" cy="195057"/>
            </a:xfrm>
            <a:custGeom>
              <a:avLst/>
              <a:gdLst/>
              <a:ahLst/>
              <a:cxnLst/>
              <a:rect l="l" t="t" r="r" b="b"/>
              <a:pathLst>
                <a:path w="4356" h="8295" extrusionOk="0">
                  <a:moveTo>
                    <a:pt x="2027" y="1"/>
                  </a:moveTo>
                  <a:lnTo>
                    <a:pt x="1" y="155"/>
                  </a:lnTo>
                  <a:lnTo>
                    <a:pt x="819" y="3832"/>
                  </a:lnTo>
                  <a:lnTo>
                    <a:pt x="3692" y="8295"/>
                  </a:lnTo>
                  <a:lnTo>
                    <a:pt x="4356" y="7503"/>
                  </a:lnTo>
                  <a:lnTo>
                    <a:pt x="2497" y="3000"/>
                  </a:lnTo>
                  <a:lnTo>
                    <a:pt x="2027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2"/>
            <p:cNvSpPr/>
            <p:nvPr/>
          </p:nvSpPr>
          <p:spPr>
            <a:xfrm>
              <a:off x="5664185" y="4870804"/>
              <a:ext cx="77670" cy="31487"/>
            </a:xfrm>
            <a:custGeom>
              <a:avLst/>
              <a:gdLst/>
              <a:ahLst/>
              <a:cxnLst/>
              <a:rect l="l" t="t" r="r" b="b"/>
              <a:pathLst>
                <a:path w="3303" h="1339" extrusionOk="0">
                  <a:moveTo>
                    <a:pt x="490" y="1"/>
                  </a:moveTo>
                  <a:lnTo>
                    <a:pt x="1" y="820"/>
                  </a:lnTo>
                  <a:cubicBezTo>
                    <a:pt x="1" y="820"/>
                    <a:pt x="148" y="1028"/>
                    <a:pt x="604" y="1048"/>
                  </a:cubicBezTo>
                  <a:cubicBezTo>
                    <a:pt x="757" y="1054"/>
                    <a:pt x="901" y="1057"/>
                    <a:pt x="1025" y="1057"/>
                  </a:cubicBezTo>
                  <a:cubicBezTo>
                    <a:pt x="1273" y="1057"/>
                    <a:pt x="1443" y="1048"/>
                    <a:pt x="1443" y="1048"/>
                  </a:cubicBezTo>
                  <a:cubicBezTo>
                    <a:pt x="1443" y="1048"/>
                    <a:pt x="1949" y="1293"/>
                    <a:pt x="2167" y="1293"/>
                  </a:cubicBezTo>
                  <a:cubicBezTo>
                    <a:pt x="2199" y="1293"/>
                    <a:pt x="2225" y="1288"/>
                    <a:pt x="2242" y="1276"/>
                  </a:cubicBezTo>
                  <a:cubicBezTo>
                    <a:pt x="2322" y="1216"/>
                    <a:pt x="2410" y="1182"/>
                    <a:pt x="2504" y="1162"/>
                  </a:cubicBezTo>
                  <a:cubicBezTo>
                    <a:pt x="2504" y="1162"/>
                    <a:pt x="2803" y="1339"/>
                    <a:pt x="2964" y="1339"/>
                  </a:cubicBezTo>
                  <a:cubicBezTo>
                    <a:pt x="3006" y="1339"/>
                    <a:pt x="3039" y="1327"/>
                    <a:pt x="3054" y="1296"/>
                  </a:cubicBezTo>
                  <a:cubicBezTo>
                    <a:pt x="3114" y="1195"/>
                    <a:pt x="3201" y="1115"/>
                    <a:pt x="3302" y="1068"/>
                  </a:cubicBezTo>
                  <a:lnTo>
                    <a:pt x="3295" y="934"/>
                  </a:lnTo>
                  <a:lnTo>
                    <a:pt x="1779" y="55"/>
                  </a:lnTo>
                  <a:lnTo>
                    <a:pt x="490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2"/>
            <p:cNvSpPr/>
            <p:nvPr/>
          </p:nvSpPr>
          <p:spPr>
            <a:xfrm>
              <a:off x="5691792" y="4885266"/>
              <a:ext cx="28430" cy="13827"/>
            </a:xfrm>
            <a:custGeom>
              <a:avLst/>
              <a:gdLst/>
              <a:ahLst/>
              <a:cxnLst/>
              <a:rect l="l" t="t" r="r" b="b"/>
              <a:pathLst>
                <a:path w="1209" h="588" extrusionOk="0">
                  <a:moveTo>
                    <a:pt x="271" y="1"/>
                  </a:moveTo>
                  <a:cubicBezTo>
                    <a:pt x="249" y="1"/>
                    <a:pt x="226" y="1"/>
                    <a:pt x="202" y="3"/>
                  </a:cubicBezTo>
                  <a:cubicBezTo>
                    <a:pt x="135" y="3"/>
                    <a:pt x="68" y="17"/>
                    <a:pt x="1" y="37"/>
                  </a:cubicBezTo>
                  <a:cubicBezTo>
                    <a:pt x="68" y="50"/>
                    <a:pt x="142" y="50"/>
                    <a:pt x="209" y="50"/>
                  </a:cubicBezTo>
                  <a:cubicBezTo>
                    <a:pt x="228" y="49"/>
                    <a:pt x="248" y="48"/>
                    <a:pt x="267" y="48"/>
                  </a:cubicBezTo>
                  <a:cubicBezTo>
                    <a:pt x="402" y="48"/>
                    <a:pt x="535" y="88"/>
                    <a:pt x="652" y="164"/>
                  </a:cubicBezTo>
                  <a:cubicBezTo>
                    <a:pt x="942" y="395"/>
                    <a:pt x="1181" y="587"/>
                    <a:pt x="1195" y="587"/>
                  </a:cubicBezTo>
                  <a:cubicBezTo>
                    <a:pt x="1195" y="587"/>
                    <a:pt x="1195" y="587"/>
                    <a:pt x="1195" y="587"/>
                  </a:cubicBezTo>
                  <a:cubicBezTo>
                    <a:pt x="1209" y="574"/>
                    <a:pt x="987" y="359"/>
                    <a:pt x="685" y="117"/>
                  </a:cubicBezTo>
                  <a:cubicBezTo>
                    <a:pt x="612" y="64"/>
                    <a:pt x="524" y="23"/>
                    <a:pt x="430" y="10"/>
                  </a:cubicBezTo>
                  <a:cubicBezTo>
                    <a:pt x="378" y="5"/>
                    <a:pt x="326" y="1"/>
                    <a:pt x="271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5695907" y="4878070"/>
              <a:ext cx="43268" cy="19447"/>
            </a:xfrm>
            <a:custGeom>
              <a:avLst/>
              <a:gdLst/>
              <a:ahLst/>
              <a:cxnLst/>
              <a:rect l="l" t="t" r="r" b="b"/>
              <a:pathLst>
                <a:path w="1840" h="827" extrusionOk="0">
                  <a:moveTo>
                    <a:pt x="88" y="1"/>
                  </a:moveTo>
                  <a:cubicBezTo>
                    <a:pt x="54" y="1"/>
                    <a:pt x="27" y="1"/>
                    <a:pt x="0" y="14"/>
                  </a:cubicBezTo>
                  <a:cubicBezTo>
                    <a:pt x="0" y="21"/>
                    <a:pt x="114" y="14"/>
                    <a:pt x="296" y="61"/>
                  </a:cubicBezTo>
                  <a:cubicBezTo>
                    <a:pt x="524" y="128"/>
                    <a:pt x="745" y="222"/>
                    <a:pt x="940" y="356"/>
                  </a:cubicBezTo>
                  <a:cubicBezTo>
                    <a:pt x="1181" y="497"/>
                    <a:pt x="1389" y="638"/>
                    <a:pt x="1557" y="719"/>
                  </a:cubicBezTo>
                  <a:cubicBezTo>
                    <a:pt x="1644" y="772"/>
                    <a:pt x="1738" y="806"/>
                    <a:pt x="1839" y="826"/>
                  </a:cubicBezTo>
                  <a:cubicBezTo>
                    <a:pt x="1839" y="819"/>
                    <a:pt x="1738" y="772"/>
                    <a:pt x="1577" y="685"/>
                  </a:cubicBezTo>
                  <a:cubicBezTo>
                    <a:pt x="1416" y="598"/>
                    <a:pt x="1208" y="450"/>
                    <a:pt x="973" y="303"/>
                  </a:cubicBezTo>
                  <a:cubicBezTo>
                    <a:pt x="765" y="175"/>
                    <a:pt x="544" y="74"/>
                    <a:pt x="302" y="21"/>
                  </a:cubicBezTo>
                  <a:cubicBezTo>
                    <a:pt x="235" y="7"/>
                    <a:pt x="161" y="1"/>
                    <a:pt x="88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4" name="Google Shape;464;p32"/>
          <p:cNvGrpSpPr/>
          <p:nvPr/>
        </p:nvGrpSpPr>
        <p:grpSpPr>
          <a:xfrm flipH="1">
            <a:off x="1184997" y="3330270"/>
            <a:ext cx="392022" cy="343398"/>
            <a:chOff x="1713047" y="4810004"/>
            <a:chExt cx="128321" cy="112402"/>
          </a:xfrm>
        </p:grpSpPr>
        <p:sp>
          <p:nvSpPr>
            <p:cNvPr id="465" name="Google Shape;465;p32"/>
            <p:cNvSpPr/>
            <p:nvPr/>
          </p:nvSpPr>
          <p:spPr>
            <a:xfrm>
              <a:off x="1713047" y="4810004"/>
              <a:ext cx="128321" cy="112402"/>
            </a:xfrm>
            <a:custGeom>
              <a:avLst/>
              <a:gdLst/>
              <a:ahLst/>
              <a:cxnLst/>
              <a:rect l="l" t="t" r="r" b="b"/>
              <a:pathLst>
                <a:path w="5457" h="4780" extrusionOk="0">
                  <a:moveTo>
                    <a:pt x="2415" y="0"/>
                  </a:moveTo>
                  <a:cubicBezTo>
                    <a:pt x="1121" y="0"/>
                    <a:pt x="61" y="1035"/>
                    <a:pt x="34" y="2336"/>
                  </a:cubicBezTo>
                  <a:cubicBezTo>
                    <a:pt x="1" y="3658"/>
                    <a:pt x="1048" y="4752"/>
                    <a:pt x="2369" y="4779"/>
                  </a:cubicBezTo>
                  <a:cubicBezTo>
                    <a:pt x="2386" y="4779"/>
                    <a:pt x="2402" y="4779"/>
                    <a:pt x="2418" y="4779"/>
                  </a:cubicBezTo>
                  <a:cubicBezTo>
                    <a:pt x="3392" y="4779"/>
                    <a:pt x="4275" y="4187"/>
                    <a:pt x="4638" y="3283"/>
                  </a:cubicBezTo>
                  <a:lnTo>
                    <a:pt x="5456" y="3028"/>
                  </a:lnTo>
                  <a:lnTo>
                    <a:pt x="4812" y="2444"/>
                  </a:lnTo>
                  <a:cubicBezTo>
                    <a:pt x="4846" y="1122"/>
                    <a:pt x="3799" y="28"/>
                    <a:pt x="2477" y="1"/>
                  </a:cubicBezTo>
                  <a:cubicBezTo>
                    <a:pt x="2456" y="1"/>
                    <a:pt x="2436" y="0"/>
                    <a:pt x="241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2"/>
            <p:cNvSpPr/>
            <p:nvPr/>
          </p:nvSpPr>
          <p:spPr>
            <a:xfrm>
              <a:off x="1743498" y="4861312"/>
              <a:ext cx="10135" cy="9947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216" y="0"/>
                  </a:moveTo>
                  <a:cubicBezTo>
                    <a:pt x="95" y="0"/>
                    <a:pt x="1" y="94"/>
                    <a:pt x="1" y="208"/>
                  </a:cubicBezTo>
                  <a:cubicBezTo>
                    <a:pt x="1" y="329"/>
                    <a:pt x="101" y="423"/>
                    <a:pt x="216" y="423"/>
                  </a:cubicBezTo>
                  <a:cubicBezTo>
                    <a:pt x="336" y="423"/>
                    <a:pt x="430" y="329"/>
                    <a:pt x="430" y="208"/>
                  </a:cubicBezTo>
                  <a:cubicBezTo>
                    <a:pt x="430" y="94"/>
                    <a:pt x="330" y="0"/>
                    <a:pt x="2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2"/>
            <p:cNvSpPr/>
            <p:nvPr/>
          </p:nvSpPr>
          <p:spPr>
            <a:xfrm>
              <a:off x="1763555" y="4861147"/>
              <a:ext cx="9947" cy="9970"/>
            </a:xfrm>
            <a:custGeom>
              <a:avLst/>
              <a:gdLst/>
              <a:ahLst/>
              <a:cxnLst/>
              <a:rect l="l" t="t" r="r" b="b"/>
              <a:pathLst>
                <a:path w="423" h="424" extrusionOk="0">
                  <a:moveTo>
                    <a:pt x="208" y="0"/>
                  </a:moveTo>
                  <a:cubicBezTo>
                    <a:pt x="94" y="0"/>
                    <a:pt x="0" y="101"/>
                    <a:pt x="0" y="215"/>
                  </a:cubicBezTo>
                  <a:cubicBezTo>
                    <a:pt x="0" y="329"/>
                    <a:pt x="94" y="423"/>
                    <a:pt x="208" y="423"/>
                  </a:cubicBezTo>
                  <a:cubicBezTo>
                    <a:pt x="329" y="423"/>
                    <a:pt x="423" y="329"/>
                    <a:pt x="423" y="215"/>
                  </a:cubicBezTo>
                  <a:cubicBezTo>
                    <a:pt x="423" y="101"/>
                    <a:pt x="329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1783425" y="4861218"/>
              <a:ext cx="11381" cy="10017"/>
            </a:xfrm>
            <a:custGeom>
              <a:avLst/>
              <a:gdLst/>
              <a:ahLst/>
              <a:cxnLst/>
              <a:rect l="l" t="t" r="r" b="b"/>
              <a:pathLst>
                <a:path w="484" h="426" extrusionOk="0">
                  <a:moveTo>
                    <a:pt x="242" y="1"/>
                  </a:moveTo>
                  <a:cubicBezTo>
                    <a:pt x="206" y="1"/>
                    <a:pt x="169" y="10"/>
                    <a:pt x="135" y="31"/>
                  </a:cubicBezTo>
                  <a:cubicBezTo>
                    <a:pt x="34" y="91"/>
                    <a:pt x="1" y="219"/>
                    <a:pt x="54" y="319"/>
                  </a:cubicBezTo>
                  <a:cubicBezTo>
                    <a:pt x="95" y="388"/>
                    <a:pt x="168" y="425"/>
                    <a:pt x="243" y="425"/>
                  </a:cubicBezTo>
                  <a:cubicBezTo>
                    <a:pt x="279" y="425"/>
                    <a:pt x="315" y="417"/>
                    <a:pt x="350" y="400"/>
                  </a:cubicBezTo>
                  <a:cubicBezTo>
                    <a:pt x="450" y="340"/>
                    <a:pt x="484" y="205"/>
                    <a:pt x="423" y="105"/>
                  </a:cubicBezTo>
                  <a:cubicBezTo>
                    <a:pt x="383" y="38"/>
                    <a:pt x="314" y="1"/>
                    <a:pt x="2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9" name="Google Shape;469;p32"/>
          <p:cNvGrpSpPr/>
          <p:nvPr/>
        </p:nvGrpSpPr>
        <p:grpSpPr>
          <a:xfrm>
            <a:off x="7337584" y="3329325"/>
            <a:ext cx="392023" cy="351004"/>
            <a:chOff x="1349332" y="4775509"/>
            <a:chExt cx="125335" cy="112214"/>
          </a:xfrm>
        </p:grpSpPr>
        <p:sp>
          <p:nvSpPr>
            <p:cNvPr id="470" name="Google Shape;470;p32"/>
            <p:cNvSpPr/>
            <p:nvPr/>
          </p:nvSpPr>
          <p:spPr>
            <a:xfrm>
              <a:off x="1349332" y="4775509"/>
              <a:ext cx="125335" cy="112214"/>
            </a:xfrm>
            <a:custGeom>
              <a:avLst/>
              <a:gdLst/>
              <a:ahLst/>
              <a:cxnLst/>
              <a:rect l="l" t="t" r="r" b="b"/>
              <a:pathLst>
                <a:path w="5330" h="4772" extrusionOk="0">
                  <a:moveTo>
                    <a:pt x="2658" y="0"/>
                  </a:moveTo>
                  <a:cubicBezTo>
                    <a:pt x="2004" y="0"/>
                    <a:pt x="1353" y="267"/>
                    <a:pt x="880" y="790"/>
                  </a:cubicBezTo>
                  <a:cubicBezTo>
                    <a:pt x="1" y="1770"/>
                    <a:pt x="81" y="3273"/>
                    <a:pt x="1061" y="4159"/>
                  </a:cubicBezTo>
                  <a:cubicBezTo>
                    <a:pt x="1518" y="4569"/>
                    <a:pt x="2089" y="4772"/>
                    <a:pt x="2659" y="4772"/>
                  </a:cubicBezTo>
                  <a:cubicBezTo>
                    <a:pt x="3309" y="4772"/>
                    <a:pt x="3957" y="4507"/>
                    <a:pt x="4430" y="3985"/>
                  </a:cubicBezTo>
                  <a:lnTo>
                    <a:pt x="5329" y="4045"/>
                  </a:lnTo>
                  <a:lnTo>
                    <a:pt x="5329" y="4045"/>
                  </a:lnTo>
                  <a:lnTo>
                    <a:pt x="4879" y="3253"/>
                  </a:lnTo>
                  <a:cubicBezTo>
                    <a:pt x="5242" y="2327"/>
                    <a:pt x="4994" y="1280"/>
                    <a:pt x="4255" y="616"/>
                  </a:cubicBezTo>
                  <a:cubicBezTo>
                    <a:pt x="3799" y="203"/>
                    <a:pt x="3227" y="0"/>
                    <a:pt x="26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2"/>
            <p:cNvSpPr/>
            <p:nvPr/>
          </p:nvSpPr>
          <p:spPr>
            <a:xfrm>
              <a:off x="1427281" y="4826582"/>
              <a:ext cx="9970" cy="10135"/>
            </a:xfrm>
            <a:custGeom>
              <a:avLst/>
              <a:gdLst/>
              <a:ahLst/>
              <a:cxnLst/>
              <a:rect l="l" t="t" r="r" b="b"/>
              <a:pathLst>
                <a:path w="424" h="431" extrusionOk="0">
                  <a:moveTo>
                    <a:pt x="216" y="1"/>
                  </a:moveTo>
                  <a:cubicBezTo>
                    <a:pt x="95" y="1"/>
                    <a:pt x="1" y="95"/>
                    <a:pt x="1" y="215"/>
                  </a:cubicBezTo>
                  <a:cubicBezTo>
                    <a:pt x="1" y="330"/>
                    <a:pt x="95" y="430"/>
                    <a:pt x="216" y="430"/>
                  </a:cubicBezTo>
                  <a:cubicBezTo>
                    <a:pt x="330" y="430"/>
                    <a:pt x="424" y="330"/>
                    <a:pt x="424" y="215"/>
                  </a:cubicBezTo>
                  <a:cubicBezTo>
                    <a:pt x="424" y="95"/>
                    <a:pt x="330" y="1"/>
                    <a:pt x="2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32"/>
            <p:cNvSpPr/>
            <p:nvPr/>
          </p:nvSpPr>
          <p:spPr>
            <a:xfrm>
              <a:off x="1407412" y="4826582"/>
              <a:ext cx="9970" cy="10135"/>
            </a:xfrm>
            <a:custGeom>
              <a:avLst/>
              <a:gdLst/>
              <a:ahLst/>
              <a:cxnLst/>
              <a:rect l="l" t="t" r="r" b="b"/>
              <a:pathLst>
                <a:path w="424" h="431" extrusionOk="0">
                  <a:moveTo>
                    <a:pt x="208" y="1"/>
                  </a:moveTo>
                  <a:cubicBezTo>
                    <a:pt x="94" y="1"/>
                    <a:pt x="0" y="95"/>
                    <a:pt x="0" y="215"/>
                  </a:cubicBezTo>
                  <a:cubicBezTo>
                    <a:pt x="0" y="330"/>
                    <a:pt x="94" y="430"/>
                    <a:pt x="208" y="430"/>
                  </a:cubicBezTo>
                  <a:cubicBezTo>
                    <a:pt x="329" y="430"/>
                    <a:pt x="423" y="330"/>
                    <a:pt x="423" y="215"/>
                  </a:cubicBezTo>
                  <a:cubicBezTo>
                    <a:pt x="423" y="95"/>
                    <a:pt x="329" y="1"/>
                    <a:pt x="2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32"/>
            <p:cNvSpPr/>
            <p:nvPr/>
          </p:nvSpPr>
          <p:spPr>
            <a:xfrm>
              <a:off x="1386108" y="4826629"/>
              <a:ext cx="11381" cy="9994"/>
            </a:xfrm>
            <a:custGeom>
              <a:avLst/>
              <a:gdLst/>
              <a:ahLst/>
              <a:cxnLst/>
              <a:rect l="l" t="t" r="r" b="b"/>
              <a:pathLst>
                <a:path w="484" h="425" extrusionOk="0">
                  <a:moveTo>
                    <a:pt x="248" y="0"/>
                  </a:moveTo>
                  <a:cubicBezTo>
                    <a:pt x="174" y="0"/>
                    <a:pt x="102" y="38"/>
                    <a:pt x="61" y="106"/>
                  </a:cubicBezTo>
                  <a:cubicBezTo>
                    <a:pt x="0" y="207"/>
                    <a:pt x="34" y="341"/>
                    <a:pt x="135" y="395"/>
                  </a:cubicBezTo>
                  <a:cubicBezTo>
                    <a:pt x="169" y="415"/>
                    <a:pt x="206" y="425"/>
                    <a:pt x="244" y="425"/>
                  </a:cubicBezTo>
                  <a:cubicBezTo>
                    <a:pt x="317" y="425"/>
                    <a:pt x="388" y="387"/>
                    <a:pt x="423" y="321"/>
                  </a:cubicBezTo>
                  <a:cubicBezTo>
                    <a:pt x="484" y="220"/>
                    <a:pt x="450" y="86"/>
                    <a:pt x="349" y="32"/>
                  </a:cubicBezTo>
                  <a:cubicBezTo>
                    <a:pt x="349" y="32"/>
                    <a:pt x="349" y="32"/>
                    <a:pt x="349" y="26"/>
                  </a:cubicBezTo>
                  <a:cubicBezTo>
                    <a:pt x="317" y="8"/>
                    <a:pt x="282" y="0"/>
                    <a:pt x="2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4" name="Google Shape;474;p32"/>
          <p:cNvGrpSpPr/>
          <p:nvPr/>
        </p:nvGrpSpPr>
        <p:grpSpPr>
          <a:xfrm>
            <a:off x="4834019" y="3897913"/>
            <a:ext cx="377552" cy="343386"/>
            <a:chOff x="4833990" y="3666682"/>
            <a:chExt cx="448027" cy="407484"/>
          </a:xfrm>
        </p:grpSpPr>
        <p:sp>
          <p:nvSpPr>
            <p:cNvPr id="475" name="Google Shape;475;p32"/>
            <p:cNvSpPr/>
            <p:nvPr/>
          </p:nvSpPr>
          <p:spPr>
            <a:xfrm>
              <a:off x="4833990" y="3666682"/>
              <a:ext cx="448027" cy="407484"/>
            </a:xfrm>
            <a:custGeom>
              <a:avLst/>
              <a:gdLst/>
              <a:ahLst/>
              <a:cxnLst/>
              <a:rect l="l" t="t" r="r" b="b"/>
              <a:pathLst>
                <a:path w="5249" h="4774" extrusionOk="0">
                  <a:moveTo>
                    <a:pt x="2550" y="1"/>
                  </a:moveTo>
                  <a:cubicBezTo>
                    <a:pt x="1818" y="1"/>
                    <a:pt x="1094" y="335"/>
                    <a:pt x="625" y="969"/>
                  </a:cubicBezTo>
                  <a:cubicBezTo>
                    <a:pt x="34" y="1767"/>
                    <a:pt x="1" y="2848"/>
                    <a:pt x="538" y="3680"/>
                  </a:cubicBezTo>
                  <a:lnTo>
                    <a:pt x="256" y="4539"/>
                  </a:lnTo>
                  <a:lnTo>
                    <a:pt x="1128" y="4304"/>
                  </a:lnTo>
                  <a:cubicBezTo>
                    <a:pt x="1556" y="4621"/>
                    <a:pt x="2055" y="4774"/>
                    <a:pt x="2549" y="4774"/>
                  </a:cubicBezTo>
                  <a:cubicBezTo>
                    <a:pt x="3279" y="4774"/>
                    <a:pt x="3999" y="4440"/>
                    <a:pt x="4463" y="3807"/>
                  </a:cubicBezTo>
                  <a:cubicBezTo>
                    <a:pt x="5248" y="2747"/>
                    <a:pt x="5027" y="1250"/>
                    <a:pt x="3967" y="465"/>
                  </a:cubicBezTo>
                  <a:cubicBezTo>
                    <a:pt x="3540" y="152"/>
                    <a:pt x="3043" y="1"/>
                    <a:pt x="255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2"/>
            <p:cNvSpPr/>
            <p:nvPr/>
          </p:nvSpPr>
          <p:spPr>
            <a:xfrm>
              <a:off x="5000681" y="3803756"/>
              <a:ext cx="90049" cy="119753"/>
            </a:xfrm>
            <a:custGeom>
              <a:avLst/>
              <a:gdLst/>
              <a:ahLst/>
              <a:cxnLst/>
              <a:rect l="l" t="t" r="r" b="b"/>
              <a:pathLst>
                <a:path w="1055" h="1403" extrusionOk="0">
                  <a:moveTo>
                    <a:pt x="531" y="0"/>
                  </a:moveTo>
                  <a:cubicBezTo>
                    <a:pt x="410" y="0"/>
                    <a:pt x="1" y="34"/>
                    <a:pt x="1" y="524"/>
                  </a:cubicBezTo>
                  <a:lnTo>
                    <a:pt x="282" y="524"/>
                  </a:lnTo>
                  <a:cubicBezTo>
                    <a:pt x="282" y="389"/>
                    <a:pt x="390" y="282"/>
                    <a:pt x="524" y="282"/>
                  </a:cubicBezTo>
                  <a:lnTo>
                    <a:pt x="531" y="282"/>
                  </a:lnTo>
                  <a:cubicBezTo>
                    <a:pt x="625" y="282"/>
                    <a:pt x="712" y="336"/>
                    <a:pt x="745" y="423"/>
                  </a:cubicBezTo>
                  <a:cubicBezTo>
                    <a:pt x="779" y="503"/>
                    <a:pt x="772" y="584"/>
                    <a:pt x="725" y="651"/>
                  </a:cubicBezTo>
                  <a:cubicBezTo>
                    <a:pt x="686" y="718"/>
                    <a:pt x="610" y="780"/>
                    <a:pt x="478" y="780"/>
                  </a:cubicBezTo>
                  <a:cubicBezTo>
                    <a:pt x="451" y="780"/>
                    <a:pt x="422" y="778"/>
                    <a:pt x="390" y="772"/>
                  </a:cubicBezTo>
                  <a:lnTo>
                    <a:pt x="390" y="1403"/>
                  </a:lnTo>
                  <a:lnTo>
                    <a:pt x="665" y="1403"/>
                  </a:lnTo>
                  <a:lnTo>
                    <a:pt x="665" y="1034"/>
                  </a:lnTo>
                  <a:cubicBezTo>
                    <a:pt x="900" y="960"/>
                    <a:pt x="1054" y="745"/>
                    <a:pt x="1054" y="503"/>
                  </a:cubicBezTo>
                  <a:cubicBezTo>
                    <a:pt x="1054" y="94"/>
                    <a:pt x="68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32"/>
            <p:cNvSpPr/>
            <p:nvPr/>
          </p:nvSpPr>
          <p:spPr>
            <a:xfrm>
              <a:off x="5032650" y="3935600"/>
              <a:ext cx="26100" cy="261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9EC62C3F-003E-FA8D-19FA-ED6DF39AF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34"/>
          <p:cNvSpPr txBox="1">
            <a:spLocks noGrp="1"/>
          </p:cNvSpPr>
          <p:nvPr>
            <p:ph type="title" idx="15"/>
          </p:nvPr>
        </p:nvSpPr>
        <p:spPr>
          <a:xfrm>
            <a:off x="1078230" y="69866"/>
            <a:ext cx="6987540" cy="71933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Presentation Outline</a:t>
            </a:r>
            <a:endParaRPr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515" name="Google Shape;515;p34"/>
          <p:cNvSpPr txBox="1">
            <a:spLocks noGrp="1"/>
          </p:cNvSpPr>
          <p:nvPr>
            <p:ph type="subTitle" idx="3"/>
          </p:nvPr>
        </p:nvSpPr>
        <p:spPr>
          <a:xfrm>
            <a:off x="3836029" y="1092821"/>
            <a:ext cx="3919500" cy="2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What is Culture?</a:t>
            </a:r>
            <a:endParaRPr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517" name="Google Shape;517;p34"/>
          <p:cNvSpPr txBox="1">
            <a:spLocks noGrp="1"/>
          </p:cNvSpPr>
          <p:nvPr>
            <p:ph type="subTitle" idx="2"/>
          </p:nvPr>
        </p:nvSpPr>
        <p:spPr>
          <a:xfrm>
            <a:off x="3824611" y="1414610"/>
            <a:ext cx="3919500" cy="2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GB" sz="14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Octopus Energy &amp; CSCEC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grpSp>
        <p:nvGrpSpPr>
          <p:cNvPr id="527" name="Google Shape;527;p34"/>
          <p:cNvGrpSpPr/>
          <p:nvPr/>
        </p:nvGrpSpPr>
        <p:grpSpPr>
          <a:xfrm>
            <a:off x="622136" y="1658068"/>
            <a:ext cx="2477207" cy="2831599"/>
            <a:chOff x="5278564" y="3673760"/>
            <a:chExt cx="413723" cy="472863"/>
          </a:xfrm>
        </p:grpSpPr>
        <p:sp>
          <p:nvSpPr>
            <p:cNvPr id="528" name="Google Shape;528;p34"/>
            <p:cNvSpPr/>
            <p:nvPr/>
          </p:nvSpPr>
          <p:spPr>
            <a:xfrm>
              <a:off x="5568080" y="4053339"/>
              <a:ext cx="124206" cy="93284"/>
            </a:xfrm>
            <a:custGeom>
              <a:avLst/>
              <a:gdLst/>
              <a:ahLst/>
              <a:cxnLst/>
              <a:rect l="l" t="t" r="r" b="b"/>
              <a:pathLst>
                <a:path w="5282" h="3967" extrusionOk="0">
                  <a:moveTo>
                    <a:pt x="1946" y="0"/>
                  </a:moveTo>
                  <a:lnTo>
                    <a:pt x="0" y="846"/>
                  </a:lnTo>
                  <a:lnTo>
                    <a:pt x="1382" y="3966"/>
                  </a:lnTo>
                  <a:lnTo>
                    <a:pt x="5281" y="2268"/>
                  </a:lnTo>
                  <a:cubicBezTo>
                    <a:pt x="5173" y="2060"/>
                    <a:pt x="4355" y="2016"/>
                    <a:pt x="3677" y="2016"/>
                  </a:cubicBezTo>
                  <a:cubicBezTo>
                    <a:pt x="3175" y="2016"/>
                    <a:pt x="2751" y="2040"/>
                    <a:pt x="2751" y="2040"/>
                  </a:cubicBezTo>
                  <a:lnTo>
                    <a:pt x="194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29" name="Google Shape;529;p34"/>
            <p:cNvSpPr/>
            <p:nvPr/>
          </p:nvSpPr>
          <p:spPr>
            <a:xfrm>
              <a:off x="5600884" y="4108881"/>
              <a:ext cx="8559" cy="7689"/>
            </a:xfrm>
            <a:custGeom>
              <a:avLst/>
              <a:gdLst/>
              <a:ahLst/>
              <a:cxnLst/>
              <a:rect l="l" t="t" r="r" b="b"/>
              <a:pathLst>
                <a:path w="364" h="327" extrusionOk="0">
                  <a:moveTo>
                    <a:pt x="182" y="0"/>
                  </a:moveTo>
                  <a:cubicBezTo>
                    <a:pt x="141" y="0"/>
                    <a:pt x="100" y="15"/>
                    <a:pt x="68" y="47"/>
                  </a:cubicBezTo>
                  <a:lnTo>
                    <a:pt x="81" y="34"/>
                  </a:lnTo>
                  <a:lnTo>
                    <a:pt x="81" y="34"/>
                  </a:lnTo>
                  <a:cubicBezTo>
                    <a:pt x="14" y="94"/>
                    <a:pt x="1" y="188"/>
                    <a:pt x="48" y="262"/>
                  </a:cubicBezTo>
                  <a:cubicBezTo>
                    <a:pt x="81" y="303"/>
                    <a:pt x="131" y="326"/>
                    <a:pt x="181" y="326"/>
                  </a:cubicBezTo>
                  <a:cubicBezTo>
                    <a:pt x="214" y="326"/>
                    <a:pt x="247" y="317"/>
                    <a:pt x="276" y="296"/>
                  </a:cubicBezTo>
                  <a:cubicBezTo>
                    <a:pt x="350" y="235"/>
                    <a:pt x="363" y="128"/>
                    <a:pt x="310" y="54"/>
                  </a:cubicBezTo>
                  <a:cubicBezTo>
                    <a:pt x="274" y="19"/>
                    <a:pt x="228" y="0"/>
                    <a:pt x="1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0" name="Google Shape;530;p34"/>
            <p:cNvSpPr/>
            <p:nvPr/>
          </p:nvSpPr>
          <p:spPr>
            <a:xfrm>
              <a:off x="5597568" y="4103661"/>
              <a:ext cx="94718" cy="42962"/>
            </a:xfrm>
            <a:custGeom>
              <a:avLst/>
              <a:gdLst/>
              <a:ahLst/>
              <a:cxnLst/>
              <a:rect l="l" t="t" r="r" b="b"/>
              <a:pathLst>
                <a:path w="4028" h="1827" extrusionOk="0">
                  <a:moveTo>
                    <a:pt x="3786" y="1"/>
                  </a:moveTo>
                  <a:lnTo>
                    <a:pt x="1" y="1511"/>
                  </a:lnTo>
                  <a:lnTo>
                    <a:pt x="128" y="1826"/>
                  </a:lnTo>
                  <a:lnTo>
                    <a:pt x="4027" y="128"/>
                  </a:lnTo>
                  <a:cubicBezTo>
                    <a:pt x="3994" y="1"/>
                    <a:pt x="3786" y="1"/>
                    <a:pt x="37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1" name="Google Shape;531;p34"/>
            <p:cNvSpPr/>
            <p:nvPr/>
          </p:nvSpPr>
          <p:spPr>
            <a:xfrm>
              <a:off x="5627244" y="4100040"/>
              <a:ext cx="7125" cy="8865"/>
            </a:xfrm>
            <a:custGeom>
              <a:avLst/>
              <a:gdLst/>
              <a:ahLst/>
              <a:cxnLst/>
              <a:rect l="l" t="t" r="r" b="b"/>
              <a:pathLst>
                <a:path w="303" h="377" extrusionOk="0">
                  <a:moveTo>
                    <a:pt x="274" y="1"/>
                  </a:moveTo>
                  <a:cubicBezTo>
                    <a:pt x="239" y="1"/>
                    <a:pt x="150" y="34"/>
                    <a:pt x="81" y="135"/>
                  </a:cubicBezTo>
                  <a:cubicBezTo>
                    <a:pt x="1" y="256"/>
                    <a:pt x="21" y="376"/>
                    <a:pt x="41" y="376"/>
                  </a:cubicBezTo>
                  <a:cubicBezTo>
                    <a:pt x="54" y="376"/>
                    <a:pt x="74" y="269"/>
                    <a:pt x="141" y="175"/>
                  </a:cubicBezTo>
                  <a:cubicBezTo>
                    <a:pt x="209" y="74"/>
                    <a:pt x="302" y="27"/>
                    <a:pt x="289" y="7"/>
                  </a:cubicBezTo>
                  <a:cubicBezTo>
                    <a:pt x="289" y="3"/>
                    <a:pt x="284" y="1"/>
                    <a:pt x="2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2" name="Google Shape;532;p34"/>
            <p:cNvSpPr/>
            <p:nvPr/>
          </p:nvSpPr>
          <p:spPr>
            <a:xfrm>
              <a:off x="5641000" y="4099828"/>
              <a:ext cx="4727" cy="9547"/>
            </a:xfrm>
            <a:custGeom>
              <a:avLst/>
              <a:gdLst/>
              <a:ahLst/>
              <a:cxnLst/>
              <a:rect l="l" t="t" r="r" b="b"/>
              <a:pathLst>
                <a:path w="201" h="406" extrusionOk="0">
                  <a:moveTo>
                    <a:pt x="182" y="1"/>
                  </a:moveTo>
                  <a:cubicBezTo>
                    <a:pt x="160" y="1"/>
                    <a:pt x="69" y="56"/>
                    <a:pt x="33" y="177"/>
                  </a:cubicBezTo>
                  <a:cubicBezTo>
                    <a:pt x="0" y="307"/>
                    <a:pt x="50" y="406"/>
                    <a:pt x="71" y="406"/>
                  </a:cubicBezTo>
                  <a:cubicBezTo>
                    <a:pt x="72" y="406"/>
                    <a:pt x="73" y="406"/>
                    <a:pt x="73" y="406"/>
                  </a:cubicBezTo>
                  <a:cubicBezTo>
                    <a:pt x="93" y="399"/>
                    <a:pt x="80" y="305"/>
                    <a:pt x="107" y="197"/>
                  </a:cubicBezTo>
                  <a:cubicBezTo>
                    <a:pt x="134" y="90"/>
                    <a:pt x="201" y="23"/>
                    <a:pt x="187" y="3"/>
                  </a:cubicBezTo>
                  <a:cubicBezTo>
                    <a:pt x="187" y="2"/>
                    <a:pt x="185" y="1"/>
                    <a:pt x="1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3" name="Google Shape;533;p34"/>
            <p:cNvSpPr/>
            <p:nvPr/>
          </p:nvSpPr>
          <p:spPr>
            <a:xfrm>
              <a:off x="5653910" y="4099852"/>
              <a:ext cx="2540" cy="9241"/>
            </a:xfrm>
            <a:custGeom>
              <a:avLst/>
              <a:gdLst/>
              <a:ahLst/>
              <a:cxnLst/>
              <a:rect l="l" t="t" r="r" b="b"/>
              <a:pathLst>
                <a:path w="108" h="393" extrusionOk="0">
                  <a:moveTo>
                    <a:pt x="84" y="0"/>
                  </a:moveTo>
                  <a:cubicBezTo>
                    <a:pt x="64" y="0"/>
                    <a:pt x="1" y="78"/>
                    <a:pt x="1" y="196"/>
                  </a:cubicBezTo>
                  <a:cubicBezTo>
                    <a:pt x="1" y="315"/>
                    <a:pt x="58" y="393"/>
                    <a:pt x="83" y="393"/>
                  </a:cubicBezTo>
                  <a:cubicBezTo>
                    <a:pt x="85" y="393"/>
                    <a:pt x="86" y="392"/>
                    <a:pt x="88" y="391"/>
                  </a:cubicBezTo>
                  <a:cubicBezTo>
                    <a:pt x="101" y="384"/>
                    <a:pt x="74" y="304"/>
                    <a:pt x="74" y="196"/>
                  </a:cubicBezTo>
                  <a:cubicBezTo>
                    <a:pt x="74" y="96"/>
                    <a:pt x="108" y="15"/>
                    <a:pt x="88" y="2"/>
                  </a:cubicBezTo>
                  <a:cubicBezTo>
                    <a:pt x="87" y="1"/>
                    <a:pt x="86" y="0"/>
                    <a:pt x="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4" name="Google Shape;534;p34"/>
            <p:cNvSpPr/>
            <p:nvPr/>
          </p:nvSpPr>
          <p:spPr>
            <a:xfrm>
              <a:off x="5618873" y="4089223"/>
              <a:ext cx="9735" cy="5197"/>
            </a:xfrm>
            <a:custGeom>
              <a:avLst/>
              <a:gdLst/>
              <a:ahLst/>
              <a:cxnLst/>
              <a:rect l="l" t="t" r="r" b="b"/>
              <a:pathLst>
                <a:path w="414" h="221" extrusionOk="0">
                  <a:moveTo>
                    <a:pt x="337" y="0"/>
                  </a:moveTo>
                  <a:cubicBezTo>
                    <a:pt x="294" y="0"/>
                    <a:pt x="236" y="9"/>
                    <a:pt x="175" y="38"/>
                  </a:cubicBezTo>
                  <a:cubicBezTo>
                    <a:pt x="55" y="105"/>
                    <a:pt x="1" y="206"/>
                    <a:pt x="21" y="219"/>
                  </a:cubicBezTo>
                  <a:cubicBezTo>
                    <a:pt x="22" y="220"/>
                    <a:pt x="24" y="221"/>
                    <a:pt x="25" y="221"/>
                  </a:cubicBezTo>
                  <a:cubicBezTo>
                    <a:pt x="46" y="221"/>
                    <a:pt x="110" y="154"/>
                    <a:pt x="209" y="105"/>
                  </a:cubicBezTo>
                  <a:cubicBezTo>
                    <a:pt x="316" y="51"/>
                    <a:pt x="410" y="45"/>
                    <a:pt x="410" y="18"/>
                  </a:cubicBezTo>
                  <a:cubicBezTo>
                    <a:pt x="414" y="11"/>
                    <a:pt x="384" y="0"/>
                    <a:pt x="337" y="0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5" name="Google Shape;535;p34"/>
            <p:cNvSpPr/>
            <p:nvPr/>
          </p:nvSpPr>
          <p:spPr>
            <a:xfrm>
              <a:off x="5605163" y="4076619"/>
              <a:ext cx="16461" cy="5761"/>
            </a:xfrm>
            <a:custGeom>
              <a:avLst/>
              <a:gdLst/>
              <a:ahLst/>
              <a:cxnLst/>
              <a:rect l="l" t="t" r="r" b="b"/>
              <a:pathLst>
                <a:path w="700" h="245" extrusionOk="0">
                  <a:moveTo>
                    <a:pt x="343" y="68"/>
                  </a:moveTo>
                  <a:cubicBezTo>
                    <a:pt x="396" y="68"/>
                    <a:pt x="448" y="76"/>
                    <a:pt x="503" y="91"/>
                  </a:cubicBezTo>
                  <a:cubicBezTo>
                    <a:pt x="573" y="106"/>
                    <a:pt x="627" y="126"/>
                    <a:pt x="660" y="139"/>
                  </a:cubicBezTo>
                  <a:lnTo>
                    <a:pt x="660" y="139"/>
                  </a:lnTo>
                  <a:cubicBezTo>
                    <a:pt x="606" y="143"/>
                    <a:pt x="551" y="154"/>
                    <a:pt x="497" y="164"/>
                  </a:cubicBezTo>
                  <a:cubicBezTo>
                    <a:pt x="423" y="178"/>
                    <a:pt x="349" y="178"/>
                    <a:pt x="275" y="178"/>
                  </a:cubicBezTo>
                  <a:cubicBezTo>
                    <a:pt x="235" y="171"/>
                    <a:pt x="188" y="171"/>
                    <a:pt x="148" y="164"/>
                  </a:cubicBezTo>
                  <a:cubicBezTo>
                    <a:pt x="128" y="158"/>
                    <a:pt x="107" y="158"/>
                    <a:pt x="87" y="144"/>
                  </a:cubicBezTo>
                  <a:cubicBezTo>
                    <a:pt x="74" y="138"/>
                    <a:pt x="74" y="138"/>
                    <a:pt x="74" y="124"/>
                  </a:cubicBezTo>
                  <a:cubicBezTo>
                    <a:pt x="74" y="104"/>
                    <a:pt x="114" y="91"/>
                    <a:pt x="161" y="84"/>
                  </a:cubicBezTo>
                  <a:cubicBezTo>
                    <a:pt x="201" y="71"/>
                    <a:pt x="242" y="71"/>
                    <a:pt x="289" y="71"/>
                  </a:cubicBezTo>
                  <a:cubicBezTo>
                    <a:pt x="307" y="69"/>
                    <a:pt x="325" y="68"/>
                    <a:pt x="343" y="68"/>
                  </a:cubicBezTo>
                  <a:close/>
                  <a:moveTo>
                    <a:pt x="261" y="1"/>
                  </a:moveTo>
                  <a:cubicBezTo>
                    <a:pt x="223" y="1"/>
                    <a:pt x="185" y="4"/>
                    <a:pt x="148" y="10"/>
                  </a:cubicBezTo>
                  <a:cubicBezTo>
                    <a:pt x="121" y="17"/>
                    <a:pt x="94" y="24"/>
                    <a:pt x="67" y="37"/>
                  </a:cubicBezTo>
                  <a:cubicBezTo>
                    <a:pt x="34" y="50"/>
                    <a:pt x="13" y="84"/>
                    <a:pt x="7" y="118"/>
                  </a:cubicBezTo>
                  <a:cubicBezTo>
                    <a:pt x="0" y="158"/>
                    <a:pt x="20" y="198"/>
                    <a:pt x="60" y="218"/>
                  </a:cubicBezTo>
                  <a:cubicBezTo>
                    <a:pt x="81" y="225"/>
                    <a:pt x="107" y="232"/>
                    <a:pt x="134" y="238"/>
                  </a:cubicBezTo>
                  <a:cubicBezTo>
                    <a:pt x="181" y="245"/>
                    <a:pt x="228" y="245"/>
                    <a:pt x="275" y="245"/>
                  </a:cubicBezTo>
                  <a:cubicBezTo>
                    <a:pt x="349" y="245"/>
                    <a:pt x="430" y="238"/>
                    <a:pt x="503" y="218"/>
                  </a:cubicBezTo>
                  <a:cubicBezTo>
                    <a:pt x="571" y="212"/>
                    <a:pt x="633" y="184"/>
                    <a:pt x="684" y="148"/>
                  </a:cubicBezTo>
                  <a:lnTo>
                    <a:pt x="684" y="148"/>
                  </a:lnTo>
                  <a:cubicBezTo>
                    <a:pt x="690" y="150"/>
                    <a:pt x="695" y="152"/>
                    <a:pt x="697" y="152"/>
                  </a:cubicBezTo>
                  <a:cubicBezTo>
                    <a:pt x="698" y="152"/>
                    <a:pt x="698" y="152"/>
                    <a:pt x="698" y="151"/>
                  </a:cubicBezTo>
                  <a:cubicBezTo>
                    <a:pt x="699" y="150"/>
                    <a:pt x="698" y="146"/>
                    <a:pt x="694" y="141"/>
                  </a:cubicBezTo>
                  <a:lnTo>
                    <a:pt x="694" y="141"/>
                  </a:lnTo>
                  <a:cubicBezTo>
                    <a:pt x="695" y="140"/>
                    <a:pt x="697" y="139"/>
                    <a:pt x="698" y="138"/>
                  </a:cubicBezTo>
                  <a:cubicBezTo>
                    <a:pt x="696" y="138"/>
                    <a:pt x="693" y="138"/>
                    <a:pt x="691" y="138"/>
                  </a:cubicBezTo>
                  <a:lnTo>
                    <a:pt x="691" y="138"/>
                  </a:lnTo>
                  <a:cubicBezTo>
                    <a:pt x="671" y="116"/>
                    <a:pt x="613" y="74"/>
                    <a:pt x="517" y="44"/>
                  </a:cubicBezTo>
                  <a:cubicBezTo>
                    <a:pt x="433" y="16"/>
                    <a:pt x="347" y="1"/>
                    <a:pt x="261" y="1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6" name="Google Shape;536;p34"/>
            <p:cNvSpPr/>
            <p:nvPr/>
          </p:nvSpPr>
          <p:spPr>
            <a:xfrm>
              <a:off x="5616521" y="4064391"/>
              <a:ext cx="7901" cy="16272"/>
            </a:xfrm>
            <a:custGeom>
              <a:avLst/>
              <a:gdLst/>
              <a:ahLst/>
              <a:cxnLst/>
              <a:rect l="l" t="t" r="r" b="b"/>
              <a:pathLst>
                <a:path w="336" h="692" extrusionOk="0">
                  <a:moveTo>
                    <a:pt x="124" y="0"/>
                  </a:moveTo>
                  <a:cubicBezTo>
                    <a:pt x="111" y="0"/>
                    <a:pt x="99" y="2"/>
                    <a:pt x="87" y="7"/>
                  </a:cubicBezTo>
                  <a:cubicBezTo>
                    <a:pt x="34" y="40"/>
                    <a:pt x="0" y="94"/>
                    <a:pt x="7" y="161"/>
                  </a:cubicBezTo>
                  <a:cubicBezTo>
                    <a:pt x="0" y="208"/>
                    <a:pt x="0" y="255"/>
                    <a:pt x="7" y="302"/>
                  </a:cubicBezTo>
                  <a:cubicBezTo>
                    <a:pt x="14" y="376"/>
                    <a:pt x="34" y="456"/>
                    <a:pt x="74" y="523"/>
                  </a:cubicBezTo>
                  <a:cubicBezTo>
                    <a:pt x="131" y="638"/>
                    <a:pt x="194" y="692"/>
                    <a:pt x="207" y="692"/>
                  </a:cubicBezTo>
                  <a:cubicBezTo>
                    <a:pt x="207" y="692"/>
                    <a:pt x="208" y="692"/>
                    <a:pt x="208" y="691"/>
                  </a:cubicBezTo>
                  <a:cubicBezTo>
                    <a:pt x="215" y="684"/>
                    <a:pt x="161" y="624"/>
                    <a:pt x="128" y="503"/>
                  </a:cubicBezTo>
                  <a:cubicBezTo>
                    <a:pt x="101" y="436"/>
                    <a:pt x="81" y="362"/>
                    <a:pt x="74" y="295"/>
                  </a:cubicBezTo>
                  <a:cubicBezTo>
                    <a:pt x="74" y="255"/>
                    <a:pt x="74" y="208"/>
                    <a:pt x="74" y="168"/>
                  </a:cubicBezTo>
                  <a:cubicBezTo>
                    <a:pt x="81" y="128"/>
                    <a:pt x="101" y="87"/>
                    <a:pt x="114" y="74"/>
                  </a:cubicBezTo>
                  <a:cubicBezTo>
                    <a:pt x="117" y="71"/>
                    <a:pt x="120" y="70"/>
                    <a:pt x="123" y="70"/>
                  </a:cubicBezTo>
                  <a:cubicBezTo>
                    <a:pt x="139" y="70"/>
                    <a:pt x="166" y="94"/>
                    <a:pt x="188" y="128"/>
                  </a:cubicBezTo>
                  <a:cubicBezTo>
                    <a:pt x="208" y="161"/>
                    <a:pt x="228" y="201"/>
                    <a:pt x="235" y="242"/>
                  </a:cubicBezTo>
                  <a:cubicBezTo>
                    <a:pt x="262" y="309"/>
                    <a:pt x="269" y="376"/>
                    <a:pt x="255" y="450"/>
                  </a:cubicBezTo>
                  <a:cubicBezTo>
                    <a:pt x="242" y="517"/>
                    <a:pt x="222" y="577"/>
                    <a:pt x="202" y="644"/>
                  </a:cubicBezTo>
                  <a:cubicBezTo>
                    <a:pt x="202" y="645"/>
                    <a:pt x="202" y="645"/>
                    <a:pt x="203" y="645"/>
                  </a:cubicBezTo>
                  <a:cubicBezTo>
                    <a:pt x="215" y="645"/>
                    <a:pt x="277" y="584"/>
                    <a:pt x="309" y="456"/>
                  </a:cubicBezTo>
                  <a:cubicBezTo>
                    <a:pt x="336" y="329"/>
                    <a:pt x="316" y="201"/>
                    <a:pt x="242" y="87"/>
                  </a:cubicBezTo>
                  <a:cubicBezTo>
                    <a:pt x="228" y="67"/>
                    <a:pt x="215" y="47"/>
                    <a:pt x="195" y="27"/>
                  </a:cubicBezTo>
                  <a:cubicBezTo>
                    <a:pt x="177" y="9"/>
                    <a:pt x="150" y="0"/>
                    <a:pt x="124" y="0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7" name="Google Shape;537;p34"/>
            <p:cNvSpPr/>
            <p:nvPr/>
          </p:nvSpPr>
          <p:spPr>
            <a:xfrm>
              <a:off x="5369708" y="3908745"/>
              <a:ext cx="268447" cy="201265"/>
            </a:xfrm>
            <a:custGeom>
              <a:avLst/>
              <a:gdLst/>
              <a:ahLst/>
              <a:cxnLst/>
              <a:rect l="l" t="t" r="r" b="b"/>
              <a:pathLst>
                <a:path w="11416" h="8559" extrusionOk="0">
                  <a:moveTo>
                    <a:pt x="7362" y="1"/>
                  </a:moveTo>
                  <a:cubicBezTo>
                    <a:pt x="7037" y="1"/>
                    <a:pt x="6594" y="82"/>
                    <a:pt x="6141" y="378"/>
                  </a:cubicBezTo>
                  <a:cubicBezTo>
                    <a:pt x="3813" y="1908"/>
                    <a:pt x="61" y="5425"/>
                    <a:pt x="61" y="5425"/>
                  </a:cubicBezTo>
                  <a:lnTo>
                    <a:pt x="1" y="6216"/>
                  </a:lnTo>
                  <a:lnTo>
                    <a:pt x="3893" y="6451"/>
                  </a:lnTo>
                  <a:lnTo>
                    <a:pt x="6631" y="3827"/>
                  </a:lnTo>
                  <a:lnTo>
                    <a:pt x="8878" y="8557"/>
                  </a:lnTo>
                  <a:lnTo>
                    <a:pt x="8878" y="8557"/>
                  </a:lnTo>
                  <a:cubicBezTo>
                    <a:pt x="8873" y="8487"/>
                    <a:pt x="11416" y="7525"/>
                    <a:pt x="11416" y="7525"/>
                  </a:cubicBezTo>
                  <a:cubicBezTo>
                    <a:pt x="11416" y="7525"/>
                    <a:pt x="8778" y="512"/>
                    <a:pt x="7839" y="76"/>
                  </a:cubicBezTo>
                  <a:cubicBezTo>
                    <a:pt x="7769" y="43"/>
                    <a:pt x="7596" y="1"/>
                    <a:pt x="7362" y="1"/>
                  </a:cubicBezTo>
                  <a:close/>
                  <a:moveTo>
                    <a:pt x="8878" y="8557"/>
                  </a:moveTo>
                  <a:cubicBezTo>
                    <a:pt x="8878" y="8557"/>
                    <a:pt x="8878" y="8558"/>
                    <a:pt x="8879" y="8558"/>
                  </a:cubicBezTo>
                  <a:lnTo>
                    <a:pt x="8878" y="8557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8" name="Google Shape;538;p34"/>
            <p:cNvSpPr/>
            <p:nvPr/>
          </p:nvSpPr>
          <p:spPr>
            <a:xfrm>
              <a:off x="5281033" y="4040077"/>
              <a:ext cx="265132" cy="105794"/>
            </a:xfrm>
            <a:custGeom>
              <a:avLst/>
              <a:gdLst/>
              <a:ahLst/>
              <a:cxnLst/>
              <a:rect l="l" t="t" r="r" b="b"/>
              <a:pathLst>
                <a:path w="11275" h="4499" extrusionOk="0">
                  <a:moveTo>
                    <a:pt x="450" y="1"/>
                  </a:moveTo>
                  <a:lnTo>
                    <a:pt x="115" y="1625"/>
                  </a:lnTo>
                  <a:cubicBezTo>
                    <a:pt x="1" y="3061"/>
                    <a:pt x="846" y="3618"/>
                    <a:pt x="1490" y="3785"/>
                  </a:cubicBezTo>
                  <a:cubicBezTo>
                    <a:pt x="3087" y="4188"/>
                    <a:pt x="6637" y="4369"/>
                    <a:pt x="7906" y="4477"/>
                  </a:cubicBezTo>
                  <a:cubicBezTo>
                    <a:pt x="8081" y="4491"/>
                    <a:pt x="8250" y="4498"/>
                    <a:pt x="8412" y="4498"/>
                  </a:cubicBezTo>
                  <a:cubicBezTo>
                    <a:pt x="9955" y="4498"/>
                    <a:pt x="10884" y="3862"/>
                    <a:pt x="11006" y="3128"/>
                  </a:cubicBezTo>
                  <a:cubicBezTo>
                    <a:pt x="11274" y="1584"/>
                    <a:pt x="10100" y="1255"/>
                    <a:pt x="9221" y="980"/>
                  </a:cubicBezTo>
                  <a:cubicBezTo>
                    <a:pt x="9046" y="927"/>
                    <a:pt x="8731" y="880"/>
                    <a:pt x="8147" y="799"/>
                  </a:cubicBezTo>
                  <a:cubicBezTo>
                    <a:pt x="6778" y="618"/>
                    <a:pt x="4624" y="289"/>
                    <a:pt x="4624" y="289"/>
                  </a:cubicBezTo>
                  <a:lnTo>
                    <a:pt x="45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39" name="Google Shape;539;p34"/>
            <p:cNvSpPr/>
            <p:nvPr/>
          </p:nvSpPr>
          <p:spPr>
            <a:xfrm>
              <a:off x="5395762" y="4048754"/>
              <a:ext cx="121831" cy="23703"/>
            </a:xfrm>
            <a:custGeom>
              <a:avLst/>
              <a:gdLst/>
              <a:ahLst/>
              <a:cxnLst/>
              <a:rect l="l" t="t" r="r" b="b"/>
              <a:pathLst>
                <a:path w="5181" h="1008" extrusionOk="0">
                  <a:moveTo>
                    <a:pt x="0" y="1"/>
                  </a:moveTo>
                  <a:cubicBezTo>
                    <a:pt x="20" y="7"/>
                    <a:pt x="34" y="7"/>
                    <a:pt x="54" y="7"/>
                  </a:cubicBezTo>
                  <a:lnTo>
                    <a:pt x="208" y="21"/>
                  </a:lnTo>
                  <a:cubicBezTo>
                    <a:pt x="342" y="34"/>
                    <a:pt x="537" y="54"/>
                    <a:pt x="772" y="81"/>
                  </a:cubicBezTo>
                  <a:cubicBezTo>
                    <a:pt x="1255" y="128"/>
                    <a:pt x="1913" y="229"/>
                    <a:pt x="2637" y="350"/>
                  </a:cubicBezTo>
                  <a:cubicBezTo>
                    <a:pt x="3000" y="410"/>
                    <a:pt x="3342" y="464"/>
                    <a:pt x="3657" y="511"/>
                  </a:cubicBezTo>
                  <a:cubicBezTo>
                    <a:pt x="3939" y="538"/>
                    <a:pt x="4214" y="598"/>
                    <a:pt x="4483" y="685"/>
                  </a:cubicBezTo>
                  <a:cubicBezTo>
                    <a:pt x="4664" y="739"/>
                    <a:pt x="4838" y="819"/>
                    <a:pt x="5000" y="907"/>
                  </a:cubicBezTo>
                  <a:cubicBezTo>
                    <a:pt x="5060" y="940"/>
                    <a:pt x="5107" y="967"/>
                    <a:pt x="5134" y="987"/>
                  </a:cubicBezTo>
                  <a:cubicBezTo>
                    <a:pt x="5154" y="994"/>
                    <a:pt x="5167" y="1001"/>
                    <a:pt x="5181" y="1007"/>
                  </a:cubicBezTo>
                  <a:cubicBezTo>
                    <a:pt x="5167" y="1001"/>
                    <a:pt x="5154" y="987"/>
                    <a:pt x="5140" y="980"/>
                  </a:cubicBezTo>
                  <a:cubicBezTo>
                    <a:pt x="5107" y="960"/>
                    <a:pt x="5067" y="927"/>
                    <a:pt x="5006" y="893"/>
                  </a:cubicBezTo>
                  <a:cubicBezTo>
                    <a:pt x="4845" y="799"/>
                    <a:pt x="4671" y="719"/>
                    <a:pt x="4490" y="658"/>
                  </a:cubicBezTo>
                  <a:cubicBezTo>
                    <a:pt x="4221" y="571"/>
                    <a:pt x="3939" y="511"/>
                    <a:pt x="3664" y="477"/>
                  </a:cubicBezTo>
                  <a:lnTo>
                    <a:pt x="2637" y="316"/>
                  </a:lnTo>
                  <a:cubicBezTo>
                    <a:pt x="1913" y="195"/>
                    <a:pt x="1255" y="101"/>
                    <a:pt x="779" y="54"/>
                  </a:cubicBezTo>
                  <a:cubicBezTo>
                    <a:pt x="537" y="28"/>
                    <a:pt x="342" y="14"/>
                    <a:pt x="208" y="7"/>
                  </a:cubicBezTo>
                  <a:lnTo>
                    <a:pt x="54" y="1"/>
                  </a:lnTo>
                  <a:close/>
                </a:path>
              </a:pathLst>
            </a:custGeom>
            <a:solidFill>
              <a:srgbClr val="57657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0" name="Google Shape;540;p34"/>
            <p:cNvSpPr/>
            <p:nvPr/>
          </p:nvSpPr>
          <p:spPr>
            <a:xfrm>
              <a:off x="5524671" y="3949191"/>
              <a:ext cx="9030" cy="50205"/>
            </a:xfrm>
            <a:custGeom>
              <a:avLst/>
              <a:gdLst/>
              <a:ahLst/>
              <a:cxnLst/>
              <a:rect l="l" t="t" r="r" b="b"/>
              <a:pathLst>
                <a:path w="384" h="2135" extrusionOk="0">
                  <a:moveTo>
                    <a:pt x="383" y="0"/>
                  </a:moveTo>
                  <a:lnTo>
                    <a:pt x="383" y="0"/>
                  </a:lnTo>
                  <a:cubicBezTo>
                    <a:pt x="370" y="27"/>
                    <a:pt x="356" y="54"/>
                    <a:pt x="343" y="81"/>
                  </a:cubicBezTo>
                  <a:cubicBezTo>
                    <a:pt x="323" y="128"/>
                    <a:pt x="296" y="202"/>
                    <a:pt x="262" y="296"/>
                  </a:cubicBezTo>
                  <a:cubicBezTo>
                    <a:pt x="88" y="785"/>
                    <a:pt x="1" y="1295"/>
                    <a:pt x="14" y="1812"/>
                  </a:cubicBezTo>
                  <a:cubicBezTo>
                    <a:pt x="14" y="1913"/>
                    <a:pt x="21" y="1993"/>
                    <a:pt x="28" y="2047"/>
                  </a:cubicBezTo>
                  <a:cubicBezTo>
                    <a:pt x="28" y="2081"/>
                    <a:pt x="34" y="2107"/>
                    <a:pt x="41" y="2134"/>
                  </a:cubicBezTo>
                  <a:cubicBezTo>
                    <a:pt x="41" y="2107"/>
                    <a:pt x="41" y="2074"/>
                    <a:pt x="41" y="2047"/>
                  </a:cubicBezTo>
                  <a:lnTo>
                    <a:pt x="41" y="1819"/>
                  </a:lnTo>
                  <a:cubicBezTo>
                    <a:pt x="41" y="1557"/>
                    <a:pt x="61" y="1302"/>
                    <a:pt x="101" y="1054"/>
                  </a:cubicBezTo>
                  <a:cubicBezTo>
                    <a:pt x="142" y="799"/>
                    <a:pt x="202" y="551"/>
                    <a:pt x="283" y="302"/>
                  </a:cubicBezTo>
                  <a:cubicBezTo>
                    <a:pt x="316" y="208"/>
                    <a:pt x="343" y="135"/>
                    <a:pt x="363" y="88"/>
                  </a:cubicBezTo>
                  <a:cubicBezTo>
                    <a:pt x="370" y="61"/>
                    <a:pt x="383" y="27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1" name="Google Shape;541;p34"/>
            <p:cNvSpPr/>
            <p:nvPr/>
          </p:nvSpPr>
          <p:spPr>
            <a:xfrm>
              <a:off x="5434256" y="4045908"/>
              <a:ext cx="5220" cy="7454"/>
            </a:xfrm>
            <a:custGeom>
              <a:avLst/>
              <a:gdLst/>
              <a:ahLst/>
              <a:cxnLst/>
              <a:rect l="l" t="t" r="r" b="b"/>
              <a:pathLst>
                <a:path w="222" h="317" extrusionOk="0">
                  <a:moveTo>
                    <a:pt x="1" y="1"/>
                  </a:moveTo>
                  <a:cubicBezTo>
                    <a:pt x="27" y="61"/>
                    <a:pt x="54" y="115"/>
                    <a:pt x="101" y="169"/>
                  </a:cubicBezTo>
                  <a:cubicBezTo>
                    <a:pt x="128" y="222"/>
                    <a:pt x="168" y="276"/>
                    <a:pt x="222" y="316"/>
                  </a:cubicBezTo>
                  <a:cubicBezTo>
                    <a:pt x="195" y="256"/>
                    <a:pt x="162" y="195"/>
                    <a:pt x="121" y="149"/>
                  </a:cubicBezTo>
                  <a:cubicBezTo>
                    <a:pt x="94" y="95"/>
                    <a:pt x="48" y="41"/>
                    <a:pt x="1" y="1"/>
                  </a:cubicBezTo>
                  <a:close/>
                </a:path>
              </a:pathLst>
            </a:custGeom>
            <a:solidFill>
              <a:srgbClr val="57657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2" name="Google Shape;542;p34"/>
            <p:cNvSpPr/>
            <p:nvPr/>
          </p:nvSpPr>
          <p:spPr>
            <a:xfrm>
              <a:off x="5420218" y="3828982"/>
              <a:ext cx="168697" cy="162677"/>
            </a:xfrm>
            <a:custGeom>
              <a:avLst/>
              <a:gdLst/>
              <a:ahLst/>
              <a:cxnLst/>
              <a:rect l="l" t="t" r="r" b="b"/>
              <a:pathLst>
                <a:path w="7174" h="6918" extrusionOk="0">
                  <a:moveTo>
                    <a:pt x="389" y="0"/>
                  </a:moveTo>
                  <a:cubicBezTo>
                    <a:pt x="134" y="0"/>
                    <a:pt x="0" y="73"/>
                    <a:pt x="0" y="73"/>
                  </a:cubicBezTo>
                  <a:lnTo>
                    <a:pt x="913" y="2717"/>
                  </a:lnTo>
                  <a:lnTo>
                    <a:pt x="4604" y="3582"/>
                  </a:lnTo>
                  <a:cubicBezTo>
                    <a:pt x="4993" y="3817"/>
                    <a:pt x="5973" y="6870"/>
                    <a:pt x="5973" y="6870"/>
                  </a:cubicBezTo>
                  <a:lnTo>
                    <a:pt x="7134" y="6917"/>
                  </a:lnTo>
                  <a:cubicBezTo>
                    <a:pt x="7134" y="6917"/>
                    <a:pt x="7174" y="6669"/>
                    <a:pt x="7120" y="5911"/>
                  </a:cubicBezTo>
                  <a:cubicBezTo>
                    <a:pt x="7013" y="4347"/>
                    <a:pt x="6375" y="2717"/>
                    <a:pt x="6375" y="2717"/>
                  </a:cubicBezTo>
                  <a:cubicBezTo>
                    <a:pt x="6375" y="2717"/>
                    <a:pt x="2423" y="885"/>
                    <a:pt x="1430" y="321"/>
                  </a:cubicBezTo>
                  <a:cubicBezTo>
                    <a:pt x="981" y="66"/>
                    <a:pt x="631" y="0"/>
                    <a:pt x="389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3" name="Google Shape;543;p34"/>
            <p:cNvSpPr/>
            <p:nvPr/>
          </p:nvSpPr>
          <p:spPr>
            <a:xfrm>
              <a:off x="5529398" y="3987379"/>
              <a:ext cx="58905" cy="69440"/>
            </a:xfrm>
            <a:custGeom>
              <a:avLst/>
              <a:gdLst/>
              <a:ahLst/>
              <a:cxnLst/>
              <a:rect l="l" t="t" r="r" b="b"/>
              <a:pathLst>
                <a:path w="2505" h="2953" extrusionOk="0">
                  <a:moveTo>
                    <a:pt x="2504" y="0"/>
                  </a:moveTo>
                  <a:lnTo>
                    <a:pt x="1256" y="74"/>
                  </a:lnTo>
                  <a:cubicBezTo>
                    <a:pt x="1323" y="74"/>
                    <a:pt x="692" y="725"/>
                    <a:pt x="612" y="826"/>
                  </a:cubicBezTo>
                  <a:cubicBezTo>
                    <a:pt x="538" y="933"/>
                    <a:pt x="383" y="1450"/>
                    <a:pt x="383" y="1450"/>
                  </a:cubicBezTo>
                  <a:lnTo>
                    <a:pt x="122" y="2114"/>
                  </a:lnTo>
                  <a:cubicBezTo>
                    <a:pt x="122" y="2114"/>
                    <a:pt x="1" y="2416"/>
                    <a:pt x="75" y="2476"/>
                  </a:cubicBezTo>
                  <a:cubicBezTo>
                    <a:pt x="123" y="2508"/>
                    <a:pt x="161" y="2550"/>
                    <a:pt x="213" y="2550"/>
                  </a:cubicBezTo>
                  <a:cubicBezTo>
                    <a:pt x="248" y="2550"/>
                    <a:pt x="289" y="2531"/>
                    <a:pt x="343" y="2476"/>
                  </a:cubicBezTo>
                  <a:cubicBezTo>
                    <a:pt x="477" y="2336"/>
                    <a:pt x="618" y="2181"/>
                    <a:pt x="618" y="2181"/>
                  </a:cubicBezTo>
                  <a:cubicBezTo>
                    <a:pt x="659" y="2255"/>
                    <a:pt x="726" y="2302"/>
                    <a:pt x="800" y="2322"/>
                  </a:cubicBezTo>
                  <a:cubicBezTo>
                    <a:pt x="914" y="2342"/>
                    <a:pt x="806" y="2362"/>
                    <a:pt x="786" y="2369"/>
                  </a:cubicBezTo>
                  <a:cubicBezTo>
                    <a:pt x="759" y="2383"/>
                    <a:pt x="464" y="2523"/>
                    <a:pt x="451" y="2691"/>
                  </a:cubicBezTo>
                  <a:cubicBezTo>
                    <a:pt x="441" y="2805"/>
                    <a:pt x="488" y="2822"/>
                    <a:pt x="517" y="2822"/>
                  </a:cubicBezTo>
                  <a:cubicBezTo>
                    <a:pt x="529" y="2822"/>
                    <a:pt x="538" y="2819"/>
                    <a:pt x="538" y="2819"/>
                  </a:cubicBezTo>
                  <a:lnTo>
                    <a:pt x="1256" y="2584"/>
                  </a:lnTo>
                  <a:lnTo>
                    <a:pt x="1256" y="2584"/>
                  </a:lnTo>
                  <a:cubicBezTo>
                    <a:pt x="1256" y="2584"/>
                    <a:pt x="1088" y="2812"/>
                    <a:pt x="1289" y="2953"/>
                  </a:cubicBezTo>
                  <a:lnTo>
                    <a:pt x="2001" y="2329"/>
                  </a:lnTo>
                  <a:lnTo>
                    <a:pt x="2417" y="1034"/>
                  </a:lnTo>
                  <a:lnTo>
                    <a:pt x="2504" y="0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4" name="Google Shape;544;p34"/>
            <p:cNvSpPr/>
            <p:nvPr/>
          </p:nvSpPr>
          <p:spPr>
            <a:xfrm>
              <a:off x="5532243" y="4023028"/>
              <a:ext cx="6184" cy="14697"/>
            </a:xfrm>
            <a:custGeom>
              <a:avLst/>
              <a:gdLst/>
              <a:ahLst/>
              <a:cxnLst/>
              <a:rect l="l" t="t" r="r" b="b"/>
              <a:pathLst>
                <a:path w="263" h="625" extrusionOk="0">
                  <a:moveTo>
                    <a:pt x="262" y="1"/>
                  </a:moveTo>
                  <a:lnTo>
                    <a:pt x="262" y="1"/>
                  </a:lnTo>
                  <a:cubicBezTo>
                    <a:pt x="202" y="102"/>
                    <a:pt x="155" y="202"/>
                    <a:pt x="115" y="310"/>
                  </a:cubicBezTo>
                  <a:cubicBezTo>
                    <a:pt x="68" y="410"/>
                    <a:pt x="28" y="511"/>
                    <a:pt x="1" y="625"/>
                  </a:cubicBezTo>
                  <a:cubicBezTo>
                    <a:pt x="54" y="524"/>
                    <a:pt x="108" y="424"/>
                    <a:pt x="142" y="316"/>
                  </a:cubicBezTo>
                  <a:cubicBezTo>
                    <a:pt x="195" y="216"/>
                    <a:pt x="229" y="108"/>
                    <a:pt x="262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5" name="Google Shape;545;p34"/>
            <p:cNvSpPr/>
            <p:nvPr/>
          </p:nvSpPr>
          <p:spPr>
            <a:xfrm>
              <a:off x="5543295" y="4029354"/>
              <a:ext cx="6960" cy="9806"/>
            </a:xfrm>
            <a:custGeom>
              <a:avLst/>
              <a:gdLst/>
              <a:ahLst/>
              <a:cxnLst/>
              <a:rect l="l" t="t" r="r" b="b"/>
              <a:pathLst>
                <a:path w="296" h="417" extrusionOk="0">
                  <a:moveTo>
                    <a:pt x="296" y="0"/>
                  </a:moveTo>
                  <a:cubicBezTo>
                    <a:pt x="235" y="61"/>
                    <a:pt x="182" y="128"/>
                    <a:pt x="141" y="202"/>
                  </a:cubicBezTo>
                  <a:cubicBezTo>
                    <a:pt x="88" y="269"/>
                    <a:pt x="41" y="336"/>
                    <a:pt x="1" y="416"/>
                  </a:cubicBezTo>
                  <a:cubicBezTo>
                    <a:pt x="68" y="356"/>
                    <a:pt x="121" y="289"/>
                    <a:pt x="168" y="222"/>
                  </a:cubicBezTo>
                  <a:cubicBezTo>
                    <a:pt x="222" y="155"/>
                    <a:pt x="262" y="81"/>
                    <a:pt x="296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6" name="Google Shape;546;p34"/>
            <p:cNvSpPr/>
            <p:nvPr/>
          </p:nvSpPr>
          <p:spPr>
            <a:xfrm>
              <a:off x="5548821" y="4030600"/>
              <a:ext cx="11546" cy="11710"/>
            </a:xfrm>
            <a:custGeom>
              <a:avLst/>
              <a:gdLst/>
              <a:ahLst/>
              <a:cxnLst/>
              <a:rect l="l" t="t" r="r" b="b"/>
              <a:pathLst>
                <a:path w="491" h="498" extrusionOk="0">
                  <a:moveTo>
                    <a:pt x="490" y="1"/>
                  </a:moveTo>
                  <a:lnTo>
                    <a:pt x="490" y="1"/>
                  </a:lnTo>
                  <a:cubicBezTo>
                    <a:pt x="470" y="35"/>
                    <a:pt x="457" y="61"/>
                    <a:pt x="443" y="95"/>
                  </a:cubicBezTo>
                  <a:cubicBezTo>
                    <a:pt x="410" y="169"/>
                    <a:pt x="356" y="243"/>
                    <a:pt x="302" y="303"/>
                  </a:cubicBezTo>
                  <a:cubicBezTo>
                    <a:pt x="242" y="357"/>
                    <a:pt x="168" y="410"/>
                    <a:pt x="94" y="444"/>
                  </a:cubicBezTo>
                  <a:cubicBezTo>
                    <a:pt x="61" y="457"/>
                    <a:pt x="27" y="477"/>
                    <a:pt x="0" y="498"/>
                  </a:cubicBezTo>
                  <a:cubicBezTo>
                    <a:pt x="34" y="491"/>
                    <a:pt x="74" y="484"/>
                    <a:pt x="108" y="464"/>
                  </a:cubicBezTo>
                  <a:cubicBezTo>
                    <a:pt x="188" y="430"/>
                    <a:pt x="262" y="383"/>
                    <a:pt x="322" y="323"/>
                  </a:cubicBezTo>
                  <a:cubicBezTo>
                    <a:pt x="383" y="263"/>
                    <a:pt x="430" y="189"/>
                    <a:pt x="463" y="102"/>
                  </a:cubicBezTo>
                  <a:cubicBezTo>
                    <a:pt x="477" y="75"/>
                    <a:pt x="490" y="41"/>
                    <a:pt x="49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7" name="Google Shape;547;p34"/>
            <p:cNvSpPr/>
            <p:nvPr/>
          </p:nvSpPr>
          <p:spPr>
            <a:xfrm>
              <a:off x="5558604" y="4034551"/>
              <a:ext cx="13121" cy="13592"/>
            </a:xfrm>
            <a:custGeom>
              <a:avLst/>
              <a:gdLst/>
              <a:ahLst/>
              <a:cxnLst/>
              <a:rect l="l" t="t" r="r" b="b"/>
              <a:pathLst>
                <a:path w="558" h="578" extrusionOk="0">
                  <a:moveTo>
                    <a:pt x="557" y="1"/>
                  </a:moveTo>
                  <a:cubicBezTo>
                    <a:pt x="551" y="1"/>
                    <a:pt x="537" y="48"/>
                    <a:pt x="504" y="108"/>
                  </a:cubicBezTo>
                  <a:cubicBezTo>
                    <a:pt x="470" y="202"/>
                    <a:pt x="416" y="283"/>
                    <a:pt x="349" y="350"/>
                  </a:cubicBezTo>
                  <a:cubicBezTo>
                    <a:pt x="276" y="423"/>
                    <a:pt x="195" y="477"/>
                    <a:pt x="108" y="524"/>
                  </a:cubicBezTo>
                  <a:cubicBezTo>
                    <a:pt x="74" y="538"/>
                    <a:pt x="34" y="558"/>
                    <a:pt x="0" y="578"/>
                  </a:cubicBezTo>
                  <a:cubicBezTo>
                    <a:pt x="41" y="571"/>
                    <a:pt x="81" y="558"/>
                    <a:pt x="121" y="544"/>
                  </a:cubicBezTo>
                  <a:cubicBezTo>
                    <a:pt x="215" y="504"/>
                    <a:pt x="302" y="444"/>
                    <a:pt x="370" y="377"/>
                  </a:cubicBezTo>
                  <a:cubicBezTo>
                    <a:pt x="443" y="303"/>
                    <a:pt x="497" y="215"/>
                    <a:pt x="531" y="122"/>
                  </a:cubicBezTo>
                  <a:cubicBezTo>
                    <a:pt x="544" y="88"/>
                    <a:pt x="557" y="41"/>
                    <a:pt x="557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8" name="Google Shape;548;p34"/>
            <p:cNvSpPr/>
            <p:nvPr/>
          </p:nvSpPr>
          <p:spPr>
            <a:xfrm>
              <a:off x="5278564" y="3822869"/>
              <a:ext cx="179537" cy="244227"/>
            </a:xfrm>
            <a:custGeom>
              <a:avLst/>
              <a:gdLst/>
              <a:ahLst/>
              <a:cxnLst/>
              <a:rect l="l" t="t" r="r" b="b"/>
              <a:pathLst>
                <a:path w="7635" h="10386" extrusionOk="0">
                  <a:moveTo>
                    <a:pt x="4261" y="1"/>
                  </a:moveTo>
                  <a:cubicBezTo>
                    <a:pt x="4065" y="1"/>
                    <a:pt x="3885" y="9"/>
                    <a:pt x="3736" y="31"/>
                  </a:cubicBezTo>
                  <a:cubicBezTo>
                    <a:pt x="3038" y="125"/>
                    <a:pt x="1602" y="816"/>
                    <a:pt x="1146" y="1796"/>
                  </a:cubicBezTo>
                  <a:cubicBezTo>
                    <a:pt x="810" y="2534"/>
                    <a:pt x="468" y="7177"/>
                    <a:pt x="468" y="7177"/>
                  </a:cubicBezTo>
                  <a:lnTo>
                    <a:pt x="401" y="9467"/>
                  </a:lnTo>
                  <a:lnTo>
                    <a:pt x="401" y="9467"/>
                  </a:lnTo>
                  <a:cubicBezTo>
                    <a:pt x="104" y="9558"/>
                    <a:pt x="1" y="9914"/>
                    <a:pt x="39" y="10076"/>
                  </a:cubicBezTo>
                  <a:cubicBezTo>
                    <a:pt x="79" y="10251"/>
                    <a:pt x="334" y="10385"/>
                    <a:pt x="334" y="10385"/>
                  </a:cubicBezTo>
                  <a:lnTo>
                    <a:pt x="1273" y="9976"/>
                  </a:lnTo>
                  <a:cubicBezTo>
                    <a:pt x="1943" y="9685"/>
                    <a:pt x="2666" y="9538"/>
                    <a:pt x="3392" y="9538"/>
                  </a:cubicBezTo>
                  <a:cubicBezTo>
                    <a:pt x="3554" y="9538"/>
                    <a:pt x="3715" y="9545"/>
                    <a:pt x="3877" y="9560"/>
                  </a:cubicBezTo>
                  <a:lnTo>
                    <a:pt x="6924" y="9848"/>
                  </a:lnTo>
                  <a:cubicBezTo>
                    <a:pt x="6970" y="9600"/>
                    <a:pt x="6910" y="9419"/>
                    <a:pt x="6695" y="9338"/>
                  </a:cubicBezTo>
                  <a:lnTo>
                    <a:pt x="7635" y="2816"/>
                  </a:lnTo>
                  <a:lnTo>
                    <a:pt x="6420" y="192"/>
                  </a:lnTo>
                  <a:cubicBezTo>
                    <a:pt x="6420" y="192"/>
                    <a:pt x="5173" y="1"/>
                    <a:pt x="426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49" name="Google Shape;549;p34"/>
            <p:cNvSpPr/>
            <p:nvPr/>
          </p:nvSpPr>
          <p:spPr>
            <a:xfrm>
              <a:off x="5406650" y="3825008"/>
              <a:ext cx="102902" cy="89475"/>
            </a:xfrm>
            <a:custGeom>
              <a:avLst/>
              <a:gdLst/>
              <a:ahLst/>
              <a:cxnLst/>
              <a:rect l="l" t="t" r="r" b="b"/>
              <a:pathLst>
                <a:path w="4376" h="3805" extrusionOk="0">
                  <a:moveTo>
                    <a:pt x="0" y="0"/>
                  </a:moveTo>
                  <a:lnTo>
                    <a:pt x="1718" y="3255"/>
                  </a:lnTo>
                  <a:lnTo>
                    <a:pt x="3832" y="3805"/>
                  </a:lnTo>
                  <a:lnTo>
                    <a:pt x="4375" y="1517"/>
                  </a:lnTo>
                  <a:lnTo>
                    <a:pt x="2664" y="517"/>
                  </a:lnTo>
                  <a:cubicBezTo>
                    <a:pt x="2664" y="517"/>
                    <a:pt x="1832" y="282"/>
                    <a:pt x="1517" y="201"/>
                  </a:cubicBezTo>
                  <a:cubicBezTo>
                    <a:pt x="1020" y="94"/>
                    <a:pt x="510" y="27"/>
                    <a:pt x="0" y="0"/>
                  </a:cubicBezTo>
                  <a:close/>
                </a:path>
              </a:pathLst>
            </a:custGeom>
            <a:solidFill>
              <a:srgbClr val="FECA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0" name="Google Shape;550;p34"/>
            <p:cNvSpPr/>
            <p:nvPr/>
          </p:nvSpPr>
          <p:spPr>
            <a:xfrm>
              <a:off x="5382970" y="3961348"/>
              <a:ext cx="39623" cy="50981"/>
            </a:xfrm>
            <a:custGeom>
              <a:avLst/>
              <a:gdLst/>
              <a:ahLst/>
              <a:cxnLst/>
              <a:rect l="l" t="t" r="r" b="b"/>
              <a:pathLst>
                <a:path w="1685" h="2168" extrusionOk="0">
                  <a:moveTo>
                    <a:pt x="1685" y="0"/>
                  </a:moveTo>
                  <a:cubicBezTo>
                    <a:pt x="1658" y="20"/>
                    <a:pt x="1625" y="40"/>
                    <a:pt x="1604" y="67"/>
                  </a:cubicBezTo>
                  <a:cubicBezTo>
                    <a:pt x="1551" y="121"/>
                    <a:pt x="1477" y="188"/>
                    <a:pt x="1396" y="282"/>
                  </a:cubicBezTo>
                  <a:cubicBezTo>
                    <a:pt x="1229" y="463"/>
                    <a:pt x="1000" y="725"/>
                    <a:pt x="766" y="1027"/>
                  </a:cubicBezTo>
                  <a:cubicBezTo>
                    <a:pt x="537" y="1322"/>
                    <a:pt x="336" y="1611"/>
                    <a:pt x="202" y="1819"/>
                  </a:cubicBezTo>
                  <a:cubicBezTo>
                    <a:pt x="135" y="1926"/>
                    <a:pt x="88" y="2013"/>
                    <a:pt x="54" y="2074"/>
                  </a:cubicBezTo>
                  <a:cubicBezTo>
                    <a:pt x="34" y="2100"/>
                    <a:pt x="14" y="2134"/>
                    <a:pt x="1" y="2168"/>
                  </a:cubicBezTo>
                  <a:cubicBezTo>
                    <a:pt x="27" y="2141"/>
                    <a:pt x="48" y="2114"/>
                    <a:pt x="68" y="2080"/>
                  </a:cubicBezTo>
                  <a:lnTo>
                    <a:pt x="235" y="1839"/>
                  </a:lnTo>
                  <a:cubicBezTo>
                    <a:pt x="376" y="1637"/>
                    <a:pt x="571" y="1356"/>
                    <a:pt x="806" y="1054"/>
                  </a:cubicBezTo>
                  <a:cubicBezTo>
                    <a:pt x="1034" y="758"/>
                    <a:pt x="1255" y="490"/>
                    <a:pt x="1423" y="309"/>
                  </a:cubicBezTo>
                  <a:lnTo>
                    <a:pt x="1618" y="87"/>
                  </a:lnTo>
                  <a:cubicBezTo>
                    <a:pt x="1645" y="60"/>
                    <a:pt x="1665" y="27"/>
                    <a:pt x="16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1" name="Google Shape;551;p34"/>
            <p:cNvSpPr/>
            <p:nvPr/>
          </p:nvSpPr>
          <p:spPr>
            <a:xfrm>
              <a:off x="5453045" y="3857812"/>
              <a:ext cx="10111" cy="71203"/>
            </a:xfrm>
            <a:custGeom>
              <a:avLst/>
              <a:gdLst/>
              <a:ahLst/>
              <a:cxnLst/>
              <a:rect l="l" t="t" r="r" b="b"/>
              <a:pathLst>
                <a:path w="430" h="3028" extrusionOk="0">
                  <a:moveTo>
                    <a:pt x="416" y="1"/>
                  </a:moveTo>
                  <a:cubicBezTo>
                    <a:pt x="403" y="1"/>
                    <a:pt x="302" y="672"/>
                    <a:pt x="195" y="1511"/>
                  </a:cubicBezTo>
                  <a:cubicBezTo>
                    <a:pt x="81" y="2343"/>
                    <a:pt x="0" y="3021"/>
                    <a:pt x="14" y="3027"/>
                  </a:cubicBezTo>
                  <a:cubicBezTo>
                    <a:pt x="14" y="3027"/>
                    <a:pt x="14" y="3027"/>
                    <a:pt x="14" y="3027"/>
                  </a:cubicBezTo>
                  <a:cubicBezTo>
                    <a:pt x="28" y="3027"/>
                    <a:pt x="121" y="2352"/>
                    <a:pt x="235" y="1517"/>
                  </a:cubicBezTo>
                  <a:cubicBezTo>
                    <a:pt x="349" y="679"/>
                    <a:pt x="430" y="1"/>
                    <a:pt x="4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2" name="Google Shape;552;p34"/>
            <p:cNvSpPr/>
            <p:nvPr/>
          </p:nvSpPr>
          <p:spPr>
            <a:xfrm>
              <a:off x="5341795" y="3888899"/>
              <a:ext cx="182735" cy="94601"/>
            </a:xfrm>
            <a:custGeom>
              <a:avLst/>
              <a:gdLst/>
              <a:ahLst/>
              <a:cxnLst/>
              <a:rect l="l" t="t" r="r" b="b"/>
              <a:pathLst>
                <a:path w="7771" h="4023" extrusionOk="0">
                  <a:moveTo>
                    <a:pt x="1463" y="1"/>
                  </a:moveTo>
                  <a:lnTo>
                    <a:pt x="0" y="1591"/>
                  </a:lnTo>
                  <a:cubicBezTo>
                    <a:pt x="0" y="1591"/>
                    <a:pt x="3765" y="3980"/>
                    <a:pt x="4322" y="4021"/>
                  </a:cubicBezTo>
                  <a:cubicBezTo>
                    <a:pt x="4340" y="4022"/>
                    <a:pt x="4359" y="4023"/>
                    <a:pt x="4377" y="4023"/>
                  </a:cubicBezTo>
                  <a:cubicBezTo>
                    <a:pt x="5591" y="4023"/>
                    <a:pt x="7771" y="873"/>
                    <a:pt x="7771" y="873"/>
                  </a:cubicBezTo>
                  <a:lnTo>
                    <a:pt x="7046" y="8"/>
                  </a:lnTo>
                  <a:cubicBezTo>
                    <a:pt x="7046" y="8"/>
                    <a:pt x="4561" y="1913"/>
                    <a:pt x="4364" y="1913"/>
                  </a:cubicBezTo>
                  <a:cubicBezTo>
                    <a:pt x="4363" y="1913"/>
                    <a:pt x="4363" y="1913"/>
                    <a:pt x="4362" y="1913"/>
                  </a:cubicBezTo>
                  <a:cubicBezTo>
                    <a:pt x="4006" y="1887"/>
                    <a:pt x="1463" y="1"/>
                    <a:pt x="1463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3" name="Google Shape;553;p34"/>
            <p:cNvSpPr/>
            <p:nvPr/>
          </p:nvSpPr>
          <p:spPr>
            <a:xfrm>
              <a:off x="5506518" y="3861033"/>
              <a:ext cx="61891" cy="48464"/>
            </a:xfrm>
            <a:custGeom>
              <a:avLst/>
              <a:gdLst/>
              <a:ahLst/>
              <a:cxnLst/>
              <a:rect l="l" t="t" r="r" b="b"/>
              <a:pathLst>
                <a:path w="2632" h="2061" extrusionOk="0">
                  <a:moveTo>
                    <a:pt x="892" y="0"/>
                  </a:moveTo>
                  <a:cubicBezTo>
                    <a:pt x="785" y="0"/>
                    <a:pt x="680" y="38"/>
                    <a:pt x="598" y="112"/>
                  </a:cubicBezTo>
                  <a:cubicBezTo>
                    <a:pt x="524" y="179"/>
                    <a:pt x="451" y="246"/>
                    <a:pt x="397" y="293"/>
                  </a:cubicBezTo>
                  <a:cubicBezTo>
                    <a:pt x="249" y="407"/>
                    <a:pt x="1" y="1213"/>
                    <a:pt x="1" y="1213"/>
                  </a:cubicBezTo>
                  <a:lnTo>
                    <a:pt x="712" y="2058"/>
                  </a:lnTo>
                  <a:cubicBezTo>
                    <a:pt x="741" y="2060"/>
                    <a:pt x="769" y="2061"/>
                    <a:pt x="798" y="2061"/>
                  </a:cubicBezTo>
                  <a:cubicBezTo>
                    <a:pt x="890" y="2061"/>
                    <a:pt x="981" y="2052"/>
                    <a:pt x="1068" y="2031"/>
                  </a:cubicBezTo>
                  <a:cubicBezTo>
                    <a:pt x="1289" y="1991"/>
                    <a:pt x="2363" y="1401"/>
                    <a:pt x="2363" y="1401"/>
                  </a:cubicBezTo>
                  <a:lnTo>
                    <a:pt x="2538" y="1401"/>
                  </a:lnTo>
                  <a:cubicBezTo>
                    <a:pt x="2538" y="1401"/>
                    <a:pt x="2547" y="1412"/>
                    <a:pt x="2560" y="1412"/>
                  </a:cubicBezTo>
                  <a:cubicBezTo>
                    <a:pt x="2577" y="1412"/>
                    <a:pt x="2600" y="1392"/>
                    <a:pt x="2611" y="1300"/>
                  </a:cubicBezTo>
                  <a:cubicBezTo>
                    <a:pt x="2631" y="1132"/>
                    <a:pt x="2457" y="985"/>
                    <a:pt x="2457" y="985"/>
                  </a:cubicBezTo>
                  <a:lnTo>
                    <a:pt x="2403" y="844"/>
                  </a:lnTo>
                  <a:cubicBezTo>
                    <a:pt x="2350" y="696"/>
                    <a:pt x="2155" y="629"/>
                    <a:pt x="2155" y="629"/>
                  </a:cubicBezTo>
                  <a:cubicBezTo>
                    <a:pt x="2108" y="582"/>
                    <a:pt x="2061" y="542"/>
                    <a:pt x="2014" y="501"/>
                  </a:cubicBezTo>
                  <a:cubicBezTo>
                    <a:pt x="1927" y="441"/>
                    <a:pt x="1826" y="401"/>
                    <a:pt x="1726" y="387"/>
                  </a:cubicBezTo>
                  <a:cubicBezTo>
                    <a:pt x="1665" y="280"/>
                    <a:pt x="1598" y="186"/>
                    <a:pt x="1524" y="92"/>
                  </a:cubicBezTo>
                  <a:cubicBezTo>
                    <a:pt x="1501" y="69"/>
                    <a:pt x="1466" y="61"/>
                    <a:pt x="1428" y="61"/>
                  </a:cubicBezTo>
                  <a:cubicBezTo>
                    <a:pt x="1332" y="61"/>
                    <a:pt x="1216" y="112"/>
                    <a:pt x="1216" y="112"/>
                  </a:cubicBezTo>
                  <a:lnTo>
                    <a:pt x="1115" y="59"/>
                  </a:lnTo>
                  <a:cubicBezTo>
                    <a:pt x="1045" y="19"/>
                    <a:pt x="968" y="0"/>
                    <a:pt x="892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4" name="Google Shape;554;p34"/>
            <p:cNvSpPr/>
            <p:nvPr/>
          </p:nvSpPr>
          <p:spPr>
            <a:xfrm>
              <a:off x="5439782" y="3893884"/>
              <a:ext cx="127522" cy="89945"/>
            </a:xfrm>
            <a:custGeom>
              <a:avLst/>
              <a:gdLst/>
              <a:ahLst/>
              <a:cxnLst/>
              <a:rect l="l" t="t" r="r" b="b"/>
              <a:pathLst>
                <a:path w="5423" h="3825" extrusionOk="0">
                  <a:moveTo>
                    <a:pt x="5362" y="4"/>
                  </a:moveTo>
                  <a:cubicBezTo>
                    <a:pt x="5382" y="10"/>
                    <a:pt x="5402" y="10"/>
                    <a:pt x="5423" y="17"/>
                  </a:cubicBezTo>
                  <a:lnTo>
                    <a:pt x="5409" y="10"/>
                  </a:lnTo>
                  <a:cubicBezTo>
                    <a:pt x="5396" y="10"/>
                    <a:pt x="5376" y="4"/>
                    <a:pt x="5362" y="4"/>
                  </a:cubicBezTo>
                  <a:close/>
                  <a:moveTo>
                    <a:pt x="5303" y="1"/>
                  </a:moveTo>
                  <a:cubicBezTo>
                    <a:pt x="5256" y="1"/>
                    <a:pt x="5210" y="6"/>
                    <a:pt x="5168" y="10"/>
                  </a:cubicBezTo>
                  <a:cubicBezTo>
                    <a:pt x="5027" y="91"/>
                    <a:pt x="4819" y="205"/>
                    <a:pt x="4570" y="332"/>
                  </a:cubicBezTo>
                  <a:cubicBezTo>
                    <a:pt x="4443" y="400"/>
                    <a:pt x="4302" y="473"/>
                    <a:pt x="4148" y="540"/>
                  </a:cubicBezTo>
                  <a:cubicBezTo>
                    <a:pt x="4107" y="561"/>
                    <a:pt x="4067" y="574"/>
                    <a:pt x="4027" y="587"/>
                  </a:cubicBezTo>
                  <a:cubicBezTo>
                    <a:pt x="3986" y="594"/>
                    <a:pt x="3939" y="601"/>
                    <a:pt x="3893" y="608"/>
                  </a:cubicBezTo>
                  <a:cubicBezTo>
                    <a:pt x="3805" y="621"/>
                    <a:pt x="3711" y="634"/>
                    <a:pt x="3617" y="641"/>
                  </a:cubicBezTo>
                  <a:lnTo>
                    <a:pt x="3611" y="641"/>
                  </a:lnTo>
                  <a:lnTo>
                    <a:pt x="3604" y="648"/>
                  </a:lnTo>
                  <a:cubicBezTo>
                    <a:pt x="3336" y="1003"/>
                    <a:pt x="3020" y="1413"/>
                    <a:pt x="2678" y="1829"/>
                  </a:cubicBezTo>
                  <a:cubicBezTo>
                    <a:pt x="2376" y="2198"/>
                    <a:pt x="2074" y="2540"/>
                    <a:pt x="1779" y="2829"/>
                  </a:cubicBezTo>
                  <a:cubicBezTo>
                    <a:pt x="1631" y="2976"/>
                    <a:pt x="1490" y="3111"/>
                    <a:pt x="1356" y="3231"/>
                  </a:cubicBezTo>
                  <a:cubicBezTo>
                    <a:pt x="1222" y="3345"/>
                    <a:pt x="1088" y="3446"/>
                    <a:pt x="940" y="3533"/>
                  </a:cubicBezTo>
                  <a:cubicBezTo>
                    <a:pt x="826" y="3607"/>
                    <a:pt x="698" y="3674"/>
                    <a:pt x="571" y="3728"/>
                  </a:cubicBezTo>
                  <a:cubicBezTo>
                    <a:pt x="470" y="3768"/>
                    <a:pt x="369" y="3802"/>
                    <a:pt x="262" y="3815"/>
                  </a:cubicBezTo>
                  <a:cubicBezTo>
                    <a:pt x="243" y="3817"/>
                    <a:pt x="224" y="3817"/>
                    <a:pt x="205" y="3817"/>
                  </a:cubicBezTo>
                  <a:cubicBezTo>
                    <a:pt x="135" y="3817"/>
                    <a:pt x="64" y="3807"/>
                    <a:pt x="0" y="3775"/>
                  </a:cubicBezTo>
                  <a:lnTo>
                    <a:pt x="0" y="3775"/>
                  </a:lnTo>
                  <a:lnTo>
                    <a:pt x="14" y="3788"/>
                  </a:lnTo>
                  <a:cubicBezTo>
                    <a:pt x="34" y="3795"/>
                    <a:pt x="47" y="3802"/>
                    <a:pt x="68" y="3809"/>
                  </a:cubicBezTo>
                  <a:cubicBezTo>
                    <a:pt x="112" y="3818"/>
                    <a:pt x="160" y="3825"/>
                    <a:pt x="211" y="3825"/>
                  </a:cubicBezTo>
                  <a:cubicBezTo>
                    <a:pt x="230" y="3825"/>
                    <a:pt x="249" y="3824"/>
                    <a:pt x="269" y="3822"/>
                  </a:cubicBezTo>
                  <a:cubicBezTo>
                    <a:pt x="369" y="3815"/>
                    <a:pt x="477" y="3788"/>
                    <a:pt x="578" y="3748"/>
                  </a:cubicBezTo>
                  <a:cubicBezTo>
                    <a:pt x="705" y="3694"/>
                    <a:pt x="833" y="3627"/>
                    <a:pt x="953" y="3553"/>
                  </a:cubicBezTo>
                  <a:cubicBezTo>
                    <a:pt x="1101" y="3466"/>
                    <a:pt x="1242" y="3366"/>
                    <a:pt x="1369" y="3258"/>
                  </a:cubicBezTo>
                  <a:cubicBezTo>
                    <a:pt x="1510" y="3137"/>
                    <a:pt x="1651" y="3003"/>
                    <a:pt x="1799" y="2856"/>
                  </a:cubicBezTo>
                  <a:cubicBezTo>
                    <a:pt x="2094" y="2560"/>
                    <a:pt x="2396" y="2225"/>
                    <a:pt x="2705" y="1856"/>
                  </a:cubicBezTo>
                  <a:cubicBezTo>
                    <a:pt x="3045" y="1435"/>
                    <a:pt x="3359" y="1028"/>
                    <a:pt x="3627" y="673"/>
                  </a:cubicBezTo>
                  <a:lnTo>
                    <a:pt x="3627" y="673"/>
                  </a:lnTo>
                  <a:cubicBezTo>
                    <a:pt x="3724" y="661"/>
                    <a:pt x="3815" y="654"/>
                    <a:pt x="3899" y="634"/>
                  </a:cubicBezTo>
                  <a:cubicBezTo>
                    <a:pt x="3946" y="628"/>
                    <a:pt x="3986" y="621"/>
                    <a:pt x="4033" y="614"/>
                  </a:cubicBezTo>
                  <a:cubicBezTo>
                    <a:pt x="4074" y="601"/>
                    <a:pt x="4114" y="587"/>
                    <a:pt x="4154" y="567"/>
                  </a:cubicBezTo>
                  <a:cubicBezTo>
                    <a:pt x="4315" y="500"/>
                    <a:pt x="4456" y="426"/>
                    <a:pt x="4584" y="359"/>
                  </a:cubicBezTo>
                  <a:cubicBezTo>
                    <a:pt x="4832" y="218"/>
                    <a:pt x="5033" y="104"/>
                    <a:pt x="5168" y="24"/>
                  </a:cubicBezTo>
                  <a:cubicBezTo>
                    <a:pt x="5228" y="10"/>
                    <a:pt x="5295" y="4"/>
                    <a:pt x="5362" y="4"/>
                  </a:cubicBezTo>
                  <a:cubicBezTo>
                    <a:pt x="5342" y="2"/>
                    <a:pt x="5323" y="1"/>
                    <a:pt x="5303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5" name="Google Shape;555;p34"/>
            <p:cNvSpPr/>
            <p:nvPr/>
          </p:nvSpPr>
          <p:spPr>
            <a:xfrm>
              <a:off x="5529257" y="3862068"/>
              <a:ext cx="17848" cy="7925"/>
            </a:xfrm>
            <a:custGeom>
              <a:avLst/>
              <a:gdLst/>
              <a:ahLst/>
              <a:cxnLst/>
              <a:rect l="l" t="t" r="r" b="b"/>
              <a:pathLst>
                <a:path w="759" h="337" extrusionOk="0">
                  <a:moveTo>
                    <a:pt x="453" y="0"/>
                  </a:moveTo>
                  <a:cubicBezTo>
                    <a:pt x="448" y="0"/>
                    <a:pt x="442" y="1"/>
                    <a:pt x="436" y="1"/>
                  </a:cubicBezTo>
                  <a:cubicBezTo>
                    <a:pt x="369" y="8"/>
                    <a:pt x="309" y="15"/>
                    <a:pt x="249" y="35"/>
                  </a:cubicBezTo>
                  <a:cubicBezTo>
                    <a:pt x="195" y="41"/>
                    <a:pt x="148" y="68"/>
                    <a:pt x="108" y="102"/>
                  </a:cubicBezTo>
                  <a:cubicBezTo>
                    <a:pt x="41" y="162"/>
                    <a:pt x="0" y="196"/>
                    <a:pt x="0" y="196"/>
                  </a:cubicBezTo>
                  <a:cubicBezTo>
                    <a:pt x="0" y="196"/>
                    <a:pt x="14" y="189"/>
                    <a:pt x="34" y="182"/>
                  </a:cubicBezTo>
                  <a:cubicBezTo>
                    <a:pt x="67" y="162"/>
                    <a:pt x="94" y="142"/>
                    <a:pt x="121" y="122"/>
                  </a:cubicBezTo>
                  <a:cubicBezTo>
                    <a:pt x="161" y="88"/>
                    <a:pt x="202" y="68"/>
                    <a:pt x="255" y="61"/>
                  </a:cubicBezTo>
                  <a:cubicBezTo>
                    <a:pt x="316" y="48"/>
                    <a:pt x="376" y="41"/>
                    <a:pt x="436" y="35"/>
                  </a:cubicBezTo>
                  <a:cubicBezTo>
                    <a:pt x="443" y="34"/>
                    <a:pt x="449" y="34"/>
                    <a:pt x="455" y="34"/>
                  </a:cubicBezTo>
                  <a:cubicBezTo>
                    <a:pt x="508" y="34"/>
                    <a:pt x="554" y="60"/>
                    <a:pt x="584" y="102"/>
                  </a:cubicBezTo>
                  <a:cubicBezTo>
                    <a:pt x="618" y="149"/>
                    <a:pt x="651" y="189"/>
                    <a:pt x="671" y="223"/>
                  </a:cubicBezTo>
                  <a:cubicBezTo>
                    <a:pt x="698" y="270"/>
                    <a:pt x="725" y="303"/>
                    <a:pt x="759" y="337"/>
                  </a:cubicBezTo>
                  <a:cubicBezTo>
                    <a:pt x="738" y="296"/>
                    <a:pt x="718" y="256"/>
                    <a:pt x="691" y="216"/>
                  </a:cubicBezTo>
                  <a:cubicBezTo>
                    <a:pt x="665" y="176"/>
                    <a:pt x="638" y="129"/>
                    <a:pt x="611" y="88"/>
                  </a:cubicBezTo>
                  <a:cubicBezTo>
                    <a:pt x="574" y="33"/>
                    <a:pt x="515" y="0"/>
                    <a:pt x="453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6" name="Google Shape;556;p34"/>
            <p:cNvSpPr/>
            <p:nvPr/>
          </p:nvSpPr>
          <p:spPr>
            <a:xfrm>
              <a:off x="5540779" y="3869899"/>
              <a:ext cx="9171" cy="1693"/>
            </a:xfrm>
            <a:custGeom>
              <a:avLst/>
              <a:gdLst/>
              <a:ahLst/>
              <a:cxnLst/>
              <a:rect l="l" t="t" r="r" b="b"/>
              <a:pathLst>
                <a:path w="390" h="72" extrusionOk="0">
                  <a:moveTo>
                    <a:pt x="220" y="1"/>
                  </a:moveTo>
                  <a:cubicBezTo>
                    <a:pt x="143" y="1"/>
                    <a:pt x="65" y="25"/>
                    <a:pt x="0" y="71"/>
                  </a:cubicBezTo>
                  <a:cubicBezTo>
                    <a:pt x="1" y="71"/>
                    <a:pt x="2" y="71"/>
                    <a:pt x="3" y="71"/>
                  </a:cubicBezTo>
                  <a:cubicBezTo>
                    <a:pt x="18" y="71"/>
                    <a:pt x="89" y="37"/>
                    <a:pt x="195" y="30"/>
                  </a:cubicBezTo>
                  <a:cubicBezTo>
                    <a:pt x="208" y="30"/>
                    <a:pt x="220" y="29"/>
                    <a:pt x="232" y="29"/>
                  </a:cubicBezTo>
                  <a:cubicBezTo>
                    <a:pt x="314" y="29"/>
                    <a:pt x="373" y="45"/>
                    <a:pt x="386" y="45"/>
                  </a:cubicBezTo>
                  <a:cubicBezTo>
                    <a:pt x="388" y="45"/>
                    <a:pt x="389" y="45"/>
                    <a:pt x="389" y="44"/>
                  </a:cubicBezTo>
                  <a:cubicBezTo>
                    <a:pt x="337" y="15"/>
                    <a:pt x="279" y="1"/>
                    <a:pt x="22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7" name="Google Shape;557;p34"/>
            <p:cNvSpPr/>
            <p:nvPr/>
          </p:nvSpPr>
          <p:spPr>
            <a:xfrm>
              <a:off x="5548821" y="3875495"/>
              <a:ext cx="13427" cy="3974"/>
            </a:xfrm>
            <a:custGeom>
              <a:avLst/>
              <a:gdLst/>
              <a:ahLst/>
              <a:cxnLst/>
              <a:rect l="l" t="t" r="r" b="b"/>
              <a:pathLst>
                <a:path w="571" h="169" extrusionOk="0">
                  <a:moveTo>
                    <a:pt x="309" y="0"/>
                  </a:moveTo>
                  <a:cubicBezTo>
                    <a:pt x="229" y="0"/>
                    <a:pt x="155" y="14"/>
                    <a:pt x="88" y="41"/>
                  </a:cubicBezTo>
                  <a:cubicBezTo>
                    <a:pt x="54" y="47"/>
                    <a:pt x="27" y="54"/>
                    <a:pt x="0" y="74"/>
                  </a:cubicBezTo>
                  <a:cubicBezTo>
                    <a:pt x="34" y="74"/>
                    <a:pt x="61" y="68"/>
                    <a:pt x="94" y="61"/>
                  </a:cubicBezTo>
                  <a:cubicBezTo>
                    <a:pt x="161" y="41"/>
                    <a:pt x="235" y="34"/>
                    <a:pt x="309" y="34"/>
                  </a:cubicBezTo>
                  <a:cubicBezTo>
                    <a:pt x="376" y="41"/>
                    <a:pt x="450" y="61"/>
                    <a:pt x="504" y="101"/>
                  </a:cubicBezTo>
                  <a:cubicBezTo>
                    <a:pt x="551" y="135"/>
                    <a:pt x="564" y="168"/>
                    <a:pt x="571" y="168"/>
                  </a:cubicBezTo>
                  <a:cubicBezTo>
                    <a:pt x="564" y="135"/>
                    <a:pt x="544" y="108"/>
                    <a:pt x="517" y="88"/>
                  </a:cubicBezTo>
                  <a:cubicBezTo>
                    <a:pt x="457" y="34"/>
                    <a:pt x="383" y="7"/>
                    <a:pt x="309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8" name="Google Shape;558;p34"/>
            <p:cNvSpPr/>
            <p:nvPr/>
          </p:nvSpPr>
          <p:spPr>
            <a:xfrm>
              <a:off x="5557804" y="3882432"/>
              <a:ext cx="7454" cy="2704"/>
            </a:xfrm>
            <a:custGeom>
              <a:avLst/>
              <a:gdLst/>
              <a:ahLst/>
              <a:cxnLst/>
              <a:rect l="l" t="t" r="r" b="b"/>
              <a:pathLst>
                <a:path w="317" h="115" extrusionOk="0">
                  <a:moveTo>
                    <a:pt x="175" y="1"/>
                  </a:moveTo>
                  <a:cubicBezTo>
                    <a:pt x="128" y="1"/>
                    <a:pt x="88" y="7"/>
                    <a:pt x="48" y="34"/>
                  </a:cubicBezTo>
                  <a:cubicBezTo>
                    <a:pt x="14" y="48"/>
                    <a:pt x="1" y="61"/>
                    <a:pt x="1" y="61"/>
                  </a:cubicBezTo>
                  <a:cubicBezTo>
                    <a:pt x="1" y="63"/>
                    <a:pt x="3" y="64"/>
                    <a:pt x="6" y="64"/>
                  </a:cubicBezTo>
                  <a:cubicBezTo>
                    <a:pt x="14" y="64"/>
                    <a:pt x="31" y="59"/>
                    <a:pt x="55" y="54"/>
                  </a:cubicBezTo>
                  <a:cubicBezTo>
                    <a:pt x="95" y="41"/>
                    <a:pt x="135" y="34"/>
                    <a:pt x="175" y="28"/>
                  </a:cubicBezTo>
                  <a:cubicBezTo>
                    <a:pt x="216" y="34"/>
                    <a:pt x="249" y="48"/>
                    <a:pt x="283" y="75"/>
                  </a:cubicBezTo>
                  <a:cubicBezTo>
                    <a:pt x="303" y="95"/>
                    <a:pt x="310" y="115"/>
                    <a:pt x="310" y="115"/>
                  </a:cubicBezTo>
                  <a:cubicBezTo>
                    <a:pt x="316" y="115"/>
                    <a:pt x="316" y="95"/>
                    <a:pt x="296" y="61"/>
                  </a:cubicBezTo>
                  <a:cubicBezTo>
                    <a:pt x="269" y="21"/>
                    <a:pt x="222" y="1"/>
                    <a:pt x="175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59" name="Google Shape;559;p34"/>
            <p:cNvSpPr/>
            <p:nvPr/>
          </p:nvSpPr>
          <p:spPr>
            <a:xfrm>
              <a:off x="5444509" y="3933883"/>
              <a:ext cx="1458" cy="19118"/>
            </a:xfrm>
            <a:custGeom>
              <a:avLst/>
              <a:gdLst/>
              <a:ahLst/>
              <a:cxnLst/>
              <a:rect l="l" t="t" r="r" b="b"/>
              <a:pathLst>
                <a:path w="62" h="813" extrusionOk="0">
                  <a:moveTo>
                    <a:pt x="7" y="0"/>
                  </a:moveTo>
                  <a:cubicBezTo>
                    <a:pt x="1" y="0"/>
                    <a:pt x="14" y="182"/>
                    <a:pt x="21" y="410"/>
                  </a:cubicBezTo>
                  <a:cubicBezTo>
                    <a:pt x="28" y="631"/>
                    <a:pt x="21" y="812"/>
                    <a:pt x="28" y="812"/>
                  </a:cubicBezTo>
                  <a:cubicBezTo>
                    <a:pt x="54" y="678"/>
                    <a:pt x="61" y="544"/>
                    <a:pt x="54" y="410"/>
                  </a:cubicBezTo>
                  <a:cubicBezTo>
                    <a:pt x="54" y="269"/>
                    <a:pt x="41" y="135"/>
                    <a:pt x="7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0" name="Google Shape;560;p34"/>
            <p:cNvSpPr/>
            <p:nvPr/>
          </p:nvSpPr>
          <p:spPr>
            <a:xfrm>
              <a:off x="5494220" y="3862092"/>
              <a:ext cx="28594" cy="37248"/>
            </a:xfrm>
            <a:custGeom>
              <a:avLst/>
              <a:gdLst/>
              <a:ahLst/>
              <a:cxnLst/>
              <a:rect l="l" t="t" r="r" b="b"/>
              <a:pathLst>
                <a:path w="1216" h="1584" extrusionOk="0">
                  <a:moveTo>
                    <a:pt x="1215" y="0"/>
                  </a:moveTo>
                  <a:cubicBezTo>
                    <a:pt x="1121" y="34"/>
                    <a:pt x="1034" y="101"/>
                    <a:pt x="974" y="181"/>
                  </a:cubicBezTo>
                  <a:cubicBezTo>
                    <a:pt x="900" y="262"/>
                    <a:pt x="846" y="356"/>
                    <a:pt x="806" y="456"/>
                  </a:cubicBezTo>
                  <a:lnTo>
                    <a:pt x="651" y="825"/>
                  </a:lnTo>
                  <a:lnTo>
                    <a:pt x="511" y="1161"/>
                  </a:lnTo>
                  <a:lnTo>
                    <a:pt x="517" y="1161"/>
                  </a:lnTo>
                  <a:cubicBezTo>
                    <a:pt x="363" y="1282"/>
                    <a:pt x="235" y="1382"/>
                    <a:pt x="141" y="1456"/>
                  </a:cubicBezTo>
                  <a:lnTo>
                    <a:pt x="34" y="1544"/>
                  </a:lnTo>
                  <a:cubicBezTo>
                    <a:pt x="21" y="1557"/>
                    <a:pt x="7" y="1570"/>
                    <a:pt x="1" y="1584"/>
                  </a:cubicBezTo>
                  <a:cubicBezTo>
                    <a:pt x="14" y="1577"/>
                    <a:pt x="27" y="1564"/>
                    <a:pt x="41" y="1557"/>
                  </a:cubicBezTo>
                  <a:lnTo>
                    <a:pt x="155" y="1470"/>
                  </a:lnTo>
                  <a:cubicBezTo>
                    <a:pt x="249" y="1403"/>
                    <a:pt x="383" y="1302"/>
                    <a:pt x="537" y="1181"/>
                  </a:cubicBezTo>
                  <a:lnTo>
                    <a:pt x="672" y="846"/>
                  </a:lnTo>
                  <a:cubicBezTo>
                    <a:pt x="786" y="584"/>
                    <a:pt x="859" y="336"/>
                    <a:pt x="987" y="195"/>
                  </a:cubicBezTo>
                  <a:cubicBezTo>
                    <a:pt x="1034" y="141"/>
                    <a:pt x="1088" y="87"/>
                    <a:pt x="1148" y="47"/>
                  </a:cubicBezTo>
                  <a:cubicBezTo>
                    <a:pt x="1168" y="27"/>
                    <a:pt x="1188" y="14"/>
                    <a:pt x="1215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1" name="Google Shape;561;p34"/>
            <p:cNvSpPr/>
            <p:nvPr/>
          </p:nvSpPr>
          <p:spPr>
            <a:xfrm>
              <a:off x="5298034" y="3848053"/>
              <a:ext cx="110521" cy="100832"/>
            </a:xfrm>
            <a:custGeom>
              <a:avLst/>
              <a:gdLst/>
              <a:ahLst/>
              <a:cxnLst/>
              <a:rect l="l" t="t" r="r" b="b"/>
              <a:pathLst>
                <a:path w="4700" h="4288" extrusionOk="0">
                  <a:moveTo>
                    <a:pt x="1483" y="1"/>
                  </a:moveTo>
                  <a:cubicBezTo>
                    <a:pt x="877" y="1"/>
                    <a:pt x="0" y="350"/>
                    <a:pt x="318" y="2328"/>
                  </a:cubicBezTo>
                  <a:cubicBezTo>
                    <a:pt x="694" y="2778"/>
                    <a:pt x="1821" y="3550"/>
                    <a:pt x="2874" y="4288"/>
                  </a:cubicBezTo>
                  <a:lnTo>
                    <a:pt x="4700" y="2483"/>
                  </a:lnTo>
                  <a:cubicBezTo>
                    <a:pt x="4700" y="2483"/>
                    <a:pt x="2418" y="161"/>
                    <a:pt x="1807" y="33"/>
                  </a:cubicBezTo>
                  <a:cubicBezTo>
                    <a:pt x="1719" y="15"/>
                    <a:pt x="1606" y="1"/>
                    <a:pt x="1483" y="1"/>
                  </a:cubicBezTo>
                  <a:close/>
                </a:path>
              </a:pathLst>
            </a:custGeom>
            <a:solidFill>
              <a:srgbClr val="FECA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2" name="Google Shape;562;p34"/>
            <p:cNvSpPr/>
            <p:nvPr/>
          </p:nvSpPr>
          <p:spPr>
            <a:xfrm>
              <a:off x="5312119" y="3847700"/>
              <a:ext cx="97070" cy="101985"/>
            </a:xfrm>
            <a:custGeom>
              <a:avLst/>
              <a:gdLst/>
              <a:ahLst/>
              <a:cxnLst/>
              <a:rect l="l" t="t" r="r" b="b"/>
              <a:pathLst>
                <a:path w="4128" h="4337" extrusionOk="0">
                  <a:moveTo>
                    <a:pt x="917" y="1"/>
                  </a:moveTo>
                  <a:cubicBezTo>
                    <a:pt x="866" y="1"/>
                    <a:pt x="815" y="5"/>
                    <a:pt x="766" y="15"/>
                  </a:cubicBezTo>
                  <a:cubicBezTo>
                    <a:pt x="672" y="28"/>
                    <a:pt x="591" y="62"/>
                    <a:pt x="511" y="102"/>
                  </a:cubicBezTo>
                  <a:cubicBezTo>
                    <a:pt x="484" y="122"/>
                    <a:pt x="457" y="142"/>
                    <a:pt x="437" y="162"/>
                  </a:cubicBezTo>
                  <a:cubicBezTo>
                    <a:pt x="437" y="162"/>
                    <a:pt x="464" y="142"/>
                    <a:pt x="517" y="116"/>
                  </a:cubicBezTo>
                  <a:cubicBezTo>
                    <a:pt x="591" y="69"/>
                    <a:pt x="678" y="42"/>
                    <a:pt x="766" y="28"/>
                  </a:cubicBezTo>
                  <a:cubicBezTo>
                    <a:pt x="811" y="22"/>
                    <a:pt x="856" y="19"/>
                    <a:pt x="901" y="19"/>
                  </a:cubicBezTo>
                  <a:cubicBezTo>
                    <a:pt x="995" y="19"/>
                    <a:pt x="1088" y="32"/>
                    <a:pt x="1175" y="55"/>
                  </a:cubicBezTo>
                  <a:cubicBezTo>
                    <a:pt x="1356" y="116"/>
                    <a:pt x="1524" y="196"/>
                    <a:pt x="1672" y="303"/>
                  </a:cubicBezTo>
                  <a:cubicBezTo>
                    <a:pt x="1866" y="424"/>
                    <a:pt x="2041" y="565"/>
                    <a:pt x="2202" y="726"/>
                  </a:cubicBezTo>
                  <a:cubicBezTo>
                    <a:pt x="2376" y="901"/>
                    <a:pt x="2564" y="1082"/>
                    <a:pt x="2765" y="1270"/>
                  </a:cubicBezTo>
                  <a:cubicBezTo>
                    <a:pt x="3164" y="1648"/>
                    <a:pt x="3622" y="2047"/>
                    <a:pt x="4074" y="2491"/>
                  </a:cubicBezTo>
                  <a:lnTo>
                    <a:pt x="4074" y="2491"/>
                  </a:lnTo>
                  <a:lnTo>
                    <a:pt x="3805" y="2753"/>
                  </a:lnTo>
                  <a:lnTo>
                    <a:pt x="2273" y="4278"/>
                  </a:lnTo>
                  <a:lnTo>
                    <a:pt x="2273" y="4278"/>
                  </a:lnTo>
                  <a:lnTo>
                    <a:pt x="638" y="3075"/>
                  </a:lnTo>
                  <a:lnTo>
                    <a:pt x="175" y="2739"/>
                  </a:lnTo>
                  <a:lnTo>
                    <a:pt x="48" y="2652"/>
                  </a:lnTo>
                  <a:cubicBezTo>
                    <a:pt x="34" y="2645"/>
                    <a:pt x="21" y="2632"/>
                    <a:pt x="1" y="2625"/>
                  </a:cubicBezTo>
                  <a:lnTo>
                    <a:pt x="1" y="2625"/>
                  </a:lnTo>
                  <a:lnTo>
                    <a:pt x="41" y="2659"/>
                  </a:lnTo>
                  <a:lnTo>
                    <a:pt x="162" y="2753"/>
                  </a:lnTo>
                  <a:lnTo>
                    <a:pt x="625" y="3102"/>
                  </a:lnTo>
                  <a:lnTo>
                    <a:pt x="2262" y="4323"/>
                  </a:lnTo>
                  <a:lnTo>
                    <a:pt x="2275" y="4336"/>
                  </a:lnTo>
                  <a:lnTo>
                    <a:pt x="2289" y="4323"/>
                  </a:lnTo>
                  <a:lnTo>
                    <a:pt x="3832" y="2786"/>
                  </a:lnTo>
                  <a:lnTo>
                    <a:pt x="4114" y="2511"/>
                  </a:lnTo>
                  <a:lnTo>
                    <a:pt x="4128" y="2498"/>
                  </a:lnTo>
                  <a:lnTo>
                    <a:pt x="4114" y="2478"/>
                  </a:lnTo>
                  <a:cubicBezTo>
                    <a:pt x="3651" y="2021"/>
                    <a:pt x="3195" y="1619"/>
                    <a:pt x="2785" y="1243"/>
                  </a:cubicBezTo>
                  <a:cubicBezTo>
                    <a:pt x="2584" y="1055"/>
                    <a:pt x="2396" y="874"/>
                    <a:pt x="2222" y="706"/>
                  </a:cubicBezTo>
                  <a:cubicBezTo>
                    <a:pt x="2054" y="545"/>
                    <a:pt x="1880" y="404"/>
                    <a:pt x="1685" y="277"/>
                  </a:cubicBezTo>
                  <a:cubicBezTo>
                    <a:pt x="1531" y="176"/>
                    <a:pt x="1363" y="89"/>
                    <a:pt x="1182" y="35"/>
                  </a:cubicBezTo>
                  <a:cubicBezTo>
                    <a:pt x="1097" y="14"/>
                    <a:pt x="1006" y="1"/>
                    <a:pt x="9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3" name="Google Shape;563;p34"/>
            <p:cNvSpPr/>
            <p:nvPr/>
          </p:nvSpPr>
          <p:spPr>
            <a:xfrm>
              <a:off x="5365310" y="3690879"/>
              <a:ext cx="85853" cy="166957"/>
            </a:xfrm>
            <a:custGeom>
              <a:avLst/>
              <a:gdLst/>
              <a:ahLst/>
              <a:cxnLst/>
              <a:rect l="l" t="t" r="r" b="b"/>
              <a:pathLst>
                <a:path w="3651" h="7100" extrusionOk="0">
                  <a:moveTo>
                    <a:pt x="1651" y="0"/>
                  </a:moveTo>
                  <a:cubicBezTo>
                    <a:pt x="584" y="14"/>
                    <a:pt x="0" y="933"/>
                    <a:pt x="47" y="2007"/>
                  </a:cubicBezTo>
                  <a:lnTo>
                    <a:pt x="47" y="5644"/>
                  </a:lnTo>
                  <a:lnTo>
                    <a:pt x="2510" y="7100"/>
                  </a:lnTo>
                  <a:lnTo>
                    <a:pt x="2530" y="6362"/>
                  </a:lnTo>
                  <a:cubicBezTo>
                    <a:pt x="2530" y="6060"/>
                    <a:pt x="2537" y="5436"/>
                    <a:pt x="2537" y="5436"/>
                  </a:cubicBezTo>
                  <a:cubicBezTo>
                    <a:pt x="2537" y="5436"/>
                    <a:pt x="3570" y="5322"/>
                    <a:pt x="3624" y="4288"/>
                  </a:cubicBezTo>
                  <a:cubicBezTo>
                    <a:pt x="3651" y="3798"/>
                    <a:pt x="3624" y="2772"/>
                    <a:pt x="3590" y="1839"/>
                  </a:cubicBezTo>
                  <a:cubicBezTo>
                    <a:pt x="3550" y="839"/>
                    <a:pt x="2751" y="40"/>
                    <a:pt x="1751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4" name="Google Shape;564;p34"/>
            <p:cNvSpPr/>
            <p:nvPr/>
          </p:nvSpPr>
          <p:spPr>
            <a:xfrm>
              <a:off x="5393858" y="3808125"/>
              <a:ext cx="31110" cy="17284"/>
            </a:xfrm>
            <a:custGeom>
              <a:avLst/>
              <a:gdLst/>
              <a:ahLst/>
              <a:cxnLst/>
              <a:rect l="l" t="t" r="r" b="b"/>
              <a:pathLst>
                <a:path w="1323" h="735" extrusionOk="0">
                  <a:moveTo>
                    <a:pt x="1" y="0"/>
                  </a:moveTo>
                  <a:cubicBezTo>
                    <a:pt x="1" y="0"/>
                    <a:pt x="277" y="734"/>
                    <a:pt x="1223" y="734"/>
                  </a:cubicBezTo>
                  <a:cubicBezTo>
                    <a:pt x="1256" y="734"/>
                    <a:pt x="1289" y="733"/>
                    <a:pt x="1323" y="732"/>
                  </a:cubicBezTo>
                  <a:lnTo>
                    <a:pt x="1323" y="450"/>
                  </a:lnTo>
                  <a:cubicBezTo>
                    <a:pt x="853" y="430"/>
                    <a:pt x="390" y="275"/>
                    <a:pt x="1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5" name="Google Shape;565;p34"/>
            <p:cNvSpPr/>
            <p:nvPr/>
          </p:nvSpPr>
          <p:spPr>
            <a:xfrm>
              <a:off x="5435832" y="3751759"/>
              <a:ext cx="6819" cy="6678"/>
            </a:xfrm>
            <a:custGeom>
              <a:avLst/>
              <a:gdLst/>
              <a:ahLst/>
              <a:cxnLst/>
              <a:rect l="l" t="t" r="r" b="b"/>
              <a:pathLst>
                <a:path w="290" h="284" extrusionOk="0">
                  <a:moveTo>
                    <a:pt x="154" y="1"/>
                  </a:moveTo>
                  <a:cubicBezTo>
                    <a:pt x="150" y="1"/>
                    <a:pt x="146" y="1"/>
                    <a:pt x="142" y="1"/>
                  </a:cubicBezTo>
                  <a:cubicBezTo>
                    <a:pt x="68" y="1"/>
                    <a:pt x="1" y="62"/>
                    <a:pt x="1" y="142"/>
                  </a:cubicBezTo>
                  <a:cubicBezTo>
                    <a:pt x="1" y="223"/>
                    <a:pt x="68" y="283"/>
                    <a:pt x="142" y="283"/>
                  </a:cubicBezTo>
                  <a:cubicBezTo>
                    <a:pt x="222" y="283"/>
                    <a:pt x="289" y="216"/>
                    <a:pt x="289" y="136"/>
                  </a:cubicBezTo>
                  <a:cubicBezTo>
                    <a:pt x="289" y="59"/>
                    <a:pt x="229" y="1"/>
                    <a:pt x="1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6" name="Google Shape;566;p34"/>
            <p:cNvSpPr/>
            <p:nvPr/>
          </p:nvSpPr>
          <p:spPr>
            <a:xfrm>
              <a:off x="5430165" y="3740707"/>
              <a:ext cx="14227" cy="4021"/>
            </a:xfrm>
            <a:custGeom>
              <a:avLst/>
              <a:gdLst/>
              <a:ahLst/>
              <a:cxnLst/>
              <a:rect l="l" t="t" r="r" b="b"/>
              <a:pathLst>
                <a:path w="605" h="171" extrusionOk="0">
                  <a:moveTo>
                    <a:pt x="285" y="0"/>
                  </a:moveTo>
                  <a:cubicBezTo>
                    <a:pt x="215" y="0"/>
                    <a:pt x="145" y="21"/>
                    <a:pt x="81" y="62"/>
                  </a:cubicBezTo>
                  <a:cubicBezTo>
                    <a:pt x="27" y="96"/>
                    <a:pt x="0" y="122"/>
                    <a:pt x="20" y="143"/>
                  </a:cubicBezTo>
                  <a:cubicBezTo>
                    <a:pt x="22" y="145"/>
                    <a:pt x="25" y="146"/>
                    <a:pt x="30" y="146"/>
                  </a:cubicBezTo>
                  <a:cubicBezTo>
                    <a:pt x="63" y="146"/>
                    <a:pt x="173" y="89"/>
                    <a:pt x="309" y="89"/>
                  </a:cubicBezTo>
                  <a:cubicBezTo>
                    <a:pt x="458" y="95"/>
                    <a:pt x="562" y="171"/>
                    <a:pt x="592" y="171"/>
                  </a:cubicBezTo>
                  <a:cubicBezTo>
                    <a:pt x="594" y="171"/>
                    <a:pt x="596" y="170"/>
                    <a:pt x="597" y="169"/>
                  </a:cubicBezTo>
                  <a:cubicBezTo>
                    <a:pt x="604" y="156"/>
                    <a:pt x="591" y="122"/>
                    <a:pt x="544" y="82"/>
                  </a:cubicBezTo>
                  <a:cubicBezTo>
                    <a:pt x="477" y="35"/>
                    <a:pt x="403" y="2"/>
                    <a:pt x="315" y="2"/>
                  </a:cubicBezTo>
                  <a:cubicBezTo>
                    <a:pt x="305" y="1"/>
                    <a:pt x="295" y="0"/>
                    <a:pt x="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7" name="Google Shape;567;p34"/>
            <p:cNvSpPr/>
            <p:nvPr/>
          </p:nvSpPr>
          <p:spPr>
            <a:xfrm>
              <a:off x="5401759" y="3751759"/>
              <a:ext cx="6796" cy="6678"/>
            </a:xfrm>
            <a:custGeom>
              <a:avLst/>
              <a:gdLst/>
              <a:ahLst/>
              <a:cxnLst/>
              <a:rect l="l" t="t" r="r" b="b"/>
              <a:pathLst>
                <a:path w="289" h="284" extrusionOk="0">
                  <a:moveTo>
                    <a:pt x="159" y="1"/>
                  </a:moveTo>
                  <a:cubicBezTo>
                    <a:pt x="155" y="1"/>
                    <a:pt x="152" y="1"/>
                    <a:pt x="148" y="1"/>
                  </a:cubicBezTo>
                  <a:cubicBezTo>
                    <a:pt x="67" y="1"/>
                    <a:pt x="0" y="62"/>
                    <a:pt x="0" y="142"/>
                  </a:cubicBezTo>
                  <a:cubicBezTo>
                    <a:pt x="0" y="223"/>
                    <a:pt x="67" y="283"/>
                    <a:pt x="141" y="283"/>
                  </a:cubicBezTo>
                  <a:cubicBezTo>
                    <a:pt x="222" y="283"/>
                    <a:pt x="289" y="216"/>
                    <a:pt x="289" y="136"/>
                  </a:cubicBezTo>
                  <a:cubicBezTo>
                    <a:pt x="289" y="59"/>
                    <a:pt x="228" y="1"/>
                    <a:pt x="15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8" name="Google Shape;568;p34"/>
            <p:cNvSpPr/>
            <p:nvPr/>
          </p:nvSpPr>
          <p:spPr>
            <a:xfrm>
              <a:off x="5393693" y="3740072"/>
              <a:ext cx="14227" cy="3903"/>
            </a:xfrm>
            <a:custGeom>
              <a:avLst/>
              <a:gdLst/>
              <a:ahLst/>
              <a:cxnLst/>
              <a:rect l="l" t="t" r="r" b="b"/>
              <a:pathLst>
                <a:path w="605" h="166" extrusionOk="0">
                  <a:moveTo>
                    <a:pt x="286" y="1"/>
                  </a:moveTo>
                  <a:cubicBezTo>
                    <a:pt x="216" y="1"/>
                    <a:pt x="146" y="21"/>
                    <a:pt x="81" y="62"/>
                  </a:cubicBezTo>
                  <a:cubicBezTo>
                    <a:pt x="28" y="96"/>
                    <a:pt x="1" y="116"/>
                    <a:pt x="21" y="136"/>
                  </a:cubicBezTo>
                  <a:cubicBezTo>
                    <a:pt x="23" y="138"/>
                    <a:pt x="26" y="140"/>
                    <a:pt x="30" y="140"/>
                  </a:cubicBezTo>
                  <a:cubicBezTo>
                    <a:pt x="62" y="140"/>
                    <a:pt x="163" y="89"/>
                    <a:pt x="290" y="89"/>
                  </a:cubicBezTo>
                  <a:cubicBezTo>
                    <a:pt x="296" y="89"/>
                    <a:pt x="303" y="89"/>
                    <a:pt x="310" y="89"/>
                  </a:cubicBezTo>
                  <a:cubicBezTo>
                    <a:pt x="454" y="95"/>
                    <a:pt x="555" y="166"/>
                    <a:pt x="589" y="166"/>
                  </a:cubicBezTo>
                  <a:cubicBezTo>
                    <a:pt x="593" y="166"/>
                    <a:pt x="596" y="165"/>
                    <a:pt x="598" y="163"/>
                  </a:cubicBezTo>
                  <a:cubicBezTo>
                    <a:pt x="605" y="156"/>
                    <a:pt x="591" y="123"/>
                    <a:pt x="544" y="82"/>
                  </a:cubicBezTo>
                  <a:cubicBezTo>
                    <a:pt x="477" y="35"/>
                    <a:pt x="404" y="2"/>
                    <a:pt x="316" y="2"/>
                  </a:cubicBezTo>
                  <a:cubicBezTo>
                    <a:pt x="306" y="1"/>
                    <a:pt x="296" y="1"/>
                    <a:pt x="2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69" name="Google Shape;569;p34"/>
            <p:cNvSpPr/>
            <p:nvPr/>
          </p:nvSpPr>
          <p:spPr>
            <a:xfrm>
              <a:off x="5418948" y="3742000"/>
              <a:ext cx="10605" cy="31369"/>
            </a:xfrm>
            <a:custGeom>
              <a:avLst/>
              <a:gdLst/>
              <a:ahLst/>
              <a:cxnLst/>
              <a:rect l="l" t="t" r="r" b="b"/>
              <a:pathLst>
                <a:path w="451" h="1334" extrusionOk="0"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" y="7"/>
                    <a:pt x="108" y="369"/>
                    <a:pt x="256" y="819"/>
                  </a:cubicBezTo>
                  <a:cubicBezTo>
                    <a:pt x="289" y="926"/>
                    <a:pt x="323" y="1027"/>
                    <a:pt x="356" y="1128"/>
                  </a:cubicBezTo>
                  <a:cubicBezTo>
                    <a:pt x="376" y="1168"/>
                    <a:pt x="390" y="1208"/>
                    <a:pt x="383" y="1249"/>
                  </a:cubicBezTo>
                  <a:cubicBezTo>
                    <a:pt x="376" y="1275"/>
                    <a:pt x="336" y="1282"/>
                    <a:pt x="296" y="1282"/>
                  </a:cubicBezTo>
                  <a:cubicBezTo>
                    <a:pt x="209" y="1289"/>
                    <a:pt x="121" y="1296"/>
                    <a:pt x="41" y="1322"/>
                  </a:cubicBezTo>
                  <a:cubicBezTo>
                    <a:pt x="92" y="1330"/>
                    <a:pt x="141" y="1333"/>
                    <a:pt x="190" y="1333"/>
                  </a:cubicBezTo>
                  <a:cubicBezTo>
                    <a:pt x="225" y="1333"/>
                    <a:pt x="260" y="1332"/>
                    <a:pt x="296" y="1329"/>
                  </a:cubicBezTo>
                  <a:cubicBezTo>
                    <a:pt x="323" y="1329"/>
                    <a:pt x="343" y="1329"/>
                    <a:pt x="363" y="1322"/>
                  </a:cubicBezTo>
                  <a:cubicBezTo>
                    <a:pt x="397" y="1316"/>
                    <a:pt x="423" y="1296"/>
                    <a:pt x="437" y="1269"/>
                  </a:cubicBezTo>
                  <a:cubicBezTo>
                    <a:pt x="450" y="1215"/>
                    <a:pt x="444" y="1155"/>
                    <a:pt x="417" y="1108"/>
                  </a:cubicBezTo>
                  <a:cubicBezTo>
                    <a:pt x="390" y="1007"/>
                    <a:pt x="356" y="906"/>
                    <a:pt x="316" y="792"/>
                  </a:cubicBezTo>
                  <a:cubicBezTo>
                    <a:pt x="170" y="353"/>
                    <a:pt x="37" y="0"/>
                    <a:pt x="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0" name="Google Shape;570;p34"/>
            <p:cNvSpPr/>
            <p:nvPr/>
          </p:nvSpPr>
          <p:spPr>
            <a:xfrm>
              <a:off x="5392282" y="3728080"/>
              <a:ext cx="17378" cy="4656"/>
            </a:xfrm>
            <a:custGeom>
              <a:avLst/>
              <a:gdLst/>
              <a:ahLst/>
              <a:cxnLst/>
              <a:rect l="l" t="t" r="r" b="b"/>
              <a:pathLst>
                <a:path w="739" h="198" extrusionOk="0">
                  <a:moveTo>
                    <a:pt x="331" y="0"/>
                  </a:moveTo>
                  <a:cubicBezTo>
                    <a:pt x="252" y="0"/>
                    <a:pt x="174" y="14"/>
                    <a:pt x="101" y="42"/>
                  </a:cubicBezTo>
                  <a:cubicBezTo>
                    <a:pt x="34" y="76"/>
                    <a:pt x="1" y="109"/>
                    <a:pt x="7" y="129"/>
                  </a:cubicBezTo>
                  <a:cubicBezTo>
                    <a:pt x="21" y="170"/>
                    <a:pt x="182" y="149"/>
                    <a:pt x="370" y="163"/>
                  </a:cubicBezTo>
                  <a:cubicBezTo>
                    <a:pt x="502" y="168"/>
                    <a:pt x="620" y="198"/>
                    <a:pt x="682" y="198"/>
                  </a:cubicBezTo>
                  <a:cubicBezTo>
                    <a:pt x="705" y="198"/>
                    <a:pt x="720" y="194"/>
                    <a:pt x="725" y="183"/>
                  </a:cubicBezTo>
                  <a:cubicBezTo>
                    <a:pt x="739" y="163"/>
                    <a:pt x="712" y="123"/>
                    <a:pt x="651" y="82"/>
                  </a:cubicBezTo>
                  <a:cubicBezTo>
                    <a:pt x="554" y="28"/>
                    <a:pt x="442" y="0"/>
                    <a:pt x="3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1" name="Google Shape;571;p34"/>
            <p:cNvSpPr/>
            <p:nvPr/>
          </p:nvSpPr>
          <p:spPr>
            <a:xfrm>
              <a:off x="5429671" y="3729655"/>
              <a:ext cx="15496" cy="4421"/>
            </a:xfrm>
            <a:custGeom>
              <a:avLst/>
              <a:gdLst/>
              <a:ahLst/>
              <a:cxnLst/>
              <a:rect l="l" t="t" r="r" b="b"/>
              <a:pathLst>
                <a:path w="659" h="188" extrusionOk="0">
                  <a:moveTo>
                    <a:pt x="303" y="1"/>
                  </a:moveTo>
                  <a:cubicBezTo>
                    <a:pt x="226" y="1"/>
                    <a:pt x="146" y="20"/>
                    <a:pt x="81" y="56"/>
                  </a:cubicBezTo>
                  <a:cubicBezTo>
                    <a:pt x="21" y="82"/>
                    <a:pt x="1" y="123"/>
                    <a:pt x="14" y="136"/>
                  </a:cubicBezTo>
                  <a:cubicBezTo>
                    <a:pt x="29" y="159"/>
                    <a:pt x="78" y="162"/>
                    <a:pt x="145" y="162"/>
                  </a:cubicBezTo>
                  <a:cubicBezTo>
                    <a:pt x="177" y="162"/>
                    <a:pt x="213" y="161"/>
                    <a:pt x="251" y="161"/>
                  </a:cubicBezTo>
                  <a:cubicBezTo>
                    <a:pt x="277" y="161"/>
                    <a:pt x="303" y="162"/>
                    <a:pt x="330" y="163"/>
                  </a:cubicBezTo>
                  <a:cubicBezTo>
                    <a:pt x="434" y="168"/>
                    <a:pt x="526" y="187"/>
                    <a:pt x="585" y="187"/>
                  </a:cubicBezTo>
                  <a:cubicBezTo>
                    <a:pt x="613" y="187"/>
                    <a:pt x="634" y="183"/>
                    <a:pt x="645" y="170"/>
                  </a:cubicBezTo>
                  <a:cubicBezTo>
                    <a:pt x="659" y="156"/>
                    <a:pt x="638" y="116"/>
                    <a:pt x="591" y="82"/>
                  </a:cubicBezTo>
                  <a:cubicBezTo>
                    <a:pt x="511" y="36"/>
                    <a:pt x="424" y="9"/>
                    <a:pt x="336" y="2"/>
                  </a:cubicBezTo>
                  <a:cubicBezTo>
                    <a:pt x="325" y="1"/>
                    <a:pt x="314" y="1"/>
                    <a:pt x="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2" name="Google Shape;572;p34"/>
            <p:cNvSpPr/>
            <p:nvPr/>
          </p:nvSpPr>
          <p:spPr>
            <a:xfrm>
              <a:off x="5351107" y="3755028"/>
              <a:ext cx="16578" cy="25279"/>
            </a:xfrm>
            <a:custGeom>
              <a:avLst/>
              <a:gdLst/>
              <a:ahLst/>
              <a:cxnLst/>
              <a:rect l="l" t="t" r="r" b="b"/>
              <a:pathLst>
                <a:path w="705" h="1075" extrusionOk="0">
                  <a:moveTo>
                    <a:pt x="448" y="1"/>
                  </a:moveTo>
                  <a:cubicBezTo>
                    <a:pt x="248" y="1"/>
                    <a:pt x="4" y="87"/>
                    <a:pt x="0" y="507"/>
                  </a:cubicBezTo>
                  <a:cubicBezTo>
                    <a:pt x="0" y="989"/>
                    <a:pt x="330" y="1075"/>
                    <a:pt x="538" y="1075"/>
                  </a:cubicBezTo>
                  <a:cubicBezTo>
                    <a:pt x="634" y="1075"/>
                    <a:pt x="705" y="1057"/>
                    <a:pt x="705" y="1050"/>
                  </a:cubicBezTo>
                  <a:cubicBezTo>
                    <a:pt x="705" y="1030"/>
                    <a:pt x="705" y="44"/>
                    <a:pt x="705" y="44"/>
                  </a:cubicBezTo>
                  <a:cubicBezTo>
                    <a:pt x="699" y="41"/>
                    <a:pt x="584" y="1"/>
                    <a:pt x="448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3" name="Google Shape;573;p34"/>
            <p:cNvSpPr/>
            <p:nvPr/>
          </p:nvSpPr>
          <p:spPr>
            <a:xfrm>
              <a:off x="5355199" y="3760295"/>
              <a:ext cx="7595" cy="14556"/>
            </a:xfrm>
            <a:custGeom>
              <a:avLst/>
              <a:gdLst/>
              <a:ahLst/>
              <a:cxnLst/>
              <a:rect l="l" t="t" r="r" b="b"/>
              <a:pathLst>
                <a:path w="323" h="619" extrusionOk="0">
                  <a:moveTo>
                    <a:pt x="175" y="1"/>
                  </a:moveTo>
                  <a:cubicBezTo>
                    <a:pt x="121" y="14"/>
                    <a:pt x="68" y="54"/>
                    <a:pt x="48" y="108"/>
                  </a:cubicBezTo>
                  <a:cubicBezTo>
                    <a:pt x="21" y="169"/>
                    <a:pt x="1" y="236"/>
                    <a:pt x="7" y="303"/>
                  </a:cubicBezTo>
                  <a:cubicBezTo>
                    <a:pt x="7" y="450"/>
                    <a:pt x="81" y="578"/>
                    <a:pt x="182" y="611"/>
                  </a:cubicBezTo>
                  <a:cubicBezTo>
                    <a:pt x="195" y="616"/>
                    <a:pt x="209" y="618"/>
                    <a:pt x="222" y="618"/>
                  </a:cubicBezTo>
                  <a:cubicBezTo>
                    <a:pt x="248" y="618"/>
                    <a:pt x="273" y="609"/>
                    <a:pt x="296" y="591"/>
                  </a:cubicBezTo>
                  <a:cubicBezTo>
                    <a:pt x="316" y="578"/>
                    <a:pt x="323" y="564"/>
                    <a:pt x="316" y="558"/>
                  </a:cubicBezTo>
                  <a:lnTo>
                    <a:pt x="316" y="558"/>
                  </a:lnTo>
                  <a:cubicBezTo>
                    <a:pt x="316" y="558"/>
                    <a:pt x="303" y="571"/>
                    <a:pt x="282" y="578"/>
                  </a:cubicBezTo>
                  <a:cubicBezTo>
                    <a:pt x="269" y="585"/>
                    <a:pt x="254" y="588"/>
                    <a:pt x="238" y="588"/>
                  </a:cubicBezTo>
                  <a:cubicBezTo>
                    <a:pt x="222" y="588"/>
                    <a:pt x="205" y="585"/>
                    <a:pt x="188" y="578"/>
                  </a:cubicBezTo>
                  <a:cubicBezTo>
                    <a:pt x="115" y="551"/>
                    <a:pt x="54" y="430"/>
                    <a:pt x="54" y="303"/>
                  </a:cubicBezTo>
                  <a:cubicBezTo>
                    <a:pt x="54" y="242"/>
                    <a:pt x="68" y="182"/>
                    <a:pt x="88" y="128"/>
                  </a:cubicBezTo>
                  <a:cubicBezTo>
                    <a:pt x="101" y="88"/>
                    <a:pt x="141" y="48"/>
                    <a:pt x="182" y="34"/>
                  </a:cubicBezTo>
                  <a:cubicBezTo>
                    <a:pt x="188" y="33"/>
                    <a:pt x="193" y="33"/>
                    <a:pt x="198" y="33"/>
                  </a:cubicBezTo>
                  <a:cubicBezTo>
                    <a:pt x="224" y="33"/>
                    <a:pt x="244" y="46"/>
                    <a:pt x="256" y="68"/>
                  </a:cubicBezTo>
                  <a:cubicBezTo>
                    <a:pt x="262" y="88"/>
                    <a:pt x="256" y="101"/>
                    <a:pt x="262" y="108"/>
                  </a:cubicBezTo>
                  <a:cubicBezTo>
                    <a:pt x="269" y="108"/>
                    <a:pt x="282" y="95"/>
                    <a:pt x="276" y="68"/>
                  </a:cubicBezTo>
                  <a:cubicBezTo>
                    <a:pt x="269" y="48"/>
                    <a:pt x="262" y="34"/>
                    <a:pt x="249" y="21"/>
                  </a:cubicBezTo>
                  <a:cubicBezTo>
                    <a:pt x="229" y="8"/>
                    <a:pt x="202" y="1"/>
                    <a:pt x="175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4" name="Google Shape;574;p34"/>
            <p:cNvSpPr/>
            <p:nvPr/>
          </p:nvSpPr>
          <p:spPr>
            <a:xfrm>
              <a:off x="5407426" y="3775298"/>
              <a:ext cx="12016" cy="10111"/>
            </a:xfrm>
            <a:custGeom>
              <a:avLst/>
              <a:gdLst/>
              <a:ahLst/>
              <a:cxnLst/>
              <a:rect l="l" t="t" r="r" b="b"/>
              <a:pathLst>
                <a:path w="511" h="430" extrusionOk="0">
                  <a:moveTo>
                    <a:pt x="34" y="0"/>
                  </a:moveTo>
                  <a:cubicBezTo>
                    <a:pt x="21" y="0"/>
                    <a:pt x="1" y="41"/>
                    <a:pt x="14" y="108"/>
                  </a:cubicBezTo>
                  <a:cubicBezTo>
                    <a:pt x="28" y="202"/>
                    <a:pt x="68" y="282"/>
                    <a:pt x="142" y="336"/>
                  </a:cubicBezTo>
                  <a:cubicBezTo>
                    <a:pt x="215" y="396"/>
                    <a:pt x="309" y="430"/>
                    <a:pt x="403" y="430"/>
                  </a:cubicBezTo>
                  <a:cubicBezTo>
                    <a:pt x="470" y="423"/>
                    <a:pt x="511" y="416"/>
                    <a:pt x="511" y="396"/>
                  </a:cubicBezTo>
                  <a:cubicBezTo>
                    <a:pt x="511" y="369"/>
                    <a:pt x="343" y="390"/>
                    <a:pt x="202" y="275"/>
                  </a:cubicBezTo>
                  <a:cubicBezTo>
                    <a:pt x="61" y="161"/>
                    <a:pt x="54" y="0"/>
                    <a:pt x="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5" name="Google Shape;575;p34"/>
            <p:cNvSpPr/>
            <p:nvPr/>
          </p:nvSpPr>
          <p:spPr>
            <a:xfrm>
              <a:off x="5341466" y="3673760"/>
              <a:ext cx="142195" cy="86817"/>
            </a:xfrm>
            <a:custGeom>
              <a:avLst/>
              <a:gdLst/>
              <a:ahLst/>
              <a:cxnLst/>
              <a:rect l="l" t="t" r="r" b="b"/>
              <a:pathLst>
                <a:path w="6047" h="3692" extrusionOk="0">
                  <a:moveTo>
                    <a:pt x="2850" y="0"/>
                  </a:moveTo>
                  <a:cubicBezTo>
                    <a:pt x="2706" y="0"/>
                    <a:pt x="2570" y="14"/>
                    <a:pt x="2457" y="44"/>
                  </a:cubicBezTo>
                  <a:cubicBezTo>
                    <a:pt x="2094" y="131"/>
                    <a:pt x="1772" y="419"/>
                    <a:pt x="1719" y="789"/>
                  </a:cubicBezTo>
                  <a:cubicBezTo>
                    <a:pt x="1601" y="690"/>
                    <a:pt x="1449" y="647"/>
                    <a:pt x="1293" y="647"/>
                  </a:cubicBezTo>
                  <a:cubicBezTo>
                    <a:pt x="1182" y="647"/>
                    <a:pt x="1070" y="669"/>
                    <a:pt x="967" y="708"/>
                  </a:cubicBezTo>
                  <a:lnTo>
                    <a:pt x="960" y="708"/>
                  </a:lnTo>
                  <a:cubicBezTo>
                    <a:pt x="692" y="802"/>
                    <a:pt x="531" y="1084"/>
                    <a:pt x="450" y="1366"/>
                  </a:cubicBezTo>
                  <a:lnTo>
                    <a:pt x="437" y="1406"/>
                  </a:lnTo>
                  <a:cubicBezTo>
                    <a:pt x="343" y="1554"/>
                    <a:pt x="215" y="1674"/>
                    <a:pt x="61" y="1762"/>
                  </a:cubicBezTo>
                  <a:cubicBezTo>
                    <a:pt x="41" y="1775"/>
                    <a:pt x="7" y="1795"/>
                    <a:pt x="1" y="1829"/>
                  </a:cubicBezTo>
                  <a:cubicBezTo>
                    <a:pt x="7" y="1856"/>
                    <a:pt x="21" y="1882"/>
                    <a:pt x="48" y="1903"/>
                  </a:cubicBezTo>
                  <a:cubicBezTo>
                    <a:pt x="115" y="1943"/>
                    <a:pt x="195" y="1976"/>
                    <a:pt x="269" y="1990"/>
                  </a:cubicBezTo>
                  <a:cubicBezTo>
                    <a:pt x="249" y="2057"/>
                    <a:pt x="215" y="2117"/>
                    <a:pt x="182" y="2178"/>
                  </a:cubicBezTo>
                  <a:cubicBezTo>
                    <a:pt x="148" y="2231"/>
                    <a:pt x="108" y="2292"/>
                    <a:pt x="135" y="2345"/>
                  </a:cubicBezTo>
                  <a:cubicBezTo>
                    <a:pt x="157" y="2379"/>
                    <a:pt x="193" y="2403"/>
                    <a:pt x="231" y="2403"/>
                  </a:cubicBezTo>
                  <a:cubicBezTo>
                    <a:pt x="239" y="2403"/>
                    <a:pt x="247" y="2401"/>
                    <a:pt x="256" y="2399"/>
                  </a:cubicBezTo>
                  <a:cubicBezTo>
                    <a:pt x="303" y="2392"/>
                    <a:pt x="350" y="2372"/>
                    <a:pt x="383" y="2345"/>
                  </a:cubicBezTo>
                  <a:lnTo>
                    <a:pt x="383" y="2345"/>
                  </a:lnTo>
                  <a:lnTo>
                    <a:pt x="289" y="2560"/>
                  </a:lnTo>
                  <a:cubicBezTo>
                    <a:pt x="329" y="2568"/>
                    <a:pt x="369" y="2572"/>
                    <a:pt x="408" y="2572"/>
                  </a:cubicBezTo>
                  <a:cubicBezTo>
                    <a:pt x="468" y="2572"/>
                    <a:pt x="528" y="2563"/>
                    <a:pt x="585" y="2547"/>
                  </a:cubicBezTo>
                  <a:cubicBezTo>
                    <a:pt x="645" y="2802"/>
                    <a:pt x="679" y="3285"/>
                    <a:pt x="746" y="3466"/>
                  </a:cubicBezTo>
                  <a:cubicBezTo>
                    <a:pt x="768" y="3467"/>
                    <a:pt x="789" y="3467"/>
                    <a:pt x="808" y="3467"/>
                  </a:cubicBezTo>
                  <a:cubicBezTo>
                    <a:pt x="882" y="3467"/>
                    <a:pt x="930" y="3462"/>
                    <a:pt x="971" y="3462"/>
                  </a:cubicBezTo>
                  <a:cubicBezTo>
                    <a:pt x="1006" y="3462"/>
                    <a:pt x="1036" y="3466"/>
                    <a:pt x="1074" y="3479"/>
                  </a:cubicBezTo>
                  <a:cubicBezTo>
                    <a:pt x="1181" y="3521"/>
                    <a:pt x="1152" y="3691"/>
                    <a:pt x="1253" y="3691"/>
                  </a:cubicBezTo>
                  <a:cubicBezTo>
                    <a:pt x="1267" y="3691"/>
                    <a:pt x="1283" y="3688"/>
                    <a:pt x="1303" y="3681"/>
                  </a:cubicBezTo>
                  <a:cubicBezTo>
                    <a:pt x="1390" y="3647"/>
                    <a:pt x="1511" y="3345"/>
                    <a:pt x="1537" y="3258"/>
                  </a:cubicBezTo>
                  <a:cubicBezTo>
                    <a:pt x="1725" y="2714"/>
                    <a:pt x="1792" y="2137"/>
                    <a:pt x="1732" y="1567"/>
                  </a:cubicBezTo>
                  <a:cubicBezTo>
                    <a:pt x="1846" y="1446"/>
                    <a:pt x="1987" y="1352"/>
                    <a:pt x="2135" y="1285"/>
                  </a:cubicBezTo>
                  <a:lnTo>
                    <a:pt x="2135" y="1285"/>
                  </a:lnTo>
                  <a:lnTo>
                    <a:pt x="2121" y="1299"/>
                  </a:lnTo>
                  <a:cubicBezTo>
                    <a:pt x="2305" y="1235"/>
                    <a:pt x="2504" y="1173"/>
                    <a:pt x="2694" y="1173"/>
                  </a:cubicBezTo>
                  <a:cubicBezTo>
                    <a:pt x="2803" y="1173"/>
                    <a:pt x="2909" y="1193"/>
                    <a:pt x="3007" y="1245"/>
                  </a:cubicBezTo>
                  <a:cubicBezTo>
                    <a:pt x="3222" y="1352"/>
                    <a:pt x="3343" y="1574"/>
                    <a:pt x="3497" y="1748"/>
                  </a:cubicBezTo>
                  <a:cubicBezTo>
                    <a:pt x="3765" y="2070"/>
                    <a:pt x="4155" y="2272"/>
                    <a:pt x="4577" y="2285"/>
                  </a:cubicBezTo>
                  <a:cubicBezTo>
                    <a:pt x="4618" y="2600"/>
                    <a:pt x="4624" y="3104"/>
                    <a:pt x="4631" y="3399"/>
                  </a:cubicBezTo>
                  <a:lnTo>
                    <a:pt x="4886" y="2822"/>
                  </a:lnTo>
                  <a:cubicBezTo>
                    <a:pt x="4906" y="2788"/>
                    <a:pt x="4920" y="2748"/>
                    <a:pt x="4940" y="2714"/>
                  </a:cubicBezTo>
                  <a:lnTo>
                    <a:pt x="4946" y="2708"/>
                  </a:lnTo>
                  <a:cubicBezTo>
                    <a:pt x="4967" y="2647"/>
                    <a:pt x="5000" y="2594"/>
                    <a:pt x="5027" y="2540"/>
                  </a:cubicBezTo>
                  <a:cubicBezTo>
                    <a:pt x="5063" y="2567"/>
                    <a:pt x="5106" y="2581"/>
                    <a:pt x="5148" y="2581"/>
                  </a:cubicBezTo>
                  <a:cubicBezTo>
                    <a:pt x="5199" y="2581"/>
                    <a:pt x="5249" y="2560"/>
                    <a:pt x="5282" y="2520"/>
                  </a:cubicBezTo>
                  <a:cubicBezTo>
                    <a:pt x="5336" y="2453"/>
                    <a:pt x="5342" y="2366"/>
                    <a:pt x="5295" y="2298"/>
                  </a:cubicBezTo>
                  <a:cubicBezTo>
                    <a:pt x="5275" y="2265"/>
                    <a:pt x="5242" y="2238"/>
                    <a:pt x="5215" y="2211"/>
                  </a:cubicBezTo>
                  <a:lnTo>
                    <a:pt x="5215" y="2211"/>
                  </a:lnTo>
                  <a:cubicBezTo>
                    <a:pt x="5266" y="2263"/>
                    <a:pt x="5341" y="2294"/>
                    <a:pt x="5416" y="2294"/>
                  </a:cubicBezTo>
                  <a:cubicBezTo>
                    <a:pt x="5438" y="2294"/>
                    <a:pt x="5461" y="2291"/>
                    <a:pt x="5483" y="2285"/>
                  </a:cubicBezTo>
                  <a:cubicBezTo>
                    <a:pt x="5577" y="2258"/>
                    <a:pt x="5644" y="2171"/>
                    <a:pt x="5644" y="2070"/>
                  </a:cubicBezTo>
                  <a:cubicBezTo>
                    <a:pt x="5638" y="2003"/>
                    <a:pt x="5597" y="1943"/>
                    <a:pt x="5537" y="1916"/>
                  </a:cubicBezTo>
                  <a:lnTo>
                    <a:pt x="5537" y="1916"/>
                  </a:lnTo>
                  <a:cubicBezTo>
                    <a:pt x="5558" y="1918"/>
                    <a:pt x="5580" y="1919"/>
                    <a:pt x="5602" y="1919"/>
                  </a:cubicBezTo>
                  <a:cubicBezTo>
                    <a:pt x="5707" y="1919"/>
                    <a:pt x="5811" y="1892"/>
                    <a:pt x="5906" y="1842"/>
                  </a:cubicBezTo>
                  <a:cubicBezTo>
                    <a:pt x="5973" y="1802"/>
                    <a:pt x="6047" y="1735"/>
                    <a:pt x="6027" y="1641"/>
                  </a:cubicBezTo>
                  <a:cubicBezTo>
                    <a:pt x="6013" y="1601"/>
                    <a:pt x="5987" y="1567"/>
                    <a:pt x="5946" y="1547"/>
                  </a:cubicBezTo>
                  <a:cubicBezTo>
                    <a:pt x="5879" y="1513"/>
                    <a:pt x="5802" y="1498"/>
                    <a:pt x="5727" y="1498"/>
                  </a:cubicBezTo>
                  <a:cubicBezTo>
                    <a:pt x="5713" y="1498"/>
                    <a:pt x="5699" y="1499"/>
                    <a:pt x="5685" y="1500"/>
                  </a:cubicBezTo>
                  <a:cubicBezTo>
                    <a:pt x="5463" y="1493"/>
                    <a:pt x="5242" y="1433"/>
                    <a:pt x="5040" y="1332"/>
                  </a:cubicBezTo>
                  <a:cubicBezTo>
                    <a:pt x="5114" y="1299"/>
                    <a:pt x="5175" y="1252"/>
                    <a:pt x="5235" y="1198"/>
                  </a:cubicBezTo>
                  <a:cubicBezTo>
                    <a:pt x="5356" y="1091"/>
                    <a:pt x="5409" y="923"/>
                    <a:pt x="5369" y="762"/>
                  </a:cubicBezTo>
                  <a:cubicBezTo>
                    <a:pt x="5362" y="735"/>
                    <a:pt x="5336" y="708"/>
                    <a:pt x="5309" y="695"/>
                  </a:cubicBezTo>
                  <a:cubicBezTo>
                    <a:pt x="5302" y="693"/>
                    <a:pt x="5296" y="692"/>
                    <a:pt x="5291" y="692"/>
                  </a:cubicBezTo>
                  <a:cubicBezTo>
                    <a:pt x="5253" y="692"/>
                    <a:pt x="5224" y="727"/>
                    <a:pt x="5195" y="762"/>
                  </a:cubicBezTo>
                  <a:cubicBezTo>
                    <a:pt x="5119" y="855"/>
                    <a:pt x="5007" y="913"/>
                    <a:pt x="4886" y="913"/>
                  </a:cubicBezTo>
                  <a:cubicBezTo>
                    <a:pt x="4868" y="913"/>
                    <a:pt x="4850" y="912"/>
                    <a:pt x="4832" y="909"/>
                  </a:cubicBezTo>
                  <a:cubicBezTo>
                    <a:pt x="4738" y="903"/>
                    <a:pt x="4651" y="869"/>
                    <a:pt x="4564" y="822"/>
                  </a:cubicBezTo>
                  <a:lnTo>
                    <a:pt x="4557" y="815"/>
                  </a:lnTo>
                  <a:cubicBezTo>
                    <a:pt x="4517" y="775"/>
                    <a:pt x="4483" y="742"/>
                    <a:pt x="4450" y="701"/>
                  </a:cubicBezTo>
                  <a:cubicBezTo>
                    <a:pt x="4188" y="440"/>
                    <a:pt x="3960" y="252"/>
                    <a:pt x="3732" y="158"/>
                  </a:cubicBezTo>
                  <a:cubicBezTo>
                    <a:pt x="3499" y="62"/>
                    <a:pt x="3157" y="0"/>
                    <a:pt x="28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6" name="Google Shape;576;p34"/>
            <p:cNvSpPr/>
            <p:nvPr/>
          </p:nvSpPr>
          <p:spPr>
            <a:xfrm>
              <a:off x="5353318" y="3695135"/>
              <a:ext cx="36143" cy="40681"/>
            </a:xfrm>
            <a:custGeom>
              <a:avLst/>
              <a:gdLst/>
              <a:ahLst/>
              <a:cxnLst/>
              <a:rect l="l" t="t" r="r" b="b"/>
              <a:pathLst>
                <a:path w="1537" h="1730" extrusionOk="0">
                  <a:moveTo>
                    <a:pt x="27" y="1644"/>
                  </a:moveTo>
                  <a:cubicBezTo>
                    <a:pt x="24" y="1644"/>
                    <a:pt x="19" y="1646"/>
                    <a:pt x="13" y="1648"/>
                  </a:cubicBezTo>
                  <a:lnTo>
                    <a:pt x="27" y="1644"/>
                  </a:lnTo>
                  <a:close/>
                  <a:moveTo>
                    <a:pt x="13" y="1648"/>
                  </a:moveTo>
                  <a:lnTo>
                    <a:pt x="0" y="1651"/>
                  </a:lnTo>
                  <a:cubicBezTo>
                    <a:pt x="3" y="1651"/>
                    <a:pt x="8" y="1649"/>
                    <a:pt x="13" y="1648"/>
                  </a:cubicBezTo>
                  <a:close/>
                  <a:moveTo>
                    <a:pt x="1537" y="0"/>
                  </a:moveTo>
                  <a:cubicBezTo>
                    <a:pt x="1490" y="20"/>
                    <a:pt x="1456" y="47"/>
                    <a:pt x="1423" y="81"/>
                  </a:cubicBezTo>
                  <a:cubicBezTo>
                    <a:pt x="1335" y="175"/>
                    <a:pt x="1275" y="296"/>
                    <a:pt x="1255" y="423"/>
                  </a:cubicBezTo>
                  <a:cubicBezTo>
                    <a:pt x="1235" y="510"/>
                    <a:pt x="1221" y="598"/>
                    <a:pt x="1221" y="685"/>
                  </a:cubicBezTo>
                  <a:cubicBezTo>
                    <a:pt x="1215" y="779"/>
                    <a:pt x="1221" y="886"/>
                    <a:pt x="1228" y="994"/>
                  </a:cubicBezTo>
                  <a:cubicBezTo>
                    <a:pt x="1235" y="1101"/>
                    <a:pt x="1235" y="1215"/>
                    <a:pt x="1228" y="1329"/>
                  </a:cubicBezTo>
                  <a:cubicBezTo>
                    <a:pt x="1221" y="1383"/>
                    <a:pt x="1215" y="1443"/>
                    <a:pt x="1201" y="1497"/>
                  </a:cubicBezTo>
                  <a:cubicBezTo>
                    <a:pt x="1195" y="1557"/>
                    <a:pt x="1168" y="1611"/>
                    <a:pt x="1134" y="1658"/>
                  </a:cubicBezTo>
                  <a:cubicBezTo>
                    <a:pt x="1109" y="1688"/>
                    <a:pt x="1076" y="1703"/>
                    <a:pt x="1044" y="1703"/>
                  </a:cubicBezTo>
                  <a:cubicBezTo>
                    <a:pt x="1034" y="1703"/>
                    <a:pt x="1023" y="1701"/>
                    <a:pt x="1013" y="1698"/>
                  </a:cubicBezTo>
                  <a:cubicBezTo>
                    <a:pt x="966" y="1691"/>
                    <a:pt x="926" y="1671"/>
                    <a:pt x="893" y="1631"/>
                  </a:cubicBezTo>
                  <a:cubicBezTo>
                    <a:pt x="839" y="1557"/>
                    <a:pt x="812" y="1470"/>
                    <a:pt x="805" y="1383"/>
                  </a:cubicBezTo>
                  <a:lnTo>
                    <a:pt x="799" y="1342"/>
                  </a:lnTo>
                  <a:lnTo>
                    <a:pt x="778" y="1376"/>
                  </a:lnTo>
                  <a:cubicBezTo>
                    <a:pt x="752" y="1457"/>
                    <a:pt x="711" y="1524"/>
                    <a:pt x="658" y="1591"/>
                  </a:cubicBezTo>
                  <a:cubicBezTo>
                    <a:pt x="611" y="1644"/>
                    <a:pt x="544" y="1685"/>
                    <a:pt x="470" y="1691"/>
                  </a:cubicBezTo>
                  <a:cubicBezTo>
                    <a:pt x="436" y="1691"/>
                    <a:pt x="403" y="1685"/>
                    <a:pt x="376" y="1671"/>
                  </a:cubicBezTo>
                  <a:cubicBezTo>
                    <a:pt x="349" y="1658"/>
                    <a:pt x="322" y="1638"/>
                    <a:pt x="309" y="1611"/>
                  </a:cubicBezTo>
                  <a:cubicBezTo>
                    <a:pt x="282" y="1564"/>
                    <a:pt x="282" y="1504"/>
                    <a:pt x="315" y="1457"/>
                  </a:cubicBezTo>
                  <a:lnTo>
                    <a:pt x="315" y="1457"/>
                  </a:lnTo>
                  <a:cubicBezTo>
                    <a:pt x="315" y="1457"/>
                    <a:pt x="315" y="1457"/>
                    <a:pt x="315" y="1457"/>
                  </a:cubicBezTo>
                  <a:lnTo>
                    <a:pt x="309" y="1450"/>
                  </a:lnTo>
                  <a:cubicBezTo>
                    <a:pt x="309" y="1450"/>
                    <a:pt x="309" y="1450"/>
                    <a:pt x="309" y="1450"/>
                  </a:cubicBezTo>
                  <a:lnTo>
                    <a:pt x="309" y="1450"/>
                  </a:lnTo>
                  <a:cubicBezTo>
                    <a:pt x="306" y="1452"/>
                    <a:pt x="304" y="1455"/>
                    <a:pt x="301" y="1458"/>
                  </a:cubicBezTo>
                  <a:lnTo>
                    <a:pt x="301" y="1458"/>
                  </a:lnTo>
                  <a:cubicBezTo>
                    <a:pt x="242" y="1521"/>
                    <a:pt x="171" y="1573"/>
                    <a:pt x="94" y="1618"/>
                  </a:cubicBezTo>
                  <a:cubicBezTo>
                    <a:pt x="60" y="1631"/>
                    <a:pt x="40" y="1638"/>
                    <a:pt x="27" y="1644"/>
                  </a:cubicBezTo>
                  <a:cubicBezTo>
                    <a:pt x="47" y="1638"/>
                    <a:pt x="74" y="1631"/>
                    <a:pt x="94" y="1624"/>
                  </a:cubicBezTo>
                  <a:cubicBezTo>
                    <a:pt x="165" y="1592"/>
                    <a:pt x="227" y="1550"/>
                    <a:pt x="280" y="1496"/>
                  </a:cubicBezTo>
                  <a:lnTo>
                    <a:pt x="280" y="1496"/>
                  </a:lnTo>
                  <a:cubicBezTo>
                    <a:pt x="277" y="1506"/>
                    <a:pt x="275" y="1518"/>
                    <a:pt x="275" y="1530"/>
                  </a:cubicBezTo>
                  <a:cubicBezTo>
                    <a:pt x="275" y="1557"/>
                    <a:pt x="282" y="1591"/>
                    <a:pt x="295" y="1618"/>
                  </a:cubicBezTo>
                  <a:cubicBezTo>
                    <a:pt x="309" y="1651"/>
                    <a:pt x="336" y="1678"/>
                    <a:pt x="369" y="1691"/>
                  </a:cubicBezTo>
                  <a:cubicBezTo>
                    <a:pt x="396" y="1705"/>
                    <a:pt x="436" y="1712"/>
                    <a:pt x="470" y="1712"/>
                  </a:cubicBezTo>
                  <a:cubicBezTo>
                    <a:pt x="550" y="1705"/>
                    <a:pt x="624" y="1665"/>
                    <a:pt x="671" y="1604"/>
                  </a:cubicBezTo>
                  <a:cubicBezTo>
                    <a:pt x="716" y="1549"/>
                    <a:pt x="755" y="1493"/>
                    <a:pt x="783" y="1430"/>
                  </a:cubicBezTo>
                  <a:lnTo>
                    <a:pt x="783" y="1430"/>
                  </a:lnTo>
                  <a:cubicBezTo>
                    <a:pt x="795" y="1510"/>
                    <a:pt x="827" y="1588"/>
                    <a:pt x="879" y="1651"/>
                  </a:cubicBezTo>
                  <a:cubicBezTo>
                    <a:pt x="913" y="1691"/>
                    <a:pt x="953" y="1718"/>
                    <a:pt x="1007" y="1725"/>
                  </a:cubicBezTo>
                  <a:cubicBezTo>
                    <a:pt x="1018" y="1728"/>
                    <a:pt x="1029" y="1729"/>
                    <a:pt x="1040" y="1729"/>
                  </a:cubicBezTo>
                  <a:cubicBezTo>
                    <a:pt x="1082" y="1729"/>
                    <a:pt x="1122" y="1710"/>
                    <a:pt x="1154" y="1678"/>
                  </a:cubicBezTo>
                  <a:cubicBezTo>
                    <a:pt x="1188" y="1631"/>
                    <a:pt x="1215" y="1571"/>
                    <a:pt x="1228" y="1510"/>
                  </a:cubicBezTo>
                  <a:cubicBezTo>
                    <a:pt x="1241" y="1450"/>
                    <a:pt x="1248" y="1389"/>
                    <a:pt x="1248" y="1329"/>
                  </a:cubicBezTo>
                  <a:cubicBezTo>
                    <a:pt x="1255" y="1222"/>
                    <a:pt x="1255" y="1108"/>
                    <a:pt x="1248" y="994"/>
                  </a:cubicBezTo>
                  <a:cubicBezTo>
                    <a:pt x="1248" y="886"/>
                    <a:pt x="1241" y="785"/>
                    <a:pt x="1241" y="692"/>
                  </a:cubicBezTo>
                  <a:cubicBezTo>
                    <a:pt x="1241" y="604"/>
                    <a:pt x="1248" y="517"/>
                    <a:pt x="1268" y="430"/>
                  </a:cubicBezTo>
                  <a:cubicBezTo>
                    <a:pt x="1295" y="302"/>
                    <a:pt x="1349" y="188"/>
                    <a:pt x="1429" y="88"/>
                  </a:cubicBezTo>
                  <a:cubicBezTo>
                    <a:pt x="1463" y="61"/>
                    <a:pt x="1496" y="27"/>
                    <a:pt x="15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7" name="Google Shape;577;p34"/>
            <p:cNvSpPr/>
            <p:nvPr/>
          </p:nvSpPr>
          <p:spPr>
            <a:xfrm>
              <a:off x="5390236" y="3681567"/>
              <a:ext cx="73861" cy="41763"/>
            </a:xfrm>
            <a:custGeom>
              <a:avLst/>
              <a:gdLst/>
              <a:ahLst/>
              <a:cxnLst/>
              <a:rect l="l" t="t" r="r" b="b"/>
              <a:pathLst>
                <a:path w="3141" h="1776" extrusionOk="0">
                  <a:moveTo>
                    <a:pt x="530" y="0"/>
                  </a:moveTo>
                  <a:cubicBezTo>
                    <a:pt x="483" y="7"/>
                    <a:pt x="430" y="14"/>
                    <a:pt x="383" y="34"/>
                  </a:cubicBezTo>
                  <a:cubicBezTo>
                    <a:pt x="242" y="81"/>
                    <a:pt x="121" y="181"/>
                    <a:pt x="47" y="322"/>
                  </a:cubicBezTo>
                  <a:cubicBezTo>
                    <a:pt x="27" y="356"/>
                    <a:pt x="14" y="396"/>
                    <a:pt x="7" y="436"/>
                  </a:cubicBezTo>
                  <a:cubicBezTo>
                    <a:pt x="0" y="450"/>
                    <a:pt x="0" y="463"/>
                    <a:pt x="0" y="470"/>
                  </a:cubicBezTo>
                  <a:lnTo>
                    <a:pt x="0" y="477"/>
                  </a:lnTo>
                  <a:cubicBezTo>
                    <a:pt x="14" y="423"/>
                    <a:pt x="34" y="376"/>
                    <a:pt x="61" y="322"/>
                  </a:cubicBezTo>
                  <a:cubicBezTo>
                    <a:pt x="88" y="269"/>
                    <a:pt x="128" y="222"/>
                    <a:pt x="175" y="175"/>
                  </a:cubicBezTo>
                  <a:cubicBezTo>
                    <a:pt x="235" y="121"/>
                    <a:pt x="316" y="74"/>
                    <a:pt x="390" y="47"/>
                  </a:cubicBezTo>
                  <a:cubicBezTo>
                    <a:pt x="436" y="34"/>
                    <a:pt x="483" y="27"/>
                    <a:pt x="537" y="20"/>
                  </a:cubicBezTo>
                  <a:cubicBezTo>
                    <a:pt x="591" y="20"/>
                    <a:pt x="638" y="27"/>
                    <a:pt x="691" y="41"/>
                  </a:cubicBezTo>
                  <a:cubicBezTo>
                    <a:pt x="806" y="81"/>
                    <a:pt x="906" y="141"/>
                    <a:pt x="987" y="228"/>
                  </a:cubicBezTo>
                  <a:cubicBezTo>
                    <a:pt x="1074" y="322"/>
                    <a:pt x="1155" y="423"/>
                    <a:pt x="1215" y="544"/>
                  </a:cubicBezTo>
                  <a:cubicBezTo>
                    <a:pt x="1275" y="665"/>
                    <a:pt x="1336" y="792"/>
                    <a:pt x="1410" y="913"/>
                  </a:cubicBezTo>
                  <a:cubicBezTo>
                    <a:pt x="1544" y="1154"/>
                    <a:pt x="1725" y="1369"/>
                    <a:pt x="1940" y="1537"/>
                  </a:cubicBezTo>
                  <a:cubicBezTo>
                    <a:pt x="2121" y="1671"/>
                    <a:pt x="2336" y="1758"/>
                    <a:pt x="2557" y="1772"/>
                  </a:cubicBezTo>
                  <a:cubicBezTo>
                    <a:pt x="2583" y="1774"/>
                    <a:pt x="2609" y="1775"/>
                    <a:pt x="2635" y="1775"/>
                  </a:cubicBezTo>
                  <a:cubicBezTo>
                    <a:pt x="2761" y="1775"/>
                    <a:pt x="2883" y="1748"/>
                    <a:pt x="3000" y="1698"/>
                  </a:cubicBezTo>
                  <a:cubicBezTo>
                    <a:pt x="3020" y="1691"/>
                    <a:pt x="3040" y="1678"/>
                    <a:pt x="3060" y="1664"/>
                  </a:cubicBezTo>
                  <a:cubicBezTo>
                    <a:pt x="3080" y="1658"/>
                    <a:pt x="3094" y="1651"/>
                    <a:pt x="3107" y="1638"/>
                  </a:cubicBezTo>
                  <a:lnTo>
                    <a:pt x="3134" y="1617"/>
                  </a:lnTo>
                  <a:lnTo>
                    <a:pt x="3141" y="1611"/>
                  </a:lnTo>
                  <a:lnTo>
                    <a:pt x="3141" y="1611"/>
                  </a:lnTo>
                  <a:cubicBezTo>
                    <a:pt x="3141" y="1611"/>
                    <a:pt x="3094" y="1651"/>
                    <a:pt x="2993" y="1691"/>
                  </a:cubicBezTo>
                  <a:cubicBezTo>
                    <a:pt x="2884" y="1733"/>
                    <a:pt x="2771" y="1758"/>
                    <a:pt x="2657" y="1758"/>
                  </a:cubicBezTo>
                  <a:cubicBezTo>
                    <a:pt x="2624" y="1758"/>
                    <a:pt x="2590" y="1756"/>
                    <a:pt x="2557" y="1752"/>
                  </a:cubicBezTo>
                  <a:cubicBezTo>
                    <a:pt x="2336" y="1738"/>
                    <a:pt x="2128" y="1651"/>
                    <a:pt x="1953" y="1517"/>
                  </a:cubicBezTo>
                  <a:cubicBezTo>
                    <a:pt x="1738" y="1349"/>
                    <a:pt x="1557" y="1141"/>
                    <a:pt x="1430" y="899"/>
                  </a:cubicBezTo>
                  <a:cubicBezTo>
                    <a:pt x="1356" y="779"/>
                    <a:pt x="1295" y="651"/>
                    <a:pt x="1228" y="530"/>
                  </a:cubicBezTo>
                  <a:cubicBezTo>
                    <a:pt x="1168" y="410"/>
                    <a:pt x="1094" y="302"/>
                    <a:pt x="1000" y="208"/>
                  </a:cubicBezTo>
                  <a:cubicBezTo>
                    <a:pt x="913" y="121"/>
                    <a:pt x="812" y="61"/>
                    <a:pt x="691" y="20"/>
                  </a:cubicBezTo>
                  <a:cubicBezTo>
                    <a:pt x="645" y="7"/>
                    <a:pt x="584" y="0"/>
                    <a:pt x="5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78" name="Google Shape;578;p34"/>
            <p:cNvSpPr/>
            <p:nvPr/>
          </p:nvSpPr>
          <p:spPr>
            <a:xfrm>
              <a:off x="5440723" y="3708868"/>
              <a:ext cx="25584" cy="3809"/>
            </a:xfrm>
            <a:custGeom>
              <a:avLst/>
              <a:gdLst/>
              <a:ahLst/>
              <a:cxnLst/>
              <a:rect l="l" t="t" r="r" b="b"/>
              <a:pathLst>
                <a:path w="1088" h="162" extrusionOk="0">
                  <a:moveTo>
                    <a:pt x="1088" y="0"/>
                  </a:moveTo>
                  <a:lnTo>
                    <a:pt x="1088" y="0"/>
                  </a:lnTo>
                  <a:cubicBezTo>
                    <a:pt x="1088" y="0"/>
                    <a:pt x="1034" y="27"/>
                    <a:pt x="940" y="67"/>
                  </a:cubicBezTo>
                  <a:cubicBezTo>
                    <a:pt x="880" y="87"/>
                    <a:pt x="826" y="101"/>
                    <a:pt x="766" y="114"/>
                  </a:cubicBezTo>
                  <a:cubicBezTo>
                    <a:pt x="692" y="128"/>
                    <a:pt x="618" y="134"/>
                    <a:pt x="544" y="141"/>
                  </a:cubicBezTo>
                  <a:cubicBezTo>
                    <a:pt x="477" y="141"/>
                    <a:pt x="403" y="134"/>
                    <a:pt x="329" y="121"/>
                  </a:cubicBezTo>
                  <a:cubicBezTo>
                    <a:pt x="269" y="114"/>
                    <a:pt x="209" y="101"/>
                    <a:pt x="155" y="81"/>
                  </a:cubicBezTo>
                  <a:cubicBezTo>
                    <a:pt x="54" y="47"/>
                    <a:pt x="1" y="20"/>
                    <a:pt x="1" y="20"/>
                  </a:cubicBezTo>
                  <a:lnTo>
                    <a:pt x="1" y="20"/>
                  </a:lnTo>
                  <a:cubicBezTo>
                    <a:pt x="7" y="34"/>
                    <a:pt x="21" y="40"/>
                    <a:pt x="34" y="47"/>
                  </a:cubicBezTo>
                  <a:cubicBezTo>
                    <a:pt x="74" y="67"/>
                    <a:pt x="108" y="81"/>
                    <a:pt x="148" y="94"/>
                  </a:cubicBezTo>
                  <a:cubicBezTo>
                    <a:pt x="209" y="121"/>
                    <a:pt x="262" y="134"/>
                    <a:pt x="323" y="148"/>
                  </a:cubicBezTo>
                  <a:cubicBezTo>
                    <a:pt x="397" y="155"/>
                    <a:pt x="470" y="161"/>
                    <a:pt x="551" y="161"/>
                  </a:cubicBezTo>
                  <a:cubicBezTo>
                    <a:pt x="625" y="161"/>
                    <a:pt x="699" y="148"/>
                    <a:pt x="766" y="134"/>
                  </a:cubicBezTo>
                  <a:cubicBezTo>
                    <a:pt x="826" y="121"/>
                    <a:pt x="886" y="101"/>
                    <a:pt x="940" y="81"/>
                  </a:cubicBezTo>
                  <a:cubicBezTo>
                    <a:pt x="980" y="67"/>
                    <a:pt x="1021" y="47"/>
                    <a:pt x="1054" y="27"/>
                  </a:cubicBezTo>
                  <a:cubicBezTo>
                    <a:pt x="1081" y="14"/>
                    <a:pt x="1088" y="0"/>
                    <a:pt x="10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579" name="Google Shape;579;p34"/>
          <p:cNvGrpSpPr/>
          <p:nvPr/>
        </p:nvGrpSpPr>
        <p:grpSpPr>
          <a:xfrm>
            <a:off x="2005419" y="1658076"/>
            <a:ext cx="633268" cy="572702"/>
            <a:chOff x="1986351" y="4748139"/>
            <a:chExt cx="123901" cy="112072"/>
          </a:xfrm>
        </p:grpSpPr>
        <p:sp>
          <p:nvSpPr>
            <p:cNvPr id="580" name="Google Shape;580;p34"/>
            <p:cNvSpPr/>
            <p:nvPr/>
          </p:nvSpPr>
          <p:spPr>
            <a:xfrm>
              <a:off x="1986351" y="4748139"/>
              <a:ext cx="123901" cy="112072"/>
            </a:xfrm>
            <a:custGeom>
              <a:avLst/>
              <a:gdLst/>
              <a:ahLst/>
              <a:cxnLst/>
              <a:rect l="l" t="t" r="r" b="b"/>
              <a:pathLst>
                <a:path w="5269" h="4766" extrusionOk="0">
                  <a:moveTo>
                    <a:pt x="2555" y="0"/>
                  </a:moveTo>
                  <a:cubicBezTo>
                    <a:pt x="1753" y="0"/>
                    <a:pt x="969" y="403"/>
                    <a:pt x="517" y="1136"/>
                  </a:cubicBezTo>
                  <a:cubicBezTo>
                    <a:pt x="0" y="1981"/>
                    <a:pt x="61" y="3055"/>
                    <a:pt x="665" y="3840"/>
                  </a:cubicBezTo>
                  <a:lnTo>
                    <a:pt x="470" y="4665"/>
                  </a:lnTo>
                  <a:lnTo>
                    <a:pt x="1302" y="4410"/>
                  </a:lnTo>
                  <a:cubicBezTo>
                    <a:pt x="1692" y="4651"/>
                    <a:pt x="2124" y="4765"/>
                    <a:pt x="2551" y="4765"/>
                  </a:cubicBezTo>
                  <a:cubicBezTo>
                    <a:pt x="3351" y="4765"/>
                    <a:pt x="4133" y="4363"/>
                    <a:pt x="4584" y="3632"/>
                  </a:cubicBezTo>
                  <a:cubicBezTo>
                    <a:pt x="5268" y="2511"/>
                    <a:pt x="4919" y="1042"/>
                    <a:pt x="3798" y="351"/>
                  </a:cubicBezTo>
                  <a:cubicBezTo>
                    <a:pt x="3410" y="113"/>
                    <a:pt x="2980" y="0"/>
                    <a:pt x="25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81" name="Google Shape;581;p34"/>
            <p:cNvSpPr/>
            <p:nvPr/>
          </p:nvSpPr>
          <p:spPr>
            <a:xfrm>
              <a:off x="2019647" y="4799141"/>
              <a:ext cx="9947" cy="9947"/>
            </a:xfrm>
            <a:custGeom>
              <a:avLst/>
              <a:gdLst/>
              <a:ahLst/>
              <a:cxnLst/>
              <a:rect l="l" t="t" r="r" b="b"/>
              <a:pathLst>
                <a:path w="423" h="423" extrusionOk="0">
                  <a:moveTo>
                    <a:pt x="215" y="0"/>
                  </a:moveTo>
                  <a:cubicBezTo>
                    <a:pt x="94" y="0"/>
                    <a:pt x="0" y="94"/>
                    <a:pt x="0" y="215"/>
                  </a:cubicBezTo>
                  <a:cubicBezTo>
                    <a:pt x="0" y="329"/>
                    <a:pt x="94" y="423"/>
                    <a:pt x="215" y="423"/>
                  </a:cubicBezTo>
                  <a:cubicBezTo>
                    <a:pt x="329" y="423"/>
                    <a:pt x="423" y="329"/>
                    <a:pt x="423" y="215"/>
                  </a:cubicBezTo>
                  <a:lnTo>
                    <a:pt x="423" y="208"/>
                  </a:lnTo>
                  <a:cubicBezTo>
                    <a:pt x="423" y="94"/>
                    <a:pt x="329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82" name="Google Shape;582;p34"/>
            <p:cNvSpPr/>
            <p:nvPr/>
          </p:nvSpPr>
          <p:spPr>
            <a:xfrm>
              <a:off x="2039516" y="4799141"/>
              <a:ext cx="10135" cy="9947"/>
            </a:xfrm>
            <a:custGeom>
              <a:avLst/>
              <a:gdLst/>
              <a:ahLst/>
              <a:cxnLst/>
              <a:rect l="l" t="t" r="r" b="b"/>
              <a:pathLst>
                <a:path w="431" h="423" extrusionOk="0">
                  <a:moveTo>
                    <a:pt x="215" y="0"/>
                  </a:moveTo>
                  <a:cubicBezTo>
                    <a:pt x="95" y="0"/>
                    <a:pt x="1" y="94"/>
                    <a:pt x="1" y="215"/>
                  </a:cubicBezTo>
                  <a:cubicBezTo>
                    <a:pt x="1" y="329"/>
                    <a:pt x="95" y="423"/>
                    <a:pt x="215" y="423"/>
                  </a:cubicBezTo>
                  <a:cubicBezTo>
                    <a:pt x="330" y="423"/>
                    <a:pt x="430" y="329"/>
                    <a:pt x="430" y="215"/>
                  </a:cubicBezTo>
                  <a:lnTo>
                    <a:pt x="430" y="208"/>
                  </a:lnTo>
                  <a:cubicBezTo>
                    <a:pt x="430" y="94"/>
                    <a:pt x="330" y="0"/>
                    <a:pt x="2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  <p:sp>
          <p:nvSpPr>
            <p:cNvPr id="583" name="Google Shape;583;p34"/>
            <p:cNvSpPr/>
            <p:nvPr/>
          </p:nvSpPr>
          <p:spPr>
            <a:xfrm>
              <a:off x="2059409" y="4799164"/>
              <a:ext cx="11381" cy="10017"/>
            </a:xfrm>
            <a:custGeom>
              <a:avLst/>
              <a:gdLst/>
              <a:ahLst/>
              <a:cxnLst/>
              <a:rect l="l" t="t" r="r" b="b"/>
              <a:pathLst>
                <a:path w="484" h="426" extrusionOk="0">
                  <a:moveTo>
                    <a:pt x="241" y="1"/>
                  </a:moveTo>
                  <a:cubicBezTo>
                    <a:pt x="205" y="1"/>
                    <a:pt x="169" y="9"/>
                    <a:pt x="134" y="26"/>
                  </a:cubicBezTo>
                  <a:cubicBezTo>
                    <a:pt x="34" y="86"/>
                    <a:pt x="0" y="221"/>
                    <a:pt x="61" y="321"/>
                  </a:cubicBezTo>
                  <a:cubicBezTo>
                    <a:pt x="101" y="388"/>
                    <a:pt x="170" y="425"/>
                    <a:pt x="242" y="425"/>
                  </a:cubicBezTo>
                  <a:cubicBezTo>
                    <a:pt x="278" y="425"/>
                    <a:pt x="315" y="415"/>
                    <a:pt x="349" y="395"/>
                  </a:cubicBezTo>
                  <a:cubicBezTo>
                    <a:pt x="450" y="335"/>
                    <a:pt x="483" y="207"/>
                    <a:pt x="430" y="106"/>
                  </a:cubicBezTo>
                  <a:cubicBezTo>
                    <a:pt x="389" y="38"/>
                    <a:pt x="316" y="1"/>
                    <a:pt x="2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10000"/>
                  </a:schemeClr>
                </a:solidFill>
                <a:latin typeface="+mj-lt"/>
              </a:endParaRPr>
            </a:p>
          </p:txBody>
        </p:sp>
      </p:grpSp>
      <p:sp>
        <p:nvSpPr>
          <p:cNvPr id="12" name="Google Shape;519;p34">
            <a:extLst>
              <a:ext uri="{FF2B5EF4-FFF2-40B4-BE49-F238E27FC236}">
                <a16:creationId xmlns:a16="http://schemas.microsoft.com/office/drawing/2014/main" id="{C4D0AAA0-DE26-3FB5-3B41-4611905028BA}"/>
              </a:ext>
            </a:extLst>
          </p:cNvPr>
          <p:cNvSpPr txBox="1">
            <a:spLocks/>
          </p:cNvSpPr>
          <p:nvPr/>
        </p:nvSpPr>
        <p:spPr>
          <a:xfrm>
            <a:off x="3490630" y="1473557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3" name="Google Shape;519;p34">
            <a:extLst>
              <a:ext uri="{FF2B5EF4-FFF2-40B4-BE49-F238E27FC236}">
                <a16:creationId xmlns:a16="http://schemas.microsoft.com/office/drawing/2014/main" id="{3ED76114-E5F5-D4DA-B7D7-2ECCEE4A41BA}"/>
              </a:ext>
            </a:extLst>
          </p:cNvPr>
          <p:cNvSpPr txBox="1">
            <a:spLocks/>
          </p:cNvSpPr>
          <p:nvPr/>
        </p:nvSpPr>
        <p:spPr>
          <a:xfrm>
            <a:off x="3490630" y="1785380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4" name="Google Shape;519;p34">
            <a:extLst>
              <a:ext uri="{FF2B5EF4-FFF2-40B4-BE49-F238E27FC236}">
                <a16:creationId xmlns:a16="http://schemas.microsoft.com/office/drawing/2014/main" id="{EB4363C8-4E53-7EA9-E2B1-4474DEEB7955}"/>
              </a:ext>
            </a:extLst>
          </p:cNvPr>
          <p:cNvSpPr txBox="1">
            <a:spLocks/>
          </p:cNvSpPr>
          <p:nvPr/>
        </p:nvSpPr>
        <p:spPr>
          <a:xfrm>
            <a:off x="3490630" y="2087197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5" name="Google Shape;519;p34">
            <a:extLst>
              <a:ext uri="{FF2B5EF4-FFF2-40B4-BE49-F238E27FC236}">
                <a16:creationId xmlns:a16="http://schemas.microsoft.com/office/drawing/2014/main" id="{D50AF814-9F27-1668-190C-FFFCD84FA225}"/>
              </a:ext>
            </a:extLst>
          </p:cNvPr>
          <p:cNvSpPr txBox="1">
            <a:spLocks/>
          </p:cNvSpPr>
          <p:nvPr/>
        </p:nvSpPr>
        <p:spPr>
          <a:xfrm>
            <a:off x="3486419" y="2392604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6" name="Google Shape;519;p34">
            <a:extLst>
              <a:ext uri="{FF2B5EF4-FFF2-40B4-BE49-F238E27FC236}">
                <a16:creationId xmlns:a16="http://schemas.microsoft.com/office/drawing/2014/main" id="{BAAE1E4E-9484-0029-EEB6-C2C8977906C0}"/>
              </a:ext>
            </a:extLst>
          </p:cNvPr>
          <p:cNvSpPr txBox="1">
            <a:spLocks/>
          </p:cNvSpPr>
          <p:nvPr/>
        </p:nvSpPr>
        <p:spPr>
          <a:xfrm>
            <a:off x="3486419" y="2694421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7" name="Google Shape;519;p34">
            <a:extLst>
              <a:ext uri="{FF2B5EF4-FFF2-40B4-BE49-F238E27FC236}">
                <a16:creationId xmlns:a16="http://schemas.microsoft.com/office/drawing/2014/main" id="{1AA98C4E-7514-A280-5305-9FD1730F0B60}"/>
              </a:ext>
            </a:extLst>
          </p:cNvPr>
          <p:cNvSpPr txBox="1">
            <a:spLocks/>
          </p:cNvSpPr>
          <p:nvPr/>
        </p:nvSpPr>
        <p:spPr>
          <a:xfrm>
            <a:off x="3486419" y="3018148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8" name="Google Shape;519;p34">
            <a:extLst>
              <a:ext uri="{FF2B5EF4-FFF2-40B4-BE49-F238E27FC236}">
                <a16:creationId xmlns:a16="http://schemas.microsoft.com/office/drawing/2014/main" id="{F6F5A4AC-06CC-8BDB-01C4-D2047EC6FBF9}"/>
              </a:ext>
            </a:extLst>
          </p:cNvPr>
          <p:cNvSpPr txBox="1">
            <a:spLocks/>
          </p:cNvSpPr>
          <p:nvPr/>
        </p:nvSpPr>
        <p:spPr>
          <a:xfrm>
            <a:off x="3491915" y="3321384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27" name="Google Shape;518;p34">
            <a:extLst>
              <a:ext uri="{FF2B5EF4-FFF2-40B4-BE49-F238E27FC236}">
                <a16:creationId xmlns:a16="http://schemas.microsoft.com/office/drawing/2014/main" id="{BD3469BE-9949-0CB6-7AD3-8BA8E93C32B2}"/>
              </a:ext>
            </a:extLst>
          </p:cNvPr>
          <p:cNvSpPr txBox="1">
            <a:spLocks/>
          </p:cNvSpPr>
          <p:nvPr/>
        </p:nvSpPr>
        <p:spPr>
          <a:xfrm>
            <a:off x="3824611" y="1723938"/>
            <a:ext cx="5248357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Hofstede’s Cultural Dimensions</a:t>
            </a:r>
          </a:p>
        </p:txBody>
      </p:sp>
      <p:sp>
        <p:nvSpPr>
          <p:cNvPr id="28" name="Google Shape;518;p34">
            <a:extLst>
              <a:ext uri="{FF2B5EF4-FFF2-40B4-BE49-F238E27FC236}">
                <a16:creationId xmlns:a16="http://schemas.microsoft.com/office/drawing/2014/main" id="{4C9EFE02-5293-7FB2-5A75-EA1545853840}"/>
              </a:ext>
            </a:extLst>
          </p:cNvPr>
          <p:cNvSpPr txBox="1">
            <a:spLocks/>
          </p:cNvSpPr>
          <p:nvPr/>
        </p:nvSpPr>
        <p:spPr>
          <a:xfrm>
            <a:off x="3814744" y="2326216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Challenges and Solutions</a:t>
            </a:r>
          </a:p>
        </p:txBody>
      </p:sp>
      <p:sp>
        <p:nvSpPr>
          <p:cNvPr id="29" name="Google Shape;518;p34">
            <a:extLst>
              <a:ext uri="{FF2B5EF4-FFF2-40B4-BE49-F238E27FC236}">
                <a16:creationId xmlns:a16="http://schemas.microsoft.com/office/drawing/2014/main" id="{D1EF4206-01BD-6614-3CC0-6A9EBC11B504}"/>
              </a:ext>
            </a:extLst>
          </p:cNvPr>
          <p:cNvSpPr txBox="1">
            <a:spLocks/>
          </p:cNvSpPr>
          <p:nvPr/>
        </p:nvSpPr>
        <p:spPr>
          <a:xfrm>
            <a:off x="3814744" y="2941126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Language Barrier</a:t>
            </a:r>
          </a:p>
        </p:txBody>
      </p:sp>
      <p:sp>
        <p:nvSpPr>
          <p:cNvPr id="30" name="Google Shape;518;p34">
            <a:extLst>
              <a:ext uri="{FF2B5EF4-FFF2-40B4-BE49-F238E27FC236}">
                <a16:creationId xmlns:a16="http://schemas.microsoft.com/office/drawing/2014/main" id="{0D605F58-F405-EDA8-DE6D-08C3EAD095A7}"/>
              </a:ext>
            </a:extLst>
          </p:cNvPr>
          <p:cNvSpPr txBox="1">
            <a:spLocks/>
          </p:cNvSpPr>
          <p:nvPr/>
        </p:nvSpPr>
        <p:spPr>
          <a:xfrm>
            <a:off x="3806764" y="3256931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Time Zone and Geographical Barriers</a:t>
            </a:r>
          </a:p>
        </p:txBody>
      </p:sp>
      <p:sp>
        <p:nvSpPr>
          <p:cNvPr id="31" name="Google Shape;519;p34">
            <a:extLst>
              <a:ext uri="{FF2B5EF4-FFF2-40B4-BE49-F238E27FC236}">
                <a16:creationId xmlns:a16="http://schemas.microsoft.com/office/drawing/2014/main" id="{49B4308A-0FA8-7598-77AA-ABFC8F026E4D}"/>
              </a:ext>
            </a:extLst>
          </p:cNvPr>
          <p:cNvSpPr txBox="1">
            <a:spLocks/>
          </p:cNvSpPr>
          <p:nvPr/>
        </p:nvSpPr>
        <p:spPr>
          <a:xfrm>
            <a:off x="3486419" y="3618498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2" name="Google Shape;518;p34">
            <a:extLst>
              <a:ext uri="{FF2B5EF4-FFF2-40B4-BE49-F238E27FC236}">
                <a16:creationId xmlns:a16="http://schemas.microsoft.com/office/drawing/2014/main" id="{7EEC05EC-EEE2-743E-B04F-E66A836A3BBC}"/>
              </a:ext>
            </a:extLst>
          </p:cNvPr>
          <p:cNvSpPr txBox="1">
            <a:spLocks/>
          </p:cNvSpPr>
          <p:nvPr/>
        </p:nvSpPr>
        <p:spPr>
          <a:xfrm>
            <a:off x="3814744" y="2017597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Business Etiquette</a:t>
            </a:r>
          </a:p>
        </p:txBody>
      </p:sp>
      <p:sp>
        <p:nvSpPr>
          <p:cNvPr id="33" name="Google Shape;519;p34">
            <a:extLst>
              <a:ext uri="{FF2B5EF4-FFF2-40B4-BE49-F238E27FC236}">
                <a16:creationId xmlns:a16="http://schemas.microsoft.com/office/drawing/2014/main" id="{A948A9A0-8032-130D-1CB3-1352B41FBFAE}"/>
              </a:ext>
            </a:extLst>
          </p:cNvPr>
          <p:cNvSpPr txBox="1">
            <a:spLocks/>
          </p:cNvSpPr>
          <p:nvPr/>
        </p:nvSpPr>
        <p:spPr>
          <a:xfrm>
            <a:off x="3490630" y="3928608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4" name="Google Shape;519;p34">
            <a:extLst>
              <a:ext uri="{FF2B5EF4-FFF2-40B4-BE49-F238E27FC236}">
                <a16:creationId xmlns:a16="http://schemas.microsoft.com/office/drawing/2014/main" id="{2364286C-D862-6900-09D6-38E19ED495EC}"/>
              </a:ext>
            </a:extLst>
          </p:cNvPr>
          <p:cNvSpPr txBox="1">
            <a:spLocks/>
          </p:cNvSpPr>
          <p:nvPr/>
        </p:nvSpPr>
        <p:spPr>
          <a:xfrm>
            <a:off x="3499418" y="4213946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6" name="Google Shape;519;p34">
            <a:extLst>
              <a:ext uri="{FF2B5EF4-FFF2-40B4-BE49-F238E27FC236}">
                <a16:creationId xmlns:a16="http://schemas.microsoft.com/office/drawing/2014/main" id="{B16FC044-977B-336A-85DD-F801B4793C1E}"/>
              </a:ext>
            </a:extLst>
          </p:cNvPr>
          <p:cNvSpPr txBox="1">
            <a:spLocks/>
          </p:cNvSpPr>
          <p:nvPr/>
        </p:nvSpPr>
        <p:spPr>
          <a:xfrm>
            <a:off x="3499538" y="1168287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7" name="Google Shape;518;p34">
            <a:extLst>
              <a:ext uri="{FF2B5EF4-FFF2-40B4-BE49-F238E27FC236}">
                <a16:creationId xmlns:a16="http://schemas.microsoft.com/office/drawing/2014/main" id="{610165BC-88CF-DA01-0094-4F7F7381936A}"/>
              </a:ext>
            </a:extLst>
          </p:cNvPr>
          <p:cNvSpPr txBox="1">
            <a:spLocks/>
          </p:cNvSpPr>
          <p:nvPr/>
        </p:nvSpPr>
        <p:spPr>
          <a:xfrm>
            <a:off x="3814744" y="3555690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Decision-Making</a:t>
            </a:r>
          </a:p>
        </p:txBody>
      </p:sp>
      <p:sp>
        <p:nvSpPr>
          <p:cNvPr id="39" name="Google Shape;518;p34">
            <a:extLst>
              <a:ext uri="{FF2B5EF4-FFF2-40B4-BE49-F238E27FC236}">
                <a16:creationId xmlns:a16="http://schemas.microsoft.com/office/drawing/2014/main" id="{647ABC7D-CB0A-EE35-7FAC-15DD4F810FAB}"/>
              </a:ext>
            </a:extLst>
          </p:cNvPr>
          <p:cNvSpPr txBox="1">
            <a:spLocks/>
          </p:cNvSpPr>
          <p:nvPr/>
        </p:nvSpPr>
        <p:spPr>
          <a:xfrm>
            <a:off x="3824611" y="4151207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Conclusion</a:t>
            </a:r>
          </a:p>
        </p:txBody>
      </p:sp>
      <p:sp>
        <p:nvSpPr>
          <p:cNvPr id="40" name="Google Shape;519;p34">
            <a:extLst>
              <a:ext uri="{FF2B5EF4-FFF2-40B4-BE49-F238E27FC236}">
                <a16:creationId xmlns:a16="http://schemas.microsoft.com/office/drawing/2014/main" id="{EB054C80-27DE-6CCB-0C8F-426E76004C9A}"/>
              </a:ext>
            </a:extLst>
          </p:cNvPr>
          <p:cNvSpPr txBox="1">
            <a:spLocks/>
          </p:cNvSpPr>
          <p:nvPr/>
        </p:nvSpPr>
        <p:spPr>
          <a:xfrm>
            <a:off x="3499418" y="4485164"/>
            <a:ext cx="338192" cy="21146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2600" b="1" i="0" u="none" strike="noStrike" cap="none">
                <a:solidFill>
                  <a:schemeClr val="accent6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"/>
              <a:buNone/>
              <a:defRPr sz="3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 lang="en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41" name="Google Shape;518;p34">
            <a:extLst>
              <a:ext uri="{FF2B5EF4-FFF2-40B4-BE49-F238E27FC236}">
                <a16:creationId xmlns:a16="http://schemas.microsoft.com/office/drawing/2014/main" id="{3D3A0594-1B4A-E32F-BDAA-1A1731B1D964}"/>
              </a:ext>
            </a:extLst>
          </p:cNvPr>
          <p:cNvSpPr txBox="1">
            <a:spLocks/>
          </p:cNvSpPr>
          <p:nvPr/>
        </p:nvSpPr>
        <p:spPr>
          <a:xfrm>
            <a:off x="3827226" y="4415561"/>
            <a:ext cx="3919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References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E5E065C-87F5-4244-2C74-C2AA502C9101}"/>
              </a:ext>
            </a:extLst>
          </p:cNvPr>
          <p:cNvSpPr txBox="1"/>
          <p:nvPr/>
        </p:nvSpPr>
        <p:spPr>
          <a:xfrm>
            <a:off x="3486419" y="1125224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4ABF0B8-5F83-9D13-9995-72AF8C9AE519}"/>
              </a:ext>
            </a:extLst>
          </p:cNvPr>
          <p:cNvSpPr txBox="1"/>
          <p:nvPr/>
        </p:nvSpPr>
        <p:spPr>
          <a:xfrm>
            <a:off x="3486419" y="1424874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C8485C0-D127-FCA4-9F33-7A1EA374F3D0}"/>
              </a:ext>
            </a:extLst>
          </p:cNvPr>
          <p:cNvSpPr txBox="1"/>
          <p:nvPr/>
        </p:nvSpPr>
        <p:spPr>
          <a:xfrm>
            <a:off x="3486419" y="1734094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B2A8ED7-2AC4-D521-3187-3FD3C6904E3C}"/>
              </a:ext>
            </a:extLst>
          </p:cNvPr>
          <p:cNvSpPr txBox="1"/>
          <p:nvPr/>
        </p:nvSpPr>
        <p:spPr>
          <a:xfrm>
            <a:off x="3486419" y="2043865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F0A208F-9C35-8245-ECC5-2E761B6CBAB6}"/>
              </a:ext>
            </a:extLst>
          </p:cNvPr>
          <p:cNvSpPr txBox="1"/>
          <p:nvPr/>
        </p:nvSpPr>
        <p:spPr>
          <a:xfrm>
            <a:off x="3484322" y="2345893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C42226B-EDE2-40B4-8466-A773ACAD1AAF}"/>
              </a:ext>
            </a:extLst>
          </p:cNvPr>
          <p:cNvSpPr txBox="1"/>
          <p:nvPr/>
        </p:nvSpPr>
        <p:spPr>
          <a:xfrm>
            <a:off x="3490630" y="2642917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3EBD79-CAF1-80A2-A050-519DA6E18F11}"/>
              </a:ext>
            </a:extLst>
          </p:cNvPr>
          <p:cNvSpPr txBox="1"/>
          <p:nvPr/>
        </p:nvSpPr>
        <p:spPr>
          <a:xfrm>
            <a:off x="3481588" y="2971394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07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8541272-0E90-8A1A-1E6E-5A81607D35D5}"/>
              </a:ext>
            </a:extLst>
          </p:cNvPr>
          <p:cNvSpPr txBox="1"/>
          <p:nvPr/>
        </p:nvSpPr>
        <p:spPr>
          <a:xfrm>
            <a:off x="3484322" y="3272512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08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2527A1D-69AB-E442-5231-A428B984ADB6}"/>
              </a:ext>
            </a:extLst>
          </p:cNvPr>
          <p:cNvSpPr txBox="1"/>
          <p:nvPr/>
        </p:nvSpPr>
        <p:spPr>
          <a:xfrm>
            <a:off x="3478066" y="3564403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09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2DFBF6A-5770-702A-0F04-502FA88C36D8}"/>
              </a:ext>
            </a:extLst>
          </p:cNvPr>
          <p:cNvSpPr txBox="1"/>
          <p:nvPr/>
        </p:nvSpPr>
        <p:spPr>
          <a:xfrm>
            <a:off x="3478066" y="3884436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10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9467453-B14A-E613-1E2E-A786FF6F5836}"/>
              </a:ext>
            </a:extLst>
          </p:cNvPr>
          <p:cNvSpPr txBox="1"/>
          <p:nvPr/>
        </p:nvSpPr>
        <p:spPr>
          <a:xfrm>
            <a:off x="3484322" y="4161806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11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81BC022-0EEF-1B5C-951C-CA8341AB62F2}"/>
              </a:ext>
            </a:extLst>
          </p:cNvPr>
          <p:cNvSpPr txBox="1"/>
          <p:nvPr/>
        </p:nvSpPr>
        <p:spPr>
          <a:xfrm>
            <a:off x="3486418" y="4444321"/>
            <a:ext cx="47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12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F623D8-4083-2405-71A2-361C6593D3B5}"/>
              </a:ext>
            </a:extLst>
          </p:cNvPr>
          <p:cNvSpPr txBox="1"/>
          <p:nvPr/>
        </p:nvSpPr>
        <p:spPr>
          <a:xfrm>
            <a:off x="3806764" y="2678161"/>
            <a:ext cx="3130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Guanxi (Relationship and Network)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2AD64-4216-F1CB-B935-C4AAFC65FD09}"/>
              </a:ext>
            </a:extLst>
          </p:cNvPr>
          <p:cNvSpPr txBox="1"/>
          <p:nvPr/>
        </p:nvSpPr>
        <p:spPr>
          <a:xfrm>
            <a:off x="3821996" y="3909488"/>
            <a:ext cx="37992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Successful Negotiation Strategy</a:t>
            </a:r>
          </a:p>
        </p:txBody>
      </p: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A6CEDFA8-D4E1-3A8E-2829-E2F71EB1D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hought Bubble: Cloud 24">
            <a:extLst>
              <a:ext uri="{FF2B5EF4-FFF2-40B4-BE49-F238E27FC236}">
                <a16:creationId xmlns:a16="http://schemas.microsoft.com/office/drawing/2014/main" id="{B981A2D1-C49A-E58B-CB75-F4CEEE71CEBE}"/>
              </a:ext>
            </a:extLst>
          </p:cNvPr>
          <p:cNvSpPr/>
          <p:nvPr/>
        </p:nvSpPr>
        <p:spPr>
          <a:xfrm rot="20666128" flipH="1">
            <a:off x="459129" y="898894"/>
            <a:ext cx="3145172" cy="2172066"/>
          </a:xfrm>
          <a:prstGeom prst="cloud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24" name="Thought Bubble: Cloud 23">
            <a:extLst>
              <a:ext uri="{FF2B5EF4-FFF2-40B4-BE49-F238E27FC236}">
                <a16:creationId xmlns:a16="http://schemas.microsoft.com/office/drawing/2014/main" id="{4AE185F5-FB9A-9B39-F0C4-B3027EECBCBD}"/>
              </a:ext>
            </a:extLst>
          </p:cNvPr>
          <p:cNvSpPr/>
          <p:nvPr/>
        </p:nvSpPr>
        <p:spPr>
          <a:xfrm rot="933872">
            <a:off x="5705569" y="1112792"/>
            <a:ext cx="2769273" cy="1994712"/>
          </a:xfrm>
          <a:prstGeom prst="cloudCallou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1303" name="Google Shape;1303;p44"/>
          <p:cNvSpPr txBox="1">
            <a:spLocks noGrp="1"/>
          </p:cNvSpPr>
          <p:nvPr>
            <p:ph type="title"/>
          </p:nvPr>
        </p:nvSpPr>
        <p:spPr>
          <a:xfrm>
            <a:off x="700405" y="79774"/>
            <a:ext cx="7717500" cy="576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+mj-lt"/>
              </a:rPr>
              <a:t>What is Culture?</a:t>
            </a:r>
            <a:endParaRPr dirty="0">
              <a:latin typeface="+mj-lt"/>
            </a:endParaRPr>
          </a:p>
        </p:txBody>
      </p:sp>
      <p:grpSp>
        <p:nvGrpSpPr>
          <p:cNvPr id="1308" name="Google Shape;1308;p44"/>
          <p:cNvGrpSpPr/>
          <p:nvPr/>
        </p:nvGrpSpPr>
        <p:grpSpPr>
          <a:xfrm flipH="1">
            <a:off x="2890877" y="3118178"/>
            <a:ext cx="1386812" cy="2074965"/>
            <a:chOff x="3958895" y="1060808"/>
            <a:chExt cx="326192" cy="476172"/>
          </a:xfrm>
        </p:grpSpPr>
        <p:sp>
          <p:nvSpPr>
            <p:cNvPr id="1309" name="Google Shape;1309;p44"/>
            <p:cNvSpPr/>
            <p:nvPr/>
          </p:nvSpPr>
          <p:spPr>
            <a:xfrm>
              <a:off x="4066190" y="1060808"/>
              <a:ext cx="81291" cy="60575"/>
            </a:xfrm>
            <a:custGeom>
              <a:avLst/>
              <a:gdLst/>
              <a:ahLst/>
              <a:cxnLst/>
              <a:rect l="l" t="t" r="r" b="b"/>
              <a:pathLst>
                <a:path w="3457" h="2576" extrusionOk="0">
                  <a:moveTo>
                    <a:pt x="2353" y="0"/>
                  </a:moveTo>
                  <a:cubicBezTo>
                    <a:pt x="2193" y="0"/>
                    <a:pt x="2034" y="51"/>
                    <a:pt x="1900" y="151"/>
                  </a:cubicBezTo>
                  <a:cubicBezTo>
                    <a:pt x="1793" y="89"/>
                    <a:pt x="1673" y="57"/>
                    <a:pt x="1552" y="57"/>
                  </a:cubicBezTo>
                  <a:cubicBezTo>
                    <a:pt x="1451" y="57"/>
                    <a:pt x="1350" y="79"/>
                    <a:pt x="1256" y="124"/>
                  </a:cubicBezTo>
                  <a:cubicBezTo>
                    <a:pt x="1054" y="232"/>
                    <a:pt x="920" y="433"/>
                    <a:pt x="907" y="661"/>
                  </a:cubicBezTo>
                  <a:cubicBezTo>
                    <a:pt x="875" y="656"/>
                    <a:pt x="844" y="653"/>
                    <a:pt x="813" y="653"/>
                  </a:cubicBezTo>
                  <a:cubicBezTo>
                    <a:pt x="612" y="653"/>
                    <a:pt x="427" y="762"/>
                    <a:pt x="323" y="936"/>
                  </a:cubicBezTo>
                  <a:cubicBezTo>
                    <a:pt x="215" y="1138"/>
                    <a:pt x="249" y="1393"/>
                    <a:pt x="403" y="1561"/>
                  </a:cubicBezTo>
                  <a:cubicBezTo>
                    <a:pt x="155" y="1648"/>
                    <a:pt x="1" y="1896"/>
                    <a:pt x="48" y="2158"/>
                  </a:cubicBezTo>
                  <a:cubicBezTo>
                    <a:pt x="105" y="2406"/>
                    <a:pt x="319" y="2575"/>
                    <a:pt x="569" y="2575"/>
                  </a:cubicBezTo>
                  <a:cubicBezTo>
                    <a:pt x="583" y="2575"/>
                    <a:pt x="597" y="2575"/>
                    <a:pt x="611" y="2574"/>
                  </a:cubicBezTo>
                  <a:lnTo>
                    <a:pt x="3249" y="1037"/>
                  </a:lnTo>
                  <a:cubicBezTo>
                    <a:pt x="3416" y="883"/>
                    <a:pt x="3457" y="634"/>
                    <a:pt x="3356" y="433"/>
                  </a:cubicBezTo>
                  <a:cubicBezTo>
                    <a:pt x="3261" y="255"/>
                    <a:pt x="3077" y="146"/>
                    <a:pt x="2883" y="146"/>
                  </a:cubicBezTo>
                  <a:cubicBezTo>
                    <a:pt x="2857" y="146"/>
                    <a:pt x="2832" y="147"/>
                    <a:pt x="2806" y="151"/>
                  </a:cubicBezTo>
                  <a:cubicBezTo>
                    <a:pt x="2672" y="51"/>
                    <a:pt x="2512" y="0"/>
                    <a:pt x="235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0" name="Google Shape;1310;p44"/>
            <p:cNvSpPr/>
            <p:nvPr/>
          </p:nvSpPr>
          <p:spPr>
            <a:xfrm>
              <a:off x="4073150" y="1076492"/>
              <a:ext cx="104947" cy="227743"/>
            </a:xfrm>
            <a:custGeom>
              <a:avLst/>
              <a:gdLst/>
              <a:ahLst/>
              <a:cxnLst/>
              <a:rect l="l" t="t" r="r" b="b"/>
              <a:pathLst>
                <a:path w="4463" h="9685" extrusionOk="0">
                  <a:moveTo>
                    <a:pt x="2431" y="0"/>
                  </a:moveTo>
                  <a:cubicBezTo>
                    <a:pt x="1305" y="0"/>
                    <a:pt x="353" y="855"/>
                    <a:pt x="228" y="1981"/>
                  </a:cubicBezTo>
                  <a:cubicBezTo>
                    <a:pt x="121" y="3048"/>
                    <a:pt x="13" y="4222"/>
                    <a:pt x="13" y="4792"/>
                  </a:cubicBezTo>
                  <a:cubicBezTo>
                    <a:pt x="0" y="5980"/>
                    <a:pt x="1194" y="6188"/>
                    <a:pt x="1194" y="6188"/>
                  </a:cubicBezTo>
                  <a:lnTo>
                    <a:pt x="1201" y="7295"/>
                  </a:lnTo>
                  <a:lnTo>
                    <a:pt x="1745" y="9684"/>
                  </a:lnTo>
                  <a:lnTo>
                    <a:pt x="3885" y="7027"/>
                  </a:lnTo>
                  <a:lnTo>
                    <a:pt x="4067" y="6517"/>
                  </a:lnTo>
                  <a:lnTo>
                    <a:pt x="4335" y="2424"/>
                  </a:lnTo>
                  <a:cubicBezTo>
                    <a:pt x="4463" y="1196"/>
                    <a:pt x="3852" y="95"/>
                    <a:pt x="2610" y="1"/>
                  </a:cubicBezTo>
                  <a:lnTo>
                    <a:pt x="2496" y="1"/>
                  </a:lnTo>
                  <a:cubicBezTo>
                    <a:pt x="2475" y="0"/>
                    <a:pt x="2453" y="0"/>
                    <a:pt x="2431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1" name="Google Shape;1311;p44"/>
            <p:cNvSpPr/>
            <p:nvPr/>
          </p:nvSpPr>
          <p:spPr>
            <a:xfrm>
              <a:off x="4101226" y="1212051"/>
              <a:ext cx="36801" cy="17213"/>
            </a:xfrm>
            <a:custGeom>
              <a:avLst/>
              <a:gdLst/>
              <a:ahLst/>
              <a:cxnLst/>
              <a:rect l="l" t="t" r="r" b="b"/>
              <a:pathLst>
                <a:path w="1565" h="732" extrusionOk="0">
                  <a:moveTo>
                    <a:pt x="1564" y="0"/>
                  </a:moveTo>
                  <a:lnTo>
                    <a:pt x="1564" y="0"/>
                  </a:lnTo>
                  <a:cubicBezTo>
                    <a:pt x="914" y="387"/>
                    <a:pt x="304" y="426"/>
                    <a:pt x="85" y="426"/>
                  </a:cubicBezTo>
                  <a:cubicBezTo>
                    <a:pt x="31" y="426"/>
                    <a:pt x="0" y="423"/>
                    <a:pt x="0" y="423"/>
                  </a:cubicBezTo>
                  <a:lnTo>
                    <a:pt x="0" y="718"/>
                  </a:lnTo>
                  <a:cubicBezTo>
                    <a:pt x="83" y="727"/>
                    <a:pt x="162" y="732"/>
                    <a:pt x="237" y="732"/>
                  </a:cubicBezTo>
                  <a:cubicBezTo>
                    <a:pt x="1233" y="732"/>
                    <a:pt x="1564" y="0"/>
                    <a:pt x="1564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2" name="Google Shape;1312;p44"/>
            <p:cNvSpPr/>
            <p:nvPr/>
          </p:nvSpPr>
          <p:spPr>
            <a:xfrm>
              <a:off x="4085142" y="1144495"/>
              <a:ext cx="8207" cy="7666"/>
            </a:xfrm>
            <a:custGeom>
              <a:avLst/>
              <a:gdLst/>
              <a:ahLst/>
              <a:cxnLst/>
              <a:rect l="l" t="t" r="r" b="b"/>
              <a:pathLst>
                <a:path w="349" h="326" extrusionOk="0">
                  <a:moveTo>
                    <a:pt x="168" y="1"/>
                  </a:moveTo>
                  <a:cubicBezTo>
                    <a:pt x="86" y="1"/>
                    <a:pt x="13" y="59"/>
                    <a:pt x="0" y="142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243"/>
                    <a:pt x="74" y="323"/>
                    <a:pt x="161" y="323"/>
                  </a:cubicBezTo>
                  <a:cubicBezTo>
                    <a:pt x="169" y="325"/>
                    <a:pt x="177" y="325"/>
                    <a:pt x="185" y="325"/>
                  </a:cubicBezTo>
                  <a:cubicBezTo>
                    <a:pt x="268" y="325"/>
                    <a:pt x="336" y="262"/>
                    <a:pt x="342" y="182"/>
                  </a:cubicBezTo>
                  <a:cubicBezTo>
                    <a:pt x="342" y="182"/>
                    <a:pt x="342" y="176"/>
                    <a:pt x="342" y="176"/>
                  </a:cubicBezTo>
                  <a:cubicBezTo>
                    <a:pt x="349" y="82"/>
                    <a:pt x="275" y="8"/>
                    <a:pt x="181" y="1"/>
                  </a:cubicBezTo>
                  <a:cubicBezTo>
                    <a:pt x="177" y="1"/>
                    <a:pt x="172" y="1"/>
                    <a:pt x="1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3" name="Google Shape;1313;p44"/>
            <p:cNvSpPr/>
            <p:nvPr/>
          </p:nvSpPr>
          <p:spPr>
            <a:xfrm>
              <a:off x="4083708" y="1134102"/>
              <a:ext cx="16437" cy="4515"/>
            </a:xfrm>
            <a:custGeom>
              <a:avLst/>
              <a:gdLst/>
              <a:ahLst/>
              <a:cxnLst/>
              <a:rect l="l" t="t" r="r" b="b"/>
              <a:pathLst>
                <a:path w="699" h="192" extrusionOk="0">
                  <a:moveTo>
                    <a:pt x="350" y="0"/>
                  </a:moveTo>
                  <a:cubicBezTo>
                    <a:pt x="256" y="0"/>
                    <a:pt x="162" y="27"/>
                    <a:pt x="81" y="81"/>
                  </a:cubicBezTo>
                  <a:cubicBezTo>
                    <a:pt x="21" y="128"/>
                    <a:pt x="1" y="168"/>
                    <a:pt x="14" y="175"/>
                  </a:cubicBezTo>
                  <a:cubicBezTo>
                    <a:pt x="16" y="177"/>
                    <a:pt x="19" y="178"/>
                    <a:pt x="24" y="178"/>
                  </a:cubicBezTo>
                  <a:cubicBezTo>
                    <a:pt x="62" y="178"/>
                    <a:pt x="187" y="108"/>
                    <a:pt x="350" y="108"/>
                  </a:cubicBezTo>
                  <a:cubicBezTo>
                    <a:pt x="513" y="114"/>
                    <a:pt x="639" y="191"/>
                    <a:pt x="676" y="191"/>
                  </a:cubicBezTo>
                  <a:cubicBezTo>
                    <a:pt x="680" y="191"/>
                    <a:pt x="683" y="190"/>
                    <a:pt x="685" y="188"/>
                  </a:cubicBezTo>
                  <a:cubicBezTo>
                    <a:pt x="699" y="175"/>
                    <a:pt x="678" y="135"/>
                    <a:pt x="618" y="94"/>
                  </a:cubicBezTo>
                  <a:cubicBezTo>
                    <a:pt x="537" y="34"/>
                    <a:pt x="444" y="7"/>
                    <a:pt x="3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4" name="Google Shape;1314;p44"/>
            <p:cNvSpPr/>
            <p:nvPr/>
          </p:nvSpPr>
          <p:spPr>
            <a:xfrm>
              <a:off x="4123799" y="1146682"/>
              <a:ext cx="8230" cy="7642"/>
            </a:xfrm>
            <a:custGeom>
              <a:avLst/>
              <a:gdLst/>
              <a:ahLst/>
              <a:cxnLst/>
              <a:rect l="l" t="t" r="r" b="b"/>
              <a:pathLst>
                <a:path w="350" h="325" extrusionOk="0">
                  <a:moveTo>
                    <a:pt x="164" y="1"/>
                  </a:moveTo>
                  <a:cubicBezTo>
                    <a:pt x="81" y="1"/>
                    <a:pt x="13" y="63"/>
                    <a:pt x="7" y="143"/>
                  </a:cubicBezTo>
                  <a:cubicBezTo>
                    <a:pt x="7" y="143"/>
                    <a:pt x="7" y="150"/>
                    <a:pt x="7" y="150"/>
                  </a:cubicBezTo>
                  <a:cubicBezTo>
                    <a:pt x="0" y="244"/>
                    <a:pt x="74" y="318"/>
                    <a:pt x="168" y="324"/>
                  </a:cubicBezTo>
                  <a:cubicBezTo>
                    <a:pt x="172" y="325"/>
                    <a:pt x="177" y="325"/>
                    <a:pt x="181" y="325"/>
                  </a:cubicBezTo>
                  <a:cubicBezTo>
                    <a:pt x="263" y="325"/>
                    <a:pt x="336" y="266"/>
                    <a:pt x="349" y="177"/>
                  </a:cubicBezTo>
                  <a:cubicBezTo>
                    <a:pt x="349" y="83"/>
                    <a:pt x="275" y="9"/>
                    <a:pt x="188" y="2"/>
                  </a:cubicBezTo>
                  <a:cubicBezTo>
                    <a:pt x="180" y="1"/>
                    <a:pt x="172" y="1"/>
                    <a:pt x="1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5" name="Google Shape;1315;p44"/>
            <p:cNvSpPr/>
            <p:nvPr/>
          </p:nvSpPr>
          <p:spPr>
            <a:xfrm>
              <a:off x="4125210" y="1134407"/>
              <a:ext cx="16272" cy="4397"/>
            </a:xfrm>
            <a:custGeom>
              <a:avLst/>
              <a:gdLst/>
              <a:ahLst/>
              <a:cxnLst/>
              <a:rect l="l" t="t" r="r" b="b"/>
              <a:pathLst>
                <a:path w="692" h="187" extrusionOk="0">
                  <a:moveTo>
                    <a:pt x="343" y="1"/>
                  </a:moveTo>
                  <a:cubicBezTo>
                    <a:pt x="249" y="1"/>
                    <a:pt x="155" y="28"/>
                    <a:pt x="74" y="81"/>
                  </a:cubicBezTo>
                  <a:cubicBezTo>
                    <a:pt x="21" y="122"/>
                    <a:pt x="0" y="162"/>
                    <a:pt x="7" y="175"/>
                  </a:cubicBezTo>
                  <a:cubicBezTo>
                    <a:pt x="9" y="177"/>
                    <a:pt x="12" y="178"/>
                    <a:pt x="16" y="178"/>
                  </a:cubicBezTo>
                  <a:cubicBezTo>
                    <a:pt x="52" y="178"/>
                    <a:pt x="170" y="108"/>
                    <a:pt x="324" y="108"/>
                  </a:cubicBezTo>
                  <a:cubicBezTo>
                    <a:pt x="330" y="108"/>
                    <a:pt x="336" y="108"/>
                    <a:pt x="343" y="108"/>
                  </a:cubicBezTo>
                  <a:cubicBezTo>
                    <a:pt x="507" y="114"/>
                    <a:pt x="625" y="187"/>
                    <a:pt x="666" y="187"/>
                  </a:cubicBezTo>
                  <a:cubicBezTo>
                    <a:pt x="672" y="187"/>
                    <a:pt x="676" y="185"/>
                    <a:pt x="678" y="182"/>
                  </a:cubicBezTo>
                  <a:cubicBezTo>
                    <a:pt x="692" y="175"/>
                    <a:pt x="672" y="135"/>
                    <a:pt x="611" y="88"/>
                  </a:cubicBezTo>
                  <a:cubicBezTo>
                    <a:pt x="531" y="34"/>
                    <a:pt x="437" y="1"/>
                    <a:pt x="3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6" name="Google Shape;1316;p44"/>
            <p:cNvSpPr/>
            <p:nvPr/>
          </p:nvSpPr>
          <p:spPr>
            <a:xfrm>
              <a:off x="4099486" y="1134266"/>
              <a:ext cx="14227" cy="35766"/>
            </a:xfrm>
            <a:custGeom>
              <a:avLst/>
              <a:gdLst/>
              <a:ahLst/>
              <a:cxnLst/>
              <a:rect l="l" t="t" r="r" b="b"/>
              <a:pathLst>
                <a:path w="605" h="1521" extrusionOk="0">
                  <a:moveTo>
                    <a:pt x="584" y="0"/>
                  </a:moveTo>
                  <a:cubicBezTo>
                    <a:pt x="561" y="0"/>
                    <a:pt x="381" y="394"/>
                    <a:pt x="175" y="893"/>
                  </a:cubicBezTo>
                  <a:cubicBezTo>
                    <a:pt x="128" y="1013"/>
                    <a:pt x="81" y="1127"/>
                    <a:pt x="41" y="1242"/>
                  </a:cubicBezTo>
                  <a:cubicBezTo>
                    <a:pt x="7" y="1295"/>
                    <a:pt x="1" y="1362"/>
                    <a:pt x="7" y="1423"/>
                  </a:cubicBezTo>
                  <a:cubicBezTo>
                    <a:pt x="21" y="1456"/>
                    <a:pt x="48" y="1483"/>
                    <a:pt x="88" y="1497"/>
                  </a:cubicBezTo>
                  <a:cubicBezTo>
                    <a:pt x="108" y="1503"/>
                    <a:pt x="135" y="1503"/>
                    <a:pt x="162" y="1503"/>
                  </a:cubicBezTo>
                  <a:cubicBezTo>
                    <a:pt x="281" y="1516"/>
                    <a:pt x="373" y="1521"/>
                    <a:pt x="424" y="1521"/>
                  </a:cubicBezTo>
                  <a:cubicBezTo>
                    <a:pt x="454" y="1521"/>
                    <a:pt x="470" y="1519"/>
                    <a:pt x="470" y="1517"/>
                  </a:cubicBezTo>
                  <a:cubicBezTo>
                    <a:pt x="470" y="1503"/>
                    <a:pt x="356" y="1483"/>
                    <a:pt x="168" y="1456"/>
                  </a:cubicBezTo>
                  <a:cubicBezTo>
                    <a:pt x="121" y="1450"/>
                    <a:pt x="81" y="1436"/>
                    <a:pt x="74" y="1409"/>
                  </a:cubicBezTo>
                  <a:cubicBezTo>
                    <a:pt x="68" y="1356"/>
                    <a:pt x="81" y="1309"/>
                    <a:pt x="108" y="1268"/>
                  </a:cubicBezTo>
                  <a:lnTo>
                    <a:pt x="256" y="919"/>
                  </a:lnTo>
                  <a:cubicBezTo>
                    <a:pt x="457" y="416"/>
                    <a:pt x="605" y="7"/>
                    <a:pt x="584" y="0"/>
                  </a:cubicBezTo>
                  <a:cubicBezTo>
                    <a:pt x="584" y="0"/>
                    <a:pt x="584" y="0"/>
                    <a:pt x="5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7" name="Google Shape;1317;p44"/>
            <p:cNvSpPr/>
            <p:nvPr/>
          </p:nvSpPr>
          <p:spPr>
            <a:xfrm>
              <a:off x="4125375" y="1122227"/>
              <a:ext cx="18012" cy="5009"/>
            </a:xfrm>
            <a:custGeom>
              <a:avLst/>
              <a:gdLst/>
              <a:ahLst/>
              <a:cxnLst/>
              <a:rect l="l" t="t" r="r" b="b"/>
              <a:pathLst>
                <a:path w="766" h="213" extrusionOk="0">
                  <a:moveTo>
                    <a:pt x="345" y="1"/>
                  </a:moveTo>
                  <a:cubicBezTo>
                    <a:pt x="257" y="1"/>
                    <a:pt x="170" y="21"/>
                    <a:pt x="94" y="62"/>
                  </a:cubicBezTo>
                  <a:cubicBezTo>
                    <a:pt x="34" y="109"/>
                    <a:pt x="0" y="150"/>
                    <a:pt x="7" y="170"/>
                  </a:cubicBezTo>
                  <a:cubicBezTo>
                    <a:pt x="15" y="188"/>
                    <a:pt x="45" y="193"/>
                    <a:pt x="90" y="193"/>
                  </a:cubicBezTo>
                  <a:cubicBezTo>
                    <a:pt x="142" y="193"/>
                    <a:pt x="213" y="187"/>
                    <a:pt x="294" y="187"/>
                  </a:cubicBezTo>
                  <a:cubicBezTo>
                    <a:pt x="322" y="187"/>
                    <a:pt x="352" y="188"/>
                    <a:pt x="383" y="190"/>
                  </a:cubicBezTo>
                  <a:cubicBezTo>
                    <a:pt x="503" y="194"/>
                    <a:pt x="613" y="212"/>
                    <a:pt x="681" y="212"/>
                  </a:cubicBezTo>
                  <a:cubicBezTo>
                    <a:pt x="719" y="212"/>
                    <a:pt x="745" y="207"/>
                    <a:pt x="752" y="190"/>
                  </a:cubicBezTo>
                  <a:cubicBezTo>
                    <a:pt x="765" y="163"/>
                    <a:pt x="732" y="123"/>
                    <a:pt x="665" y="83"/>
                  </a:cubicBezTo>
                  <a:cubicBezTo>
                    <a:pt x="577" y="29"/>
                    <a:pt x="483" y="2"/>
                    <a:pt x="383" y="2"/>
                  </a:cubicBezTo>
                  <a:cubicBezTo>
                    <a:pt x="370" y="1"/>
                    <a:pt x="358" y="1"/>
                    <a:pt x="34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8" name="Google Shape;1318;p44"/>
            <p:cNvSpPr/>
            <p:nvPr/>
          </p:nvSpPr>
          <p:spPr>
            <a:xfrm>
              <a:off x="4084978" y="1122697"/>
              <a:ext cx="15167" cy="5197"/>
            </a:xfrm>
            <a:custGeom>
              <a:avLst/>
              <a:gdLst/>
              <a:ahLst/>
              <a:cxnLst/>
              <a:rect l="l" t="t" r="r" b="b"/>
              <a:pathLst>
                <a:path w="645" h="221" extrusionOk="0">
                  <a:moveTo>
                    <a:pt x="305" y="0"/>
                  </a:moveTo>
                  <a:cubicBezTo>
                    <a:pt x="227" y="0"/>
                    <a:pt x="149" y="21"/>
                    <a:pt x="81" y="63"/>
                  </a:cubicBezTo>
                  <a:cubicBezTo>
                    <a:pt x="20" y="96"/>
                    <a:pt x="0" y="143"/>
                    <a:pt x="14" y="157"/>
                  </a:cubicBezTo>
                  <a:cubicBezTo>
                    <a:pt x="29" y="183"/>
                    <a:pt x="76" y="186"/>
                    <a:pt x="142" y="186"/>
                  </a:cubicBezTo>
                  <a:cubicBezTo>
                    <a:pt x="161" y="186"/>
                    <a:pt x="182" y="186"/>
                    <a:pt x="205" y="186"/>
                  </a:cubicBezTo>
                  <a:cubicBezTo>
                    <a:pt x="241" y="186"/>
                    <a:pt x="281" y="186"/>
                    <a:pt x="322" y="190"/>
                  </a:cubicBezTo>
                  <a:cubicBezTo>
                    <a:pt x="423" y="199"/>
                    <a:pt x="515" y="221"/>
                    <a:pt x="573" y="221"/>
                  </a:cubicBezTo>
                  <a:cubicBezTo>
                    <a:pt x="600" y="221"/>
                    <a:pt x="620" y="216"/>
                    <a:pt x="631" y="204"/>
                  </a:cubicBezTo>
                  <a:cubicBezTo>
                    <a:pt x="645" y="183"/>
                    <a:pt x="631" y="143"/>
                    <a:pt x="577" y="96"/>
                  </a:cubicBezTo>
                  <a:cubicBezTo>
                    <a:pt x="499" y="33"/>
                    <a:pt x="402" y="0"/>
                    <a:pt x="3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19" name="Google Shape;1319;p44"/>
            <p:cNvSpPr/>
            <p:nvPr/>
          </p:nvSpPr>
          <p:spPr>
            <a:xfrm>
              <a:off x="4080863" y="1072965"/>
              <a:ext cx="102431" cy="99304"/>
            </a:xfrm>
            <a:custGeom>
              <a:avLst/>
              <a:gdLst/>
              <a:ahLst/>
              <a:cxnLst/>
              <a:rect l="l" t="t" r="r" b="b"/>
              <a:pathLst>
                <a:path w="4356" h="4223" extrusionOk="0">
                  <a:moveTo>
                    <a:pt x="2000" y="0"/>
                  </a:moveTo>
                  <a:cubicBezTo>
                    <a:pt x="1864" y="0"/>
                    <a:pt x="1735" y="7"/>
                    <a:pt x="1618" y="17"/>
                  </a:cubicBezTo>
                  <a:cubicBezTo>
                    <a:pt x="1068" y="57"/>
                    <a:pt x="1" y="661"/>
                    <a:pt x="28" y="1587"/>
                  </a:cubicBezTo>
                  <a:cubicBezTo>
                    <a:pt x="28" y="1587"/>
                    <a:pt x="363" y="856"/>
                    <a:pt x="726" y="688"/>
                  </a:cubicBezTo>
                  <a:cubicBezTo>
                    <a:pt x="803" y="652"/>
                    <a:pt x="873" y="638"/>
                    <a:pt x="938" y="638"/>
                  </a:cubicBezTo>
                  <a:cubicBezTo>
                    <a:pt x="1202" y="638"/>
                    <a:pt x="1376" y="878"/>
                    <a:pt x="1645" y="878"/>
                  </a:cubicBezTo>
                  <a:cubicBezTo>
                    <a:pt x="1683" y="878"/>
                    <a:pt x="1723" y="873"/>
                    <a:pt x="1766" y="862"/>
                  </a:cubicBezTo>
                  <a:cubicBezTo>
                    <a:pt x="2013" y="799"/>
                    <a:pt x="2261" y="707"/>
                    <a:pt x="2507" y="707"/>
                  </a:cubicBezTo>
                  <a:cubicBezTo>
                    <a:pt x="2682" y="707"/>
                    <a:pt x="2855" y="753"/>
                    <a:pt x="3027" y="889"/>
                  </a:cubicBezTo>
                  <a:cubicBezTo>
                    <a:pt x="3484" y="1252"/>
                    <a:pt x="3262" y="1486"/>
                    <a:pt x="3282" y="2017"/>
                  </a:cubicBezTo>
                  <a:cubicBezTo>
                    <a:pt x="3328" y="3477"/>
                    <a:pt x="3523" y="4223"/>
                    <a:pt x="3684" y="4223"/>
                  </a:cubicBezTo>
                  <a:cubicBezTo>
                    <a:pt x="3758" y="4223"/>
                    <a:pt x="3824" y="4068"/>
                    <a:pt x="3866" y="3755"/>
                  </a:cubicBezTo>
                  <a:cubicBezTo>
                    <a:pt x="3880" y="3647"/>
                    <a:pt x="4188" y="3567"/>
                    <a:pt x="4249" y="3104"/>
                  </a:cubicBezTo>
                  <a:cubicBezTo>
                    <a:pt x="4316" y="2500"/>
                    <a:pt x="4356" y="1768"/>
                    <a:pt x="4228" y="1339"/>
                  </a:cubicBezTo>
                  <a:cubicBezTo>
                    <a:pt x="4121" y="976"/>
                    <a:pt x="3920" y="721"/>
                    <a:pt x="3551" y="440"/>
                  </a:cubicBezTo>
                  <a:cubicBezTo>
                    <a:pt x="3097" y="91"/>
                    <a:pt x="2501" y="0"/>
                    <a:pt x="200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0" name="Google Shape;1320;p44"/>
            <p:cNvSpPr/>
            <p:nvPr/>
          </p:nvSpPr>
          <p:spPr>
            <a:xfrm>
              <a:off x="4168758" y="1153336"/>
              <a:ext cx="20693" cy="28994"/>
            </a:xfrm>
            <a:custGeom>
              <a:avLst/>
              <a:gdLst/>
              <a:ahLst/>
              <a:cxnLst/>
              <a:rect l="l" t="t" r="r" b="b"/>
              <a:pathLst>
                <a:path w="880" h="1233" extrusionOk="0">
                  <a:moveTo>
                    <a:pt x="372" y="0"/>
                  </a:moveTo>
                  <a:cubicBezTo>
                    <a:pt x="201" y="0"/>
                    <a:pt x="61" y="130"/>
                    <a:pt x="54" y="303"/>
                  </a:cubicBezTo>
                  <a:cubicBezTo>
                    <a:pt x="27" y="645"/>
                    <a:pt x="1" y="1162"/>
                    <a:pt x="1" y="1189"/>
                  </a:cubicBezTo>
                  <a:cubicBezTo>
                    <a:pt x="1" y="1199"/>
                    <a:pt x="108" y="1232"/>
                    <a:pt x="246" y="1232"/>
                  </a:cubicBezTo>
                  <a:cubicBezTo>
                    <a:pt x="489" y="1232"/>
                    <a:pt x="827" y="1129"/>
                    <a:pt x="853" y="612"/>
                  </a:cubicBezTo>
                  <a:cubicBezTo>
                    <a:pt x="880" y="155"/>
                    <a:pt x="631" y="28"/>
                    <a:pt x="410" y="1"/>
                  </a:cubicBezTo>
                  <a:lnTo>
                    <a:pt x="397" y="1"/>
                  </a:lnTo>
                  <a:cubicBezTo>
                    <a:pt x="388" y="0"/>
                    <a:pt x="380" y="0"/>
                    <a:pt x="372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1" name="Google Shape;1321;p44"/>
            <p:cNvSpPr/>
            <p:nvPr/>
          </p:nvSpPr>
          <p:spPr>
            <a:xfrm>
              <a:off x="4173179" y="1159450"/>
              <a:ext cx="9171" cy="16602"/>
            </a:xfrm>
            <a:custGeom>
              <a:avLst/>
              <a:gdLst/>
              <a:ahLst/>
              <a:cxnLst/>
              <a:rect l="l" t="t" r="r" b="b"/>
              <a:pathLst>
                <a:path w="390" h="706" extrusionOk="0">
                  <a:moveTo>
                    <a:pt x="183" y="0"/>
                  </a:moveTo>
                  <a:cubicBezTo>
                    <a:pt x="161" y="0"/>
                    <a:pt x="143" y="6"/>
                    <a:pt x="128" y="16"/>
                  </a:cubicBezTo>
                  <a:cubicBezTo>
                    <a:pt x="108" y="30"/>
                    <a:pt x="94" y="50"/>
                    <a:pt x="88" y="70"/>
                  </a:cubicBezTo>
                  <a:cubicBezTo>
                    <a:pt x="81" y="103"/>
                    <a:pt x="94" y="117"/>
                    <a:pt x="101" y="117"/>
                  </a:cubicBezTo>
                  <a:cubicBezTo>
                    <a:pt x="101" y="117"/>
                    <a:pt x="101" y="97"/>
                    <a:pt x="108" y="77"/>
                  </a:cubicBezTo>
                  <a:cubicBezTo>
                    <a:pt x="123" y="52"/>
                    <a:pt x="145" y="38"/>
                    <a:pt x="169" y="38"/>
                  </a:cubicBezTo>
                  <a:cubicBezTo>
                    <a:pt x="178" y="38"/>
                    <a:pt x="186" y="40"/>
                    <a:pt x="195" y="43"/>
                  </a:cubicBezTo>
                  <a:cubicBezTo>
                    <a:pt x="249" y="63"/>
                    <a:pt x="289" y="103"/>
                    <a:pt x="296" y="157"/>
                  </a:cubicBezTo>
                  <a:cubicBezTo>
                    <a:pt x="323" y="218"/>
                    <a:pt x="336" y="291"/>
                    <a:pt x="329" y="358"/>
                  </a:cubicBezTo>
                  <a:cubicBezTo>
                    <a:pt x="316" y="506"/>
                    <a:pt x="235" y="634"/>
                    <a:pt x="148" y="667"/>
                  </a:cubicBezTo>
                  <a:cubicBezTo>
                    <a:pt x="136" y="670"/>
                    <a:pt x="123" y="671"/>
                    <a:pt x="109" y="671"/>
                  </a:cubicBezTo>
                  <a:cubicBezTo>
                    <a:pt x="86" y="671"/>
                    <a:pt x="62" y="666"/>
                    <a:pt x="41" y="654"/>
                  </a:cubicBezTo>
                  <a:cubicBezTo>
                    <a:pt x="21" y="647"/>
                    <a:pt x="7" y="634"/>
                    <a:pt x="0" y="634"/>
                  </a:cubicBezTo>
                  <a:lnTo>
                    <a:pt x="0" y="634"/>
                  </a:lnTo>
                  <a:cubicBezTo>
                    <a:pt x="0" y="634"/>
                    <a:pt x="7" y="654"/>
                    <a:pt x="27" y="674"/>
                  </a:cubicBezTo>
                  <a:cubicBezTo>
                    <a:pt x="57" y="693"/>
                    <a:pt x="90" y="706"/>
                    <a:pt x="124" y="706"/>
                  </a:cubicBezTo>
                  <a:cubicBezTo>
                    <a:pt x="136" y="706"/>
                    <a:pt x="149" y="704"/>
                    <a:pt x="162" y="701"/>
                  </a:cubicBezTo>
                  <a:cubicBezTo>
                    <a:pt x="276" y="674"/>
                    <a:pt x="370" y="526"/>
                    <a:pt x="383" y="365"/>
                  </a:cubicBezTo>
                  <a:cubicBezTo>
                    <a:pt x="390" y="285"/>
                    <a:pt x="376" y="204"/>
                    <a:pt x="349" y="137"/>
                  </a:cubicBezTo>
                  <a:cubicBezTo>
                    <a:pt x="329" y="70"/>
                    <a:pt x="276" y="16"/>
                    <a:pt x="209" y="3"/>
                  </a:cubicBezTo>
                  <a:cubicBezTo>
                    <a:pt x="200" y="1"/>
                    <a:pt x="191" y="0"/>
                    <a:pt x="183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2" name="Google Shape;1322;p44"/>
            <p:cNvSpPr/>
            <p:nvPr/>
          </p:nvSpPr>
          <p:spPr>
            <a:xfrm>
              <a:off x="4094924" y="1066475"/>
              <a:ext cx="94225" cy="60716"/>
            </a:xfrm>
            <a:custGeom>
              <a:avLst/>
              <a:gdLst/>
              <a:ahLst/>
              <a:cxnLst/>
              <a:rect l="l" t="t" r="r" b="b"/>
              <a:pathLst>
                <a:path w="4007" h="2582" extrusionOk="0">
                  <a:moveTo>
                    <a:pt x="1363" y="0"/>
                  </a:moveTo>
                  <a:cubicBezTo>
                    <a:pt x="1062" y="0"/>
                    <a:pt x="780" y="194"/>
                    <a:pt x="678" y="494"/>
                  </a:cubicBezTo>
                  <a:cubicBezTo>
                    <a:pt x="614" y="470"/>
                    <a:pt x="548" y="458"/>
                    <a:pt x="484" y="458"/>
                  </a:cubicBezTo>
                  <a:cubicBezTo>
                    <a:pt x="316" y="458"/>
                    <a:pt x="153" y="537"/>
                    <a:pt x="47" y="682"/>
                  </a:cubicBezTo>
                  <a:cubicBezTo>
                    <a:pt x="13" y="722"/>
                    <a:pt x="0" y="776"/>
                    <a:pt x="7" y="830"/>
                  </a:cubicBezTo>
                  <a:cubicBezTo>
                    <a:pt x="29" y="909"/>
                    <a:pt x="123" y="940"/>
                    <a:pt x="212" y="940"/>
                  </a:cubicBezTo>
                  <a:cubicBezTo>
                    <a:pt x="229" y="940"/>
                    <a:pt x="246" y="939"/>
                    <a:pt x="262" y="937"/>
                  </a:cubicBezTo>
                  <a:cubicBezTo>
                    <a:pt x="315" y="929"/>
                    <a:pt x="372" y="916"/>
                    <a:pt x="427" y="916"/>
                  </a:cubicBezTo>
                  <a:cubicBezTo>
                    <a:pt x="470" y="916"/>
                    <a:pt x="512" y="924"/>
                    <a:pt x="550" y="950"/>
                  </a:cubicBezTo>
                  <a:cubicBezTo>
                    <a:pt x="644" y="1011"/>
                    <a:pt x="651" y="1138"/>
                    <a:pt x="664" y="1239"/>
                  </a:cubicBezTo>
                  <a:cubicBezTo>
                    <a:pt x="678" y="1346"/>
                    <a:pt x="732" y="1467"/>
                    <a:pt x="839" y="1481"/>
                  </a:cubicBezTo>
                  <a:cubicBezTo>
                    <a:pt x="844" y="1481"/>
                    <a:pt x="850" y="1481"/>
                    <a:pt x="855" y="1481"/>
                  </a:cubicBezTo>
                  <a:cubicBezTo>
                    <a:pt x="910" y="1481"/>
                    <a:pt x="965" y="1453"/>
                    <a:pt x="1020" y="1447"/>
                  </a:cubicBezTo>
                  <a:cubicBezTo>
                    <a:pt x="1029" y="1446"/>
                    <a:pt x="1037" y="1445"/>
                    <a:pt x="1046" y="1445"/>
                  </a:cubicBezTo>
                  <a:cubicBezTo>
                    <a:pt x="1142" y="1445"/>
                    <a:pt x="1227" y="1514"/>
                    <a:pt x="1295" y="1588"/>
                  </a:cubicBezTo>
                  <a:cubicBezTo>
                    <a:pt x="1362" y="1675"/>
                    <a:pt x="1423" y="1769"/>
                    <a:pt x="1510" y="1830"/>
                  </a:cubicBezTo>
                  <a:cubicBezTo>
                    <a:pt x="1555" y="1858"/>
                    <a:pt x="1610" y="1875"/>
                    <a:pt x="1663" y="1875"/>
                  </a:cubicBezTo>
                  <a:cubicBezTo>
                    <a:pt x="1720" y="1875"/>
                    <a:pt x="1774" y="1855"/>
                    <a:pt x="1805" y="1809"/>
                  </a:cubicBezTo>
                  <a:cubicBezTo>
                    <a:pt x="1870" y="2035"/>
                    <a:pt x="2077" y="2193"/>
                    <a:pt x="2313" y="2193"/>
                  </a:cubicBezTo>
                  <a:cubicBezTo>
                    <a:pt x="2323" y="2193"/>
                    <a:pt x="2332" y="2192"/>
                    <a:pt x="2342" y="2192"/>
                  </a:cubicBezTo>
                  <a:cubicBezTo>
                    <a:pt x="2366" y="2190"/>
                    <a:pt x="2392" y="2187"/>
                    <a:pt x="2418" y="2187"/>
                  </a:cubicBezTo>
                  <a:cubicBezTo>
                    <a:pt x="2465" y="2187"/>
                    <a:pt x="2511" y="2195"/>
                    <a:pt x="2537" y="2225"/>
                  </a:cubicBezTo>
                  <a:cubicBezTo>
                    <a:pt x="2570" y="2272"/>
                    <a:pt x="2557" y="2333"/>
                    <a:pt x="2563" y="2393"/>
                  </a:cubicBezTo>
                  <a:cubicBezTo>
                    <a:pt x="2583" y="2509"/>
                    <a:pt x="2719" y="2582"/>
                    <a:pt x="2843" y="2582"/>
                  </a:cubicBezTo>
                  <a:cubicBezTo>
                    <a:pt x="2848" y="2582"/>
                    <a:pt x="2853" y="2581"/>
                    <a:pt x="2859" y="2581"/>
                  </a:cubicBezTo>
                  <a:cubicBezTo>
                    <a:pt x="2982" y="2575"/>
                    <a:pt x="3092" y="2506"/>
                    <a:pt x="3196" y="2441"/>
                  </a:cubicBezTo>
                  <a:lnTo>
                    <a:pt x="3196" y="2441"/>
                  </a:lnTo>
                  <a:cubicBezTo>
                    <a:pt x="3254" y="2501"/>
                    <a:pt x="3333" y="2536"/>
                    <a:pt x="3416" y="2536"/>
                  </a:cubicBezTo>
                  <a:cubicBezTo>
                    <a:pt x="3463" y="2536"/>
                    <a:pt x="3511" y="2525"/>
                    <a:pt x="3557" y="2501"/>
                  </a:cubicBezTo>
                  <a:cubicBezTo>
                    <a:pt x="3684" y="2427"/>
                    <a:pt x="3738" y="2266"/>
                    <a:pt x="3677" y="2125"/>
                  </a:cubicBezTo>
                  <a:lnTo>
                    <a:pt x="3677" y="2125"/>
                  </a:lnTo>
                  <a:cubicBezTo>
                    <a:pt x="3697" y="2130"/>
                    <a:pt x="3716" y="2133"/>
                    <a:pt x="3735" y="2133"/>
                  </a:cubicBezTo>
                  <a:cubicBezTo>
                    <a:pt x="3876" y="2133"/>
                    <a:pt x="4006" y="1991"/>
                    <a:pt x="4006" y="1843"/>
                  </a:cubicBezTo>
                  <a:cubicBezTo>
                    <a:pt x="4006" y="1675"/>
                    <a:pt x="3885" y="1528"/>
                    <a:pt x="3738" y="1440"/>
                  </a:cubicBezTo>
                  <a:cubicBezTo>
                    <a:pt x="3845" y="1259"/>
                    <a:pt x="3832" y="1031"/>
                    <a:pt x="3711" y="863"/>
                  </a:cubicBezTo>
                  <a:cubicBezTo>
                    <a:pt x="3602" y="733"/>
                    <a:pt x="3446" y="655"/>
                    <a:pt x="3279" y="655"/>
                  </a:cubicBezTo>
                  <a:cubicBezTo>
                    <a:pt x="3240" y="655"/>
                    <a:pt x="3200" y="660"/>
                    <a:pt x="3161" y="669"/>
                  </a:cubicBezTo>
                  <a:cubicBezTo>
                    <a:pt x="3073" y="447"/>
                    <a:pt x="2886" y="286"/>
                    <a:pt x="2657" y="226"/>
                  </a:cubicBezTo>
                  <a:cubicBezTo>
                    <a:pt x="2602" y="213"/>
                    <a:pt x="2546" y="206"/>
                    <a:pt x="2489" y="206"/>
                  </a:cubicBezTo>
                  <a:cubicBezTo>
                    <a:pt x="2313" y="206"/>
                    <a:pt x="2137" y="268"/>
                    <a:pt x="2000" y="380"/>
                  </a:cubicBezTo>
                  <a:cubicBezTo>
                    <a:pt x="1913" y="219"/>
                    <a:pt x="1765" y="91"/>
                    <a:pt x="1590" y="38"/>
                  </a:cubicBezTo>
                  <a:cubicBezTo>
                    <a:pt x="1515" y="12"/>
                    <a:pt x="1439" y="0"/>
                    <a:pt x="13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3" name="Google Shape;1323;p44"/>
            <p:cNvSpPr/>
            <p:nvPr/>
          </p:nvSpPr>
          <p:spPr>
            <a:xfrm>
              <a:off x="4154556" y="1116584"/>
              <a:ext cx="28430" cy="11170"/>
            </a:xfrm>
            <a:custGeom>
              <a:avLst/>
              <a:gdLst/>
              <a:ahLst/>
              <a:cxnLst/>
              <a:rect l="l" t="t" r="r" b="b"/>
              <a:pathLst>
                <a:path w="1209" h="475" extrusionOk="0">
                  <a:moveTo>
                    <a:pt x="1202" y="1"/>
                  </a:moveTo>
                  <a:cubicBezTo>
                    <a:pt x="1188" y="47"/>
                    <a:pt x="1162" y="94"/>
                    <a:pt x="1128" y="135"/>
                  </a:cubicBezTo>
                  <a:cubicBezTo>
                    <a:pt x="1088" y="175"/>
                    <a:pt x="1034" y="202"/>
                    <a:pt x="980" y="209"/>
                  </a:cubicBezTo>
                  <a:cubicBezTo>
                    <a:pt x="971" y="209"/>
                    <a:pt x="962" y="210"/>
                    <a:pt x="953" y="210"/>
                  </a:cubicBezTo>
                  <a:cubicBezTo>
                    <a:pt x="890" y="210"/>
                    <a:pt x="833" y="189"/>
                    <a:pt x="786" y="141"/>
                  </a:cubicBezTo>
                  <a:lnTo>
                    <a:pt x="766" y="121"/>
                  </a:lnTo>
                  <a:lnTo>
                    <a:pt x="746" y="148"/>
                  </a:lnTo>
                  <a:cubicBezTo>
                    <a:pt x="705" y="215"/>
                    <a:pt x="652" y="282"/>
                    <a:pt x="591" y="336"/>
                  </a:cubicBezTo>
                  <a:cubicBezTo>
                    <a:pt x="520" y="401"/>
                    <a:pt x="434" y="428"/>
                    <a:pt x="353" y="428"/>
                  </a:cubicBezTo>
                  <a:cubicBezTo>
                    <a:pt x="243" y="428"/>
                    <a:pt x="141" y="379"/>
                    <a:pt x="95" y="309"/>
                  </a:cubicBezTo>
                  <a:cubicBezTo>
                    <a:pt x="68" y="262"/>
                    <a:pt x="41" y="215"/>
                    <a:pt x="27" y="155"/>
                  </a:cubicBezTo>
                  <a:cubicBezTo>
                    <a:pt x="14" y="121"/>
                    <a:pt x="7" y="94"/>
                    <a:pt x="1" y="94"/>
                  </a:cubicBezTo>
                  <a:lnTo>
                    <a:pt x="1" y="94"/>
                  </a:lnTo>
                  <a:cubicBezTo>
                    <a:pt x="1" y="121"/>
                    <a:pt x="1" y="141"/>
                    <a:pt x="7" y="162"/>
                  </a:cubicBezTo>
                  <a:cubicBezTo>
                    <a:pt x="14" y="222"/>
                    <a:pt x="34" y="282"/>
                    <a:pt x="68" y="329"/>
                  </a:cubicBezTo>
                  <a:cubicBezTo>
                    <a:pt x="121" y="410"/>
                    <a:pt x="209" y="464"/>
                    <a:pt x="303" y="470"/>
                  </a:cubicBezTo>
                  <a:cubicBezTo>
                    <a:pt x="322" y="473"/>
                    <a:pt x="343" y="474"/>
                    <a:pt x="363" y="474"/>
                  </a:cubicBezTo>
                  <a:cubicBezTo>
                    <a:pt x="399" y="474"/>
                    <a:pt x="434" y="470"/>
                    <a:pt x="464" y="457"/>
                  </a:cubicBezTo>
                  <a:cubicBezTo>
                    <a:pt x="524" y="437"/>
                    <a:pt x="571" y="410"/>
                    <a:pt x="618" y="370"/>
                  </a:cubicBezTo>
                  <a:cubicBezTo>
                    <a:pt x="678" y="315"/>
                    <a:pt x="728" y="256"/>
                    <a:pt x="771" y="190"/>
                  </a:cubicBezTo>
                  <a:lnTo>
                    <a:pt x="771" y="190"/>
                  </a:lnTo>
                  <a:cubicBezTo>
                    <a:pt x="824" y="229"/>
                    <a:pt x="891" y="250"/>
                    <a:pt x="956" y="250"/>
                  </a:cubicBezTo>
                  <a:cubicBezTo>
                    <a:pt x="964" y="250"/>
                    <a:pt x="972" y="249"/>
                    <a:pt x="980" y="249"/>
                  </a:cubicBezTo>
                  <a:cubicBezTo>
                    <a:pt x="1047" y="235"/>
                    <a:pt x="1108" y="202"/>
                    <a:pt x="1148" y="155"/>
                  </a:cubicBezTo>
                  <a:cubicBezTo>
                    <a:pt x="1188" y="115"/>
                    <a:pt x="1209" y="54"/>
                    <a:pt x="1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4" name="Google Shape;1324;p44"/>
            <p:cNvSpPr/>
            <p:nvPr/>
          </p:nvSpPr>
          <p:spPr>
            <a:xfrm>
              <a:off x="4095700" y="1064665"/>
              <a:ext cx="51615" cy="24808"/>
            </a:xfrm>
            <a:custGeom>
              <a:avLst/>
              <a:gdLst/>
              <a:ahLst/>
              <a:cxnLst/>
              <a:rect l="l" t="t" r="r" b="b"/>
              <a:pathLst>
                <a:path w="2195" h="1055" extrusionOk="0">
                  <a:moveTo>
                    <a:pt x="1282" y="1"/>
                  </a:moveTo>
                  <a:cubicBezTo>
                    <a:pt x="1041" y="1"/>
                    <a:pt x="819" y="115"/>
                    <a:pt x="678" y="303"/>
                  </a:cubicBezTo>
                  <a:cubicBezTo>
                    <a:pt x="629" y="376"/>
                    <a:pt x="597" y="455"/>
                    <a:pt x="587" y="545"/>
                  </a:cubicBezTo>
                  <a:lnTo>
                    <a:pt x="587" y="545"/>
                  </a:lnTo>
                  <a:cubicBezTo>
                    <a:pt x="549" y="537"/>
                    <a:pt x="511" y="533"/>
                    <a:pt x="473" y="533"/>
                  </a:cubicBezTo>
                  <a:cubicBezTo>
                    <a:pt x="390" y="533"/>
                    <a:pt x="309" y="552"/>
                    <a:pt x="235" y="591"/>
                  </a:cubicBezTo>
                  <a:cubicBezTo>
                    <a:pt x="148" y="645"/>
                    <a:pt x="81" y="719"/>
                    <a:pt x="41" y="806"/>
                  </a:cubicBezTo>
                  <a:cubicBezTo>
                    <a:pt x="14" y="866"/>
                    <a:pt x="1" y="927"/>
                    <a:pt x="1" y="987"/>
                  </a:cubicBezTo>
                  <a:cubicBezTo>
                    <a:pt x="1" y="1007"/>
                    <a:pt x="1" y="1034"/>
                    <a:pt x="7" y="1054"/>
                  </a:cubicBezTo>
                  <a:cubicBezTo>
                    <a:pt x="14" y="974"/>
                    <a:pt x="27" y="887"/>
                    <a:pt x="68" y="813"/>
                  </a:cubicBezTo>
                  <a:cubicBezTo>
                    <a:pt x="108" y="732"/>
                    <a:pt x="175" y="665"/>
                    <a:pt x="256" y="618"/>
                  </a:cubicBezTo>
                  <a:cubicBezTo>
                    <a:pt x="324" y="584"/>
                    <a:pt x="397" y="566"/>
                    <a:pt x="471" y="566"/>
                  </a:cubicBezTo>
                  <a:cubicBezTo>
                    <a:pt x="513" y="566"/>
                    <a:pt x="556" y="572"/>
                    <a:pt x="598" y="585"/>
                  </a:cubicBezTo>
                  <a:lnTo>
                    <a:pt x="618" y="591"/>
                  </a:lnTo>
                  <a:lnTo>
                    <a:pt x="625" y="564"/>
                  </a:lnTo>
                  <a:cubicBezTo>
                    <a:pt x="638" y="477"/>
                    <a:pt x="672" y="397"/>
                    <a:pt x="719" y="323"/>
                  </a:cubicBezTo>
                  <a:cubicBezTo>
                    <a:pt x="842" y="154"/>
                    <a:pt x="1042" y="47"/>
                    <a:pt x="1256" y="47"/>
                  </a:cubicBezTo>
                  <a:cubicBezTo>
                    <a:pt x="1263" y="47"/>
                    <a:pt x="1269" y="48"/>
                    <a:pt x="1276" y="48"/>
                  </a:cubicBezTo>
                  <a:cubicBezTo>
                    <a:pt x="1390" y="48"/>
                    <a:pt x="1497" y="75"/>
                    <a:pt x="1598" y="122"/>
                  </a:cubicBezTo>
                  <a:cubicBezTo>
                    <a:pt x="1752" y="195"/>
                    <a:pt x="1886" y="309"/>
                    <a:pt x="1987" y="450"/>
                  </a:cubicBezTo>
                  <a:lnTo>
                    <a:pt x="2000" y="464"/>
                  </a:lnTo>
                  <a:lnTo>
                    <a:pt x="2007" y="450"/>
                  </a:lnTo>
                  <a:cubicBezTo>
                    <a:pt x="2041" y="403"/>
                    <a:pt x="2088" y="363"/>
                    <a:pt x="2135" y="343"/>
                  </a:cubicBezTo>
                  <a:cubicBezTo>
                    <a:pt x="2175" y="330"/>
                    <a:pt x="2195" y="330"/>
                    <a:pt x="2195" y="323"/>
                  </a:cubicBezTo>
                  <a:cubicBezTo>
                    <a:pt x="2175" y="323"/>
                    <a:pt x="2155" y="323"/>
                    <a:pt x="2135" y="330"/>
                  </a:cubicBezTo>
                  <a:cubicBezTo>
                    <a:pt x="2080" y="348"/>
                    <a:pt x="2031" y="377"/>
                    <a:pt x="1997" y="422"/>
                  </a:cubicBezTo>
                  <a:lnTo>
                    <a:pt x="1997" y="422"/>
                  </a:lnTo>
                  <a:cubicBezTo>
                    <a:pt x="1904" y="281"/>
                    <a:pt x="1773" y="166"/>
                    <a:pt x="1618" y="88"/>
                  </a:cubicBezTo>
                  <a:cubicBezTo>
                    <a:pt x="1510" y="34"/>
                    <a:pt x="1396" y="7"/>
                    <a:pt x="12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5" name="Google Shape;1325;p44"/>
            <p:cNvSpPr/>
            <p:nvPr/>
          </p:nvSpPr>
          <p:spPr>
            <a:xfrm>
              <a:off x="4107057" y="1176545"/>
              <a:ext cx="20388" cy="14321"/>
            </a:xfrm>
            <a:custGeom>
              <a:avLst/>
              <a:gdLst/>
              <a:ahLst/>
              <a:cxnLst/>
              <a:rect l="l" t="t" r="r" b="b"/>
              <a:pathLst>
                <a:path w="867" h="609" extrusionOk="0">
                  <a:moveTo>
                    <a:pt x="632" y="1"/>
                  </a:moveTo>
                  <a:cubicBezTo>
                    <a:pt x="631" y="1"/>
                    <a:pt x="72" y="162"/>
                    <a:pt x="6" y="162"/>
                  </a:cubicBezTo>
                  <a:cubicBezTo>
                    <a:pt x="4" y="162"/>
                    <a:pt x="2" y="162"/>
                    <a:pt x="1" y="162"/>
                  </a:cubicBezTo>
                  <a:lnTo>
                    <a:pt x="1" y="162"/>
                  </a:lnTo>
                  <a:lnTo>
                    <a:pt x="68" y="430"/>
                  </a:lnTo>
                  <a:cubicBezTo>
                    <a:pt x="95" y="504"/>
                    <a:pt x="148" y="571"/>
                    <a:pt x="229" y="598"/>
                  </a:cubicBezTo>
                  <a:cubicBezTo>
                    <a:pt x="253" y="606"/>
                    <a:pt x="278" y="609"/>
                    <a:pt x="305" y="609"/>
                  </a:cubicBezTo>
                  <a:cubicBezTo>
                    <a:pt x="324" y="609"/>
                    <a:pt x="344" y="607"/>
                    <a:pt x="363" y="604"/>
                  </a:cubicBezTo>
                  <a:cubicBezTo>
                    <a:pt x="866" y="490"/>
                    <a:pt x="632" y="1"/>
                    <a:pt x="632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6" name="Google Shape;1326;p44"/>
            <p:cNvSpPr/>
            <p:nvPr/>
          </p:nvSpPr>
          <p:spPr>
            <a:xfrm>
              <a:off x="4105317" y="1176239"/>
              <a:ext cx="18506" cy="15097"/>
            </a:xfrm>
            <a:custGeom>
              <a:avLst/>
              <a:gdLst/>
              <a:ahLst/>
              <a:cxnLst/>
              <a:rect l="l" t="t" r="r" b="b"/>
              <a:pathLst>
                <a:path w="787" h="642" extrusionOk="0">
                  <a:moveTo>
                    <a:pt x="685" y="0"/>
                  </a:moveTo>
                  <a:cubicBezTo>
                    <a:pt x="491" y="47"/>
                    <a:pt x="316" y="94"/>
                    <a:pt x="196" y="128"/>
                  </a:cubicBezTo>
                  <a:lnTo>
                    <a:pt x="48" y="168"/>
                  </a:lnTo>
                  <a:cubicBezTo>
                    <a:pt x="35" y="175"/>
                    <a:pt x="14" y="181"/>
                    <a:pt x="1" y="188"/>
                  </a:cubicBezTo>
                  <a:cubicBezTo>
                    <a:pt x="21" y="188"/>
                    <a:pt x="35" y="188"/>
                    <a:pt x="55" y="181"/>
                  </a:cubicBezTo>
                  <a:lnTo>
                    <a:pt x="202" y="148"/>
                  </a:lnTo>
                  <a:cubicBezTo>
                    <a:pt x="320" y="121"/>
                    <a:pt x="490" y="82"/>
                    <a:pt x="679" y="31"/>
                  </a:cubicBezTo>
                  <a:lnTo>
                    <a:pt x="679" y="31"/>
                  </a:lnTo>
                  <a:cubicBezTo>
                    <a:pt x="702" y="66"/>
                    <a:pt x="720" y="98"/>
                    <a:pt x="726" y="134"/>
                  </a:cubicBezTo>
                  <a:cubicBezTo>
                    <a:pt x="779" y="329"/>
                    <a:pt x="679" y="530"/>
                    <a:pt x="484" y="597"/>
                  </a:cubicBezTo>
                  <a:cubicBezTo>
                    <a:pt x="440" y="614"/>
                    <a:pt x="391" y="626"/>
                    <a:pt x="345" y="626"/>
                  </a:cubicBezTo>
                  <a:cubicBezTo>
                    <a:pt x="336" y="626"/>
                    <a:pt x="326" y="625"/>
                    <a:pt x="316" y="624"/>
                  </a:cubicBezTo>
                  <a:cubicBezTo>
                    <a:pt x="290" y="624"/>
                    <a:pt x="269" y="617"/>
                    <a:pt x="249" y="617"/>
                  </a:cubicBezTo>
                  <a:cubicBezTo>
                    <a:pt x="269" y="631"/>
                    <a:pt x="290" y="638"/>
                    <a:pt x="310" y="638"/>
                  </a:cubicBezTo>
                  <a:cubicBezTo>
                    <a:pt x="328" y="640"/>
                    <a:pt x="347" y="641"/>
                    <a:pt x="366" y="641"/>
                  </a:cubicBezTo>
                  <a:cubicBezTo>
                    <a:pt x="506" y="641"/>
                    <a:pt x="635" y="575"/>
                    <a:pt x="712" y="456"/>
                  </a:cubicBezTo>
                  <a:cubicBezTo>
                    <a:pt x="766" y="362"/>
                    <a:pt x="786" y="242"/>
                    <a:pt x="759" y="128"/>
                  </a:cubicBezTo>
                  <a:cubicBezTo>
                    <a:pt x="746" y="87"/>
                    <a:pt x="726" y="47"/>
                    <a:pt x="699" y="7"/>
                  </a:cubicBezTo>
                  <a:lnTo>
                    <a:pt x="69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7" name="Google Shape;1327;p44"/>
            <p:cNvSpPr/>
            <p:nvPr/>
          </p:nvSpPr>
          <p:spPr>
            <a:xfrm>
              <a:off x="3958895" y="1262394"/>
              <a:ext cx="75601" cy="273479"/>
            </a:xfrm>
            <a:custGeom>
              <a:avLst/>
              <a:gdLst/>
              <a:ahLst/>
              <a:cxnLst/>
              <a:rect l="l" t="t" r="r" b="b"/>
              <a:pathLst>
                <a:path w="3215" h="11630" extrusionOk="0">
                  <a:moveTo>
                    <a:pt x="2886" y="0"/>
                  </a:moveTo>
                  <a:cubicBezTo>
                    <a:pt x="2886" y="0"/>
                    <a:pt x="2027" y="456"/>
                    <a:pt x="1853" y="1658"/>
                  </a:cubicBezTo>
                  <a:cubicBezTo>
                    <a:pt x="1705" y="2691"/>
                    <a:pt x="806" y="8220"/>
                    <a:pt x="806" y="8220"/>
                  </a:cubicBezTo>
                  <a:lnTo>
                    <a:pt x="1" y="11629"/>
                  </a:lnTo>
                  <a:lnTo>
                    <a:pt x="2081" y="11629"/>
                  </a:lnTo>
                  <a:lnTo>
                    <a:pt x="3215" y="5583"/>
                  </a:lnTo>
                  <a:lnTo>
                    <a:pt x="28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8" name="Google Shape;1328;p44"/>
            <p:cNvSpPr/>
            <p:nvPr/>
          </p:nvSpPr>
          <p:spPr>
            <a:xfrm>
              <a:off x="4041100" y="1225618"/>
              <a:ext cx="144899" cy="310422"/>
            </a:xfrm>
            <a:custGeom>
              <a:avLst/>
              <a:gdLst/>
              <a:ahLst/>
              <a:cxnLst/>
              <a:rect l="l" t="t" r="r" b="b"/>
              <a:pathLst>
                <a:path w="6162" h="13201" extrusionOk="0">
                  <a:moveTo>
                    <a:pt x="5443" y="0"/>
                  </a:moveTo>
                  <a:lnTo>
                    <a:pt x="4014" y="1101"/>
                  </a:lnTo>
                  <a:lnTo>
                    <a:pt x="3114" y="2242"/>
                  </a:lnTo>
                  <a:lnTo>
                    <a:pt x="2779" y="1061"/>
                  </a:lnTo>
                  <a:lnTo>
                    <a:pt x="2537" y="21"/>
                  </a:lnTo>
                  <a:lnTo>
                    <a:pt x="2195" y="255"/>
                  </a:lnTo>
                  <a:lnTo>
                    <a:pt x="1168" y="2597"/>
                  </a:lnTo>
                  <a:lnTo>
                    <a:pt x="1" y="13200"/>
                  </a:lnTo>
                  <a:lnTo>
                    <a:pt x="5591" y="13187"/>
                  </a:lnTo>
                  <a:lnTo>
                    <a:pt x="5591" y="7771"/>
                  </a:lnTo>
                  <a:lnTo>
                    <a:pt x="6161" y="2544"/>
                  </a:lnTo>
                  <a:lnTo>
                    <a:pt x="5477" y="544"/>
                  </a:lnTo>
                  <a:lnTo>
                    <a:pt x="544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29" name="Google Shape;1329;p44"/>
            <p:cNvSpPr/>
            <p:nvPr/>
          </p:nvSpPr>
          <p:spPr>
            <a:xfrm>
              <a:off x="4101226" y="1279418"/>
              <a:ext cx="13427" cy="256455"/>
            </a:xfrm>
            <a:custGeom>
              <a:avLst/>
              <a:gdLst/>
              <a:ahLst/>
              <a:cxnLst/>
              <a:rect l="l" t="t" r="r" b="b"/>
              <a:pathLst>
                <a:path w="571" h="10906" extrusionOk="0">
                  <a:moveTo>
                    <a:pt x="571" y="1"/>
                  </a:moveTo>
                  <a:cubicBezTo>
                    <a:pt x="571" y="7"/>
                    <a:pt x="564" y="21"/>
                    <a:pt x="564" y="28"/>
                  </a:cubicBezTo>
                  <a:cubicBezTo>
                    <a:pt x="564" y="48"/>
                    <a:pt x="564" y="75"/>
                    <a:pt x="557" y="108"/>
                  </a:cubicBezTo>
                  <a:cubicBezTo>
                    <a:pt x="551" y="189"/>
                    <a:pt x="544" y="289"/>
                    <a:pt x="531" y="430"/>
                  </a:cubicBezTo>
                  <a:cubicBezTo>
                    <a:pt x="504" y="705"/>
                    <a:pt x="470" y="1101"/>
                    <a:pt x="437" y="1591"/>
                  </a:cubicBezTo>
                  <a:cubicBezTo>
                    <a:pt x="356" y="2578"/>
                    <a:pt x="262" y="3940"/>
                    <a:pt x="188" y="5443"/>
                  </a:cubicBezTo>
                  <a:cubicBezTo>
                    <a:pt x="108" y="6946"/>
                    <a:pt x="54" y="8315"/>
                    <a:pt x="27" y="9302"/>
                  </a:cubicBezTo>
                  <a:cubicBezTo>
                    <a:pt x="14" y="9791"/>
                    <a:pt x="7" y="10194"/>
                    <a:pt x="0" y="10469"/>
                  </a:cubicBezTo>
                  <a:cubicBezTo>
                    <a:pt x="0" y="10603"/>
                    <a:pt x="0" y="10711"/>
                    <a:pt x="0" y="10791"/>
                  </a:cubicBezTo>
                  <a:lnTo>
                    <a:pt x="0" y="10872"/>
                  </a:lnTo>
                  <a:cubicBezTo>
                    <a:pt x="0" y="10879"/>
                    <a:pt x="0" y="10892"/>
                    <a:pt x="0" y="10905"/>
                  </a:cubicBezTo>
                  <a:cubicBezTo>
                    <a:pt x="0" y="10892"/>
                    <a:pt x="0" y="10885"/>
                    <a:pt x="7" y="10872"/>
                  </a:cubicBezTo>
                  <a:cubicBezTo>
                    <a:pt x="7" y="10852"/>
                    <a:pt x="7" y="10825"/>
                    <a:pt x="7" y="10791"/>
                  </a:cubicBezTo>
                  <a:cubicBezTo>
                    <a:pt x="7" y="10718"/>
                    <a:pt x="14" y="10610"/>
                    <a:pt x="21" y="10476"/>
                  </a:cubicBezTo>
                  <a:cubicBezTo>
                    <a:pt x="27" y="10194"/>
                    <a:pt x="41" y="9798"/>
                    <a:pt x="61" y="9302"/>
                  </a:cubicBezTo>
                  <a:cubicBezTo>
                    <a:pt x="94" y="8315"/>
                    <a:pt x="148" y="6953"/>
                    <a:pt x="229" y="5450"/>
                  </a:cubicBezTo>
                  <a:cubicBezTo>
                    <a:pt x="302" y="3947"/>
                    <a:pt x="396" y="2584"/>
                    <a:pt x="464" y="1591"/>
                  </a:cubicBezTo>
                  <a:cubicBezTo>
                    <a:pt x="497" y="1101"/>
                    <a:pt x="524" y="705"/>
                    <a:pt x="544" y="430"/>
                  </a:cubicBezTo>
                  <a:cubicBezTo>
                    <a:pt x="551" y="289"/>
                    <a:pt x="557" y="189"/>
                    <a:pt x="564" y="108"/>
                  </a:cubicBezTo>
                  <a:cubicBezTo>
                    <a:pt x="564" y="75"/>
                    <a:pt x="564" y="48"/>
                    <a:pt x="571" y="28"/>
                  </a:cubicBezTo>
                  <a:cubicBezTo>
                    <a:pt x="571" y="21"/>
                    <a:pt x="571" y="7"/>
                    <a:pt x="57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0" name="Google Shape;1330;p44"/>
            <p:cNvSpPr/>
            <p:nvPr/>
          </p:nvSpPr>
          <p:spPr>
            <a:xfrm>
              <a:off x="4152815" y="1229404"/>
              <a:ext cx="99139" cy="306941"/>
            </a:xfrm>
            <a:custGeom>
              <a:avLst/>
              <a:gdLst/>
              <a:ahLst/>
              <a:cxnLst/>
              <a:rect l="l" t="t" r="r" b="b"/>
              <a:pathLst>
                <a:path w="4216" h="13053" extrusionOk="0">
                  <a:moveTo>
                    <a:pt x="705" y="1"/>
                  </a:moveTo>
                  <a:cubicBezTo>
                    <a:pt x="705" y="1"/>
                    <a:pt x="578" y="2725"/>
                    <a:pt x="558" y="3443"/>
                  </a:cubicBezTo>
                  <a:cubicBezTo>
                    <a:pt x="538" y="4168"/>
                    <a:pt x="222" y="6906"/>
                    <a:pt x="75" y="8563"/>
                  </a:cubicBezTo>
                  <a:cubicBezTo>
                    <a:pt x="1" y="9456"/>
                    <a:pt x="48" y="10939"/>
                    <a:pt x="95" y="11778"/>
                  </a:cubicBezTo>
                  <a:cubicBezTo>
                    <a:pt x="148" y="12737"/>
                    <a:pt x="135" y="13053"/>
                    <a:pt x="135" y="13053"/>
                  </a:cubicBezTo>
                  <a:lnTo>
                    <a:pt x="2974" y="13039"/>
                  </a:lnTo>
                  <a:lnTo>
                    <a:pt x="2034" y="9295"/>
                  </a:lnTo>
                  <a:lnTo>
                    <a:pt x="2578" y="7295"/>
                  </a:lnTo>
                  <a:lnTo>
                    <a:pt x="4215" y="2215"/>
                  </a:lnTo>
                  <a:lnTo>
                    <a:pt x="1316" y="658"/>
                  </a:lnTo>
                  <a:lnTo>
                    <a:pt x="7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1" name="Google Shape;1331;p44"/>
            <p:cNvSpPr/>
            <p:nvPr/>
          </p:nvSpPr>
          <p:spPr>
            <a:xfrm>
              <a:off x="4001503" y="1228769"/>
              <a:ext cx="95494" cy="308211"/>
            </a:xfrm>
            <a:custGeom>
              <a:avLst/>
              <a:gdLst/>
              <a:ahLst/>
              <a:cxnLst/>
              <a:rect l="l" t="t" r="r" b="b"/>
              <a:pathLst>
                <a:path w="4061" h="13107" extrusionOk="0">
                  <a:moveTo>
                    <a:pt x="4060" y="1"/>
                  </a:moveTo>
                  <a:lnTo>
                    <a:pt x="3054" y="672"/>
                  </a:lnTo>
                  <a:lnTo>
                    <a:pt x="1074" y="1430"/>
                  </a:lnTo>
                  <a:lnTo>
                    <a:pt x="765" y="8792"/>
                  </a:lnTo>
                  <a:lnTo>
                    <a:pt x="0" y="13066"/>
                  </a:lnTo>
                  <a:lnTo>
                    <a:pt x="2188" y="13106"/>
                  </a:lnTo>
                  <a:cubicBezTo>
                    <a:pt x="2208" y="12583"/>
                    <a:pt x="2758" y="8241"/>
                    <a:pt x="2758" y="8241"/>
                  </a:cubicBezTo>
                  <a:lnTo>
                    <a:pt x="3490" y="1450"/>
                  </a:lnTo>
                  <a:lnTo>
                    <a:pt x="40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2" name="Google Shape;1332;p44"/>
            <p:cNvSpPr/>
            <p:nvPr/>
          </p:nvSpPr>
          <p:spPr>
            <a:xfrm>
              <a:off x="4060829" y="1243607"/>
              <a:ext cx="13286" cy="169332"/>
            </a:xfrm>
            <a:custGeom>
              <a:avLst/>
              <a:gdLst/>
              <a:ahLst/>
              <a:cxnLst/>
              <a:rect l="l" t="t" r="r" b="b"/>
              <a:pathLst>
                <a:path w="565" h="7201" extrusionOk="0">
                  <a:moveTo>
                    <a:pt x="564" y="0"/>
                  </a:moveTo>
                  <a:lnTo>
                    <a:pt x="564" y="0"/>
                  </a:lnTo>
                  <a:cubicBezTo>
                    <a:pt x="551" y="14"/>
                    <a:pt x="537" y="27"/>
                    <a:pt x="531" y="41"/>
                  </a:cubicBezTo>
                  <a:cubicBezTo>
                    <a:pt x="544" y="27"/>
                    <a:pt x="558" y="14"/>
                    <a:pt x="564" y="0"/>
                  </a:cubicBezTo>
                  <a:close/>
                  <a:moveTo>
                    <a:pt x="531" y="41"/>
                  </a:moveTo>
                  <a:lnTo>
                    <a:pt x="430" y="162"/>
                  </a:lnTo>
                  <a:lnTo>
                    <a:pt x="54" y="625"/>
                  </a:lnTo>
                  <a:lnTo>
                    <a:pt x="48" y="631"/>
                  </a:lnTo>
                  <a:lnTo>
                    <a:pt x="61" y="638"/>
                  </a:lnTo>
                  <a:lnTo>
                    <a:pt x="357" y="859"/>
                  </a:lnTo>
                  <a:lnTo>
                    <a:pt x="357" y="859"/>
                  </a:lnTo>
                  <a:lnTo>
                    <a:pt x="7" y="967"/>
                  </a:lnTo>
                  <a:lnTo>
                    <a:pt x="1" y="967"/>
                  </a:lnTo>
                  <a:lnTo>
                    <a:pt x="1" y="980"/>
                  </a:lnTo>
                  <a:cubicBezTo>
                    <a:pt x="7" y="1631"/>
                    <a:pt x="14" y="2457"/>
                    <a:pt x="27" y="3342"/>
                  </a:cubicBezTo>
                  <a:cubicBezTo>
                    <a:pt x="41" y="4429"/>
                    <a:pt x="54" y="5409"/>
                    <a:pt x="68" y="6127"/>
                  </a:cubicBezTo>
                  <a:cubicBezTo>
                    <a:pt x="74" y="6483"/>
                    <a:pt x="81" y="6765"/>
                    <a:pt x="81" y="6966"/>
                  </a:cubicBezTo>
                  <a:cubicBezTo>
                    <a:pt x="88" y="7067"/>
                    <a:pt x="88" y="7141"/>
                    <a:pt x="88" y="7201"/>
                  </a:cubicBezTo>
                  <a:lnTo>
                    <a:pt x="88" y="6966"/>
                  </a:lnTo>
                  <a:cubicBezTo>
                    <a:pt x="88" y="6765"/>
                    <a:pt x="88" y="6476"/>
                    <a:pt x="88" y="6127"/>
                  </a:cubicBezTo>
                  <a:cubicBezTo>
                    <a:pt x="81" y="5409"/>
                    <a:pt x="68" y="4429"/>
                    <a:pt x="61" y="3342"/>
                  </a:cubicBezTo>
                  <a:cubicBezTo>
                    <a:pt x="48" y="2455"/>
                    <a:pt x="34" y="1640"/>
                    <a:pt x="21" y="991"/>
                  </a:cubicBezTo>
                  <a:lnTo>
                    <a:pt x="21" y="991"/>
                  </a:lnTo>
                  <a:lnTo>
                    <a:pt x="383" y="873"/>
                  </a:lnTo>
                  <a:lnTo>
                    <a:pt x="410" y="866"/>
                  </a:lnTo>
                  <a:lnTo>
                    <a:pt x="383" y="846"/>
                  </a:lnTo>
                  <a:lnTo>
                    <a:pt x="81" y="623"/>
                  </a:lnTo>
                  <a:lnTo>
                    <a:pt x="437" y="168"/>
                  </a:lnTo>
                  <a:lnTo>
                    <a:pt x="531" y="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3" name="Google Shape;1333;p44"/>
            <p:cNvSpPr/>
            <p:nvPr/>
          </p:nvSpPr>
          <p:spPr>
            <a:xfrm>
              <a:off x="4158812" y="1236200"/>
              <a:ext cx="30334" cy="174693"/>
            </a:xfrm>
            <a:custGeom>
              <a:avLst/>
              <a:gdLst/>
              <a:ahLst/>
              <a:cxnLst/>
              <a:rect l="l" t="t" r="r" b="b"/>
              <a:pathLst>
                <a:path w="1290" h="7429" extrusionOk="0">
                  <a:moveTo>
                    <a:pt x="518" y="0"/>
                  </a:moveTo>
                  <a:cubicBezTo>
                    <a:pt x="524" y="7"/>
                    <a:pt x="524" y="14"/>
                    <a:pt x="531" y="20"/>
                  </a:cubicBezTo>
                  <a:cubicBezTo>
                    <a:pt x="544" y="34"/>
                    <a:pt x="551" y="54"/>
                    <a:pt x="571" y="74"/>
                  </a:cubicBezTo>
                  <a:lnTo>
                    <a:pt x="712" y="275"/>
                  </a:lnTo>
                  <a:cubicBezTo>
                    <a:pt x="838" y="454"/>
                    <a:pt x="1016" y="698"/>
                    <a:pt x="1239" y="1000"/>
                  </a:cubicBezTo>
                  <a:lnTo>
                    <a:pt x="1239" y="1000"/>
                  </a:lnTo>
                  <a:lnTo>
                    <a:pt x="947" y="1221"/>
                  </a:lnTo>
                  <a:lnTo>
                    <a:pt x="934" y="1228"/>
                  </a:lnTo>
                  <a:lnTo>
                    <a:pt x="947" y="1248"/>
                  </a:lnTo>
                  <a:lnTo>
                    <a:pt x="1255" y="1543"/>
                  </a:lnTo>
                  <a:lnTo>
                    <a:pt x="1255" y="1543"/>
                  </a:lnTo>
                  <a:cubicBezTo>
                    <a:pt x="1215" y="2126"/>
                    <a:pt x="1148" y="2808"/>
                    <a:pt x="1048" y="3523"/>
                  </a:cubicBezTo>
                  <a:cubicBezTo>
                    <a:pt x="981" y="4047"/>
                    <a:pt x="880" y="4563"/>
                    <a:pt x="759" y="5073"/>
                  </a:cubicBezTo>
                  <a:cubicBezTo>
                    <a:pt x="699" y="5308"/>
                    <a:pt x="632" y="5530"/>
                    <a:pt x="558" y="5731"/>
                  </a:cubicBezTo>
                  <a:lnTo>
                    <a:pt x="356" y="6295"/>
                  </a:lnTo>
                  <a:cubicBezTo>
                    <a:pt x="236" y="6644"/>
                    <a:pt x="148" y="6925"/>
                    <a:pt x="88" y="7120"/>
                  </a:cubicBezTo>
                  <a:cubicBezTo>
                    <a:pt x="55" y="7221"/>
                    <a:pt x="34" y="7294"/>
                    <a:pt x="21" y="7348"/>
                  </a:cubicBezTo>
                  <a:cubicBezTo>
                    <a:pt x="14" y="7375"/>
                    <a:pt x="8" y="7395"/>
                    <a:pt x="1" y="7409"/>
                  </a:cubicBezTo>
                  <a:cubicBezTo>
                    <a:pt x="1" y="7415"/>
                    <a:pt x="1" y="7422"/>
                    <a:pt x="1" y="7429"/>
                  </a:cubicBezTo>
                  <a:cubicBezTo>
                    <a:pt x="1" y="7429"/>
                    <a:pt x="1" y="7422"/>
                    <a:pt x="8" y="7409"/>
                  </a:cubicBezTo>
                  <a:cubicBezTo>
                    <a:pt x="14" y="7395"/>
                    <a:pt x="21" y="7375"/>
                    <a:pt x="28" y="7348"/>
                  </a:cubicBezTo>
                  <a:lnTo>
                    <a:pt x="101" y="7120"/>
                  </a:lnTo>
                  <a:cubicBezTo>
                    <a:pt x="169" y="6925"/>
                    <a:pt x="263" y="6644"/>
                    <a:pt x="383" y="6301"/>
                  </a:cubicBezTo>
                  <a:cubicBezTo>
                    <a:pt x="444" y="6127"/>
                    <a:pt x="518" y="5939"/>
                    <a:pt x="591" y="5738"/>
                  </a:cubicBezTo>
                  <a:cubicBezTo>
                    <a:pt x="672" y="5516"/>
                    <a:pt x="739" y="5301"/>
                    <a:pt x="793" y="5073"/>
                  </a:cubicBezTo>
                  <a:cubicBezTo>
                    <a:pt x="920" y="4563"/>
                    <a:pt x="1014" y="4047"/>
                    <a:pt x="1088" y="3523"/>
                  </a:cubicBezTo>
                  <a:cubicBezTo>
                    <a:pt x="1189" y="2798"/>
                    <a:pt x="1249" y="2121"/>
                    <a:pt x="1289" y="1537"/>
                  </a:cubicBezTo>
                  <a:lnTo>
                    <a:pt x="1289" y="1530"/>
                  </a:lnTo>
                  <a:lnTo>
                    <a:pt x="1283" y="1523"/>
                  </a:lnTo>
                  <a:lnTo>
                    <a:pt x="983" y="1236"/>
                  </a:lnTo>
                  <a:lnTo>
                    <a:pt x="1269" y="1020"/>
                  </a:lnTo>
                  <a:lnTo>
                    <a:pt x="1276" y="1007"/>
                  </a:lnTo>
                  <a:lnTo>
                    <a:pt x="1269" y="1000"/>
                  </a:lnTo>
                  <a:lnTo>
                    <a:pt x="726" y="269"/>
                  </a:lnTo>
                  <a:lnTo>
                    <a:pt x="578" y="67"/>
                  </a:lnTo>
                  <a:lnTo>
                    <a:pt x="538" y="20"/>
                  </a:lnTo>
                  <a:cubicBezTo>
                    <a:pt x="524" y="7"/>
                    <a:pt x="524" y="0"/>
                    <a:pt x="5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4" name="Google Shape;1334;p44"/>
            <p:cNvSpPr/>
            <p:nvPr/>
          </p:nvSpPr>
          <p:spPr>
            <a:xfrm>
              <a:off x="4154556" y="1475878"/>
              <a:ext cx="58882" cy="44843"/>
            </a:xfrm>
            <a:custGeom>
              <a:avLst/>
              <a:gdLst/>
              <a:ahLst/>
              <a:cxnLst/>
              <a:rect l="l" t="t" r="r" b="b"/>
              <a:pathLst>
                <a:path w="2504" h="1907" extrusionOk="0">
                  <a:moveTo>
                    <a:pt x="692" y="0"/>
                  </a:moveTo>
                  <a:lnTo>
                    <a:pt x="1" y="947"/>
                  </a:lnTo>
                  <a:lnTo>
                    <a:pt x="48" y="1906"/>
                  </a:lnTo>
                  <a:lnTo>
                    <a:pt x="826" y="1262"/>
                  </a:lnTo>
                  <a:lnTo>
                    <a:pt x="933" y="1611"/>
                  </a:lnTo>
                  <a:lnTo>
                    <a:pt x="2504" y="1000"/>
                  </a:lnTo>
                  <a:lnTo>
                    <a:pt x="2390" y="544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5" name="Google Shape;1335;p44"/>
            <p:cNvSpPr/>
            <p:nvPr/>
          </p:nvSpPr>
          <p:spPr>
            <a:xfrm>
              <a:off x="4157871" y="1281488"/>
              <a:ext cx="127216" cy="220618"/>
            </a:xfrm>
            <a:custGeom>
              <a:avLst/>
              <a:gdLst/>
              <a:ahLst/>
              <a:cxnLst/>
              <a:rect l="l" t="t" r="r" b="b"/>
              <a:pathLst>
                <a:path w="5410" h="9382" extrusionOk="0">
                  <a:moveTo>
                    <a:pt x="4000" y="0"/>
                  </a:moveTo>
                  <a:lnTo>
                    <a:pt x="2168" y="4187"/>
                  </a:lnTo>
                  <a:lnTo>
                    <a:pt x="2698" y="6013"/>
                  </a:lnTo>
                  <a:lnTo>
                    <a:pt x="1" y="7288"/>
                  </a:lnTo>
                  <a:lnTo>
                    <a:pt x="752" y="9381"/>
                  </a:lnTo>
                  <a:cubicBezTo>
                    <a:pt x="752" y="9381"/>
                    <a:pt x="4336" y="8086"/>
                    <a:pt x="5121" y="7603"/>
                  </a:cubicBezTo>
                  <a:cubicBezTo>
                    <a:pt x="5288" y="7502"/>
                    <a:pt x="5396" y="7321"/>
                    <a:pt x="5403" y="7127"/>
                  </a:cubicBezTo>
                  <a:cubicBezTo>
                    <a:pt x="5409" y="6851"/>
                    <a:pt x="5389" y="6576"/>
                    <a:pt x="5356" y="6301"/>
                  </a:cubicBezTo>
                  <a:cubicBezTo>
                    <a:pt x="5241" y="5375"/>
                    <a:pt x="4000" y="0"/>
                    <a:pt x="40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6" name="Google Shape;1336;p44"/>
            <p:cNvSpPr/>
            <p:nvPr/>
          </p:nvSpPr>
          <p:spPr>
            <a:xfrm>
              <a:off x="4207885" y="1310669"/>
              <a:ext cx="27183" cy="111908"/>
            </a:xfrm>
            <a:custGeom>
              <a:avLst/>
              <a:gdLst/>
              <a:ahLst/>
              <a:cxnLst/>
              <a:rect l="l" t="t" r="r" b="b"/>
              <a:pathLst>
                <a:path w="1156" h="4759" extrusionOk="0">
                  <a:moveTo>
                    <a:pt x="1155" y="0"/>
                  </a:moveTo>
                  <a:lnTo>
                    <a:pt x="1155" y="0"/>
                  </a:lnTo>
                  <a:cubicBezTo>
                    <a:pt x="1148" y="14"/>
                    <a:pt x="1142" y="34"/>
                    <a:pt x="1142" y="47"/>
                  </a:cubicBezTo>
                  <a:lnTo>
                    <a:pt x="1101" y="182"/>
                  </a:lnTo>
                  <a:cubicBezTo>
                    <a:pt x="1061" y="309"/>
                    <a:pt x="1014" y="477"/>
                    <a:pt x="954" y="685"/>
                  </a:cubicBezTo>
                  <a:cubicBezTo>
                    <a:pt x="833" y="1114"/>
                    <a:pt x="672" y="1705"/>
                    <a:pt x="504" y="2363"/>
                  </a:cubicBezTo>
                  <a:cubicBezTo>
                    <a:pt x="336" y="3020"/>
                    <a:pt x="202" y="3617"/>
                    <a:pt x="122" y="4054"/>
                  </a:cubicBezTo>
                  <a:cubicBezTo>
                    <a:pt x="75" y="4268"/>
                    <a:pt x="48" y="4443"/>
                    <a:pt x="28" y="4570"/>
                  </a:cubicBezTo>
                  <a:cubicBezTo>
                    <a:pt x="21" y="4631"/>
                    <a:pt x="14" y="4671"/>
                    <a:pt x="8" y="4711"/>
                  </a:cubicBezTo>
                  <a:cubicBezTo>
                    <a:pt x="1" y="4725"/>
                    <a:pt x="1" y="4738"/>
                    <a:pt x="1" y="4758"/>
                  </a:cubicBezTo>
                  <a:cubicBezTo>
                    <a:pt x="8" y="4745"/>
                    <a:pt x="14" y="4725"/>
                    <a:pt x="14" y="4711"/>
                  </a:cubicBezTo>
                  <a:cubicBezTo>
                    <a:pt x="21" y="4671"/>
                    <a:pt x="28" y="4631"/>
                    <a:pt x="41" y="4570"/>
                  </a:cubicBezTo>
                  <a:cubicBezTo>
                    <a:pt x="68" y="4443"/>
                    <a:pt x="101" y="4268"/>
                    <a:pt x="148" y="4054"/>
                  </a:cubicBezTo>
                  <a:cubicBezTo>
                    <a:pt x="236" y="3624"/>
                    <a:pt x="377" y="3027"/>
                    <a:pt x="544" y="2369"/>
                  </a:cubicBezTo>
                  <a:cubicBezTo>
                    <a:pt x="712" y="1712"/>
                    <a:pt x="873" y="1121"/>
                    <a:pt x="987" y="692"/>
                  </a:cubicBezTo>
                  <a:cubicBezTo>
                    <a:pt x="1041" y="484"/>
                    <a:pt x="1081" y="309"/>
                    <a:pt x="1115" y="188"/>
                  </a:cubicBezTo>
                  <a:cubicBezTo>
                    <a:pt x="1128" y="128"/>
                    <a:pt x="1142" y="81"/>
                    <a:pt x="1148" y="47"/>
                  </a:cubicBezTo>
                  <a:cubicBezTo>
                    <a:pt x="1155" y="34"/>
                    <a:pt x="1155" y="14"/>
                    <a:pt x="11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7" name="Google Shape;1337;p44"/>
            <p:cNvSpPr/>
            <p:nvPr/>
          </p:nvSpPr>
          <p:spPr>
            <a:xfrm>
              <a:off x="4157565" y="1421114"/>
              <a:ext cx="99751" cy="81762"/>
            </a:xfrm>
            <a:custGeom>
              <a:avLst/>
              <a:gdLst/>
              <a:ahLst/>
              <a:cxnLst/>
              <a:rect l="l" t="t" r="r" b="b"/>
              <a:pathLst>
                <a:path w="4242" h="3477" extrusionOk="0">
                  <a:moveTo>
                    <a:pt x="4127" y="330"/>
                  </a:moveTo>
                  <a:cubicBezTo>
                    <a:pt x="4134" y="336"/>
                    <a:pt x="4141" y="343"/>
                    <a:pt x="4147" y="343"/>
                  </a:cubicBezTo>
                  <a:cubicBezTo>
                    <a:pt x="4141" y="336"/>
                    <a:pt x="4134" y="330"/>
                    <a:pt x="4127" y="330"/>
                  </a:cubicBezTo>
                  <a:close/>
                  <a:moveTo>
                    <a:pt x="3167" y="0"/>
                  </a:moveTo>
                  <a:cubicBezTo>
                    <a:pt x="3002" y="0"/>
                    <a:pt x="2841" y="24"/>
                    <a:pt x="2684" y="75"/>
                  </a:cubicBezTo>
                  <a:lnTo>
                    <a:pt x="20" y="1336"/>
                  </a:lnTo>
                  <a:lnTo>
                    <a:pt x="0" y="1343"/>
                  </a:lnTo>
                  <a:lnTo>
                    <a:pt x="7" y="1363"/>
                  </a:lnTo>
                  <a:lnTo>
                    <a:pt x="255" y="2048"/>
                  </a:lnTo>
                  <a:lnTo>
                    <a:pt x="758" y="3457"/>
                  </a:lnTo>
                  <a:lnTo>
                    <a:pt x="765" y="3477"/>
                  </a:lnTo>
                  <a:lnTo>
                    <a:pt x="785" y="3463"/>
                  </a:lnTo>
                  <a:lnTo>
                    <a:pt x="3268" y="2490"/>
                  </a:lnTo>
                  <a:lnTo>
                    <a:pt x="3986" y="2202"/>
                  </a:lnTo>
                  <a:lnTo>
                    <a:pt x="4181" y="2128"/>
                  </a:lnTo>
                  <a:lnTo>
                    <a:pt x="4228" y="2108"/>
                  </a:lnTo>
                  <a:lnTo>
                    <a:pt x="4241" y="2101"/>
                  </a:lnTo>
                  <a:lnTo>
                    <a:pt x="4228" y="2101"/>
                  </a:lnTo>
                  <a:lnTo>
                    <a:pt x="4174" y="2121"/>
                  </a:lnTo>
                  <a:lnTo>
                    <a:pt x="3979" y="2195"/>
                  </a:lnTo>
                  <a:lnTo>
                    <a:pt x="3255" y="2470"/>
                  </a:lnTo>
                  <a:lnTo>
                    <a:pt x="785" y="3422"/>
                  </a:lnTo>
                  <a:lnTo>
                    <a:pt x="289" y="2041"/>
                  </a:lnTo>
                  <a:cubicBezTo>
                    <a:pt x="203" y="1810"/>
                    <a:pt x="124" y="1579"/>
                    <a:pt x="45" y="1361"/>
                  </a:cubicBezTo>
                  <a:lnTo>
                    <a:pt x="45" y="1361"/>
                  </a:lnTo>
                  <a:lnTo>
                    <a:pt x="2691" y="102"/>
                  </a:lnTo>
                  <a:cubicBezTo>
                    <a:pt x="2850" y="49"/>
                    <a:pt x="3013" y="23"/>
                    <a:pt x="3176" y="23"/>
                  </a:cubicBezTo>
                  <a:cubicBezTo>
                    <a:pt x="3385" y="23"/>
                    <a:pt x="3592" y="65"/>
                    <a:pt x="3785" y="148"/>
                  </a:cubicBezTo>
                  <a:cubicBezTo>
                    <a:pt x="3879" y="189"/>
                    <a:pt x="3973" y="236"/>
                    <a:pt x="4060" y="289"/>
                  </a:cubicBezTo>
                  <a:lnTo>
                    <a:pt x="4127" y="330"/>
                  </a:lnTo>
                  <a:lnTo>
                    <a:pt x="4060" y="283"/>
                  </a:lnTo>
                  <a:cubicBezTo>
                    <a:pt x="3979" y="222"/>
                    <a:pt x="3886" y="175"/>
                    <a:pt x="3792" y="135"/>
                  </a:cubicBezTo>
                  <a:cubicBezTo>
                    <a:pt x="3644" y="68"/>
                    <a:pt x="3490" y="21"/>
                    <a:pt x="3329" y="8"/>
                  </a:cubicBezTo>
                  <a:cubicBezTo>
                    <a:pt x="3274" y="3"/>
                    <a:pt x="3220" y="0"/>
                    <a:pt x="3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8" name="Google Shape;1338;p44"/>
            <p:cNvSpPr/>
            <p:nvPr/>
          </p:nvSpPr>
          <p:spPr>
            <a:xfrm>
              <a:off x="4115122" y="1244876"/>
              <a:ext cx="54296" cy="32357"/>
            </a:xfrm>
            <a:custGeom>
              <a:avLst/>
              <a:gdLst/>
              <a:ahLst/>
              <a:cxnLst/>
              <a:rect l="l" t="t" r="r" b="b"/>
              <a:pathLst>
                <a:path w="2309" h="1376" extrusionOk="0">
                  <a:moveTo>
                    <a:pt x="2308" y="0"/>
                  </a:moveTo>
                  <a:lnTo>
                    <a:pt x="2308" y="0"/>
                  </a:lnTo>
                  <a:cubicBezTo>
                    <a:pt x="2275" y="20"/>
                    <a:pt x="2241" y="40"/>
                    <a:pt x="2214" y="67"/>
                  </a:cubicBezTo>
                  <a:cubicBezTo>
                    <a:pt x="2154" y="114"/>
                    <a:pt x="2067" y="188"/>
                    <a:pt x="1959" y="275"/>
                  </a:cubicBezTo>
                  <a:cubicBezTo>
                    <a:pt x="1752" y="450"/>
                    <a:pt x="1483" y="706"/>
                    <a:pt x="1157" y="965"/>
                  </a:cubicBezTo>
                  <a:lnTo>
                    <a:pt x="1157" y="965"/>
                  </a:lnTo>
                  <a:cubicBezTo>
                    <a:pt x="1158" y="905"/>
                    <a:pt x="1151" y="843"/>
                    <a:pt x="1141" y="785"/>
                  </a:cubicBezTo>
                  <a:cubicBezTo>
                    <a:pt x="1114" y="644"/>
                    <a:pt x="1047" y="510"/>
                    <a:pt x="953" y="403"/>
                  </a:cubicBezTo>
                  <a:lnTo>
                    <a:pt x="939" y="383"/>
                  </a:lnTo>
                  <a:lnTo>
                    <a:pt x="926" y="396"/>
                  </a:lnTo>
                  <a:lnTo>
                    <a:pt x="255" y="1094"/>
                  </a:lnTo>
                  <a:cubicBezTo>
                    <a:pt x="181" y="1181"/>
                    <a:pt x="114" y="1248"/>
                    <a:pt x="67" y="1302"/>
                  </a:cubicBezTo>
                  <a:cubicBezTo>
                    <a:pt x="40" y="1322"/>
                    <a:pt x="20" y="1349"/>
                    <a:pt x="0" y="1376"/>
                  </a:cubicBezTo>
                  <a:cubicBezTo>
                    <a:pt x="27" y="1356"/>
                    <a:pt x="54" y="1336"/>
                    <a:pt x="74" y="1309"/>
                  </a:cubicBezTo>
                  <a:lnTo>
                    <a:pt x="275" y="1114"/>
                  </a:lnTo>
                  <a:cubicBezTo>
                    <a:pt x="446" y="936"/>
                    <a:pt x="676" y="707"/>
                    <a:pt x="938" y="438"/>
                  </a:cubicBezTo>
                  <a:lnTo>
                    <a:pt x="938" y="438"/>
                  </a:lnTo>
                  <a:cubicBezTo>
                    <a:pt x="1064" y="603"/>
                    <a:pt x="1127" y="805"/>
                    <a:pt x="1114" y="1007"/>
                  </a:cubicBezTo>
                  <a:lnTo>
                    <a:pt x="1114" y="1054"/>
                  </a:lnTo>
                  <a:lnTo>
                    <a:pt x="1148" y="1027"/>
                  </a:lnTo>
                  <a:cubicBezTo>
                    <a:pt x="1490" y="752"/>
                    <a:pt x="1772" y="483"/>
                    <a:pt x="1980" y="295"/>
                  </a:cubicBezTo>
                  <a:cubicBezTo>
                    <a:pt x="2080" y="201"/>
                    <a:pt x="2168" y="128"/>
                    <a:pt x="2221" y="81"/>
                  </a:cubicBezTo>
                  <a:cubicBezTo>
                    <a:pt x="2255" y="54"/>
                    <a:pt x="2282" y="27"/>
                    <a:pt x="23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39" name="Google Shape;1339;p44"/>
            <p:cNvSpPr/>
            <p:nvPr/>
          </p:nvSpPr>
          <p:spPr>
            <a:xfrm>
              <a:off x="4093654" y="1242031"/>
              <a:ext cx="20058" cy="35202"/>
            </a:xfrm>
            <a:custGeom>
              <a:avLst/>
              <a:gdLst/>
              <a:ahLst/>
              <a:cxnLst/>
              <a:rect l="l" t="t" r="r" b="b"/>
              <a:pathLst>
                <a:path w="853" h="1497" extrusionOk="0">
                  <a:moveTo>
                    <a:pt x="0" y="0"/>
                  </a:moveTo>
                  <a:cubicBezTo>
                    <a:pt x="0" y="21"/>
                    <a:pt x="0" y="41"/>
                    <a:pt x="0" y="61"/>
                  </a:cubicBezTo>
                  <a:cubicBezTo>
                    <a:pt x="0" y="101"/>
                    <a:pt x="0" y="161"/>
                    <a:pt x="7" y="235"/>
                  </a:cubicBezTo>
                  <a:cubicBezTo>
                    <a:pt x="27" y="437"/>
                    <a:pt x="61" y="638"/>
                    <a:pt x="108" y="839"/>
                  </a:cubicBezTo>
                  <a:lnTo>
                    <a:pt x="121" y="886"/>
                  </a:lnTo>
                  <a:lnTo>
                    <a:pt x="148" y="839"/>
                  </a:lnTo>
                  <a:cubicBezTo>
                    <a:pt x="215" y="705"/>
                    <a:pt x="302" y="584"/>
                    <a:pt x="410" y="477"/>
                  </a:cubicBezTo>
                  <a:cubicBezTo>
                    <a:pt x="428" y="458"/>
                    <a:pt x="450" y="436"/>
                    <a:pt x="471" y="418"/>
                  </a:cubicBezTo>
                  <a:lnTo>
                    <a:pt x="471" y="418"/>
                  </a:lnTo>
                  <a:cubicBezTo>
                    <a:pt x="531" y="681"/>
                    <a:pt x="615" y="937"/>
                    <a:pt x="712" y="1188"/>
                  </a:cubicBezTo>
                  <a:cubicBezTo>
                    <a:pt x="752" y="1282"/>
                    <a:pt x="786" y="1363"/>
                    <a:pt x="806" y="1416"/>
                  </a:cubicBezTo>
                  <a:cubicBezTo>
                    <a:pt x="819" y="1443"/>
                    <a:pt x="832" y="1470"/>
                    <a:pt x="853" y="1497"/>
                  </a:cubicBezTo>
                  <a:cubicBezTo>
                    <a:pt x="846" y="1463"/>
                    <a:pt x="832" y="1436"/>
                    <a:pt x="826" y="1410"/>
                  </a:cubicBezTo>
                  <a:cubicBezTo>
                    <a:pt x="799" y="1349"/>
                    <a:pt x="772" y="1269"/>
                    <a:pt x="739" y="1175"/>
                  </a:cubicBezTo>
                  <a:cubicBezTo>
                    <a:pt x="645" y="920"/>
                    <a:pt x="564" y="651"/>
                    <a:pt x="504" y="383"/>
                  </a:cubicBezTo>
                  <a:lnTo>
                    <a:pt x="497" y="349"/>
                  </a:lnTo>
                  <a:lnTo>
                    <a:pt x="470" y="376"/>
                  </a:lnTo>
                  <a:cubicBezTo>
                    <a:pt x="437" y="403"/>
                    <a:pt x="410" y="430"/>
                    <a:pt x="376" y="463"/>
                  </a:cubicBezTo>
                  <a:cubicBezTo>
                    <a:pt x="280" y="559"/>
                    <a:pt x="195" y="665"/>
                    <a:pt x="131" y="787"/>
                  </a:cubicBezTo>
                  <a:lnTo>
                    <a:pt x="131" y="787"/>
                  </a:lnTo>
                  <a:cubicBezTo>
                    <a:pt x="88" y="607"/>
                    <a:pt x="52" y="421"/>
                    <a:pt x="27" y="235"/>
                  </a:cubicBezTo>
                  <a:cubicBezTo>
                    <a:pt x="14" y="81"/>
                    <a:pt x="7" y="0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0" name="Google Shape;1340;p44"/>
            <p:cNvSpPr/>
            <p:nvPr/>
          </p:nvSpPr>
          <p:spPr>
            <a:xfrm>
              <a:off x="4055938" y="1266650"/>
              <a:ext cx="7125" cy="144241"/>
            </a:xfrm>
            <a:custGeom>
              <a:avLst/>
              <a:gdLst/>
              <a:ahLst/>
              <a:cxnLst/>
              <a:rect l="l" t="t" r="r" b="b"/>
              <a:pathLst>
                <a:path w="303" h="6134" extrusionOk="0">
                  <a:moveTo>
                    <a:pt x="222" y="0"/>
                  </a:moveTo>
                  <a:lnTo>
                    <a:pt x="1" y="309"/>
                  </a:lnTo>
                  <a:cubicBezTo>
                    <a:pt x="1" y="309"/>
                    <a:pt x="61" y="4973"/>
                    <a:pt x="303" y="6134"/>
                  </a:cubicBezTo>
                  <a:lnTo>
                    <a:pt x="2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1" name="Google Shape;1341;p44"/>
            <p:cNvSpPr/>
            <p:nvPr/>
          </p:nvSpPr>
          <p:spPr>
            <a:xfrm>
              <a:off x="4001503" y="1306883"/>
              <a:ext cx="20223" cy="229154"/>
            </a:xfrm>
            <a:custGeom>
              <a:avLst/>
              <a:gdLst/>
              <a:ahLst/>
              <a:cxnLst/>
              <a:rect l="l" t="t" r="r" b="b"/>
              <a:pathLst>
                <a:path w="860" h="9745" extrusionOk="0">
                  <a:moveTo>
                    <a:pt x="786" y="0"/>
                  </a:moveTo>
                  <a:lnTo>
                    <a:pt x="786" y="289"/>
                  </a:lnTo>
                  <a:cubicBezTo>
                    <a:pt x="786" y="544"/>
                    <a:pt x="792" y="906"/>
                    <a:pt x="792" y="1356"/>
                  </a:cubicBezTo>
                  <a:cubicBezTo>
                    <a:pt x="799" y="2255"/>
                    <a:pt x="812" y="3490"/>
                    <a:pt x="826" y="4866"/>
                  </a:cubicBezTo>
                  <a:cubicBezTo>
                    <a:pt x="826" y="5040"/>
                    <a:pt x="833" y="5215"/>
                    <a:pt x="833" y="5376"/>
                  </a:cubicBezTo>
                  <a:cubicBezTo>
                    <a:pt x="598" y="6604"/>
                    <a:pt x="390" y="7691"/>
                    <a:pt x="235" y="8476"/>
                  </a:cubicBezTo>
                  <a:cubicBezTo>
                    <a:pt x="161" y="8872"/>
                    <a:pt x="101" y="9187"/>
                    <a:pt x="61" y="9402"/>
                  </a:cubicBezTo>
                  <a:cubicBezTo>
                    <a:pt x="41" y="9509"/>
                    <a:pt x="27" y="9596"/>
                    <a:pt x="14" y="9657"/>
                  </a:cubicBezTo>
                  <a:cubicBezTo>
                    <a:pt x="14" y="9684"/>
                    <a:pt x="7" y="9704"/>
                    <a:pt x="7" y="9717"/>
                  </a:cubicBezTo>
                  <a:lnTo>
                    <a:pt x="21" y="9657"/>
                  </a:lnTo>
                  <a:cubicBezTo>
                    <a:pt x="34" y="9596"/>
                    <a:pt x="47" y="9516"/>
                    <a:pt x="68" y="9409"/>
                  </a:cubicBezTo>
                  <a:lnTo>
                    <a:pt x="249" y="8483"/>
                  </a:lnTo>
                  <a:cubicBezTo>
                    <a:pt x="403" y="7697"/>
                    <a:pt x="618" y="6604"/>
                    <a:pt x="859" y="5382"/>
                  </a:cubicBezTo>
                  <a:lnTo>
                    <a:pt x="859" y="5376"/>
                  </a:lnTo>
                  <a:cubicBezTo>
                    <a:pt x="853" y="5215"/>
                    <a:pt x="853" y="5040"/>
                    <a:pt x="853" y="4859"/>
                  </a:cubicBezTo>
                  <a:cubicBezTo>
                    <a:pt x="833" y="3490"/>
                    <a:pt x="819" y="2255"/>
                    <a:pt x="806" y="1356"/>
                  </a:cubicBezTo>
                  <a:cubicBezTo>
                    <a:pt x="799" y="906"/>
                    <a:pt x="792" y="544"/>
                    <a:pt x="792" y="289"/>
                  </a:cubicBezTo>
                  <a:cubicBezTo>
                    <a:pt x="792" y="168"/>
                    <a:pt x="786" y="68"/>
                    <a:pt x="786" y="0"/>
                  </a:cubicBezTo>
                  <a:close/>
                  <a:moveTo>
                    <a:pt x="7" y="9717"/>
                  </a:moveTo>
                  <a:cubicBezTo>
                    <a:pt x="0" y="9737"/>
                    <a:pt x="0" y="9744"/>
                    <a:pt x="0" y="9744"/>
                  </a:cubicBezTo>
                  <a:cubicBezTo>
                    <a:pt x="7" y="9737"/>
                    <a:pt x="7" y="9731"/>
                    <a:pt x="7" y="97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2" name="Google Shape;1342;p44"/>
            <p:cNvSpPr/>
            <p:nvPr/>
          </p:nvSpPr>
          <p:spPr>
            <a:xfrm>
              <a:off x="3991251" y="1428544"/>
              <a:ext cx="16437" cy="1834"/>
            </a:xfrm>
            <a:custGeom>
              <a:avLst/>
              <a:gdLst/>
              <a:ahLst/>
              <a:cxnLst/>
              <a:rect l="l" t="t" r="r" b="b"/>
              <a:pathLst>
                <a:path w="699" h="78" extrusionOk="0">
                  <a:moveTo>
                    <a:pt x="463" y="0"/>
                  </a:moveTo>
                  <a:cubicBezTo>
                    <a:pt x="423" y="0"/>
                    <a:pt x="383" y="2"/>
                    <a:pt x="342" y="7"/>
                  </a:cubicBezTo>
                  <a:cubicBezTo>
                    <a:pt x="228" y="7"/>
                    <a:pt x="114" y="34"/>
                    <a:pt x="0" y="74"/>
                  </a:cubicBezTo>
                  <a:cubicBezTo>
                    <a:pt x="1" y="76"/>
                    <a:pt x="6" y="77"/>
                    <a:pt x="14" y="77"/>
                  </a:cubicBezTo>
                  <a:cubicBezTo>
                    <a:pt x="56" y="77"/>
                    <a:pt x="186" y="52"/>
                    <a:pt x="349" y="41"/>
                  </a:cubicBezTo>
                  <a:cubicBezTo>
                    <a:pt x="443" y="34"/>
                    <a:pt x="530" y="34"/>
                    <a:pt x="594" y="34"/>
                  </a:cubicBezTo>
                  <a:cubicBezTo>
                    <a:pt x="658" y="34"/>
                    <a:pt x="698" y="34"/>
                    <a:pt x="698" y="27"/>
                  </a:cubicBezTo>
                  <a:cubicBezTo>
                    <a:pt x="622" y="9"/>
                    <a:pt x="543" y="0"/>
                    <a:pt x="4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3" name="Google Shape;1343;p44"/>
            <p:cNvSpPr/>
            <p:nvPr/>
          </p:nvSpPr>
          <p:spPr>
            <a:xfrm>
              <a:off x="4068870" y="1456150"/>
              <a:ext cx="104642" cy="74801"/>
            </a:xfrm>
            <a:custGeom>
              <a:avLst/>
              <a:gdLst/>
              <a:ahLst/>
              <a:cxnLst/>
              <a:rect l="l" t="t" r="r" b="b"/>
              <a:pathLst>
                <a:path w="4450" h="3181" extrusionOk="0">
                  <a:moveTo>
                    <a:pt x="3819" y="1"/>
                  </a:moveTo>
                  <a:cubicBezTo>
                    <a:pt x="3819" y="1"/>
                    <a:pt x="2303" y="316"/>
                    <a:pt x="2074" y="370"/>
                  </a:cubicBezTo>
                  <a:cubicBezTo>
                    <a:pt x="1846" y="417"/>
                    <a:pt x="954" y="1088"/>
                    <a:pt x="866" y="1135"/>
                  </a:cubicBezTo>
                  <a:cubicBezTo>
                    <a:pt x="779" y="1188"/>
                    <a:pt x="524" y="1349"/>
                    <a:pt x="524" y="1349"/>
                  </a:cubicBezTo>
                  <a:cubicBezTo>
                    <a:pt x="524" y="1349"/>
                    <a:pt x="644" y="1546"/>
                    <a:pt x="860" y="1546"/>
                  </a:cubicBezTo>
                  <a:cubicBezTo>
                    <a:pt x="899" y="1546"/>
                    <a:pt x="942" y="1539"/>
                    <a:pt x="987" y="1524"/>
                  </a:cubicBezTo>
                  <a:cubicBezTo>
                    <a:pt x="1162" y="1463"/>
                    <a:pt x="1330" y="1376"/>
                    <a:pt x="1470" y="1255"/>
                  </a:cubicBezTo>
                  <a:lnTo>
                    <a:pt x="1470" y="1255"/>
                  </a:lnTo>
                  <a:lnTo>
                    <a:pt x="846" y="1826"/>
                  </a:lnTo>
                  <a:lnTo>
                    <a:pt x="128" y="2269"/>
                  </a:lnTo>
                  <a:cubicBezTo>
                    <a:pt x="41" y="2316"/>
                    <a:pt x="1" y="2430"/>
                    <a:pt x="41" y="2524"/>
                  </a:cubicBezTo>
                  <a:cubicBezTo>
                    <a:pt x="58" y="2575"/>
                    <a:pt x="110" y="2607"/>
                    <a:pt x="162" y="2607"/>
                  </a:cubicBezTo>
                  <a:cubicBezTo>
                    <a:pt x="171" y="2607"/>
                    <a:pt x="180" y="2606"/>
                    <a:pt x="189" y="2604"/>
                  </a:cubicBezTo>
                  <a:cubicBezTo>
                    <a:pt x="397" y="2571"/>
                    <a:pt x="1054" y="2309"/>
                    <a:pt x="1054" y="2309"/>
                  </a:cubicBezTo>
                  <a:cubicBezTo>
                    <a:pt x="1054" y="2309"/>
                    <a:pt x="1081" y="2712"/>
                    <a:pt x="1450" y="2759"/>
                  </a:cubicBezTo>
                  <a:cubicBezTo>
                    <a:pt x="1450" y="2759"/>
                    <a:pt x="1510" y="3037"/>
                    <a:pt x="1754" y="3037"/>
                  </a:cubicBezTo>
                  <a:cubicBezTo>
                    <a:pt x="1780" y="3037"/>
                    <a:pt x="1809" y="3034"/>
                    <a:pt x="1840" y="3027"/>
                  </a:cubicBezTo>
                  <a:cubicBezTo>
                    <a:pt x="1840" y="3027"/>
                    <a:pt x="2029" y="3180"/>
                    <a:pt x="2243" y="3180"/>
                  </a:cubicBezTo>
                  <a:cubicBezTo>
                    <a:pt x="2304" y="3180"/>
                    <a:pt x="2368" y="3168"/>
                    <a:pt x="2430" y="3134"/>
                  </a:cubicBezTo>
                  <a:cubicBezTo>
                    <a:pt x="2698" y="2987"/>
                    <a:pt x="3416" y="2698"/>
                    <a:pt x="3564" y="2403"/>
                  </a:cubicBezTo>
                  <a:cubicBezTo>
                    <a:pt x="3665" y="2208"/>
                    <a:pt x="3772" y="2027"/>
                    <a:pt x="3900" y="1846"/>
                  </a:cubicBezTo>
                  <a:lnTo>
                    <a:pt x="4450" y="1752"/>
                  </a:lnTo>
                  <a:lnTo>
                    <a:pt x="3819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4" name="Google Shape;1344;p44"/>
            <p:cNvSpPr/>
            <p:nvPr/>
          </p:nvSpPr>
          <p:spPr>
            <a:xfrm>
              <a:off x="4093490" y="1499698"/>
              <a:ext cx="18812" cy="10793"/>
            </a:xfrm>
            <a:custGeom>
              <a:avLst/>
              <a:gdLst/>
              <a:ahLst/>
              <a:cxnLst/>
              <a:rect l="l" t="t" r="r" b="b"/>
              <a:pathLst>
                <a:path w="800" h="459" extrusionOk="0">
                  <a:moveTo>
                    <a:pt x="792" y="0"/>
                  </a:moveTo>
                  <a:cubicBezTo>
                    <a:pt x="776" y="0"/>
                    <a:pt x="612" y="111"/>
                    <a:pt x="397" y="229"/>
                  </a:cubicBezTo>
                  <a:cubicBezTo>
                    <a:pt x="182" y="350"/>
                    <a:pt x="1" y="444"/>
                    <a:pt x="7" y="457"/>
                  </a:cubicBezTo>
                  <a:cubicBezTo>
                    <a:pt x="7" y="458"/>
                    <a:pt x="9" y="459"/>
                    <a:pt x="11" y="459"/>
                  </a:cubicBezTo>
                  <a:cubicBezTo>
                    <a:pt x="38" y="459"/>
                    <a:pt x="219" y="387"/>
                    <a:pt x="423" y="269"/>
                  </a:cubicBezTo>
                  <a:cubicBezTo>
                    <a:pt x="645" y="148"/>
                    <a:pt x="799" y="14"/>
                    <a:pt x="793" y="1"/>
                  </a:cubicBezTo>
                  <a:cubicBezTo>
                    <a:pt x="792" y="1"/>
                    <a:pt x="792" y="0"/>
                    <a:pt x="792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5" name="Google Shape;1345;p44"/>
            <p:cNvSpPr/>
            <p:nvPr/>
          </p:nvSpPr>
          <p:spPr>
            <a:xfrm>
              <a:off x="4102025" y="1509151"/>
              <a:ext cx="19118" cy="12369"/>
            </a:xfrm>
            <a:custGeom>
              <a:avLst/>
              <a:gdLst/>
              <a:ahLst/>
              <a:cxnLst/>
              <a:rect l="l" t="t" r="r" b="b"/>
              <a:pathLst>
                <a:path w="813" h="526" extrusionOk="0">
                  <a:moveTo>
                    <a:pt x="796" y="0"/>
                  </a:moveTo>
                  <a:cubicBezTo>
                    <a:pt x="771" y="0"/>
                    <a:pt x="592" y="104"/>
                    <a:pt x="389" y="243"/>
                  </a:cubicBezTo>
                  <a:cubicBezTo>
                    <a:pt x="175" y="391"/>
                    <a:pt x="0" y="511"/>
                    <a:pt x="7" y="525"/>
                  </a:cubicBezTo>
                  <a:cubicBezTo>
                    <a:pt x="7" y="526"/>
                    <a:pt x="7" y="526"/>
                    <a:pt x="9" y="526"/>
                  </a:cubicBezTo>
                  <a:cubicBezTo>
                    <a:pt x="30" y="526"/>
                    <a:pt x="214" y="428"/>
                    <a:pt x="416" y="283"/>
                  </a:cubicBezTo>
                  <a:cubicBezTo>
                    <a:pt x="631" y="129"/>
                    <a:pt x="812" y="8"/>
                    <a:pt x="799" y="1"/>
                  </a:cubicBezTo>
                  <a:cubicBezTo>
                    <a:pt x="798" y="1"/>
                    <a:pt x="797" y="0"/>
                    <a:pt x="796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6" name="Google Shape;1346;p44"/>
            <p:cNvSpPr/>
            <p:nvPr/>
          </p:nvSpPr>
          <p:spPr>
            <a:xfrm>
              <a:off x="4111948" y="1516275"/>
              <a:ext cx="15802" cy="11264"/>
            </a:xfrm>
            <a:custGeom>
              <a:avLst/>
              <a:gdLst/>
              <a:ahLst/>
              <a:cxnLst/>
              <a:rect l="l" t="t" r="r" b="b"/>
              <a:pathLst>
                <a:path w="672" h="479" extrusionOk="0">
                  <a:moveTo>
                    <a:pt x="664" y="0"/>
                  </a:moveTo>
                  <a:cubicBezTo>
                    <a:pt x="644" y="0"/>
                    <a:pt x="512" y="111"/>
                    <a:pt x="330" y="235"/>
                  </a:cubicBezTo>
                  <a:cubicBezTo>
                    <a:pt x="148" y="356"/>
                    <a:pt x="1" y="470"/>
                    <a:pt x="8" y="477"/>
                  </a:cubicBezTo>
                  <a:cubicBezTo>
                    <a:pt x="8" y="478"/>
                    <a:pt x="9" y="478"/>
                    <a:pt x="11" y="478"/>
                  </a:cubicBezTo>
                  <a:cubicBezTo>
                    <a:pt x="35" y="478"/>
                    <a:pt x="187" y="388"/>
                    <a:pt x="356" y="269"/>
                  </a:cubicBezTo>
                  <a:cubicBezTo>
                    <a:pt x="544" y="141"/>
                    <a:pt x="672" y="7"/>
                    <a:pt x="665" y="0"/>
                  </a:cubicBezTo>
                  <a:cubicBezTo>
                    <a:pt x="665" y="0"/>
                    <a:pt x="664" y="0"/>
                    <a:pt x="664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47" name="Google Shape;1347;p44"/>
            <p:cNvSpPr/>
            <p:nvPr/>
          </p:nvSpPr>
          <p:spPr>
            <a:xfrm>
              <a:off x="4102801" y="1470823"/>
              <a:ext cx="20529" cy="15332"/>
            </a:xfrm>
            <a:custGeom>
              <a:avLst/>
              <a:gdLst/>
              <a:ahLst/>
              <a:cxnLst/>
              <a:rect l="l" t="t" r="r" b="b"/>
              <a:pathLst>
                <a:path w="873" h="652" extrusionOk="0">
                  <a:moveTo>
                    <a:pt x="866" y="1"/>
                  </a:moveTo>
                  <a:cubicBezTo>
                    <a:pt x="813" y="1"/>
                    <a:pt x="759" y="14"/>
                    <a:pt x="712" y="34"/>
                  </a:cubicBezTo>
                  <a:cubicBezTo>
                    <a:pt x="584" y="81"/>
                    <a:pt x="470" y="148"/>
                    <a:pt x="363" y="229"/>
                  </a:cubicBezTo>
                  <a:cubicBezTo>
                    <a:pt x="262" y="309"/>
                    <a:pt x="168" y="410"/>
                    <a:pt x="88" y="511"/>
                  </a:cubicBezTo>
                  <a:cubicBezTo>
                    <a:pt x="54" y="551"/>
                    <a:pt x="21" y="598"/>
                    <a:pt x="1" y="652"/>
                  </a:cubicBezTo>
                  <a:cubicBezTo>
                    <a:pt x="1" y="652"/>
                    <a:pt x="1" y="652"/>
                    <a:pt x="1" y="652"/>
                  </a:cubicBezTo>
                  <a:cubicBezTo>
                    <a:pt x="19" y="652"/>
                    <a:pt x="165" y="447"/>
                    <a:pt x="397" y="269"/>
                  </a:cubicBezTo>
                  <a:cubicBezTo>
                    <a:pt x="631" y="81"/>
                    <a:pt x="873" y="14"/>
                    <a:pt x="866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1348" name="Google Shape;1348;p44"/>
          <p:cNvGrpSpPr/>
          <p:nvPr/>
        </p:nvGrpSpPr>
        <p:grpSpPr>
          <a:xfrm>
            <a:off x="4565051" y="3136497"/>
            <a:ext cx="1756399" cy="2047347"/>
            <a:chOff x="4463977" y="1080960"/>
            <a:chExt cx="343237" cy="455550"/>
          </a:xfrm>
        </p:grpSpPr>
        <p:sp>
          <p:nvSpPr>
            <p:cNvPr id="1349" name="Google Shape;1349;p44"/>
            <p:cNvSpPr/>
            <p:nvPr/>
          </p:nvSpPr>
          <p:spPr>
            <a:xfrm>
              <a:off x="4513050" y="1298982"/>
              <a:ext cx="88087" cy="140808"/>
            </a:xfrm>
            <a:custGeom>
              <a:avLst/>
              <a:gdLst/>
              <a:ahLst/>
              <a:cxnLst/>
              <a:rect l="l" t="t" r="r" b="b"/>
              <a:pathLst>
                <a:path w="3746" h="5988" extrusionOk="0">
                  <a:moveTo>
                    <a:pt x="1222" y="1"/>
                  </a:moveTo>
                  <a:lnTo>
                    <a:pt x="1" y="249"/>
                  </a:lnTo>
                  <a:cubicBezTo>
                    <a:pt x="1" y="249"/>
                    <a:pt x="336" y="4671"/>
                    <a:pt x="545" y="5269"/>
                  </a:cubicBezTo>
                  <a:cubicBezTo>
                    <a:pt x="684" y="5658"/>
                    <a:pt x="1236" y="5987"/>
                    <a:pt x="1815" y="5987"/>
                  </a:cubicBezTo>
                  <a:cubicBezTo>
                    <a:pt x="2184" y="5987"/>
                    <a:pt x="2563" y="5854"/>
                    <a:pt x="2853" y="5517"/>
                  </a:cubicBezTo>
                  <a:cubicBezTo>
                    <a:pt x="3068" y="5275"/>
                    <a:pt x="3745" y="3692"/>
                    <a:pt x="3745" y="3692"/>
                  </a:cubicBezTo>
                  <a:lnTo>
                    <a:pt x="2725" y="1410"/>
                  </a:lnTo>
                  <a:lnTo>
                    <a:pt x="2725" y="1410"/>
                  </a:lnTo>
                  <a:cubicBezTo>
                    <a:pt x="2732" y="1484"/>
                    <a:pt x="2101" y="3195"/>
                    <a:pt x="2101" y="3195"/>
                  </a:cubicBezTo>
                  <a:lnTo>
                    <a:pt x="1222" y="1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0" name="Google Shape;1350;p44"/>
            <p:cNvSpPr/>
            <p:nvPr/>
          </p:nvSpPr>
          <p:spPr>
            <a:xfrm>
              <a:off x="4463977" y="1246734"/>
              <a:ext cx="81291" cy="74049"/>
            </a:xfrm>
            <a:custGeom>
              <a:avLst/>
              <a:gdLst/>
              <a:ahLst/>
              <a:cxnLst/>
              <a:rect l="l" t="t" r="r" b="b"/>
              <a:pathLst>
                <a:path w="3457" h="3149" extrusionOk="0">
                  <a:moveTo>
                    <a:pt x="2489" y="0"/>
                  </a:moveTo>
                  <a:cubicBezTo>
                    <a:pt x="2483" y="0"/>
                    <a:pt x="2477" y="1"/>
                    <a:pt x="2470" y="2"/>
                  </a:cubicBezTo>
                  <a:cubicBezTo>
                    <a:pt x="2283" y="42"/>
                    <a:pt x="2142" y="230"/>
                    <a:pt x="2303" y="545"/>
                  </a:cubicBezTo>
                  <a:cubicBezTo>
                    <a:pt x="2403" y="753"/>
                    <a:pt x="2491" y="968"/>
                    <a:pt x="2558" y="1189"/>
                  </a:cubicBezTo>
                  <a:cubicBezTo>
                    <a:pt x="2558" y="1189"/>
                    <a:pt x="571" y="169"/>
                    <a:pt x="410" y="143"/>
                  </a:cubicBezTo>
                  <a:cubicBezTo>
                    <a:pt x="351" y="135"/>
                    <a:pt x="291" y="128"/>
                    <a:pt x="238" y="128"/>
                  </a:cubicBezTo>
                  <a:cubicBezTo>
                    <a:pt x="146" y="128"/>
                    <a:pt x="71" y="149"/>
                    <a:pt x="41" y="230"/>
                  </a:cubicBezTo>
                  <a:cubicBezTo>
                    <a:pt x="1" y="357"/>
                    <a:pt x="397" y="518"/>
                    <a:pt x="397" y="518"/>
                  </a:cubicBezTo>
                  <a:lnTo>
                    <a:pt x="927" y="1210"/>
                  </a:lnTo>
                  <a:cubicBezTo>
                    <a:pt x="1021" y="1471"/>
                    <a:pt x="1142" y="1720"/>
                    <a:pt x="1303" y="1948"/>
                  </a:cubicBezTo>
                  <a:cubicBezTo>
                    <a:pt x="1531" y="2256"/>
                    <a:pt x="1981" y="2458"/>
                    <a:pt x="1981" y="2458"/>
                  </a:cubicBezTo>
                  <a:lnTo>
                    <a:pt x="2558" y="3149"/>
                  </a:lnTo>
                  <a:cubicBezTo>
                    <a:pt x="2558" y="3149"/>
                    <a:pt x="3437" y="2854"/>
                    <a:pt x="3309" y="2223"/>
                  </a:cubicBezTo>
                  <a:cubicBezTo>
                    <a:pt x="3309" y="2223"/>
                    <a:pt x="3457" y="1827"/>
                    <a:pt x="3336" y="1478"/>
                  </a:cubicBezTo>
                  <a:cubicBezTo>
                    <a:pt x="3222" y="1136"/>
                    <a:pt x="2826" y="874"/>
                    <a:pt x="2846" y="666"/>
                  </a:cubicBezTo>
                  <a:cubicBezTo>
                    <a:pt x="2872" y="471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1" name="Google Shape;1351;p44"/>
            <p:cNvSpPr/>
            <p:nvPr/>
          </p:nvSpPr>
          <p:spPr>
            <a:xfrm>
              <a:off x="4474088" y="1257621"/>
              <a:ext cx="22598" cy="21352"/>
            </a:xfrm>
            <a:custGeom>
              <a:avLst/>
              <a:gdLst/>
              <a:ahLst/>
              <a:cxnLst/>
              <a:rect l="l" t="t" r="r" b="b"/>
              <a:pathLst>
                <a:path w="961" h="908" extrusionOk="0">
                  <a:moveTo>
                    <a:pt x="168" y="0"/>
                  </a:moveTo>
                  <a:cubicBezTo>
                    <a:pt x="124" y="0"/>
                    <a:pt x="80" y="14"/>
                    <a:pt x="41" y="42"/>
                  </a:cubicBezTo>
                  <a:cubicBezTo>
                    <a:pt x="7" y="62"/>
                    <a:pt x="0" y="82"/>
                    <a:pt x="0" y="89"/>
                  </a:cubicBezTo>
                  <a:cubicBezTo>
                    <a:pt x="7" y="89"/>
                    <a:pt x="21" y="76"/>
                    <a:pt x="47" y="62"/>
                  </a:cubicBezTo>
                  <a:cubicBezTo>
                    <a:pt x="83" y="47"/>
                    <a:pt x="118" y="39"/>
                    <a:pt x="153" y="39"/>
                  </a:cubicBezTo>
                  <a:cubicBezTo>
                    <a:pt x="165" y="39"/>
                    <a:pt x="177" y="40"/>
                    <a:pt x="188" y="42"/>
                  </a:cubicBezTo>
                  <a:cubicBezTo>
                    <a:pt x="309" y="62"/>
                    <a:pt x="463" y="169"/>
                    <a:pt x="591" y="310"/>
                  </a:cubicBezTo>
                  <a:cubicBezTo>
                    <a:pt x="698" y="438"/>
                    <a:pt x="786" y="579"/>
                    <a:pt x="859" y="726"/>
                  </a:cubicBezTo>
                  <a:cubicBezTo>
                    <a:pt x="886" y="794"/>
                    <a:pt x="920" y="854"/>
                    <a:pt x="960" y="908"/>
                  </a:cubicBezTo>
                  <a:cubicBezTo>
                    <a:pt x="947" y="841"/>
                    <a:pt x="927" y="773"/>
                    <a:pt x="893" y="713"/>
                  </a:cubicBezTo>
                  <a:cubicBezTo>
                    <a:pt x="833" y="552"/>
                    <a:pt x="739" y="404"/>
                    <a:pt x="631" y="270"/>
                  </a:cubicBezTo>
                  <a:cubicBezTo>
                    <a:pt x="497" y="123"/>
                    <a:pt x="336" y="15"/>
                    <a:pt x="195" y="2"/>
                  </a:cubicBezTo>
                  <a:cubicBezTo>
                    <a:pt x="186" y="1"/>
                    <a:pt x="177" y="0"/>
                    <a:pt x="168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2" name="Google Shape;1352;p44"/>
            <p:cNvSpPr/>
            <p:nvPr/>
          </p:nvSpPr>
          <p:spPr>
            <a:xfrm>
              <a:off x="4490971" y="1265663"/>
              <a:ext cx="14532" cy="8113"/>
            </a:xfrm>
            <a:custGeom>
              <a:avLst/>
              <a:gdLst/>
              <a:ahLst/>
              <a:cxnLst/>
              <a:rect l="l" t="t" r="r" b="b"/>
              <a:pathLst>
                <a:path w="618" h="345" extrusionOk="0">
                  <a:moveTo>
                    <a:pt x="13" y="0"/>
                  </a:moveTo>
                  <a:cubicBezTo>
                    <a:pt x="10" y="0"/>
                    <a:pt x="8" y="1"/>
                    <a:pt x="7" y="2"/>
                  </a:cubicBezTo>
                  <a:cubicBezTo>
                    <a:pt x="0" y="15"/>
                    <a:pt x="128" y="103"/>
                    <a:pt x="296" y="197"/>
                  </a:cubicBezTo>
                  <a:cubicBezTo>
                    <a:pt x="455" y="286"/>
                    <a:pt x="584" y="345"/>
                    <a:pt x="608" y="345"/>
                  </a:cubicBezTo>
                  <a:cubicBezTo>
                    <a:pt x="609" y="345"/>
                    <a:pt x="610" y="345"/>
                    <a:pt x="611" y="344"/>
                  </a:cubicBezTo>
                  <a:cubicBezTo>
                    <a:pt x="618" y="331"/>
                    <a:pt x="490" y="244"/>
                    <a:pt x="323" y="150"/>
                  </a:cubicBezTo>
                  <a:cubicBezTo>
                    <a:pt x="169" y="64"/>
                    <a:pt x="44" y="0"/>
                    <a:pt x="13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3" name="Google Shape;1353;p44"/>
            <p:cNvSpPr/>
            <p:nvPr/>
          </p:nvSpPr>
          <p:spPr>
            <a:xfrm>
              <a:off x="4501552" y="1275303"/>
              <a:ext cx="14485" cy="5408"/>
            </a:xfrm>
            <a:custGeom>
              <a:avLst/>
              <a:gdLst/>
              <a:ahLst/>
              <a:cxnLst/>
              <a:rect l="l" t="t" r="r" b="b"/>
              <a:pathLst>
                <a:path w="616" h="230" extrusionOk="0">
                  <a:moveTo>
                    <a:pt x="453" y="0"/>
                  </a:moveTo>
                  <a:cubicBezTo>
                    <a:pt x="401" y="0"/>
                    <a:pt x="340" y="7"/>
                    <a:pt x="275" y="28"/>
                  </a:cubicBezTo>
                  <a:cubicBezTo>
                    <a:pt x="94" y="89"/>
                    <a:pt x="0" y="223"/>
                    <a:pt x="14" y="229"/>
                  </a:cubicBezTo>
                  <a:cubicBezTo>
                    <a:pt x="14" y="230"/>
                    <a:pt x="14" y="230"/>
                    <a:pt x="15" y="230"/>
                  </a:cubicBezTo>
                  <a:cubicBezTo>
                    <a:pt x="33" y="230"/>
                    <a:pt x="133" y="134"/>
                    <a:pt x="295" y="82"/>
                  </a:cubicBezTo>
                  <a:cubicBezTo>
                    <a:pt x="463" y="28"/>
                    <a:pt x="611" y="48"/>
                    <a:pt x="611" y="35"/>
                  </a:cubicBezTo>
                  <a:cubicBezTo>
                    <a:pt x="615" y="26"/>
                    <a:pt x="551" y="0"/>
                    <a:pt x="453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4" name="Google Shape;1354;p44"/>
            <p:cNvSpPr/>
            <p:nvPr/>
          </p:nvSpPr>
          <p:spPr>
            <a:xfrm>
              <a:off x="4600805" y="1253553"/>
              <a:ext cx="126558" cy="91850"/>
            </a:xfrm>
            <a:custGeom>
              <a:avLst/>
              <a:gdLst/>
              <a:ahLst/>
              <a:cxnLst/>
              <a:rect l="l" t="t" r="r" b="b"/>
              <a:pathLst>
                <a:path w="5382" h="3906" extrusionOk="0">
                  <a:moveTo>
                    <a:pt x="1946" y="0"/>
                  </a:moveTo>
                  <a:lnTo>
                    <a:pt x="1262" y="296"/>
                  </a:lnTo>
                  <a:lnTo>
                    <a:pt x="0" y="1953"/>
                  </a:lnTo>
                  <a:cubicBezTo>
                    <a:pt x="0" y="1953"/>
                    <a:pt x="1986" y="3906"/>
                    <a:pt x="2000" y="3906"/>
                  </a:cubicBezTo>
                  <a:cubicBezTo>
                    <a:pt x="2013" y="3906"/>
                    <a:pt x="5382" y="2705"/>
                    <a:pt x="5382" y="2705"/>
                  </a:cubicBezTo>
                  <a:lnTo>
                    <a:pt x="5201" y="430"/>
                  </a:lnTo>
                  <a:lnTo>
                    <a:pt x="4315" y="61"/>
                  </a:lnTo>
                  <a:lnTo>
                    <a:pt x="1946" y="0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5" name="Google Shape;1355;p44"/>
            <p:cNvSpPr/>
            <p:nvPr/>
          </p:nvSpPr>
          <p:spPr>
            <a:xfrm>
              <a:off x="4594009" y="1284004"/>
              <a:ext cx="157339" cy="252504"/>
            </a:xfrm>
            <a:custGeom>
              <a:avLst/>
              <a:gdLst/>
              <a:ahLst/>
              <a:cxnLst/>
              <a:rect l="l" t="t" r="r" b="b"/>
              <a:pathLst>
                <a:path w="6691" h="10738" extrusionOk="0">
                  <a:moveTo>
                    <a:pt x="5134" y="0"/>
                  </a:moveTo>
                  <a:lnTo>
                    <a:pt x="4221" y="316"/>
                  </a:lnTo>
                  <a:cubicBezTo>
                    <a:pt x="3656" y="514"/>
                    <a:pt x="3066" y="612"/>
                    <a:pt x="2475" y="612"/>
                  </a:cubicBezTo>
                  <a:cubicBezTo>
                    <a:pt x="2085" y="612"/>
                    <a:pt x="1694" y="569"/>
                    <a:pt x="1309" y="484"/>
                  </a:cubicBezTo>
                  <a:cubicBezTo>
                    <a:pt x="1121" y="450"/>
                    <a:pt x="933" y="403"/>
                    <a:pt x="745" y="343"/>
                  </a:cubicBezTo>
                  <a:lnTo>
                    <a:pt x="54" y="2403"/>
                  </a:lnTo>
                  <a:cubicBezTo>
                    <a:pt x="41" y="2450"/>
                    <a:pt x="135" y="6416"/>
                    <a:pt x="135" y="6416"/>
                  </a:cubicBezTo>
                  <a:lnTo>
                    <a:pt x="0" y="10737"/>
                  </a:lnTo>
                  <a:lnTo>
                    <a:pt x="5355" y="10737"/>
                  </a:lnTo>
                  <a:cubicBezTo>
                    <a:pt x="5355" y="10737"/>
                    <a:pt x="6691" y="3221"/>
                    <a:pt x="6664" y="3114"/>
                  </a:cubicBezTo>
                  <a:cubicBezTo>
                    <a:pt x="6637" y="3013"/>
                    <a:pt x="5134" y="0"/>
                    <a:pt x="51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6" name="Google Shape;1356;p44"/>
            <p:cNvSpPr/>
            <p:nvPr/>
          </p:nvSpPr>
          <p:spPr>
            <a:xfrm>
              <a:off x="4519046" y="1246922"/>
              <a:ext cx="126111" cy="289587"/>
            </a:xfrm>
            <a:custGeom>
              <a:avLst/>
              <a:gdLst/>
              <a:ahLst/>
              <a:cxnLst/>
              <a:rect l="l" t="t" r="r" b="b"/>
              <a:pathLst>
                <a:path w="5363" h="12315" extrusionOk="0">
                  <a:moveTo>
                    <a:pt x="5363" y="0"/>
                  </a:moveTo>
                  <a:lnTo>
                    <a:pt x="4665" y="490"/>
                  </a:lnTo>
                  <a:cubicBezTo>
                    <a:pt x="4128" y="665"/>
                    <a:pt x="3182" y="987"/>
                    <a:pt x="2893" y="1275"/>
                  </a:cubicBezTo>
                  <a:cubicBezTo>
                    <a:pt x="2457" y="1705"/>
                    <a:pt x="1887" y="4604"/>
                    <a:pt x="1887" y="4604"/>
                  </a:cubicBezTo>
                  <a:cubicBezTo>
                    <a:pt x="1887" y="4604"/>
                    <a:pt x="1786" y="4356"/>
                    <a:pt x="1558" y="4356"/>
                  </a:cubicBezTo>
                  <a:lnTo>
                    <a:pt x="1" y="6798"/>
                  </a:lnTo>
                  <a:cubicBezTo>
                    <a:pt x="1" y="6798"/>
                    <a:pt x="155" y="8073"/>
                    <a:pt x="531" y="8207"/>
                  </a:cubicBezTo>
                  <a:cubicBezTo>
                    <a:pt x="710" y="8271"/>
                    <a:pt x="1038" y="8288"/>
                    <a:pt x="1334" y="8288"/>
                  </a:cubicBezTo>
                  <a:cubicBezTo>
                    <a:pt x="1660" y="8288"/>
                    <a:pt x="1947" y="8268"/>
                    <a:pt x="1954" y="8268"/>
                  </a:cubicBezTo>
                  <a:lnTo>
                    <a:pt x="2605" y="8268"/>
                  </a:lnTo>
                  <a:lnTo>
                    <a:pt x="2363" y="12308"/>
                  </a:lnTo>
                  <a:lnTo>
                    <a:pt x="3618" y="12314"/>
                  </a:lnTo>
                  <a:lnTo>
                    <a:pt x="3665" y="7818"/>
                  </a:lnTo>
                  <a:lnTo>
                    <a:pt x="3900" y="5020"/>
                  </a:lnTo>
                  <a:lnTo>
                    <a:pt x="4551" y="2403"/>
                  </a:lnTo>
                  <a:lnTo>
                    <a:pt x="536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7" name="Google Shape;1357;p44"/>
            <p:cNvSpPr/>
            <p:nvPr/>
          </p:nvSpPr>
          <p:spPr>
            <a:xfrm>
              <a:off x="4579501" y="1296302"/>
              <a:ext cx="3809" cy="15967"/>
            </a:xfrm>
            <a:custGeom>
              <a:avLst/>
              <a:gdLst/>
              <a:ahLst/>
              <a:cxnLst/>
              <a:rect l="l" t="t" r="r" b="b"/>
              <a:pathLst>
                <a:path w="162" h="679" extrusionOk="0">
                  <a:moveTo>
                    <a:pt x="0" y="1"/>
                  </a:moveTo>
                  <a:lnTo>
                    <a:pt x="0" y="1"/>
                  </a:lnTo>
                  <a:cubicBezTo>
                    <a:pt x="14" y="115"/>
                    <a:pt x="34" y="229"/>
                    <a:pt x="67" y="343"/>
                  </a:cubicBezTo>
                  <a:cubicBezTo>
                    <a:pt x="87" y="457"/>
                    <a:pt x="121" y="571"/>
                    <a:pt x="161" y="679"/>
                  </a:cubicBezTo>
                  <a:cubicBezTo>
                    <a:pt x="134" y="444"/>
                    <a:pt x="81" y="222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8" name="Google Shape;1358;p44"/>
            <p:cNvSpPr/>
            <p:nvPr/>
          </p:nvSpPr>
          <p:spPr>
            <a:xfrm>
              <a:off x="4573888" y="1320145"/>
              <a:ext cx="11217" cy="121196"/>
            </a:xfrm>
            <a:custGeom>
              <a:avLst/>
              <a:gdLst/>
              <a:ahLst/>
              <a:cxnLst/>
              <a:rect l="l" t="t" r="r" b="b"/>
              <a:pathLst>
                <a:path w="477" h="5154" extrusionOk="0">
                  <a:moveTo>
                    <a:pt x="356" y="0"/>
                  </a:moveTo>
                  <a:lnTo>
                    <a:pt x="356" y="0"/>
                  </a:lnTo>
                  <a:cubicBezTo>
                    <a:pt x="349" y="27"/>
                    <a:pt x="343" y="60"/>
                    <a:pt x="336" y="94"/>
                  </a:cubicBezTo>
                  <a:cubicBezTo>
                    <a:pt x="20" y="1671"/>
                    <a:pt x="0" y="3557"/>
                    <a:pt x="202" y="5154"/>
                  </a:cubicBezTo>
                  <a:cubicBezTo>
                    <a:pt x="202" y="5154"/>
                    <a:pt x="202" y="5154"/>
                    <a:pt x="202" y="5154"/>
                  </a:cubicBezTo>
                  <a:cubicBezTo>
                    <a:pt x="262" y="5154"/>
                    <a:pt x="477" y="242"/>
                    <a:pt x="349" y="34"/>
                  </a:cubicBezTo>
                  <a:lnTo>
                    <a:pt x="3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59" name="Google Shape;1359;p44"/>
            <p:cNvSpPr/>
            <p:nvPr/>
          </p:nvSpPr>
          <p:spPr>
            <a:xfrm>
              <a:off x="4740125" y="1281488"/>
              <a:ext cx="67088" cy="254856"/>
            </a:xfrm>
            <a:custGeom>
              <a:avLst/>
              <a:gdLst/>
              <a:ahLst/>
              <a:cxnLst/>
              <a:rect l="l" t="t" r="r" b="b"/>
              <a:pathLst>
                <a:path w="2853" h="10838" extrusionOk="0">
                  <a:moveTo>
                    <a:pt x="1571" y="0"/>
                  </a:moveTo>
                  <a:lnTo>
                    <a:pt x="0" y="2033"/>
                  </a:lnTo>
                  <a:lnTo>
                    <a:pt x="591" y="10838"/>
                  </a:lnTo>
                  <a:lnTo>
                    <a:pt x="2852" y="10838"/>
                  </a:lnTo>
                  <a:lnTo>
                    <a:pt x="2591" y="6368"/>
                  </a:lnTo>
                  <a:cubicBezTo>
                    <a:pt x="2591" y="6368"/>
                    <a:pt x="2235" y="1537"/>
                    <a:pt x="2081" y="913"/>
                  </a:cubicBezTo>
                  <a:cubicBezTo>
                    <a:pt x="1926" y="295"/>
                    <a:pt x="1571" y="0"/>
                    <a:pt x="15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0" name="Google Shape;1360;p44"/>
            <p:cNvSpPr/>
            <p:nvPr/>
          </p:nvSpPr>
          <p:spPr>
            <a:xfrm>
              <a:off x="4682845" y="1236200"/>
              <a:ext cx="97376" cy="300310"/>
            </a:xfrm>
            <a:custGeom>
              <a:avLst/>
              <a:gdLst/>
              <a:ahLst/>
              <a:cxnLst/>
              <a:rect l="l" t="t" r="r" b="b"/>
              <a:pathLst>
                <a:path w="4141" h="12771" extrusionOk="0">
                  <a:moveTo>
                    <a:pt x="1020" y="0"/>
                  </a:moveTo>
                  <a:lnTo>
                    <a:pt x="900" y="1725"/>
                  </a:lnTo>
                  <a:cubicBezTo>
                    <a:pt x="900" y="1725"/>
                    <a:pt x="812" y="5543"/>
                    <a:pt x="752" y="6234"/>
                  </a:cubicBezTo>
                  <a:cubicBezTo>
                    <a:pt x="692" y="6892"/>
                    <a:pt x="0" y="9918"/>
                    <a:pt x="7" y="12770"/>
                  </a:cubicBezTo>
                  <a:lnTo>
                    <a:pt x="3389" y="12764"/>
                  </a:lnTo>
                  <a:lnTo>
                    <a:pt x="2638" y="8335"/>
                  </a:lnTo>
                  <a:cubicBezTo>
                    <a:pt x="2638" y="8335"/>
                    <a:pt x="2946" y="5509"/>
                    <a:pt x="2967" y="5415"/>
                  </a:cubicBezTo>
                  <a:cubicBezTo>
                    <a:pt x="2987" y="5322"/>
                    <a:pt x="3839" y="2443"/>
                    <a:pt x="3839" y="2443"/>
                  </a:cubicBezTo>
                  <a:lnTo>
                    <a:pt x="4141" y="2054"/>
                  </a:lnTo>
                  <a:cubicBezTo>
                    <a:pt x="3705" y="1631"/>
                    <a:pt x="3188" y="1295"/>
                    <a:pt x="2618" y="1067"/>
                  </a:cubicBezTo>
                  <a:cubicBezTo>
                    <a:pt x="2181" y="906"/>
                    <a:pt x="1504" y="597"/>
                    <a:pt x="1504" y="597"/>
                  </a:cubicBezTo>
                  <a:lnTo>
                    <a:pt x="102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1" name="Google Shape;1361;p44"/>
            <p:cNvSpPr/>
            <p:nvPr/>
          </p:nvSpPr>
          <p:spPr>
            <a:xfrm>
              <a:off x="4750377" y="1292986"/>
              <a:ext cx="26854" cy="30499"/>
            </a:xfrm>
            <a:custGeom>
              <a:avLst/>
              <a:gdLst/>
              <a:ahLst/>
              <a:cxnLst/>
              <a:rect l="l" t="t" r="r" b="b"/>
              <a:pathLst>
                <a:path w="1142" h="1297" extrusionOk="0">
                  <a:moveTo>
                    <a:pt x="1134" y="1"/>
                  </a:moveTo>
                  <a:cubicBezTo>
                    <a:pt x="1122" y="1"/>
                    <a:pt x="863" y="287"/>
                    <a:pt x="558" y="638"/>
                  </a:cubicBezTo>
                  <a:cubicBezTo>
                    <a:pt x="249" y="994"/>
                    <a:pt x="1" y="1289"/>
                    <a:pt x="14" y="1296"/>
                  </a:cubicBezTo>
                  <a:cubicBezTo>
                    <a:pt x="14" y="1296"/>
                    <a:pt x="14" y="1296"/>
                    <a:pt x="14" y="1296"/>
                  </a:cubicBezTo>
                  <a:cubicBezTo>
                    <a:pt x="27" y="1296"/>
                    <a:pt x="279" y="1017"/>
                    <a:pt x="584" y="665"/>
                  </a:cubicBezTo>
                  <a:cubicBezTo>
                    <a:pt x="893" y="303"/>
                    <a:pt x="1141" y="8"/>
                    <a:pt x="1135" y="1"/>
                  </a:cubicBezTo>
                  <a:cubicBezTo>
                    <a:pt x="1135" y="1"/>
                    <a:pt x="1134" y="1"/>
                    <a:pt x="113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2" name="Google Shape;1362;p44"/>
            <p:cNvSpPr/>
            <p:nvPr/>
          </p:nvSpPr>
          <p:spPr>
            <a:xfrm>
              <a:off x="4601275" y="1260795"/>
              <a:ext cx="24785" cy="65983"/>
            </a:xfrm>
            <a:custGeom>
              <a:avLst/>
              <a:gdLst/>
              <a:ahLst/>
              <a:cxnLst/>
              <a:rect l="l" t="t" r="r" b="b"/>
              <a:pathLst>
                <a:path w="1054" h="2806" extrusionOk="0">
                  <a:moveTo>
                    <a:pt x="1054" y="1"/>
                  </a:moveTo>
                  <a:cubicBezTo>
                    <a:pt x="1047" y="8"/>
                    <a:pt x="1034" y="21"/>
                    <a:pt x="1027" y="34"/>
                  </a:cubicBezTo>
                  <a:lnTo>
                    <a:pt x="960" y="142"/>
                  </a:lnTo>
                  <a:cubicBezTo>
                    <a:pt x="899" y="236"/>
                    <a:pt x="805" y="370"/>
                    <a:pt x="711" y="544"/>
                  </a:cubicBezTo>
                  <a:cubicBezTo>
                    <a:pt x="303" y="1207"/>
                    <a:pt x="62" y="1949"/>
                    <a:pt x="7" y="2718"/>
                  </a:cubicBezTo>
                  <a:lnTo>
                    <a:pt x="7" y="2718"/>
                  </a:lnTo>
                  <a:cubicBezTo>
                    <a:pt x="7" y="2718"/>
                    <a:pt x="7" y="2718"/>
                    <a:pt x="7" y="2719"/>
                  </a:cubicBezTo>
                  <a:lnTo>
                    <a:pt x="7" y="2719"/>
                  </a:lnTo>
                  <a:lnTo>
                    <a:pt x="7" y="2719"/>
                  </a:lnTo>
                  <a:cubicBezTo>
                    <a:pt x="7" y="2721"/>
                    <a:pt x="7" y="2723"/>
                    <a:pt x="7" y="2725"/>
                  </a:cubicBezTo>
                  <a:lnTo>
                    <a:pt x="0" y="2806"/>
                  </a:lnTo>
                  <a:lnTo>
                    <a:pt x="34" y="2739"/>
                  </a:lnTo>
                  <a:cubicBezTo>
                    <a:pt x="197" y="2451"/>
                    <a:pt x="386" y="2183"/>
                    <a:pt x="607" y="1933"/>
                  </a:cubicBezTo>
                  <a:lnTo>
                    <a:pt x="607" y="1933"/>
                  </a:lnTo>
                  <a:cubicBezTo>
                    <a:pt x="619" y="2056"/>
                    <a:pt x="631" y="2160"/>
                    <a:pt x="638" y="2236"/>
                  </a:cubicBezTo>
                  <a:cubicBezTo>
                    <a:pt x="638" y="2269"/>
                    <a:pt x="644" y="2296"/>
                    <a:pt x="644" y="2316"/>
                  </a:cubicBezTo>
                  <a:cubicBezTo>
                    <a:pt x="644" y="2329"/>
                    <a:pt x="644" y="2336"/>
                    <a:pt x="651" y="2350"/>
                  </a:cubicBezTo>
                  <a:cubicBezTo>
                    <a:pt x="651" y="2336"/>
                    <a:pt x="651" y="2329"/>
                    <a:pt x="651" y="2316"/>
                  </a:cubicBezTo>
                  <a:cubicBezTo>
                    <a:pt x="644" y="2296"/>
                    <a:pt x="644" y="2262"/>
                    <a:pt x="644" y="2229"/>
                  </a:cubicBezTo>
                  <a:cubicBezTo>
                    <a:pt x="638" y="2148"/>
                    <a:pt x="631" y="2041"/>
                    <a:pt x="624" y="1907"/>
                  </a:cubicBezTo>
                  <a:lnTo>
                    <a:pt x="624" y="1880"/>
                  </a:lnTo>
                  <a:lnTo>
                    <a:pt x="604" y="1900"/>
                  </a:lnTo>
                  <a:cubicBezTo>
                    <a:pt x="391" y="2132"/>
                    <a:pt x="201" y="2388"/>
                    <a:pt x="40" y="2661"/>
                  </a:cubicBezTo>
                  <a:lnTo>
                    <a:pt x="40" y="2661"/>
                  </a:lnTo>
                  <a:cubicBezTo>
                    <a:pt x="62" y="2437"/>
                    <a:pt x="99" y="2213"/>
                    <a:pt x="148" y="1994"/>
                  </a:cubicBezTo>
                  <a:cubicBezTo>
                    <a:pt x="275" y="1491"/>
                    <a:pt x="470" y="1008"/>
                    <a:pt x="732" y="558"/>
                  </a:cubicBezTo>
                  <a:cubicBezTo>
                    <a:pt x="826" y="383"/>
                    <a:pt x="906" y="243"/>
                    <a:pt x="966" y="149"/>
                  </a:cubicBezTo>
                  <a:cubicBezTo>
                    <a:pt x="993" y="102"/>
                    <a:pt x="1020" y="68"/>
                    <a:pt x="1034" y="34"/>
                  </a:cubicBezTo>
                  <a:cubicBezTo>
                    <a:pt x="1040" y="28"/>
                    <a:pt x="1054" y="14"/>
                    <a:pt x="1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3" name="Google Shape;1363;p44"/>
            <p:cNvSpPr/>
            <p:nvPr/>
          </p:nvSpPr>
          <p:spPr>
            <a:xfrm>
              <a:off x="4549826" y="1353441"/>
              <a:ext cx="15167" cy="80656"/>
            </a:xfrm>
            <a:custGeom>
              <a:avLst/>
              <a:gdLst/>
              <a:ahLst/>
              <a:cxnLst/>
              <a:rect l="l" t="t" r="r" b="b"/>
              <a:pathLst>
                <a:path w="645" h="3430" extrusionOk="0">
                  <a:moveTo>
                    <a:pt x="564" y="0"/>
                  </a:moveTo>
                  <a:cubicBezTo>
                    <a:pt x="564" y="13"/>
                    <a:pt x="564" y="27"/>
                    <a:pt x="564" y="40"/>
                  </a:cubicBezTo>
                  <a:cubicBezTo>
                    <a:pt x="564" y="67"/>
                    <a:pt x="571" y="94"/>
                    <a:pt x="578" y="141"/>
                  </a:cubicBezTo>
                  <a:cubicBezTo>
                    <a:pt x="578" y="181"/>
                    <a:pt x="584" y="235"/>
                    <a:pt x="591" y="302"/>
                  </a:cubicBezTo>
                  <a:cubicBezTo>
                    <a:pt x="598" y="362"/>
                    <a:pt x="604" y="436"/>
                    <a:pt x="604" y="517"/>
                  </a:cubicBezTo>
                  <a:cubicBezTo>
                    <a:pt x="611" y="597"/>
                    <a:pt x="611" y="678"/>
                    <a:pt x="611" y="778"/>
                  </a:cubicBezTo>
                  <a:cubicBezTo>
                    <a:pt x="618" y="872"/>
                    <a:pt x="611" y="973"/>
                    <a:pt x="611" y="1074"/>
                  </a:cubicBezTo>
                  <a:cubicBezTo>
                    <a:pt x="598" y="1302"/>
                    <a:pt x="578" y="1530"/>
                    <a:pt x="537" y="1758"/>
                  </a:cubicBezTo>
                  <a:cubicBezTo>
                    <a:pt x="504" y="1986"/>
                    <a:pt x="450" y="2208"/>
                    <a:pt x="390" y="2423"/>
                  </a:cubicBezTo>
                  <a:cubicBezTo>
                    <a:pt x="356" y="2523"/>
                    <a:pt x="329" y="2624"/>
                    <a:pt x="296" y="2711"/>
                  </a:cubicBezTo>
                  <a:cubicBezTo>
                    <a:pt x="269" y="2798"/>
                    <a:pt x="235" y="2879"/>
                    <a:pt x="209" y="2953"/>
                  </a:cubicBezTo>
                  <a:cubicBezTo>
                    <a:pt x="182" y="3026"/>
                    <a:pt x="148" y="3094"/>
                    <a:pt x="128" y="3154"/>
                  </a:cubicBezTo>
                  <a:cubicBezTo>
                    <a:pt x="101" y="3208"/>
                    <a:pt x="74" y="3261"/>
                    <a:pt x="61" y="3302"/>
                  </a:cubicBezTo>
                  <a:lnTo>
                    <a:pt x="14" y="3396"/>
                  </a:lnTo>
                  <a:cubicBezTo>
                    <a:pt x="7" y="3402"/>
                    <a:pt x="7" y="3416"/>
                    <a:pt x="1" y="3429"/>
                  </a:cubicBezTo>
                  <a:cubicBezTo>
                    <a:pt x="7" y="3416"/>
                    <a:pt x="21" y="3409"/>
                    <a:pt x="21" y="3396"/>
                  </a:cubicBezTo>
                  <a:lnTo>
                    <a:pt x="74" y="3302"/>
                  </a:lnTo>
                  <a:cubicBezTo>
                    <a:pt x="94" y="3261"/>
                    <a:pt x="115" y="3214"/>
                    <a:pt x="141" y="3161"/>
                  </a:cubicBezTo>
                  <a:cubicBezTo>
                    <a:pt x="168" y="3100"/>
                    <a:pt x="202" y="3033"/>
                    <a:pt x="229" y="2959"/>
                  </a:cubicBezTo>
                  <a:cubicBezTo>
                    <a:pt x="262" y="2886"/>
                    <a:pt x="289" y="2805"/>
                    <a:pt x="323" y="2718"/>
                  </a:cubicBezTo>
                  <a:cubicBezTo>
                    <a:pt x="356" y="2631"/>
                    <a:pt x="390" y="2537"/>
                    <a:pt x="417" y="2429"/>
                  </a:cubicBezTo>
                  <a:cubicBezTo>
                    <a:pt x="551" y="1993"/>
                    <a:pt x="625" y="1537"/>
                    <a:pt x="645" y="1074"/>
                  </a:cubicBezTo>
                  <a:cubicBezTo>
                    <a:pt x="645" y="973"/>
                    <a:pt x="645" y="872"/>
                    <a:pt x="645" y="778"/>
                  </a:cubicBezTo>
                  <a:cubicBezTo>
                    <a:pt x="645" y="684"/>
                    <a:pt x="631" y="597"/>
                    <a:pt x="631" y="517"/>
                  </a:cubicBezTo>
                  <a:cubicBezTo>
                    <a:pt x="625" y="436"/>
                    <a:pt x="618" y="362"/>
                    <a:pt x="611" y="302"/>
                  </a:cubicBezTo>
                  <a:cubicBezTo>
                    <a:pt x="604" y="235"/>
                    <a:pt x="598" y="181"/>
                    <a:pt x="591" y="141"/>
                  </a:cubicBezTo>
                  <a:cubicBezTo>
                    <a:pt x="584" y="101"/>
                    <a:pt x="578" y="67"/>
                    <a:pt x="571" y="40"/>
                  </a:cubicBezTo>
                  <a:cubicBezTo>
                    <a:pt x="571" y="27"/>
                    <a:pt x="571" y="13"/>
                    <a:pt x="5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4" name="Google Shape;1364;p44"/>
            <p:cNvSpPr/>
            <p:nvPr/>
          </p:nvSpPr>
          <p:spPr>
            <a:xfrm>
              <a:off x="4701633" y="1250238"/>
              <a:ext cx="17213" cy="79716"/>
            </a:xfrm>
            <a:custGeom>
              <a:avLst/>
              <a:gdLst/>
              <a:ahLst/>
              <a:cxnLst/>
              <a:rect l="l" t="t" r="r" b="b"/>
              <a:pathLst>
                <a:path w="732" h="3390" extrusionOk="0">
                  <a:moveTo>
                    <a:pt x="705" y="0"/>
                  </a:moveTo>
                  <a:cubicBezTo>
                    <a:pt x="705" y="20"/>
                    <a:pt x="705" y="34"/>
                    <a:pt x="705" y="47"/>
                  </a:cubicBezTo>
                  <a:lnTo>
                    <a:pt x="705" y="54"/>
                  </a:lnTo>
                  <a:cubicBezTo>
                    <a:pt x="711" y="34"/>
                    <a:pt x="705" y="20"/>
                    <a:pt x="705" y="0"/>
                  </a:cubicBezTo>
                  <a:close/>
                  <a:moveTo>
                    <a:pt x="705" y="54"/>
                  </a:moveTo>
                  <a:lnTo>
                    <a:pt x="705" y="188"/>
                  </a:lnTo>
                  <a:lnTo>
                    <a:pt x="705" y="718"/>
                  </a:lnTo>
                  <a:lnTo>
                    <a:pt x="705" y="2450"/>
                  </a:lnTo>
                  <a:cubicBezTo>
                    <a:pt x="698" y="2597"/>
                    <a:pt x="698" y="2745"/>
                    <a:pt x="698" y="2893"/>
                  </a:cubicBezTo>
                  <a:cubicBezTo>
                    <a:pt x="698" y="2960"/>
                    <a:pt x="698" y="3033"/>
                    <a:pt x="698" y="3101"/>
                  </a:cubicBezTo>
                  <a:cubicBezTo>
                    <a:pt x="692" y="3118"/>
                    <a:pt x="691" y="3131"/>
                    <a:pt x="691" y="3148"/>
                  </a:cubicBezTo>
                  <a:lnTo>
                    <a:pt x="691" y="3148"/>
                  </a:lnTo>
                  <a:lnTo>
                    <a:pt x="691" y="3148"/>
                  </a:lnTo>
                  <a:cubicBezTo>
                    <a:pt x="664" y="3127"/>
                    <a:pt x="638" y="3101"/>
                    <a:pt x="617" y="3080"/>
                  </a:cubicBezTo>
                  <a:cubicBezTo>
                    <a:pt x="432" y="2889"/>
                    <a:pt x="280" y="2704"/>
                    <a:pt x="141" y="2551"/>
                  </a:cubicBezTo>
                  <a:lnTo>
                    <a:pt x="141" y="2551"/>
                  </a:lnTo>
                  <a:cubicBezTo>
                    <a:pt x="141" y="2551"/>
                    <a:pt x="141" y="2551"/>
                    <a:pt x="141" y="2550"/>
                  </a:cubicBezTo>
                  <a:lnTo>
                    <a:pt x="141" y="2550"/>
                  </a:lnTo>
                  <a:lnTo>
                    <a:pt x="141" y="2550"/>
                  </a:lnTo>
                  <a:lnTo>
                    <a:pt x="141" y="2550"/>
                  </a:lnTo>
                  <a:cubicBezTo>
                    <a:pt x="138" y="2548"/>
                    <a:pt x="136" y="2546"/>
                    <a:pt x="134" y="2544"/>
                  </a:cubicBezTo>
                  <a:lnTo>
                    <a:pt x="121" y="2523"/>
                  </a:lnTo>
                  <a:lnTo>
                    <a:pt x="114" y="2544"/>
                  </a:lnTo>
                  <a:cubicBezTo>
                    <a:pt x="81" y="2805"/>
                    <a:pt x="47" y="3020"/>
                    <a:pt x="27" y="3174"/>
                  </a:cubicBezTo>
                  <a:cubicBezTo>
                    <a:pt x="20" y="3248"/>
                    <a:pt x="7" y="3302"/>
                    <a:pt x="7" y="3349"/>
                  </a:cubicBezTo>
                  <a:cubicBezTo>
                    <a:pt x="0" y="3362"/>
                    <a:pt x="0" y="3382"/>
                    <a:pt x="0" y="3389"/>
                  </a:cubicBezTo>
                  <a:lnTo>
                    <a:pt x="13" y="3349"/>
                  </a:lnTo>
                  <a:cubicBezTo>
                    <a:pt x="20" y="3309"/>
                    <a:pt x="27" y="3248"/>
                    <a:pt x="40" y="3174"/>
                  </a:cubicBezTo>
                  <a:cubicBezTo>
                    <a:pt x="60" y="3032"/>
                    <a:pt x="92" y="2826"/>
                    <a:pt x="136" y="2576"/>
                  </a:cubicBezTo>
                  <a:lnTo>
                    <a:pt x="136" y="2576"/>
                  </a:lnTo>
                  <a:cubicBezTo>
                    <a:pt x="267" y="2732"/>
                    <a:pt x="423" y="2907"/>
                    <a:pt x="591" y="3101"/>
                  </a:cubicBezTo>
                  <a:cubicBezTo>
                    <a:pt x="617" y="3121"/>
                    <a:pt x="638" y="3148"/>
                    <a:pt x="664" y="3168"/>
                  </a:cubicBezTo>
                  <a:cubicBezTo>
                    <a:pt x="671" y="3181"/>
                    <a:pt x="685" y="3181"/>
                    <a:pt x="691" y="3188"/>
                  </a:cubicBezTo>
                  <a:lnTo>
                    <a:pt x="711" y="3188"/>
                  </a:lnTo>
                  <a:lnTo>
                    <a:pt x="711" y="3181"/>
                  </a:lnTo>
                  <a:cubicBezTo>
                    <a:pt x="711" y="3181"/>
                    <a:pt x="711" y="3174"/>
                    <a:pt x="711" y="3174"/>
                  </a:cubicBezTo>
                  <a:lnTo>
                    <a:pt x="711" y="3161"/>
                  </a:lnTo>
                  <a:cubicBezTo>
                    <a:pt x="711" y="3141"/>
                    <a:pt x="711" y="3127"/>
                    <a:pt x="711" y="3107"/>
                  </a:cubicBezTo>
                  <a:cubicBezTo>
                    <a:pt x="718" y="3040"/>
                    <a:pt x="718" y="2966"/>
                    <a:pt x="718" y="2893"/>
                  </a:cubicBezTo>
                  <a:cubicBezTo>
                    <a:pt x="725" y="2752"/>
                    <a:pt x="725" y="2604"/>
                    <a:pt x="725" y="2450"/>
                  </a:cubicBezTo>
                  <a:cubicBezTo>
                    <a:pt x="731" y="1772"/>
                    <a:pt x="725" y="1161"/>
                    <a:pt x="718" y="718"/>
                  </a:cubicBezTo>
                  <a:cubicBezTo>
                    <a:pt x="718" y="504"/>
                    <a:pt x="711" y="322"/>
                    <a:pt x="711" y="195"/>
                  </a:cubicBezTo>
                  <a:cubicBezTo>
                    <a:pt x="705" y="135"/>
                    <a:pt x="705" y="88"/>
                    <a:pt x="705" y="5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5" name="Google Shape;1365;p44"/>
            <p:cNvSpPr/>
            <p:nvPr/>
          </p:nvSpPr>
          <p:spPr>
            <a:xfrm>
              <a:off x="4744381" y="1336064"/>
              <a:ext cx="18953" cy="200442"/>
            </a:xfrm>
            <a:custGeom>
              <a:avLst/>
              <a:gdLst/>
              <a:ahLst/>
              <a:cxnLst/>
              <a:rect l="l" t="t" r="r" b="b"/>
              <a:pathLst>
                <a:path w="806" h="8524" extrusionOk="0">
                  <a:moveTo>
                    <a:pt x="262" y="1"/>
                  </a:moveTo>
                  <a:cubicBezTo>
                    <a:pt x="256" y="55"/>
                    <a:pt x="249" y="135"/>
                    <a:pt x="242" y="229"/>
                  </a:cubicBezTo>
                  <a:cubicBezTo>
                    <a:pt x="229" y="437"/>
                    <a:pt x="209" y="726"/>
                    <a:pt x="182" y="1088"/>
                  </a:cubicBezTo>
                  <a:cubicBezTo>
                    <a:pt x="135" y="1813"/>
                    <a:pt x="68" y="2819"/>
                    <a:pt x="1" y="3947"/>
                  </a:cubicBezTo>
                  <a:cubicBezTo>
                    <a:pt x="14" y="4047"/>
                    <a:pt x="34" y="4148"/>
                    <a:pt x="48" y="4249"/>
                  </a:cubicBezTo>
                  <a:cubicBezTo>
                    <a:pt x="256" y="5430"/>
                    <a:pt x="443" y="6497"/>
                    <a:pt x="578" y="7275"/>
                  </a:cubicBezTo>
                  <a:cubicBezTo>
                    <a:pt x="645" y="7658"/>
                    <a:pt x="705" y="7973"/>
                    <a:pt x="739" y="8188"/>
                  </a:cubicBezTo>
                  <a:cubicBezTo>
                    <a:pt x="759" y="8295"/>
                    <a:pt x="779" y="8376"/>
                    <a:pt x="786" y="8436"/>
                  </a:cubicBezTo>
                  <a:cubicBezTo>
                    <a:pt x="792" y="8463"/>
                    <a:pt x="799" y="8490"/>
                    <a:pt x="799" y="8503"/>
                  </a:cubicBezTo>
                  <a:lnTo>
                    <a:pt x="806" y="8523"/>
                  </a:lnTo>
                  <a:cubicBezTo>
                    <a:pt x="806" y="8517"/>
                    <a:pt x="806" y="8510"/>
                    <a:pt x="806" y="8503"/>
                  </a:cubicBezTo>
                  <a:cubicBezTo>
                    <a:pt x="806" y="8483"/>
                    <a:pt x="799" y="8463"/>
                    <a:pt x="799" y="8436"/>
                  </a:cubicBezTo>
                  <a:cubicBezTo>
                    <a:pt x="786" y="8376"/>
                    <a:pt x="772" y="8295"/>
                    <a:pt x="759" y="8188"/>
                  </a:cubicBezTo>
                  <a:cubicBezTo>
                    <a:pt x="725" y="7966"/>
                    <a:pt x="665" y="7658"/>
                    <a:pt x="605" y="7268"/>
                  </a:cubicBezTo>
                  <a:cubicBezTo>
                    <a:pt x="470" y="6497"/>
                    <a:pt x="282" y="5423"/>
                    <a:pt x="81" y="4242"/>
                  </a:cubicBezTo>
                  <a:cubicBezTo>
                    <a:pt x="68" y="4142"/>
                    <a:pt x="48" y="4042"/>
                    <a:pt x="28" y="3942"/>
                  </a:cubicBezTo>
                  <a:lnTo>
                    <a:pt x="28" y="3942"/>
                  </a:lnTo>
                  <a:cubicBezTo>
                    <a:pt x="101" y="2816"/>
                    <a:pt x="162" y="1812"/>
                    <a:pt x="202" y="1088"/>
                  </a:cubicBezTo>
                  <a:cubicBezTo>
                    <a:pt x="222" y="726"/>
                    <a:pt x="242" y="430"/>
                    <a:pt x="256" y="229"/>
                  </a:cubicBezTo>
                  <a:cubicBezTo>
                    <a:pt x="256" y="128"/>
                    <a:pt x="262" y="55"/>
                    <a:pt x="2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6" name="Google Shape;1366;p44"/>
            <p:cNvSpPr/>
            <p:nvPr/>
          </p:nvSpPr>
          <p:spPr>
            <a:xfrm>
              <a:off x="4578231" y="1113903"/>
              <a:ext cx="114894" cy="94154"/>
            </a:xfrm>
            <a:custGeom>
              <a:avLst/>
              <a:gdLst/>
              <a:ahLst/>
              <a:cxnLst/>
              <a:rect l="l" t="t" r="r" b="b"/>
              <a:pathLst>
                <a:path w="4886" h="4004" extrusionOk="0">
                  <a:moveTo>
                    <a:pt x="2101" y="0"/>
                  </a:moveTo>
                  <a:cubicBezTo>
                    <a:pt x="1564" y="14"/>
                    <a:pt x="1101" y="806"/>
                    <a:pt x="1181" y="1249"/>
                  </a:cubicBezTo>
                  <a:cubicBezTo>
                    <a:pt x="1222" y="1463"/>
                    <a:pt x="1322" y="1712"/>
                    <a:pt x="1141" y="1873"/>
                  </a:cubicBezTo>
                  <a:cubicBezTo>
                    <a:pt x="967" y="2034"/>
                    <a:pt x="604" y="2020"/>
                    <a:pt x="430" y="2181"/>
                  </a:cubicBezTo>
                  <a:cubicBezTo>
                    <a:pt x="430" y="2181"/>
                    <a:pt x="222" y="2396"/>
                    <a:pt x="242" y="2665"/>
                  </a:cubicBezTo>
                  <a:cubicBezTo>
                    <a:pt x="269" y="2933"/>
                    <a:pt x="222" y="3302"/>
                    <a:pt x="0" y="3396"/>
                  </a:cubicBezTo>
                  <a:lnTo>
                    <a:pt x="1094" y="3785"/>
                  </a:lnTo>
                  <a:cubicBezTo>
                    <a:pt x="1202" y="3678"/>
                    <a:pt x="1244" y="3517"/>
                    <a:pt x="1343" y="3403"/>
                  </a:cubicBezTo>
                  <a:lnTo>
                    <a:pt x="1343" y="3403"/>
                  </a:lnTo>
                  <a:cubicBezTo>
                    <a:pt x="1224" y="3546"/>
                    <a:pt x="1138" y="3929"/>
                    <a:pt x="1691" y="3973"/>
                  </a:cubicBezTo>
                  <a:lnTo>
                    <a:pt x="2054" y="3651"/>
                  </a:lnTo>
                  <a:cubicBezTo>
                    <a:pt x="2692" y="3815"/>
                    <a:pt x="3353" y="4004"/>
                    <a:pt x="3953" y="4004"/>
                  </a:cubicBezTo>
                  <a:cubicBezTo>
                    <a:pt x="4287" y="4004"/>
                    <a:pt x="4603" y="3945"/>
                    <a:pt x="4886" y="3792"/>
                  </a:cubicBezTo>
                  <a:lnTo>
                    <a:pt x="210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7" name="Google Shape;1367;p44"/>
            <p:cNvSpPr/>
            <p:nvPr/>
          </p:nvSpPr>
          <p:spPr>
            <a:xfrm>
              <a:off x="4612938" y="1080960"/>
              <a:ext cx="137939" cy="146828"/>
            </a:xfrm>
            <a:custGeom>
              <a:avLst/>
              <a:gdLst/>
              <a:ahLst/>
              <a:cxnLst/>
              <a:rect l="l" t="t" r="r" b="b"/>
              <a:pathLst>
                <a:path w="5866" h="6244" extrusionOk="0">
                  <a:moveTo>
                    <a:pt x="2028" y="1"/>
                  </a:moveTo>
                  <a:cubicBezTo>
                    <a:pt x="1721" y="1"/>
                    <a:pt x="1415" y="52"/>
                    <a:pt x="1148" y="194"/>
                  </a:cubicBezTo>
                  <a:cubicBezTo>
                    <a:pt x="826" y="355"/>
                    <a:pt x="564" y="650"/>
                    <a:pt x="511" y="1006"/>
                  </a:cubicBezTo>
                  <a:cubicBezTo>
                    <a:pt x="491" y="1173"/>
                    <a:pt x="511" y="1354"/>
                    <a:pt x="464" y="1522"/>
                  </a:cubicBezTo>
                  <a:cubicBezTo>
                    <a:pt x="403" y="1703"/>
                    <a:pt x="262" y="1844"/>
                    <a:pt x="175" y="2019"/>
                  </a:cubicBezTo>
                  <a:cubicBezTo>
                    <a:pt x="1" y="2395"/>
                    <a:pt x="101" y="2844"/>
                    <a:pt x="430" y="3106"/>
                  </a:cubicBezTo>
                  <a:lnTo>
                    <a:pt x="2947" y="6213"/>
                  </a:lnTo>
                  <a:cubicBezTo>
                    <a:pt x="3008" y="6234"/>
                    <a:pt x="3070" y="6244"/>
                    <a:pt x="3132" y="6244"/>
                  </a:cubicBezTo>
                  <a:cubicBezTo>
                    <a:pt x="3600" y="6244"/>
                    <a:pt x="4080" y="5692"/>
                    <a:pt x="4430" y="5354"/>
                  </a:cubicBezTo>
                  <a:cubicBezTo>
                    <a:pt x="4826" y="4971"/>
                    <a:pt x="5866" y="4287"/>
                    <a:pt x="5685" y="3770"/>
                  </a:cubicBezTo>
                  <a:cubicBezTo>
                    <a:pt x="5617" y="3569"/>
                    <a:pt x="5497" y="3381"/>
                    <a:pt x="5450" y="3173"/>
                  </a:cubicBezTo>
                  <a:cubicBezTo>
                    <a:pt x="5342" y="2717"/>
                    <a:pt x="5557" y="2200"/>
                    <a:pt x="5329" y="1791"/>
                  </a:cubicBezTo>
                  <a:cubicBezTo>
                    <a:pt x="5161" y="1502"/>
                    <a:pt x="4819" y="1368"/>
                    <a:pt x="4497" y="1274"/>
                  </a:cubicBezTo>
                  <a:cubicBezTo>
                    <a:pt x="4175" y="1187"/>
                    <a:pt x="3873" y="1133"/>
                    <a:pt x="3624" y="898"/>
                  </a:cubicBezTo>
                  <a:cubicBezTo>
                    <a:pt x="3443" y="730"/>
                    <a:pt x="3343" y="502"/>
                    <a:pt x="3168" y="334"/>
                  </a:cubicBezTo>
                  <a:cubicBezTo>
                    <a:pt x="2913" y="93"/>
                    <a:pt x="2544" y="19"/>
                    <a:pt x="2195" y="6"/>
                  </a:cubicBezTo>
                  <a:cubicBezTo>
                    <a:pt x="2139" y="3"/>
                    <a:pt x="2084" y="1"/>
                    <a:pt x="20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8" name="Google Shape;1368;p44"/>
            <p:cNvSpPr/>
            <p:nvPr/>
          </p:nvSpPr>
          <p:spPr>
            <a:xfrm>
              <a:off x="4619875" y="1110823"/>
              <a:ext cx="96459" cy="179067"/>
            </a:xfrm>
            <a:custGeom>
              <a:avLst/>
              <a:gdLst/>
              <a:ahLst/>
              <a:cxnLst/>
              <a:rect l="l" t="t" r="r" b="b"/>
              <a:pathLst>
                <a:path w="4102" h="7615" extrusionOk="0">
                  <a:moveTo>
                    <a:pt x="1401" y="0"/>
                  </a:moveTo>
                  <a:cubicBezTo>
                    <a:pt x="750" y="0"/>
                    <a:pt x="277" y="793"/>
                    <a:pt x="189" y="1467"/>
                  </a:cubicBezTo>
                  <a:cubicBezTo>
                    <a:pt x="95" y="2265"/>
                    <a:pt x="1" y="3238"/>
                    <a:pt x="68" y="3836"/>
                  </a:cubicBezTo>
                  <a:cubicBezTo>
                    <a:pt x="188" y="5044"/>
                    <a:pt x="1098" y="5223"/>
                    <a:pt x="1108" y="5225"/>
                  </a:cubicBezTo>
                  <a:lnTo>
                    <a:pt x="1108" y="5225"/>
                  </a:lnTo>
                  <a:cubicBezTo>
                    <a:pt x="1107" y="5231"/>
                    <a:pt x="1094" y="5372"/>
                    <a:pt x="1075" y="5788"/>
                  </a:cubicBezTo>
                  <a:lnTo>
                    <a:pt x="672" y="6983"/>
                  </a:lnTo>
                  <a:cubicBezTo>
                    <a:pt x="672" y="7023"/>
                    <a:pt x="974" y="7124"/>
                    <a:pt x="1041" y="7151"/>
                  </a:cubicBezTo>
                  <a:cubicBezTo>
                    <a:pt x="1081" y="7486"/>
                    <a:pt x="1209" y="7386"/>
                    <a:pt x="1497" y="7493"/>
                  </a:cubicBezTo>
                  <a:cubicBezTo>
                    <a:pt x="1726" y="7578"/>
                    <a:pt x="1933" y="7614"/>
                    <a:pt x="2121" y="7614"/>
                  </a:cubicBezTo>
                  <a:cubicBezTo>
                    <a:pt x="3142" y="7614"/>
                    <a:pt x="3577" y="6547"/>
                    <a:pt x="3571" y="6547"/>
                  </a:cubicBezTo>
                  <a:cubicBezTo>
                    <a:pt x="3564" y="6547"/>
                    <a:pt x="3625" y="6459"/>
                    <a:pt x="3618" y="6459"/>
                  </a:cubicBezTo>
                  <a:lnTo>
                    <a:pt x="4081" y="1138"/>
                  </a:lnTo>
                  <a:cubicBezTo>
                    <a:pt x="4101" y="923"/>
                    <a:pt x="3980" y="749"/>
                    <a:pt x="3766" y="709"/>
                  </a:cubicBezTo>
                  <a:lnTo>
                    <a:pt x="1531" y="11"/>
                  </a:lnTo>
                  <a:cubicBezTo>
                    <a:pt x="1487" y="4"/>
                    <a:pt x="1444" y="0"/>
                    <a:pt x="1401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69" name="Google Shape;1369;p44"/>
            <p:cNvSpPr/>
            <p:nvPr/>
          </p:nvSpPr>
          <p:spPr>
            <a:xfrm>
              <a:off x="4665656" y="1166433"/>
              <a:ext cx="7431" cy="7031"/>
            </a:xfrm>
            <a:custGeom>
              <a:avLst/>
              <a:gdLst/>
              <a:ahLst/>
              <a:cxnLst/>
              <a:rect l="l" t="t" r="r" b="b"/>
              <a:pathLst>
                <a:path w="316" h="299" extrusionOk="0">
                  <a:moveTo>
                    <a:pt x="154" y="0"/>
                  </a:moveTo>
                  <a:cubicBezTo>
                    <a:pt x="79" y="0"/>
                    <a:pt x="13" y="53"/>
                    <a:pt x="0" y="129"/>
                  </a:cubicBezTo>
                  <a:lnTo>
                    <a:pt x="0" y="135"/>
                  </a:lnTo>
                  <a:cubicBezTo>
                    <a:pt x="0" y="216"/>
                    <a:pt x="60" y="290"/>
                    <a:pt x="141" y="296"/>
                  </a:cubicBezTo>
                  <a:cubicBezTo>
                    <a:pt x="149" y="298"/>
                    <a:pt x="156" y="298"/>
                    <a:pt x="164" y="298"/>
                  </a:cubicBezTo>
                  <a:cubicBezTo>
                    <a:pt x="236" y="298"/>
                    <a:pt x="303" y="242"/>
                    <a:pt x="309" y="169"/>
                  </a:cubicBezTo>
                  <a:cubicBezTo>
                    <a:pt x="315" y="82"/>
                    <a:pt x="255" y="14"/>
                    <a:pt x="168" y="1"/>
                  </a:cubicBezTo>
                  <a:cubicBezTo>
                    <a:pt x="163" y="1"/>
                    <a:pt x="159" y="0"/>
                    <a:pt x="1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0" name="Google Shape;1370;p44"/>
            <p:cNvSpPr/>
            <p:nvPr/>
          </p:nvSpPr>
          <p:spPr>
            <a:xfrm>
              <a:off x="4629186" y="1165493"/>
              <a:ext cx="7454" cy="7007"/>
            </a:xfrm>
            <a:custGeom>
              <a:avLst/>
              <a:gdLst/>
              <a:ahLst/>
              <a:cxnLst/>
              <a:rect l="l" t="t" r="r" b="b"/>
              <a:pathLst>
                <a:path w="317" h="298" extrusionOk="0">
                  <a:moveTo>
                    <a:pt x="162" y="0"/>
                  </a:moveTo>
                  <a:cubicBezTo>
                    <a:pt x="86" y="0"/>
                    <a:pt x="14" y="52"/>
                    <a:pt x="8" y="128"/>
                  </a:cubicBezTo>
                  <a:lnTo>
                    <a:pt x="8" y="135"/>
                  </a:lnTo>
                  <a:cubicBezTo>
                    <a:pt x="1" y="216"/>
                    <a:pt x="61" y="289"/>
                    <a:pt x="142" y="296"/>
                  </a:cubicBezTo>
                  <a:cubicBezTo>
                    <a:pt x="150" y="297"/>
                    <a:pt x="158" y="298"/>
                    <a:pt x="166" y="298"/>
                  </a:cubicBezTo>
                  <a:cubicBezTo>
                    <a:pt x="242" y="298"/>
                    <a:pt x="304" y="241"/>
                    <a:pt x="316" y="169"/>
                  </a:cubicBezTo>
                  <a:cubicBezTo>
                    <a:pt x="316" y="81"/>
                    <a:pt x="256" y="14"/>
                    <a:pt x="175" y="1"/>
                  </a:cubicBezTo>
                  <a:cubicBezTo>
                    <a:pt x="171" y="0"/>
                    <a:pt x="166" y="0"/>
                    <a:pt x="16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1" name="Google Shape;1371;p44"/>
            <p:cNvSpPr/>
            <p:nvPr/>
          </p:nvSpPr>
          <p:spPr>
            <a:xfrm>
              <a:off x="4627470" y="1153571"/>
              <a:ext cx="16108" cy="5855"/>
            </a:xfrm>
            <a:custGeom>
              <a:avLst/>
              <a:gdLst/>
              <a:ahLst/>
              <a:cxnLst/>
              <a:rect l="l" t="t" r="r" b="b"/>
              <a:pathLst>
                <a:path w="685" h="249" extrusionOk="0">
                  <a:moveTo>
                    <a:pt x="306" y="0"/>
                  </a:moveTo>
                  <a:cubicBezTo>
                    <a:pt x="231" y="0"/>
                    <a:pt x="157" y="22"/>
                    <a:pt x="87" y="65"/>
                  </a:cubicBezTo>
                  <a:cubicBezTo>
                    <a:pt x="27" y="105"/>
                    <a:pt x="0" y="152"/>
                    <a:pt x="14" y="166"/>
                  </a:cubicBezTo>
                  <a:cubicBezTo>
                    <a:pt x="15" y="169"/>
                    <a:pt x="19" y="170"/>
                    <a:pt x="25" y="170"/>
                  </a:cubicBezTo>
                  <a:cubicBezTo>
                    <a:pt x="58" y="170"/>
                    <a:pt x="156" y="120"/>
                    <a:pt x="282" y="120"/>
                  </a:cubicBezTo>
                  <a:cubicBezTo>
                    <a:pt x="304" y="120"/>
                    <a:pt x="326" y="122"/>
                    <a:pt x="349" y="125"/>
                  </a:cubicBezTo>
                  <a:cubicBezTo>
                    <a:pt x="516" y="144"/>
                    <a:pt x="632" y="248"/>
                    <a:pt x="670" y="248"/>
                  </a:cubicBezTo>
                  <a:cubicBezTo>
                    <a:pt x="673" y="248"/>
                    <a:pt x="676" y="248"/>
                    <a:pt x="678" y="246"/>
                  </a:cubicBezTo>
                  <a:cubicBezTo>
                    <a:pt x="685" y="233"/>
                    <a:pt x="671" y="186"/>
                    <a:pt x="617" y="132"/>
                  </a:cubicBezTo>
                  <a:cubicBezTo>
                    <a:pt x="550" y="58"/>
                    <a:pt x="463" y="11"/>
                    <a:pt x="362" y="4"/>
                  </a:cubicBezTo>
                  <a:cubicBezTo>
                    <a:pt x="344" y="2"/>
                    <a:pt x="325" y="0"/>
                    <a:pt x="3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2" name="Google Shape;1372;p44"/>
            <p:cNvSpPr/>
            <p:nvPr/>
          </p:nvSpPr>
          <p:spPr>
            <a:xfrm>
              <a:off x="4666432" y="1156346"/>
              <a:ext cx="17236" cy="5009"/>
            </a:xfrm>
            <a:custGeom>
              <a:avLst/>
              <a:gdLst/>
              <a:ahLst/>
              <a:cxnLst/>
              <a:rect l="l" t="t" r="r" b="b"/>
              <a:pathLst>
                <a:path w="733" h="213" extrusionOk="0">
                  <a:moveTo>
                    <a:pt x="370" y="1"/>
                  </a:moveTo>
                  <a:cubicBezTo>
                    <a:pt x="262" y="1"/>
                    <a:pt x="168" y="34"/>
                    <a:pt x="81" y="95"/>
                  </a:cubicBezTo>
                  <a:cubicBezTo>
                    <a:pt x="21" y="141"/>
                    <a:pt x="1" y="188"/>
                    <a:pt x="14" y="195"/>
                  </a:cubicBezTo>
                  <a:cubicBezTo>
                    <a:pt x="16" y="198"/>
                    <a:pt x="20" y="199"/>
                    <a:pt x="25" y="199"/>
                  </a:cubicBezTo>
                  <a:cubicBezTo>
                    <a:pt x="65" y="199"/>
                    <a:pt x="188" y="121"/>
                    <a:pt x="352" y="121"/>
                  </a:cubicBezTo>
                  <a:cubicBezTo>
                    <a:pt x="358" y="121"/>
                    <a:pt x="364" y="121"/>
                    <a:pt x="370" y="121"/>
                  </a:cubicBezTo>
                  <a:cubicBezTo>
                    <a:pt x="543" y="127"/>
                    <a:pt x="673" y="213"/>
                    <a:pt x="714" y="213"/>
                  </a:cubicBezTo>
                  <a:cubicBezTo>
                    <a:pt x="719" y="213"/>
                    <a:pt x="723" y="212"/>
                    <a:pt x="725" y="209"/>
                  </a:cubicBezTo>
                  <a:cubicBezTo>
                    <a:pt x="732" y="202"/>
                    <a:pt x="712" y="155"/>
                    <a:pt x="652" y="101"/>
                  </a:cubicBezTo>
                  <a:cubicBezTo>
                    <a:pt x="571" y="41"/>
                    <a:pt x="470" y="7"/>
                    <a:pt x="3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3" name="Google Shape;1373;p44"/>
            <p:cNvSpPr/>
            <p:nvPr/>
          </p:nvSpPr>
          <p:spPr>
            <a:xfrm>
              <a:off x="4641343" y="1155405"/>
              <a:ext cx="14062" cy="32521"/>
            </a:xfrm>
            <a:custGeom>
              <a:avLst/>
              <a:gdLst/>
              <a:ahLst/>
              <a:cxnLst/>
              <a:rect l="l" t="t" r="r" b="b"/>
              <a:pathLst>
                <a:path w="598" h="1383" extrusionOk="0">
                  <a:moveTo>
                    <a:pt x="584" y="0"/>
                  </a:moveTo>
                  <a:cubicBezTo>
                    <a:pt x="561" y="0"/>
                    <a:pt x="381" y="353"/>
                    <a:pt x="182" y="799"/>
                  </a:cubicBezTo>
                  <a:lnTo>
                    <a:pt x="41" y="1114"/>
                  </a:lnTo>
                  <a:cubicBezTo>
                    <a:pt x="14" y="1168"/>
                    <a:pt x="1" y="1228"/>
                    <a:pt x="7" y="1282"/>
                  </a:cubicBezTo>
                  <a:cubicBezTo>
                    <a:pt x="21" y="1316"/>
                    <a:pt x="41" y="1336"/>
                    <a:pt x="74" y="1349"/>
                  </a:cubicBezTo>
                  <a:cubicBezTo>
                    <a:pt x="101" y="1356"/>
                    <a:pt x="121" y="1363"/>
                    <a:pt x="148" y="1363"/>
                  </a:cubicBezTo>
                  <a:cubicBezTo>
                    <a:pt x="257" y="1376"/>
                    <a:pt x="340" y="1383"/>
                    <a:pt x="385" y="1383"/>
                  </a:cubicBezTo>
                  <a:cubicBezTo>
                    <a:pt x="410" y="1383"/>
                    <a:pt x="423" y="1381"/>
                    <a:pt x="423" y="1376"/>
                  </a:cubicBezTo>
                  <a:cubicBezTo>
                    <a:pt x="423" y="1369"/>
                    <a:pt x="323" y="1342"/>
                    <a:pt x="155" y="1316"/>
                  </a:cubicBezTo>
                  <a:cubicBezTo>
                    <a:pt x="115" y="1309"/>
                    <a:pt x="74" y="1295"/>
                    <a:pt x="68" y="1269"/>
                  </a:cubicBezTo>
                  <a:cubicBezTo>
                    <a:pt x="68" y="1222"/>
                    <a:pt x="81" y="1181"/>
                    <a:pt x="101" y="1141"/>
                  </a:cubicBezTo>
                  <a:cubicBezTo>
                    <a:pt x="148" y="1040"/>
                    <a:pt x="195" y="940"/>
                    <a:pt x="249" y="826"/>
                  </a:cubicBezTo>
                  <a:cubicBezTo>
                    <a:pt x="450" y="383"/>
                    <a:pt x="598" y="14"/>
                    <a:pt x="584" y="0"/>
                  </a:cubicBezTo>
                  <a:cubicBezTo>
                    <a:pt x="584" y="0"/>
                    <a:pt x="584" y="0"/>
                    <a:pt x="5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4" name="Google Shape;1374;p44"/>
            <p:cNvSpPr/>
            <p:nvPr/>
          </p:nvSpPr>
          <p:spPr>
            <a:xfrm>
              <a:off x="4645458" y="1225783"/>
              <a:ext cx="39152" cy="16390"/>
            </a:xfrm>
            <a:custGeom>
              <a:avLst/>
              <a:gdLst/>
              <a:ahLst/>
              <a:cxnLst/>
              <a:rect l="l" t="t" r="r" b="b"/>
              <a:pathLst>
                <a:path w="1665" h="697" extrusionOk="0">
                  <a:moveTo>
                    <a:pt x="1664" y="0"/>
                  </a:moveTo>
                  <a:cubicBezTo>
                    <a:pt x="1221" y="228"/>
                    <a:pt x="732" y="344"/>
                    <a:pt x="242" y="344"/>
                  </a:cubicBezTo>
                  <a:cubicBezTo>
                    <a:pt x="168" y="344"/>
                    <a:pt x="94" y="341"/>
                    <a:pt x="20" y="336"/>
                  </a:cubicBezTo>
                  <a:lnTo>
                    <a:pt x="0" y="671"/>
                  </a:lnTo>
                  <a:cubicBezTo>
                    <a:pt x="116" y="689"/>
                    <a:pt x="225" y="697"/>
                    <a:pt x="328" y="697"/>
                  </a:cubicBezTo>
                  <a:cubicBezTo>
                    <a:pt x="1291" y="697"/>
                    <a:pt x="1664" y="0"/>
                    <a:pt x="1664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5" name="Google Shape;1375;p44"/>
            <p:cNvSpPr/>
            <p:nvPr/>
          </p:nvSpPr>
          <p:spPr>
            <a:xfrm>
              <a:off x="4666762" y="1145200"/>
              <a:ext cx="18154" cy="5808"/>
            </a:xfrm>
            <a:custGeom>
              <a:avLst/>
              <a:gdLst/>
              <a:ahLst/>
              <a:cxnLst/>
              <a:rect l="l" t="t" r="r" b="b"/>
              <a:pathLst>
                <a:path w="772" h="247" extrusionOk="0">
                  <a:moveTo>
                    <a:pt x="294" y="0"/>
                  </a:moveTo>
                  <a:cubicBezTo>
                    <a:pt x="230" y="0"/>
                    <a:pt x="166" y="11"/>
                    <a:pt x="107" y="32"/>
                  </a:cubicBezTo>
                  <a:cubicBezTo>
                    <a:pt x="34" y="52"/>
                    <a:pt x="0" y="85"/>
                    <a:pt x="0" y="105"/>
                  </a:cubicBezTo>
                  <a:cubicBezTo>
                    <a:pt x="13" y="152"/>
                    <a:pt x="181" y="139"/>
                    <a:pt x="383" y="173"/>
                  </a:cubicBezTo>
                  <a:cubicBezTo>
                    <a:pt x="532" y="203"/>
                    <a:pt x="658" y="246"/>
                    <a:pt x="720" y="246"/>
                  </a:cubicBezTo>
                  <a:cubicBezTo>
                    <a:pt x="739" y="246"/>
                    <a:pt x="752" y="242"/>
                    <a:pt x="758" y="233"/>
                  </a:cubicBezTo>
                  <a:cubicBezTo>
                    <a:pt x="772" y="220"/>
                    <a:pt x="745" y="173"/>
                    <a:pt x="684" y="126"/>
                  </a:cubicBezTo>
                  <a:cubicBezTo>
                    <a:pt x="604" y="65"/>
                    <a:pt x="510" y="25"/>
                    <a:pt x="409" y="12"/>
                  </a:cubicBezTo>
                  <a:cubicBezTo>
                    <a:pt x="372" y="4"/>
                    <a:pt x="333" y="0"/>
                    <a:pt x="29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6" name="Google Shape;1376;p44"/>
            <p:cNvSpPr/>
            <p:nvPr/>
          </p:nvSpPr>
          <p:spPr>
            <a:xfrm>
              <a:off x="4628575" y="1139769"/>
              <a:ext cx="15943" cy="4585"/>
            </a:xfrm>
            <a:custGeom>
              <a:avLst/>
              <a:gdLst/>
              <a:ahLst/>
              <a:cxnLst/>
              <a:rect l="l" t="t" r="r" b="b"/>
              <a:pathLst>
                <a:path w="678" h="195" extrusionOk="0">
                  <a:moveTo>
                    <a:pt x="342" y="1"/>
                  </a:moveTo>
                  <a:cubicBezTo>
                    <a:pt x="248" y="1"/>
                    <a:pt x="161" y="21"/>
                    <a:pt x="81" y="61"/>
                  </a:cubicBezTo>
                  <a:cubicBezTo>
                    <a:pt x="20" y="95"/>
                    <a:pt x="0" y="135"/>
                    <a:pt x="13" y="155"/>
                  </a:cubicBezTo>
                  <a:cubicBezTo>
                    <a:pt x="27" y="172"/>
                    <a:pt x="58" y="176"/>
                    <a:pt x="100" y="176"/>
                  </a:cubicBezTo>
                  <a:cubicBezTo>
                    <a:pt x="141" y="176"/>
                    <a:pt x="193" y="172"/>
                    <a:pt x="251" y="172"/>
                  </a:cubicBezTo>
                  <a:cubicBezTo>
                    <a:pt x="278" y="172"/>
                    <a:pt x="306" y="173"/>
                    <a:pt x="336" y="175"/>
                  </a:cubicBezTo>
                  <a:cubicBezTo>
                    <a:pt x="438" y="180"/>
                    <a:pt x="530" y="195"/>
                    <a:pt x="592" y="195"/>
                  </a:cubicBezTo>
                  <a:cubicBezTo>
                    <a:pt x="627" y="195"/>
                    <a:pt x="652" y="190"/>
                    <a:pt x="664" y="175"/>
                  </a:cubicBezTo>
                  <a:cubicBezTo>
                    <a:pt x="678" y="162"/>
                    <a:pt x="658" y="115"/>
                    <a:pt x="604" y="81"/>
                  </a:cubicBezTo>
                  <a:cubicBezTo>
                    <a:pt x="523" y="35"/>
                    <a:pt x="436" y="8"/>
                    <a:pt x="3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7" name="Google Shape;1377;p44"/>
            <p:cNvSpPr/>
            <p:nvPr/>
          </p:nvSpPr>
          <p:spPr>
            <a:xfrm>
              <a:off x="4644823" y="1108848"/>
              <a:ext cx="138574" cy="112872"/>
            </a:xfrm>
            <a:custGeom>
              <a:avLst/>
              <a:gdLst/>
              <a:ahLst/>
              <a:cxnLst/>
              <a:rect l="l" t="t" r="r" b="b"/>
              <a:pathLst>
                <a:path w="5893" h="4800" extrusionOk="0">
                  <a:moveTo>
                    <a:pt x="108" y="1"/>
                  </a:moveTo>
                  <a:lnTo>
                    <a:pt x="108" y="1"/>
                  </a:lnTo>
                  <a:cubicBezTo>
                    <a:pt x="0" y="182"/>
                    <a:pt x="108" y="423"/>
                    <a:pt x="269" y="551"/>
                  </a:cubicBezTo>
                  <a:cubicBezTo>
                    <a:pt x="436" y="672"/>
                    <a:pt x="651" y="725"/>
                    <a:pt x="852" y="793"/>
                  </a:cubicBezTo>
                  <a:cubicBezTo>
                    <a:pt x="1047" y="860"/>
                    <a:pt x="1255" y="967"/>
                    <a:pt x="1336" y="1162"/>
                  </a:cubicBezTo>
                  <a:cubicBezTo>
                    <a:pt x="1430" y="1363"/>
                    <a:pt x="1356" y="1605"/>
                    <a:pt x="1436" y="1813"/>
                  </a:cubicBezTo>
                  <a:cubicBezTo>
                    <a:pt x="1577" y="2168"/>
                    <a:pt x="2081" y="2276"/>
                    <a:pt x="2221" y="2631"/>
                  </a:cubicBezTo>
                  <a:cubicBezTo>
                    <a:pt x="2322" y="2900"/>
                    <a:pt x="2168" y="3195"/>
                    <a:pt x="2134" y="3477"/>
                  </a:cubicBezTo>
                  <a:cubicBezTo>
                    <a:pt x="2094" y="3812"/>
                    <a:pt x="2221" y="4141"/>
                    <a:pt x="2463" y="4363"/>
                  </a:cubicBezTo>
                  <a:cubicBezTo>
                    <a:pt x="2641" y="4522"/>
                    <a:pt x="2926" y="4800"/>
                    <a:pt x="2994" y="4800"/>
                  </a:cubicBezTo>
                  <a:cubicBezTo>
                    <a:pt x="3000" y="4800"/>
                    <a:pt x="3004" y="4797"/>
                    <a:pt x="3007" y="4792"/>
                  </a:cubicBezTo>
                  <a:lnTo>
                    <a:pt x="5731" y="3108"/>
                  </a:lnTo>
                  <a:cubicBezTo>
                    <a:pt x="5892" y="2725"/>
                    <a:pt x="5208" y="2645"/>
                    <a:pt x="5047" y="2356"/>
                  </a:cubicBezTo>
                  <a:cubicBezTo>
                    <a:pt x="4932" y="2148"/>
                    <a:pt x="5154" y="1913"/>
                    <a:pt x="4979" y="1719"/>
                  </a:cubicBezTo>
                  <a:cubicBezTo>
                    <a:pt x="4818" y="1544"/>
                    <a:pt x="4396" y="1537"/>
                    <a:pt x="4248" y="1356"/>
                  </a:cubicBezTo>
                  <a:cubicBezTo>
                    <a:pt x="4127" y="1222"/>
                    <a:pt x="4127" y="1182"/>
                    <a:pt x="4121" y="1048"/>
                  </a:cubicBezTo>
                  <a:cubicBezTo>
                    <a:pt x="4114" y="886"/>
                    <a:pt x="4040" y="195"/>
                    <a:pt x="3020" y="54"/>
                  </a:cubicBezTo>
                  <a:lnTo>
                    <a:pt x="2879" y="685"/>
                  </a:lnTo>
                  <a:cubicBezTo>
                    <a:pt x="2812" y="652"/>
                    <a:pt x="2745" y="625"/>
                    <a:pt x="2684" y="605"/>
                  </a:cubicBezTo>
                  <a:cubicBezTo>
                    <a:pt x="1852" y="303"/>
                    <a:pt x="987" y="101"/>
                    <a:pt x="10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8" name="Google Shape;1378;p44"/>
            <p:cNvSpPr/>
            <p:nvPr/>
          </p:nvSpPr>
          <p:spPr>
            <a:xfrm>
              <a:off x="4595890" y="1177626"/>
              <a:ext cx="26713" cy="36660"/>
            </a:xfrm>
            <a:custGeom>
              <a:avLst/>
              <a:gdLst/>
              <a:ahLst/>
              <a:cxnLst/>
              <a:rect l="l" t="t" r="r" b="b"/>
              <a:pathLst>
                <a:path w="1136" h="1559" extrusionOk="0">
                  <a:moveTo>
                    <a:pt x="784" y="1"/>
                  </a:moveTo>
                  <a:cubicBezTo>
                    <a:pt x="733" y="1"/>
                    <a:pt x="682" y="6"/>
                    <a:pt x="632" y="15"/>
                  </a:cubicBezTo>
                  <a:cubicBezTo>
                    <a:pt x="471" y="48"/>
                    <a:pt x="323" y="136"/>
                    <a:pt x="209" y="256"/>
                  </a:cubicBezTo>
                  <a:cubicBezTo>
                    <a:pt x="75" y="411"/>
                    <a:pt x="1" y="605"/>
                    <a:pt x="14" y="813"/>
                  </a:cubicBezTo>
                  <a:cubicBezTo>
                    <a:pt x="14" y="914"/>
                    <a:pt x="41" y="1015"/>
                    <a:pt x="82" y="1115"/>
                  </a:cubicBezTo>
                  <a:cubicBezTo>
                    <a:pt x="122" y="1203"/>
                    <a:pt x="182" y="1283"/>
                    <a:pt x="256" y="1344"/>
                  </a:cubicBezTo>
                  <a:cubicBezTo>
                    <a:pt x="377" y="1458"/>
                    <a:pt x="531" y="1531"/>
                    <a:pt x="699" y="1552"/>
                  </a:cubicBezTo>
                  <a:cubicBezTo>
                    <a:pt x="733" y="1556"/>
                    <a:pt x="768" y="1558"/>
                    <a:pt x="802" y="1558"/>
                  </a:cubicBezTo>
                  <a:cubicBezTo>
                    <a:pt x="878" y="1558"/>
                    <a:pt x="954" y="1548"/>
                    <a:pt x="1028" y="1525"/>
                  </a:cubicBezTo>
                  <a:cubicBezTo>
                    <a:pt x="1055" y="1518"/>
                    <a:pt x="1081" y="1505"/>
                    <a:pt x="1108" y="1498"/>
                  </a:cubicBezTo>
                  <a:cubicBezTo>
                    <a:pt x="1122" y="1491"/>
                    <a:pt x="1128" y="1485"/>
                    <a:pt x="1135" y="1478"/>
                  </a:cubicBezTo>
                  <a:lnTo>
                    <a:pt x="1135" y="1478"/>
                  </a:lnTo>
                  <a:cubicBezTo>
                    <a:pt x="1128" y="1485"/>
                    <a:pt x="1115" y="1485"/>
                    <a:pt x="1108" y="1491"/>
                  </a:cubicBezTo>
                  <a:cubicBezTo>
                    <a:pt x="1075" y="1498"/>
                    <a:pt x="1048" y="1511"/>
                    <a:pt x="1021" y="1518"/>
                  </a:cubicBezTo>
                  <a:cubicBezTo>
                    <a:pt x="956" y="1534"/>
                    <a:pt x="891" y="1543"/>
                    <a:pt x="826" y="1543"/>
                  </a:cubicBezTo>
                  <a:cubicBezTo>
                    <a:pt x="784" y="1543"/>
                    <a:pt x="741" y="1539"/>
                    <a:pt x="699" y="1531"/>
                  </a:cubicBezTo>
                  <a:cubicBezTo>
                    <a:pt x="538" y="1511"/>
                    <a:pt x="390" y="1438"/>
                    <a:pt x="269" y="1330"/>
                  </a:cubicBezTo>
                  <a:cubicBezTo>
                    <a:pt x="196" y="1263"/>
                    <a:pt x="142" y="1189"/>
                    <a:pt x="102" y="1102"/>
                  </a:cubicBezTo>
                  <a:cubicBezTo>
                    <a:pt x="61" y="1008"/>
                    <a:pt x="41" y="907"/>
                    <a:pt x="35" y="807"/>
                  </a:cubicBezTo>
                  <a:cubicBezTo>
                    <a:pt x="28" y="612"/>
                    <a:pt x="95" y="418"/>
                    <a:pt x="222" y="270"/>
                  </a:cubicBezTo>
                  <a:cubicBezTo>
                    <a:pt x="330" y="149"/>
                    <a:pt x="477" y="69"/>
                    <a:pt x="632" y="35"/>
                  </a:cubicBezTo>
                  <a:cubicBezTo>
                    <a:pt x="685" y="22"/>
                    <a:pt x="741" y="15"/>
                    <a:pt x="796" y="15"/>
                  </a:cubicBezTo>
                  <a:cubicBezTo>
                    <a:pt x="852" y="15"/>
                    <a:pt x="907" y="22"/>
                    <a:pt x="961" y="35"/>
                  </a:cubicBezTo>
                  <a:cubicBezTo>
                    <a:pt x="987" y="35"/>
                    <a:pt x="1014" y="48"/>
                    <a:pt x="1041" y="55"/>
                  </a:cubicBezTo>
                  <a:cubicBezTo>
                    <a:pt x="1055" y="62"/>
                    <a:pt x="1061" y="62"/>
                    <a:pt x="1075" y="62"/>
                  </a:cubicBezTo>
                  <a:cubicBezTo>
                    <a:pt x="1068" y="55"/>
                    <a:pt x="1055" y="55"/>
                    <a:pt x="1048" y="48"/>
                  </a:cubicBezTo>
                  <a:cubicBezTo>
                    <a:pt x="1021" y="42"/>
                    <a:pt x="987" y="28"/>
                    <a:pt x="961" y="22"/>
                  </a:cubicBezTo>
                  <a:cubicBezTo>
                    <a:pt x="903" y="7"/>
                    <a:pt x="844" y="1"/>
                    <a:pt x="78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79" name="Google Shape;1379;p44"/>
            <p:cNvSpPr/>
            <p:nvPr/>
          </p:nvSpPr>
          <p:spPr>
            <a:xfrm>
              <a:off x="4639932" y="1097843"/>
              <a:ext cx="111108" cy="101914"/>
            </a:xfrm>
            <a:custGeom>
              <a:avLst/>
              <a:gdLst/>
              <a:ahLst/>
              <a:cxnLst/>
              <a:rect l="l" t="t" r="r" b="b"/>
              <a:pathLst>
                <a:path w="4725" h="4334" extrusionOk="0">
                  <a:moveTo>
                    <a:pt x="20" y="549"/>
                  </a:moveTo>
                  <a:lnTo>
                    <a:pt x="20" y="549"/>
                  </a:lnTo>
                  <a:cubicBezTo>
                    <a:pt x="14" y="569"/>
                    <a:pt x="7" y="596"/>
                    <a:pt x="0" y="623"/>
                  </a:cubicBezTo>
                  <a:cubicBezTo>
                    <a:pt x="7" y="616"/>
                    <a:pt x="7" y="610"/>
                    <a:pt x="7" y="603"/>
                  </a:cubicBezTo>
                  <a:cubicBezTo>
                    <a:pt x="14" y="583"/>
                    <a:pt x="14" y="569"/>
                    <a:pt x="20" y="549"/>
                  </a:cubicBezTo>
                  <a:close/>
                  <a:moveTo>
                    <a:pt x="746" y="1"/>
                  </a:moveTo>
                  <a:cubicBezTo>
                    <a:pt x="617" y="1"/>
                    <a:pt x="486" y="40"/>
                    <a:pt x="369" y="106"/>
                  </a:cubicBezTo>
                  <a:cubicBezTo>
                    <a:pt x="269" y="167"/>
                    <a:pt x="181" y="247"/>
                    <a:pt x="114" y="348"/>
                  </a:cubicBezTo>
                  <a:cubicBezTo>
                    <a:pt x="74" y="408"/>
                    <a:pt x="40" y="475"/>
                    <a:pt x="20" y="549"/>
                  </a:cubicBezTo>
                  <a:cubicBezTo>
                    <a:pt x="47" y="482"/>
                    <a:pt x="81" y="415"/>
                    <a:pt x="121" y="355"/>
                  </a:cubicBezTo>
                  <a:cubicBezTo>
                    <a:pt x="188" y="254"/>
                    <a:pt x="275" y="173"/>
                    <a:pt x="376" y="120"/>
                  </a:cubicBezTo>
                  <a:cubicBezTo>
                    <a:pt x="491" y="51"/>
                    <a:pt x="626" y="16"/>
                    <a:pt x="759" y="16"/>
                  </a:cubicBezTo>
                  <a:cubicBezTo>
                    <a:pt x="781" y="16"/>
                    <a:pt x="804" y="17"/>
                    <a:pt x="826" y="19"/>
                  </a:cubicBezTo>
                  <a:cubicBezTo>
                    <a:pt x="1014" y="46"/>
                    <a:pt x="1188" y="133"/>
                    <a:pt x="1315" y="267"/>
                  </a:cubicBezTo>
                  <a:cubicBezTo>
                    <a:pt x="1383" y="348"/>
                    <a:pt x="1436" y="435"/>
                    <a:pt x="1470" y="536"/>
                  </a:cubicBezTo>
                  <a:cubicBezTo>
                    <a:pt x="1510" y="636"/>
                    <a:pt x="1537" y="751"/>
                    <a:pt x="1624" y="838"/>
                  </a:cubicBezTo>
                  <a:cubicBezTo>
                    <a:pt x="1664" y="878"/>
                    <a:pt x="1718" y="912"/>
                    <a:pt x="1779" y="925"/>
                  </a:cubicBezTo>
                  <a:cubicBezTo>
                    <a:pt x="1839" y="945"/>
                    <a:pt x="1899" y="959"/>
                    <a:pt x="1960" y="959"/>
                  </a:cubicBezTo>
                  <a:cubicBezTo>
                    <a:pt x="2080" y="965"/>
                    <a:pt x="2201" y="985"/>
                    <a:pt x="2322" y="1019"/>
                  </a:cubicBezTo>
                  <a:cubicBezTo>
                    <a:pt x="2564" y="1113"/>
                    <a:pt x="2738" y="1321"/>
                    <a:pt x="2792" y="1576"/>
                  </a:cubicBezTo>
                  <a:cubicBezTo>
                    <a:pt x="2812" y="1703"/>
                    <a:pt x="2812" y="1831"/>
                    <a:pt x="2839" y="1958"/>
                  </a:cubicBezTo>
                  <a:cubicBezTo>
                    <a:pt x="2852" y="2026"/>
                    <a:pt x="2872" y="2086"/>
                    <a:pt x="2899" y="2140"/>
                  </a:cubicBezTo>
                  <a:cubicBezTo>
                    <a:pt x="2933" y="2193"/>
                    <a:pt x="2980" y="2247"/>
                    <a:pt x="3033" y="2281"/>
                  </a:cubicBezTo>
                  <a:cubicBezTo>
                    <a:pt x="3141" y="2341"/>
                    <a:pt x="3262" y="2381"/>
                    <a:pt x="3382" y="2408"/>
                  </a:cubicBezTo>
                  <a:cubicBezTo>
                    <a:pt x="3496" y="2428"/>
                    <a:pt x="3604" y="2468"/>
                    <a:pt x="3711" y="2522"/>
                  </a:cubicBezTo>
                  <a:cubicBezTo>
                    <a:pt x="3758" y="2556"/>
                    <a:pt x="3792" y="2589"/>
                    <a:pt x="3825" y="2636"/>
                  </a:cubicBezTo>
                  <a:cubicBezTo>
                    <a:pt x="3852" y="2683"/>
                    <a:pt x="3872" y="2737"/>
                    <a:pt x="3879" y="2791"/>
                  </a:cubicBezTo>
                  <a:cubicBezTo>
                    <a:pt x="3886" y="2891"/>
                    <a:pt x="3886" y="2999"/>
                    <a:pt x="3872" y="3099"/>
                  </a:cubicBezTo>
                  <a:cubicBezTo>
                    <a:pt x="3865" y="3200"/>
                    <a:pt x="3872" y="3301"/>
                    <a:pt x="3906" y="3394"/>
                  </a:cubicBezTo>
                  <a:cubicBezTo>
                    <a:pt x="3926" y="3441"/>
                    <a:pt x="3953" y="3482"/>
                    <a:pt x="3986" y="3509"/>
                  </a:cubicBezTo>
                  <a:cubicBezTo>
                    <a:pt x="4020" y="3542"/>
                    <a:pt x="4060" y="3562"/>
                    <a:pt x="4107" y="3582"/>
                  </a:cubicBezTo>
                  <a:cubicBezTo>
                    <a:pt x="4188" y="3609"/>
                    <a:pt x="4275" y="3616"/>
                    <a:pt x="4349" y="3636"/>
                  </a:cubicBezTo>
                  <a:cubicBezTo>
                    <a:pt x="4416" y="3656"/>
                    <a:pt x="4483" y="3690"/>
                    <a:pt x="4537" y="3737"/>
                  </a:cubicBezTo>
                  <a:cubicBezTo>
                    <a:pt x="4624" y="3817"/>
                    <a:pt x="4677" y="3925"/>
                    <a:pt x="4698" y="4039"/>
                  </a:cubicBezTo>
                  <a:cubicBezTo>
                    <a:pt x="4718" y="4113"/>
                    <a:pt x="4711" y="4186"/>
                    <a:pt x="4691" y="4260"/>
                  </a:cubicBezTo>
                  <a:cubicBezTo>
                    <a:pt x="4684" y="4280"/>
                    <a:pt x="4677" y="4294"/>
                    <a:pt x="4671" y="4314"/>
                  </a:cubicBezTo>
                  <a:cubicBezTo>
                    <a:pt x="4671" y="4321"/>
                    <a:pt x="4671" y="4327"/>
                    <a:pt x="4664" y="4334"/>
                  </a:cubicBezTo>
                  <a:lnTo>
                    <a:pt x="4677" y="4321"/>
                  </a:lnTo>
                  <a:cubicBezTo>
                    <a:pt x="4684" y="4300"/>
                    <a:pt x="4691" y="4280"/>
                    <a:pt x="4698" y="4267"/>
                  </a:cubicBezTo>
                  <a:cubicBezTo>
                    <a:pt x="4718" y="4193"/>
                    <a:pt x="4724" y="4119"/>
                    <a:pt x="4711" y="4045"/>
                  </a:cubicBezTo>
                  <a:cubicBezTo>
                    <a:pt x="4691" y="3925"/>
                    <a:pt x="4637" y="3817"/>
                    <a:pt x="4550" y="3737"/>
                  </a:cubicBezTo>
                  <a:cubicBezTo>
                    <a:pt x="4490" y="3683"/>
                    <a:pt x="4422" y="3649"/>
                    <a:pt x="4355" y="3629"/>
                  </a:cubicBezTo>
                  <a:cubicBezTo>
                    <a:pt x="4275" y="3603"/>
                    <a:pt x="4194" y="3596"/>
                    <a:pt x="4114" y="3569"/>
                  </a:cubicBezTo>
                  <a:cubicBezTo>
                    <a:pt x="4067" y="3549"/>
                    <a:pt x="4027" y="3529"/>
                    <a:pt x="3993" y="3495"/>
                  </a:cubicBezTo>
                  <a:cubicBezTo>
                    <a:pt x="3959" y="3462"/>
                    <a:pt x="3933" y="3428"/>
                    <a:pt x="3919" y="3388"/>
                  </a:cubicBezTo>
                  <a:cubicBezTo>
                    <a:pt x="3886" y="3294"/>
                    <a:pt x="3879" y="3193"/>
                    <a:pt x="3886" y="3099"/>
                  </a:cubicBezTo>
                  <a:cubicBezTo>
                    <a:pt x="3899" y="2992"/>
                    <a:pt x="3899" y="2891"/>
                    <a:pt x="3892" y="2784"/>
                  </a:cubicBezTo>
                  <a:cubicBezTo>
                    <a:pt x="3886" y="2730"/>
                    <a:pt x="3865" y="2676"/>
                    <a:pt x="3839" y="2623"/>
                  </a:cubicBezTo>
                  <a:cubicBezTo>
                    <a:pt x="3805" y="2576"/>
                    <a:pt x="3765" y="2536"/>
                    <a:pt x="3718" y="2502"/>
                  </a:cubicBezTo>
                  <a:cubicBezTo>
                    <a:pt x="3517" y="2374"/>
                    <a:pt x="3248" y="2395"/>
                    <a:pt x="3040" y="2260"/>
                  </a:cubicBezTo>
                  <a:cubicBezTo>
                    <a:pt x="2993" y="2227"/>
                    <a:pt x="2946" y="2180"/>
                    <a:pt x="2919" y="2126"/>
                  </a:cubicBezTo>
                  <a:cubicBezTo>
                    <a:pt x="2886" y="2073"/>
                    <a:pt x="2866" y="2012"/>
                    <a:pt x="2859" y="1952"/>
                  </a:cubicBezTo>
                  <a:cubicBezTo>
                    <a:pt x="2832" y="1824"/>
                    <a:pt x="2832" y="1697"/>
                    <a:pt x="2805" y="1563"/>
                  </a:cubicBezTo>
                  <a:cubicBezTo>
                    <a:pt x="2758" y="1301"/>
                    <a:pt x="2570" y="1086"/>
                    <a:pt x="2322" y="992"/>
                  </a:cubicBezTo>
                  <a:cubicBezTo>
                    <a:pt x="2201" y="959"/>
                    <a:pt x="2080" y="938"/>
                    <a:pt x="1960" y="932"/>
                  </a:cubicBezTo>
                  <a:cubicBezTo>
                    <a:pt x="1839" y="925"/>
                    <a:pt x="1718" y="898"/>
                    <a:pt x="1638" y="818"/>
                  </a:cubicBezTo>
                  <a:cubicBezTo>
                    <a:pt x="1557" y="737"/>
                    <a:pt x="1530" y="630"/>
                    <a:pt x="1490" y="529"/>
                  </a:cubicBezTo>
                  <a:cubicBezTo>
                    <a:pt x="1456" y="428"/>
                    <a:pt x="1403" y="334"/>
                    <a:pt x="1329" y="254"/>
                  </a:cubicBezTo>
                  <a:cubicBezTo>
                    <a:pt x="1195" y="113"/>
                    <a:pt x="1020" y="26"/>
                    <a:pt x="826" y="6"/>
                  </a:cubicBezTo>
                  <a:cubicBezTo>
                    <a:pt x="799" y="2"/>
                    <a:pt x="772" y="1"/>
                    <a:pt x="7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80" name="Google Shape;1380;p44"/>
            <p:cNvSpPr/>
            <p:nvPr/>
          </p:nvSpPr>
          <p:spPr>
            <a:xfrm>
              <a:off x="4651125" y="1192793"/>
              <a:ext cx="16272" cy="13921"/>
            </a:xfrm>
            <a:custGeom>
              <a:avLst/>
              <a:gdLst/>
              <a:ahLst/>
              <a:cxnLst/>
              <a:rect l="l" t="t" r="r" b="b"/>
              <a:pathLst>
                <a:path w="692" h="592" extrusionOk="0">
                  <a:moveTo>
                    <a:pt x="551" y="1"/>
                  </a:moveTo>
                  <a:cubicBezTo>
                    <a:pt x="531" y="1"/>
                    <a:pt x="511" y="1"/>
                    <a:pt x="491" y="14"/>
                  </a:cubicBezTo>
                  <a:lnTo>
                    <a:pt x="1" y="209"/>
                  </a:lnTo>
                  <a:cubicBezTo>
                    <a:pt x="14" y="484"/>
                    <a:pt x="189" y="585"/>
                    <a:pt x="316" y="591"/>
                  </a:cubicBezTo>
                  <a:cubicBezTo>
                    <a:pt x="450" y="591"/>
                    <a:pt x="571" y="517"/>
                    <a:pt x="631" y="403"/>
                  </a:cubicBezTo>
                  <a:cubicBezTo>
                    <a:pt x="692" y="283"/>
                    <a:pt x="678" y="142"/>
                    <a:pt x="598" y="34"/>
                  </a:cubicBezTo>
                  <a:cubicBezTo>
                    <a:pt x="584" y="21"/>
                    <a:pt x="571" y="7"/>
                    <a:pt x="551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81" name="Google Shape;1381;p44"/>
            <p:cNvSpPr/>
            <p:nvPr/>
          </p:nvSpPr>
          <p:spPr>
            <a:xfrm>
              <a:off x="4650490" y="1192322"/>
              <a:ext cx="16766" cy="14415"/>
            </a:xfrm>
            <a:custGeom>
              <a:avLst/>
              <a:gdLst/>
              <a:ahLst/>
              <a:cxnLst/>
              <a:rect l="l" t="t" r="r" b="b"/>
              <a:pathLst>
                <a:path w="713" h="613" extrusionOk="0">
                  <a:moveTo>
                    <a:pt x="591" y="1"/>
                  </a:moveTo>
                  <a:cubicBezTo>
                    <a:pt x="430" y="74"/>
                    <a:pt x="276" y="128"/>
                    <a:pt x="169" y="162"/>
                  </a:cubicBezTo>
                  <a:cubicBezTo>
                    <a:pt x="115" y="182"/>
                    <a:pt x="55" y="202"/>
                    <a:pt x="1" y="229"/>
                  </a:cubicBezTo>
                  <a:cubicBezTo>
                    <a:pt x="61" y="222"/>
                    <a:pt x="122" y="202"/>
                    <a:pt x="182" y="182"/>
                  </a:cubicBezTo>
                  <a:cubicBezTo>
                    <a:pt x="287" y="156"/>
                    <a:pt x="437" y="104"/>
                    <a:pt x="600" y="39"/>
                  </a:cubicBezTo>
                  <a:lnTo>
                    <a:pt x="600" y="39"/>
                  </a:lnTo>
                  <a:cubicBezTo>
                    <a:pt x="623" y="68"/>
                    <a:pt x="640" y="98"/>
                    <a:pt x="652" y="128"/>
                  </a:cubicBezTo>
                  <a:cubicBezTo>
                    <a:pt x="685" y="222"/>
                    <a:pt x="685" y="323"/>
                    <a:pt x="652" y="410"/>
                  </a:cubicBezTo>
                  <a:cubicBezTo>
                    <a:pt x="618" y="484"/>
                    <a:pt x="558" y="537"/>
                    <a:pt x="491" y="564"/>
                  </a:cubicBezTo>
                  <a:cubicBezTo>
                    <a:pt x="430" y="586"/>
                    <a:pt x="368" y="600"/>
                    <a:pt x="311" y="600"/>
                  </a:cubicBezTo>
                  <a:cubicBezTo>
                    <a:pt x="299" y="600"/>
                    <a:pt x="287" y="599"/>
                    <a:pt x="276" y="598"/>
                  </a:cubicBezTo>
                  <a:lnTo>
                    <a:pt x="276" y="598"/>
                  </a:lnTo>
                  <a:cubicBezTo>
                    <a:pt x="289" y="611"/>
                    <a:pt x="310" y="611"/>
                    <a:pt x="330" y="611"/>
                  </a:cubicBezTo>
                  <a:cubicBezTo>
                    <a:pt x="340" y="612"/>
                    <a:pt x="351" y="613"/>
                    <a:pt x="361" y="613"/>
                  </a:cubicBezTo>
                  <a:cubicBezTo>
                    <a:pt x="409" y="613"/>
                    <a:pt x="453" y="601"/>
                    <a:pt x="497" y="584"/>
                  </a:cubicBezTo>
                  <a:cubicBezTo>
                    <a:pt x="578" y="558"/>
                    <a:pt x="638" y="497"/>
                    <a:pt x="679" y="423"/>
                  </a:cubicBezTo>
                  <a:cubicBezTo>
                    <a:pt x="712" y="323"/>
                    <a:pt x="712" y="215"/>
                    <a:pt x="679" y="121"/>
                  </a:cubicBezTo>
                  <a:cubicBezTo>
                    <a:pt x="658" y="81"/>
                    <a:pt x="638" y="41"/>
                    <a:pt x="611" y="7"/>
                  </a:cubicBezTo>
                  <a:lnTo>
                    <a:pt x="60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38FDA32-77BB-9F22-C08E-807446D71FC7}"/>
              </a:ext>
            </a:extLst>
          </p:cNvPr>
          <p:cNvSpPr txBox="1"/>
          <p:nvPr/>
        </p:nvSpPr>
        <p:spPr>
          <a:xfrm>
            <a:off x="700405" y="1314954"/>
            <a:ext cx="2288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/>
                </a:solidFill>
                <a:latin typeface="+mj-lt"/>
              </a:rPr>
              <a:t>Values &amp; Beliefs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3247A0-CEA1-8EE4-697D-98F1A163C594}"/>
              </a:ext>
            </a:extLst>
          </p:cNvPr>
          <p:cNvSpPr txBox="1"/>
          <p:nvPr/>
        </p:nvSpPr>
        <p:spPr>
          <a:xfrm>
            <a:off x="791484" y="2003471"/>
            <a:ext cx="1784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/>
                </a:solidFill>
                <a:latin typeface="+mj-lt"/>
              </a:rPr>
              <a:t>Language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1FE21B-9DB2-6BE0-626B-25C3004F56F2}"/>
              </a:ext>
            </a:extLst>
          </p:cNvPr>
          <p:cNvSpPr txBox="1"/>
          <p:nvPr/>
        </p:nvSpPr>
        <p:spPr>
          <a:xfrm>
            <a:off x="2209321" y="1703147"/>
            <a:ext cx="9010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/>
                </a:solidFill>
                <a:latin typeface="+mj-lt"/>
              </a:rPr>
              <a:t>Religion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6CFB27-02B0-D055-1473-2DD980519B48}"/>
              </a:ext>
            </a:extLst>
          </p:cNvPr>
          <p:cNvSpPr txBox="1"/>
          <p:nvPr/>
        </p:nvSpPr>
        <p:spPr>
          <a:xfrm>
            <a:off x="1652796" y="2291583"/>
            <a:ext cx="14575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/>
                </a:solidFill>
                <a:latin typeface="+mj-lt"/>
              </a:rPr>
              <a:t>Social Structure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955F31-2ADA-A32A-54DC-B83DA6ECFAB6}"/>
              </a:ext>
            </a:extLst>
          </p:cNvPr>
          <p:cNvSpPr txBox="1"/>
          <p:nvPr/>
        </p:nvSpPr>
        <p:spPr>
          <a:xfrm>
            <a:off x="7259072" y="1436657"/>
            <a:ext cx="1209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Food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F943CF-E2B7-5CB8-4886-DB6071AB3ADF}"/>
              </a:ext>
            </a:extLst>
          </p:cNvPr>
          <p:cNvSpPr txBox="1"/>
          <p:nvPr/>
        </p:nvSpPr>
        <p:spPr>
          <a:xfrm>
            <a:off x="6987572" y="2136725"/>
            <a:ext cx="1149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Appearance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7F0B14-BAE0-3BF2-8145-FD0C3DD5935A}"/>
              </a:ext>
            </a:extLst>
          </p:cNvPr>
          <p:cNvSpPr txBox="1"/>
          <p:nvPr/>
        </p:nvSpPr>
        <p:spPr>
          <a:xfrm>
            <a:off x="6090986" y="1709560"/>
            <a:ext cx="11068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Education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D015FD-27DD-7CA0-0B6A-0A1C511D43F3}"/>
              </a:ext>
            </a:extLst>
          </p:cNvPr>
          <p:cNvSpPr txBox="1"/>
          <p:nvPr/>
        </p:nvSpPr>
        <p:spPr>
          <a:xfrm>
            <a:off x="6169858" y="2332163"/>
            <a:ext cx="815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Art</a:t>
            </a:r>
          </a:p>
        </p:txBody>
      </p: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5C16D48B-E578-A43E-E0C0-24421F594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4">
            <a:extLst>
              <a:ext uri="{FF2B5EF4-FFF2-40B4-BE49-F238E27FC236}">
                <a16:creationId xmlns:a16="http://schemas.microsoft.com/office/drawing/2014/main" id="{B546FE74-42B9-B49E-A998-5D961E91B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6362" y="4786727"/>
            <a:ext cx="122542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(Minkov, 2013)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37"/>
          <p:cNvSpPr txBox="1">
            <a:spLocks noGrp="1"/>
          </p:cNvSpPr>
          <p:nvPr>
            <p:ph type="title"/>
          </p:nvPr>
        </p:nvSpPr>
        <p:spPr>
          <a:xfrm>
            <a:off x="649166" y="60959"/>
            <a:ext cx="7704000" cy="46916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GB" sz="3600" dirty="0">
                <a:latin typeface="+mj-lt"/>
              </a:rPr>
              <a:t>Octopus Energy &amp; CSCEC</a:t>
            </a:r>
          </a:p>
        </p:txBody>
      </p:sp>
      <p:pic>
        <p:nvPicPr>
          <p:cNvPr id="6" name="Picture 2" descr="National Flag Of UK, The United Kingdom Free Stock Photo - Public ...">
            <a:extLst>
              <a:ext uri="{FF2B5EF4-FFF2-40B4-BE49-F238E27FC236}">
                <a16:creationId xmlns:a16="http://schemas.microsoft.com/office/drawing/2014/main" id="{2C47CBCC-71AF-8156-91B2-E89BAD0A0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168" y="1035174"/>
            <a:ext cx="1753589" cy="1689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National Flag of China | China National Flag History, Meaning and Pictures">
            <a:extLst>
              <a:ext uri="{FF2B5EF4-FFF2-40B4-BE49-F238E27FC236}">
                <a16:creationId xmlns:a16="http://schemas.microsoft.com/office/drawing/2014/main" id="{B50D2F0A-B658-B4D7-120E-DA6AA6325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54" y="1035174"/>
            <a:ext cx="1753588" cy="1689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608;p41">
            <a:extLst>
              <a:ext uri="{FF2B5EF4-FFF2-40B4-BE49-F238E27FC236}">
                <a16:creationId xmlns:a16="http://schemas.microsoft.com/office/drawing/2014/main" id="{FADE1168-47C0-9C5A-9EBC-5AA825DBF4E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045824" y="3390426"/>
            <a:ext cx="3755490" cy="7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dirty="0">
                <a:latin typeface="+mj-lt"/>
              </a:rPr>
              <a:t>UK Based Company (2015)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dirty="0">
                <a:latin typeface="+mj-lt"/>
              </a:rPr>
              <a:t>Specialized in Renewable Energy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dirty="0">
                <a:latin typeface="+mj-lt"/>
              </a:rPr>
              <a:t>Aims to accelerate the transition to cleaner and affordable energy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dirty="0">
                <a:latin typeface="+mj-lt"/>
              </a:rPr>
              <a:t>Service provider for customers and businesses</a:t>
            </a:r>
            <a:endParaRPr dirty="0">
              <a:latin typeface="+mj-lt"/>
            </a:endParaRPr>
          </a:p>
        </p:txBody>
      </p:sp>
      <p:sp>
        <p:nvSpPr>
          <p:cNvPr id="9" name="Google Shape;609;p41">
            <a:extLst>
              <a:ext uri="{FF2B5EF4-FFF2-40B4-BE49-F238E27FC236}">
                <a16:creationId xmlns:a16="http://schemas.microsoft.com/office/drawing/2014/main" id="{4AA7B411-7184-60FC-5C74-901759CC0D81}"/>
              </a:ext>
            </a:extLst>
          </p:cNvPr>
          <p:cNvSpPr txBox="1">
            <a:spLocks/>
          </p:cNvSpPr>
          <p:nvPr/>
        </p:nvSpPr>
        <p:spPr>
          <a:xfrm>
            <a:off x="4801314" y="3530341"/>
            <a:ext cx="3886906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indent="-285750" algn="l" rtl="0">
              <a:lnSpc>
                <a:spcPct val="150000"/>
              </a:lnSpc>
              <a:buClrTx/>
              <a:buFont typeface="Arial" panose="020B0604020202020204" pitchFamily="34" charset="0"/>
              <a:buChar char="•"/>
            </a:pPr>
            <a:r>
              <a:rPr lang="en" dirty="0">
                <a:solidFill>
                  <a:sysClr val="windowText" lastClr="000000"/>
                </a:solidFill>
                <a:latin typeface="+mj-lt"/>
              </a:rPr>
              <a:t>China Based Company (1957)</a:t>
            </a:r>
          </a:p>
          <a:p>
            <a:pPr marL="285750" indent="-285750" algn="l" rtl="0">
              <a:lnSpc>
                <a:spcPct val="150000"/>
              </a:lnSpc>
              <a:buClrTx/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  <a:latin typeface="+mj-lt"/>
              </a:rPr>
              <a:t>One of the largest construction and engineering companies in the world</a:t>
            </a:r>
          </a:p>
          <a:p>
            <a:pPr marL="285750" indent="-285750" algn="l" rtl="0">
              <a:lnSpc>
                <a:spcPct val="150000"/>
              </a:lnSpc>
              <a:buClrTx/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  <a:latin typeface="+mj-lt"/>
              </a:rPr>
              <a:t>Specialized in urban development, infrastructure, and real estate</a:t>
            </a:r>
          </a:p>
          <a:p>
            <a:pPr marL="285750" indent="-285750" algn="l" rtl="0">
              <a:lnSpc>
                <a:spcPct val="150000"/>
              </a:lnSpc>
              <a:buClrTx/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  <a:latin typeface="+mj-lt"/>
              </a:rPr>
              <a:t>Focused on sustainable building and smart city technologies</a:t>
            </a:r>
          </a:p>
        </p:txBody>
      </p: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63BC5EA7-ADA1-483A-12E5-E1AD2A36D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6FBE528-26D3-CA51-E743-419CD50B4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4598" y="4866501"/>
            <a:ext cx="15019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(Ingrams, 2024)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B93E18EE-0F01-2059-1140-B43FE798C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1850" y="4866500"/>
            <a:ext cx="10388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(King, 2024)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112F0CAD-0275-4174-DA3C-A5BB124A5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5968" y="4868642"/>
            <a:ext cx="123786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(Lawson, 2022)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1" name="Google Shape;1061;p41"/>
          <p:cNvGrpSpPr/>
          <p:nvPr/>
        </p:nvGrpSpPr>
        <p:grpSpPr>
          <a:xfrm>
            <a:off x="643002" y="1209612"/>
            <a:ext cx="854313" cy="718715"/>
            <a:chOff x="627098" y="1325804"/>
            <a:chExt cx="807716" cy="732652"/>
          </a:xfrm>
        </p:grpSpPr>
        <p:sp>
          <p:nvSpPr>
            <p:cNvPr id="1062" name="Google Shape;1062;p41"/>
            <p:cNvSpPr/>
            <p:nvPr/>
          </p:nvSpPr>
          <p:spPr>
            <a:xfrm>
              <a:off x="914837" y="1595142"/>
              <a:ext cx="519977" cy="463314"/>
            </a:xfrm>
            <a:custGeom>
              <a:avLst/>
              <a:gdLst/>
              <a:ahLst/>
              <a:cxnLst/>
              <a:rect l="l" t="t" r="r" b="b"/>
              <a:pathLst>
                <a:path w="4625" h="4121" extrusionOk="0">
                  <a:moveTo>
                    <a:pt x="994" y="0"/>
                  </a:moveTo>
                  <a:cubicBezTo>
                    <a:pt x="444" y="0"/>
                    <a:pt x="1" y="443"/>
                    <a:pt x="1" y="993"/>
                  </a:cubicBezTo>
                  <a:lnTo>
                    <a:pt x="1" y="2322"/>
                  </a:lnTo>
                  <a:cubicBezTo>
                    <a:pt x="1" y="2872"/>
                    <a:pt x="444" y="3315"/>
                    <a:pt x="994" y="3315"/>
                  </a:cubicBezTo>
                  <a:lnTo>
                    <a:pt x="2658" y="3315"/>
                  </a:lnTo>
                  <a:lnTo>
                    <a:pt x="3477" y="4120"/>
                  </a:lnTo>
                  <a:lnTo>
                    <a:pt x="3484" y="3315"/>
                  </a:lnTo>
                  <a:lnTo>
                    <a:pt x="3631" y="3315"/>
                  </a:lnTo>
                  <a:cubicBezTo>
                    <a:pt x="3635" y="3315"/>
                    <a:pt x="3639" y="3315"/>
                    <a:pt x="3643" y="3315"/>
                  </a:cubicBezTo>
                  <a:cubicBezTo>
                    <a:pt x="4182" y="3315"/>
                    <a:pt x="4625" y="2868"/>
                    <a:pt x="4625" y="2329"/>
                  </a:cubicBezTo>
                  <a:lnTo>
                    <a:pt x="4625" y="2322"/>
                  </a:lnTo>
                  <a:lnTo>
                    <a:pt x="4625" y="993"/>
                  </a:lnTo>
                  <a:cubicBezTo>
                    <a:pt x="4625" y="443"/>
                    <a:pt x="4182" y="0"/>
                    <a:pt x="36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3" name="Google Shape;1063;p41"/>
            <p:cNvSpPr/>
            <p:nvPr/>
          </p:nvSpPr>
          <p:spPr>
            <a:xfrm>
              <a:off x="627098" y="1325804"/>
              <a:ext cx="637577" cy="568996"/>
            </a:xfrm>
            <a:custGeom>
              <a:avLst/>
              <a:gdLst/>
              <a:ahLst/>
              <a:cxnLst/>
              <a:rect l="l" t="t" r="r" b="b"/>
              <a:pathLst>
                <a:path w="5671" h="5061" extrusionOk="0">
                  <a:moveTo>
                    <a:pt x="1215" y="1"/>
                  </a:moveTo>
                  <a:cubicBezTo>
                    <a:pt x="544" y="1"/>
                    <a:pt x="0" y="544"/>
                    <a:pt x="0" y="1222"/>
                  </a:cubicBezTo>
                  <a:lnTo>
                    <a:pt x="0" y="2859"/>
                  </a:lnTo>
                  <a:cubicBezTo>
                    <a:pt x="0" y="3530"/>
                    <a:pt x="544" y="4074"/>
                    <a:pt x="1215" y="4074"/>
                  </a:cubicBezTo>
                  <a:lnTo>
                    <a:pt x="1396" y="4074"/>
                  </a:lnTo>
                  <a:lnTo>
                    <a:pt x="1450" y="5060"/>
                  </a:lnTo>
                  <a:lnTo>
                    <a:pt x="2403" y="4074"/>
                  </a:lnTo>
                  <a:lnTo>
                    <a:pt x="4449" y="4074"/>
                  </a:lnTo>
                  <a:cubicBezTo>
                    <a:pt x="5127" y="4074"/>
                    <a:pt x="5671" y="3530"/>
                    <a:pt x="5671" y="2859"/>
                  </a:cubicBezTo>
                  <a:lnTo>
                    <a:pt x="5671" y="1222"/>
                  </a:lnTo>
                  <a:lnTo>
                    <a:pt x="5671" y="1215"/>
                  </a:lnTo>
                  <a:cubicBezTo>
                    <a:pt x="5671" y="544"/>
                    <a:pt x="5127" y="1"/>
                    <a:pt x="444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1064" name="Google Shape;1064;p41"/>
            <p:cNvSpPr/>
            <p:nvPr/>
          </p:nvSpPr>
          <p:spPr>
            <a:xfrm>
              <a:off x="765153" y="1506917"/>
              <a:ext cx="91404" cy="91404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03" y="0"/>
                  </a:moveTo>
                  <a:cubicBezTo>
                    <a:pt x="181" y="0"/>
                    <a:pt x="0" y="181"/>
                    <a:pt x="0" y="410"/>
                  </a:cubicBezTo>
                  <a:cubicBezTo>
                    <a:pt x="0" y="631"/>
                    <a:pt x="181" y="812"/>
                    <a:pt x="403" y="812"/>
                  </a:cubicBezTo>
                  <a:cubicBezTo>
                    <a:pt x="631" y="812"/>
                    <a:pt x="812" y="631"/>
                    <a:pt x="812" y="410"/>
                  </a:cubicBezTo>
                  <a:cubicBezTo>
                    <a:pt x="812" y="181"/>
                    <a:pt x="631" y="0"/>
                    <a:pt x="4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5" name="Google Shape;1065;p41"/>
            <p:cNvSpPr/>
            <p:nvPr/>
          </p:nvSpPr>
          <p:spPr>
            <a:xfrm>
              <a:off x="900173" y="1506917"/>
              <a:ext cx="91404" cy="91404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03" y="0"/>
                  </a:moveTo>
                  <a:cubicBezTo>
                    <a:pt x="182" y="0"/>
                    <a:pt x="0" y="181"/>
                    <a:pt x="0" y="410"/>
                  </a:cubicBezTo>
                  <a:cubicBezTo>
                    <a:pt x="0" y="631"/>
                    <a:pt x="182" y="812"/>
                    <a:pt x="403" y="812"/>
                  </a:cubicBezTo>
                  <a:cubicBezTo>
                    <a:pt x="631" y="812"/>
                    <a:pt x="812" y="631"/>
                    <a:pt x="812" y="410"/>
                  </a:cubicBezTo>
                  <a:cubicBezTo>
                    <a:pt x="812" y="181"/>
                    <a:pt x="631" y="0"/>
                    <a:pt x="4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6" name="Google Shape;1066;p41"/>
            <p:cNvSpPr/>
            <p:nvPr/>
          </p:nvSpPr>
          <p:spPr>
            <a:xfrm>
              <a:off x="1035193" y="1506917"/>
              <a:ext cx="91404" cy="91404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10" y="0"/>
                  </a:moveTo>
                  <a:cubicBezTo>
                    <a:pt x="182" y="0"/>
                    <a:pt x="1" y="181"/>
                    <a:pt x="1" y="410"/>
                  </a:cubicBezTo>
                  <a:cubicBezTo>
                    <a:pt x="1" y="631"/>
                    <a:pt x="182" y="812"/>
                    <a:pt x="410" y="812"/>
                  </a:cubicBezTo>
                  <a:cubicBezTo>
                    <a:pt x="631" y="812"/>
                    <a:pt x="813" y="631"/>
                    <a:pt x="813" y="410"/>
                  </a:cubicBezTo>
                  <a:cubicBezTo>
                    <a:pt x="813" y="181"/>
                    <a:pt x="631" y="0"/>
                    <a:pt x="4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1068" name="Google Shape;1068;p41"/>
          <p:cNvGrpSpPr/>
          <p:nvPr/>
        </p:nvGrpSpPr>
        <p:grpSpPr>
          <a:xfrm>
            <a:off x="352313" y="1817053"/>
            <a:ext cx="1137809" cy="3320881"/>
            <a:chOff x="4515754" y="2334893"/>
            <a:chExt cx="219341" cy="640194"/>
          </a:xfrm>
        </p:grpSpPr>
        <p:sp>
          <p:nvSpPr>
            <p:cNvPr id="1069" name="Google Shape;1069;p41"/>
            <p:cNvSpPr/>
            <p:nvPr/>
          </p:nvSpPr>
          <p:spPr>
            <a:xfrm>
              <a:off x="4650490" y="2945082"/>
              <a:ext cx="67253" cy="30005"/>
            </a:xfrm>
            <a:custGeom>
              <a:avLst/>
              <a:gdLst/>
              <a:ahLst/>
              <a:cxnLst/>
              <a:rect l="l" t="t" r="r" b="b"/>
              <a:pathLst>
                <a:path w="2860" h="1276" extrusionOk="0">
                  <a:moveTo>
                    <a:pt x="21" y="0"/>
                  </a:moveTo>
                  <a:lnTo>
                    <a:pt x="1" y="1201"/>
                  </a:lnTo>
                  <a:lnTo>
                    <a:pt x="95" y="1208"/>
                  </a:lnTo>
                  <a:cubicBezTo>
                    <a:pt x="395" y="1227"/>
                    <a:pt x="1332" y="1275"/>
                    <a:pt x="1966" y="1275"/>
                  </a:cubicBezTo>
                  <a:cubicBezTo>
                    <a:pt x="2241" y="1275"/>
                    <a:pt x="2459" y="1266"/>
                    <a:pt x="2544" y="1242"/>
                  </a:cubicBezTo>
                  <a:cubicBezTo>
                    <a:pt x="2860" y="1148"/>
                    <a:pt x="1558" y="839"/>
                    <a:pt x="1558" y="839"/>
                  </a:cubicBezTo>
                  <a:lnTo>
                    <a:pt x="1564" y="1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0" name="Google Shape;1070;p41"/>
            <p:cNvSpPr/>
            <p:nvPr/>
          </p:nvSpPr>
          <p:spPr>
            <a:xfrm>
              <a:off x="4650490" y="2962577"/>
              <a:ext cx="13121" cy="10605"/>
            </a:xfrm>
            <a:custGeom>
              <a:avLst/>
              <a:gdLst/>
              <a:ahLst/>
              <a:cxnLst/>
              <a:rect l="l" t="t" r="r" b="b"/>
              <a:pathLst>
                <a:path w="558" h="451" extrusionOk="0">
                  <a:moveTo>
                    <a:pt x="33" y="0"/>
                  </a:moveTo>
                  <a:cubicBezTo>
                    <a:pt x="24" y="0"/>
                    <a:pt x="16" y="1"/>
                    <a:pt x="8" y="1"/>
                  </a:cubicBezTo>
                  <a:lnTo>
                    <a:pt x="1" y="437"/>
                  </a:lnTo>
                  <a:lnTo>
                    <a:pt x="558" y="451"/>
                  </a:lnTo>
                  <a:cubicBezTo>
                    <a:pt x="538" y="323"/>
                    <a:pt x="471" y="202"/>
                    <a:pt x="370" y="122"/>
                  </a:cubicBezTo>
                  <a:cubicBezTo>
                    <a:pt x="276" y="46"/>
                    <a:pt x="158" y="0"/>
                    <a:pt x="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1" name="Google Shape;1071;p41"/>
            <p:cNvSpPr/>
            <p:nvPr/>
          </p:nvSpPr>
          <p:spPr>
            <a:xfrm>
              <a:off x="4650490" y="2968902"/>
              <a:ext cx="62362" cy="6161"/>
            </a:xfrm>
            <a:custGeom>
              <a:avLst/>
              <a:gdLst/>
              <a:ahLst/>
              <a:cxnLst/>
              <a:rect l="l" t="t" r="r" b="b"/>
              <a:pathLst>
                <a:path w="2652" h="262" extrusionOk="0">
                  <a:moveTo>
                    <a:pt x="2195" y="1"/>
                  </a:moveTo>
                  <a:cubicBezTo>
                    <a:pt x="2101" y="1"/>
                    <a:pt x="2054" y="195"/>
                    <a:pt x="2054" y="195"/>
                  </a:cubicBezTo>
                  <a:lnTo>
                    <a:pt x="1" y="155"/>
                  </a:lnTo>
                  <a:lnTo>
                    <a:pt x="1" y="188"/>
                  </a:lnTo>
                  <a:cubicBezTo>
                    <a:pt x="448" y="235"/>
                    <a:pt x="1220" y="261"/>
                    <a:pt x="1805" y="261"/>
                  </a:cubicBezTo>
                  <a:cubicBezTo>
                    <a:pt x="2237" y="261"/>
                    <a:pt x="2568" y="247"/>
                    <a:pt x="2591" y="215"/>
                  </a:cubicBezTo>
                  <a:cubicBezTo>
                    <a:pt x="2651" y="141"/>
                    <a:pt x="2195" y="1"/>
                    <a:pt x="219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2" name="Google Shape;1072;p41"/>
            <p:cNvSpPr/>
            <p:nvPr/>
          </p:nvSpPr>
          <p:spPr>
            <a:xfrm>
              <a:off x="4650020" y="2972382"/>
              <a:ext cx="59046" cy="1270"/>
            </a:xfrm>
            <a:custGeom>
              <a:avLst/>
              <a:gdLst/>
              <a:ahLst/>
              <a:cxnLst/>
              <a:rect l="l" t="t" r="r" b="b"/>
              <a:pathLst>
                <a:path w="2511" h="54" extrusionOk="0">
                  <a:moveTo>
                    <a:pt x="1" y="0"/>
                  </a:moveTo>
                  <a:lnTo>
                    <a:pt x="28" y="14"/>
                  </a:lnTo>
                  <a:lnTo>
                    <a:pt x="101" y="14"/>
                  </a:lnTo>
                  <a:lnTo>
                    <a:pt x="383" y="20"/>
                  </a:lnTo>
                  <a:lnTo>
                    <a:pt x="101" y="7"/>
                  </a:lnTo>
                  <a:lnTo>
                    <a:pt x="28" y="0"/>
                  </a:lnTo>
                  <a:close/>
                  <a:moveTo>
                    <a:pt x="383" y="20"/>
                  </a:moveTo>
                  <a:lnTo>
                    <a:pt x="383" y="20"/>
                  </a:lnTo>
                  <a:cubicBezTo>
                    <a:pt x="618" y="34"/>
                    <a:pt x="947" y="47"/>
                    <a:pt x="1303" y="54"/>
                  </a:cubicBezTo>
                  <a:lnTo>
                    <a:pt x="2229" y="54"/>
                  </a:lnTo>
                  <a:lnTo>
                    <a:pt x="2510" y="40"/>
                  </a:lnTo>
                  <a:lnTo>
                    <a:pt x="1303" y="40"/>
                  </a:lnTo>
                  <a:cubicBezTo>
                    <a:pt x="947" y="40"/>
                    <a:pt x="618" y="27"/>
                    <a:pt x="383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3" name="Google Shape;1073;p41"/>
            <p:cNvSpPr/>
            <p:nvPr/>
          </p:nvSpPr>
          <p:spPr>
            <a:xfrm>
              <a:off x="4698623" y="2968432"/>
              <a:ext cx="3809" cy="5691"/>
            </a:xfrm>
            <a:custGeom>
              <a:avLst/>
              <a:gdLst/>
              <a:ahLst/>
              <a:cxnLst/>
              <a:rect l="l" t="t" r="r" b="b"/>
              <a:pathLst>
                <a:path w="162" h="242" extrusionOk="0">
                  <a:moveTo>
                    <a:pt x="162" y="0"/>
                  </a:moveTo>
                  <a:lnTo>
                    <a:pt x="162" y="0"/>
                  </a:lnTo>
                  <a:cubicBezTo>
                    <a:pt x="108" y="21"/>
                    <a:pt x="68" y="54"/>
                    <a:pt x="48" y="101"/>
                  </a:cubicBezTo>
                  <a:cubicBezTo>
                    <a:pt x="14" y="141"/>
                    <a:pt x="1" y="188"/>
                    <a:pt x="7" y="242"/>
                  </a:cubicBezTo>
                  <a:cubicBezTo>
                    <a:pt x="21" y="195"/>
                    <a:pt x="41" y="148"/>
                    <a:pt x="61" y="108"/>
                  </a:cubicBezTo>
                  <a:cubicBezTo>
                    <a:pt x="88" y="68"/>
                    <a:pt x="121" y="34"/>
                    <a:pt x="16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4" name="Google Shape;1074;p41"/>
            <p:cNvSpPr/>
            <p:nvPr/>
          </p:nvSpPr>
          <p:spPr>
            <a:xfrm>
              <a:off x="4688042" y="2965422"/>
              <a:ext cx="2234" cy="3033"/>
            </a:xfrm>
            <a:custGeom>
              <a:avLst/>
              <a:gdLst/>
              <a:ahLst/>
              <a:cxnLst/>
              <a:rect l="l" t="t" r="r" b="b"/>
              <a:pathLst>
                <a:path w="95" h="129" extrusionOk="0">
                  <a:moveTo>
                    <a:pt x="88" y="1"/>
                  </a:moveTo>
                  <a:cubicBezTo>
                    <a:pt x="88" y="1"/>
                    <a:pt x="61" y="28"/>
                    <a:pt x="41" y="61"/>
                  </a:cubicBezTo>
                  <a:cubicBezTo>
                    <a:pt x="14" y="95"/>
                    <a:pt x="1" y="128"/>
                    <a:pt x="8" y="128"/>
                  </a:cubicBezTo>
                  <a:cubicBezTo>
                    <a:pt x="8" y="128"/>
                    <a:pt x="34" y="108"/>
                    <a:pt x="55" y="68"/>
                  </a:cubicBezTo>
                  <a:cubicBezTo>
                    <a:pt x="81" y="34"/>
                    <a:pt x="95" y="8"/>
                    <a:pt x="8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5" name="Google Shape;1075;p41"/>
            <p:cNvSpPr/>
            <p:nvPr/>
          </p:nvSpPr>
          <p:spPr>
            <a:xfrm>
              <a:off x="4685055" y="2964928"/>
              <a:ext cx="2540" cy="2093"/>
            </a:xfrm>
            <a:custGeom>
              <a:avLst/>
              <a:gdLst/>
              <a:ahLst/>
              <a:cxnLst/>
              <a:rect l="l" t="t" r="r" b="b"/>
              <a:pathLst>
                <a:path w="108" h="89" extrusionOk="0">
                  <a:moveTo>
                    <a:pt x="104" y="0"/>
                  </a:moveTo>
                  <a:cubicBezTo>
                    <a:pt x="96" y="0"/>
                    <a:pt x="77" y="18"/>
                    <a:pt x="54" y="35"/>
                  </a:cubicBezTo>
                  <a:cubicBezTo>
                    <a:pt x="27" y="62"/>
                    <a:pt x="0" y="82"/>
                    <a:pt x="7" y="89"/>
                  </a:cubicBezTo>
                  <a:cubicBezTo>
                    <a:pt x="7" y="89"/>
                    <a:pt x="34" y="76"/>
                    <a:pt x="61" y="49"/>
                  </a:cubicBezTo>
                  <a:cubicBezTo>
                    <a:pt x="88" y="29"/>
                    <a:pt x="108" y="2"/>
                    <a:pt x="108" y="2"/>
                  </a:cubicBezTo>
                  <a:cubicBezTo>
                    <a:pt x="107" y="1"/>
                    <a:pt x="106" y="0"/>
                    <a:pt x="10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6" name="Google Shape;1076;p41"/>
            <p:cNvSpPr/>
            <p:nvPr/>
          </p:nvSpPr>
          <p:spPr>
            <a:xfrm>
              <a:off x="4683480" y="2963212"/>
              <a:ext cx="3809" cy="588"/>
            </a:xfrm>
            <a:custGeom>
              <a:avLst/>
              <a:gdLst/>
              <a:ahLst/>
              <a:cxnLst/>
              <a:rect l="l" t="t" r="r" b="b"/>
              <a:pathLst>
                <a:path w="162" h="25" extrusionOk="0">
                  <a:moveTo>
                    <a:pt x="81" y="1"/>
                  </a:moveTo>
                  <a:cubicBezTo>
                    <a:pt x="34" y="1"/>
                    <a:pt x="0" y="8"/>
                    <a:pt x="0" y="14"/>
                  </a:cubicBezTo>
                  <a:cubicBezTo>
                    <a:pt x="27" y="21"/>
                    <a:pt x="54" y="24"/>
                    <a:pt x="81" y="24"/>
                  </a:cubicBezTo>
                  <a:cubicBezTo>
                    <a:pt x="108" y="24"/>
                    <a:pt x="135" y="21"/>
                    <a:pt x="161" y="14"/>
                  </a:cubicBezTo>
                  <a:cubicBezTo>
                    <a:pt x="135" y="1"/>
                    <a:pt x="108" y="1"/>
                    <a:pt x="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7" name="Google Shape;1077;p41"/>
            <p:cNvSpPr/>
            <p:nvPr/>
          </p:nvSpPr>
          <p:spPr>
            <a:xfrm>
              <a:off x="4682845" y="2961001"/>
              <a:ext cx="4280" cy="776"/>
            </a:xfrm>
            <a:custGeom>
              <a:avLst/>
              <a:gdLst/>
              <a:ahLst/>
              <a:cxnLst/>
              <a:rect l="l" t="t" r="r" b="b"/>
              <a:pathLst>
                <a:path w="182" h="33" extrusionOk="0">
                  <a:moveTo>
                    <a:pt x="0" y="1"/>
                  </a:moveTo>
                  <a:cubicBezTo>
                    <a:pt x="34" y="22"/>
                    <a:pt x="73" y="32"/>
                    <a:pt x="112" y="32"/>
                  </a:cubicBezTo>
                  <a:cubicBezTo>
                    <a:pt x="135" y="32"/>
                    <a:pt x="159" y="29"/>
                    <a:pt x="182" y="21"/>
                  </a:cubicBezTo>
                  <a:cubicBezTo>
                    <a:pt x="155" y="14"/>
                    <a:pt x="121" y="14"/>
                    <a:pt x="94" y="14"/>
                  </a:cubicBezTo>
                  <a:cubicBezTo>
                    <a:pt x="61" y="8"/>
                    <a:pt x="34" y="1"/>
                    <a:pt x="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8" name="Google Shape;1078;p41"/>
            <p:cNvSpPr/>
            <p:nvPr/>
          </p:nvSpPr>
          <p:spPr>
            <a:xfrm>
              <a:off x="4689476" y="2962201"/>
              <a:ext cx="6960" cy="3880"/>
            </a:xfrm>
            <a:custGeom>
              <a:avLst/>
              <a:gdLst/>
              <a:ahLst/>
              <a:cxnLst/>
              <a:rect l="l" t="t" r="r" b="b"/>
              <a:pathLst>
                <a:path w="296" h="165" extrusionOk="0">
                  <a:moveTo>
                    <a:pt x="190" y="17"/>
                  </a:moveTo>
                  <a:cubicBezTo>
                    <a:pt x="216" y="17"/>
                    <a:pt x="240" y="24"/>
                    <a:pt x="262" y="37"/>
                  </a:cubicBezTo>
                  <a:cubicBezTo>
                    <a:pt x="282" y="44"/>
                    <a:pt x="275" y="64"/>
                    <a:pt x="255" y="77"/>
                  </a:cubicBezTo>
                  <a:cubicBezTo>
                    <a:pt x="242" y="84"/>
                    <a:pt x="222" y="91"/>
                    <a:pt x="202" y="98"/>
                  </a:cubicBezTo>
                  <a:cubicBezTo>
                    <a:pt x="168" y="111"/>
                    <a:pt x="135" y="118"/>
                    <a:pt x="94" y="124"/>
                  </a:cubicBezTo>
                  <a:cubicBezTo>
                    <a:pt x="66" y="128"/>
                    <a:pt x="44" y="129"/>
                    <a:pt x="29" y="131"/>
                  </a:cubicBezTo>
                  <a:lnTo>
                    <a:pt x="29" y="131"/>
                  </a:lnTo>
                  <a:cubicBezTo>
                    <a:pt x="38" y="112"/>
                    <a:pt x="48" y="95"/>
                    <a:pt x="61" y="77"/>
                  </a:cubicBezTo>
                  <a:cubicBezTo>
                    <a:pt x="88" y="51"/>
                    <a:pt x="114" y="37"/>
                    <a:pt x="148" y="24"/>
                  </a:cubicBezTo>
                  <a:cubicBezTo>
                    <a:pt x="162" y="19"/>
                    <a:pt x="176" y="17"/>
                    <a:pt x="190" y="17"/>
                  </a:cubicBezTo>
                  <a:close/>
                  <a:moveTo>
                    <a:pt x="197" y="0"/>
                  </a:moveTo>
                  <a:cubicBezTo>
                    <a:pt x="129" y="0"/>
                    <a:pt x="61" y="35"/>
                    <a:pt x="27" y="98"/>
                  </a:cubicBezTo>
                  <a:cubicBezTo>
                    <a:pt x="27" y="109"/>
                    <a:pt x="22" y="121"/>
                    <a:pt x="17" y="132"/>
                  </a:cubicBezTo>
                  <a:lnTo>
                    <a:pt x="17" y="132"/>
                  </a:lnTo>
                  <a:cubicBezTo>
                    <a:pt x="6" y="134"/>
                    <a:pt x="0" y="135"/>
                    <a:pt x="0" y="138"/>
                  </a:cubicBezTo>
                  <a:cubicBezTo>
                    <a:pt x="5" y="139"/>
                    <a:pt x="9" y="140"/>
                    <a:pt x="14" y="140"/>
                  </a:cubicBezTo>
                  <a:lnTo>
                    <a:pt x="14" y="140"/>
                  </a:lnTo>
                  <a:cubicBezTo>
                    <a:pt x="14" y="146"/>
                    <a:pt x="14" y="153"/>
                    <a:pt x="14" y="165"/>
                  </a:cubicBezTo>
                  <a:cubicBezTo>
                    <a:pt x="17" y="157"/>
                    <a:pt x="20" y="149"/>
                    <a:pt x="24" y="141"/>
                  </a:cubicBezTo>
                  <a:lnTo>
                    <a:pt x="24" y="141"/>
                  </a:lnTo>
                  <a:cubicBezTo>
                    <a:pt x="33" y="142"/>
                    <a:pt x="42" y="143"/>
                    <a:pt x="51" y="143"/>
                  </a:cubicBezTo>
                  <a:cubicBezTo>
                    <a:pt x="67" y="143"/>
                    <a:pt x="84" y="141"/>
                    <a:pt x="101" y="138"/>
                  </a:cubicBezTo>
                  <a:cubicBezTo>
                    <a:pt x="135" y="131"/>
                    <a:pt x="168" y="124"/>
                    <a:pt x="202" y="111"/>
                  </a:cubicBezTo>
                  <a:cubicBezTo>
                    <a:pt x="222" y="111"/>
                    <a:pt x="242" y="98"/>
                    <a:pt x="262" y="91"/>
                  </a:cubicBezTo>
                  <a:cubicBezTo>
                    <a:pt x="275" y="84"/>
                    <a:pt x="282" y="71"/>
                    <a:pt x="289" y="57"/>
                  </a:cubicBezTo>
                  <a:cubicBezTo>
                    <a:pt x="296" y="44"/>
                    <a:pt x="289" y="31"/>
                    <a:pt x="275" y="17"/>
                  </a:cubicBezTo>
                  <a:cubicBezTo>
                    <a:pt x="251" y="6"/>
                    <a:pt x="224" y="0"/>
                    <a:pt x="19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9" name="Google Shape;1079;p41"/>
            <p:cNvSpPr/>
            <p:nvPr/>
          </p:nvSpPr>
          <p:spPr>
            <a:xfrm>
              <a:off x="4686937" y="2961001"/>
              <a:ext cx="3504" cy="4491"/>
            </a:xfrm>
            <a:custGeom>
              <a:avLst/>
              <a:gdLst/>
              <a:ahLst/>
              <a:cxnLst/>
              <a:rect l="l" t="t" r="r" b="b"/>
              <a:pathLst>
                <a:path w="149" h="191" extrusionOk="0">
                  <a:moveTo>
                    <a:pt x="35" y="1"/>
                  </a:moveTo>
                  <a:cubicBezTo>
                    <a:pt x="14" y="1"/>
                    <a:pt x="1" y="21"/>
                    <a:pt x="1" y="41"/>
                  </a:cubicBezTo>
                  <a:lnTo>
                    <a:pt x="1" y="48"/>
                  </a:lnTo>
                  <a:cubicBezTo>
                    <a:pt x="8" y="61"/>
                    <a:pt x="14" y="75"/>
                    <a:pt x="21" y="88"/>
                  </a:cubicBezTo>
                  <a:cubicBezTo>
                    <a:pt x="35" y="108"/>
                    <a:pt x="48" y="128"/>
                    <a:pt x="68" y="149"/>
                  </a:cubicBezTo>
                  <a:cubicBezTo>
                    <a:pt x="90" y="177"/>
                    <a:pt x="113" y="191"/>
                    <a:pt x="120" y="191"/>
                  </a:cubicBezTo>
                  <a:cubicBezTo>
                    <a:pt x="121" y="191"/>
                    <a:pt x="122" y="190"/>
                    <a:pt x="122" y="189"/>
                  </a:cubicBezTo>
                  <a:cubicBezTo>
                    <a:pt x="122" y="189"/>
                    <a:pt x="102" y="175"/>
                    <a:pt x="75" y="142"/>
                  </a:cubicBezTo>
                  <a:cubicBezTo>
                    <a:pt x="61" y="122"/>
                    <a:pt x="48" y="102"/>
                    <a:pt x="35" y="82"/>
                  </a:cubicBezTo>
                  <a:cubicBezTo>
                    <a:pt x="21" y="61"/>
                    <a:pt x="14" y="21"/>
                    <a:pt x="35" y="21"/>
                  </a:cubicBezTo>
                  <a:cubicBezTo>
                    <a:pt x="37" y="20"/>
                    <a:pt x="39" y="20"/>
                    <a:pt x="41" y="20"/>
                  </a:cubicBezTo>
                  <a:cubicBezTo>
                    <a:pt x="62" y="20"/>
                    <a:pt x="90" y="43"/>
                    <a:pt x="102" y="61"/>
                  </a:cubicBezTo>
                  <a:cubicBezTo>
                    <a:pt x="115" y="82"/>
                    <a:pt x="122" y="102"/>
                    <a:pt x="128" y="128"/>
                  </a:cubicBezTo>
                  <a:cubicBezTo>
                    <a:pt x="128" y="149"/>
                    <a:pt x="135" y="169"/>
                    <a:pt x="135" y="189"/>
                  </a:cubicBezTo>
                  <a:cubicBezTo>
                    <a:pt x="142" y="169"/>
                    <a:pt x="149" y="149"/>
                    <a:pt x="142" y="122"/>
                  </a:cubicBezTo>
                  <a:cubicBezTo>
                    <a:pt x="142" y="95"/>
                    <a:pt x="135" y="75"/>
                    <a:pt x="122" y="48"/>
                  </a:cubicBezTo>
                  <a:cubicBezTo>
                    <a:pt x="102" y="21"/>
                    <a:pt x="68" y="1"/>
                    <a:pt x="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0" name="Google Shape;1080;p41"/>
            <p:cNvSpPr/>
            <p:nvPr/>
          </p:nvSpPr>
          <p:spPr>
            <a:xfrm>
              <a:off x="4650819" y="2962271"/>
              <a:ext cx="12792" cy="10746"/>
            </a:xfrm>
            <a:custGeom>
              <a:avLst/>
              <a:gdLst/>
              <a:ahLst/>
              <a:cxnLst/>
              <a:rect l="l" t="t" r="r" b="b"/>
              <a:pathLst>
                <a:path w="544" h="457" extrusionOk="0">
                  <a:moveTo>
                    <a:pt x="34" y="1"/>
                  </a:moveTo>
                  <a:cubicBezTo>
                    <a:pt x="20" y="7"/>
                    <a:pt x="14" y="7"/>
                    <a:pt x="0" y="14"/>
                  </a:cubicBezTo>
                  <a:cubicBezTo>
                    <a:pt x="0" y="14"/>
                    <a:pt x="47" y="14"/>
                    <a:pt x="114" y="21"/>
                  </a:cubicBezTo>
                  <a:cubicBezTo>
                    <a:pt x="302" y="41"/>
                    <a:pt x="457" y="168"/>
                    <a:pt x="517" y="343"/>
                  </a:cubicBezTo>
                  <a:cubicBezTo>
                    <a:pt x="537" y="410"/>
                    <a:pt x="537" y="457"/>
                    <a:pt x="544" y="457"/>
                  </a:cubicBezTo>
                  <a:cubicBezTo>
                    <a:pt x="544" y="444"/>
                    <a:pt x="544" y="437"/>
                    <a:pt x="544" y="423"/>
                  </a:cubicBezTo>
                  <a:cubicBezTo>
                    <a:pt x="544" y="397"/>
                    <a:pt x="537" y="370"/>
                    <a:pt x="530" y="343"/>
                  </a:cubicBezTo>
                  <a:cubicBezTo>
                    <a:pt x="504" y="249"/>
                    <a:pt x="450" y="168"/>
                    <a:pt x="376" y="108"/>
                  </a:cubicBezTo>
                  <a:cubicBezTo>
                    <a:pt x="302" y="48"/>
                    <a:pt x="208" y="14"/>
                    <a:pt x="12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1" name="Google Shape;1081;p41"/>
            <p:cNvSpPr/>
            <p:nvPr/>
          </p:nvSpPr>
          <p:spPr>
            <a:xfrm>
              <a:off x="4654276" y="2947598"/>
              <a:ext cx="658" cy="14861"/>
            </a:xfrm>
            <a:custGeom>
              <a:avLst/>
              <a:gdLst/>
              <a:ahLst/>
              <a:cxnLst/>
              <a:rect l="l" t="t" r="r" b="b"/>
              <a:pathLst>
                <a:path w="28" h="632" extrusionOk="0">
                  <a:moveTo>
                    <a:pt x="21" y="1"/>
                  </a:moveTo>
                  <a:cubicBezTo>
                    <a:pt x="14" y="101"/>
                    <a:pt x="8" y="209"/>
                    <a:pt x="8" y="316"/>
                  </a:cubicBezTo>
                  <a:cubicBezTo>
                    <a:pt x="1" y="423"/>
                    <a:pt x="1" y="524"/>
                    <a:pt x="8" y="631"/>
                  </a:cubicBezTo>
                  <a:cubicBezTo>
                    <a:pt x="21" y="524"/>
                    <a:pt x="21" y="423"/>
                    <a:pt x="21" y="316"/>
                  </a:cubicBezTo>
                  <a:cubicBezTo>
                    <a:pt x="28" y="209"/>
                    <a:pt x="28" y="101"/>
                    <a:pt x="2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2" name="Google Shape;1082;p41"/>
            <p:cNvSpPr/>
            <p:nvPr/>
          </p:nvSpPr>
          <p:spPr>
            <a:xfrm>
              <a:off x="4668337" y="2969655"/>
              <a:ext cx="10582" cy="752"/>
            </a:xfrm>
            <a:custGeom>
              <a:avLst/>
              <a:gdLst/>
              <a:ahLst/>
              <a:cxnLst/>
              <a:rect l="l" t="t" r="r" b="b"/>
              <a:pathLst>
                <a:path w="450" h="32" extrusionOk="0">
                  <a:moveTo>
                    <a:pt x="6" y="1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67" y="22"/>
                    <a:pt x="148" y="29"/>
                    <a:pt x="222" y="29"/>
                  </a:cubicBezTo>
                  <a:cubicBezTo>
                    <a:pt x="241" y="31"/>
                    <a:pt x="262" y="32"/>
                    <a:pt x="282" y="32"/>
                  </a:cubicBezTo>
                  <a:cubicBezTo>
                    <a:pt x="338" y="32"/>
                    <a:pt x="396" y="25"/>
                    <a:pt x="450" y="16"/>
                  </a:cubicBezTo>
                  <a:cubicBezTo>
                    <a:pt x="450" y="13"/>
                    <a:pt x="439" y="13"/>
                    <a:pt x="419" y="13"/>
                  </a:cubicBezTo>
                  <a:cubicBezTo>
                    <a:pt x="380" y="13"/>
                    <a:pt x="307" y="16"/>
                    <a:pt x="222" y="16"/>
                  </a:cubicBezTo>
                  <a:cubicBezTo>
                    <a:pt x="118" y="16"/>
                    <a:pt x="29" y="1"/>
                    <a:pt x="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3" name="Google Shape;1083;p41"/>
            <p:cNvSpPr/>
            <p:nvPr/>
          </p:nvSpPr>
          <p:spPr>
            <a:xfrm>
              <a:off x="4661236" y="2969537"/>
              <a:ext cx="1129" cy="2234"/>
            </a:xfrm>
            <a:custGeom>
              <a:avLst/>
              <a:gdLst/>
              <a:ahLst/>
              <a:cxnLst/>
              <a:rect l="l" t="t" r="r" b="b"/>
              <a:pathLst>
                <a:path w="48" h="95" extrusionOk="0">
                  <a:moveTo>
                    <a:pt x="0" y="0"/>
                  </a:moveTo>
                  <a:cubicBezTo>
                    <a:pt x="0" y="7"/>
                    <a:pt x="7" y="27"/>
                    <a:pt x="14" y="47"/>
                  </a:cubicBezTo>
                  <a:cubicBezTo>
                    <a:pt x="27" y="74"/>
                    <a:pt x="27" y="94"/>
                    <a:pt x="34" y="94"/>
                  </a:cubicBezTo>
                  <a:cubicBezTo>
                    <a:pt x="40" y="88"/>
                    <a:pt x="47" y="67"/>
                    <a:pt x="34" y="41"/>
                  </a:cubicBezTo>
                  <a:cubicBezTo>
                    <a:pt x="27" y="14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4" name="Google Shape;1084;p41"/>
            <p:cNvSpPr/>
            <p:nvPr/>
          </p:nvSpPr>
          <p:spPr>
            <a:xfrm>
              <a:off x="4658555" y="2966222"/>
              <a:ext cx="1434" cy="1481"/>
            </a:xfrm>
            <a:custGeom>
              <a:avLst/>
              <a:gdLst/>
              <a:ahLst/>
              <a:cxnLst/>
              <a:rect l="l" t="t" r="r" b="b"/>
              <a:pathLst>
                <a:path w="61" h="63" extrusionOk="0">
                  <a:moveTo>
                    <a:pt x="0" y="0"/>
                  </a:moveTo>
                  <a:cubicBezTo>
                    <a:pt x="0" y="0"/>
                    <a:pt x="7" y="21"/>
                    <a:pt x="20" y="41"/>
                  </a:cubicBezTo>
                  <a:cubicBezTo>
                    <a:pt x="31" y="52"/>
                    <a:pt x="47" y="63"/>
                    <a:pt x="52" y="63"/>
                  </a:cubicBezTo>
                  <a:cubicBezTo>
                    <a:pt x="53" y="63"/>
                    <a:pt x="54" y="62"/>
                    <a:pt x="54" y="61"/>
                  </a:cubicBezTo>
                  <a:cubicBezTo>
                    <a:pt x="60" y="54"/>
                    <a:pt x="47" y="41"/>
                    <a:pt x="34" y="27"/>
                  </a:cubicBezTo>
                  <a:cubicBezTo>
                    <a:pt x="20" y="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5" name="Google Shape;1085;p41"/>
            <p:cNvSpPr/>
            <p:nvPr/>
          </p:nvSpPr>
          <p:spPr>
            <a:xfrm>
              <a:off x="4654675" y="2964458"/>
              <a:ext cx="2163" cy="988"/>
            </a:xfrm>
            <a:custGeom>
              <a:avLst/>
              <a:gdLst/>
              <a:ahLst/>
              <a:cxnLst/>
              <a:rect l="l" t="t" r="r" b="b"/>
              <a:pathLst>
                <a:path w="92" h="42" extrusionOk="0">
                  <a:moveTo>
                    <a:pt x="19" y="1"/>
                  </a:moveTo>
                  <a:cubicBezTo>
                    <a:pt x="7" y="1"/>
                    <a:pt x="0" y="4"/>
                    <a:pt x="4" y="8"/>
                  </a:cubicBezTo>
                  <a:cubicBezTo>
                    <a:pt x="4" y="15"/>
                    <a:pt x="24" y="15"/>
                    <a:pt x="44" y="22"/>
                  </a:cubicBezTo>
                  <a:cubicBezTo>
                    <a:pt x="71" y="28"/>
                    <a:pt x="85" y="42"/>
                    <a:pt x="91" y="42"/>
                  </a:cubicBezTo>
                  <a:cubicBezTo>
                    <a:pt x="91" y="35"/>
                    <a:pt x="78" y="15"/>
                    <a:pt x="51" y="8"/>
                  </a:cubicBezTo>
                  <a:cubicBezTo>
                    <a:pt x="40" y="3"/>
                    <a:pt x="28" y="1"/>
                    <a:pt x="1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6" name="Google Shape;1086;p41"/>
            <p:cNvSpPr/>
            <p:nvPr/>
          </p:nvSpPr>
          <p:spPr>
            <a:xfrm>
              <a:off x="4651924" y="2963847"/>
              <a:ext cx="1270" cy="611"/>
            </a:xfrm>
            <a:custGeom>
              <a:avLst/>
              <a:gdLst/>
              <a:ahLst/>
              <a:cxnLst/>
              <a:rect l="l" t="t" r="r" b="b"/>
              <a:pathLst>
                <a:path w="54" h="26" extrusionOk="0">
                  <a:moveTo>
                    <a:pt x="0" y="1"/>
                  </a:moveTo>
                  <a:cubicBezTo>
                    <a:pt x="0" y="7"/>
                    <a:pt x="14" y="14"/>
                    <a:pt x="20" y="21"/>
                  </a:cubicBezTo>
                  <a:cubicBezTo>
                    <a:pt x="27" y="24"/>
                    <a:pt x="34" y="26"/>
                    <a:pt x="39" y="26"/>
                  </a:cubicBezTo>
                  <a:cubicBezTo>
                    <a:pt x="44" y="26"/>
                    <a:pt x="47" y="24"/>
                    <a:pt x="47" y="21"/>
                  </a:cubicBezTo>
                  <a:cubicBezTo>
                    <a:pt x="54" y="14"/>
                    <a:pt x="40" y="7"/>
                    <a:pt x="2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7" name="Google Shape;1087;p41"/>
            <p:cNvSpPr/>
            <p:nvPr/>
          </p:nvSpPr>
          <p:spPr>
            <a:xfrm>
              <a:off x="4515754" y="2945082"/>
              <a:ext cx="67229" cy="30005"/>
            </a:xfrm>
            <a:custGeom>
              <a:avLst/>
              <a:gdLst/>
              <a:ahLst/>
              <a:cxnLst/>
              <a:rect l="l" t="t" r="r" b="b"/>
              <a:pathLst>
                <a:path w="2859" h="1276" extrusionOk="0">
                  <a:moveTo>
                    <a:pt x="2839" y="0"/>
                  </a:moveTo>
                  <a:lnTo>
                    <a:pt x="1302" y="14"/>
                  </a:lnTo>
                  <a:lnTo>
                    <a:pt x="1302" y="839"/>
                  </a:lnTo>
                  <a:cubicBezTo>
                    <a:pt x="1302" y="839"/>
                    <a:pt x="0" y="1148"/>
                    <a:pt x="315" y="1242"/>
                  </a:cubicBezTo>
                  <a:cubicBezTo>
                    <a:pt x="403" y="1266"/>
                    <a:pt x="622" y="1275"/>
                    <a:pt x="897" y="1275"/>
                  </a:cubicBezTo>
                  <a:cubicBezTo>
                    <a:pt x="1534" y="1275"/>
                    <a:pt x="2470" y="1227"/>
                    <a:pt x="2765" y="1208"/>
                  </a:cubicBezTo>
                  <a:lnTo>
                    <a:pt x="2859" y="1201"/>
                  </a:lnTo>
                  <a:lnTo>
                    <a:pt x="283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8" name="Google Shape;1088;p41"/>
            <p:cNvSpPr/>
            <p:nvPr/>
          </p:nvSpPr>
          <p:spPr>
            <a:xfrm>
              <a:off x="4569860" y="2962577"/>
              <a:ext cx="13121" cy="10605"/>
            </a:xfrm>
            <a:custGeom>
              <a:avLst/>
              <a:gdLst/>
              <a:ahLst/>
              <a:cxnLst/>
              <a:rect l="l" t="t" r="r" b="b"/>
              <a:pathLst>
                <a:path w="558" h="451" extrusionOk="0">
                  <a:moveTo>
                    <a:pt x="527" y="0"/>
                  </a:moveTo>
                  <a:cubicBezTo>
                    <a:pt x="407" y="0"/>
                    <a:pt x="290" y="46"/>
                    <a:pt x="195" y="122"/>
                  </a:cubicBezTo>
                  <a:cubicBezTo>
                    <a:pt x="88" y="202"/>
                    <a:pt x="21" y="323"/>
                    <a:pt x="1" y="451"/>
                  </a:cubicBezTo>
                  <a:lnTo>
                    <a:pt x="558" y="437"/>
                  </a:lnTo>
                  <a:lnTo>
                    <a:pt x="551" y="1"/>
                  </a:lnTo>
                  <a:cubicBezTo>
                    <a:pt x="543" y="1"/>
                    <a:pt x="535" y="0"/>
                    <a:pt x="5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9" name="Google Shape;1089;p41"/>
            <p:cNvSpPr/>
            <p:nvPr/>
          </p:nvSpPr>
          <p:spPr>
            <a:xfrm>
              <a:off x="4520645" y="2968902"/>
              <a:ext cx="62338" cy="6161"/>
            </a:xfrm>
            <a:custGeom>
              <a:avLst/>
              <a:gdLst/>
              <a:ahLst/>
              <a:cxnLst/>
              <a:rect l="l" t="t" r="r" b="b"/>
              <a:pathLst>
                <a:path w="2651" h="262" extrusionOk="0">
                  <a:moveTo>
                    <a:pt x="456" y="1"/>
                  </a:moveTo>
                  <a:cubicBezTo>
                    <a:pt x="456" y="1"/>
                    <a:pt x="0" y="141"/>
                    <a:pt x="60" y="215"/>
                  </a:cubicBezTo>
                  <a:cubicBezTo>
                    <a:pt x="86" y="247"/>
                    <a:pt x="419" y="261"/>
                    <a:pt x="852" y="261"/>
                  </a:cubicBezTo>
                  <a:cubicBezTo>
                    <a:pt x="1437" y="261"/>
                    <a:pt x="2207" y="235"/>
                    <a:pt x="2651" y="188"/>
                  </a:cubicBezTo>
                  <a:lnTo>
                    <a:pt x="2651" y="155"/>
                  </a:lnTo>
                  <a:lnTo>
                    <a:pt x="604" y="195"/>
                  </a:lnTo>
                  <a:cubicBezTo>
                    <a:pt x="604" y="195"/>
                    <a:pt x="550" y="1"/>
                    <a:pt x="45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0" name="Google Shape;1090;p41"/>
            <p:cNvSpPr/>
            <p:nvPr/>
          </p:nvSpPr>
          <p:spPr>
            <a:xfrm>
              <a:off x="4524572" y="2972382"/>
              <a:ext cx="58882" cy="1270"/>
            </a:xfrm>
            <a:custGeom>
              <a:avLst/>
              <a:gdLst/>
              <a:ahLst/>
              <a:cxnLst/>
              <a:rect l="l" t="t" r="r" b="b"/>
              <a:pathLst>
                <a:path w="2504" h="54" extrusionOk="0">
                  <a:moveTo>
                    <a:pt x="2477" y="0"/>
                  </a:moveTo>
                  <a:lnTo>
                    <a:pt x="2403" y="7"/>
                  </a:lnTo>
                  <a:lnTo>
                    <a:pt x="2121" y="20"/>
                  </a:lnTo>
                  <a:lnTo>
                    <a:pt x="2403" y="14"/>
                  </a:lnTo>
                  <a:lnTo>
                    <a:pt x="2477" y="14"/>
                  </a:lnTo>
                  <a:lnTo>
                    <a:pt x="2504" y="0"/>
                  </a:lnTo>
                  <a:close/>
                  <a:moveTo>
                    <a:pt x="2121" y="20"/>
                  </a:moveTo>
                  <a:lnTo>
                    <a:pt x="2121" y="20"/>
                  </a:lnTo>
                  <a:cubicBezTo>
                    <a:pt x="1886" y="27"/>
                    <a:pt x="1564" y="40"/>
                    <a:pt x="1202" y="40"/>
                  </a:cubicBezTo>
                  <a:lnTo>
                    <a:pt x="1" y="40"/>
                  </a:lnTo>
                  <a:lnTo>
                    <a:pt x="276" y="54"/>
                  </a:lnTo>
                  <a:lnTo>
                    <a:pt x="1202" y="54"/>
                  </a:lnTo>
                  <a:cubicBezTo>
                    <a:pt x="1558" y="47"/>
                    <a:pt x="1886" y="34"/>
                    <a:pt x="2121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1" name="Google Shape;1091;p41"/>
            <p:cNvSpPr/>
            <p:nvPr/>
          </p:nvSpPr>
          <p:spPr>
            <a:xfrm>
              <a:off x="4531203" y="2968432"/>
              <a:ext cx="3668" cy="5691"/>
            </a:xfrm>
            <a:custGeom>
              <a:avLst/>
              <a:gdLst/>
              <a:ahLst/>
              <a:cxnLst/>
              <a:rect l="l" t="t" r="r" b="b"/>
              <a:pathLst>
                <a:path w="156" h="242" extrusionOk="0">
                  <a:moveTo>
                    <a:pt x="1" y="0"/>
                  </a:moveTo>
                  <a:cubicBezTo>
                    <a:pt x="34" y="34"/>
                    <a:pt x="68" y="68"/>
                    <a:pt x="95" y="108"/>
                  </a:cubicBezTo>
                  <a:cubicBezTo>
                    <a:pt x="121" y="148"/>
                    <a:pt x="135" y="195"/>
                    <a:pt x="148" y="242"/>
                  </a:cubicBezTo>
                  <a:cubicBezTo>
                    <a:pt x="155" y="188"/>
                    <a:pt x="142" y="141"/>
                    <a:pt x="108" y="101"/>
                  </a:cubicBezTo>
                  <a:cubicBezTo>
                    <a:pt x="88" y="54"/>
                    <a:pt x="48" y="21"/>
                    <a:pt x="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2" name="Google Shape;1092;p41"/>
            <p:cNvSpPr/>
            <p:nvPr/>
          </p:nvSpPr>
          <p:spPr>
            <a:xfrm>
              <a:off x="4543195" y="2965422"/>
              <a:ext cx="2234" cy="3033"/>
            </a:xfrm>
            <a:custGeom>
              <a:avLst/>
              <a:gdLst/>
              <a:ahLst/>
              <a:cxnLst/>
              <a:rect l="l" t="t" r="r" b="b"/>
              <a:pathLst>
                <a:path w="95" h="129" extrusionOk="0">
                  <a:moveTo>
                    <a:pt x="7" y="1"/>
                  </a:moveTo>
                  <a:lnTo>
                    <a:pt x="7" y="1"/>
                  </a:lnTo>
                  <a:cubicBezTo>
                    <a:pt x="1" y="8"/>
                    <a:pt x="21" y="34"/>
                    <a:pt x="41" y="68"/>
                  </a:cubicBezTo>
                  <a:cubicBezTo>
                    <a:pt x="68" y="108"/>
                    <a:pt x="88" y="128"/>
                    <a:pt x="88" y="128"/>
                  </a:cubicBezTo>
                  <a:cubicBezTo>
                    <a:pt x="95" y="128"/>
                    <a:pt x="81" y="95"/>
                    <a:pt x="54" y="61"/>
                  </a:cubicBezTo>
                  <a:cubicBezTo>
                    <a:pt x="34" y="28"/>
                    <a:pt x="14" y="1"/>
                    <a:pt x="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3" name="Google Shape;1093;p41"/>
            <p:cNvSpPr/>
            <p:nvPr/>
          </p:nvSpPr>
          <p:spPr>
            <a:xfrm>
              <a:off x="4545876" y="2964928"/>
              <a:ext cx="2399" cy="2093"/>
            </a:xfrm>
            <a:custGeom>
              <a:avLst/>
              <a:gdLst/>
              <a:ahLst/>
              <a:cxnLst/>
              <a:rect l="l" t="t" r="r" b="b"/>
              <a:pathLst>
                <a:path w="102" h="89" extrusionOk="0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1" y="2"/>
                    <a:pt x="21" y="29"/>
                    <a:pt x="48" y="49"/>
                  </a:cubicBezTo>
                  <a:cubicBezTo>
                    <a:pt x="75" y="76"/>
                    <a:pt x="101" y="89"/>
                    <a:pt x="101" y="89"/>
                  </a:cubicBezTo>
                  <a:cubicBezTo>
                    <a:pt x="101" y="82"/>
                    <a:pt x="88" y="62"/>
                    <a:pt x="61" y="35"/>
                  </a:cubicBezTo>
                  <a:cubicBezTo>
                    <a:pt x="38" y="18"/>
                    <a:pt x="15" y="0"/>
                    <a:pt x="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4" name="Google Shape;1094;p41"/>
            <p:cNvSpPr/>
            <p:nvPr/>
          </p:nvSpPr>
          <p:spPr>
            <a:xfrm>
              <a:off x="4546205" y="2963212"/>
              <a:ext cx="3809" cy="588"/>
            </a:xfrm>
            <a:custGeom>
              <a:avLst/>
              <a:gdLst/>
              <a:ahLst/>
              <a:cxnLst/>
              <a:rect l="l" t="t" r="r" b="b"/>
              <a:pathLst>
                <a:path w="162" h="25" extrusionOk="0">
                  <a:moveTo>
                    <a:pt x="87" y="1"/>
                  </a:moveTo>
                  <a:cubicBezTo>
                    <a:pt x="61" y="1"/>
                    <a:pt x="27" y="1"/>
                    <a:pt x="0" y="14"/>
                  </a:cubicBezTo>
                  <a:cubicBezTo>
                    <a:pt x="27" y="21"/>
                    <a:pt x="54" y="24"/>
                    <a:pt x="81" y="24"/>
                  </a:cubicBezTo>
                  <a:cubicBezTo>
                    <a:pt x="108" y="24"/>
                    <a:pt x="134" y="21"/>
                    <a:pt x="161" y="14"/>
                  </a:cubicBezTo>
                  <a:cubicBezTo>
                    <a:pt x="161" y="8"/>
                    <a:pt x="128" y="1"/>
                    <a:pt x="8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5" name="Google Shape;1095;p41"/>
            <p:cNvSpPr/>
            <p:nvPr/>
          </p:nvSpPr>
          <p:spPr>
            <a:xfrm>
              <a:off x="4546346" y="2961001"/>
              <a:ext cx="4303" cy="776"/>
            </a:xfrm>
            <a:custGeom>
              <a:avLst/>
              <a:gdLst/>
              <a:ahLst/>
              <a:cxnLst/>
              <a:rect l="l" t="t" r="r" b="b"/>
              <a:pathLst>
                <a:path w="183" h="33" extrusionOk="0">
                  <a:moveTo>
                    <a:pt x="182" y="1"/>
                  </a:moveTo>
                  <a:cubicBezTo>
                    <a:pt x="155" y="1"/>
                    <a:pt x="122" y="8"/>
                    <a:pt x="95" y="14"/>
                  </a:cubicBezTo>
                  <a:cubicBezTo>
                    <a:pt x="61" y="14"/>
                    <a:pt x="34" y="14"/>
                    <a:pt x="1" y="21"/>
                  </a:cubicBezTo>
                  <a:cubicBezTo>
                    <a:pt x="24" y="29"/>
                    <a:pt x="47" y="32"/>
                    <a:pt x="71" y="32"/>
                  </a:cubicBezTo>
                  <a:cubicBezTo>
                    <a:pt x="110" y="32"/>
                    <a:pt x="149" y="22"/>
                    <a:pt x="18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6" name="Google Shape;1096;p41"/>
            <p:cNvSpPr/>
            <p:nvPr/>
          </p:nvSpPr>
          <p:spPr>
            <a:xfrm>
              <a:off x="4537199" y="2962201"/>
              <a:ext cx="6819" cy="3880"/>
            </a:xfrm>
            <a:custGeom>
              <a:avLst/>
              <a:gdLst/>
              <a:ahLst/>
              <a:cxnLst/>
              <a:rect l="l" t="t" r="r" b="b"/>
              <a:pathLst>
                <a:path w="290" h="165" extrusionOk="0">
                  <a:moveTo>
                    <a:pt x="102" y="17"/>
                  </a:moveTo>
                  <a:cubicBezTo>
                    <a:pt x="116" y="17"/>
                    <a:pt x="130" y="19"/>
                    <a:pt x="142" y="24"/>
                  </a:cubicBezTo>
                  <a:cubicBezTo>
                    <a:pt x="175" y="37"/>
                    <a:pt x="209" y="51"/>
                    <a:pt x="229" y="77"/>
                  </a:cubicBezTo>
                  <a:cubicBezTo>
                    <a:pt x="242" y="95"/>
                    <a:pt x="252" y="112"/>
                    <a:pt x="261" y="131"/>
                  </a:cubicBezTo>
                  <a:lnTo>
                    <a:pt x="261" y="131"/>
                  </a:lnTo>
                  <a:cubicBezTo>
                    <a:pt x="244" y="129"/>
                    <a:pt x="221" y="128"/>
                    <a:pt x="195" y="124"/>
                  </a:cubicBezTo>
                  <a:cubicBezTo>
                    <a:pt x="162" y="118"/>
                    <a:pt x="121" y="111"/>
                    <a:pt x="88" y="98"/>
                  </a:cubicBezTo>
                  <a:cubicBezTo>
                    <a:pt x="74" y="91"/>
                    <a:pt x="54" y="84"/>
                    <a:pt x="34" y="77"/>
                  </a:cubicBezTo>
                  <a:cubicBezTo>
                    <a:pt x="14" y="64"/>
                    <a:pt x="14" y="44"/>
                    <a:pt x="28" y="37"/>
                  </a:cubicBezTo>
                  <a:cubicBezTo>
                    <a:pt x="49" y="24"/>
                    <a:pt x="76" y="17"/>
                    <a:pt x="102" y="17"/>
                  </a:cubicBezTo>
                  <a:close/>
                  <a:moveTo>
                    <a:pt x="96" y="0"/>
                  </a:moveTo>
                  <a:cubicBezTo>
                    <a:pt x="68" y="0"/>
                    <a:pt x="41" y="6"/>
                    <a:pt x="14" y="17"/>
                  </a:cubicBezTo>
                  <a:cubicBezTo>
                    <a:pt x="7" y="31"/>
                    <a:pt x="1" y="44"/>
                    <a:pt x="1" y="57"/>
                  </a:cubicBezTo>
                  <a:cubicBezTo>
                    <a:pt x="7" y="71"/>
                    <a:pt x="14" y="84"/>
                    <a:pt x="28" y="91"/>
                  </a:cubicBezTo>
                  <a:cubicBezTo>
                    <a:pt x="48" y="98"/>
                    <a:pt x="68" y="111"/>
                    <a:pt x="88" y="111"/>
                  </a:cubicBezTo>
                  <a:cubicBezTo>
                    <a:pt x="121" y="124"/>
                    <a:pt x="155" y="131"/>
                    <a:pt x="195" y="138"/>
                  </a:cubicBezTo>
                  <a:cubicBezTo>
                    <a:pt x="212" y="141"/>
                    <a:pt x="227" y="143"/>
                    <a:pt x="242" y="143"/>
                  </a:cubicBezTo>
                  <a:cubicBezTo>
                    <a:pt x="250" y="143"/>
                    <a:pt x="258" y="142"/>
                    <a:pt x="266" y="142"/>
                  </a:cubicBezTo>
                  <a:lnTo>
                    <a:pt x="266" y="142"/>
                  </a:lnTo>
                  <a:cubicBezTo>
                    <a:pt x="269" y="149"/>
                    <a:pt x="273" y="157"/>
                    <a:pt x="276" y="165"/>
                  </a:cubicBezTo>
                  <a:cubicBezTo>
                    <a:pt x="276" y="153"/>
                    <a:pt x="276" y="146"/>
                    <a:pt x="276" y="140"/>
                  </a:cubicBezTo>
                  <a:lnTo>
                    <a:pt x="276" y="140"/>
                  </a:lnTo>
                  <a:cubicBezTo>
                    <a:pt x="280" y="140"/>
                    <a:pt x="285" y="139"/>
                    <a:pt x="289" y="138"/>
                  </a:cubicBezTo>
                  <a:cubicBezTo>
                    <a:pt x="289" y="135"/>
                    <a:pt x="283" y="134"/>
                    <a:pt x="273" y="132"/>
                  </a:cubicBezTo>
                  <a:lnTo>
                    <a:pt x="273" y="132"/>
                  </a:lnTo>
                  <a:cubicBezTo>
                    <a:pt x="269" y="121"/>
                    <a:pt x="268" y="109"/>
                    <a:pt x="262" y="98"/>
                  </a:cubicBezTo>
                  <a:cubicBezTo>
                    <a:pt x="229" y="35"/>
                    <a:pt x="164" y="0"/>
                    <a:pt x="9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7" name="Google Shape;1097;p41"/>
            <p:cNvSpPr/>
            <p:nvPr/>
          </p:nvSpPr>
          <p:spPr>
            <a:xfrm>
              <a:off x="4543031" y="2961001"/>
              <a:ext cx="3504" cy="4491"/>
            </a:xfrm>
            <a:custGeom>
              <a:avLst/>
              <a:gdLst/>
              <a:ahLst/>
              <a:cxnLst/>
              <a:rect l="l" t="t" r="r" b="b"/>
              <a:pathLst>
                <a:path w="149" h="191" extrusionOk="0">
                  <a:moveTo>
                    <a:pt x="115" y="1"/>
                  </a:moveTo>
                  <a:cubicBezTo>
                    <a:pt x="81" y="1"/>
                    <a:pt x="48" y="21"/>
                    <a:pt x="35" y="48"/>
                  </a:cubicBezTo>
                  <a:cubicBezTo>
                    <a:pt x="14" y="75"/>
                    <a:pt x="8" y="95"/>
                    <a:pt x="8" y="122"/>
                  </a:cubicBezTo>
                  <a:cubicBezTo>
                    <a:pt x="1" y="149"/>
                    <a:pt x="8" y="169"/>
                    <a:pt x="21" y="189"/>
                  </a:cubicBezTo>
                  <a:cubicBezTo>
                    <a:pt x="21" y="169"/>
                    <a:pt x="21" y="149"/>
                    <a:pt x="21" y="128"/>
                  </a:cubicBezTo>
                  <a:cubicBezTo>
                    <a:pt x="28" y="102"/>
                    <a:pt x="35" y="82"/>
                    <a:pt x="48" y="61"/>
                  </a:cubicBezTo>
                  <a:cubicBezTo>
                    <a:pt x="66" y="43"/>
                    <a:pt x="89" y="20"/>
                    <a:pt x="108" y="20"/>
                  </a:cubicBezTo>
                  <a:cubicBezTo>
                    <a:pt x="111" y="20"/>
                    <a:pt x="113" y="20"/>
                    <a:pt x="115" y="21"/>
                  </a:cubicBezTo>
                  <a:cubicBezTo>
                    <a:pt x="135" y="21"/>
                    <a:pt x="128" y="61"/>
                    <a:pt x="115" y="82"/>
                  </a:cubicBezTo>
                  <a:cubicBezTo>
                    <a:pt x="102" y="102"/>
                    <a:pt x="88" y="122"/>
                    <a:pt x="75" y="142"/>
                  </a:cubicBezTo>
                  <a:cubicBezTo>
                    <a:pt x="48" y="175"/>
                    <a:pt x="28" y="189"/>
                    <a:pt x="28" y="189"/>
                  </a:cubicBezTo>
                  <a:cubicBezTo>
                    <a:pt x="28" y="190"/>
                    <a:pt x="29" y="191"/>
                    <a:pt x="30" y="191"/>
                  </a:cubicBezTo>
                  <a:cubicBezTo>
                    <a:pt x="37" y="191"/>
                    <a:pt x="59" y="177"/>
                    <a:pt x="81" y="149"/>
                  </a:cubicBezTo>
                  <a:cubicBezTo>
                    <a:pt x="102" y="128"/>
                    <a:pt x="115" y="108"/>
                    <a:pt x="128" y="88"/>
                  </a:cubicBezTo>
                  <a:cubicBezTo>
                    <a:pt x="142" y="75"/>
                    <a:pt x="142" y="61"/>
                    <a:pt x="149" y="48"/>
                  </a:cubicBezTo>
                  <a:lnTo>
                    <a:pt x="149" y="41"/>
                  </a:lnTo>
                  <a:cubicBezTo>
                    <a:pt x="149" y="21"/>
                    <a:pt x="135" y="1"/>
                    <a:pt x="11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8" name="Google Shape;1098;p41"/>
            <p:cNvSpPr/>
            <p:nvPr/>
          </p:nvSpPr>
          <p:spPr>
            <a:xfrm>
              <a:off x="4569860" y="2962271"/>
              <a:ext cx="12651" cy="10746"/>
            </a:xfrm>
            <a:custGeom>
              <a:avLst/>
              <a:gdLst/>
              <a:ahLst/>
              <a:cxnLst/>
              <a:rect l="l" t="t" r="r" b="b"/>
              <a:pathLst>
                <a:path w="538" h="457" extrusionOk="0">
                  <a:moveTo>
                    <a:pt x="424" y="1"/>
                  </a:moveTo>
                  <a:cubicBezTo>
                    <a:pt x="330" y="14"/>
                    <a:pt x="242" y="48"/>
                    <a:pt x="169" y="108"/>
                  </a:cubicBezTo>
                  <a:cubicBezTo>
                    <a:pt x="95" y="168"/>
                    <a:pt x="41" y="249"/>
                    <a:pt x="14" y="343"/>
                  </a:cubicBezTo>
                  <a:cubicBezTo>
                    <a:pt x="7" y="370"/>
                    <a:pt x="1" y="397"/>
                    <a:pt x="1" y="423"/>
                  </a:cubicBezTo>
                  <a:cubicBezTo>
                    <a:pt x="1" y="437"/>
                    <a:pt x="1" y="444"/>
                    <a:pt x="1" y="457"/>
                  </a:cubicBezTo>
                  <a:cubicBezTo>
                    <a:pt x="1" y="457"/>
                    <a:pt x="7" y="410"/>
                    <a:pt x="28" y="343"/>
                  </a:cubicBezTo>
                  <a:cubicBezTo>
                    <a:pt x="88" y="168"/>
                    <a:pt x="242" y="41"/>
                    <a:pt x="430" y="21"/>
                  </a:cubicBezTo>
                  <a:cubicBezTo>
                    <a:pt x="497" y="14"/>
                    <a:pt x="538" y="14"/>
                    <a:pt x="538" y="14"/>
                  </a:cubicBezTo>
                  <a:cubicBezTo>
                    <a:pt x="531" y="7"/>
                    <a:pt x="517" y="7"/>
                    <a:pt x="51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99" name="Google Shape;1099;p41"/>
            <p:cNvSpPr/>
            <p:nvPr/>
          </p:nvSpPr>
          <p:spPr>
            <a:xfrm>
              <a:off x="4578537" y="2947598"/>
              <a:ext cx="658" cy="14861"/>
            </a:xfrm>
            <a:custGeom>
              <a:avLst/>
              <a:gdLst/>
              <a:ahLst/>
              <a:cxnLst/>
              <a:rect l="l" t="t" r="r" b="b"/>
              <a:pathLst>
                <a:path w="28" h="632" extrusionOk="0">
                  <a:moveTo>
                    <a:pt x="1" y="1"/>
                  </a:moveTo>
                  <a:cubicBezTo>
                    <a:pt x="1" y="101"/>
                    <a:pt x="1" y="209"/>
                    <a:pt x="8" y="316"/>
                  </a:cubicBezTo>
                  <a:cubicBezTo>
                    <a:pt x="1" y="423"/>
                    <a:pt x="8" y="524"/>
                    <a:pt x="21" y="631"/>
                  </a:cubicBezTo>
                  <a:cubicBezTo>
                    <a:pt x="28" y="524"/>
                    <a:pt x="28" y="423"/>
                    <a:pt x="21" y="316"/>
                  </a:cubicBezTo>
                  <a:cubicBezTo>
                    <a:pt x="21" y="209"/>
                    <a:pt x="14" y="101"/>
                    <a:pt x="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0" name="Google Shape;1100;p41"/>
            <p:cNvSpPr/>
            <p:nvPr/>
          </p:nvSpPr>
          <p:spPr>
            <a:xfrm>
              <a:off x="4554717" y="2969655"/>
              <a:ext cx="10605" cy="752"/>
            </a:xfrm>
            <a:custGeom>
              <a:avLst/>
              <a:gdLst/>
              <a:ahLst/>
              <a:cxnLst/>
              <a:rect l="l" t="t" r="r" b="b"/>
              <a:pathLst>
                <a:path w="451" h="32" extrusionOk="0">
                  <a:moveTo>
                    <a:pt x="444" y="1"/>
                  </a:moveTo>
                  <a:cubicBezTo>
                    <a:pt x="421" y="1"/>
                    <a:pt x="331" y="16"/>
                    <a:pt x="222" y="16"/>
                  </a:cubicBezTo>
                  <a:cubicBezTo>
                    <a:pt x="141" y="16"/>
                    <a:pt x="70" y="13"/>
                    <a:pt x="31" y="13"/>
                  </a:cubicBezTo>
                  <a:cubicBezTo>
                    <a:pt x="12" y="13"/>
                    <a:pt x="1" y="13"/>
                    <a:pt x="1" y="16"/>
                  </a:cubicBezTo>
                  <a:cubicBezTo>
                    <a:pt x="55" y="25"/>
                    <a:pt x="109" y="32"/>
                    <a:pt x="163" y="32"/>
                  </a:cubicBezTo>
                  <a:cubicBezTo>
                    <a:pt x="182" y="32"/>
                    <a:pt x="202" y="31"/>
                    <a:pt x="222" y="29"/>
                  </a:cubicBezTo>
                  <a:cubicBezTo>
                    <a:pt x="303" y="29"/>
                    <a:pt x="376" y="22"/>
                    <a:pt x="450" y="2"/>
                  </a:cubicBezTo>
                  <a:cubicBezTo>
                    <a:pt x="450" y="1"/>
                    <a:pt x="448" y="1"/>
                    <a:pt x="44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1" name="Google Shape;1101;p41"/>
            <p:cNvSpPr/>
            <p:nvPr/>
          </p:nvSpPr>
          <p:spPr>
            <a:xfrm>
              <a:off x="4571295" y="2969537"/>
              <a:ext cx="1129" cy="2234"/>
            </a:xfrm>
            <a:custGeom>
              <a:avLst/>
              <a:gdLst/>
              <a:ahLst/>
              <a:cxnLst/>
              <a:rect l="l" t="t" r="r" b="b"/>
              <a:pathLst>
                <a:path w="48" h="95" extrusionOk="0">
                  <a:moveTo>
                    <a:pt x="47" y="0"/>
                  </a:moveTo>
                  <a:cubicBezTo>
                    <a:pt x="40" y="0"/>
                    <a:pt x="14" y="14"/>
                    <a:pt x="7" y="41"/>
                  </a:cubicBezTo>
                  <a:cubicBezTo>
                    <a:pt x="0" y="67"/>
                    <a:pt x="0" y="88"/>
                    <a:pt x="7" y="94"/>
                  </a:cubicBezTo>
                  <a:cubicBezTo>
                    <a:pt x="14" y="94"/>
                    <a:pt x="20" y="74"/>
                    <a:pt x="27" y="47"/>
                  </a:cubicBezTo>
                  <a:cubicBezTo>
                    <a:pt x="40" y="27"/>
                    <a:pt x="47" y="7"/>
                    <a:pt x="4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2" name="Google Shape;1102;p41"/>
            <p:cNvSpPr/>
            <p:nvPr/>
          </p:nvSpPr>
          <p:spPr>
            <a:xfrm>
              <a:off x="4573505" y="2966222"/>
              <a:ext cx="1434" cy="1481"/>
            </a:xfrm>
            <a:custGeom>
              <a:avLst/>
              <a:gdLst/>
              <a:ahLst/>
              <a:cxnLst/>
              <a:rect l="l" t="t" r="r" b="b"/>
              <a:pathLst>
                <a:path w="61" h="63" extrusionOk="0">
                  <a:moveTo>
                    <a:pt x="60" y="0"/>
                  </a:moveTo>
                  <a:cubicBezTo>
                    <a:pt x="60" y="0"/>
                    <a:pt x="47" y="7"/>
                    <a:pt x="27" y="27"/>
                  </a:cubicBezTo>
                  <a:cubicBezTo>
                    <a:pt x="14" y="41"/>
                    <a:pt x="0" y="54"/>
                    <a:pt x="7" y="61"/>
                  </a:cubicBezTo>
                  <a:cubicBezTo>
                    <a:pt x="7" y="62"/>
                    <a:pt x="7" y="63"/>
                    <a:pt x="9" y="63"/>
                  </a:cubicBezTo>
                  <a:cubicBezTo>
                    <a:pt x="14" y="63"/>
                    <a:pt x="29" y="52"/>
                    <a:pt x="40" y="41"/>
                  </a:cubicBezTo>
                  <a:cubicBezTo>
                    <a:pt x="60" y="21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3" name="Google Shape;1103;p41"/>
            <p:cNvSpPr/>
            <p:nvPr/>
          </p:nvSpPr>
          <p:spPr>
            <a:xfrm>
              <a:off x="4576656" y="2964458"/>
              <a:ext cx="2234" cy="988"/>
            </a:xfrm>
            <a:custGeom>
              <a:avLst/>
              <a:gdLst/>
              <a:ahLst/>
              <a:cxnLst/>
              <a:rect l="l" t="t" r="r" b="b"/>
              <a:pathLst>
                <a:path w="95" h="42" extrusionOk="0">
                  <a:moveTo>
                    <a:pt x="73" y="1"/>
                  </a:moveTo>
                  <a:cubicBezTo>
                    <a:pt x="63" y="1"/>
                    <a:pt x="52" y="3"/>
                    <a:pt x="41" y="8"/>
                  </a:cubicBezTo>
                  <a:cubicBezTo>
                    <a:pt x="14" y="15"/>
                    <a:pt x="0" y="35"/>
                    <a:pt x="7" y="42"/>
                  </a:cubicBezTo>
                  <a:cubicBezTo>
                    <a:pt x="7" y="42"/>
                    <a:pt x="27" y="28"/>
                    <a:pt x="47" y="22"/>
                  </a:cubicBezTo>
                  <a:cubicBezTo>
                    <a:pt x="67" y="15"/>
                    <a:pt x="94" y="15"/>
                    <a:pt x="94" y="8"/>
                  </a:cubicBezTo>
                  <a:cubicBezTo>
                    <a:pt x="94" y="4"/>
                    <a:pt x="85" y="1"/>
                    <a:pt x="7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4" name="Google Shape;1104;p41"/>
            <p:cNvSpPr/>
            <p:nvPr/>
          </p:nvSpPr>
          <p:spPr>
            <a:xfrm>
              <a:off x="4580442" y="2963847"/>
              <a:ext cx="1129" cy="611"/>
            </a:xfrm>
            <a:custGeom>
              <a:avLst/>
              <a:gdLst/>
              <a:ahLst/>
              <a:cxnLst/>
              <a:rect l="l" t="t" r="r" b="b"/>
              <a:pathLst>
                <a:path w="48" h="26" extrusionOk="0">
                  <a:moveTo>
                    <a:pt x="20" y="1"/>
                  </a:moveTo>
                  <a:cubicBezTo>
                    <a:pt x="7" y="7"/>
                    <a:pt x="0" y="14"/>
                    <a:pt x="0" y="21"/>
                  </a:cubicBezTo>
                  <a:cubicBezTo>
                    <a:pt x="0" y="24"/>
                    <a:pt x="4" y="26"/>
                    <a:pt x="9" y="26"/>
                  </a:cubicBezTo>
                  <a:cubicBezTo>
                    <a:pt x="14" y="26"/>
                    <a:pt x="20" y="24"/>
                    <a:pt x="27" y="21"/>
                  </a:cubicBezTo>
                  <a:cubicBezTo>
                    <a:pt x="41" y="14"/>
                    <a:pt x="47" y="7"/>
                    <a:pt x="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5" name="Google Shape;1105;p41"/>
            <p:cNvSpPr/>
            <p:nvPr/>
          </p:nvSpPr>
          <p:spPr>
            <a:xfrm>
              <a:off x="4533578" y="2594465"/>
              <a:ext cx="178009" cy="366575"/>
            </a:xfrm>
            <a:custGeom>
              <a:avLst/>
              <a:gdLst/>
              <a:ahLst/>
              <a:cxnLst/>
              <a:rect l="l" t="t" r="r" b="b"/>
              <a:pathLst>
                <a:path w="7570" h="15589" extrusionOk="0">
                  <a:moveTo>
                    <a:pt x="7570" y="0"/>
                  </a:moveTo>
                  <a:lnTo>
                    <a:pt x="2933" y="34"/>
                  </a:lnTo>
                  <a:lnTo>
                    <a:pt x="0" y="15589"/>
                  </a:lnTo>
                  <a:lnTo>
                    <a:pt x="2282" y="15589"/>
                  </a:lnTo>
                  <a:lnTo>
                    <a:pt x="4980" y="2114"/>
                  </a:lnTo>
                  <a:lnTo>
                    <a:pt x="4577" y="15488"/>
                  </a:lnTo>
                  <a:lnTo>
                    <a:pt x="6979" y="15441"/>
                  </a:lnTo>
                  <a:lnTo>
                    <a:pt x="757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6" name="Google Shape;1106;p41"/>
            <p:cNvSpPr/>
            <p:nvPr/>
          </p:nvSpPr>
          <p:spPr>
            <a:xfrm>
              <a:off x="4649714" y="2607726"/>
              <a:ext cx="13897" cy="35484"/>
            </a:xfrm>
            <a:custGeom>
              <a:avLst/>
              <a:gdLst/>
              <a:ahLst/>
              <a:cxnLst/>
              <a:rect l="l" t="t" r="r" b="b"/>
              <a:pathLst>
                <a:path w="591" h="1509" extrusionOk="0">
                  <a:moveTo>
                    <a:pt x="591" y="0"/>
                  </a:moveTo>
                  <a:cubicBezTo>
                    <a:pt x="564" y="81"/>
                    <a:pt x="544" y="161"/>
                    <a:pt x="530" y="248"/>
                  </a:cubicBezTo>
                  <a:cubicBezTo>
                    <a:pt x="504" y="396"/>
                    <a:pt x="463" y="617"/>
                    <a:pt x="423" y="852"/>
                  </a:cubicBezTo>
                  <a:cubicBezTo>
                    <a:pt x="410" y="966"/>
                    <a:pt x="389" y="1074"/>
                    <a:pt x="363" y="1181"/>
                  </a:cubicBezTo>
                  <a:cubicBezTo>
                    <a:pt x="322" y="1356"/>
                    <a:pt x="175" y="1483"/>
                    <a:pt x="0" y="1503"/>
                  </a:cubicBezTo>
                  <a:cubicBezTo>
                    <a:pt x="10" y="1507"/>
                    <a:pt x="22" y="1508"/>
                    <a:pt x="34" y="1508"/>
                  </a:cubicBezTo>
                  <a:cubicBezTo>
                    <a:pt x="46" y="1508"/>
                    <a:pt x="57" y="1507"/>
                    <a:pt x="67" y="1503"/>
                  </a:cubicBezTo>
                  <a:cubicBezTo>
                    <a:pt x="134" y="1497"/>
                    <a:pt x="188" y="1470"/>
                    <a:pt x="242" y="1429"/>
                  </a:cubicBezTo>
                  <a:cubicBezTo>
                    <a:pt x="316" y="1369"/>
                    <a:pt x="369" y="1289"/>
                    <a:pt x="396" y="1195"/>
                  </a:cubicBezTo>
                  <a:cubicBezTo>
                    <a:pt x="430" y="1087"/>
                    <a:pt x="450" y="973"/>
                    <a:pt x="470" y="859"/>
                  </a:cubicBezTo>
                  <a:cubicBezTo>
                    <a:pt x="504" y="624"/>
                    <a:pt x="544" y="403"/>
                    <a:pt x="564" y="248"/>
                  </a:cubicBezTo>
                  <a:cubicBezTo>
                    <a:pt x="577" y="168"/>
                    <a:pt x="591" y="81"/>
                    <a:pt x="5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7" name="Google Shape;1107;p41"/>
            <p:cNvSpPr/>
            <p:nvPr/>
          </p:nvSpPr>
          <p:spPr>
            <a:xfrm>
              <a:off x="4650984" y="2608573"/>
              <a:ext cx="5385" cy="4797"/>
            </a:xfrm>
            <a:custGeom>
              <a:avLst/>
              <a:gdLst/>
              <a:ahLst/>
              <a:cxnLst/>
              <a:rect l="l" t="t" r="r" b="b"/>
              <a:pathLst>
                <a:path w="229" h="204" extrusionOk="0">
                  <a:moveTo>
                    <a:pt x="106" y="1"/>
                  </a:moveTo>
                  <a:cubicBezTo>
                    <a:pt x="71" y="1"/>
                    <a:pt x="55" y="19"/>
                    <a:pt x="60" y="24"/>
                  </a:cubicBezTo>
                  <a:cubicBezTo>
                    <a:pt x="60" y="26"/>
                    <a:pt x="61" y="26"/>
                    <a:pt x="62" y="26"/>
                  </a:cubicBezTo>
                  <a:cubicBezTo>
                    <a:pt x="66" y="26"/>
                    <a:pt x="76" y="22"/>
                    <a:pt x="90" y="22"/>
                  </a:cubicBezTo>
                  <a:cubicBezTo>
                    <a:pt x="101" y="22"/>
                    <a:pt x="113" y="24"/>
                    <a:pt x="127" y="31"/>
                  </a:cubicBezTo>
                  <a:cubicBezTo>
                    <a:pt x="148" y="38"/>
                    <a:pt x="161" y="58"/>
                    <a:pt x="174" y="78"/>
                  </a:cubicBezTo>
                  <a:cubicBezTo>
                    <a:pt x="181" y="105"/>
                    <a:pt x="168" y="132"/>
                    <a:pt x="148" y="145"/>
                  </a:cubicBezTo>
                  <a:cubicBezTo>
                    <a:pt x="135" y="158"/>
                    <a:pt x="119" y="166"/>
                    <a:pt x="104" y="166"/>
                  </a:cubicBezTo>
                  <a:cubicBezTo>
                    <a:pt x="96" y="166"/>
                    <a:pt x="88" y="163"/>
                    <a:pt x="80" y="159"/>
                  </a:cubicBezTo>
                  <a:cubicBezTo>
                    <a:pt x="60" y="152"/>
                    <a:pt x="40" y="132"/>
                    <a:pt x="40" y="105"/>
                  </a:cubicBezTo>
                  <a:cubicBezTo>
                    <a:pt x="20" y="65"/>
                    <a:pt x="40" y="45"/>
                    <a:pt x="40" y="38"/>
                  </a:cubicBezTo>
                  <a:cubicBezTo>
                    <a:pt x="39" y="37"/>
                    <a:pt x="38" y="37"/>
                    <a:pt x="37" y="37"/>
                  </a:cubicBezTo>
                  <a:cubicBezTo>
                    <a:pt x="26" y="37"/>
                    <a:pt x="1" y="59"/>
                    <a:pt x="7" y="112"/>
                  </a:cubicBezTo>
                  <a:cubicBezTo>
                    <a:pt x="13" y="145"/>
                    <a:pt x="27" y="179"/>
                    <a:pt x="60" y="192"/>
                  </a:cubicBezTo>
                  <a:cubicBezTo>
                    <a:pt x="76" y="200"/>
                    <a:pt x="92" y="203"/>
                    <a:pt x="108" y="203"/>
                  </a:cubicBezTo>
                  <a:cubicBezTo>
                    <a:pt x="119" y="203"/>
                    <a:pt x="130" y="202"/>
                    <a:pt x="141" y="199"/>
                  </a:cubicBezTo>
                  <a:cubicBezTo>
                    <a:pt x="195" y="179"/>
                    <a:pt x="228" y="118"/>
                    <a:pt x="208" y="65"/>
                  </a:cubicBezTo>
                  <a:cubicBezTo>
                    <a:pt x="195" y="31"/>
                    <a:pt x="168" y="11"/>
                    <a:pt x="134" y="4"/>
                  </a:cubicBezTo>
                  <a:cubicBezTo>
                    <a:pt x="124" y="2"/>
                    <a:pt x="114" y="1"/>
                    <a:pt x="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8" name="Google Shape;1108;p41"/>
            <p:cNvSpPr/>
            <p:nvPr/>
          </p:nvSpPr>
          <p:spPr>
            <a:xfrm>
              <a:off x="4620204" y="2604552"/>
              <a:ext cx="2704" cy="9970"/>
            </a:xfrm>
            <a:custGeom>
              <a:avLst/>
              <a:gdLst/>
              <a:ahLst/>
              <a:cxnLst/>
              <a:rect l="l" t="t" r="r" b="b"/>
              <a:pathLst>
                <a:path w="115" h="424" extrusionOk="0">
                  <a:moveTo>
                    <a:pt x="101" y="1"/>
                  </a:moveTo>
                  <a:lnTo>
                    <a:pt x="101" y="1"/>
                  </a:lnTo>
                  <a:cubicBezTo>
                    <a:pt x="21" y="122"/>
                    <a:pt x="0" y="283"/>
                    <a:pt x="61" y="424"/>
                  </a:cubicBezTo>
                  <a:cubicBezTo>
                    <a:pt x="68" y="424"/>
                    <a:pt x="54" y="330"/>
                    <a:pt x="68" y="209"/>
                  </a:cubicBezTo>
                  <a:cubicBezTo>
                    <a:pt x="81" y="95"/>
                    <a:pt x="114" y="1"/>
                    <a:pt x="1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09" name="Google Shape;1109;p41"/>
            <p:cNvSpPr/>
            <p:nvPr/>
          </p:nvSpPr>
          <p:spPr>
            <a:xfrm>
              <a:off x="4626976" y="2603612"/>
              <a:ext cx="2093" cy="10605"/>
            </a:xfrm>
            <a:custGeom>
              <a:avLst/>
              <a:gdLst/>
              <a:ahLst/>
              <a:cxnLst/>
              <a:rect l="l" t="t" r="r" b="b"/>
              <a:pathLst>
                <a:path w="89" h="451" extrusionOk="0">
                  <a:moveTo>
                    <a:pt x="88" y="1"/>
                  </a:moveTo>
                  <a:cubicBezTo>
                    <a:pt x="14" y="142"/>
                    <a:pt x="1" y="303"/>
                    <a:pt x="61" y="450"/>
                  </a:cubicBezTo>
                  <a:cubicBezTo>
                    <a:pt x="68" y="376"/>
                    <a:pt x="68" y="296"/>
                    <a:pt x="68" y="222"/>
                  </a:cubicBezTo>
                  <a:cubicBezTo>
                    <a:pt x="75" y="148"/>
                    <a:pt x="88" y="74"/>
                    <a:pt x="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0" name="Google Shape;1110;p41"/>
            <p:cNvSpPr/>
            <p:nvPr/>
          </p:nvSpPr>
          <p:spPr>
            <a:xfrm>
              <a:off x="4686631" y="2604717"/>
              <a:ext cx="1599" cy="10911"/>
            </a:xfrm>
            <a:custGeom>
              <a:avLst/>
              <a:gdLst/>
              <a:ahLst/>
              <a:cxnLst/>
              <a:rect l="l" t="t" r="r" b="b"/>
              <a:pathLst>
                <a:path w="68" h="464" extrusionOk="0">
                  <a:moveTo>
                    <a:pt x="27" y="1"/>
                  </a:moveTo>
                  <a:cubicBezTo>
                    <a:pt x="14" y="81"/>
                    <a:pt x="14" y="155"/>
                    <a:pt x="14" y="235"/>
                  </a:cubicBezTo>
                  <a:cubicBezTo>
                    <a:pt x="1" y="309"/>
                    <a:pt x="1" y="390"/>
                    <a:pt x="1" y="464"/>
                  </a:cubicBezTo>
                  <a:cubicBezTo>
                    <a:pt x="41" y="397"/>
                    <a:pt x="61" y="316"/>
                    <a:pt x="54" y="235"/>
                  </a:cubicBezTo>
                  <a:cubicBezTo>
                    <a:pt x="68" y="155"/>
                    <a:pt x="54" y="74"/>
                    <a:pt x="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1" name="Google Shape;1111;p41"/>
            <p:cNvSpPr/>
            <p:nvPr/>
          </p:nvSpPr>
          <p:spPr>
            <a:xfrm>
              <a:off x="4693732" y="2604082"/>
              <a:ext cx="2704" cy="11240"/>
            </a:xfrm>
            <a:custGeom>
              <a:avLst/>
              <a:gdLst/>
              <a:ahLst/>
              <a:cxnLst/>
              <a:rect l="l" t="t" r="r" b="b"/>
              <a:pathLst>
                <a:path w="115" h="478" extrusionOk="0">
                  <a:moveTo>
                    <a:pt x="47" y="1"/>
                  </a:moveTo>
                  <a:cubicBezTo>
                    <a:pt x="34" y="7"/>
                    <a:pt x="54" y="108"/>
                    <a:pt x="47" y="242"/>
                  </a:cubicBezTo>
                  <a:cubicBezTo>
                    <a:pt x="41" y="370"/>
                    <a:pt x="1" y="470"/>
                    <a:pt x="14" y="477"/>
                  </a:cubicBezTo>
                  <a:cubicBezTo>
                    <a:pt x="101" y="330"/>
                    <a:pt x="115" y="155"/>
                    <a:pt x="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2" name="Google Shape;1112;p41"/>
            <p:cNvSpPr/>
            <p:nvPr/>
          </p:nvSpPr>
          <p:spPr>
            <a:xfrm>
              <a:off x="4627305" y="2352364"/>
              <a:ext cx="55260" cy="91121"/>
            </a:xfrm>
            <a:custGeom>
              <a:avLst/>
              <a:gdLst/>
              <a:ahLst/>
              <a:cxnLst/>
              <a:rect l="l" t="t" r="r" b="b"/>
              <a:pathLst>
                <a:path w="2350" h="3875" extrusionOk="0">
                  <a:moveTo>
                    <a:pt x="1396" y="0"/>
                  </a:moveTo>
                  <a:cubicBezTo>
                    <a:pt x="933" y="0"/>
                    <a:pt x="475" y="151"/>
                    <a:pt x="94" y="445"/>
                  </a:cubicBezTo>
                  <a:lnTo>
                    <a:pt x="0" y="512"/>
                  </a:lnTo>
                  <a:lnTo>
                    <a:pt x="242" y="3874"/>
                  </a:lnTo>
                  <a:lnTo>
                    <a:pt x="1718" y="3754"/>
                  </a:lnTo>
                  <a:cubicBezTo>
                    <a:pt x="1732" y="3579"/>
                    <a:pt x="1718" y="2915"/>
                    <a:pt x="1718" y="2915"/>
                  </a:cubicBezTo>
                  <a:cubicBezTo>
                    <a:pt x="1718" y="2915"/>
                    <a:pt x="2336" y="2821"/>
                    <a:pt x="2342" y="2204"/>
                  </a:cubicBezTo>
                  <a:cubicBezTo>
                    <a:pt x="2349" y="1586"/>
                    <a:pt x="2248" y="177"/>
                    <a:pt x="2248" y="177"/>
                  </a:cubicBezTo>
                  <a:cubicBezTo>
                    <a:pt x="1973" y="59"/>
                    <a:pt x="1684" y="0"/>
                    <a:pt x="1396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3" name="Google Shape;1113;p41"/>
            <p:cNvSpPr/>
            <p:nvPr/>
          </p:nvSpPr>
          <p:spPr>
            <a:xfrm>
              <a:off x="4648773" y="2415358"/>
              <a:ext cx="18953" cy="9147"/>
            </a:xfrm>
            <a:custGeom>
              <a:avLst/>
              <a:gdLst/>
              <a:ahLst/>
              <a:cxnLst/>
              <a:rect l="l" t="t" r="r" b="b"/>
              <a:pathLst>
                <a:path w="806" h="389" extrusionOk="0">
                  <a:moveTo>
                    <a:pt x="0" y="1"/>
                  </a:moveTo>
                  <a:cubicBezTo>
                    <a:pt x="0" y="1"/>
                    <a:pt x="173" y="388"/>
                    <a:pt x="703" y="388"/>
                  </a:cubicBezTo>
                  <a:cubicBezTo>
                    <a:pt x="736" y="388"/>
                    <a:pt x="770" y="387"/>
                    <a:pt x="805" y="383"/>
                  </a:cubicBezTo>
                  <a:lnTo>
                    <a:pt x="805" y="229"/>
                  </a:lnTo>
                  <a:cubicBezTo>
                    <a:pt x="523" y="229"/>
                    <a:pt x="242" y="149"/>
                    <a:pt x="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4" name="Google Shape;1114;p41"/>
            <p:cNvSpPr/>
            <p:nvPr/>
          </p:nvSpPr>
          <p:spPr>
            <a:xfrm>
              <a:off x="4619216" y="2378888"/>
              <a:ext cx="10488" cy="15191"/>
            </a:xfrm>
            <a:custGeom>
              <a:avLst/>
              <a:gdLst/>
              <a:ahLst/>
              <a:cxnLst/>
              <a:rect l="l" t="t" r="r" b="b"/>
              <a:pathLst>
                <a:path w="446" h="646" extrusionOk="0">
                  <a:moveTo>
                    <a:pt x="283" y="1"/>
                  </a:moveTo>
                  <a:cubicBezTo>
                    <a:pt x="160" y="1"/>
                    <a:pt x="0" y="53"/>
                    <a:pt x="9" y="317"/>
                  </a:cubicBezTo>
                  <a:cubicBezTo>
                    <a:pt x="18" y="593"/>
                    <a:pt x="200" y="646"/>
                    <a:pt x="326" y="646"/>
                  </a:cubicBezTo>
                  <a:cubicBezTo>
                    <a:pt x="394" y="646"/>
                    <a:pt x="445" y="631"/>
                    <a:pt x="445" y="626"/>
                  </a:cubicBezTo>
                  <a:cubicBezTo>
                    <a:pt x="445" y="612"/>
                    <a:pt x="418" y="22"/>
                    <a:pt x="418" y="22"/>
                  </a:cubicBezTo>
                  <a:cubicBezTo>
                    <a:pt x="416" y="19"/>
                    <a:pt x="356" y="1"/>
                    <a:pt x="283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5" name="Google Shape;1115;p41"/>
            <p:cNvSpPr/>
            <p:nvPr/>
          </p:nvSpPr>
          <p:spPr>
            <a:xfrm>
              <a:off x="4621944" y="2382086"/>
              <a:ext cx="4585" cy="8748"/>
            </a:xfrm>
            <a:custGeom>
              <a:avLst/>
              <a:gdLst/>
              <a:ahLst/>
              <a:cxnLst/>
              <a:rect l="l" t="t" r="r" b="b"/>
              <a:pathLst>
                <a:path w="195" h="372" extrusionOk="0">
                  <a:moveTo>
                    <a:pt x="94" y="0"/>
                  </a:moveTo>
                  <a:cubicBezTo>
                    <a:pt x="61" y="13"/>
                    <a:pt x="34" y="34"/>
                    <a:pt x="20" y="67"/>
                  </a:cubicBezTo>
                  <a:cubicBezTo>
                    <a:pt x="7" y="107"/>
                    <a:pt x="0" y="148"/>
                    <a:pt x="0" y="195"/>
                  </a:cubicBezTo>
                  <a:cubicBezTo>
                    <a:pt x="0" y="268"/>
                    <a:pt x="47" y="342"/>
                    <a:pt x="114" y="369"/>
                  </a:cubicBezTo>
                  <a:cubicBezTo>
                    <a:pt x="122" y="371"/>
                    <a:pt x="128" y="372"/>
                    <a:pt x="135" y="372"/>
                  </a:cubicBezTo>
                  <a:cubicBezTo>
                    <a:pt x="152" y="372"/>
                    <a:pt x="167" y="366"/>
                    <a:pt x="181" y="356"/>
                  </a:cubicBezTo>
                  <a:cubicBezTo>
                    <a:pt x="195" y="342"/>
                    <a:pt x="195" y="336"/>
                    <a:pt x="195" y="336"/>
                  </a:cubicBezTo>
                  <a:lnTo>
                    <a:pt x="195" y="336"/>
                  </a:lnTo>
                  <a:cubicBezTo>
                    <a:pt x="195" y="336"/>
                    <a:pt x="188" y="342"/>
                    <a:pt x="175" y="349"/>
                  </a:cubicBezTo>
                  <a:cubicBezTo>
                    <a:pt x="165" y="352"/>
                    <a:pt x="155" y="354"/>
                    <a:pt x="145" y="354"/>
                  </a:cubicBezTo>
                  <a:cubicBezTo>
                    <a:pt x="136" y="354"/>
                    <a:pt x="128" y="352"/>
                    <a:pt x="121" y="349"/>
                  </a:cubicBezTo>
                  <a:cubicBezTo>
                    <a:pt x="61" y="315"/>
                    <a:pt x="27" y="255"/>
                    <a:pt x="27" y="188"/>
                  </a:cubicBezTo>
                  <a:cubicBezTo>
                    <a:pt x="27" y="148"/>
                    <a:pt x="34" y="114"/>
                    <a:pt x="47" y="81"/>
                  </a:cubicBezTo>
                  <a:cubicBezTo>
                    <a:pt x="54" y="54"/>
                    <a:pt x="74" y="34"/>
                    <a:pt x="101" y="20"/>
                  </a:cubicBezTo>
                  <a:cubicBezTo>
                    <a:pt x="121" y="20"/>
                    <a:pt x="134" y="27"/>
                    <a:pt x="148" y="40"/>
                  </a:cubicBezTo>
                  <a:cubicBezTo>
                    <a:pt x="148" y="54"/>
                    <a:pt x="148" y="60"/>
                    <a:pt x="148" y="60"/>
                  </a:cubicBezTo>
                  <a:cubicBezTo>
                    <a:pt x="155" y="60"/>
                    <a:pt x="161" y="54"/>
                    <a:pt x="155" y="40"/>
                  </a:cubicBezTo>
                  <a:cubicBezTo>
                    <a:pt x="155" y="27"/>
                    <a:pt x="148" y="20"/>
                    <a:pt x="134" y="13"/>
                  </a:cubicBezTo>
                  <a:cubicBezTo>
                    <a:pt x="128" y="7"/>
                    <a:pt x="114" y="0"/>
                    <a:pt x="94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6" name="Google Shape;1116;p41"/>
            <p:cNvSpPr/>
            <p:nvPr/>
          </p:nvSpPr>
          <p:spPr>
            <a:xfrm>
              <a:off x="4672593" y="2377195"/>
              <a:ext cx="4280" cy="3974"/>
            </a:xfrm>
            <a:custGeom>
              <a:avLst/>
              <a:gdLst/>
              <a:ahLst/>
              <a:cxnLst/>
              <a:rect l="l" t="t" r="r" b="b"/>
              <a:pathLst>
                <a:path w="182" h="169" extrusionOk="0">
                  <a:moveTo>
                    <a:pt x="88" y="0"/>
                  </a:moveTo>
                  <a:cubicBezTo>
                    <a:pt x="41" y="7"/>
                    <a:pt x="0" y="47"/>
                    <a:pt x="7" y="87"/>
                  </a:cubicBezTo>
                  <a:lnTo>
                    <a:pt x="7" y="94"/>
                  </a:lnTo>
                  <a:cubicBezTo>
                    <a:pt x="7" y="137"/>
                    <a:pt x="41" y="169"/>
                    <a:pt x="82" y="169"/>
                  </a:cubicBezTo>
                  <a:cubicBezTo>
                    <a:pt x="86" y="169"/>
                    <a:pt x="90" y="168"/>
                    <a:pt x="94" y="168"/>
                  </a:cubicBezTo>
                  <a:cubicBezTo>
                    <a:pt x="141" y="168"/>
                    <a:pt x="181" y="128"/>
                    <a:pt x="181" y="81"/>
                  </a:cubicBezTo>
                  <a:cubicBezTo>
                    <a:pt x="175" y="34"/>
                    <a:pt x="135" y="0"/>
                    <a:pt x="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7" name="Google Shape;1117;p41"/>
            <p:cNvSpPr/>
            <p:nvPr/>
          </p:nvSpPr>
          <p:spPr>
            <a:xfrm>
              <a:off x="4668948" y="2374491"/>
              <a:ext cx="8559" cy="2304"/>
            </a:xfrm>
            <a:custGeom>
              <a:avLst/>
              <a:gdLst/>
              <a:ahLst/>
              <a:cxnLst/>
              <a:rect l="l" t="t" r="r" b="b"/>
              <a:pathLst>
                <a:path w="364" h="98" extrusionOk="0">
                  <a:moveTo>
                    <a:pt x="189" y="1"/>
                  </a:moveTo>
                  <a:cubicBezTo>
                    <a:pt x="135" y="1"/>
                    <a:pt x="88" y="21"/>
                    <a:pt x="48" y="48"/>
                  </a:cubicBezTo>
                  <a:cubicBezTo>
                    <a:pt x="14" y="68"/>
                    <a:pt x="1" y="81"/>
                    <a:pt x="8" y="95"/>
                  </a:cubicBezTo>
                  <a:cubicBezTo>
                    <a:pt x="9" y="97"/>
                    <a:pt x="11" y="97"/>
                    <a:pt x="14" y="97"/>
                  </a:cubicBezTo>
                  <a:cubicBezTo>
                    <a:pt x="35" y="97"/>
                    <a:pt x="106" y="61"/>
                    <a:pt x="182" y="61"/>
                  </a:cubicBezTo>
                  <a:cubicBezTo>
                    <a:pt x="264" y="61"/>
                    <a:pt x="326" y="97"/>
                    <a:pt x="345" y="97"/>
                  </a:cubicBezTo>
                  <a:cubicBezTo>
                    <a:pt x="347" y="97"/>
                    <a:pt x="349" y="97"/>
                    <a:pt x="350" y="95"/>
                  </a:cubicBezTo>
                  <a:cubicBezTo>
                    <a:pt x="363" y="95"/>
                    <a:pt x="350" y="68"/>
                    <a:pt x="323" y="48"/>
                  </a:cubicBezTo>
                  <a:cubicBezTo>
                    <a:pt x="283" y="21"/>
                    <a:pt x="236" y="1"/>
                    <a:pt x="1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8" name="Google Shape;1118;p41"/>
            <p:cNvSpPr/>
            <p:nvPr/>
          </p:nvSpPr>
          <p:spPr>
            <a:xfrm>
              <a:off x="4650819" y="2377665"/>
              <a:ext cx="4280" cy="4115"/>
            </a:xfrm>
            <a:custGeom>
              <a:avLst/>
              <a:gdLst/>
              <a:ahLst/>
              <a:cxnLst/>
              <a:rect l="l" t="t" r="r" b="b"/>
              <a:pathLst>
                <a:path w="182" h="175" extrusionOk="0">
                  <a:moveTo>
                    <a:pt x="81" y="0"/>
                  </a:moveTo>
                  <a:cubicBezTo>
                    <a:pt x="41" y="7"/>
                    <a:pt x="0" y="47"/>
                    <a:pt x="7" y="94"/>
                  </a:cubicBezTo>
                  <a:cubicBezTo>
                    <a:pt x="7" y="141"/>
                    <a:pt x="47" y="175"/>
                    <a:pt x="94" y="175"/>
                  </a:cubicBezTo>
                  <a:lnTo>
                    <a:pt x="101" y="175"/>
                  </a:lnTo>
                  <a:cubicBezTo>
                    <a:pt x="148" y="168"/>
                    <a:pt x="181" y="128"/>
                    <a:pt x="181" y="81"/>
                  </a:cubicBezTo>
                  <a:cubicBezTo>
                    <a:pt x="175" y="34"/>
                    <a:pt x="134" y="0"/>
                    <a:pt x="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19" name="Google Shape;1119;p41"/>
            <p:cNvSpPr/>
            <p:nvPr/>
          </p:nvSpPr>
          <p:spPr>
            <a:xfrm>
              <a:off x="4647174" y="2374985"/>
              <a:ext cx="8395" cy="2281"/>
            </a:xfrm>
            <a:custGeom>
              <a:avLst/>
              <a:gdLst/>
              <a:ahLst/>
              <a:cxnLst/>
              <a:rect l="l" t="t" r="r" b="b"/>
              <a:pathLst>
                <a:path w="357" h="97" extrusionOk="0">
                  <a:moveTo>
                    <a:pt x="182" y="0"/>
                  </a:moveTo>
                  <a:cubicBezTo>
                    <a:pt x="128" y="0"/>
                    <a:pt x="81" y="13"/>
                    <a:pt x="41" y="47"/>
                  </a:cubicBezTo>
                  <a:cubicBezTo>
                    <a:pt x="8" y="67"/>
                    <a:pt x="1" y="81"/>
                    <a:pt x="1" y="94"/>
                  </a:cubicBezTo>
                  <a:cubicBezTo>
                    <a:pt x="1" y="94"/>
                    <a:pt x="2" y="95"/>
                    <a:pt x="3" y="95"/>
                  </a:cubicBezTo>
                  <a:cubicBezTo>
                    <a:pt x="18" y="95"/>
                    <a:pt x="88" y="54"/>
                    <a:pt x="175" y="54"/>
                  </a:cubicBezTo>
                  <a:cubicBezTo>
                    <a:pt x="259" y="54"/>
                    <a:pt x="321" y="96"/>
                    <a:pt x="343" y="96"/>
                  </a:cubicBezTo>
                  <a:cubicBezTo>
                    <a:pt x="346" y="96"/>
                    <a:pt x="348" y="95"/>
                    <a:pt x="350" y="94"/>
                  </a:cubicBezTo>
                  <a:cubicBezTo>
                    <a:pt x="357" y="87"/>
                    <a:pt x="343" y="67"/>
                    <a:pt x="316" y="47"/>
                  </a:cubicBezTo>
                  <a:cubicBezTo>
                    <a:pt x="276" y="13"/>
                    <a:pt x="229" y="0"/>
                    <a:pt x="1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0" name="Google Shape;1120;p41"/>
            <p:cNvSpPr/>
            <p:nvPr/>
          </p:nvSpPr>
          <p:spPr>
            <a:xfrm>
              <a:off x="4662341" y="2375126"/>
              <a:ext cx="6796" cy="18765"/>
            </a:xfrm>
            <a:custGeom>
              <a:avLst/>
              <a:gdLst/>
              <a:ahLst/>
              <a:cxnLst/>
              <a:rect l="l" t="t" r="r" b="b"/>
              <a:pathLst>
                <a:path w="289" h="798" extrusionOk="0">
                  <a:moveTo>
                    <a:pt x="0" y="1"/>
                  </a:moveTo>
                  <a:lnTo>
                    <a:pt x="0" y="1"/>
                  </a:lnTo>
                  <a:cubicBezTo>
                    <a:pt x="40" y="169"/>
                    <a:pt x="94" y="330"/>
                    <a:pt x="161" y="484"/>
                  </a:cubicBezTo>
                  <a:cubicBezTo>
                    <a:pt x="188" y="544"/>
                    <a:pt x="215" y="605"/>
                    <a:pt x="235" y="665"/>
                  </a:cubicBezTo>
                  <a:cubicBezTo>
                    <a:pt x="248" y="685"/>
                    <a:pt x="255" y="712"/>
                    <a:pt x="248" y="739"/>
                  </a:cubicBezTo>
                  <a:cubicBezTo>
                    <a:pt x="248" y="752"/>
                    <a:pt x="222" y="759"/>
                    <a:pt x="201" y="759"/>
                  </a:cubicBezTo>
                  <a:cubicBezTo>
                    <a:pt x="148" y="766"/>
                    <a:pt x="94" y="772"/>
                    <a:pt x="47" y="786"/>
                  </a:cubicBezTo>
                  <a:cubicBezTo>
                    <a:pt x="79" y="794"/>
                    <a:pt x="108" y="797"/>
                    <a:pt x="137" y="797"/>
                  </a:cubicBezTo>
                  <a:cubicBezTo>
                    <a:pt x="158" y="797"/>
                    <a:pt x="179" y="795"/>
                    <a:pt x="201" y="793"/>
                  </a:cubicBezTo>
                  <a:cubicBezTo>
                    <a:pt x="215" y="786"/>
                    <a:pt x="228" y="786"/>
                    <a:pt x="242" y="786"/>
                  </a:cubicBezTo>
                  <a:cubicBezTo>
                    <a:pt x="262" y="779"/>
                    <a:pt x="275" y="766"/>
                    <a:pt x="282" y="746"/>
                  </a:cubicBezTo>
                  <a:cubicBezTo>
                    <a:pt x="289" y="719"/>
                    <a:pt x="289" y="685"/>
                    <a:pt x="269" y="652"/>
                  </a:cubicBezTo>
                  <a:cubicBezTo>
                    <a:pt x="248" y="591"/>
                    <a:pt x="228" y="531"/>
                    <a:pt x="201" y="471"/>
                  </a:cubicBezTo>
                  <a:cubicBezTo>
                    <a:pt x="148" y="309"/>
                    <a:pt x="81" y="148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1" name="Google Shape;1121;p41"/>
            <p:cNvSpPr/>
            <p:nvPr/>
          </p:nvSpPr>
          <p:spPr>
            <a:xfrm>
              <a:off x="4656486" y="2395183"/>
              <a:ext cx="7595" cy="6490"/>
            </a:xfrm>
            <a:custGeom>
              <a:avLst/>
              <a:gdLst/>
              <a:ahLst/>
              <a:cxnLst/>
              <a:rect l="l" t="t" r="r" b="b"/>
              <a:pathLst>
                <a:path w="323" h="276" extrusionOk="0">
                  <a:moveTo>
                    <a:pt x="21" y="0"/>
                  </a:moveTo>
                  <a:cubicBezTo>
                    <a:pt x="14" y="0"/>
                    <a:pt x="1" y="27"/>
                    <a:pt x="1" y="67"/>
                  </a:cubicBezTo>
                  <a:cubicBezTo>
                    <a:pt x="8" y="128"/>
                    <a:pt x="34" y="181"/>
                    <a:pt x="81" y="215"/>
                  </a:cubicBezTo>
                  <a:cubicBezTo>
                    <a:pt x="128" y="255"/>
                    <a:pt x="189" y="275"/>
                    <a:pt x="249" y="275"/>
                  </a:cubicBezTo>
                  <a:cubicBezTo>
                    <a:pt x="296" y="275"/>
                    <a:pt x="323" y="268"/>
                    <a:pt x="323" y="255"/>
                  </a:cubicBezTo>
                  <a:cubicBezTo>
                    <a:pt x="323" y="242"/>
                    <a:pt x="209" y="248"/>
                    <a:pt x="122" y="174"/>
                  </a:cubicBezTo>
                  <a:cubicBezTo>
                    <a:pt x="34" y="101"/>
                    <a:pt x="34" y="0"/>
                    <a:pt x="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2" name="Google Shape;1122;p41"/>
            <p:cNvSpPr/>
            <p:nvPr/>
          </p:nvSpPr>
          <p:spPr>
            <a:xfrm>
              <a:off x="4645458" y="2366708"/>
              <a:ext cx="10582" cy="3104"/>
            </a:xfrm>
            <a:custGeom>
              <a:avLst/>
              <a:gdLst/>
              <a:ahLst/>
              <a:cxnLst/>
              <a:rect l="l" t="t" r="r" b="b"/>
              <a:pathLst>
                <a:path w="450" h="132" extrusionOk="0">
                  <a:moveTo>
                    <a:pt x="265" y="1"/>
                  </a:moveTo>
                  <a:cubicBezTo>
                    <a:pt x="194" y="1"/>
                    <a:pt x="123" y="22"/>
                    <a:pt x="60" y="64"/>
                  </a:cubicBezTo>
                  <a:cubicBezTo>
                    <a:pt x="27" y="84"/>
                    <a:pt x="0" y="97"/>
                    <a:pt x="20" y="124"/>
                  </a:cubicBezTo>
                  <a:cubicBezTo>
                    <a:pt x="24" y="129"/>
                    <a:pt x="32" y="131"/>
                    <a:pt x="44" y="131"/>
                  </a:cubicBezTo>
                  <a:cubicBezTo>
                    <a:pt x="80" y="131"/>
                    <a:pt x="150" y="114"/>
                    <a:pt x="235" y="104"/>
                  </a:cubicBezTo>
                  <a:cubicBezTo>
                    <a:pt x="342" y="90"/>
                    <a:pt x="436" y="97"/>
                    <a:pt x="450" y="77"/>
                  </a:cubicBezTo>
                  <a:cubicBezTo>
                    <a:pt x="450" y="64"/>
                    <a:pt x="430" y="43"/>
                    <a:pt x="389" y="23"/>
                  </a:cubicBezTo>
                  <a:cubicBezTo>
                    <a:pt x="349" y="8"/>
                    <a:pt x="307" y="1"/>
                    <a:pt x="2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3" name="Google Shape;1123;p41"/>
            <p:cNvSpPr/>
            <p:nvPr/>
          </p:nvSpPr>
          <p:spPr>
            <a:xfrm>
              <a:off x="4668478" y="2368024"/>
              <a:ext cx="8230" cy="2516"/>
            </a:xfrm>
            <a:custGeom>
              <a:avLst/>
              <a:gdLst/>
              <a:ahLst/>
              <a:cxnLst/>
              <a:rect l="l" t="t" r="r" b="b"/>
              <a:pathLst>
                <a:path w="350" h="107" extrusionOk="0">
                  <a:moveTo>
                    <a:pt x="182" y="1"/>
                  </a:moveTo>
                  <a:cubicBezTo>
                    <a:pt x="135" y="1"/>
                    <a:pt x="88" y="14"/>
                    <a:pt x="55" y="34"/>
                  </a:cubicBezTo>
                  <a:cubicBezTo>
                    <a:pt x="21" y="54"/>
                    <a:pt x="1" y="68"/>
                    <a:pt x="21" y="88"/>
                  </a:cubicBezTo>
                  <a:cubicBezTo>
                    <a:pt x="26" y="99"/>
                    <a:pt x="40" y="102"/>
                    <a:pt x="60" y="102"/>
                  </a:cubicBezTo>
                  <a:cubicBezTo>
                    <a:pt x="90" y="102"/>
                    <a:pt x="134" y="95"/>
                    <a:pt x="182" y="95"/>
                  </a:cubicBezTo>
                  <a:cubicBezTo>
                    <a:pt x="231" y="95"/>
                    <a:pt x="277" y="107"/>
                    <a:pt x="309" y="107"/>
                  </a:cubicBezTo>
                  <a:cubicBezTo>
                    <a:pt x="324" y="107"/>
                    <a:pt x="336" y="104"/>
                    <a:pt x="343" y="95"/>
                  </a:cubicBezTo>
                  <a:cubicBezTo>
                    <a:pt x="350" y="88"/>
                    <a:pt x="336" y="61"/>
                    <a:pt x="310" y="41"/>
                  </a:cubicBezTo>
                  <a:cubicBezTo>
                    <a:pt x="276" y="14"/>
                    <a:pt x="229" y="1"/>
                    <a:pt x="18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4" name="Google Shape;1124;p41"/>
            <p:cNvSpPr/>
            <p:nvPr/>
          </p:nvSpPr>
          <p:spPr>
            <a:xfrm>
              <a:off x="4621779" y="2334893"/>
              <a:ext cx="65513" cy="49264"/>
            </a:xfrm>
            <a:custGeom>
              <a:avLst/>
              <a:gdLst/>
              <a:ahLst/>
              <a:cxnLst/>
              <a:rect l="l" t="t" r="r" b="b"/>
              <a:pathLst>
                <a:path w="2786" h="2095" extrusionOk="0">
                  <a:moveTo>
                    <a:pt x="1217" y="0"/>
                  </a:moveTo>
                  <a:cubicBezTo>
                    <a:pt x="899" y="0"/>
                    <a:pt x="598" y="196"/>
                    <a:pt x="477" y="511"/>
                  </a:cubicBezTo>
                  <a:cubicBezTo>
                    <a:pt x="449" y="504"/>
                    <a:pt x="421" y="501"/>
                    <a:pt x="394" y="501"/>
                  </a:cubicBezTo>
                  <a:cubicBezTo>
                    <a:pt x="281" y="501"/>
                    <a:pt x="173" y="554"/>
                    <a:pt x="108" y="651"/>
                  </a:cubicBezTo>
                  <a:cubicBezTo>
                    <a:pt x="27" y="772"/>
                    <a:pt x="1" y="913"/>
                    <a:pt x="21" y="1054"/>
                  </a:cubicBezTo>
                  <a:cubicBezTo>
                    <a:pt x="34" y="1148"/>
                    <a:pt x="61" y="1242"/>
                    <a:pt x="94" y="1329"/>
                  </a:cubicBezTo>
                  <a:lnTo>
                    <a:pt x="94" y="1356"/>
                  </a:lnTo>
                  <a:cubicBezTo>
                    <a:pt x="101" y="1692"/>
                    <a:pt x="135" y="2094"/>
                    <a:pt x="282" y="2094"/>
                  </a:cubicBezTo>
                  <a:cubicBezTo>
                    <a:pt x="531" y="2094"/>
                    <a:pt x="470" y="1625"/>
                    <a:pt x="470" y="1625"/>
                  </a:cubicBezTo>
                  <a:cubicBezTo>
                    <a:pt x="786" y="1504"/>
                    <a:pt x="665" y="1041"/>
                    <a:pt x="745" y="967"/>
                  </a:cubicBezTo>
                  <a:cubicBezTo>
                    <a:pt x="785" y="931"/>
                    <a:pt x="852" y="868"/>
                    <a:pt x="1004" y="868"/>
                  </a:cubicBezTo>
                  <a:cubicBezTo>
                    <a:pt x="1136" y="868"/>
                    <a:pt x="1332" y="915"/>
                    <a:pt x="1631" y="1068"/>
                  </a:cubicBezTo>
                  <a:cubicBezTo>
                    <a:pt x="1797" y="1141"/>
                    <a:pt x="1975" y="1180"/>
                    <a:pt x="2152" y="1180"/>
                  </a:cubicBezTo>
                  <a:cubicBezTo>
                    <a:pt x="2234" y="1180"/>
                    <a:pt x="2316" y="1172"/>
                    <a:pt x="2396" y="1155"/>
                  </a:cubicBezTo>
                  <a:lnTo>
                    <a:pt x="2423" y="1155"/>
                  </a:lnTo>
                  <a:cubicBezTo>
                    <a:pt x="2483" y="1135"/>
                    <a:pt x="2537" y="1115"/>
                    <a:pt x="2591" y="1081"/>
                  </a:cubicBezTo>
                  <a:cubicBezTo>
                    <a:pt x="2651" y="1047"/>
                    <a:pt x="2698" y="994"/>
                    <a:pt x="2725" y="927"/>
                  </a:cubicBezTo>
                  <a:cubicBezTo>
                    <a:pt x="2752" y="866"/>
                    <a:pt x="2738" y="786"/>
                    <a:pt x="2691" y="739"/>
                  </a:cubicBezTo>
                  <a:cubicBezTo>
                    <a:pt x="2738" y="672"/>
                    <a:pt x="2772" y="598"/>
                    <a:pt x="2779" y="524"/>
                  </a:cubicBezTo>
                  <a:cubicBezTo>
                    <a:pt x="2785" y="443"/>
                    <a:pt x="2759" y="370"/>
                    <a:pt x="2691" y="316"/>
                  </a:cubicBezTo>
                  <a:cubicBezTo>
                    <a:pt x="2665" y="295"/>
                    <a:pt x="2633" y="285"/>
                    <a:pt x="2601" y="285"/>
                  </a:cubicBezTo>
                  <a:cubicBezTo>
                    <a:pt x="2560" y="285"/>
                    <a:pt x="2517" y="302"/>
                    <a:pt x="2483" y="336"/>
                  </a:cubicBezTo>
                  <a:cubicBezTo>
                    <a:pt x="2510" y="235"/>
                    <a:pt x="2443" y="128"/>
                    <a:pt x="2342" y="108"/>
                  </a:cubicBezTo>
                  <a:lnTo>
                    <a:pt x="2322" y="108"/>
                  </a:lnTo>
                  <a:cubicBezTo>
                    <a:pt x="2318" y="108"/>
                    <a:pt x="2314" y="108"/>
                    <a:pt x="2309" y="108"/>
                  </a:cubicBezTo>
                  <a:cubicBezTo>
                    <a:pt x="2214" y="108"/>
                    <a:pt x="2130" y="176"/>
                    <a:pt x="2041" y="202"/>
                  </a:cubicBezTo>
                  <a:cubicBezTo>
                    <a:pt x="2009" y="208"/>
                    <a:pt x="1978" y="211"/>
                    <a:pt x="1947" y="211"/>
                  </a:cubicBezTo>
                  <a:cubicBezTo>
                    <a:pt x="1879" y="211"/>
                    <a:pt x="1812" y="196"/>
                    <a:pt x="1752" y="168"/>
                  </a:cubicBezTo>
                  <a:cubicBezTo>
                    <a:pt x="1658" y="135"/>
                    <a:pt x="1577" y="88"/>
                    <a:pt x="1484" y="48"/>
                  </a:cubicBezTo>
                  <a:cubicBezTo>
                    <a:pt x="1396" y="15"/>
                    <a:pt x="1305" y="0"/>
                    <a:pt x="12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5" name="Google Shape;1125;p41"/>
            <p:cNvSpPr/>
            <p:nvPr/>
          </p:nvSpPr>
          <p:spPr>
            <a:xfrm>
              <a:off x="4564664" y="2435086"/>
              <a:ext cx="146922" cy="168885"/>
            </a:xfrm>
            <a:custGeom>
              <a:avLst/>
              <a:gdLst/>
              <a:ahLst/>
              <a:cxnLst/>
              <a:rect l="l" t="t" r="r" b="b"/>
              <a:pathLst>
                <a:path w="6248" h="7182" extrusionOk="0">
                  <a:moveTo>
                    <a:pt x="2846" y="1"/>
                  </a:moveTo>
                  <a:cubicBezTo>
                    <a:pt x="2604" y="7"/>
                    <a:pt x="2396" y="81"/>
                    <a:pt x="2195" y="122"/>
                  </a:cubicBezTo>
                  <a:cubicBezTo>
                    <a:pt x="1537" y="249"/>
                    <a:pt x="1067" y="726"/>
                    <a:pt x="940" y="1162"/>
                  </a:cubicBezTo>
                  <a:cubicBezTo>
                    <a:pt x="832" y="1524"/>
                    <a:pt x="141" y="4208"/>
                    <a:pt x="141" y="4208"/>
                  </a:cubicBezTo>
                  <a:lnTo>
                    <a:pt x="0" y="5020"/>
                  </a:lnTo>
                  <a:lnTo>
                    <a:pt x="1544" y="4457"/>
                  </a:lnTo>
                  <a:lnTo>
                    <a:pt x="1544" y="5040"/>
                  </a:lnTo>
                  <a:lnTo>
                    <a:pt x="1544" y="7181"/>
                  </a:lnTo>
                  <a:lnTo>
                    <a:pt x="6228" y="7181"/>
                  </a:lnTo>
                  <a:cubicBezTo>
                    <a:pt x="6248" y="6671"/>
                    <a:pt x="6080" y="3517"/>
                    <a:pt x="6080" y="3517"/>
                  </a:cubicBezTo>
                  <a:lnTo>
                    <a:pt x="6134" y="739"/>
                  </a:lnTo>
                  <a:cubicBezTo>
                    <a:pt x="5637" y="256"/>
                    <a:pt x="5375" y="108"/>
                    <a:pt x="4691" y="28"/>
                  </a:cubicBezTo>
                  <a:cubicBezTo>
                    <a:pt x="4577" y="14"/>
                    <a:pt x="4490" y="7"/>
                    <a:pt x="4423" y="1"/>
                  </a:cubicBezTo>
                  <a:cubicBezTo>
                    <a:pt x="4168" y="81"/>
                    <a:pt x="3902" y="122"/>
                    <a:pt x="3637" y="122"/>
                  </a:cubicBezTo>
                  <a:cubicBezTo>
                    <a:pt x="3371" y="122"/>
                    <a:pt x="3104" y="81"/>
                    <a:pt x="28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6" name="Google Shape;1126;p41"/>
            <p:cNvSpPr/>
            <p:nvPr/>
          </p:nvSpPr>
          <p:spPr>
            <a:xfrm>
              <a:off x="4564664" y="2527403"/>
              <a:ext cx="81291" cy="43268"/>
            </a:xfrm>
            <a:custGeom>
              <a:avLst/>
              <a:gdLst/>
              <a:ahLst/>
              <a:cxnLst/>
              <a:rect l="l" t="t" r="r" b="b"/>
              <a:pathLst>
                <a:path w="3457" h="1840" extrusionOk="0">
                  <a:moveTo>
                    <a:pt x="3013" y="0"/>
                  </a:moveTo>
                  <a:lnTo>
                    <a:pt x="705" y="329"/>
                  </a:lnTo>
                  <a:lnTo>
                    <a:pt x="0" y="1094"/>
                  </a:lnTo>
                  <a:lnTo>
                    <a:pt x="67" y="1262"/>
                  </a:lnTo>
                  <a:cubicBezTo>
                    <a:pt x="208" y="1611"/>
                    <a:pt x="551" y="1839"/>
                    <a:pt x="926" y="1839"/>
                  </a:cubicBezTo>
                  <a:cubicBezTo>
                    <a:pt x="1054" y="1839"/>
                    <a:pt x="1188" y="1812"/>
                    <a:pt x="1309" y="1759"/>
                  </a:cubicBezTo>
                  <a:lnTo>
                    <a:pt x="3456" y="786"/>
                  </a:lnTo>
                  <a:lnTo>
                    <a:pt x="30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7" name="Google Shape;1127;p41"/>
            <p:cNvSpPr/>
            <p:nvPr/>
          </p:nvSpPr>
          <p:spPr>
            <a:xfrm>
              <a:off x="4635982" y="2512236"/>
              <a:ext cx="48629" cy="33815"/>
            </a:xfrm>
            <a:custGeom>
              <a:avLst/>
              <a:gdLst/>
              <a:ahLst/>
              <a:cxnLst/>
              <a:rect l="l" t="t" r="r" b="b"/>
              <a:pathLst>
                <a:path w="2068" h="1438" extrusionOk="0">
                  <a:moveTo>
                    <a:pt x="1321" y="1"/>
                  </a:moveTo>
                  <a:cubicBezTo>
                    <a:pt x="1248" y="1"/>
                    <a:pt x="1174" y="8"/>
                    <a:pt x="1101" y="21"/>
                  </a:cubicBezTo>
                  <a:cubicBezTo>
                    <a:pt x="846" y="75"/>
                    <a:pt x="598" y="189"/>
                    <a:pt x="396" y="357"/>
                  </a:cubicBezTo>
                  <a:lnTo>
                    <a:pt x="0" y="686"/>
                  </a:lnTo>
                  <a:lnTo>
                    <a:pt x="417" y="1437"/>
                  </a:lnTo>
                  <a:lnTo>
                    <a:pt x="705" y="1035"/>
                  </a:lnTo>
                  <a:cubicBezTo>
                    <a:pt x="705" y="1035"/>
                    <a:pt x="950" y="1366"/>
                    <a:pt x="1013" y="1366"/>
                  </a:cubicBezTo>
                  <a:cubicBezTo>
                    <a:pt x="1016" y="1366"/>
                    <a:pt x="1018" y="1365"/>
                    <a:pt x="1020" y="1363"/>
                  </a:cubicBezTo>
                  <a:cubicBezTo>
                    <a:pt x="1061" y="1316"/>
                    <a:pt x="1101" y="1263"/>
                    <a:pt x="1128" y="1209"/>
                  </a:cubicBezTo>
                  <a:lnTo>
                    <a:pt x="933" y="941"/>
                  </a:lnTo>
                  <a:lnTo>
                    <a:pt x="1396" y="1035"/>
                  </a:lnTo>
                  <a:lnTo>
                    <a:pt x="2067" y="726"/>
                  </a:lnTo>
                  <a:lnTo>
                    <a:pt x="1779" y="364"/>
                  </a:lnTo>
                  <a:lnTo>
                    <a:pt x="2061" y="458"/>
                  </a:lnTo>
                  <a:lnTo>
                    <a:pt x="2061" y="270"/>
                  </a:lnTo>
                  <a:lnTo>
                    <a:pt x="2014" y="229"/>
                  </a:lnTo>
                  <a:cubicBezTo>
                    <a:pt x="1811" y="79"/>
                    <a:pt x="1569" y="1"/>
                    <a:pt x="1321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8" name="Google Shape;1128;p41"/>
            <p:cNvSpPr/>
            <p:nvPr/>
          </p:nvSpPr>
          <p:spPr>
            <a:xfrm>
              <a:off x="4683786" y="2439836"/>
              <a:ext cx="51310" cy="130814"/>
            </a:xfrm>
            <a:custGeom>
              <a:avLst/>
              <a:gdLst/>
              <a:ahLst/>
              <a:cxnLst/>
              <a:rect l="l" t="t" r="r" b="b"/>
              <a:pathLst>
                <a:path w="2182" h="5563" extrusionOk="0">
                  <a:moveTo>
                    <a:pt x="356" y="0"/>
                  </a:moveTo>
                  <a:lnTo>
                    <a:pt x="551" y="3570"/>
                  </a:lnTo>
                  <a:lnTo>
                    <a:pt x="967" y="4335"/>
                  </a:lnTo>
                  <a:lnTo>
                    <a:pt x="1" y="4852"/>
                  </a:lnTo>
                  <a:cubicBezTo>
                    <a:pt x="1" y="4852"/>
                    <a:pt x="229" y="5315"/>
                    <a:pt x="383" y="5483"/>
                  </a:cubicBezTo>
                  <a:cubicBezTo>
                    <a:pt x="432" y="5543"/>
                    <a:pt x="596" y="5562"/>
                    <a:pt x="791" y="5562"/>
                  </a:cubicBezTo>
                  <a:cubicBezTo>
                    <a:pt x="920" y="5562"/>
                    <a:pt x="1064" y="5554"/>
                    <a:pt x="1195" y="5543"/>
                  </a:cubicBezTo>
                  <a:cubicBezTo>
                    <a:pt x="1490" y="5516"/>
                    <a:pt x="1752" y="5375"/>
                    <a:pt x="1940" y="5147"/>
                  </a:cubicBezTo>
                  <a:cubicBezTo>
                    <a:pt x="2094" y="4952"/>
                    <a:pt x="2182" y="4711"/>
                    <a:pt x="2182" y="4469"/>
                  </a:cubicBezTo>
                  <a:lnTo>
                    <a:pt x="2182" y="4369"/>
                  </a:lnTo>
                  <a:cubicBezTo>
                    <a:pt x="2182" y="4194"/>
                    <a:pt x="2141" y="4026"/>
                    <a:pt x="2061" y="3872"/>
                  </a:cubicBezTo>
                  <a:lnTo>
                    <a:pt x="1725" y="3235"/>
                  </a:lnTo>
                  <a:cubicBezTo>
                    <a:pt x="1725" y="3235"/>
                    <a:pt x="1464" y="1262"/>
                    <a:pt x="1282" y="852"/>
                  </a:cubicBezTo>
                  <a:cubicBezTo>
                    <a:pt x="1014" y="222"/>
                    <a:pt x="357" y="0"/>
                    <a:pt x="35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29" name="Google Shape;1129;p41"/>
            <p:cNvSpPr/>
            <p:nvPr/>
          </p:nvSpPr>
          <p:spPr>
            <a:xfrm>
              <a:off x="4579642" y="2526932"/>
              <a:ext cx="66947" cy="40093"/>
            </a:xfrm>
            <a:custGeom>
              <a:avLst/>
              <a:gdLst/>
              <a:ahLst/>
              <a:cxnLst/>
              <a:rect l="l" t="t" r="r" b="b"/>
              <a:pathLst>
                <a:path w="2847" h="1705" extrusionOk="0">
                  <a:moveTo>
                    <a:pt x="2376" y="0"/>
                  </a:moveTo>
                  <a:lnTo>
                    <a:pt x="685" y="181"/>
                  </a:lnTo>
                  <a:lnTo>
                    <a:pt x="182" y="242"/>
                  </a:lnTo>
                  <a:lnTo>
                    <a:pt x="48" y="255"/>
                  </a:lnTo>
                  <a:cubicBezTo>
                    <a:pt x="34" y="255"/>
                    <a:pt x="14" y="262"/>
                    <a:pt x="1" y="269"/>
                  </a:cubicBezTo>
                  <a:lnTo>
                    <a:pt x="48" y="269"/>
                  </a:lnTo>
                  <a:lnTo>
                    <a:pt x="182" y="255"/>
                  </a:lnTo>
                  <a:lnTo>
                    <a:pt x="685" y="208"/>
                  </a:lnTo>
                  <a:lnTo>
                    <a:pt x="2367" y="42"/>
                  </a:lnTo>
                  <a:lnTo>
                    <a:pt x="2367" y="42"/>
                  </a:lnTo>
                  <a:lnTo>
                    <a:pt x="2531" y="336"/>
                  </a:lnTo>
                  <a:lnTo>
                    <a:pt x="2789" y="800"/>
                  </a:lnTo>
                  <a:lnTo>
                    <a:pt x="1390" y="1436"/>
                  </a:lnTo>
                  <a:lnTo>
                    <a:pt x="981" y="1631"/>
                  </a:lnTo>
                  <a:lnTo>
                    <a:pt x="866" y="1685"/>
                  </a:lnTo>
                  <a:cubicBezTo>
                    <a:pt x="840" y="1698"/>
                    <a:pt x="833" y="1705"/>
                    <a:pt x="833" y="1705"/>
                  </a:cubicBezTo>
                  <a:cubicBezTo>
                    <a:pt x="846" y="1698"/>
                    <a:pt x="860" y="1698"/>
                    <a:pt x="873" y="1691"/>
                  </a:cubicBezTo>
                  <a:lnTo>
                    <a:pt x="987" y="1644"/>
                  </a:lnTo>
                  <a:lnTo>
                    <a:pt x="1403" y="1463"/>
                  </a:lnTo>
                  <a:lnTo>
                    <a:pt x="2826" y="826"/>
                  </a:lnTo>
                  <a:lnTo>
                    <a:pt x="2846" y="819"/>
                  </a:lnTo>
                  <a:lnTo>
                    <a:pt x="2833" y="799"/>
                  </a:lnTo>
                  <a:lnTo>
                    <a:pt x="2564" y="316"/>
                  </a:lnTo>
                  <a:cubicBezTo>
                    <a:pt x="2511" y="208"/>
                    <a:pt x="2450" y="108"/>
                    <a:pt x="2396" y="14"/>
                  </a:cubicBezTo>
                  <a:lnTo>
                    <a:pt x="239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0" name="Google Shape;1130;p41"/>
            <p:cNvSpPr/>
            <p:nvPr/>
          </p:nvSpPr>
          <p:spPr>
            <a:xfrm>
              <a:off x="4608212" y="2486371"/>
              <a:ext cx="1129" cy="43432"/>
            </a:xfrm>
            <a:custGeom>
              <a:avLst/>
              <a:gdLst/>
              <a:ahLst/>
              <a:cxnLst/>
              <a:rect l="l" t="t" r="r" b="b"/>
              <a:pathLst>
                <a:path w="48" h="1847" extrusionOk="0">
                  <a:moveTo>
                    <a:pt x="27" y="1"/>
                  </a:moveTo>
                  <a:cubicBezTo>
                    <a:pt x="14" y="1"/>
                    <a:pt x="0" y="417"/>
                    <a:pt x="0" y="920"/>
                  </a:cubicBezTo>
                  <a:cubicBezTo>
                    <a:pt x="0" y="1430"/>
                    <a:pt x="14" y="1846"/>
                    <a:pt x="27" y="1846"/>
                  </a:cubicBezTo>
                  <a:cubicBezTo>
                    <a:pt x="34" y="1846"/>
                    <a:pt x="47" y="1430"/>
                    <a:pt x="47" y="920"/>
                  </a:cubicBezTo>
                  <a:cubicBezTo>
                    <a:pt x="47" y="417"/>
                    <a:pt x="34" y="1"/>
                    <a:pt x="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1" name="Google Shape;1131;p41"/>
            <p:cNvSpPr/>
            <p:nvPr/>
          </p:nvSpPr>
          <p:spPr>
            <a:xfrm>
              <a:off x="4689006" y="2544074"/>
              <a:ext cx="24150" cy="16531"/>
            </a:xfrm>
            <a:custGeom>
              <a:avLst/>
              <a:gdLst/>
              <a:ahLst/>
              <a:cxnLst/>
              <a:rect l="l" t="t" r="r" b="b"/>
              <a:pathLst>
                <a:path w="1027" h="703" extrusionOk="0">
                  <a:moveTo>
                    <a:pt x="688" y="0"/>
                  </a:moveTo>
                  <a:cubicBezTo>
                    <a:pt x="671" y="0"/>
                    <a:pt x="654" y="1"/>
                    <a:pt x="638" y="3"/>
                  </a:cubicBezTo>
                  <a:cubicBezTo>
                    <a:pt x="611" y="3"/>
                    <a:pt x="591" y="3"/>
                    <a:pt x="564" y="16"/>
                  </a:cubicBezTo>
                  <a:cubicBezTo>
                    <a:pt x="591" y="16"/>
                    <a:pt x="611" y="16"/>
                    <a:pt x="638" y="9"/>
                  </a:cubicBezTo>
                  <a:cubicBezTo>
                    <a:pt x="698" y="9"/>
                    <a:pt x="758" y="16"/>
                    <a:pt x="819" y="36"/>
                  </a:cubicBezTo>
                  <a:cubicBezTo>
                    <a:pt x="859" y="43"/>
                    <a:pt x="899" y="70"/>
                    <a:pt x="926" y="97"/>
                  </a:cubicBezTo>
                  <a:cubicBezTo>
                    <a:pt x="953" y="137"/>
                    <a:pt x="973" y="184"/>
                    <a:pt x="980" y="231"/>
                  </a:cubicBezTo>
                  <a:cubicBezTo>
                    <a:pt x="993" y="338"/>
                    <a:pt x="946" y="452"/>
                    <a:pt x="859" y="519"/>
                  </a:cubicBezTo>
                  <a:cubicBezTo>
                    <a:pt x="758" y="580"/>
                    <a:pt x="651" y="620"/>
                    <a:pt x="537" y="640"/>
                  </a:cubicBezTo>
                  <a:cubicBezTo>
                    <a:pt x="450" y="654"/>
                    <a:pt x="356" y="667"/>
                    <a:pt x="262" y="674"/>
                  </a:cubicBezTo>
                  <a:cubicBezTo>
                    <a:pt x="175" y="674"/>
                    <a:pt x="87" y="674"/>
                    <a:pt x="0" y="660"/>
                  </a:cubicBezTo>
                  <a:lnTo>
                    <a:pt x="0" y="660"/>
                  </a:lnTo>
                  <a:cubicBezTo>
                    <a:pt x="67" y="688"/>
                    <a:pt x="144" y="702"/>
                    <a:pt x="218" y="702"/>
                  </a:cubicBezTo>
                  <a:cubicBezTo>
                    <a:pt x="233" y="702"/>
                    <a:pt x="247" y="702"/>
                    <a:pt x="262" y="701"/>
                  </a:cubicBezTo>
                  <a:cubicBezTo>
                    <a:pt x="356" y="701"/>
                    <a:pt x="450" y="694"/>
                    <a:pt x="550" y="674"/>
                  </a:cubicBezTo>
                  <a:cubicBezTo>
                    <a:pt x="665" y="660"/>
                    <a:pt x="779" y="620"/>
                    <a:pt x="886" y="553"/>
                  </a:cubicBezTo>
                  <a:cubicBezTo>
                    <a:pt x="933" y="519"/>
                    <a:pt x="973" y="466"/>
                    <a:pt x="1000" y="405"/>
                  </a:cubicBezTo>
                  <a:cubicBezTo>
                    <a:pt x="1020" y="352"/>
                    <a:pt x="1027" y="291"/>
                    <a:pt x="1013" y="231"/>
                  </a:cubicBezTo>
                  <a:cubicBezTo>
                    <a:pt x="1007" y="177"/>
                    <a:pt x="987" y="124"/>
                    <a:pt x="953" y="83"/>
                  </a:cubicBezTo>
                  <a:cubicBezTo>
                    <a:pt x="920" y="50"/>
                    <a:pt x="879" y="23"/>
                    <a:pt x="832" y="16"/>
                  </a:cubicBezTo>
                  <a:cubicBezTo>
                    <a:pt x="783" y="6"/>
                    <a:pt x="734" y="0"/>
                    <a:pt x="6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2" name="Google Shape;1132;p41"/>
            <p:cNvSpPr/>
            <p:nvPr/>
          </p:nvSpPr>
          <p:spPr>
            <a:xfrm>
              <a:off x="4689006" y="2560064"/>
              <a:ext cx="22269" cy="10982"/>
            </a:xfrm>
            <a:custGeom>
              <a:avLst/>
              <a:gdLst/>
              <a:ahLst/>
              <a:cxnLst/>
              <a:rect l="l" t="t" r="r" b="b"/>
              <a:pathLst>
                <a:path w="947" h="467" extrusionOk="0">
                  <a:moveTo>
                    <a:pt x="0" y="1"/>
                  </a:moveTo>
                  <a:cubicBezTo>
                    <a:pt x="7" y="54"/>
                    <a:pt x="27" y="108"/>
                    <a:pt x="61" y="155"/>
                  </a:cubicBezTo>
                  <a:cubicBezTo>
                    <a:pt x="94" y="209"/>
                    <a:pt x="134" y="256"/>
                    <a:pt x="181" y="296"/>
                  </a:cubicBezTo>
                  <a:cubicBezTo>
                    <a:pt x="242" y="336"/>
                    <a:pt x="309" y="376"/>
                    <a:pt x="383" y="403"/>
                  </a:cubicBezTo>
                  <a:cubicBezTo>
                    <a:pt x="494" y="444"/>
                    <a:pt x="611" y="465"/>
                    <a:pt x="728" y="465"/>
                  </a:cubicBezTo>
                  <a:cubicBezTo>
                    <a:pt x="745" y="465"/>
                    <a:pt x="762" y="464"/>
                    <a:pt x="779" y="464"/>
                  </a:cubicBezTo>
                  <a:cubicBezTo>
                    <a:pt x="794" y="465"/>
                    <a:pt x="808" y="466"/>
                    <a:pt x="823" y="466"/>
                  </a:cubicBezTo>
                  <a:cubicBezTo>
                    <a:pt x="866" y="466"/>
                    <a:pt x="906" y="459"/>
                    <a:pt x="946" y="443"/>
                  </a:cubicBezTo>
                  <a:cubicBezTo>
                    <a:pt x="893" y="437"/>
                    <a:pt x="839" y="437"/>
                    <a:pt x="779" y="437"/>
                  </a:cubicBezTo>
                  <a:cubicBezTo>
                    <a:pt x="651" y="430"/>
                    <a:pt x="524" y="403"/>
                    <a:pt x="396" y="363"/>
                  </a:cubicBezTo>
                  <a:cubicBezTo>
                    <a:pt x="329" y="336"/>
                    <a:pt x="269" y="302"/>
                    <a:pt x="208" y="262"/>
                  </a:cubicBezTo>
                  <a:cubicBezTo>
                    <a:pt x="161" y="229"/>
                    <a:pt x="121" y="188"/>
                    <a:pt x="87" y="141"/>
                  </a:cubicBezTo>
                  <a:cubicBezTo>
                    <a:pt x="27" y="54"/>
                    <a:pt x="7" y="1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3" name="Google Shape;1133;p41"/>
            <p:cNvSpPr/>
            <p:nvPr/>
          </p:nvSpPr>
          <p:spPr>
            <a:xfrm>
              <a:off x="4702103" y="2523452"/>
              <a:ext cx="20058" cy="20552"/>
            </a:xfrm>
            <a:custGeom>
              <a:avLst/>
              <a:gdLst/>
              <a:ahLst/>
              <a:cxnLst/>
              <a:rect l="l" t="t" r="r" b="b"/>
              <a:pathLst>
                <a:path w="853" h="874" extrusionOk="0">
                  <a:moveTo>
                    <a:pt x="852" y="1"/>
                  </a:moveTo>
                  <a:lnTo>
                    <a:pt x="852" y="1"/>
                  </a:lnTo>
                  <a:cubicBezTo>
                    <a:pt x="698" y="128"/>
                    <a:pt x="550" y="269"/>
                    <a:pt x="410" y="423"/>
                  </a:cubicBezTo>
                  <a:cubicBezTo>
                    <a:pt x="295" y="544"/>
                    <a:pt x="188" y="652"/>
                    <a:pt x="114" y="732"/>
                  </a:cubicBezTo>
                  <a:cubicBezTo>
                    <a:pt x="74" y="772"/>
                    <a:pt x="34" y="819"/>
                    <a:pt x="0" y="873"/>
                  </a:cubicBezTo>
                  <a:cubicBezTo>
                    <a:pt x="54" y="839"/>
                    <a:pt x="101" y="799"/>
                    <a:pt x="141" y="752"/>
                  </a:cubicBezTo>
                  <a:cubicBezTo>
                    <a:pt x="215" y="678"/>
                    <a:pt x="322" y="571"/>
                    <a:pt x="443" y="450"/>
                  </a:cubicBezTo>
                  <a:cubicBezTo>
                    <a:pt x="557" y="329"/>
                    <a:pt x="665" y="222"/>
                    <a:pt x="738" y="142"/>
                  </a:cubicBezTo>
                  <a:cubicBezTo>
                    <a:pt x="779" y="95"/>
                    <a:pt x="819" y="54"/>
                    <a:pt x="85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4" name="Google Shape;1134;p41"/>
            <p:cNvSpPr/>
            <p:nvPr/>
          </p:nvSpPr>
          <p:spPr>
            <a:xfrm>
              <a:off x="4696742" y="2488581"/>
              <a:ext cx="1434" cy="24808"/>
            </a:xfrm>
            <a:custGeom>
              <a:avLst/>
              <a:gdLst/>
              <a:ahLst/>
              <a:cxnLst/>
              <a:rect l="l" t="t" r="r" b="b"/>
              <a:pathLst>
                <a:path w="61" h="1055" extrusionOk="0">
                  <a:moveTo>
                    <a:pt x="34" y="1"/>
                  </a:moveTo>
                  <a:cubicBezTo>
                    <a:pt x="7" y="175"/>
                    <a:pt x="0" y="350"/>
                    <a:pt x="7" y="531"/>
                  </a:cubicBezTo>
                  <a:cubicBezTo>
                    <a:pt x="0" y="705"/>
                    <a:pt x="7" y="880"/>
                    <a:pt x="27" y="1054"/>
                  </a:cubicBezTo>
                  <a:cubicBezTo>
                    <a:pt x="54" y="880"/>
                    <a:pt x="60" y="705"/>
                    <a:pt x="54" y="531"/>
                  </a:cubicBezTo>
                  <a:cubicBezTo>
                    <a:pt x="60" y="350"/>
                    <a:pt x="54" y="175"/>
                    <a:pt x="3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5" name="Google Shape;1135;p41"/>
            <p:cNvSpPr/>
            <p:nvPr/>
          </p:nvSpPr>
          <p:spPr>
            <a:xfrm>
              <a:off x="4588178" y="2459706"/>
              <a:ext cx="124206" cy="964"/>
            </a:xfrm>
            <a:custGeom>
              <a:avLst/>
              <a:gdLst/>
              <a:ahLst/>
              <a:cxnLst/>
              <a:rect l="l" t="t" r="r" b="b"/>
              <a:pathLst>
                <a:path w="5282" h="41" extrusionOk="0">
                  <a:moveTo>
                    <a:pt x="2637" y="1"/>
                  </a:moveTo>
                  <a:cubicBezTo>
                    <a:pt x="1181" y="1"/>
                    <a:pt x="0" y="7"/>
                    <a:pt x="0" y="21"/>
                  </a:cubicBezTo>
                  <a:cubicBezTo>
                    <a:pt x="0" y="34"/>
                    <a:pt x="1181" y="41"/>
                    <a:pt x="2637" y="41"/>
                  </a:cubicBezTo>
                  <a:cubicBezTo>
                    <a:pt x="4100" y="41"/>
                    <a:pt x="5281" y="34"/>
                    <a:pt x="5281" y="21"/>
                  </a:cubicBezTo>
                  <a:cubicBezTo>
                    <a:pt x="5281" y="7"/>
                    <a:pt x="4100" y="1"/>
                    <a:pt x="263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6" name="Google Shape;1136;p41"/>
            <p:cNvSpPr/>
            <p:nvPr/>
          </p:nvSpPr>
          <p:spPr>
            <a:xfrm>
              <a:off x="4584533" y="2469487"/>
              <a:ext cx="131002" cy="1129"/>
            </a:xfrm>
            <a:custGeom>
              <a:avLst/>
              <a:gdLst/>
              <a:ahLst/>
              <a:cxnLst/>
              <a:rect l="l" t="t" r="r" b="b"/>
              <a:pathLst>
                <a:path w="5571" h="48" extrusionOk="0">
                  <a:moveTo>
                    <a:pt x="2786" y="1"/>
                  </a:moveTo>
                  <a:cubicBezTo>
                    <a:pt x="1249" y="1"/>
                    <a:pt x="1" y="14"/>
                    <a:pt x="1" y="21"/>
                  </a:cubicBezTo>
                  <a:cubicBezTo>
                    <a:pt x="1" y="34"/>
                    <a:pt x="1249" y="48"/>
                    <a:pt x="2786" y="48"/>
                  </a:cubicBezTo>
                  <a:cubicBezTo>
                    <a:pt x="4329" y="48"/>
                    <a:pt x="5571" y="34"/>
                    <a:pt x="5571" y="21"/>
                  </a:cubicBezTo>
                  <a:cubicBezTo>
                    <a:pt x="5571" y="14"/>
                    <a:pt x="4329" y="1"/>
                    <a:pt x="27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7" name="Google Shape;1137;p41"/>
            <p:cNvSpPr/>
            <p:nvPr/>
          </p:nvSpPr>
          <p:spPr>
            <a:xfrm>
              <a:off x="4593374" y="2450559"/>
              <a:ext cx="114118" cy="1129"/>
            </a:xfrm>
            <a:custGeom>
              <a:avLst/>
              <a:gdLst/>
              <a:ahLst/>
              <a:cxnLst/>
              <a:rect l="l" t="t" r="r" b="b"/>
              <a:pathLst>
                <a:path w="4853" h="48" extrusionOk="0">
                  <a:moveTo>
                    <a:pt x="2423" y="0"/>
                  </a:moveTo>
                  <a:cubicBezTo>
                    <a:pt x="1088" y="0"/>
                    <a:pt x="1" y="14"/>
                    <a:pt x="1" y="27"/>
                  </a:cubicBezTo>
                  <a:cubicBezTo>
                    <a:pt x="1" y="34"/>
                    <a:pt x="1088" y="47"/>
                    <a:pt x="2423" y="47"/>
                  </a:cubicBezTo>
                  <a:cubicBezTo>
                    <a:pt x="3765" y="47"/>
                    <a:pt x="4852" y="34"/>
                    <a:pt x="4852" y="27"/>
                  </a:cubicBezTo>
                  <a:cubicBezTo>
                    <a:pt x="4852" y="14"/>
                    <a:pt x="3765" y="0"/>
                    <a:pt x="24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8" name="Google Shape;1138;p41"/>
            <p:cNvSpPr/>
            <p:nvPr/>
          </p:nvSpPr>
          <p:spPr>
            <a:xfrm>
              <a:off x="4601110" y="2599990"/>
              <a:ext cx="111579" cy="964"/>
            </a:xfrm>
            <a:custGeom>
              <a:avLst/>
              <a:gdLst/>
              <a:ahLst/>
              <a:cxnLst/>
              <a:rect l="l" t="t" r="r" b="b"/>
              <a:pathLst>
                <a:path w="4745" h="41" extrusionOk="0">
                  <a:moveTo>
                    <a:pt x="2376" y="0"/>
                  </a:moveTo>
                  <a:cubicBezTo>
                    <a:pt x="1061" y="0"/>
                    <a:pt x="0" y="7"/>
                    <a:pt x="0" y="20"/>
                  </a:cubicBezTo>
                  <a:cubicBezTo>
                    <a:pt x="0" y="34"/>
                    <a:pt x="1061" y="41"/>
                    <a:pt x="2376" y="41"/>
                  </a:cubicBezTo>
                  <a:cubicBezTo>
                    <a:pt x="3685" y="41"/>
                    <a:pt x="4745" y="34"/>
                    <a:pt x="4745" y="20"/>
                  </a:cubicBezTo>
                  <a:cubicBezTo>
                    <a:pt x="4745" y="7"/>
                    <a:pt x="3685" y="0"/>
                    <a:pt x="23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39" name="Google Shape;1139;p41"/>
            <p:cNvSpPr/>
            <p:nvPr/>
          </p:nvSpPr>
          <p:spPr>
            <a:xfrm>
              <a:off x="4601745" y="2593665"/>
              <a:ext cx="110168" cy="988"/>
            </a:xfrm>
            <a:custGeom>
              <a:avLst/>
              <a:gdLst/>
              <a:ahLst/>
              <a:cxnLst/>
              <a:rect l="l" t="t" r="r" b="b"/>
              <a:pathLst>
                <a:path w="4685" h="42" extrusionOk="0">
                  <a:moveTo>
                    <a:pt x="2342" y="1"/>
                  </a:moveTo>
                  <a:cubicBezTo>
                    <a:pt x="1047" y="1"/>
                    <a:pt x="0" y="8"/>
                    <a:pt x="0" y="21"/>
                  </a:cubicBezTo>
                  <a:cubicBezTo>
                    <a:pt x="0" y="34"/>
                    <a:pt x="1047" y="41"/>
                    <a:pt x="2342" y="41"/>
                  </a:cubicBezTo>
                  <a:cubicBezTo>
                    <a:pt x="3637" y="41"/>
                    <a:pt x="4684" y="34"/>
                    <a:pt x="4684" y="21"/>
                  </a:cubicBezTo>
                  <a:cubicBezTo>
                    <a:pt x="4684" y="8"/>
                    <a:pt x="3637" y="1"/>
                    <a:pt x="23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0" name="Google Shape;1140;p41"/>
            <p:cNvSpPr/>
            <p:nvPr/>
          </p:nvSpPr>
          <p:spPr>
            <a:xfrm>
              <a:off x="4600946" y="2585459"/>
              <a:ext cx="109862" cy="988"/>
            </a:xfrm>
            <a:custGeom>
              <a:avLst/>
              <a:gdLst/>
              <a:ahLst/>
              <a:cxnLst/>
              <a:rect l="l" t="t" r="r" b="b"/>
              <a:pathLst>
                <a:path w="4672" h="42" extrusionOk="0">
                  <a:moveTo>
                    <a:pt x="2336" y="1"/>
                  </a:moveTo>
                  <a:cubicBezTo>
                    <a:pt x="1048" y="1"/>
                    <a:pt x="1" y="8"/>
                    <a:pt x="1" y="21"/>
                  </a:cubicBezTo>
                  <a:cubicBezTo>
                    <a:pt x="1" y="34"/>
                    <a:pt x="1048" y="41"/>
                    <a:pt x="2336" y="41"/>
                  </a:cubicBezTo>
                  <a:cubicBezTo>
                    <a:pt x="3624" y="41"/>
                    <a:pt x="4671" y="34"/>
                    <a:pt x="4671" y="21"/>
                  </a:cubicBezTo>
                  <a:cubicBezTo>
                    <a:pt x="4671" y="8"/>
                    <a:pt x="3624" y="1"/>
                    <a:pt x="233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1" name="Google Shape;1141;p41"/>
            <p:cNvSpPr/>
            <p:nvPr/>
          </p:nvSpPr>
          <p:spPr>
            <a:xfrm>
              <a:off x="4621779" y="2528508"/>
              <a:ext cx="9030" cy="23374"/>
            </a:xfrm>
            <a:custGeom>
              <a:avLst/>
              <a:gdLst/>
              <a:ahLst/>
              <a:cxnLst/>
              <a:rect l="l" t="t" r="r" b="b"/>
              <a:pathLst>
                <a:path w="384" h="994" extrusionOk="0">
                  <a:moveTo>
                    <a:pt x="27" y="0"/>
                  </a:moveTo>
                  <a:lnTo>
                    <a:pt x="27" y="0"/>
                  </a:lnTo>
                  <a:cubicBezTo>
                    <a:pt x="7" y="47"/>
                    <a:pt x="1" y="108"/>
                    <a:pt x="7" y="161"/>
                  </a:cubicBezTo>
                  <a:cubicBezTo>
                    <a:pt x="1" y="289"/>
                    <a:pt x="27" y="423"/>
                    <a:pt x="68" y="544"/>
                  </a:cubicBezTo>
                  <a:cubicBezTo>
                    <a:pt x="115" y="671"/>
                    <a:pt x="175" y="786"/>
                    <a:pt x="262" y="886"/>
                  </a:cubicBezTo>
                  <a:cubicBezTo>
                    <a:pt x="296" y="926"/>
                    <a:pt x="329" y="967"/>
                    <a:pt x="376" y="994"/>
                  </a:cubicBezTo>
                  <a:lnTo>
                    <a:pt x="383" y="994"/>
                  </a:lnTo>
                  <a:cubicBezTo>
                    <a:pt x="141" y="718"/>
                    <a:pt x="14" y="363"/>
                    <a:pt x="2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2" name="Google Shape;1142;p41"/>
            <p:cNvSpPr/>
            <p:nvPr/>
          </p:nvSpPr>
          <p:spPr>
            <a:xfrm>
              <a:off x="4615948" y="2529284"/>
              <a:ext cx="9641" cy="25749"/>
            </a:xfrm>
            <a:custGeom>
              <a:avLst/>
              <a:gdLst/>
              <a:ahLst/>
              <a:cxnLst/>
              <a:rect l="l" t="t" r="r" b="b"/>
              <a:pathLst>
                <a:path w="410" h="1095" extrusionOk="0">
                  <a:moveTo>
                    <a:pt x="27" y="1"/>
                  </a:moveTo>
                  <a:cubicBezTo>
                    <a:pt x="7" y="61"/>
                    <a:pt x="0" y="122"/>
                    <a:pt x="7" y="175"/>
                  </a:cubicBezTo>
                  <a:cubicBezTo>
                    <a:pt x="0" y="323"/>
                    <a:pt x="27" y="464"/>
                    <a:pt x="74" y="598"/>
                  </a:cubicBezTo>
                  <a:cubicBezTo>
                    <a:pt x="121" y="732"/>
                    <a:pt x="188" y="860"/>
                    <a:pt x="282" y="974"/>
                  </a:cubicBezTo>
                  <a:cubicBezTo>
                    <a:pt x="316" y="1021"/>
                    <a:pt x="356" y="1061"/>
                    <a:pt x="410" y="1095"/>
                  </a:cubicBezTo>
                  <a:cubicBezTo>
                    <a:pt x="282" y="940"/>
                    <a:pt x="188" y="773"/>
                    <a:pt x="114" y="591"/>
                  </a:cubicBezTo>
                  <a:cubicBezTo>
                    <a:pt x="54" y="397"/>
                    <a:pt x="27" y="202"/>
                    <a:pt x="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3" name="Google Shape;1143;p41"/>
            <p:cNvSpPr/>
            <p:nvPr/>
          </p:nvSpPr>
          <p:spPr>
            <a:xfrm>
              <a:off x="4610422" y="2530389"/>
              <a:ext cx="10441" cy="27019"/>
            </a:xfrm>
            <a:custGeom>
              <a:avLst/>
              <a:gdLst/>
              <a:ahLst/>
              <a:cxnLst/>
              <a:rect l="l" t="t" r="r" b="b"/>
              <a:pathLst>
                <a:path w="444" h="1149" extrusionOk="0">
                  <a:moveTo>
                    <a:pt x="61" y="1"/>
                  </a:moveTo>
                  <a:lnTo>
                    <a:pt x="61" y="1"/>
                  </a:lnTo>
                  <a:cubicBezTo>
                    <a:pt x="34" y="55"/>
                    <a:pt x="20" y="122"/>
                    <a:pt x="14" y="182"/>
                  </a:cubicBezTo>
                  <a:cubicBezTo>
                    <a:pt x="0" y="336"/>
                    <a:pt x="14" y="491"/>
                    <a:pt x="67" y="632"/>
                  </a:cubicBezTo>
                  <a:cubicBezTo>
                    <a:pt x="114" y="779"/>
                    <a:pt x="188" y="914"/>
                    <a:pt x="289" y="1028"/>
                  </a:cubicBezTo>
                  <a:cubicBezTo>
                    <a:pt x="329" y="1081"/>
                    <a:pt x="383" y="1122"/>
                    <a:pt x="437" y="1148"/>
                  </a:cubicBezTo>
                  <a:cubicBezTo>
                    <a:pt x="443" y="1148"/>
                    <a:pt x="383" y="1101"/>
                    <a:pt x="316" y="1008"/>
                  </a:cubicBezTo>
                  <a:cubicBezTo>
                    <a:pt x="222" y="893"/>
                    <a:pt x="155" y="759"/>
                    <a:pt x="108" y="625"/>
                  </a:cubicBezTo>
                  <a:cubicBezTo>
                    <a:pt x="61" y="477"/>
                    <a:pt x="41" y="330"/>
                    <a:pt x="47" y="182"/>
                  </a:cubicBezTo>
                  <a:cubicBezTo>
                    <a:pt x="47" y="68"/>
                    <a:pt x="67" y="1"/>
                    <a:pt x="6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4" name="Google Shape;1144;p41"/>
            <p:cNvSpPr/>
            <p:nvPr/>
          </p:nvSpPr>
          <p:spPr>
            <a:xfrm>
              <a:off x="4690746" y="2539559"/>
              <a:ext cx="26831" cy="25020"/>
            </a:xfrm>
            <a:custGeom>
              <a:avLst/>
              <a:gdLst/>
              <a:ahLst/>
              <a:cxnLst/>
              <a:rect l="l" t="t" r="r" b="b"/>
              <a:pathLst>
                <a:path w="1141" h="1064" extrusionOk="0">
                  <a:moveTo>
                    <a:pt x="678" y="0"/>
                  </a:moveTo>
                  <a:cubicBezTo>
                    <a:pt x="772" y="34"/>
                    <a:pt x="859" y="94"/>
                    <a:pt x="933" y="168"/>
                  </a:cubicBezTo>
                  <a:cubicBezTo>
                    <a:pt x="1013" y="248"/>
                    <a:pt x="1060" y="349"/>
                    <a:pt x="1080" y="456"/>
                  </a:cubicBezTo>
                  <a:cubicBezTo>
                    <a:pt x="1101" y="591"/>
                    <a:pt x="1060" y="725"/>
                    <a:pt x="973" y="832"/>
                  </a:cubicBezTo>
                  <a:cubicBezTo>
                    <a:pt x="886" y="933"/>
                    <a:pt x="758" y="1000"/>
                    <a:pt x="624" y="1007"/>
                  </a:cubicBezTo>
                  <a:cubicBezTo>
                    <a:pt x="539" y="1022"/>
                    <a:pt x="453" y="1029"/>
                    <a:pt x="370" y="1029"/>
                  </a:cubicBezTo>
                  <a:cubicBezTo>
                    <a:pt x="343" y="1029"/>
                    <a:pt x="315" y="1029"/>
                    <a:pt x="289" y="1027"/>
                  </a:cubicBezTo>
                  <a:cubicBezTo>
                    <a:pt x="208" y="1027"/>
                    <a:pt x="134" y="1007"/>
                    <a:pt x="67" y="973"/>
                  </a:cubicBezTo>
                  <a:cubicBezTo>
                    <a:pt x="20" y="946"/>
                    <a:pt x="0" y="933"/>
                    <a:pt x="0" y="933"/>
                  </a:cubicBezTo>
                  <a:lnTo>
                    <a:pt x="0" y="933"/>
                  </a:lnTo>
                  <a:cubicBezTo>
                    <a:pt x="13" y="953"/>
                    <a:pt x="34" y="973"/>
                    <a:pt x="60" y="987"/>
                  </a:cubicBezTo>
                  <a:cubicBezTo>
                    <a:pt x="128" y="1027"/>
                    <a:pt x="201" y="1054"/>
                    <a:pt x="282" y="1060"/>
                  </a:cubicBezTo>
                  <a:cubicBezTo>
                    <a:pt x="312" y="1062"/>
                    <a:pt x="343" y="1063"/>
                    <a:pt x="375" y="1063"/>
                  </a:cubicBezTo>
                  <a:cubicBezTo>
                    <a:pt x="460" y="1063"/>
                    <a:pt x="546" y="1057"/>
                    <a:pt x="624" y="1047"/>
                  </a:cubicBezTo>
                  <a:cubicBezTo>
                    <a:pt x="698" y="1040"/>
                    <a:pt x="765" y="1020"/>
                    <a:pt x="825" y="993"/>
                  </a:cubicBezTo>
                  <a:cubicBezTo>
                    <a:pt x="899" y="966"/>
                    <a:pt x="960" y="919"/>
                    <a:pt x="1007" y="859"/>
                  </a:cubicBezTo>
                  <a:cubicBezTo>
                    <a:pt x="1101" y="745"/>
                    <a:pt x="1141" y="597"/>
                    <a:pt x="1121" y="450"/>
                  </a:cubicBezTo>
                  <a:cubicBezTo>
                    <a:pt x="1101" y="336"/>
                    <a:pt x="1040" y="228"/>
                    <a:pt x="960" y="148"/>
                  </a:cubicBezTo>
                  <a:cubicBezTo>
                    <a:pt x="899" y="87"/>
                    <a:pt x="832" y="47"/>
                    <a:pt x="758" y="20"/>
                  </a:cubicBezTo>
                  <a:cubicBezTo>
                    <a:pt x="731" y="7"/>
                    <a:pt x="705" y="0"/>
                    <a:pt x="6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5" name="Google Shape;1145;p41"/>
            <p:cNvSpPr/>
            <p:nvPr/>
          </p:nvSpPr>
          <p:spPr>
            <a:xfrm>
              <a:off x="4693426" y="2536385"/>
              <a:ext cx="29511" cy="31957"/>
            </a:xfrm>
            <a:custGeom>
              <a:avLst/>
              <a:gdLst/>
              <a:ahLst/>
              <a:cxnLst/>
              <a:rect l="l" t="t" r="r" b="b"/>
              <a:pathLst>
                <a:path w="1255" h="1359" extrusionOk="0">
                  <a:moveTo>
                    <a:pt x="725" y="1"/>
                  </a:moveTo>
                  <a:cubicBezTo>
                    <a:pt x="725" y="8"/>
                    <a:pt x="758" y="8"/>
                    <a:pt x="825" y="28"/>
                  </a:cubicBezTo>
                  <a:cubicBezTo>
                    <a:pt x="906" y="61"/>
                    <a:pt x="973" y="122"/>
                    <a:pt x="1020" y="196"/>
                  </a:cubicBezTo>
                  <a:cubicBezTo>
                    <a:pt x="1101" y="303"/>
                    <a:pt x="1154" y="424"/>
                    <a:pt x="1188" y="544"/>
                  </a:cubicBezTo>
                  <a:cubicBezTo>
                    <a:pt x="1208" y="618"/>
                    <a:pt x="1215" y="699"/>
                    <a:pt x="1215" y="773"/>
                  </a:cubicBezTo>
                  <a:cubicBezTo>
                    <a:pt x="1201" y="853"/>
                    <a:pt x="1174" y="934"/>
                    <a:pt x="1127" y="1001"/>
                  </a:cubicBezTo>
                  <a:cubicBezTo>
                    <a:pt x="1034" y="1128"/>
                    <a:pt x="906" y="1222"/>
                    <a:pt x="752" y="1276"/>
                  </a:cubicBezTo>
                  <a:cubicBezTo>
                    <a:pt x="624" y="1309"/>
                    <a:pt x="497" y="1330"/>
                    <a:pt x="362" y="1330"/>
                  </a:cubicBezTo>
                  <a:cubicBezTo>
                    <a:pt x="184" y="1324"/>
                    <a:pt x="58" y="1306"/>
                    <a:pt x="16" y="1306"/>
                  </a:cubicBezTo>
                  <a:cubicBezTo>
                    <a:pt x="5" y="1306"/>
                    <a:pt x="0" y="1307"/>
                    <a:pt x="0" y="1309"/>
                  </a:cubicBezTo>
                  <a:cubicBezTo>
                    <a:pt x="34" y="1316"/>
                    <a:pt x="67" y="1323"/>
                    <a:pt x="94" y="1330"/>
                  </a:cubicBezTo>
                  <a:cubicBezTo>
                    <a:pt x="188" y="1343"/>
                    <a:pt x="275" y="1350"/>
                    <a:pt x="362" y="1356"/>
                  </a:cubicBezTo>
                  <a:cubicBezTo>
                    <a:pt x="385" y="1358"/>
                    <a:pt x="408" y="1358"/>
                    <a:pt x="431" y="1358"/>
                  </a:cubicBezTo>
                  <a:cubicBezTo>
                    <a:pt x="547" y="1358"/>
                    <a:pt x="658" y="1343"/>
                    <a:pt x="765" y="1309"/>
                  </a:cubicBezTo>
                  <a:cubicBezTo>
                    <a:pt x="926" y="1263"/>
                    <a:pt x="1067" y="1162"/>
                    <a:pt x="1161" y="1021"/>
                  </a:cubicBezTo>
                  <a:cubicBezTo>
                    <a:pt x="1215" y="947"/>
                    <a:pt x="1242" y="860"/>
                    <a:pt x="1248" y="773"/>
                  </a:cubicBezTo>
                  <a:cubicBezTo>
                    <a:pt x="1255" y="692"/>
                    <a:pt x="1242" y="612"/>
                    <a:pt x="1221" y="538"/>
                  </a:cubicBezTo>
                  <a:cubicBezTo>
                    <a:pt x="1181" y="404"/>
                    <a:pt x="1121" y="283"/>
                    <a:pt x="1040" y="175"/>
                  </a:cubicBezTo>
                  <a:cubicBezTo>
                    <a:pt x="987" y="102"/>
                    <a:pt x="913" y="41"/>
                    <a:pt x="825" y="14"/>
                  </a:cubicBezTo>
                  <a:cubicBezTo>
                    <a:pt x="799" y="8"/>
                    <a:pt x="779" y="1"/>
                    <a:pt x="75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6" name="Google Shape;1146;p41"/>
            <p:cNvSpPr/>
            <p:nvPr/>
          </p:nvSpPr>
          <p:spPr>
            <a:xfrm>
              <a:off x="4633301" y="2508944"/>
              <a:ext cx="86653" cy="52721"/>
            </a:xfrm>
            <a:custGeom>
              <a:avLst/>
              <a:gdLst/>
              <a:ahLst/>
              <a:cxnLst/>
              <a:rect l="l" t="t" r="r" b="b"/>
              <a:pathLst>
                <a:path w="3685" h="2242" extrusionOk="0">
                  <a:moveTo>
                    <a:pt x="3570" y="0"/>
                  </a:moveTo>
                  <a:lnTo>
                    <a:pt x="1470" y="336"/>
                  </a:lnTo>
                  <a:lnTo>
                    <a:pt x="0" y="2121"/>
                  </a:lnTo>
                  <a:lnTo>
                    <a:pt x="114" y="2242"/>
                  </a:lnTo>
                  <a:lnTo>
                    <a:pt x="2497" y="1879"/>
                  </a:lnTo>
                  <a:lnTo>
                    <a:pt x="3684" y="101"/>
                  </a:lnTo>
                  <a:lnTo>
                    <a:pt x="357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7" name="Google Shape;1147;p41"/>
            <p:cNvSpPr/>
            <p:nvPr/>
          </p:nvSpPr>
          <p:spPr>
            <a:xfrm>
              <a:off x="4650184" y="2528037"/>
              <a:ext cx="54461" cy="31393"/>
            </a:xfrm>
            <a:custGeom>
              <a:avLst/>
              <a:gdLst/>
              <a:ahLst/>
              <a:cxnLst/>
              <a:rect l="l" t="t" r="r" b="b"/>
              <a:pathLst>
                <a:path w="2316" h="1335" extrusionOk="0">
                  <a:moveTo>
                    <a:pt x="2316" y="0"/>
                  </a:moveTo>
                  <a:cubicBezTo>
                    <a:pt x="2222" y="0"/>
                    <a:pt x="2134" y="54"/>
                    <a:pt x="2101" y="141"/>
                  </a:cubicBezTo>
                  <a:cubicBezTo>
                    <a:pt x="2074" y="228"/>
                    <a:pt x="2027" y="309"/>
                    <a:pt x="1953" y="376"/>
                  </a:cubicBezTo>
                  <a:cubicBezTo>
                    <a:pt x="1882" y="414"/>
                    <a:pt x="1766" y="449"/>
                    <a:pt x="1671" y="449"/>
                  </a:cubicBezTo>
                  <a:cubicBezTo>
                    <a:pt x="1633" y="449"/>
                    <a:pt x="1598" y="443"/>
                    <a:pt x="1571" y="430"/>
                  </a:cubicBezTo>
                  <a:cubicBezTo>
                    <a:pt x="1482" y="385"/>
                    <a:pt x="1129" y="71"/>
                    <a:pt x="1034" y="71"/>
                  </a:cubicBezTo>
                  <a:cubicBezTo>
                    <a:pt x="1029" y="71"/>
                    <a:pt x="1024" y="72"/>
                    <a:pt x="1020" y="74"/>
                  </a:cubicBezTo>
                  <a:cubicBezTo>
                    <a:pt x="953" y="114"/>
                    <a:pt x="893" y="202"/>
                    <a:pt x="960" y="275"/>
                  </a:cubicBezTo>
                  <a:cubicBezTo>
                    <a:pt x="1027" y="356"/>
                    <a:pt x="1389" y="584"/>
                    <a:pt x="1322" y="665"/>
                  </a:cubicBezTo>
                  <a:cubicBezTo>
                    <a:pt x="1315" y="672"/>
                    <a:pt x="1301" y="675"/>
                    <a:pt x="1282" y="675"/>
                  </a:cubicBezTo>
                  <a:cubicBezTo>
                    <a:pt x="1114" y="675"/>
                    <a:pt x="544" y="428"/>
                    <a:pt x="400" y="428"/>
                  </a:cubicBezTo>
                  <a:cubicBezTo>
                    <a:pt x="393" y="428"/>
                    <a:pt x="388" y="429"/>
                    <a:pt x="383" y="430"/>
                  </a:cubicBezTo>
                  <a:cubicBezTo>
                    <a:pt x="269" y="463"/>
                    <a:pt x="202" y="530"/>
                    <a:pt x="269" y="577"/>
                  </a:cubicBezTo>
                  <a:cubicBezTo>
                    <a:pt x="336" y="624"/>
                    <a:pt x="846" y="819"/>
                    <a:pt x="879" y="886"/>
                  </a:cubicBezTo>
                  <a:cubicBezTo>
                    <a:pt x="879" y="886"/>
                    <a:pt x="261" y="725"/>
                    <a:pt x="107" y="725"/>
                  </a:cubicBezTo>
                  <a:cubicBezTo>
                    <a:pt x="89" y="725"/>
                    <a:pt x="78" y="727"/>
                    <a:pt x="74" y="732"/>
                  </a:cubicBezTo>
                  <a:cubicBezTo>
                    <a:pt x="47" y="779"/>
                    <a:pt x="0" y="853"/>
                    <a:pt x="74" y="886"/>
                  </a:cubicBezTo>
                  <a:cubicBezTo>
                    <a:pt x="155" y="913"/>
                    <a:pt x="819" y="1087"/>
                    <a:pt x="879" y="1114"/>
                  </a:cubicBezTo>
                  <a:cubicBezTo>
                    <a:pt x="973" y="1154"/>
                    <a:pt x="1074" y="1181"/>
                    <a:pt x="1175" y="1201"/>
                  </a:cubicBezTo>
                  <a:cubicBezTo>
                    <a:pt x="1275" y="1228"/>
                    <a:pt x="1383" y="1262"/>
                    <a:pt x="1483" y="1295"/>
                  </a:cubicBezTo>
                  <a:cubicBezTo>
                    <a:pt x="1556" y="1321"/>
                    <a:pt x="1634" y="1334"/>
                    <a:pt x="1711" y="1334"/>
                  </a:cubicBezTo>
                  <a:cubicBezTo>
                    <a:pt x="1798" y="1334"/>
                    <a:pt x="1885" y="1317"/>
                    <a:pt x="1967" y="1282"/>
                  </a:cubicBezTo>
                  <a:lnTo>
                    <a:pt x="2040" y="1255"/>
                  </a:lnTo>
                  <a:cubicBezTo>
                    <a:pt x="2161" y="1201"/>
                    <a:pt x="2242" y="1081"/>
                    <a:pt x="2235" y="953"/>
                  </a:cubicBezTo>
                  <a:lnTo>
                    <a:pt x="2215" y="698"/>
                  </a:lnTo>
                  <a:lnTo>
                    <a:pt x="2302" y="477"/>
                  </a:lnTo>
                  <a:lnTo>
                    <a:pt x="2316" y="0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8" name="Google Shape;1148;p41"/>
            <p:cNvSpPr/>
            <p:nvPr/>
          </p:nvSpPr>
          <p:spPr>
            <a:xfrm>
              <a:off x="4636146" y="2511460"/>
              <a:ext cx="83807" cy="50675"/>
            </a:xfrm>
            <a:custGeom>
              <a:avLst/>
              <a:gdLst/>
              <a:ahLst/>
              <a:cxnLst/>
              <a:rect l="l" t="t" r="r" b="b"/>
              <a:pathLst>
                <a:path w="3564" h="2155" extrusionOk="0">
                  <a:moveTo>
                    <a:pt x="3563" y="1"/>
                  </a:moveTo>
                  <a:cubicBezTo>
                    <a:pt x="3550" y="1"/>
                    <a:pt x="3537" y="1"/>
                    <a:pt x="3516" y="7"/>
                  </a:cubicBezTo>
                  <a:lnTo>
                    <a:pt x="3389" y="21"/>
                  </a:lnTo>
                  <a:lnTo>
                    <a:pt x="2919" y="88"/>
                  </a:lnTo>
                  <a:lnTo>
                    <a:pt x="2221" y="182"/>
                  </a:lnTo>
                  <a:lnTo>
                    <a:pt x="1805" y="242"/>
                  </a:lnTo>
                  <a:cubicBezTo>
                    <a:pt x="1651" y="262"/>
                    <a:pt x="1510" y="316"/>
                    <a:pt x="1389" y="410"/>
                  </a:cubicBezTo>
                  <a:cubicBezTo>
                    <a:pt x="1275" y="517"/>
                    <a:pt x="1181" y="631"/>
                    <a:pt x="1087" y="752"/>
                  </a:cubicBezTo>
                  <a:lnTo>
                    <a:pt x="832" y="1081"/>
                  </a:lnTo>
                  <a:lnTo>
                    <a:pt x="396" y="1631"/>
                  </a:lnTo>
                  <a:lnTo>
                    <a:pt x="101" y="2014"/>
                  </a:lnTo>
                  <a:lnTo>
                    <a:pt x="27" y="2114"/>
                  </a:lnTo>
                  <a:cubicBezTo>
                    <a:pt x="14" y="2128"/>
                    <a:pt x="7" y="2141"/>
                    <a:pt x="0" y="2155"/>
                  </a:cubicBezTo>
                  <a:cubicBezTo>
                    <a:pt x="14" y="2141"/>
                    <a:pt x="20" y="2135"/>
                    <a:pt x="34" y="2121"/>
                  </a:cubicBezTo>
                  <a:lnTo>
                    <a:pt x="114" y="2021"/>
                  </a:lnTo>
                  <a:lnTo>
                    <a:pt x="416" y="1651"/>
                  </a:lnTo>
                  <a:lnTo>
                    <a:pt x="859" y="1101"/>
                  </a:lnTo>
                  <a:cubicBezTo>
                    <a:pt x="946" y="994"/>
                    <a:pt x="1034" y="886"/>
                    <a:pt x="1121" y="772"/>
                  </a:cubicBezTo>
                  <a:cubicBezTo>
                    <a:pt x="1208" y="652"/>
                    <a:pt x="1309" y="544"/>
                    <a:pt x="1416" y="437"/>
                  </a:cubicBezTo>
                  <a:cubicBezTo>
                    <a:pt x="1530" y="350"/>
                    <a:pt x="1664" y="296"/>
                    <a:pt x="1812" y="276"/>
                  </a:cubicBezTo>
                  <a:lnTo>
                    <a:pt x="2221" y="215"/>
                  </a:lnTo>
                  <a:lnTo>
                    <a:pt x="2926" y="108"/>
                  </a:lnTo>
                  <a:lnTo>
                    <a:pt x="3396" y="34"/>
                  </a:lnTo>
                  <a:lnTo>
                    <a:pt x="3523" y="7"/>
                  </a:lnTo>
                  <a:cubicBezTo>
                    <a:pt x="3537" y="7"/>
                    <a:pt x="3550" y="7"/>
                    <a:pt x="35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49" name="Google Shape;1149;p41"/>
            <p:cNvSpPr/>
            <p:nvPr/>
          </p:nvSpPr>
          <p:spPr>
            <a:xfrm>
              <a:off x="4691686" y="2520725"/>
              <a:ext cx="3809" cy="3574"/>
            </a:xfrm>
            <a:custGeom>
              <a:avLst/>
              <a:gdLst/>
              <a:ahLst/>
              <a:cxnLst/>
              <a:rect l="l" t="t" r="r" b="b"/>
              <a:pathLst>
                <a:path w="162" h="152" extrusionOk="0">
                  <a:moveTo>
                    <a:pt x="107" y="1"/>
                  </a:moveTo>
                  <a:cubicBezTo>
                    <a:pt x="96" y="1"/>
                    <a:pt x="84" y="6"/>
                    <a:pt x="74" y="16"/>
                  </a:cubicBezTo>
                  <a:lnTo>
                    <a:pt x="88" y="3"/>
                  </a:lnTo>
                  <a:lnTo>
                    <a:pt x="88" y="3"/>
                  </a:lnTo>
                  <a:cubicBezTo>
                    <a:pt x="61" y="16"/>
                    <a:pt x="41" y="29"/>
                    <a:pt x="20" y="56"/>
                  </a:cubicBezTo>
                  <a:cubicBezTo>
                    <a:pt x="0" y="76"/>
                    <a:pt x="0" y="110"/>
                    <a:pt x="20" y="137"/>
                  </a:cubicBezTo>
                  <a:cubicBezTo>
                    <a:pt x="34" y="147"/>
                    <a:pt x="52" y="152"/>
                    <a:pt x="71" y="152"/>
                  </a:cubicBezTo>
                  <a:cubicBezTo>
                    <a:pt x="89" y="152"/>
                    <a:pt x="108" y="147"/>
                    <a:pt x="121" y="137"/>
                  </a:cubicBezTo>
                  <a:cubicBezTo>
                    <a:pt x="141" y="123"/>
                    <a:pt x="155" y="97"/>
                    <a:pt x="155" y="76"/>
                  </a:cubicBezTo>
                  <a:cubicBezTo>
                    <a:pt x="161" y="56"/>
                    <a:pt x="155" y="29"/>
                    <a:pt x="134" y="16"/>
                  </a:cubicBezTo>
                  <a:cubicBezTo>
                    <a:pt x="128" y="6"/>
                    <a:pt x="118" y="1"/>
                    <a:pt x="10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1053" name="Google Shape;1053;p41"/>
          <p:cNvSpPr txBox="1">
            <a:spLocks noGrp="1"/>
          </p:cNvSpPr>
          <p:nvPr>
            <p:ph type="title"/>
          </p:nvPr>
        </p:nvSpPr>
        <p:spPr>
          <a:xfrm>
            <a:off x="643002" y="220144"/>
            <a:ext cx="77040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GB" dirty="0">
                <a:latin typeface="+mj-lt"/>
              </a:rPr>
              <a:t>Hofstede’s Cultural Dimensions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E8FE85-6244-458A-EAB3-8953AF4742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385959"/>
              </p:ext>
            </p:extLst>
          </p:nvPr>
        </p:nvGraphicFramePr>
        <p:xfrm>
          <a:off x="1775926" y="1678085"/>
          <a:ext cx="5592147" cy="2651760"/>
        </p:xfrm>
        <a:graphic>
          <a:graphicData uri="http://schemas.openxmlformats.org/drawingml/2006/table">
            <a:tbl>
              <a:tblPr firstRow="1" bandRow="1">
                <a:tableStyleId>{D03447BB-5D67-496B-8E87-E561075AD55C}</a:tableStyleId>
              </a:tblPr>
              <a:tblGrid>
                <a:gridCol w="3124438">
                  <a:extLst>
                    <a:ext uri="{9D8B030D-6E8A-4147-A177-3AD203B41FA5}">
                      <a16:colId xmlns:a16="http://schemas.microsoft.com/office/drawing/2014/main" val="1452503995"/>
                    </a:ext>
                  </a:extLst>
                </a:gridCol>
                <a:gridCol w="1227221">
                  <a:extLst>
                    <a:ext uri="{9D8B030D-6E8A-4147-A177-3AD203B41FA5}">
                      <a16:colId xmlns:a16="http://schemas.microsoft.com/office/drawing/2014/main" val="3565184818"/>
                    </a:ext>
                  </a:extLst>
                </a:gridCol>
                <a:gridCol w="1240488">
                  <a:extLst>
                    <a:ext uri="{9D8B030D-6E8A-4147-A177-3AD203B41FA5}">
                      <a16:colId xmlns:a16="http://schemas.microsoft.com/office/drawing/2014/main" val="4015753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6"/>
                          </a:solidFill>
                        </a:rPr>
                        <a:t>Cultural Dimensions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6"/>
                          </a:solidFill>
                        </a:rPr>
                        <a:t>UK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accent6"/>
                          </a:solidFill>
                        </a:rPr>
                        <a:t>Index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6"/>
                          </a:solidFill>
                        </a:rPr>
                        <a:t>CHINA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accent6"/>
                          </a:solidFill>
                        </a:rPr>
                        <a:t>Index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209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Power Distance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928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Individualism vs. Collectivism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022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Masculinity vs. Femininity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8764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Uncertainty Avoidance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6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Long-term vs. Short-term Orientation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3033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Indulgence vs. Restraint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81083"/>
                  </a:ext>
                </a:extLst>
              </a:tr>
            </a:tbl>
          </a:graphicData>
        </a:graphic>
      </p:graphicFrame>
      <p:grpSp>
        <p:nvGrpSpPr>
          <p:cNvPr id="4" name="Google Shape;1865;p55">
            <a:extLst>
              <a:ext uri="{FF2B5EF4-FFF2-40B4-BE49-F238E27FC236}">
                <a16:creationId xmlns:a16="http://schemas.microsoft.com/office/drawing/2014/main" id="{3DBC2C9E-BE5A-00AA-40F1-71FB831D1AF9}"/>
              </a:ext>
            </a:extLst>
          </p:cNvPr>
          <p:cNvGrpSpPr/>
          <p:nvPr/>
        </p:nvGrpSpPr>
        <p:grpSpPr>
          <a:xfrm>
            <a:off x="7439609" y="2424049"/>
            <a:ext cx="1207386" cy="2719451"/>
            <a:chOff x="2110058" y="3971400"/>
            <a:chExt cx="273308" cy="584915"/>
          </a:xfrm>
        </p:grpSpPr>
        <p:sp>
          <p:nvSpPr>
            <p:cNvPr id="5" name="Google Shape;1866;p55">
              <a:extLst>
                <a:ext uri="{FF2B5EF4-FFF2-40B4-BE49-F238E27FC236}">
                  <a16:creationId xmlns:a16="http://schemas.microsoft.com/office/drawing/2014/main" id="{AB8692AA-E8FE-727A-9A62-D941F09DDB59}"/>
                </a:ext>
              </a:extLst>
            </p:cNvPr>
            <p:cNvSpPr/>
            <p:nvPr/>
          </p:nvSpPr>
          <p:spPr>
            <a:xfrm>
              <a:off x="2250178" y="3973728"/>
              <a:ext cx="50839" cy="174270"/>
            </a:xfrm>
            <a:custGeom>
              <a:avLst/>
              <a:gdLst/>
              <a:ahLst/>
              <a:cxnLst/>
              <a:rect l="l" t="t" r="r" b="b"/>
              <a:pathLst>
                <a:path w="2162" h="7411" extrusionOk="0">
                  <a:moveTo>
                    <a:pt x="0" y="0"/>
                  </a:moveTo>
                  <a:lnTo>
                    <a:pt x="685" y="7288"/>
                  </a:lnTo>
                  <a:cubicBezTo>
                    <a:pt x="839" y="7355"/>
                    <a:pt x="1007" y="7395"/>
                    <a:pt x="1175" y="7409"/>
                  </a:cubicBezTo>
                  <a:cubicBezTo>
                    <a:pt x="1188" y="7410"/>
                    <a:pt x="1202" y="7410"/>
                    <a:pt x="1215" y="7410"/>
                  </a:cubicBezTo>
                  <a:cubicBezTo>
                    <a:pt x="1375" y="7410"/>
                    <a:pt x="1525" y="7338"/>
                    <a:pt x="1624" y="7214"/>
                  </a:cubicBezTo>
                  <a:cubicBezTo>
                    <a:pt x="1685" y="7113"/>
                    <a:pt x="1725" y="6999"/>
                    <a:pt x="1732" y="6879"/>
                  </a:cubicBezTo>
                  <a:cubicBezTo>
                    <a:pt x="1886" y="5939"/>
                    <a:pt x="2000" y="4993"/>
                    <a:pt x="2081" y="4047"/>
                  </a:cubicBezTo>
                  <a:cubicBezTo>
                    <a:pt x="2128" y="3470"/>
                    <a:pt x="2161" y="2892"/>
                    <a:pt x="2087" y="2329"/>
                  </a:cubicBezTo>
                  <a:cubicBezTo>
                    <a:pt x="2013" y="1758"/>
                    <a:pt x="1826" y="1195"/>
                    <a:pt x="1470" y="752"/>
                  </a:cubicBezTo>
                  <a:cubicBezTo>
                    <a:pt x="1108" y="309"/>
                    <a:pt x="571" y="0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" name="Google Shape;1867;p55">
              <a:extLst>
                <a:ext uri="{FF2B5EF4-FFF2-40B4-BE49-F238E27FC236}">
                  <a16:creationId xmlns:a16="http://schemas.microsoft.com/office/drawing/2014/main" id="{12A5AC78-3087-C6EB-1DDC-23DA52172FF2}"/>
                </a:ext>
              </a:extLst>
            </p:cNvPr>
            <p:cNvSpPr/>
            <p:nvPr/>
          </p:nvSpPr>
          <p:spPr>
            <a:xfrm>
              <a:off x="2185797" y="3974362"/>
              <a:ext cx="54296" cy="166721"/>
            </a:xfrm>
            <a:custGeom>
              <a:avLst/>
              <a:gdLst/>
              <a:ahLst/>
              <a:cxnLst/>
              <a:rect l="l" t="t" r="r" b="b"/>
              <a:pathLst>
                <a:path w="2309" h="7090" extrusionOk="0">
                  <a:moveTo>
                    <a:pt x="1907" y="0"/>
                  </a:moveTo>
                  <a:cubicBezTo>
                    <a:pt x="1643" y="0"/>
                    <a:pt x="1375" y="77"/>
                    <a:pt x="1195" y="248"/>
                  </a:cubicBezTo>
                  <a:cubicBezTo>
                    <a:pt x="980" y="450"/>
                    <a:pt x="926" y="872"/>
                    <a:pt x="806" y="1141"/>
                  </a:cubicBezTo>
                  <a:cubicBezTo>
                    <a:pt x="604" y="1570"/>
                    <a:pt x="443" y="2013"/>
                    <a:pt x="316" y="2470"/>
                  </a:cubicBezTo>
                  <a:cubicBezTo>
                    <a:pt x="188" y="2973"/>
                    <a:pt x="155" y="3496"/>
                    <a:pt x="128" y="4013"/>
                  </a:cubicBezTo>
                  <a:cubicBezTo>
                    <a:pt x="94" y="4590"/>
                    <a:pt x="61" y="5160"/>
                    <a:pt x="27" y="5731"/>
                  </a:cubicBezTo>
                  <a:cubicBezTo>
                    <a:pt x="0" y="5986"/>
                    <a:pt x="14" y="6248"/>
                    <a:pt x="68" y="6496"/>
                  </a:cubicBezTo>
                  <a:cubicBezTo>
                    <a:pt x="135" y="6744"/>
                    <a:pt x="296" y="6979"/>
                    <a:pt x="537" y="7060"/>
                  </a:cubicBezTo>
                  <a:cubicBezTo>
                    <a:pt x="606" y="7080"/>
                    <a:pt x="676" y="7090"/>
                    <a:pt x="746" y="7090"/>
                  </a:cubicBezTo>
                  <a:cubicBezTo>
                    <a:pt x="906" y="7090"/>
                    <a:pt x="1064" y="7037"/>
                    <a:pt x="1195" y="6939"/>
                  </a:cubicBezTo>
                  <a:cubicBezTo>
                    <a:pt x="1383" y="6791"/>
                    <a:pt x="1524" y="6603"/>
                    <a:pt x="1624" y="6389"/>
                  </a:cubicBezTo>
                  <a:lnTo>
                    <a:pt x="2309" y="60"/>
                  </a:lnTo>
                  <a:cubicBezTo>
                    <a:pt x="2184" y="21"/>
                    <a:pt x="2046" y="0"/>
                    <a:pt x="19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" name="Google Shape;1868;p55">
              <a:extLst>
                <a:ext uri="{FF2B5EF4-FFF2-40B4-BE49-F238E27FC236}">
                  <a16:creationId xmlns:a16="http://schemas.microsoft.com/office/drawing/2014/main" id="{7723D9AC-0B4C-F58B-6FF8-8D7678C7E108}"/>
                </a:ext>
              </a:extLst>
            </p:cNvPr>
            <p:cNvSpPr/>
            <p:nvPr/>
          </p:nvSpPr>
          <p:spPr>
            <a:xfrm>
              <a:off x="2128046" y="4351622"/>
              <a:ext cx="205474" cy="21328"/>
            </a:xfrm>
            <a:custGeom>
              <a:avLst/>
              <a:gdLst/>
              <a:ahLst/>
              <a:cxnLst/>
              <a:rect l="l" t="t" r="r" b="b"/>
              <a:pathLst>
                <a:path w="8738" h="907" extrusionOk="0">
                  <a:moveTo>
                    <a:pt x="0" y="1"/>
                  </a:moveTo>
                  <a:lnTo>
                    <a:pt x="0" y="907"/>
                  </a:lnTo>
                  <a:lnTo>
                    <a:pt x="8737" y="907"/>
                  </a:lnTo>
                  <a:lnTo>
                    <a:pt x="873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8" name="Google Shape;1869;p55">
              <a:extLst>
                <a:ext uri="{FF2B5EF4-FFF2-40B4-BE49-F238E27FC236}">
                  <a16:creationId xmlns:a16="http://schemas.microsoft.com/office/drawing/2014/main" id="{F0E4CD00-AAD8-4290-CD53-1F474FA879E4}"/>
                </a:ext>
              </a:extLst>
            </p:cNvPr>
            <p:cNvSpPr/>
            <p:nvPr/>
          </p:nvSpPr>
          <p:spPr>
            <a:xfrm>
              <a:off x="2160872" y="4130566"/>
              <a:ext cx="145511" cy="223792"/>
            </a:xfrm>
            <a:custGeom>
              <a:avLst/>
              <a:gdLst/>
              <a:ahLst/>
              <a:cxnLst/>
              <a:rect l="l" t="t" r="r" b="b"/>
              <a:pathLst>
                <a:path w="6188" h="9517" extrusionOk="0">
                  <a:moveTo>
                    <a:pt x="658" y="1"/>
                  </a:moveTo>
                  <a:lnTo>
                    <a:pt x="0" y="9516"/>
                  </a:lnTo>
                  <a:lnTo>
                    <a:pt x="6174" y="9462"/>
                  </a:lnTo>
                  <a:lnTo>
                    <a:pt x="6187" y="68"/>
                  </a:lnTo>
                  <a:lnTo>
                    <a:pt x="65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9" name="Google Shape;1870;p55">
              <a:extLst>
                <a:ext uri="{FF2B5EF4-FFF2-40B4-BE49-F238E27FC236}">
                  <a16:creationId xmlns:a16="http://schemas.microsoft.com/office/drawing/2014/main" id="{4DA89AB0-2F9B-C30B-B904-A40D28D84EF9}"/>
                </a:ext>
              </a:extLst>
            </p:cNvPr>
            <p:cNvSpPr/>
            <p:nvPr/>
          </p:nvSpPr>
          <p:spPr>
            <a:xfrm>
              <a:off x="2318651" y="4355266"/>
              <a:ext cx="32686" cy="199172"/>
            </a:xfrm>
            <a:custGeom>
              <a:avLst/>
              <a:gdLst/>
              <a:ahLst/>
              <a:cxnLst/>
              <a:rect l="l" t="t" r="r" b="b"/>
              <a:pathLst>
                <a:path w="1390" h="8470" extrusionOk="0">
                  <a:moveTo>
                    <a:pt x="423" y="0"/>
                  </a:moveTo>
                  <a:lnTo>
                    <a:pt x="1" y="47"/>
                  </a:lnTo>
                  <a:lnTo>
                    <a:pt x="954" y="8462"/>
                  </a:lnTo>
                  <a:lnTo>
                    <a:pt x="1390" y="8469"/>
                  </a:lnTo>
                  <a:lnTo>
                    <a:pt x="4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" name="Google Shape;1871;p55">
              <a:extLst>
                <a:ext uri="{FF2B5EF4-FFF2-40B4-BE49-F238E27FC236}">
                  <a16:creationId xmlns:a16="http://schemas.microsoft.com/office/drawing/2014/main" id="{1D01D122-24AA-FE1E-B23C-D90457C7C247}"/>
                </a:ext>
              </a:extLst>
            </p:cNvPr>
            <p:cNvSpPr/>
            <p:nvPr/>
          </p:nvSpPr>
          <p:spPr>
            <a:xfrm>
              <a:off x="2259019" y="4355266"/>
              <a:ext cx="32827" cy="199172"/>
            </a:xfrm>
            <a:custGeom>
              <a:avLst/>
              <a:gdLst/>
              <a:ahLst/>
              <a:cxnLst/>
              <a:rect l="l" t="t" r="r" b="b"/>
              <a:pathLst>
                <a:path w="1396" h="8470" extrusionOk="0">
                  <a:moveTo>
                    <a:pt x="423" y="0"/>
                  </a:moveTo>
                  <a:lnTo>
                    <a:pt x="0" y="47"/>
                  </a:lnTo>
                  <a:lnTo>
                    <a:pt x="966" y="8469"/>
                  </a:lnTo>
                  <a:lnTo>
                    <a:pt x="1396" y="8469"/>
                  </a:lnTo>
                  <a:lnTo>
                    <a:pt x="4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" name="Google Shape;1872;p55">
              <a:extLst>
                <a:ext uri="{FF2B5EF4-FFF2-40B4-BE49-F238E27FC236}">
                  <a16:creationId xmlns:a16="http://schemas.microsoft.com/office/drawing/2014/main" id="{5011CE6D-7221-8A56-847C-3FB2F7C45BF4}"/>
                </a:ext>
              </a:extLst>
            </p:cNvPr>
            <p:cNvSpPr/>
            <p:nvPr/>
          </p:nvSpPr>
          <p:spPr>
            <a:xfrm>
              <a:off x="2111798" y="4357477"/>
              <a:ext cx="32686" cy="196962"/>
            </a:xfrm>
            <a:custGeom>
              <a:avLst/>
              <a:gdLst/>
              <a:ahLst/>
              <a:cxnLst/>
              <a:rect l="l" t="t" r="r" b="b"/>
              <a:pathLst>
                <a:path w="1390" h="8376" extrusionOk="0">
                  <a:moveTo>
                    <a:pt x="960" y="0"/>
                  </a:moveTo>
                  <a:lnTo>
                    <a:pt x="0" y="8375"/>
                  </a:lnTo>
                  <a:lnTo>
                    <a:pt x="0" y="8375"/>
                  </a:lnTo>
                  <a:lnTo>
                    <a:pt x="436" y="8368"/>
                  </a:lnTo>
                  <a:lnTo>
                    <a:pt x="1389" y="47"/>
                  </a:lnTo>
                  <a:lnTo>
                    <a:pt x="96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2" name="Google Shape;1873;p55">
              <a:extLst>
                <a:ext uri="{FF2B5EF4-FFF2-40B4-BE49-F238E27FC236}">
                  <a16:creationId xmlns:a16="http://schemas.microsoft.com/office/drawing/2014/main" id="{D2D4880F-8E66-EB05-4E08-95EA0577A459}"/>
                </a:ext>
              </a:extLst>
            </p:cNvPr>
            <p:cNvSpPr/>
            <p:nvPr/>
          </p:nvSpPr>
          <p:spPr>
            <a:xfrm>
              <a:off x="2177426" y="4357477"/>
              <a:ext cx="32686" cy="196962"/>
            </a:xfrm>
            <a:custGeom>
              <a:avLst/>
              <a:gdLst/>
              <a:ahLst/>
              <a:cxnLst/>
              <a:rect l="l" t="t" r="r" b="b"/>
              <a:pathLst>
                <a:path w="1390" h="8376" extrusionOk="0">
                  <a:moveTo>
                    <a:pt x="960" y="0"/>
                  </a:moveTo>
                  <a:lnTo>
                    <a:pt x="1" y="8375"/>
                  </a:lnTo>
                  <a:lnTo>
                    <a:pt x="430" y="8368"/>
                  </a:lnTo>
                  <a:lnTo>
                    <a:pt x="1390" y="47"/>
                  </a:lnTo>
                  <a:lnTo>
                    <a:pt x="96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" name="Google Shape;1874;p55">
              <a:extLst>
                <a:ext uri="{FF2B5EF4-FFF2-40B4-BE49-F238E27FC236}">
                  <a16:creationId xmlns:a16="http://schemas.microsoft.com/office/drawing/2014/main" id="{3A32457D-C8A3-B93E-DE8E-F4B2BCAC0B1B}"/>
                </a:ext>
              </a:extLst>
            </p:cNvPr>
            <p:cNvSpPr/>
            <p:nvPr/>
          </p:nvSpPr>
          <p:spPr>
            <a:xfrm>
              <a:off x="2127576" y="4351010"/>
              <a:ext cx="206109" cy="22904"/>
            </a:xfrm>
            <a:custGeom>
              <a:avLst/>
              <a:gdLst/>
              <a:ahLst/>
              <a:cxnLst/>
              <a:rect l="l" t="t" r="r" b="b"/>
              <a:pathLst>
                <a:path w="8765" h="974" extrusionOk="0">
                  <a:moveTo>
                    <a:pt x="0" y="0"/>
                  </a:moveTo>
                  <a:lnTo>
                    <a:pt x="0" y="973"/>
                  </a:lnTo>
                  <a:lnTo>
                    <a:pt x="20" y="973"/>
                  </a:lnTo>
                  <a:lnTo>
                    <a:pt x="8751" y="940"/>
                  </a:lnTo>
                  <a:lnTo>
                    <a:pt x="8764" y="940"/>
                  </a:lnTo>
                  <a:lnTo>
                    <a:pt x="8764" y="926"/>
                  </a:lnTo>
                  <a:cubicBezTo>
                    <a:pt x="8757" y="638"/>
                    <a:pt x="8757" y="409"/>
                    <a:pt x="8757" y="255"/>
                  </a:cubicBezTo>
                  <a:lnTo>
                    <a:pt x="8757" y="81"/>
                  </a:lnTo>
                  <a:lnTo>
                    <a:pt x="8757" y="27"/>
                  </a:lnTo>
                  <a:cubicBezTo>
                    <a:pt x="8757" y="27"/>
                    <a:pt x="8751" y="34"/>
                    <a:pt x="8751" y="74"/>
                  </a:cubicBezTo>
                  <a:lnTo>
                    <a:pt x="8751" y="242"/>
                  </a:lnTo>
                  <a:cubicBezTo>
                    <a:pt x="8744" y="395"/>
                    <a:pt x="8744" y="621"/>
                    <a:pt x="8744" y="906"/>
                  </a:cubicBezTo>
                  <a:lnTo>
                    <a:pt x="8744" y="906"/>
                  </a:lnTo>
                  <a:lnTo>
                    <a:pt x="40" y="913"/>
                  </a:lnTo>
                  <a:lnTo>
                    <a:pt x="40" y="913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6228" y="27"/>
                  </a:lnTo>
                  <a:lnTo>
                    <a:pt x="8080" y="20"/>
                  </a:lnTo>
                  <a:lnTo>
                    <a:pt x="6228" y="1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4" name="Google Shape;1875;p55">
              <a:extLst>
                <a:ext uri="{FF2B5EF4-FFF2-40B4-BE49-F238E27FC236}">
                  <a16:creationId xmlns:a16="http://schemas.microsoft.com/office/drawing/2014/main" id="{FF1F838B-ED2D-A5CF-4DC0-D9F2FE9B24B7}"/>
                </a:ext>
              </a:extLst>
            </p:cNvPr>
            <p:cNvSpPr/>
            <p:nvPr/>
          </p:nvSpPr>
          <p:spPr>
            <a:xfrm>
              <a:off x="2135147" y="4124876"/>
              <a:ext cx="38353" cy="119480"/>
            </a:xfrm>
            <a:custGeom>
              <a:avLst/>
              <a:gdLst/>
              <a:ahLst/>
              <a:cxnLst/>
              <a:rect l="l" t="t" r="r" b="b"/>
              <a:pathLst>
                <a:path w="1631" h="5081" extrusionOk="0">
                  <a:moveTo>
                    <a:pt x="685" y="1"/>
                  </a:moveTo>
                  <a:cubicBezTo>
                    <a:pt x="685" y="1"/>
                    <a:pt x="504" y="149"/>
                    <a:pt x="356" y="746"/>
                  </a:cubicBezTo>
                  <a:cubicBezTo>
                    <a:pt x="195" y="1437"/>
                    <a:pt x="88" y="2135"/>
                    <a:pt x="34" y="2839"/>
                  </a:cubicBezTo>
                  <a:cubicBezTo>
                    <a:pt x="0" y="3349"/>
                    <a:pt x="54" y="3853"/>
                    <a:pt x="208" y="4336"/>
                  </a:cubicBezTo>
                  <a:lnTo>
                    <a:pt x="1564" y="5081"/>
                  </a:lnTo>
                  <a:lnTo>
                    <a:pt x="1631" y="1632"/>
                  </a:lnTo>
                  <a:lnTo>
                    <a:pt x="685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" name="Google Shape;1876;p55">
              <a:extLst>
                <a:ext uri="{FF2B5EF4-FFF2-40B4-BE49-F238E27FC236}">
                  <a16:creationId xmlns:a16="http://schemas.microsoft.com/office/drawing/2014/main" id="{1C00BED1-7BCF-D52F-5A23-B7F4FF62B3D4}"/>
                </a:ext>
              </a:extLst>
            </p:cNvPr>
            <p:cNvSpPr/>
            <p:nvPr/>
          </p:nvSpPr>
          <p:spPr>
            <a:xfrm>
              <a:off x="2146505" y="4098070"/>
              <a:ext cx="191741" cy="180572"/>
            </a:xfrm>
            <a:custGeom>
              <a:avLst/>
              <a:gdLst/>
              <a:ahLst/>
              <a:cxnLst/>
              <a:rect l="l" t="t" r="r" b="b"/>
              <a:pathLst>
                <a:path w="8154" h="7679" extrusionOk="0">
                  <a:moveTo>
                    <a:pt x="3027" y="0"/>
                  </a:moveTo>
                  <a:lnTo>
                    <a:pt x="1141" y="430"/>
                  </a:lnTo>
                  <a:cubicBezTo>
                    <a:pt x="940" y="517"/>
                    <a:pt x="739" y="618"/>
                    <a:pt x="557" y="738"/>
                  </a:cubicBezTo>
                  <a:lnTo>
                    <a:pt x="0" y="1208"/>
                  </a:lnTo>
                  <a:lnTo>
                    <a:pt x="1054" y="2738"/>
                  </a:lnTo>
                  <a:lnTo>
                    <a:pt x="994" y="5322"/>
                  </a:lnTo>
                  <a:cubicBezTo>
                    <a:pt x="994" y="5322"/>
                    <a:pt x="967" y="7127"/>
                    <a:pt x="1517" y="7294"/>
                  </a:cubicBezTo>
                  <a:cubicBezTo>
                    <a:pt x="2074" y="7462"/>
                    <a:pt x="5194" y="7469"/>
                    <a:pt x="5966" y="7549"/>
                  </a:cubicBezTo>
                  <a:cubicBezTo>
                    <a:pt x="6572" y="7618"/>
                    <a:pt x="6971" y="7678"/>
                    <a:pt x="7115" y="7678"/>
                  </a:cubicBezTo>
                  <a:cubicBezTo>
                    <a:pt x="7154" y="7678"/>
                    <a:pt x="7174" y="7674"/>
                    <a:pt x="7174" y="7664"/>
                  </a:cubicBezTo>
                  <a:cubicBezTo>
                    <a:pt x="7174" y="7623"/>
                    <a:pt x="6671" y="5463"/>
                    <a:pt x="6516" y="4979"/>
                  </a:cubicBezTo>
                  <a:cubicBezTo>
                    <a:pt x="6516" y="4979"/>
                    <a:pt x="6651" y="3939"/>
                    <a:pt x="6745" y="3376"/>
                  </a:cubicBezTo>
                  <a:lnTo>
                    <a:pt x="6785" y="3027"/>
                  </a:lnTo>
                  <a:lnTo>
                    <a:pt x="8154" y="1523"/>
                  </a:lnTo>
                  <a:cubicBezTo>
                    <a:pt x="8154" y="1523"/>
                    <a:pt x="7496" y="852"/>
                    <a:pt x="6885" y="550"/>
                  </a:cubicBezTo>
                  <a:cubicBezTo>
                    <a:pt x="6503" y="363"/>
                    <a:pt x="6094" y="255"/>
                    <a:pt x="5671" y="228"/>
                  </a:cubicBezTo>
                  <a:lnTo>
                    <a:pt x="302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" name="Google Shape;1877;p55">
              <a:extLst>
                <a:ext uri="{FF2B5EF4-FFF2-40B4-BE49-F238E27FC236}">
                  <a16:creationId xmlns:a16="http://schemas.microsoft.com/office/drawing/2014/main" id="{B1500DC6-1E5E-3BDA-076B-A59F5122153C}"/>
                </a:ext>
              </a:extLst>
            </p:cNvPr>
            <p:cNvSpPr/>
            <p:nvPr/>
          </p:nvSpPr>
          <p:spPr>
            <a:xfrm>
              <a:off x="2170019" y="4136727"/>
              <a:ext cx="1129" cy="76871"/>
            </a:xfrm>
            <a:custGeom>
              <a:avLst/>
              <a:gdLst/>
              <a:ahLst/>
              <a:cxnLst/>
              <a:rect l="l" t="t" r="r" b="b"/>
              <a:pathLst>
                <a:path w="48" h="3269" extrusionOk="0">
                  <a:moveTo>
                    <a:pt x="20" y="0"/>
                  </a:moveTo>
                  <a:cubicBezTo>
                    <a:pt x="14" y="47"/>
                    <a:pt x="14" y="87"/>
                    <a:pt x="20" y="128"/>
                  </a:cubicBezTo>
                  <a:cubicBezTo>
                    <a:pt x="14" y="222"/>
                    <a:pt x="14" y="336"/>
                    <a:pt x="14" y="477"/>
                  </a:cubicBezTo>
                  <a:cubicBezTo>
                    <a:pt x="14" y="785"/>
                    <a:pt x="7" y="1181"/>
                    <a:pt x="0" y="1631"/>
                  </a:cubicBezTo>
                  <a:cubicBezTo>
                    <a:pt x="0" y="2087"/>
                    <a:pt x="0" y="2490"/>
                    <a:pt x="0" y="2785"/>
                  </a:cubicBezTo>
                  <a:cubicBezTo>
                    <a:pt x="7" y="2933"/>
                    <a:pt x="14" y="3054"/>
                    <a:pt x="14" y="3141"/>
                  </a:cubicBezTo>
                  <a:cubicBezTo>
                    <a:pt x="14" y="3181"/>
                    <a:pt x="14" y="3221"/>
                    <a:pt x="27" y="3268"/>
                  </a:cubicBezTo>
                  <a:cubicBezTo>
                    <a:pt x="27" y="3221"/>
                    <a:pt x="34" y="3181"/>
                    <a:pt x="27" y="3141"/>
                  </a:cubicBezTo>
                  <a:lnTo>
                    <a:pt x="27" y="2785"/>
                  </a:lnTo>
                  <a:cubicBezTo>
                    <a:pt x="34" y="2483"/>
                    <a:pt x="34" y="2087"/>
                    <a:pt x="41" y="1631"/>
                  </a:cubicBezTo>
                  <a:cubicBezTo>
                    <a:pt x="47" y="1181"/>
                    <a:pt x="47" y="772"/>
                    <a:pt x="41" y="477"/>
                  </a:cubicBezTo>
                  <a:cubicBezTo>
                    <a:pt x="41" y="329"/>
                    <a:pt x="34" y="215"/>
                    <a:pt x="34" y="128"/>
                  </a:cubicBezTo>
                  <a:cubicBezTo>
                    <a:pt x="34" y="87"/>
                    <a:pt x="27" y="40"/>
                    <a:pt x="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" name="Google Shape;1878;p55">
              <a:extLst>
                <a:ext uri="{FF2B5EF4-FFF2-40B4-BE49-F238E27FC236}">
                  <a16:creationId xmlns:a16="http://schemas.microsoft.com/office/drawing/2014/main" id="{05863861-2757-6C51-CD11-E60ACD170826}"/>
                </a:ext>
              </a:extLst>
            </p:cNvPr>
            <p:cNvSpPr/>
            <p:nvPr/>
          </p:nvSpPr>
          <p:spPr>
            <a:xfrm>
              <a:off x="2208370" y="4098540"/>
              <a:ext cx="33791" cy="38682"/>
            </a:xfrm>
            <a:custGeom>
              <a:avLst/>
              <a:gdLst/>
              <a:ahLst/>
              <a:cxnLst/>
              <a:rect l="l" t="t" r="r" b="b"/>
              <a:pathLst>
                <a:path w="1437" h="1645" extrusionOk="0">
                  <a:moveTo>
                    <a:pt x="161" y="0"/>
                  </a:moveTo>
                  <a:lnTo>
                    <a:pt x="161" y="0"/>
                  </a:lnTo>
                  <a:cubicBezTo>
                    <a:pt x="148" y="27"/>
                    <a:pt x="134" y="54"/>
                    <a:pt x="121" y="88"/>
                  </a:cubicBezTo>
                  <a:cubicBezTo>
                    <a:pt x="94" y="175"/>
                    <a:pt x="74" y="262"/>
                    <a:pt x="67" y="349"/>
                  </a:cubicBezTo>
                  <a:cubicBezTo>
                    <a:pt x="0" y="980"/>
                    <a:pt x="443" y="1550"/>
                    <a:pt x="1074" y="1631"/>
                  </a:cubicBezTo>
                  <a:cubicBezTo>
                    <a:pt x="1128" y="1639"/>
                    <a:pt x="1182" y="1645"/>
                    <a:pt x="1237" y="1645"/>
                  </a:cubicBezTo>
                  <a:cubicBezTo>
                    <a:pt x="1271" y="1645"/>
                    <a:pt x="1306" y="1643"/>
                    <a:pt x="1342" y="1638"/>
                  </a:cubicBezTo>
                  <a:cubicBezTo>
                    <a:pt x="1376" y="1638"/>
                    <a:pt x="1409" y="1631"/>
                    <a:pt x="1436" y="1618"/>
                  </a:cubicBezTo>
                  <a:lnTo>
                    <a:pt x="1436" y="1618"/>
                  </a:lnTo>
                  <a:cubicBezTo>
                    <a:pt x="1404" y="1619"/>
                    <a:pt x="1371" y="1620"/>
                    <a:pt x="1339" y="1620"/>
                  </a:cubicBezTo>
                  <a:cubicBezTo>
                    <a:pt x="1251" y="1620"/>
                    <a:pt x="1162" y="1614"/>
                    <a:pt x="1074" y="1604"/>
                  </a:cubicBezTo>
                  <a:cubicBezTo>
                    <a:pt x="476" y="1503"/>
                    <a:pt x="47" y="960"/>
                    <a:pt x="94" y="356"/>
                  </a:cubicBezTo>
                  <a:cubicBezTo>
                    <a:pt x="107" y="235"/>
                    <a:pt x="128" y="114"/>
                    <a:pt x="1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" name="Google Shape;1879;p55">
              <a:extLst>
                <a:ext uri="{FF2B5EF4-FFF2-40B4-BE49-F238E27FC236}">
                  <a16:creationId xmlns:a16="http://schemas.microsoft.com/office/drawing/2014/main" id="{43D14FA9-3079-61DB-73C6-1BF7B7503700}"/>
                </a:ext>
              </a:extLst>
            </p:cNvPr>
            <p:cNvSpPr/>
            <p:nvPr/>
          </p:nvSpPr>
          <p:spPr>
            <a:xfrm>
              <a:off x="2225724" y="4102631"/>
              <a:ext cx="58882" cy="92014"/>
            </a:xfrm>
            <a:custGeom>
              <a:avLst/>
              <a:gdLst/>
              <a:ahLst/>
              <a:cxnLst/>
              <a:rect l="l" t="t" r="r" b="b"/>
              <a:pathLst>
                <a:path w="2504" h="3913" extrusionOk="0">
                  <a:moveTo>
                    <a:pt x="1423" y="1"/>
                  </a:moveTo>
                  <a:lnTo>
                    <a:pt x="0" y="2893"/>
                  </a:lnTo>
                  <a:cubicBezTo>
                    <a:pt x="14" y="3101"/>
                    <a:pt x="175" y="3262"/>
                    <a:pt x="383" y="3275"/>
                  </a:cubicBezTo>
                  <a:cubicBezTo>
                    <a:pt x="295" y="3477"/>
                    <a:pt x="363" y="3705"/>
                    <a:pt x="537" y="3826"/>
                  </a:cubicBezTo>
                  <a:cubicBezTo>
                    <a:pt x="629" y="3884"/>
                    <a:pt x="733" y="3912"/>
                    <a:pt x="837" y="3912"/>
                  </a:cubicBezTo>
                  <a:cubicBezTo>
                    <a:pt x="938" y="3912"/>
                    <a:pt x="1038" y="3885"/>
                    <a:pt x="1128" y="3832"/>
                  </a:cubicBezTo>
                  <a:cubicBezTo>
                    <a:pt x="1302" y="3718"/>
                    <a:pt x="1423" y="3530"/>
                    <a:pt x="1450" y="3322"/>
                  </a:cubicBezTo>
                  <a:cubicBezTo>
                    <a:pt x="1500" y="3344"/>
                    <a:pt x="1552" y="3355"/>
                    <a:pt x="1605" y="3355"/>
                  </a:cubicBezTo>
                  <a:cubicBezTo>
                    <a:pt x="1666" y="3355"/>
                    <a:pt x="1728" y="3341"/>
                    <a:pt x="1785" y="3316"/>
                  </a:cubicBezTo>
                  <a:cubicBezTo>
                    <a:pt x="1886" y="3262"/>
                    <a:pt x="1980" y="3188"/>
                    <a:pt x="2054" y="3094"/>
                  </a:cubicBezTo>
                  <a:cubicBezTo>
                    <a:pt x="2456" y="2651"/>
                    <a:pt x="2443" y="2027"/>
                    <a:pt x="2463" y="1430"/>
                  </a:cubicBezTo>
                  <a:cubicBezTo>
                    <a:pt x="2490" y="833"/>
                    <a:pt x="2503" y="551"/>
                    <a:pt x="2416" y="41"/>
                  </a:cubicBezTo>
                  <a:lnTo>
                    <a:pt x="14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" name="Google Shape;1880;p55">
              <a:extLst>
                <a:ext uri="{FF2B5EF4-FFF2-40B4-BE49-F238E27FC236}">
                  <a16:creationId xmlns:a16="http://schemas.microsoft.com/office/drawing/2014/main" id="{0BFCAFB1-62D5-E019-C5CC-07047F4B4900}"/>
                </a:ext>
              </a:extLst>
            </p:cNvPr>
            <p:cNvSpPr/>
            <p:nvPr/>
          </p:nvSpPr>
          <p:spPr>
            <a:xfrm>
              <a:off x="2298782" y="4134187"/>
              <a:ext cx="12628" cy="85406"/>
            </a:xfrm>
            <a:custGeom>
              <a:avLst/>
              <a:gdLst/>
              <a:ahLst/>
              <a:cxnLst/>
              <a:rect l="l" t="t" r="r" b="b"/>
              <a:pathLst>
                <a:path w="537" h="3632" extrusionOk="0">
                  <a:moveTo>
                    <a:pt x="524" y="1"/>
                  </a:moveTo>
                  <a:cubicBezTo>
                    <a:pt x="510" y="1"/>
                    <a:pt x="389" y="813"/>
                    <a:pt x="248" y="1813"/>
                  </a:cubicBezTo>
                  <a:cubicBezTo>
                    <a:pt x="108" y="2819"/>
                    <a:pt x="0" y="3631"/>
                    <a:pt x="14" y="3631"/>
                  </a:cubicBezTo>
                  <a:cubicBezTo>
                    <a:pt x="27" y="3631"/>
                    <a:pt x="148" y="2826"/>
                    <a:pt x="289" y="1819"/>
                  </a:cubicBezTo>
                  <a:cubicBezTo>
                    <a:pt x="430" y="820"/>
                    <a:pt x="537" y="1"/>
                    <a:pt x="52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" name="Google Shape;1881;p55">
              <a:extLst>
                <a:ext uri="{FF2B5EF4-FFF2-40B4-BE49-F238E27FC236}">
                  <a16:creationId xmlns:a16="http://schemas.microsoft.com/office/drawing/2014/main" id="{A3B82F36-DA6E-703E-0948-31594E6096E1}"/>
                </a:ext>
              </a:extLst>
            </p:cNvPr>
            <p:cNvSpPr/>
            <p:nvPr/>
          </p:nvSpPr>
          <p:spPr>
            <a:xfrm>
              <a:off x="2224148" y="4200944"/>
              <a:ext cx="44820" cy="18812"/>
            </a:xfrm>
            <a:custGeom>
              <a:avLst/>
              <a:gdLst/>
              <a:ahLst/>
              <a:cxnLst/>
              <a:rect l="l" t="t" r="r" b="b"/>
              <a:pathLst>
                <a:path w="1906" h="800" extrusionOk="0">
                  <a:moveTo>
                    <a:pt x="1906" y="0"/>
                  </a:moveTo>
                  <a:lnTo>
                    <a:pt x="1906" y="0"/>
                  </a:lnTo>
                  <a:cubicBezTo>
                    <a:pt x="1315" y="329"/>
                    <a:pt x="671" y="557"/>
                    <a:pt x="0" y="671"/>
                  </a:cubicBezTo>
                  <a:cubicBezTo>
                    <a:pt x="120" y="753"/>
                    <a:pt x="262" y="800"/>
                    <a:pt x="409" y="800"/>
                  </a:cubicBezTo>
                  <a:cubicBezTo>
                    <a:pt x="442" y="800"/>
                    <a:pt x="476" y="797"/>
                    <a:pt x="510" y="792"/>
                  </a:cubicBezTo>
                  <a:cubicBezTo>
                    <a:pt x="685" y="772"/>
                    <a:pt x="859" y="725"/>
                    <a:pt x="1027" y="658"/>
                  </a:cubicBezTo>
                  <a:cubicBezTo>
                    <a:pt x="1208" y="598"/>
                    <a:pt x="1382" y="524"/>
                    <a:pt x="1543" y="423"/>
                  </a:cubicBezTo>
                  <a:cubicBezTo>
                    <a:pt x="1698" y="323"/>
                    <a:pt x="1832" y="175"/>
                    <a:pt x="1906" y="0"/>
                  </a:cubicBezTo>
                  <a:close/>
                </a:path>
              </a:pathLst>
            </a:custGeom>
            <a:solidFill>
              <a:srgbClr val="FF9F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" name="Google Shape;1882;p55">
              <a:extLst>
                <a:ext uri="{FF2B5EF4-FFF2-40B4-BE49-F238E27FC236}">
                  <a16:creationId xmlns:a16="http://schemas.microsoft.com/office/drawing/2014/main" id="{0A8A23F2-6FDA-B3E1-F208-4B723A634389}"/>
                </a:ext>
              </a:extLst>
            </p:cNvPr>
            <p:cNvSpPr/>
            <p:nvPr/>
          </p:nvSpPr>
          <p:spPr>
            <a:xfrm>
              <a:off x="2215777" y="4198098"/>
              <a:ext cx="58576" cy="19282"/>
            </a:xfrm>
            <a:custGeom>
              <a:avLst/>
              <a:gdLst/>
              <a:ahLst/>
              <a:cxnLst/>
              <a:rect l="l" t="t" r="r" b="b"/>
              <a:pathLst>
                <a:path w="2491" h="820" extrusionOk="0">
                  <a:moveTo>
                    <a:pt x="2490" y="1"/>
                  </a:moveTo>
                  <a:lnTo>
                    <a:pt x="2490" y="1"/>
                  </a:lnTo>
                  <a:cubicBezTo>
                    <a:pt x="2456" y="7"/>
                    <a:pt x="2423" y="27"/>
                    <a:pt x="2396" y="48"/>
                  </a:cubicBezTo>
                  <a:cubicBezTo>
                    <a:pt x="2342" y="81"/>
                    <a:pt x="2255" y="128"/>
                    <a:pt x="2148" y="182"/>
                  </a:cubicBezTo>
                  <a:cubicBezTo>
                    <a:pt x="1598" y="477"/>
                    <a:pt x="1007" y="672"/>
                    <a:pt x="390" y="766"/>
                  </a:cubicBezTo>
                  <a:cubicBezTo>
                    <a:pt x="269" y="786"/>
                    <a:pt x="175" y="792"/>
                    <a:pt x="108" y="799"/>
                  </a:cubicBezTo>
                  <a:cubicBezTo>
                    <a:pt x="74" y="799"/>
                    <a:pt x="34" y="806"/>
                    <a:pt x="0" y="819"/>
                  </a:cubicBezTo>
                  <a:lnTo>
                    <a:pt x="108" y="819"/>
                  </a:lnTo>
                  <a:cubicBezTo>
                    <a:pt x="175" y="813"/>
                    <a:pt x="269" y="806"/>
                    <a:pt x="390" y="792"/>
                  </a:cubicBezTo>
                  <a:cubicBezTo>
                    <a:pt x="1014" y="719"/>
                    <a:pt x="1618" y="524"/>
                    <a:pt x="2161" y="209"/>
                  </a:cubicBezTo>
                  <a:cubicBezTo>
                    <a:pt x="2269" y="148"/>
                    <a:pt x="2349" y="101"/>
                    <a:pt x="2403" y="61"/>
                  </a:cubicBezTo>
                  <a:cubicBezTo>
                    <a:pt x="2436" y="41"/>
                    <a:pt x="2463" y="21"/>
                    <a:pt x="2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" name="Google Shape;1883;p55">
              <a:extLst>
                <a:ext uri="{FF2B5EF4-FFF2-40B4-BE49-F238E27FC236}">
                  <a16:creationId xmlns:a16="http://schemas.microsoft.com/office/drawing/2014/main" id="{874EC0EB-34FE-0F9E-2E92-1535DAC9EBD8}"/>
                </a:ext>
              </a:extLst>
            </p:cNvPr>
            <p:cNvSpPr/>
            <p:nvPr/>
          </p:nvSpPr>
          <p:spPr>
            <a:xfrm>
              <a:off x="2170324" y="4193302"/>
              <a:ext cx="130696" cy="4679"/>
            </a:xfrm>
            <a:custGeom>
              <a:avLst/>
              <a:gdLst/>
              <a:ahLst/>
              <a:cxnLst/>
              <a:rect l="l" t="t" r="r" b="b"/>
              <a:pathLst>
                <a:path w="5558" h="199" extrusionOk="0">
                  <a:moveTo>
                    <a:pt x="5542" y="0"/>
                  </a:moveTo>
                  <a:cubicBezTo>
                    <a:pt x="5530" y="0"/>
                    <a:pt x="5517" y="3"/>
                    <a:pt x="5503" y="3"/>
                  </a:cubicBezTo>
                  <a:lnTo>
                    <a:pt x="5342" y="17"/>
                  </a:lnTo>
                  <a:cubicBezTo>
                    <a:pt x="5201" y="30"/>
                    <a:pt x="5000" y="50"/>
                    <a:pt x="4745" y="70"/>
                  </a:cubicBezTo>
                  <a:cubicBezTo>
                    <a:pt x="4242" y="104"/>
                    <a:pt x="3551" y="144"/>
                    <a:pt x="2786" y="151"/>
                  </a:cubicBezTo>
                  <a:cubicBezTo>
                    <a:pt x="2704" y="152"/>
                    <a:pt x="2624" y="152"/>
                    <a:pt x="2544" y="152"/>
                  </a:cubicBezTo>
                  <a:cubicBezTo>
                    <a:pt x="1870" y="152"/>
                    <a:pt x="1270" y="128"/>
                    <a:pt x="819" y="104"/>
                  </a:cubicBezTo>
                  <a:cubicBezTo>
                    <a:pt x="564" y="91"/>
                    <a:pt x="363" y="77"/>
                    <a:pt x="222" y="64"/>
                  </a:cubicBezTo>
                  <a:lnTo>
                    <a:pt x="61" y="57"/>
                  </a:lnTo>
                  <a:cubicBezTo>
                    <a:pt x="51" y="54"/>
                    <a:pt x="41" y="52"/>
                    <a:pt x="31" y="52"/>
                  </a:cubicBezTo>
                  <a:cubicBezTo>
                    <a:pt x="21" y="52"/>
                    <a:pt x="11" y="54"/>
                    <a:pt x="1" y="57"/>
                  </a:cubicBezTo>
                  <a:cubicBezTo>
                    <a:pt x="21" y="57"/>
                    <a:pt x="41" y="64"/>
                    <a:pt x="61" y="64"/>
                  </a:cubicBezTo>
                  <a:lnTo>
                    <a:pt x="222" y="84"/>
                  </a:lnTo>
                  <a:cubicBezTo>
                    <a:pt x="356" y="97"/>
                    <a:pt x="564" y="117"/>
                    <a:pt x="813" y="138"/>
                  </a:cubicBezTo>
                  <a:cubicBezTo>
                    <a:pt x="1272" y="168"/>
                    <a:pt x="1894" y="199"/>
                    <a:pt x="2586" y="199"/>
                  </a:cubicBezTo>
                  <a:cubicBezTo>
                    <a:pt x="2652" y="199"/>
                    <a:pt x="2718" y="198"/>
                    <a:pt x="2786" y="198"/>
                  </a:cubicBezTo>
                  <a:cubicBezTo>
                    <a:pt x="3551" y="184"/>
                    <a:pt x="4249" y="144"/>
                    <a:pt x="4752" y="97"/>
                  </a:cubicBezTo>
                  <a:cubicBezTo>
                    <a:pt x="5000" y="70"/>
                    <a:pt x="5201" y="50"/>
                    <a:pt x="5342" y="30"/>
                  </a:cubicBezTo>
                  <a:lnTo>
                    <a:pt x="5503" y="10"/>
                  </a:lnTo>
                  <a:cubicBezTo>
                    <a:pt x="5524" y="10"/>
                    <a:pt x="5544" y="10"/>
                    <a:pt x="5557" y="3"/>
                  </a:cubicBezTo>
                  <a:cubicBezTo>
                    <a:pt x="5553" y="1"/>
                    <a:pt x="5547" y="0"/>
                    <a:pt x="554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" name="Google Shape;1884;p55">
              <a:extLst>
                <a:ext uri="{FF2B5EF4-FFF2-40B4-BE49-F238E27FC236}">
                  <a16:creationId xmlns:a16="http://schemas.microsoft.com/office/drawing/2014/main" id="{5719EDCF-ABB6-1F82-49EB-B70BF8E39CE3}"/>
                </a:ext>
              </a:extLst>
            </p:cNvPr>
            <p:cNvSpPr/>
            <p:nvPr/>
          </p:nvSpPr>
          <p:spPr>
            <a:xfrm>
              <a:off x="2172864" y="4185989"/>
              <a:ext cx="130673" cy="3269"/>
            </a:xfrm>
            <a:custGeom>
              <a:avLst/>
              <a:gdLst/>
              <a:ahLst/>
              <a:cxnLst/>
              <a:rect l="l" t="t" r="r" b="b"/>
              <a:pathLst>
                <a:path w="5557" h="139" extrusionOk="0">
                  <a:moveTo>
                    <a:pt x="5532" y="1"/>
                  </a:moveTo>
                  <a:cubicBezTo>
                    <a:pt x="5523" y="1"/>
                    <a:pt x="5513" y="2"/>
                    <a:pt x="5503" y="6"/>
                  </a:cubicBezTo>
                  <a:lnTo>
                    <a:pt x="5342" y="6"/>
                  </a:lnTo>
                  <a:lnTo>
                    <a:pt x="4744" y="32"/>
                  </a:lnTo>
                  <a:cubicBezTo>
                    <a:pt x="4241" y="59"/>
                    <a:pt x="3550" y="79"/>
                    <a:pt x="2778" y="93"/>
                  </a:cubicBezTo>
                  <a:cubicBezTo>
                    <a:pt x="2554" y="95"/>
                    <a:pt x="2336" y="96"/>
                    <a:pt x="2127" y="96"/>
                  </a:cubicBezTo>
                  <a:cubicBezTo>
                    <a:pt x="1621" y="96"/>
                    <a:pt x="1168" y="91"/>
                    <a:pt x="812" y="86"/>
                  </a:cubicBezTo>
                  <a:lnTo>
                    <a:pt x="222" y="73"/>
                  </a:lnTo>
                  <a:lnTo>
                    <a:pt x="61" y="73"/>
                  </a:lnTo>
                  <a:cubicBezTo>
                    <a:pt x="50" y="69"/>
                    <a:pt x="40" y="68"/>
                    <a:pt x="30" y="68"/>
                  </a:cubicBezTo>
                  <a:cubicBezTo>
                    <a:pt x="20" y="68"/>
                    <a:pt x="10" y="69"/>
                    <a:pt x="0" y="73"/>
                  </a:cubicBezTo>
                  <a:cubicBezTo>
                    <a:pt x="20" y="73"/>
                    <a:pt x="40" y="79"/>
                    <a:pt x="54" y="79"/>
                  </a:cubicBezTo>
                  <a:lnTo>
                    <a:pt x="222" y="86"/>
                  </a:lnTo>
                  <a:cubicBezTo>
                    <a:pt x="363" y="93"/>
                    <a:pt x="564" y="106"/>
                    <a:pt x="812" y="113"/>
                  </a:cubicBezTo>
                  <a:cubicBezTo>
                    <a:pt x="1175" y="128"/>
                    <a:pt x="1639" y="139"/>
                    <a:pt x="2156" y="139"/>
                  </a:cubicBezTo>
                  <a:cubicBezTo>
                    <a:pt x="2356" y="139"/>
                    <a:pt x="2565" y="137"/>
                    <a:pt x="2778" y="133"/>
                  </a:cubicBezTo>
                  <a:cubicBezTo>
                    <a:pt x="3550" y="126"/>
                    <a:pt x="4241" y="93"/>
                    <a:pt x="4744" y="66"/>
                  </a:cubicBezTo>
                  <a:cubicBezTo>
                    <a:pt x="4999" y="53"/>
                    <a:pt x="5201" y="39"/>
                    <a:pt x="5342" y="26"/>
                  </a:cubicBezTo>
                  <a:lnTo>
                    <a:pt x="5503" y="12"/>
                  </a:lnTo>
                  <a:cubicBezTo>
                    <a:pt x="5523" y="12"/>
                    <a:pt x="5543" y="6"/>
                    <a:pt x="5556" y="6"/>
                  </a:cubicBezTo>
                  <a:cubicBezTo>
                    <a:pt x="5550" y="2"/>
                    <a:pt x="5541" y="1"/>
                    <a:pt x="55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" name="Google Shape;1885;p55">
              <a:extLst>
                <a:ext uri="{FF2B5EF4-FFF2-40B4-BE49-F238E27FC236}">
                  <a16:creationId xmlns:a16="http://schemas.microsoft.com/office/drawing/2014/main" id="{B9210ABA-3FC4-F7EB-A88A-930B55E02D95}"/>
                </a:ext>
              </a:extLst>
            </p:cNvPr>
            <p:cNvSpPr/>
            <p:nvPr/>
          </p:nvSpPr>
          <p:spPr>
            <a:xfrm>
              <a:off x="2182011" y="3986825"/>
              <a:ext cx="29676" cy="107793"/>
            </a:xfrm>
            <a:custGeom>
              <a:avLst/>
              <a:gdLst/>
              <a:ahLst/>
              <a:cxnLst/>
              <a:rect l="l" t="t" r="r" b="b"/>
              <a:pathLst>
                <a:path w="1262" h="4584" extrusionOk="0">
                  <a:moveTo>
                    <a:pt x="1235" y="0"/>
                  </a:moveTo>
                  <a:cubicBezTo>
                    <a:pt x="1202" y="0"/>
                    <a:pt x="1195" y="275"/>
                    <a:pt x="1014" y="665"/>
                  </a:cubicBezTo>
                  <a:cubicBezTo>
                    <a:pt x="906" y="893"/>
                    <a:pt x="785" y="1114"/>
                    <a:pt x="651" y="1329"/>
                  </a:cubicBezTo>
                  <a:cubicBezTo>
                    <a:pt x="477" y="1597"/>
                    <a:pt x="322" y="1879"/>
                    <a:pt x="188" y="2168"/>
                  </a:cubicBezTo>
                  <a:cubicBezTo>
                    <a:pt x="155" y="2248"/>
                    <a:pt x="128" y="2329"/>
                    <a:pt x="101" y="2409"/>
                  </a:cubicBezTo>
                  <a:cubicBezTo>
                    <a:pt x="88" y="2450"/>
                    <a:pt x="81" y="2490"/>
                    <a:pt x="67" y="2530"/>
                  </a:cubicBezTo>
                  <a:cubicBezTo>
                    <a:pt x="61" y="2570"/>
                    <a:pt x="47" y="2617"/>
                    <a:pt x="41" y="2651"/>
                  </a:cubicBezTo>
                  <a:cubicBezTo>
                    <a:pt x="14" y="2805"/>
                    <a:pt x="0" y="2960"/>
                    <a:pt x="0" y="3121"/>
                  </a:cubicBezTo>
                  <a:cubicBezTo>
                    <a:pt x="0" y="3382"/>
                    <a:pt x="27" y="3644"/>
                    <a:pt x="81" y="3899"/>
                  </a:cubicBezTo>
                  <a:cubicBezTo>
                    <a:pt x="114" y="4067"/>
                    <a:pt x="161" y="4235"/>
                    <a:pt x="215" y="4402"/>
                  </a:cubicBezTo>
                  <a:cubicBezTo>
                    <a:pt x="262" y="4523"/>
                    <a:pt x="289" y="4584"/>
                    <a:pt x="302" y="4584"/>
                  </a:cubicBezTo>
                  <a:cubicBezTo>
                    <a:pt x="316" y="4584"/>
                    <a:pt x="309" y="4510"/>
                    <a:pt x="296" y="4389"/>
                  </a:cubicBezTo>
                  <a:cubicBezTo>
                    <a:pt x="275" y="4268"/>
                    <a:pt x="249" y="4094"/>
                    <a:pt x="222" y="3879"/>
                  </a:cubicBezTo>
                  <a:cubicBezTo>
                    <a:pt x="188" y="3624"/>
                    <a:pt x="175" y="3376"/>
                    <a:pt x="182" y="3121"/>
                  </a:cubicBezTo>
                  <a:cubicBezTo>
                    <a:pt x="188" y="2819"/>
                    <a:pt x="255" y="2523"/>
                    <a:pt x="376" y="2242"/>
                  </a:cubicBezTo>
                  <a:cubicBezTo>
                    <a:pt x="504" y="1960"/>
                    <a:pt x="651" y="1685"/>
                    <a:pt x="806" y="1423"/>
                  </a:cubicBezTo>
                  <a:cubicBezTo>
                    <a:pt x="940" y="1195"/>
                    <a:pt x="1054" y="960"/>
                    <a:pt x="1141" y="718"/>
                  </a:cubicBezTo>
                  <a:cubicBezTo>
                    <a:pt x="1208" y="550"/>
                    <a:pt x="1242" y="376"/>
                    <a:pt x="1255" y="195"/>
                  </a:cubicBezTo>
                  <a:cubicBezTo>
                    <a:pt x="1262" y="67"/>
                    <a:pt x="1249" y="0"/>
                    <a:pt x="12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" name="Google Shape;1886;p55">
              <a:extLst>
                <a:ext uri="{FF2B5EF4-FFF2-40B4-BE49-F238E27FC236}">
                  <a16:creationId xmlns:a16="http://schemas.microsoft.com/office/drawing/2014/main" id="{9F5D13E9-4178-5043-559E-9FB6437FCB2B}"/>
                </a:ext>
              </a:extLst>
            </p:cNvPr>
            <p:cNvSpPr/>
            <p:nvPr/>
          </p:nvSpPr>
          <p:spPr>
            <a:xfrm>
              <a:off x="2199059" y="3979159"/>
              <a:ext cx="86018" cy="151201"/>
            </a:xfrm>
            <a:custGeom>
              <a:avLst/>
              <a:gdLst/>
              <a:ahLst/>
              <a:cxnLst/>
              <a:rect l="l" t="t" r="r" b="b"/>
              <a:pathLst>
                <a:path w="3658" h="6430" extrusionOk="0">
                  <a:moveTo>
                    <a:pt x="1958" y="1"/>
                  </a:moveTo>
                  <a:cubicBezTo>
                    <a:pt x="1174" y="1"/>
                    <a:pt x="492" y="554"/>
                    <a:pt x="349" y="1340"/>
                  </a:cubicBezTo>
                  <a:cubicBezTo>
                    <a:pt x="208" y="2071"/>
                    <a:pt x="27" y="2769"/>
                    <a:pt x="20" y="3044"/>
                  </a:cubicBezTo>
                  <a:cubicBezTo>
                    <a:pt x="0" y="3856"/>
                    <a:pt x="275" y="4057"/>
                    <a:pt x="597" y="4319"/>
                  </a:cubicBezTo>
                  <a:cubicBezTo>
                    <a:pt x="698" y="4400"/>
                    <a:pt x="799" y="4473"/>
                    <a:pt x="913" y="4534"/>
                  </a:cubicBezTo>
                  <a:lnTo>
                    <a:pt x="732" y="5326"/>
                  </a:lnTo>
                  <a:cubicBezTo>
                    <a:pt x="624" y="5936"/>
                    <a:pt x="1020" y="6292"/>
                    <a:pt x="1637" y="6406"/>
                  </a:cubicBezTo>
                  <a:cubicBezTo>
                    <a:pt x="1729" y="6422"/>
                    <a:pt x="1817" y="6430"/>
                    <a:pt x="1900" y="6430"/>
                  </a:cubicBezTo>
                  <a:cubicBezTo>
                    <a:pt x="2377" y="6430"/>
                    <a:pt x="2708" y="6168"/>
                    <a:pt x="2805" y="5648"/>
                  </a:cubicBezTo>
                  <a:lnTo>
                    <a:pt x="3523" y="1829"/>
                  </a:lnTo>
                  <a:cubicBezTo>
                    <a:pt x="3657" y="964"/>
                    <a:pt x="3067" y="152"/>
                    <a:pt x="2201" y="18"/>
                  </a:cubicBezTo>
                  <a:cubicBezTo>
                    <a:pt x="2181" y="11"/>
                    <a:pt x="2161" y="11"/>
                    <a:pt x="2141" y="11"/>
                  </a:cubicBezTo>
                  <a:cubicBezTo>
                    <a:pt x="2079" y="4"/>
                    <a:pt x="2018" y="1"/>
                    <a:pt x="1958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" name="Google Shape;1887;p55">
              <a:extLst>
                <a:ext uri="{FF2B5EF4-FFF2-40B4-BE49-F238E27FC236}">
                  <a16:creationId xmlns:a16="http://schemas.microsoft.com/office/drawing/2014/main" id="{945C15A6-BB05-4D17-7E28-F089F3EAE3FB}"/>
                </a:ext>
              </a:extLst>
            </p:cNvPr>
            <p:cNvSpPr/>
            <p:nvPr/>
          </p:nvSpPr>
          <p:spPr>
            <a:xfrm>
              <a:off x="2210886" y="4019274"/>
              <a:ext cx="6655" cy="5879"/>
            </a:xfrm>
            <a:custGeom>
              <a:avLst/>
              <a:gdLst/>
              <a:ahLst/>
              <a:cxnLst/>
              <a:rect l="l" t="t" r="r" b="b"/>
              <a:pathLst>
                <a:path w="283" h="250" extrusionOk="0">
                  <a:moveTo>
                    <a:pt x="142" y="0"/>
                  </a:moveTo>
                  <a:cubicBezTo>
                    <a:pt x="84" y="0"/>
                    <a:pt x="31" y="38"/>
                    <a:pt x="14" y="97"/>
                  </a:cubicBezTo>
                  <a:cubicBezTo>
                    <a:pt x="0" y="164"/>
                    <a:pt x="47" y="231"/>
                    <a:pt x="114" y="244"/>
                  </a:cubicBezTo>
                  <a:cubicBezTo>
                    <a:pt x="126" y="248"/>
                    <a:pt x="138" y="249"/>
                    <a:pt x="149" y="249"/>
                  </a:cubicBezTo>
                  <a:cubicBezTo>
                    <a:pt x="204" y="249"/>
                    <a:pt x="252" y="212"/>
                    <a:pt x="269" y="157"/>
                  </a:cubicBezTo>
                  <a:cubicBezTo>
                    <a:pt x="282" y="83"/>
                    <a:pt x="235" y="23"/>
                    <a:pt x="168" y="3"/>
                  </a:cubicBezTo>
                  <a:cubicBezTo>
                    <a:pt x="159" y="1"/>
                    <a:pt x="151" y="0"/>
                    <a:pt x="14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" name="Google Shape;1888;p55">
              <a:extLst>
                <a:ext uri="{FF2B5EF4-FFF2-40B4-BE49-F238E27FC236}">
                  <a16:creationId xmlns:a16="http://schemas.microsoft.com/office/drawing/2014/main" id="{7191E434-7FAF-2693-942C-9E4D4B7D74E7}"/>
                </a:ext>
              </a:extLst>
            </p:cNvPr>
            <p:cNvSpPr/>
            <p:nvPr/>
          </p:nvSpPr>
          <p:spPr>
            <a:xfrm>
              <a:off x="2211356" y="4013772"/>
              <a:ext cx="12486" cy="4350"/>
            </a:xfrm>
            <a:custGeom>
              <a:avLst/>
              <a:gdLst/>
              <a:ahLst/>
              <a:cxnLst/>
              <a:rect l="l" t="t" r="r" b="b"/>
              <a:pathLst>
                <a:path w="531" h="185" extrusionOk="0">
                  <a:moveTo>
                    <a:pt x="217" y="0"/>
                  </a:moveTo>
                  <a:cubicBezTo>
                    <a:pt x="166" y="0"/>
                    <a:pt x="115" y="11"/>
                    <a:pt x="68" y="35"/>
                  </a:cubicBezTo>
                  <a:cubicBezTo>
                    <a:pt x="21" y="62"/>
                    <a:pt x="1" y="89"/>
                    <a:pt x="7" y="96"/>
                  </a:cubicBezTo>
                  <a:cubicBezTo>
                    <a:pt x="8" y="99"/>
                    <a:pt x="12" y="100"/>
                    <a:pt x="19" y="100"/>
                  </a:cubicBezTo>
                  <a:cubicBezTo>
                    <a:pt x="44" y="100"/>
                    <a:pt x="106" y="81"/>
                    <a:pt x="185" y="81"/>
                  </a:cubicBezTo>
                  <a:cubicBezTo>
                    <a:pt x="211" y="81"/>
                    <a:pt x="240" y="83"/>
                    <a:pt x="269" y="89"/>
                  </a:cubicBezTo>
                  <a:cubicBezTo>
                    <a:pt x="394" y="108"/>
                    <a:pt x="484" y="184"/>
                    <a:pt x="506" y="184"/>
                  </a:cubicBezTo>
                  <a:cubicBezTo>
                    <a:pt x="508" y="184"/>
                    <a:pt x="510" y="184"/>
                    <a:pt x="511" y="183"/>
                  </a:cubicBezTo>
                  <a:cubicBezTo>
                    <a:pt x="531" y="169"/>
                    <a:pt x="511" y="143"/>
                    <a:pt x="470" y="102"/>
                  </a:cubicBezTo>
                  <a:cubicBezTo>
                    <a:pt x="401" y="37"/>
                    <a:pt x="309" y="0"/>
                    <a:pt x="2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2" name="Google Shape;1889;p55">
              <a:extLst>
                <a:ext uri="{FF2B5EF4-FFF2-40B4-BE49-F238E27FC236}">
                  <a16:creationId xmlns:a16="http://schemas.microsoft.com/office/drawing/2014/main" id="{7B3D9166-3FE1-B806-896D-81D20802D11D}"/>
                </a:ext>
              </a:extLst>
            </p:cNvPr>
            <p:cNvSpPr/>
            <p:nvPr/>
          </p:nvSpPr>
          <p:spPr>
            <a:xfrm>
              <a:off x="2241643" y="4026470"/>
              <a:ext cx="6655" cy="5879"/>
            </a:xfrm>
            <a:custGeom>
              <a:avLst/>
              <a:gdLst/>
              <a:ahLst/>
              <a:cxnLst/>
              <a:rect l="l" t="t" r="r" b="b"/>
              <a:pathLst>
                <a:path w="283" h="250" extrusionOk="0">
                  <a:moveTo>
                    <a:pt x="140" y="0"/>
                  </a:moveTo>
                  <a:cubicBezTo>
                    <a:pt x="84" y="0"/>
                    <a:pt x="31" y="37"/>
                    <a:pt x="14" y="93"/>
                  </a:cubicBezTo>
                  <a:cubicBezTo>
                    <a:pt x="14" y="93"/>
                    <a:pt x="14" y="93"/>
                    <a:pt x="14" y="99"/>
                  </a:cubicBezTo>
                  <a:cubicBezTo>
                    <a:pt x="1" y="166"/>
                    <a:pt x="48" y="233"/>
                    <a:pt x="122" y="247"/>
                  </a:cubicBezTo>
                  <a:cubicBezTo>
                    <a:pt x="130" y="249"/>
                    <a:pt x="139" y="249"/>
                    <a:pt x="148" y="249"/>
                  </a:cubicBezTo>
                  <a:cubicBezTo>
                    <a:pt x="205" y="249"/>
                    <a:pt x="258" y="211"/>
                    <a:pt x="269" y="153"/>
                  </a:cubicBezTo>
                  <a:lnTo>
                    <a:pt x="276" y="153"/>
                  </a:lnTo>
                  <a:cubicBezTo>
                    <a:pt x="283" y="86"/>
                    <a:pt x="243" y="19"/>
                    <a:pt x="175" y="5"/>
                  </a:cubicBezTo>
                  <a:cubicBezTo>
                    <a:pt x="164" y="2"/>
                    <a:pt x="152" y="0"/>
                    <a:pt x="14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3" name="Google Shape;1890;p55">
              <a:extLst>
                <a:ext uri="{FF2B5EF4-FFF2-40B4-BE49-F238E27FC236}">
                  <a16:creationId xmlns:a16="http://schemas.microsoft.com/office/drawing/2014/main" id="{2B42CEC1-B786-C9DC-7238-5E8AD96AC514}"/>
                </a:ext>
              </a:extLst>
            </p:cNvPr>
            <p:cNvSpPr/>
            <p:nvPr/>
          </p:nvSpPr>
          <p:spPr>
            <a:xfrm>
              <a:off x="2243241" y="4020121"/>
              <a:ext cx="12628" cy="4303"/>
            </a:xfrm>
            <a:custGeom>
              <a:avLst/>
              <a:gdLst/>
              <a:ahLst/>
              <a:cxnLst/>
              <a:rect l="l" t="t" r="r" b="b"/>
              <a:pathLst>
                <a:path w="537" h="183" extrusionOk="0">
                  <a:moveTo>
                    <a:pt x="212" y="0"/>
                  </a:moveTo>
                  <a:cubicBezTo>
                    <a:pt x="162" y="0"/>
                    <a:pt x="113" y="11"/>
                    <a:pt x="67" y="34"/>
                  </a:cubicBezTo>
                  <a:cubicBezTo>
                    <a:pt x="20" y="54"/>
                    <a:pt x="0" y="81"/>
                    <a:pt x="7" y="94"/>
                  </a:cubicBezTo>
                  <a:cubicBezTo>
                    <a:pt x="9" y="97"/>
                    <a:pt x="14" y="99"/>
                    <a:pt x="21" y="99"/>
                  </a:cubicBezTo>
                  <a:cubicBezTo>
                    <a:pt x="49" y="99"/>
                    <a:pt x="111" y="80"/>
                    <a:pt x="188" y="80"/>
                  </a:cubicBezTo>
                  <a:cubicBezTo>
                    <a:pt x="213" y="80"/>
                    <a:pt x="241" y="82"/>
                    <a:pt x="268" y="87"/>
                  </a:cubicBezTo>
                  <a:cubicBezTo>
                    <a:pt x="399" y="106"/>
                    <a:pt x="484" y="183"/>
                    <a:pt x="511" y="183"/>
                  </a:cubicBezTo>
                  <a:cubicBezTo>
                    <a:pt x="514" y="183"/>
                    <a:pt x="515" y="182"/>
                    <a:pt x="517" y="181"/>
                  </a:cubicBezTo>
                  <a:cubicBezTo>
                    <a:pt x="537" y="168"/>
                    <a:pt x="517" y="141"/>
                    <a:pt x="476" y="101"/>
                  </a:cubicBezTo>
                  <a:cubicBezTo>
                    <a:pt x="423" y="54"/>
                    <a:pt x="356" y="20"/>
                    <a:pt x="282" y="7"/>
                  </a:cubicBezTo>
                  <a:cubicBezTo>
                    <a:pt x="259" y="3"/>
                    <a:pt x="235" y="0"/>
                    <a:pt x="2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4" name="Google Shape;1891;p55">
              <a:extLst>
                <a:ext uri="{FF2B5EF4-FFF2-40B4-BE49-F238E27FC236}">
                  <a16:creationId xmlns:a16="http://schemas.microsoft.com/office/drawing/2014/main" id="{46132072-2B6C-6820-69FD-163F298C708D}"/>
                </a:ext>
              </a:extLst>
            </p:cNvPr>
            <p:cNvSpPr/>
            <p:nvPr/>
          </p:nvSpPr>
          <p:spPr>
            <a:xfrm>
              <a:off x="2219257" y="4017276"/>
              <a:ext cx="14697" cy="26854"/>
            </a:xfrm>
            <a:custGeom>
              <a:avLst/>
              <a:gdLst/>
              <a:ahLst/>
              <a:cxnLst/>
              <a:rect l="l" t="t" r="r" b="b"/>
              <a:pathLst>
                <a:path w="625" h="1142" extrusionOk="0">
                  <a:moveTo>
                    <a:pt x="610" y="0"/>
                  </a:moveTo>
                  <a:cubicBezTo>
                    <a:pt x="593" y="0"/>
                    <a:pt x="407" y="273"/>
                    <a:pt x="195" y="624"/>
                  </a:cubicBezTo>
                  <a:lnTo>
                    <a:pt x="47" y="879"/>
                  </a:lnTo>
                  <a:cubicBezTo>
                    <a:pt x="20" y="913"/>
                    <a:pt x="0" y="960"/>
                    <a:pt x="7" y="1014"/>
                  </a:cubicBezTo>
                  <a:cubicBezTo>
                    <a:pt x="7" y="1040"/>
                    <a:pt x="27" y="1061"/>
                    <a:pt x="54" y="1074"/>
                  </a:cubicBezTo>
                  <a:cubicBezTo>
                    <a:pt x="74" y="1081"/>
                    <a:pt x="94" y="1087"/>
                    <a:pt x="114" y="1094"/>
                  </a:cubicBezTo>
                  <a:cubicBezTo>
                    <a:pt x="188" y="1114"/>
                    <a:pt x="262" y="1134"/>
                    <a:pt x="342" y="1141"/>
                  </a:cubicBezTo>
                  <a:cubicBezTo>
                    <a:pt x="268" y="1101"/>
                    <a:pt x="195" y="1074"/>
                    <a:pt x="121" y="1054"/>
                  </a:cubicBezTo>
                  <a:cubicBezTo>
                    <a:pt x="87" y="1047"/>
                    <a:pt x="54" y="1034"/>
                    <a:pt x="54" y="1007"/>
                  </a:cubicBezTo>
                  <a:cubicBezTo>
                    <a:pt x="54" y="973"/>
                    <a:pt x="74" y="933"/>
                    <a:pt x="94" y="906"/>
                  </a:cubicBezTo>
                  <a:cubicBezTo>
                    <a:pt x="148" y="826"/>
                    <a:pt x="195" y="745"/>
                    <a:pt x="248" y="658"/>
                  </a:cubicBezTo>
                  <a:cubicBezTo>
                    <a:pt x="463" y="302"/>
                    <a:pt x="624" y="7"/>
                    <a:pt x="611" y="0"/>
                  </a:cubicBezTo>
                  <a:cubicBezTo>
                    <a:pt x="611" y="0"/>
                    <a:pt x="610" y="0"/>
                    <a:pt x="6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5" name="Google Shape;1892;p55">
              <a:extLst>
                <a:ext uri="{FF2B5EF4-FFF2-40B4-BE49-F238E27FC236}">
                  <a16:creationId xmlns:a16="http://schemas.microsoft.com/office/drawing/2014/main" id="{AEA74CA2-6C77-0313-D575-51B623CBBB37}"/>
                </a:ext>
              </a:extLst>
            </p:cNvPr>
            <p:cNvSpPr/>
            <p:nvPr/>
          </p:nvSpPr>
          <p:spPr>
            <a:xfrm>
              <a:off x="2219093" y="4082433"/>
              <a:ext cx="31275" cy="10840"/>
            </a:xfrm>
            <a:custGeom>
              <a:avLst/>
              <a:gdLst/>
              <a:ahLst/>
              <a:cxnLst/>
              <a:rect l="l" t="t" r="r" b="b"/>
              <a:pathLst>
                <a:path w="1330" h="461" extrusionOk="0">
                  <a:moveTo>
                    <a:pt x="1329" y="1"/>
                  </a:moveTo>
                  <a:lnTo>
                    <a:pt x="1329" y="1"/>
                  </a:lnTo>
                  <a:cubicBezTo>
                    <a:pt x="960" y="142"/>
                    <a:pt x="643" y="177"/>
                    <a:pt x="418" y="177"/>
                  </a:cubicBezTo>
                  <a:cubicBezTo>
                    <a:pt x="193" y="177"/>
                    <a:pt x="61" y="142"/>
                    <a:pt x="61" y="142"/>
                  </a:cubicBezTo>
                  <a:lnTo>
                    <a:pt x="0" y="397"/>
                  </a:lnTo>
                  <a:cubicBezTo>
                    <a:pt x="167" y="442"/>
                    <a:pt x="316" y="461"/>
                    <a:pt x="447" y="461"/>
                  </a:cubicBezTo>
                  <a:cubicBezTo>
                    <a:pt x="1097" y="461"/>
                    <a:pt x="1329" y="1"/>
                    <a:pt x="1329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6" name="Google Shape;1893;p55">
              <a:extLst>
                <a:ext uri="{FF2B5EF4-FFF2-40B4-BE49-F238E27FC236}">
                  <a16:creationId xmlns:a16="http://schemas.microsoft.com/office/drawing/2014/main" id="{F9282FD5-B7D3-023B-45AA-3293011A4999}"/>
                </a:ext>
              </a:extLst>
            </p:cNvPr>
            <p:cNvSpPr/>
            <p:nvPr/>
          </p:nvSpPr>
          <p:spPr>
            <a:xfrm>
              <a:off x="2226664" y="4050618"/>
              <a:ext cx="10276" cy="7736"/>
            </a:xfrm>
            <a:custGeom>
              <a:avLst/>
              <a:gdLst/>
              <a:ahLst/>
              <a:cxnLst/>
              <a:rect l="l" t="t" r="r" b="b"/>
              <a:pathLst>
                <a:path w="437" h="329" extrusionOk="0">
                  <a:moveTo>
                    <a:pt x="189" y="0"/>
                  </a:moveTo>
                  <a:cubicBezTo>
                    <a:pt x="129" y="0"/>
                    <a:pt x="68" y="23"/>
                    <a:pt x="21" y="65"/>
                  </a:cubicBezTo>
                  <a:lnTo>
                    <a:pt x="14" y="72"/>
                  </a:lnTo>
                  <a:cubicBezTo>
                    <a:pt x="0" y="86"/>
                    <a:pt x="0" y="106"/>
                    <a:pt x="7" y="119"/>
                  </a:cubicBezTo>
                  <a:cubicBezTo>
                    <a:pt x="14" y="139"/>
                    <a:pt x="27" y="153"/>
                    <a:pt x="41" y="166"/>
                  </a:cubicBezTo>
                  <a:cubicBezTo>
                    <a:pt x="81" y="226"/>
                    <a:pt x="135" y="273"/>
                    <a:pt x="195" y="307"/>
                  </a:cubicBezTo>
                  <a:cubicBezTo>
                    <a:pt x="221" y="321"/>
                    <a:pt x="250" y="328"/>
                    <a:pt x="279" y="328"/>
                  </a:cubicBezTo>
                  <a:cubicBezTo>
                    <a:pt x="317" y="328"/>
                    <a:pt x="355" y="316"/>
                    <a:pt x="390" y="294"/>
                  </a:cubicBezTo>
                  <a:cubicBezTo>
                    <a:pt x="430" y="247"/>
                    <a:pt x="437" y="179"/>
                    <a:pt x="403" y="126"/>
                  </a:cubicBezTo>
                  <a:cubicBezTo>
                    <a:pt x="376" y="72"/>
                    <a:pt x="323" y="32"/>
                    <a:pt x="262" y="12"/>
                  </a:cubicBezTo>
                  <a:cubicBezTo>
                    <a:pt x="239" y="4"/>
                    <a:pt x="214" y="0"/>
                    <a:pt x="189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7" name="Google Shape;1894;p55">
              <a:extLst>
                <a:ext uri="{FF2B5EF4-FFF2-40B4-BE49-F238E27FC236}">
                  <a16:creationId xmlns:a16="http://schemas.microsoft.com/office/drawing/2014/main" id="{6C4F7524-277D-56F7-A82E-F0ADDBE8D0ED}"/>
                </a:ext>
              </a:extLst>
            </p:cNvPr>
            <p:cNvSpPr/>
            <p:nvPr/>
          </p:nvSpPr>
          <p:spPr>
            <a:xfrm>
              <a:off x="2224289" y="4048032"/>
              <a:ext cx="12651" cy="8042"/>
            </a:xfrm>
            <a:custGeom>
              <a:avLst/>
              <a:gdLst/>
              <a:ahLst/>
              <a:cxnLst/>
              <a:rect l="l" t="t" r="r" b="b"/>
              <a:pathLst>
                <a:path w="538" h="342" extrusionOk="0">
                  <a:moveTo>
                    <a:pt x="516" y="1"/>
                  </a:moveTo>
                  <a:cubicBezTo>
                    <a:pt x="489" y="1"/>
                    <a:pt x="461" y="144"/>
                    <a:pt x="316" y="222"/>
                  </a:cubicBezTo>
                  <a:cubicBezTo>
                    <a:pt x="233" y="271"/>
                    <a:pt x="148" y="278"/>
                    <a:pt x="89" y="278"/>
                  </a:cubicBezTo>
                  <a:cubicBezTo>
                    <a:pt x="66" y="278"/>
                    <a:pt x="47" y="277"/>
                    <a:pt x="33" y="277"/>
                  </a:cubicBezTo>
                  <a:cubicBezTo>
                    <a:pt x="18" y="277"/>
                    <a:pt x="9" y="278"/>
                    <a:pt x="7" y="283"/>
                  </a:cubicBezTo>
                  <a:cubicBezTo>
                    <a:pt x="1" y="303"/>
                    <a:pt x="41" y="316"/>
                    <a:pt x="101" y="336"/>
                  </a:cubicBezTo>
                  <a:cubicBezTo>
                    <a:pt x="124" y="340"/>
                    <a:pt x="147" y="341"/>
                    <a:pt x="169" y="341"/>
                  </a:cubicBezTo>
                  <a:cubicBezTo>
                    <a:pt x="237" y="341"/>
                    <a:pt x="302" y="325"/>
                    <a:pt x="363" y="289"/>
                  </a:cubicBezTo>
                  <a:cubicBezTo>
                    <a:pt x="437" y="249"/>
                    <a:pt x="497" y="182"/>
                    <a:pt x="517" y="102"/>
                  </a:cubicBezTo>
                  <a:cubicBezTo>
                    <a:pt x="538" y="41"/>
                    <a:pt x="524" y="1"/>
                    <a:pt x="517" y="1"/>
                  </a:cubicBezTo>
                  <a:cubicBezTo>
                    <a:pt x="517" y="1"/>
                    <a:pt x="516" y="1"/>
                    <a:pt x="5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8" name="Google Shape;1895;p55">
              <a:extLst>
                <a:ext uri="{FF2B5EF4-FFF2-40B4-BE49-F238E27FC236}">
                  <a16:creationId xmlns:a16="http://schemas.microsoft.com/office/drawing/2014/main" id="{69F6D5DD-D864-2075-8A5D-05C9F7F3E5F8}"/>
                </a:ext>
              </a:extLst>
            </p:cNvPr>
            <p:cNvSpPr/>
            <p:nvPr/>
          </p:nvSpPr>
          <p:spPr>
            <a:xfrm>
              <a:off x="2242912" y="4014901"/>
              <a:ext cx="15026" cy="5926"/>
            </a:xfrm>
            <a:custGeom>
              <a:avLst/>
              <a:gdLst/>
              <a:ahLst/>
              <a:cxnLst/>
              <a:rect l="l" t="t" r="r" b="b"/>
              <a:pathLst>
                <a:path w="639" h="252" extrusionOk="0">
                  <a:moveTo>
                    <a:pt x="193" y="0"/>
                  </a:moveTo>
                  <a:cubicBezTo>
                    <a:pt x="162" y="0"/>
                    <a:pt x="132" y="3"/>
                    <a:pt x="101" y="7"/>
                  </a:cubicBezTo>
                  <a:cubicBezTo>
                    <a:pt x="34" y="21"/>
                    <a:pt x="1" y="41"/>
                    <a:pt x="7" y="68"/>
                  </a:cubicBezTo>
                  <a:cubicBezTo>
                    <a:pt x="14" y="108"/>
                    <a:pt x="155" y="115"/>
                    <a:pt x="309" y="162"/>
                  </a:cubicBezTo>
                  <a:cubicBezTo>
                    <a:pt x="440" y="200"/>
                    <a:pt x="549" y="251"/>
                    <a:pt x="599" y="251"/>
                  </a:cubicBezTo>
                  <a:cubicBezTo>
                    <a:pt x="611" y="251"/>
                    <a:pt x="620" y="249"/>
                    <a:pt x="625" y="242"/>
                  </a:cubicBezTo>
                  <a:cubicBezTo>
                    <a:pt x="638" y="229"/>
                    <a:pt x="625" y="189"/>
                    <a:pt x="571" y="148"/>
                  </a:cubicBezTo>
                  <a:cubicBezTo>
                    <a:pt x="467" y="49"/>
                    <a:pt x="331" y="0"/>
                    <a:pt x="1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9" name="Google Shape;1896;p55">
              <a:extLst>
                <a:ext uri="{FF2B5EF4-FFF2-40B4-BE49-F238E27FC236}">
                  <a16:creationId xmlns:a16="http://schemas.microsoft.com/office/drawing/2014/main" id="{8EC31B81-46ED-2321-3431-2CEE93E52847}"/>
                </a:ext>
              </a:extLst>
            </p:cNvPr>
            <p:cNvSpPr/>
            <p:nvPr/>
          </p:nvSpPr>
          <p:spPr>
            <a:xfrm>
              <a:off x="2213731" y="4007212"/>
              <a:ext cx="11546" cy="4303"/>
            </a:xfrm>
            <a:custGeom>
              <a:avLst/>
              <a:gdLst/>
              <a:ahLst/>
              <a:cxnLst/>
              <a:rect l="l" t="t" r="r" b="b"/>
              <a:pathLst>
                <a:path w="491" h="183" extrusionOk="0">
                  <a:moveTo>
                    <a:pt x="208" y="0"/>
                  </a:moveTo>
                  <a:cubicBezTo>
                    <a:pt x="159" y="0"/>
                    <a:pt x="111" y="13"/>
                    <a:pt x="67" y="32"/>
                  </a:cubicBezTo>
                  <a:cubicBezTo>
                    <a:pt x="20" y="59"/>
                    <a:pt x="0" y="86"/>
                    <a:pt x="7" y="106"/>
                  </a:cubicBezTo>
                  <a:cubicBezTo>
                    <a:pt x="27" y="140"/>
                    <a:pt x="128" y="126"/>
                    <a:pt x="242" y="140"/>
                  </a:cubicBezTo>
                  <a:cubicBezTo>
                    <a:pt x="329" y="155"/>
                    <a:pt x="404" y="182"/>
                    <a:pt x="447" y="182"/>
                  </a:cubicBezTo>
                  <a:cubicBezTo>
                    <a:pt x="460" y="182"/>
                    <a:pt x="470" y="180"/>
                    <a:pt x="477" y="173"/>
                  </a:cubicBezTo>
                  <a:cubicBezTo>
                    <a:pt x="490" y="160"/>
                    <a:pt x="477" y="126"/>
                    <a:pt x="443" y="86"/>
                  </a:cubicBezTo>
                  <a:cubicBezTo>
                    <a:pt x="396" y="46"/>
                    <a:pt x="329" y="12"/>
                    <a:pt x="262" y="6"/>
                  </a:cubicBezTo>
                  <a:cubicBezTo>
                    <a:pt x="244" y="2"/>
                    <a:pt x="226" y="0"/>
                    <a:pt x="2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0" name="Google Shape;1897;p55">
              <a:extLst>
                <a:ext uri="{FF2B5EF4-FFF2-40B4-BE49-F238E27FC236}">
                  <a16:creationId xmlns:a16="http://schemas.microsoft.com/office/drawing/2014/main" id="{1F8A097C-7CBC-4555-1B2D-6554C039F129}"/>
                </a:ext>
              </a:extLst>
            </p:cNvPr>
            <p:cNvSpPr/>
            <p:nvPr/>
          </p:nvSpPr>
          <p:spPr>
            <a:xfrm>
              <a:off x="2218152" y="4082292"/>
              <a:ext cx="62973" cy="103889"/>
            </a:xfrm>
            <a:custGeom>
              <a:avLst/>
              <a:gdLst/>
              <a:ahLst/>
              <a:cxnLst/>
              <a:rect l="l" t="t" r="r" b="b"/>
              <a:pathLst>
                <a:path w="2678" h="4418" extrusionOk="0">
                  <a:moveTo>
                    <a:pt x="2678" y="0"/>
                  </a:moveTo>
                  <a:lnTo>
                    <a:pt x="1208" y="1664"/>
                  </a:lnTo>
                  <a:cubicBezTo>
                    <a:pt x="1047" y="2127"/>
                    <a:pt x="785" y="2550"/>
                    <a:pt x="443" y="2906"/>
                  </a:cubicBezTo>
                  <a:cubicBezTo>
                    <a:pt x="315" y="3020"/>
                    <a:pt x="201" y="3154"/>
                    <a:pt x="107" y="3295"/>
                  </a:cubicBezTo>
                  <a:cubicBezTo>
                    <a:pt x="27" y="3449"/>
                    <a:pt x="0" y="3644"/>
                    <a:pt x="101" y="3785"/>
                  </a:cubicBezTo>
                  <a:cubicBezTo>
                    <a:pt x="153" y="3864"/>
                    <a:pt x="252" y="3909"/>
                    <a:pt x="346" y="3909"/>
                  </a:cubicBezTo>
                  <a:cubicBezTo>
                    <a:pt x="421" y="3909"/>
                    <a:pt x="492" y="3881"/>
                    <a:pt x="537" y="3818"/>
                  </a:cubicBezTo>
                  <a:lnTo>
                    <a:pt x="537" y="3818"/>
                  </a:lnTo>
                  <a:cubicBezTo>
                    <a:pt x="497" y="3919"/>
                    <a:pt x="477" y="4026"/>
                    <a:pt x="477" y="4134"/>
                  </a:cubicBezTo>
                  <a:cubicBezTo>
                    <a:pt x="477" y="4241"/>
                    <a:pt x="537" y="4342"/>
                    <a:pt x="631" y="4395"/>
                  </a:cubicBezTo>
                  <a:cubicBezTo>
                    <a:pt x="664" y="4411"/>
                    <a:pt x="697" y="4418"/>
                    <a:pt x="732" y="4418"/>
                  </a:cubicBezTo>
                  <a:cubicBezTo>
                    <a:pt x="832" y="4418"/>
                    <a:pt x="935" y="4361"/>
                    <a:pt x="1020" y="4302"/>
                  </a:cubicBezTo>
                  <a:cubicBezTo>
                    <a:pt x="1242" y="4143"/>
                    <a:pt x="1423" y="3948"/>
                    <a:pt x="1561" y="3717"/>
                  </a:cubicBezTo>
                  <a:lnTo>
                    <a:pt x="1561" y="3717"/>
                  </a:lnTo>
                  <a:cubicBezTo>
                    <a:pt x="1524" y="3820"/>
                    <a:pt x="1627" y="3967"/>
                    <a:pt x="1752" y="3973"/>
                  </a:cubicBezTo>
                  <a:cubicBezTo>
                    <a:pt x="1759" y="3973"/>
                    <a:pt x="1767" y="3974"/>
                    <a:pt x="1774" y="3974"/>
                  </a:cubicBezTo>
                  <a:cubicBezTo>
                    <a:pt x="1900" y="3974"/>
                    <a:pt x="2018" y="3873"/>
                    <a:pt x="2094" y="3771"/>
                  </a:cubicBezTo>
                  <a:cubicBezTo>
                    <a:pt x="2308" y="3490"/>
                    <a:pt x="2382" y="3134"/>
                    <a:pt x="2443" y="2792"/>
                  </a:cubicBezTo>
                  <a:cubicBezTo>
                    <a:pt x="2597" y="1872"/>
                    <a:pt x="2678" y="940"/>
                    <a:pt x="26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1" name="Google Shape;1898;p55">
              <a:extLst>
                <a:ext uri="{FF2B5EF4-FFF2-40B4-BE49-F238E27FC236}">
                  <a16:creationId xmlns:a16="http://schemas.microsoft.com/office/drawing/2014/main" id="{4CBB3365-EB0C-1956-7073-9E6666156524}"/>
                </a:ext>
              </a:extLst>
            </p:cNvPr>
            <p:cNvSpPr/>
            <p:nvPr/>
          </p:nvSpPr>
          <p:spPr>
            <a:xfrm>
              <a:off x="2235176" y="3971400"/>
              <a:ext cx="57000" cy="180666"/>
            </a:xfrm>
            <a:custGeom>
              <a:avLst/>
              <a:gdLst/>
              <a:ahLst/>
              <a:cxnLst/>
              <a:rect l="l" t="t" r="r" b="b"/>
              <a:pathLst>
                <a:path w="2424" h="7683" extrusionOk="0">
                  <a:moveTo>
                    <a:pt x="625" y="1"/>
                  </a:moveTo>
                  <a:cubicBezTo>
                    <a:pt x="529" y="1"/>
                    <a:pt x="432" y="13"/>
                    <a:pt x="336" y="39"/>
                  </a:cubicBezTo>
                  <a:cubicBezTo>
                    <a:pt x="169" y="86"/>
                    <a:pt x="1" y="200"/>
                    <a:pt x="1" y="374"/>
                  </a:cubicBezTo>
                  <a:cubicBezTo>
                    <a:pt x="1" y="509"/>
                    <a:pt x="108" y="616"/>
                    <a:pt x="202" y="710"/>
                  </a:cubicBezTo>
                  <a:lnTo>
                    <a:pt x="1106" y="1528"/>
                  </a:lnTo>
                  <a:lnTo>
                    <a:pt x="1106" y="1528"/>
                  </a:lnTo>
                  <a:cubicBezTo>
                    <a:pt x="1270" y="2205"/>
                    <a:pt x="1151" y="2920"/>
                    <a:pt x="981" y="3595"/>
                  </a:cubicBezTo>
                  <a:cubicBezTo>
                    <a:pt x="799" y="4287"/>
                    <a:pt x="564" y="4971"/>
                    <a:pt x="524" y="5689"/>
                  </a:cubicBezTo>
                  <a:cubicBezTo>
                    <a:pt x="511" y="5964"/>
                    <a:pt x="524" y="6260"/>
                    <a:pt x="424" y="6521"/>
                  </a:cubicBezTo>
                  <a:cubicBezTo>
                    <a:pt x="363" y="6669"/>
                    <a:pt x="269" y="6810"/>
                    <a:pt x="202" y="6957"/>
                  </a:cubicBezTo>
                  <a:cubicBezTo>
                    <a:pt x="122" y="7105"/>
                    <a:pt x="108" y="7280"/>
                    <a:pt x="169" y="7434"/>
                  </a:cubicBezTo>
                  <a:cubicBezTo>
                    <a:pt x="249" y="7588"/>
                    <a:pt x="403" y="7682"/>
                    <a:pt x="571" y="7682"/>
                  </a:cubicBezTo>
                  <a:cubicBezTo>
                    <a:pt x="739" y="7675"/>
                    <a:pt x="900" y="7622"/>
                    <a:pt x="1034" y="7528"/>
                  </a:cubicBezTo>
                  <a:cubicBezTo>
                    <a:pt x="1329" y="7313"/>
                    <a:pt x="1551" y="7011"/>
                    <a:pt x="1665" y="6662"/>
                  </a:cubicBezTo>
                  <a:cubicBezTo>
                    <a:pt x="1779" y="6313"/>
                    <a:pt x="1860" y="5958"/>
                    <a:pt x="1900" y="5602"/>
                  </a:cubicBezTo>
                  <a:cubicBezTo>
                    <a:pt x="2034" y="4662"/>
                    <a:pt x="2168" y="3730"/>
                    <a:pt x="2309" y="2797"/>
                  </a:cubicBezTo>
                  <a:cubicBezTo>
                    <a:pt x="2363" y="2388"/>
                    <a:pt x="2423" y="1978"/>
                    <a:pt x="2343" y="1576"/>
                  </a:cubicBezTo>
                  <a:cubicBezTo>
                    <a:pt x="2256" y="1160"/>
                    <a:pt x="2034" y="777"/>
                    <a:pt x="1719" y="488"/>
                  </a:cubicBezTo>
                  <a:cubicBezTo>
                    <a:pt x="1422" y="208"/>
                    <a:pt x="1024" y="1"/>
                    <a:pt x="6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2" name="Google Shape;1899;p55">
              <a:extLst>
                <a:ext uri="{FF2B5EF4-FFF2-40B4-BE49-F238E27FC236}">
                  <a16:creationId xmlns:a16="http://schemas.microsoft.com/office/drawing/2014/main" id="{2308CA43-869A-F633-165F-219A624B454F}"/>
                </a:ext>
              </a:extLst>
            </p:cNvPr>
            <p:cNvSpPr/>
            <p:nvPr/>
          </p:nvSpPr>
          <p:spPr>
            <a:xfrm>
              <a:off x="2241643" y="4002908"/>
              <a:ext cx="23868" cy="123266"/>
            </a:xfrm>
            <a:custGeom>
              <a:avLst/>
              <a:gdLst/>
              <a:ahLst/>
              <a:cxnLst/>
              <a:rect l="l" t="t" r="r" b="b"/>
              <a:pathLst>
                <a:path w="1015" h="5242" extrusionOk="0">
                  <a:moveTo>
                    <a:pt x="719" y="1"/>
                  </a:moveTo>
                  <a:cubicBezTo>
                    <a:pt x="712" y="7"/>
                    <a:pt x="719" y="28"/>
                    <a:pt x="732" y="61"/>
                  </a:cubicBezTo>
                  <a:lnTo>
                    <a:pt x="753" y="121"/>
                  </a:lnTo>
                  <a:cubicBezTo>
                    <a:pt x="759" y="148"/>
                    <a:pt x="773" y="175"/>
                    <a:pt x="779" y="209"/>
                  </a:cubicBezTo>
                  <a:cubicBezTo>
                    <a:pt x="840" y="383"/>
                    <a:pt x="867" y="571"/>
                    <a:pt x="867" y="759"/>
                  </a:cubicBezTo>
                  <a:cubicBezTo>
                    <a:pt x="860" y="1041"/>
                    <a:pt x="806" y="1316"/>
                    <a:pt x="719" y="1578"/>
                  </a:cubicBezTo>
                  <a:cubicBezTo>
                    <a:pt x="625" y="1880"/>
                    <a:pt x="471" y="2202"/>
                    <a:pt x="323" y="2551"/>
                  </a:cubicBezTo>
                  <a:cubicBezTo>
                    <a:pt x="175" y="2880"/>
                    <a:pt x="81" y="3228"/>
                    <a:pt x="34" y="3591"/>
                  </a:cubicBezTo>
                  <a:cubicBezTo>
                    <a:pt x="1" y="3879"/>
                    <a:pt x="14" y="4181"/>
                    <a:pt x="68" y="4470"/>
                  </a:cubicBezTo>
                  <a:cubicBezTo>
                    <a:pt x="102" y="4665"/>
                    <a:pt x="149" y="4852"/>
                    <a:pt x="209" y="5040"/>
                  </a:cubicBezTo>
                  <a:cubicBezTo>
                    <a:pt x="249" y="5175"/>
                    <a:pt x="283" y="5242"/>
                    <a:pt x="296" y="5242"/>
                  </a:cubicBezTo>
                  <a:cubicBezTo>
                    <a:pt x="310" y="5242"/>
                    <a:pt x="303" y="5161"/>
                    <a:pt x="283" y="5027"/>
                  </a:cubicBezTo>
                  <a:cubicBezTo>
                    <a:pt x="263" y="4886"/>
                    <a:pt x="229" y="4691"/>
                    <a:pt x="202" y="4450"/>
                  </a:cubicBezTo>
                  <a:cubicBezTo>
                    <a:pt x="175" y="4175"/>
                    <a:pt x="175" y="3893"/>
                    <a:pt x="209" y="3611"/>
                  </a:cubicBezTo>
                  <a:cubicBezTo>
                    <a:pt x="263" y="3275"/>
                    <a:pt x="363" y="2940"/>
                    <a:pt x="504" y="2631"/>
                  </a:cubicBezTo>
                  <a:cubicBezTo>
                    <a:pt x="652" y="2302"/>
                    <a:pt x="779" y="1974"/>
                    <a:pt x="893" y="1638"/>
                  </a:cubicBezTo>
                  <a:cubicBezTo>
                    <a:pt x="981" y="1350"/>
                    <a:pt x="1014" y="1054"/>
                    <a:pt x="1001" y="759"/>
                  </a:cubicBezTo>
                  <a:cubicBezTo>
                    <a:pt x="994" y="558"/>
                    <a:pt x="940" y="356"/>
                    <a:pt x="853" y="182"/>
                  </a:cubicBezTo>
                  <a:cubicBezTo>
                    <a:pt x="833" y="148"/>
                    <a:pt x="820" y="121"/>
                    <a:pt x="806" y="95"/>
                  </a:cubicBezTo>
                  <a:cubicBezTo>
                    <a:pt x="793" y="75"/>
                    <a:pt x="779" y="61"/>
                    <a:pt x="766" y="41"/>
                  </a:cubicBezTo>
                  <a:cubicBezTo>
                    <a:pt x="739" y="14"/>
                    <a:pt x="726" y="1"/>
                    <a:pt x="71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3" name="Google Shape;1900;p55">
              <a:extLst>
                <a:ext uri="{FF2B5EF4-FFF2-40B4-BE49-F238E27FC236}">
                  <a16:creationId xmlns:a16="http://schemas.microsoft.com/office/drawing/2014/main" id="{72672080-3AA2-D8C1-43B2-70DC20D6CCB4}"/>
                </a:ext>
              </a:extLst>
            </p:cNvPr>
            <p:cNvSpPr/>
            <p:nvPr/>
          </p:nvSpPr>
          <p:spPr>
            <a:xfrm>
              <a:off x="2242607" y="3975773"/>
              <a:ext cx="56342" cy="47994"/>
            </a:xfrm>
            <a:custGeom>
              <a:avLst/>
              <a:gdLst/>
              <a:ahLst/>
              <a:cxnLst/>
              <a:rect l="l" t="t" r="r" b="b"/>
              <a:pathLst>
                <a:path w="2396" h="2041" extrusionOk="0">
                  <a:moveTo>
                    <a:pt x="0" y="0"/>
                  </a:moveTo>
                  <a:cubicBezTo>
                    <a:pt x="0" y="1"/>
                    <a:pt x="7" y="7"/>
                    <a:pt x="20" y="27"/>
                  </a:cubicBezTo>
                  <a:lnTo>
                    <a:pt x="74" y="101"/>
                  </a:lnTo>
                  <a:cubicBezTo>
                    <a:pt x="101" y="135"/>
                    <a:pt x="128" y="168"/>
                    <a:pt x="168" y="215"/>
                  </a:cubicBezTo>
                  <a:cubicBezTo>
                    <a:pt x="202" y="255"/>
                    <a:pt x="242" y="309"/>
                    <a:pt x="289" y="363"/>
                  </a:cubicBezTo>
                  <a:cubicBezTo>
                    <a:pt x="383" y="470"/>
                    <a:pt x="497" y="598"/>
                    <a:pt x="631" y="732"/>
                  </a:cubicBezTo>
                  <a:cubicBezTo>
                    <a:pt x="765" y="866"/>
                    <a:pt x="920" y="1007"/>
                    <a:pt x="1087" y="1148"/>
                  </a:cubicBezTo>
                  <a:cubicBezTo>
                    <a:pt x="1248" y="1296"/>
                    <a:pt x="1423" y="1416"/>
                    <a:pt x="1570" y="1530"/>
                  </a:cubicBezTo>
                  <a:cubicBezTo>
                    <a:pt x="1718" y="1645"/>
                    <a:pt x="1866" y="1732"/>
                    <a:pt x="1993" y="1806"/>
                  </a:cubicBezTo>
                  <a:cubicBezTo>
                    <a:pt x="2054" y="1846"/>
                    <a:pt x="2107" y="1879"/>
                    <a:pt x="2161" y="1906"/>
                  </a:cubicBezTo>
                  <a:cubicBezTo>
                    <a:pt x="2208" y="1933"/>
                    <a:pt x="2248" y="1960"/>
                    <a:pt x="2282" y="1980"/>
                  </a:cubicBezTo>
                  <a:lnTo>
                    <a:pt x="2369" y="2020"/>
                  </a:lnTo>
                  <a:lnTo>
                    <a:pt x="2288" y="1973"/>
                  </a:lnTo>
                  <a:cubicBezTo>
                    <a:pt x="2255" y="1953"/>
                    <a:pt x="2215" y="1933"/>
                    <a:pt x="2168" y="1900"/>
                  </a:cubicBezTo>
                  <a:cubicBezTo>
                    <a:pt x="2114" y="1873"/>
                    <a:pt x="2060" y="1839"/>
                    <a:pt x="2000" y="1799"/>
                  </a:cubicBezTo>
                  <a:cubicBezTo>
                    <a:pt x="1879" y="1725"/>
                    <a:pt x="1732" y="1631"/>
                    <a:pt x="1584" y="1517"/>
                  </a:cubicBezTo>
                  <a:cubicBezTo>
                    <a:pt x="1430" y="1403"/>
                    <a:pt x="1262" y="1275"/>
                    <a:pt x="1101" y="1135"/>
                  </a:cubicBezTo>
                  <a:cubicBezTo>
                    <a:pt x="933" y="994"/>
                    <a:pt x="779" y="853"/>
                    <a:pt x="644" y="719"/>
                  </a:cubicBezTo>
                  <a:cubicBezTo>
                    <a:pt x="510" y="584"/>
                    <a:pt x="396" y="457"/>
                    <a:pt x="302" y="349"/>
                  </a:cubicBezTo>
                  <a:cubicBezTo>
                    <a:pt x="255" y="302"/>
                    <a:pt x="208" y="249"/>
                    <a:pt x="175" y="209"/>
                  </a:cubicBezTo>
                  <a:cubicBezTo>
                    <a:pt x="134" y="162"/>
                    <a:pt x="108" y="121"/>
                    <a:pt x="81" y="94"/>
                  </a:cubicBezTo>
                  <a:lnTo>
                    <a:pt x="20" y="21"/>
                  </a:lnTo>
                  <a:cubicBezTo>
                    <a:pt x="7" y="7"/>
                    <a:pt x="0" y="1"/>
                    <a:pt x="0" y="0"/>
                  </a:cubicBezTo>
                  <a:close/>
                  <a:moveTo>
                    <a:pt x="2369" y="2020"/>
                  </a:moveTo>
                  <a:lnTo>
                    <a:pt x="2369" y="2020"/>
                  </a:lnTo>
                  <a:cubicBezTo>
                    <a:pt x="2376" y="2027"/>
                    <a:pt x="2389" y="2034"/>
                    <a:pt x="2396" y="2040"/>
                  </a:cubicBezTo>
                  <a:cubicBezTo>
                    <a:pt x="2389" y="2034"/>
                    <a:pt x="2382" y="2027"/>
                    <a:pt x="2369" y="202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4" name="Google Shape;1901;p55">
              <a:extLst>
                <a:ext uri="{FF2B5EF4-FFF2-40B4-BE49-F238E27FC236}">
                  <a16:creationId xmlns:a16="http://schemas.microsoft.com/office/drawing/2014/main" id="{120DD625-6888-C4DA-064F-342654D1C96E}"/>
                </a:ext>
              </a:extLst>
            </p:cNvPr>
            <p:cNvSpPr/>
            <p:nvPr/>
          </p:nvSpPr>
          <p:spPr>
            <a:xfrm>
              <a:off x="2240396" y="3980500"/>
              <a:ext cx="58082" cy="46583"/>
            </a:xfrm>
            <a:custGeom>
              <a:avLst/>
              <a:gdLst/>
              <a:ahLst/>
              <a:cxnLst/>
              <a:rect l="l" t="t" r="r" b="b"/>
              <a:pathLst>
                <a:path w="2470" h="1981" extrusionOk="0">
                  <a:moveTo>
                    <a:pt x="0" y="1"/>
                  </a:moveTo>
                  <a:cubicBezTo>
                    <a:pt x="0" y="1"/>
                    <a:pt x="7" y="8"/>
                    <a:pt x="20" y="28"/>
                  </a:cubicBezTo>
                  <a:cubicBezTo>
                    <a:pt x="20" y="14"/>
                    <a:pt x="14" y="8"/>
                    <a:pt x="0" y="1"/>
                  </a:cubicBezTo>
                  <a:close/>
                  <a:moveTo>
                    <a:pt x="20" y="28"/>
                  </a:moveTo>
                  <a:lnTo>
                    <a:pt x="67" y="108"/>
                  </a:lnTo>
                  <a:lnTo>
                    <a:pt x="108" y="169"/>
                  </a:lnTo>
                  <a:cubicBezTo>
                    <a:pt x="121" y="189"/>
                    <a:pt x="134" y="209"/>
                    <a:pt x="148" y="236"/>
                  </a:cubicBezTo>
                  <a:cubicBezTo>
                    <a:pt x="181" y="283"/>
                    <a:pt x="222" y="336"/>
                    <a:pt x="269" y="397"/>
                  </a:cubicBezTo>
                  <a:lnTo>
                    <a:pt x="336" y="491"/>
                  </a:lnTo>
                  <a:cubicBezTo>
                    <a:pt x="356" y="518"/>
                    <a:pt x="389" y="551"/>
                    <a:pt x="416" y="585"/>
                  </a:cubicBezTo>
                  <a:cubicBezTo>
                    <a:pt x="470" y="652"/>
                    <a:pt x="537" y="719"/>
                    <a:pt x="597" y="793"/>
                  </a:cubicBezTo>
                  <a:cubicBezTo>
                    <a:pt x="745" y="940"/>
                    <a:pt x="899" y="1081"/>
                    <a:pt x="1061" y="1215"/>
                  </a:cubicBezTo>
                  <a:cubicBezTo>
                    <a:pt x="1228" y="1350"/>
                    <a:pt x="1396" y="1464"/>
                    <a:pt x="1577" y="1578"/>
                  </a:cubicBezTo>
                  <a:cubicBezTo>
                    <a:pt x="1664" y="1625"/>
                    <a:pt x="1745" y="1672"/>
                    <a:pt x="1819" y="1705"/>
                  </a:cubicBezTo>
                  <a:cubicBezTo>
                    <a:pt x="1859" y="1725"/>
                    <a:pt x="1893" y="1746"/>
                    <a:pt x="1933" y="1766"/>
                  </a:cubicBezTo>
                  <a:lnTo>
                    <a:pt x="2034" y="1813"/>
                  </a:lnTo>
                  <a:cubicBezTo>
                    <a:pt x="2101" y="1846"/>
                    <a:pt x="2161" y="1866"/>
                    <a:pt x="2215" y="1886"/>
                  </a:cubicBezTo>
                  <a:lnTo>
                    <a:pt x="2289" y="1920"/>
                  </a:lnTo>
                  <a:lnTo>
                    <a:pt x="2356" y="1940"/>
                  </a:lnTo>
                  <a:lnTo>
                    <a:pt x="2443" y="1974"/>
                  </a:lnTo>
                  <a:cubicBezTo>
                    <a:pt x="2446" y="1974"/>
                    <a:pt x="2450" y="1974"/>
                    <a:pt x="2454" y="1974"/>
                  </a:cubicBezTo>
                  <a:lnTo>
                    <a:pt x="2454" y="1974"/>
                  </a:lnTo>
                  <a:lnTo>
                    <a:pt x="2436" y="1967"/>
                  </a:lnTo>
                  <a:lnTo>
                    <a:pt x="2356" y="1933"/>
                  </a:lnTo>
                  <a:lnTo>
                    <a:pt x="2289" y="1907"/>
                  </a:lnTo>
                  <a:lnTo>
                    <a:pt x="2215" y="1873"/>
                  </a:lnTo>
                  <a:cubicBezTo>
                    <a:pt x="2161" y="1853"/>
                    <a:pt x="2101" y="1826"/>
                    <a:pt x="2034" y="1799"/>
                  </a:cubicBezTo>
                  <a:lnTo>
                    <a:pt x="1933" y="1746"/>
                  </a:lnTo>
                  <a:cubicBezTo>
                    <a:pt x="1899" y="1732"/>
                    <a:pt x="1859" y="1712"/>
                    <a:pt x="1826" y="1692"/>
                  </a:cubicBezTo>
                  <a:cubicBezTo>
                    <a:pt x="1745" y="1652"/>
                    <a:pt x="1664" y="1605"/>
                    <a:pt x="1584" y="1558"/>
                  </a:cubicBezTo>
                  <a:cubicBezTo>
                    <a:pt x="1403" y="1450"/>
                    <a:pt x="1235" y="1329"/>
                    <a:pt x="1074" y="1202"/>
                  </a:cubicBezTo>
                  <a:cubicBezTo>
                    <a:pt x="906" y="1068"/>
                    <a:pt x="752" y="927"/>
                    <a:pt x="611" y="773"/>
                  </a:cubicBezTo>
                  <a:cubicBezTo>
                    <a:pt x="544" y="705"/>
                    <a:pt x="483" y="638"/>
                    <a:pt x="430" y="571"/>
                  </a:cubicBezTo>
                  <a:cubicBezTo>
                    <a:pt x="396" y="538"/>
                    <a:pt x="369" y="504"/>
                    <a:pt x="349" y="477"/>
                  </a:cubicBezTo>
                  <a:cubicBezTo>
                    <a:pt x="322" y="444"/>
                    <a:pt x="296" y="417"/>
                    <a:pt x="275" y="383"/>
                  </a:cubicBezTo>
                  <a:cubicBezTo>
                    <a:pt x="228" y="330"/>
                    <a:pt x="195" y="276"/>
                    <a:pt x="161" y="229"/>
                  </a:cubicBezTo>
                  <a:lnTo>
                    <a:pt x="114" y="162"/>
                  </a:lnTo>
                  <a:lnTo>
                    <a:pt x="74" y="101"/>
                  </a:lnTo>
                  <a:cubicBezTo>
                    <a:pt x="54" y="68"/>
                    <a:pt x="34" y="41"/>
                    <a:pt x="20" y="28"/>
                  </a:cubicBezTo>
                  <a:close/>
                  <a:moveTo>
                    <a:pt x="2454" y="1974"/>
                  </a:moveTo>
                  <a:lnTo>
                    <a:pt x="2470" y="1980"/>
                  </a:lnTo>
                  <a:cubicBezTo>
                    <a:pt x="2466" y="1977"/>
                    <a:pt x="2460" y="1975"/>
                    <a:pt x="2454" y="197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5" name="Google Shape;1902;p55">
              <a:extLst>
                <a:ext uri="{FF2B5EF4-FFF2-40B4-BE49-F238E27FC236}">
                  <a16:creationId xmlns:a16="http://schemas.microsoft.com/office/drawing/2014/main" id="{9B86527E-1EE4-E9CD-E88E-8631C60A3683}"/>
                </a:ext>
              </a:extLst>
            </p:cNvPr>
            <p:cNvSpPr/>
            <p:nvPr/>
          </p:nvSpPr>
          <p:spPr>
            <a:xfrm>
              <a:off x="2260595" y="4020262"/>
              <a:ext cx="16578" cy="118069"/>
            </a:xfrm>
            <a:custGeom>
              <a:avLst/>
              <a:gdLst/>
              <a:ahLst/>
              <a:cxnLst/>
              <a:rect l="l" t="t" r="r" b="b"/>
              <a:pathLst>
                <a:path w="705" h="5021" extrusionOk="0">
                  <a:moveTo>
                    <a:pt x="705" y="1"/>
                  </a:moveTo>
                  <a:cubicBezTo>
                    <a:pt x="705" y="8"/>
                    <a:pt x="705" y="21"/>
                    <a:pt x="698" y="34"/>
                  </a:cubicBezTo>
                  <a:lnTo>
                    <a:pt x="678" y="182"/>
                  </a:lnTo>
                  <a:cubicBezTo>
                    <a:pt x="665" y="316"/>
                    <a:pt x="644" y="497"/>
                    <a:pt x="624" y="726"/>
                  </a:cubicBezTo>
                  <a:cubicBezTo>
                    <a:pt x="571" y="1189"/>
                    <a:pt x="510" y="1819"/>
                    <a:pt x="436" y="2517"/>
                  </a:cubicBezTo>
                  <a:cubicBezTo>
                    <a:pt x="396" y="2866"/>
                    <a:pt x="369" y="3202"/>
                    <a:pt x="329" y="3504"/>
                  </a:cubicBezTo>
                  <a:cubicBezTo>
                    <a:pt x="289" y="3806"/>
                    <a:pt x="248" y="4081"/>
                    <a:pt x="202" y="4302"/>
                  </a:cubicBezTo>
                  <a:cubicBezTo>
                    <a:pt x="161" y="4483"/>
                    <a:pt x="114" y="4658"/>
                    <a:pt x="61" y="4832"/>
                  </a:cubicBezTo>
                  <a:cubicBezTo>
                    <a:pt x="40" y="4893"/>
                    <a:pt x="27" y="4940"/>
                    <a:pt x="14" y="4973"/>
                  </a:cubicBezTo>
                  <a:lnTo>
                    <a:pt x="0" y="5007"/>
                  </a:lnTo>
                  <a:lnTo>
                    <a:pt x="0" y="5020"/>
                  </a:lnTo>
                  <a:lnTo>
                    <a:pt x="7" y="5007"/>
                  </a:lnTo>
                  <a:lnTo>
                    <a:pt x="20" y="4973"/>
                  </a:lnTo>
                  <a:cubicBezTo>
                    <a:pt x="34" y="4940"/>
                    <a:pt x="47" y="4893"/>
                    <a:pt x="67" y="4832"/>
                  </a:cubicBezTo>
                  <a:cubicBezTo>
                    <a:pt x="128" y="4658"/>
                    <a:pt x="175" y="4483"/>
                    <a:pt x="215" y="4309"/>
                  </a:cubicBezTo>
                  <a:cubicBezTo>
                    <a:pt x="262" y="4081"/>
                    <a:pt x="309" y="3812"/>
                    <a:pt x="349" y="3510"/>
                  </a:cubicBezTo>
                  <a:cubicBezTo>
                    <a:pt x="383" y="3202"/>
                    <a:pt x="416" y="2873"/>
                    <a:pt x="457" y="2524"/>
                  </a:cubicBezTo>
                  <a:cubicBezTo>
                    <a:pt x="524" y="1819"/>
                    <a:pt x="591" y="1189"/>
                    <a:pt x="638" y="726"/>
                  </a:cubicBezTo>
                  <a:cubicBezTo>
                    <a:pt x="658" y="497"/>
                    <a:pt x="678" y="316"/>
                    <a:pt x="691" y="182"/>
                  </a:cubicBezTo>
                  <a:cubicBezTo>
                    <a:pt x="698" y="122"/>
                    <a:pt x="698" y="75"/>
                    <a:pt x="705" y="34"/>
                  </a:cubicBezTo>
                  <a:lnTo>
                    <a:pt x="70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6" name="Google Shape;1903;p55">
              <a:extLst>
                <a:ext uri="{FF2B5EF4-FFF2-40B4-BE49-F238E27FC236}">
                  <a16:creationId xmlns:a16="http://schemas.microsoft.com/office/drawing/2014/main" id="{56049602-F6ED-B004-641C-42D09DE300F3}"/>
                </a:ext>
              </a:extLst>
            </p:cNvPr>
            <p:cNvSpPr/>
            <p:nvPr/>
          </p:nvSpPr>
          <p:spPr>
            <a:xfrm>
              <a:off x="2259960" y="4015065"/>
              <a:ext cx="14697" cy="72450"/>
            </a:xfrm>
            <a:custGeom>
              <a:avLst/>
              <a:gdLst/>
              <a:ahLst/>
              <a:cxnLst/>
              <a:rect l="l" t="t" r="r" b="b"/>
              <a:pathLst>
                <a:path w="625" h="3081" extrusionOk="0">
                  <a:moveTo>
                    <a:pt x="624" y="0"/>
                  </a:moveTo>
                  <a:cubicBezTo>
                    <a:pt x="624" y="14"/>
                    <a:pt x="624" y="27"/>
                    <a:pt x="618" y="34"/>
                  </a:cubicBezTo>
                  <a:cubicBezTo>
                    <a:pt x="618" y="54"/>
                    <a:pt x="611" y="88"/>
                    <a:pt x="604" y="128"/>
                  </a:cubicBezTo>
                  <a:cubicBezTo>
                    <a:pt x="591" y="208"/>
                    <a:pt x="571" y="316"/>
                    <a:pt x="551" y="463"/>
                  </a:cubicBezTo>
                  <a:cubicBezTo>
                    <a:pt x="504" y="739"/>
                    <a:pt x="437" y="1134"/>
                    <a:pt x="349" y="1551"/>
                  </a:cubicBezTo>
                  <a:cubicBezTo>
                    <a:pt x="262" y="1973"/>
                    <a:pt x="168" y="2356"/>
                    <a:pt x="101" y="2631"/>
                  </a:cubicBezTo>
                  <a:cubicBezTo>
                    <a:pt x="67" y="2772"/>
                    <a:pt x="41" y="2886"/>
                    <a:pt x="20" y="2960"/>
                  </a:cubicBezTo>
                  <a:cubicBezTo>
                    <a:pt x="14" y="3000"/>
                    <a:pt x="0" y="3027"/>
                    <a:pt x="0" y="3047"/>
                  </a:cubicBezTo>
                  <a:cubicBezTo>
                    <a:pt x="0" y="3060"/>
                    <a:pt x="0" y="3067"/>
                    <a:pt x="0" y="3081"/>
                  </a:cubicBezTo>
                  <a:cubicBezTo>
                    <a:pt x="0" y="3067"/>
                    <a:pt x="7" y="3060"/>
                    <a:pt x="7" y="3047"/>
                  </a:cubicBezTo>
                  <a:cubicBezTo>
                    <a:pt x="14" y="3027"/>
                    <a:pt x="20" y="3000"/>
                    <a:pt x="34" y="2960"/>
                  </a:cubicBezTo>
                  <a:cubicBezTo>
                    <a:pt x="54" y="2886"/>
                    <a:pt x="88" y="2772"/>
                    <a:pt x="114" y="2638"/>
                  </a:cubicBezTo>
                  <a:cubicBezTo>
                    <a:pt x="188" y="2363"/>
                    <a:pt x="282" y="1980"/>
                    <a:pt x="369" y="1551"/>
                  </a:cubicBezTo>
                  <a:cubicBezTo>
                    <a:pt x="457" y="1128"/>
                    <a:pt x="524" y="739"/>
                    <a:pt x="564" y="463"/>
                  </a:cubicBezTo>
                  <a:cubicBezTo>
                    <a:pt x="584" y="323"/>
                    <a:pt x="604" y="208"/>
                    <a:pt x="618" y="128"/>
                  </a:cubicBezTo>
                  <a:cubicBezTo>
                    <a:pt x="618" y="88"/>
                    <a:pt x="624" y="61"/>
                    <a:pt x="624" y="34"/>
                  </a:cubicBezTo>
                  <a:cubicBezTo>
                    <a:pt x="624" y="27"/>
                    <a:pt x="624" y="14"/>
                    <a:pt x="6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7" name="Google Shape;1904;p55">
              <a:extLst>
                <a:ext uri="{FF2B5EF4-FFF2-40B4-BE49-F238E27FC236}">
                  <a16:creationId xmlns:a16="http://schemas.microsoft.com/office/drawing/2014/main" id="{69C8AE2A-0056-968F-59ED-B8FC0B2DE1D4}"/>
                </a:ext>
              </a:extLst>
            </p:cNvPr>
            <p:cNvSpPr/>
            <p:nvPr/>
          </p:nvSpPr>
          <p:spPr>
            <a:xfrm>
              <a:off x="2211521" y="4098375"/>
              <a:ext cx="494" cy="964"/>
            </a:xfrm>
            <a:custGeom>
              <a:avLst/>
              <a:gdLst/>
              <a:ahLst/>
              <a:cxnLst/>
              <a:rect l="l" t="t" r="r" b="b"/>
              <a:pathLst>
                <a:path w="21" h="41" extrusionOk="0">
                  <a:moveTo>
                    <a:pt x="7" y="1"/>
                  </a:moveTo>
                  <a:cubicBezTo>
                    <a:pt x="7" y="1"/>
                    <a:pt x="0" y="7"/>
                    <a:pt x="0" y="21"/>
                  </a:cubicBezTo>
                  <a:cubicBezTo>
                    <a:pt x="0" y="34"/>
                    <a:pt x="0" y="41"/>
                    <a:pt x="7" y="41"/>
                  </a:cubicBezTo>
                  <a:cubicBezTo>
                    <a:pt x="20" y="41"/>
                    <a:pt x="20" y="34"/>
                    <a:pt x="20" y="21"/>
                  </a:cubicBezTo>
                  <a:cubicBezTo>
                    <a:pt x="20" y="7"/>
                    <a:pt x="14" y="1"/>
                    <a:pt x="7" y="1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8" name="Google Shape;1905;p55">
              <a:extLst>
                <a:ext uri="{FF2B5EF4-FFF2-40B4-BE49-F238E27FC236}">
                  <a16:creationId xmlns:a16="http://schemas.microsoft.com/office/drawing/2014/main" id="{DCD31896-5816-7309-709E-36A5327FC71E}"/>
                </a:ext>
              </a:extLst>
            </p:cNvPr>
            <p:cNvSpPr/>
            <p:nvPr/>
          </p:nvSpPr>
          <p:spPr>
            <a:xfrm>
              <a:off x="2212462" y="4486075"/>
              <a:ext cx="77505" cy="70239"/>
            </a:xfrm>
            <a:custGeom>
              <a:avLst/>
              <a:gdLst/>
              <a:ahLst/>
              <a:cxnLst/>
              <a:rect l="l" t="t" r="r" b="b"/>
              <a:pathLst>
                <a:path w="3296" h="2987" extrusionOk="0">
                  <a:moveTo>
                    <a:pt x="262" y="0"/>
                  </a:moveTo>
                  <a:lnTo>
                    <a:pt x="0" y="2644"/>
                  </a:lnTo>
                  <a:lnTo>
                    <a:pt x="3282" y="2987"/>
                  </a:lnTo>
                  <a:cubicBezTo>
                    <a:pt x="3295" y="2671"/>
                    <a:pt x="1665" y="1866"/>
                    <a:pt x="1665" y="1866"/>
                  </a:cubicBezTo>
                  <a:lnTo>
                    <a:pt x="1900" y="175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9" name="Google Shape;1906;p55">
              <a:extLst>
                <a:ext uri="{FF2B5EF4-FFF2-40B4-BE49-F238E27FC236}">
                  <a16:creationId xmlns:a16="http://schemas.microsoft.com/office/drawing/2014/main" id="{AC495514-0C35-C643-DC7F-43CFDBBEC583}"/>
                </a:ext>
              </a:extLst>
            </p:cNvPr>
            <p:cNvSpPr/>
            <p:nvPr/>
          </p:nvSpPr>
          <p:spPr>
            <a:xfrm>
              <a:off x="2225394" y="4524050"/>
              <a:ext cx="6349" cy="5926"/>
            </a:xfrm>
            <a:custGeom>
              <a:avLst/>
              <a:gdLst/>
              <a:ahLst/>
              <a:cxnLst/>
              <a:rect l="l" t="t" r="r" b="b"/>
              <a:pathLst>
                <a:path w="270" h="252" extrusionOk="0">
                  <a:moveTo>
                    <a:pt x="127" y="0"/>
                  </a:moveTo>
                  <a:cubicBezTo>
                    <a:pt x="119" y="0"/>
                    <a:pt x="110" y="1"/>
                    <a:pt x="101" y="3"/>
                  </a:cubicBezTo>
                  <a:lnTo>
                    <a:pt x="115" y="3"/>
                  </a:lnTo>
                  <a:cubicBezTo>
                    <a:pt x="48" y="16"/>
                    <a:pt x="1" y="76"/>
                    <a:pt x="1" y="144"/>
                  </a:cubicBezTo>
                  <a:cubicBezTo>
                    <a:pt x="13" y="206"/>
                    <a:pt x="67" y="252"/>
                    <a:pt x="134" y="252"/>
                  </a:cubicBezTo>
                  <a:cubicBezTo>
                    <a:pt x="139" y="252"/>
                    <a:pt x="144" y="251"/>
                    <a:pt x="148" y="251"/>
                  </a:cubicBezTo>
                  <a:cubicBezTo>
                    <a:pt x="215" y="237"/>
                    <a:pt x="269" y="170"/>
                    <a:pt x="262" y="103"/>
                  </a:cubicBezTo>
                  <a:cubicBezTo>
                    <a:pt x="245" y="39"/>
                    <a:pt x="187" y="0"/>
                    <a:pt x="1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0" name="Google Shape;1907;p55">
              <a:extLst>
                <a:ext uri="{FF2B5EF4-FFF2-40B4-BE49-F238E27FC236}">
                  <a16:creationId xmlns:a16="http://schemas.microsoft.com/office/drawing/2014/main" id="{8A8CE284-B6EA-187C-8B7E-6EA424683915}"/>
                </a:ext>
              </a:extLst>
            </p:cNvPr>
            <p:cNvSpPr/>
            <p:nvPr/>
          </p:nvSpPr>
          <p:spPr>
            <a:xfrm>
              <a:off x="2212297" y="4543825"/>
              <a:ext cx="77976" cy="12486"/>
            </a:xfrm>
            <a:custGeom>
              <a:avLst/>
              <a:gdLst/>
              <a:ahLst/>
              <a:cxnLst/>
              <a:rect l="l" t="t" r="r" b="b"/>
              <a:pathLst>
                <a:path w="3316" h="531" extrusionOk="0">
                  <a:moveTo>
                    <a:pt x="21" y="0"/>
                  </a:moveTo>
                  <a:lnTo>
                    <a:pt x="1" y="255"/>
                  </a:lnTo>
                  <a:lnTo>
                    <a:pt x="3289" y="531"/>
                  </a:lnTo>
                  <a:cubicBezTo>
                    <a:pt x="3316" y="430"/>
                    <a:pt x="3182" y="349"/>
                    <a:pt x="3182" y="349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1" name="Google Shape;1908;p55">
              <a:extLst>
                <a:ext uri="{FF2B5EF4-FFF2-40B4-BE49-F238E27FC236}">
                  <a16:creationId xmlns:a16="http://schemas.microsoft.com/office/drawing/2014/main" id="{13501A7A-D22C-C49D-2421-804AA8C98F1D}"/>
                </a:ext>
              </a:extLst>
            </p:cNvPr>
            <p:cNvSpPr/>
            <p:nvPr/>
          </p:nvSpPr>
          <p:spPr>
            <a:xfrm>
              <a:off x="2245123" y="4529153"/>
              <a:ext cx="7854" cy="4139"/>
            </a:xfrm>
            <a:custGeom>
              <a:avLst/>
              <a:gdLst/>
              <a:ahLst/>
              <a:cxnLst/>
              <a:rect l="l" t="t" r="r" b="b"/>
              <a:pathLst>
                <a:path w="334" h="176" extrusionOk="0">
                  <a:moveTo>
                    <a:pt x="258" y="1"/>
                  </a:moveTo>
                  <a:cubicBezTo>
                    <a:pt x="224" y="1"/>
                    <a:pt x="180" y="7"/>
                    <a:pt x="135" y="27"/>
                  </a:cubicBezTo>
                  <a:cubicBezTo>
                    <a:pt x="34" y="81"/>
                    <a:pt x="1" y="168"/>
                    <a:pt x="14" y="175"/>
                  </a:cubicBezTo>
                  <a:cubicBezTo>
                    <a:pt x="15" y="175"/>
                    <a:pt x="15" y="175"/>
                    <a:pt x="16" y="175"/>
                  </a:cubicBezTo>
                  <a:cubicBezTo>
                    <a:pt x="33" y="175"/>
                    <a:pt x="85" y="119"/>
                    <a:pt x="162" y="81"/>
                  </a:cubicBezTo>
                  <a:cubicBezTo>
                    <a:pt x="249" y="34"/>
                    <a:pt x="329" y="34"/>
                    <a:pt x="329" y="20"/>
                  </a:cubicBezTo>
                  <a:cubicBezTo>
                    <a:pt x="333" y="13"/>
                    <a:pt x="304" y="1"/>
                    <a:pt x="2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2" name="Google Shape;1909;p55">
              <a:extLst>
                <a:ext uri="{FF2B5EF4-FFF2-40B4-BE49-F238E27FC236}">
                  <a16:creationId xmlns:a16="http://schemas.microsoft.com/office/drawing/2014/main" id="{509A5EED-E587-EE5A-C735-1DF61C9CC4C9}"/>
                </a:ext>
              </a:extLst>
            </p:cNvPr>
            <p:cNvSpPr/>
            <p:nvPr/>
          </p:nvSpPr>
          <p:spPr>
            <a:xfrm>
              <a:off x="2254740" y="4533644"/>
              <a:ext cx="5879" cy="5620"/>
            </a:xfrm>
            <a:custGeom>
              <a:avLst/>
              <a:gdLst/>
              <a:ahLst/>
              <a:cxnLst/>
              <a:rect l="l" t="t" r="r" b="b"/>
              <a:pathLst>
                <a:path w="250" h="239" extrusionOk="0">
                  <a:moveTo>
                    <a:pt x="226" y="1"/>
                  </a:moveTo>
                  <a:cubicBezTo>
                    <a:pt x="193" y="1"/>
                    <a:pt x="131" y="20"/>
                    <a:pt x="75" y="71"/>
                  </a:cubicBezTo>
                  <a:cubicBezTo>
                    <a:pt x="1" y="138"/>
                    <a:pt x="1" y="232"/>
                    <a:pt x="14" y="239"/>
                  </a:cubicBezTo>
                  <a:cubicBezTo>
                    <a:pt x="34" y="239"/>
                    <a:pt x="55" y="165"/>
                    <a:pt x="115" y="105"/>
                  </a:cubicBezTo>
                  <a:cubicBezTo>
                    <a:pt x="182" y="44"/>
                    <a:pt x="249" y="24"/>
                    <a:pt x="249" y="11"/>
                  </a:cubicBezTo>
                  <a:cubicBezTo>
                    <a:pt x="249" y="5"/>
                    <a:pt x="240" y="1"/>
                    <a:pt x="22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3" name="Google Shape;1910;p55">
              <a:extLst>
                <a:ext uri="{FF2B5EF4-FFF2-40B4-BE49-F238E27FC236}">
                  <a16:creationId xmlns:a16="http://schemas.microsoft.com/office/drawing/2014/main" id="{59C5AC09-5723-A74C-8C57-FBCC6F29A36A}"/>
                </a:ext>
              </a:extLst>
            </p:cNvPr>
            <p:cNvSpPr/>
            <p:nvPr/>
          </p:nvSpPr>
          <p:spPr>
            <a:xfrm>
              <a:off x="2263417" y="4537759"/>
              <a:ext cx="4609" cy="6255"/>
            </a:xfrm>
            <a:custGeom>
              <a:avLst/>
              <a:gdLst/>
              <a:ahLst/>
              <a:cxnLst/>
              <a:rect l="l" t="t" r="r" b="b"/>
              <a:pathLst>
                <a:path w="196" h="266" extrusionOk="0">
                  <a:moveTo>
                    <a:pt x="182" y="1"/>
                  </a:moveTo>
                  <a:cubicBezTo>
                    <a:pt x="160" y="1"/>
                    <a:pt x="95" y="34"/>
                    <a:pt x="55" y="97"/>
                  </a:cubicBezTo>
                  <a:cubicBezTo>
                    <a:pt x="1" y="178"/>
                    <a:pt x="14" y="265"/>
                    <a:pt x="28" y="265"/>
                  </a:cubicBezTo>
                  <a:cubicBezTo>
                    <a:pt x="48" y="265"/>
                    <a:pt x="68" y="198"/>
                    <a:pt x="102" y="131"/>
                  </a:cubicBezTo>
                  <a:cubicBezTo>
                    <a:pt x="142" y="57"/>
                    <a:pt x="196" y="17"/>
                    <a:pt x="189" y="3"/>
                  </a:cubicBezTo>
                  <a:cubicBezTo>
                    <a:pt x="188" y="1"/>
                    <a:pt x="185" y="1"/>
                    <a:pt x="18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4" name="Google Shape;1911;p55">
              <a:extLst>
                <a:ext uri="{FF2B5EF4-FFF2-40B4-BE49-F238E27FC236}">
                  <a16:creationId xmlns:a16="http://schemas.microsoft.com/office/drawing/2014/main" id="{B78714B6-A341-F496-23A4-C061CD03FC9C}"/>
                </a:ext>
              </a:extLst>
            </p:cNvPr>
            <p:cNvSpPr/>
            <p:nvPr/>
          </p:nvSpPr>
          <p:spPr>
            <a:xfrm>
              <a:off x="2244982" y="4518571"/>
              <a:ext cx="8371" cy="1999"/>
            </a:xfrm>
            <a:custGeom>
              <a:avLst/>
              <a:gdLst/>
              <a:ahLst/>
              <a:cxnLst/>
              <a:rect l="l" t="t" r="r" b="b"/>
              <a:pathLst>
                <a:path w="356" h="85" extrusionOk="0">
                  <a:moveTo>
                    <a:pt x="160" y="0"/>
                  </a:moveTo>
                  <a:cubicBezTo>
                    <a:pt x="64" y="0"/>
                    <a:pt x="0" y="42"/>
                    <a:pt x="7" y="61"/>
                  </a:cubicBezTo>
                  <a:cubicBezTo>
                    <a:pt x="8" y="67"/>
                    <a:pt x="16" y="69"/>
                    <a:pt x="27" y="69"/>
                  </a:cubicBezTo>
                  <a:cubicBezTo>
                    <a:pt x="52" y="69"/>
                    <a:pt x="96" y="60"/>
                    <a:pt x="149" y="60"/>
                  </a:cubicBezTo>
                  <a:cubicBezTo>
                    <a:pt x="159" y="60"/>
                    <a:pt x="170" y="60"/>
                    <a:pt x="181" y="61"/>
                  </a:cubicBezTo>
                  <a:cubicBezTo>
                    <a:pt x="254" y="61"/>
                    <a:pt x="317" y="84"/>
                    <a:pt x="340" y="84"/>
                  </a:cubicBezTo>
                  <a:cubicBezTo>
                    <a:pt x="345" y="84"/>
                    <a:pt x="348" y="83"/>
                    <a:pt x="349" y="81"/>
                  </a:cubicBezTo>
                  <a:cubicBezTo>
                    <a:pt x="356" y="68"/>
                    <a:pt x="288" y="7"/>
                    <a:pt x="181" y="1"/>
                  </a:cubicBezTo>
                  <a:cubicBezTo>
                    <a:pt x="174" y="0"/>
                    <a:pt x="167" y="0"/>
                    <a:pt x="1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5" name="Google Shape;1912;p55">
              <a:extLst>
                <a:ext uri="{FF2B5EF4-FFF2-40B4-BE49-F238E27FC236}">
                  <a16:creationId xmlns:a16="http://schemas.microsoft.com/office/drawing/2014/main" id="{50DED745-6693-C9C6-09E1-E9BD1852FB00}"/>
                </a:ext>
              </a:extLst>
            </p:cNvPr>
            <p:cNvSpPr/>
            <p:nvPr/>
          </p:nvSpPr>
          <p:spPr>
            <a:xfrm>
              <a:off x="2205666" y="4250793"/>
              <a:ext cx="125170" cy="260570"/>
            </a:xfrm>
            <a:custGeom>
              <a:avLst/>
              <a:gdLst/>
              <a:ahLst/>
              <a:cxnLst/>
              <a:rect l="l" t="t" r="r" b="b"/>
              <a:pathLst>
                <a:path w="5323" h="11081" extrusionOk="0">
                  <a:moveTo>
                    <a:pt x="4269" y="1"/>
                  </a:moveTo>
                  <a:lnTo>
                    <a:pt x="1343" y="1209"/>
                  </a:lnTo>
                  <a:cubicBezTo>
                    <a:pt x="1343" y="1209"/>
                    <a:pt x="1" y="2383"/>
                    <a:pt x="209" y="4135"/>
                  </a:cubicBezTo>
                  <a:lnTo>
                    <a:pt x="68" y="10805"/>
                  </a:lnTo>
                  <a:lnTo>
                    <a:pt x="2269" y="11080"/>
                  </a:lnTo>
                  <a:cubicBezTo>
                    <a:pt x="2269" y="11080"/>
                    <a:pt x="2980" y="8208"/>
                    <a:pt x="3182" y="6624"/>
                  </a:cubicBezTo>
                  <a:cubicBezTo>
                    <a:pt x="3383" y="5041"/>
                    <a:pt x="3269" y="4269"/>
                    <a:pt x="3269" y="4269"/>
                  </a:cubicBezTo>
                  <a:lnTo>
                    <a:pt x="4712" y="4269"/>
                  </a:lnTo>
                  <a:cubicBezTo>
                    <a:pt x="4712" y="4269"/>
                    <a:pt x="5322" y="3410"/>
                    <a:pt x="5322" y="2551"/>
                  </a:cubicBezTo>
                  <a:cubicBezTo>
                    <a:pt x="5322" y="1356"/>
                    <a:pt x="4269" y="1"/>
                    <a:pt x="426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6" name="Google Shape;1913;p55">
              <a:extLst>
                <a:ext uri="{FF2B5EF4-FFF2-40B4-BE49-F238E27FC236}">
                  <a16:creationId xmlns:a16="http://schemas.microsoft.com/office/drawing/2014/main" id="{159F78F2-C606-270B-9B1D-BE0ED9946061}"/>
                </a:ext>
              </a:extLst>
            </p:cNvPr>
            <p:cNvSpPr/>
            <p:nvPr/>
          </p:nvSpPr>
          <p:spPr>
            <a:xfrm>
              <a:off x="2261065" y="4278564"/>
              <a:ext cx="55401" cy="50698"/>
            </a:xfrm>
            <a:custGeom>
              <a:avLst/>
              <a:gdLst/>
              <a:ahLst/>
              <a:cxnLst/>
              <a:rect l="l" t="t" r="r" b="b"/>
              <a:pathLst>
                <a:path w="2356" h="2156" extrusionOk="0">
                  <a:moveTo>
                    <a:pt x="893" y="1"/>
                  </a:moveTo>
                  <a:lnTo>
                    <a:pt x="0" y="1350"/>
                  </a:lnTo>
                  <a:cubicBezTo>
                    <a:pt x="27" y="1363"/>
                    <a:pt x="1550" y="2155"/>
                    <a:pt x="1550" y="2155"/>
                  </a:cubicBezTo>
                  <a:lnTo>
                    <a:pt x="2356" y="1088"/>
                  </a:lnTo>
                  <a:lnTo>
                    <a:pt x="893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7" name="Google Shape;1914;p55">
              <a:extLst>
                <a:ext uri="{FF2B5EF4-FFF2-40B4-BE49-F238E27FC236}">
                  <a16:creationId xmlns:a16="http://schemas.microsoft.com/office/drawing/2014/main" id="{3CB6CAEF-5F91-893D-B02E-1312E0122CD1}"/>
                </a:ext>
              </a:extLst>
            </p:cNvPr>
            <p:cNvSpPr/>
            <p:nvPr/>
          </p:nvSpPr>
          <p:spPr>
            <a:xfrm>
              <a:off x="2110058" y="4207575"/>
              <a:ext cx="181183" cy="145722"/>
            </a:xfrm>
            <a:custGeom>
              <a:avLst/>
              <a:gdLst/>
              <a:ahLst/>
              <a:cxnLst/>
              <a:rect l="l" t="t" r="r" b="b"/>
              <a:pathLst>
                <a:path w="7705" h="6197" extrusionOk="0">
                  <a:moveTo>
                    <a:pt x="1551" y="52"/>
                  </a:moveTo>
                  <a:cubicBezTo>
                    <a:pt x="1362" y="52"/>
                    <a:pt x="769" y="98"/>
                    <a:pt x="423" y="651"/>
                  </a:cubicBezTo>
                  <a:cubicBezTo>
                    <a:pt x="0" y="1316"/>
                    <a:pt x="47" y="1832"/>
                    <a:pt x="363" y="2939"/>
                  </a:cubicBezTo>
                  <a:cubicBezTo>
                    <a:pt x="692" y="4094"/>
                    <a:pt x="752" y="5832"/>
                    <a:pt x="2014" y="6107"/>
                  </a:cubicBezTo>
                  <a:cubicBezTo>
                    <a:pt x="2306" y="6172"/>
                    <a:pt x="2593" y="6197"/>
                    <a:pt x="2861" y="6197"/>
                  </a:cubicBezTo>
                  <a:cubicBezTo>
                    <a:pt x="3753" y="6197"/>
                    <a:pt x="4436" y="5919"/>
                    <a:pt x="4436" y="5919"/>
                  </a:cubicBezTo>
                  <a:cubicBezTo>
                    <a:pt x="4436" y="5919"/>
                    <a:pt x="4268" y="5107"/>
                    <a:pt x="4577" y="4597"/>
                  </a:cubicBezTo>
                  <a:cubicBezTo>
                    <a:pt x="4886" y="4094"/>
                    <a:pt x="5134" y="4013"/>
                    <a:pt x="5134" y="4013"/>
                  </a:cubicBezTo>
                  <a:lnTo>
                    <a:pt x="6738" y="4631"/>
                  </a:lnTo>
                  <a:lnTo>
                    <a:pt x="7704" y="3309"/>
                  </a:lnTo>
                  <a:cubicBezTo>
                    <a:pt x="7704" y="3309"/>
                    <a:pt x="6228" y="1691"/>
                    <a:pt x="4577" y="839"/>
                  </a:cubicBezTo>
                  <a:cubicBezTo>
                    <a:pt x="2946" y="0"/>
                    <a:pt x="1638" y="61"/>
                    <a:pt x="1611" y="54"/>
                  </a:cubicBezTo>
                  <a:cubicBezTo>
                    <a:pt x="1611" y="54"/>
                    <a:pt x="1589" y="52"/>
                    <a:pt x="1551" y="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8" name="Google Shape;1915;p55">
              <a:extLst>
                <a:ext uri="{FF2B5EF4-FFF2-40B4-BE49-F238E27FC236}">
                  <a16:creationId xmlns:a16="http://schemas.microsoft.com/office/drawing/2014/main" id="{84E82CAA-4D65-823E-33B0-EA728AA2A756}"/>
                </a:ext>
              </a:extLst>
            </p:cNvPr>
            <p:cNvSpPr/>
            <p:nvPr/>
          </p:nvSpPr>
          <p:spPr>
            <a:xfrm>
              <a:off x="2127411" y="4250652"/>
              <a:ext cx="164299" cy="66289"/>
            </a:xfrm>
            <a:custGeom>
              <a:avLst/>
              <a:gdLst/>
              <a:ahLst/>
              <a:cxnLst/>
              <a:rect l="l" t="t" r="r" b="b"/>
              <a:pathLst>
                <a:path w="6987" h="2819" extrusionOk="0">
                  <a:moveTo>
                    <a:pt x="1" y="0"/>
                  </a:moveTo>
                  <a:cubicBezTo>
                    <a:pt x="61" y="114"/>
                    <a:pt x="128" y="215"/>
                    <a:pt x="209" y="309"/>
                  </a:cubicBezTo>
                  <a:cubicBezTo>
                    <a:pt x="410" y="577"/>
                    <a:pt x="658" y="812"/>
                    <a:pt x="940" y="1000"/>
                  </a:cubicBezTo>
                  <a:cubicBezTo>
                    <a:pt x="1128" y="1134"/>
                    <a:pt x="1329" y="1248"/>
                    <a:pt x="1537" y="1349"/>
                  </a:cubicBezTo>
                  <a:cubicBezTo>
                    <a:pt x="1779" y="1463"/>
                    <a:pt x="2027" y="1564"/>
                    <a:pt x="2282" y="1651"/>
                  </a:cubicBezTo>
                  <a:cubicBezTo>
                    <a:pt x="2852" y="1852"/>
                    <a:pt x="3443" y="2020"/>
                    <a:pt x="4034" y="2154"/>
                  </a:cubicBezTo>
                  <a:cubicBezTo>
                    <a:pt x="4221" y="2195"/>
                    <a:pt x="4403" y="2221"/>
                    <a:pt x="4570" y="2275"/>
                  </a:cubicBezTo>
                  <a:cubicBezTo>
                    <a:pt x="4745" y="2329"/>
                    <a:pt x="4906" y="2403"/>
                    <a:pt x="5067" y="2463"/>
                  </a:cubicBezTo>
                  <a:lnTo>
                    <a:pt x="5993" y="2812"/>
                  </a:lnTo>
                  <a:lnTo>
                    <a:pt x="6006" y="2819"/>
                  </a:lnTo>
                  <a:lnTo>
                    <a:pt x="6013" y="2805"/>
                  </a:lnTo>
                  <a:lnTo>
                    <a:pt x="6979" y="1483"/>
                  </a:lnTo>
                  <a:lnTo>
                    <a:pt x="6986" y="1470"/>
                  </a:lnTo>
                  <a:lnTo>
                    <a:pt x="6979" y="1463"/>
                  </a:lnTo>
                  <a:cubicBezTo>
                    <a:pt x="6758" y="1248"/>
                    <a:pt x="6584" y="1081"/>
                    <a:pt x="6463" y="960"/>
                  </a:cubicBezTo>
                  <a:lnTo>
                    <a:pt x="6322" y="826"/>
                  </a:lnTo>
                  <a:lnTo>
                    <a:pt x="6288" y="792"/>
                  </a:lnTo>
                  <a:lnTo>
                    <a:pt x="6275" y="785"/>
                  </a:lnTo>
                  <a:lnTo>
                    <a:pt x="6275" y="785"/>
                  </a:lnTo>
                  <a:cubicBezTo>
                    <a:pt x="6275" y="785"/>
                    <a:pt x="6275" y="785"/>
                    <a:pt x="6288" y="799"/>
                  </a:cubicBezTo>
                  <a:lnTo>
                    <a:pt x="6322" y="839"/>
                  </a:lnTo>
                  <a:lnTo>
                    <a:pt x="6456" y="973"/>
                  </a:lnTo>
                  <a:lnTo>
                    <a:pt x="6951" y="1481"/>
                  </a:lnTo>
                  <a:lnTo>
                    <a:pt x="6951" y="1481"/>
                  </a:lnTo>
                  <a:lnTo>
                    <a:pt x="5996" y="2772"/>
                  </a:lnTo>
                  <a:lnTo>
                    <a:pt x="5996" y="2772"/>
                  </a:lnTo>
                  <a:lnTo>
                    <a:pt x="5087" y="2423"/>
                  </a:lnTo>
                  <a:cubicBezTo>
                    <a:pt x="4919" y="2362"/>
                    <a:pt x="4758" y="2295"/>
                    <a:pt x="4584" y="2235"/>
                  </a:cubicBezTo>
                  <a:cubicBezTo>
                    <a:pt x="4409" y="2181"/>
                    <a:pt x="4228" y="2154"/>
                    <a:pt x="4047" y="2114"/>
                  </a:cubicBezTo>
                  <a:cubicBezTo>
                    <a:pt x="3450" y="1987"/>
                    <a:pt x="2866" y="1819"/>
                    <a:pt x="2296" y="1617"/>
                  </a:cubicBezTo>
                  <a:cubicBezTo>
                    <a:pt x="2041" y="1530"/>
                    <a:pt x="1792" y="1430"/>
                    <a:pt x="1557" y="1315"/>
                  </a:cubicBezTo>
                  <a:cubicBezTo>
                    <a:pt x="1343" y="1215"/>
                    <a:pt x="1148" y="1101"/>
                    <a:pt x="953" y="973"/>
                  </a:cubicBezTo>
                  <a:cubicBezTo>
                    <a:pt x="678" y="785"/>
                    <a:pt x="430" y="557"/>
                    <a:pt x="222" y="302"/>
                  </a:cubicBezTo>
                  <a:cubicBezTo>
                    <a:pt x="182" y="262"/>
                    <a:pt x="155" y="215"/>
                    <a:pt x="121" y="175"/>
                  </a:cubicBezTo>
                  <a:cubicBezTo>
                    <a:pt x="94" y="141"/>
                    <a:pt x="74" y="108"/>
                    <a:pt x="61" y="81"/>
                  </a:cubicBezTo>
                  <a:lnTo>
                    <a:pt x="21" y="20"/>
                  </a:lnTo>
                  <a:cubicBezTo>
                    <a:pt x="7" y="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9" name="Google Shape;1916;p55">
              <a:extLst>
                <a:ext uri="{FF2B5EF4-FFF2-40B4-BE49-F238E27FC236}">
                  <a16:creationId xmlns:a16="http://schemas.microsoft.com/office/drawing/2014/main" id="{5073C306-6CB4-A36E-3FA6-F508315D9998}"/>
                </a:ext>
              </a:extLst>
            </p:cNvPr>
            <p:cNvSpPr/>
            <p:nvPr/>
          </p:nvSpPr>
          <p:spPr>
            <a:xfrm>
              <a:off x="2209616" y="4300502"/>
              <a:ext cx="9335" cy="103701"/>
            </a:xfrm>
            <a:custGeom>
              <a:avLst/>
              <a:gdLst/>
              <a:ahLst/>
              <a:cxnLst/>
              <a:rect l="l" t="t" r="r" b="b"/>
              <a:pathLst>
                <a:path w="397" h="4410" extrusionOk="0">
                  <a:moveTo>
                    <a:pt x="397" y="1"/>
                  </a:moveTo>
                  <a:lnTo>
                    <a:pt x="397" y="1"/>
                  </a:lnTo>
                  <a:cubicBezTo>
                    <a:pt x="383" y="7"/>
                    <a:pt x="370" y="14"/>
                    <a:pt x="363" y="28"/>
                  </a:cubicBezTo>
                  <a:cubicBezTo>
                    <a:pt x="330" y="61"/>
                    <a:pt x="303" y="88"/>
                    <a:pt x="276" y="128"/>
                  </a:cubicBezTo>
                  <a:cubicBezTo>
                    <a:pt x="175" y="256"/>
                    <a:pt x="101" y="403"/>
                    <a:pt x="68" y="564"/>
                  </a:cubicBezTo>
                  <a:cubicBezTo>
                    <a:pt x="41" y="672"/>
                    <a:pt x="28" y="786"/>
                    <a:pt x="28" y="900"/>
                  </a:cubicBezTo>
                  <a:cubicBezTo>
                    <a:pt x="28" y="1021"/>
                    <a:pt x="21" y="1148"/>
                    <a:pt x="21" y="1282"/>
                  </a:cubicBezTo>
                  <a:cubicBezTo>
                    <a:pt x="14" y="1551"/>
                    <a:pt x="7" y="1846"/>
                    <a:pt x="7" y="2155"/>
                  </a:cubicBezTo>
                  <a:cubicBezTo>
                    <a:pt x="1" y="2779"/>
                    <a:pt x="1" y="3336"/>
                    <a:pt x="1" y="3752"/>
                  </a:cubicBezTo>
                  <a:lnTo>
                    <a:pt x="1" y="4363"/>
                  </a:lnTo>
                  <a:cubicBezTo>
                    <a:pt x="1" y="4383"/>
                    <a:pt x="1" y="4396"/>
                    <a:pt x="1" y="4410"/>
                  </a:cubicBezTo>
                  <a:cubicBezTo>
                    <a:pt x="7" y="4396"/>
                    <a:pt x="7" y="4376"/>
                    <a:pt x="7" y="4363"/>
                  </a:cubicBezTo>
                  <a:cubicBezTo>
                    <a:pt x="7" y="4336"/>
                    <a:pt x="14" y="4289"/>
                    <a:pt x="14" y="4235"/>
                  </a:cubicBezTo>
                  <a:cubicBezTo>
                    <a:pt x="21" y="4121"/>
                    <a:pt x="28" y="3953"/>
                    <a:pt x="28" y="3752"/>
                  </a:cubicBezTo>
                  <a:cubicBezTo>
                    <a:pt x="41" y="3343"/>
                    <a:pt x="41" y="2779"/>
                    <a:pt x="48" y="2155"/>
                  </a:cubicBezTo>
                  <a:cubicBezTo>
                    <a:pt x="54" y="1846"/>
                    <a:pt x="48" y="1551"/>
                    <a:pt x="54" y="1282"/>
                  </a:cubicBezTo>
                  <a:cubicBezTo>
                    <a:pt x="68" y="1014"/>
                    <a:pt x="48" y="766"/>
                    <a:pt x="95" y="571"/>
                  </a:cubicBezTo>
                  <a:cubicBezTo>
                    <a:pt x="128" y="417"/>
                    <a:pt x="189" y="269"/>
                    <a:pt x="283" y="135"/>
                  </a:cubicBezTo>
                  <a:cubicBezTo>
                    <a:pt x="323" y="88"/>
                    <a:pt x="350" y="54"/>
                    <a:pt x="370" y="34"/>
                  </a:cubicBezTo>
                  <a:cubicBezTo>
                    <a:pt x="390" y="14"/>
                    <a:pt x="397" y="1"/>
                    <a:pt x="3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0" name="Google Shape;1917;p55">
              <a:extLst>
                <a:ext uri="{FF2B5EF4-FFF2-40B4-BE49-F238E27FC236}">
                  <a16:creationId xmlns:a16="http://schemas.microsoft.com/office/drawing/2014/main" id="{54DDC52F-FE0E-79D5-431B-BC8E53503971}"/>
                </a:ext>
              </a:extLst>
            </p:cNvPr>
            <p:cNvSpPr/>
            <p:nvPr/>
          </p:nvSpPr>
          <p:spPr>
            <a:xfrm>
              <a:off x="2278254" y="4324816"/>
              <a:ext cx="5079" cy="28571"/>
            </a:xfrm>
            <a:custGeom>
              <a:avLst/>
              <a:gdLst/>
              <a:ahLst/>
              <a:cxnLst/>
              <a:rect l="l" t="t" r="r" b="b"/>
              <a:pathLst>
                <a:path w="216" h="1215" extrusionOk="0">
                  <a:moveTo>
                    <a:pt x="14" y="0"/>
                  </a:moveTo>
                  <a:cubicBezTo>
                    <a:pt x="1" y="0"/>
                    <a:pt x="95" y="262"/>
                    <a:pt x="142" y="597"/>
                  </a:cubicBezTo>
                  <a:cubicBezTo>
                    <a:pt x="182" y="940"/>
                    <a:pt x="148" y="1215"/>
                    <a:pt x="162" y="1215"/>
                  </a:cubicBezTo>
                  <a:cubicBezTo>
                    <a:pt x="182" y="1161"/>
                    <a:pt x="189" y="1101"/>
                    <a:pt x="189" y="1034"/>
                  </a:cubicBezTo>
                  <a:cubicBezTo>
                    <a:pt x="216" y="745"/>
                    <a:pt x="182" y="443"/>
                    <a:pt x="88" y="168"/>
                  </a:cubicBezTo>
                  <a:cubicBezTo>
                    <a:pt x="68" y="108"/>
                    <a:pt x="48" y="47"/>
                    <a:pt x="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1" name="Google Shape;1918;p55">
              <a:extLst>
                <a:ext uri="{FF2B5EF4-FFF2-40B4-BE49-F238E27FC236}">
                  <a16:creationId xmlns:a16="http://schemas.microsoft.com/office/drawing/2014/main" id="{B159CC1F-38FD-2F2E-4694-236E07CBD272}"/>
                </a:ext>
              </a:extLst>
            </p:cNvPr>
            <p:cNvSpPr/>
            <p:nvPr/>
          </p:nvSpPr>
          <p:spPr>
            <a:xfrm>
              <a:off x="2281899" y="4326556"/>
              <a:ext cx="5056" cy="28265"/>
            </a:xfrm>
            <a:custGeom>
              <a:avLst/>
              <a:gdLst/>
              <a:ahLst/>
              <a:cxnLst/>
              <a:rect l="l" t="t" r="r" b="b"/>
              <a:pathLst>
                <a:path w="215" h="1202" extrusionOk="0">
                  <a:moveTo>
                    <a:pt x="181" y="0"/>
                  </a:moveTo>
                  <a:cubicBezTo>
                    <a:pt x="168" y="0"/>
                    <a:pt x="195" y="275"/>
                    <a:pt x="141" y="604"/>
                  </a:cubicBezTo>
                  <a:cubicBezTo>
                    <a:pt x="114" y="745"/>
                    <a:pt x="81" y="886"/>
                    <a:pt x="40" y="1027"/>
                  </a:cubicBezTo>
                  <a:cubicBezTo>
                    <a:pt x="20" y="1080"/>
                    <a:pt x="7" y="1141"/>
                    <a:pt x="0" y="1201"/>
                  </a:cubicBezTo>
                  <a:cubicBezTo>
                    <a:pt x="34" y="1148"/>
                    <a:pt x="54" y="1087"/>
                    <a:pt x="74" y="1033"/>
                  </a:cubicBezTo>
                  <a:cubicBezTo>
                    <a:pt x="121" y="893"/>
                    <a:pt x="161" y="752"/>
                    <a:pt x="181" y="611"/>
                  </a:cubicBezTo>
                  <a:cubicBezTo>
                    <a:pt x="208" y="470"/>
                    <a:pt x="215" y="322"/>
                    <a:pt x="208" y="181"/>
                  </a:cubicBezTo>
                  <a:cubicBezTo>
                    <a:pt x="208" y="114"/>
                    <a:pt x="195" y="60"/>
                    <a:pt x="1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2" name="Google Shape;1919;p55">
              <a:extLst>
                <a:ext uri="{FF2B5EF4-FFF2-40B4-BE49-F238E27FC236}">
                  <a16:creationId xmlns:a16="http://schemas.microsoft.com/office/drawing/2014/main" id="{706CD874-DC61-739C-CA18-DE5ECA3DFD1B}"/>
                </a:ext>
              </a:extLst>
            </p:cNvPr>
            <p:cNvSpPr/>
            <p:nvPr/>
          </p:nvSpPr>
          <p:spPr>
            <a:xfrm>
              <a:off x="2286319" y="4294835"/>
              <a:ext cx="97046" cy="54273"/>
            </a:xfrm>
            <a:custGeom>
              <a:avLst/>
              <a:gdLst/>
              <a:ahLst/>
              <a:cxnLst/>
              <a:rect l="l" t="t" r="r" b="b"/>
              <a:pathLst>
                <a:path w="4127" h="2308" extrusionOk="0">
                  <a:moveTo>
                    <a:pt x="792" y="0"/>
                  </a:moveTo>
                  <a:lnTo>
                    <a:pt x="0" y="1255"/>
                  </a:lnTo>
                  <a:cubicBezTo>
                    <a:pt x="0" y="1255"/>
                    <a:pt x="1738" y="2195"/>
                    <a:pt x="1879" y="2295"/>
                  </a:cubicBezTo>
                  <a:cubicBezTo>
                    <a:pt x="1891" y="2304"/>
                    <a:pt x="1916" y="2308"/>
                    <a:pt x="1953" y="2308"/>
                  </a:cubicBezTo>
                  <a:cubicBezTo>
                    <a:pt x="2289" y="2308"/>
                    <a:pt x="3570" y="1976"/>
                    <a:pt x="3946" y="1879"/>
                  </a:cubicBezTo>
                  <a:cubicBezTo>
                    <a:pt x="4013" y="1859"/>
                    <a:pt x="4067" y="1812"/>
                    <a:pt x="4087" y="1752"/>
                  </a:cubicBezTo>
                  <a:lnTo>
                    <a:pt x="4093" y="1745"/>
                  </a:lnTo>
                  <a:cubicBezTo>
                    <a:pt x="4127" y="1631"/>
                    <a:pt x="4067" y="1517"/>
                    <a:pt x="3953" y="1483"/>
                  </a:cubicBezTo>
                  <a:lnTo>
                    <a:pt x="2349" y="1000"/>
                  </a:lnTo>
                  <a:lnTo>
                    <a:pt x="7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3" name="Google Shape;1920;p55">
              <a:extLst>
                <a:ext uri="{FF2B5EF4-FFF2-40B4-BE49-F238E27FC236}">
                  <a16:creationId xmlns:a16="http://schemas.microsoft.com/office/drawing/2014/main" id="{80A9B25E-3EAD-0AE7-2AE4-9056685E58C5}"/>
                </a:ext>
              </a:extLst>
            </p:cNvPr>
            <p:cNvSpPr/>
            <p:nvPr/>
          </p:nvSpPr>
          <p:spPr>
            <a:xfrm>
              <a:off x="2327798" y="4336008"/>
              <a:ext cx="54625" cy="13239"/>
            </a:xfrm>
            <a:custGeom>
              <a:avLst/>
              <a:gdLst/>
              <a:ahLst/>
              <a:cxnLst/>
              <a:rect l="l" t="t" r="r" b="b"/>
              <a:pathLst>
                <a:path w="2323" h="563" extrusionOk="0">
                  <a:moveTo>
                    <a:pt x="2323" y="1"/>
                  </a:moveTo>
                  <a:lnTo>
                    <a:pt x="1" y="470"/>
                  </a:lnTo>
                  <a:lnTo>
                    <a:pt x="75" y="517"/>
                  </a:lnTo>
                  <a:cubicBezTo>
                    <a:pt x="120" y="548"/>
                    <a:pt x="173" y="563"/>
                    <a:pt x="228" y="563"/>
                  </a:cubicBezTo>
                  <a:cubicBezTo>
                    <a:pt x="246" y="563"/>
                    <a:pt x="264" y="561"/>
                    <a:pt x="283" y="558"/>
                  </a:cubicBezTo>
                  <a:cubicBezTo>
                    <a:pt x="484" y="531"/>
                    <a:pt x="1021" y="430"/>
                    <a:pt x="2182" y="135"/>
                  </a:cubicBezTo>
                  <a:cubicBezTo>
                    <a:pt x="2249" y="115"/>
                    <a:pt x="2303" y="68"/>
                    <a:pt x="232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4" name="Google Shape;1921;p55">
              <a:extLst>
                <a:ext uri="{FF2B5EF4-FFF2-40B4-BE49-F238E27FC236}">
                  <a16:creationId xmlns:a16="http://schemas.microsoft.com/office/drawing/2014/main" id="{57754771-2B17-9AC0-26F9-4C1BD4616F29}"/>
                </a:ext>
              </a:extLst>
            </p:cNvPr>
            <p:cNvSpPr/>
            <p:nvPr/>
          </p:nvSpPr>
          <p:spPr>
            <a:xfrm>
              <a:off x="2317710" y="4330553"/>
              <a:ext cx="6326" cy="5573"/>
            </a:xfrm>
            <a:custGeom>
              <a:avLst/>
              <a:gdLst/>
              <a:ahLst/>
              <a:cxnLst/>
              <a:rect l="l" t="t" r="r" b="b"/>
              <a:pathLst>
                <a:path w="269" h="237" extrusionOk="0">
                  <a:moveTo>
                    <a:pt x="137" y="1"/>
                  </a:moveTo>
                  <a:cubicBezTo>
                    <a:pt x="120" y="1"/>
                    <a:pt x="104" y="4"/>
                    <a:pt x="88" y="11"/>
                  </a:cubicBezTo>
                  <a:lnTo>
                    <a:pt x="94" y="4"/>
                  </a:lnTo>
                  <a:lnTo>
                    <a:pt x="94" y="4"/>
                  </a:lnTo>
                  <a:cubicBezTo>
                    <a:pt x="34" y="31"/>
                    <a:pt x="0" y="98"/>
                    <a:pt x="21" y="166"/>
                  </a:cubicBezTo>
                  <a:cubicBezTo>
                    <a:pt x="45" y="210"/>
                    <a:pt x="92" y="236"/>
                    <a:pt x="139" y="236"/>
                  </a:cubicBezTo>
                  <a:cubicBezTo>
                    <a:pt x="156" y="236"/>
                    <a:pt x="172" y="233"/>
                    <a:pt x="188" y="226"/>
                  </a:cubicBezTo>
                  <a:cubicBezTo>
                    <a:pt x="249" y="192"/>
                    <a:pt x="269" y="125"/>
                    <a:pt x="242" y="65"/>
                  </a:cubicBezTo>
                  <a:cubicBezTo>
                    <a:pt x="222" y="26"/>
                    <a:pt x="181" y="1"/>
                    <a:pt x="13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5" name="Google Shape;1922;p55">
              <a:extLst>
                <a:ext uri="{FF2B5EF4-FFF2-40B4-BE49-F238E27FC236}">
                  <a16:creationId xmlns:a16="http://schemas.microsoft.com/office/drawing/2014/main" id="{34004E0B-AAEC-83C6-2817-428995619E64}"/>
                </a:ext>
              </a:extLst>
            </p:cNvPr>
            <p:cNvSpPr/>
            <p:nvPr/>
          </p:nvSpPr>
          <p:spPr>
            <a:xfrm>
              <a:off x="2356838" y="4323663"/>
              <a:ext cx="3175" cy="10817"/>
            </a:xfrm>
            <a:custGeom>
              <a:avLst/>
              <a:gdLst/>
              <a:ahLst/>
              <a:cxnLst/>
              <a:rect l="l" t="t" r="r" b="b"/>
              <a:pathLst>
                <a:path w="135" h="460" extrusionOk="0">
                  <a:moveTo>
                    <a:pt x="132" y="1"/>
                  </a:moveTo>
                  <a:cubicBezTo>
                    <a:pt x="124" y="1"/>
                    <a:pt x="97" y="15"/>
                    <a:pt x="74" y="49"/>
                  </a:cubicBezTo>
                  <a:cubicBezTo>
                    <a:pt x="34" y="96"/>
                    <a:pt x="7" y="157"/>
                    <a:pt x="7" y="224"/>
                  </a:cubicBezTo>
                  <a:cubicBezTo>
                    <a:pt x="1" y="284"/>
                    <a:pt x="7" y="344"/>
                    <a:pt x="41" y="405"/>
                  </a:cubicBezTo>
                  <a:cubicBezTo>
                    <a:pt x="58" y="440"/>
                    <a:pt x="76" y="460"/>
                    <a:pt x="85" y="460"/>
                  </a:cubicBezTo>
                  <a:cubicBezTo>
                    <a:pt x="86" y="460"/>
                    <a:pt x="87" y="459"/>
                    <a:pt x="88" y="459"/>
                  </a:cubicBezTo>
                  <a:cubicBezTo>
                    <a:pt x="61" y="385"/>
                    <a:pt x="48" y="304"/>
                    <a:pt x="48" y="224"/>
                  </a:cubicBezTo>
                  <a:cubicBezTo>
                    <a:pt x="61" y="150"/>
                    <a:pt x="88" y="69"/>
                    <a:pt x="135" y="2"/>
                  </a:cubicBezTo>
                  <a:cubicBezTo>
                    <a:pt x="135" y="1"/>
                    <a:pt x="134" y="1"/>
                    <a:pt x="13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6" name="Google Shape;1923;p55">
              <a:extLst>
                <a:ext uri="{FF2B5EF4-FFF2-40B4-BE49-F238E27FC236}">
                  <a16:creationId xmlns:a16="http://schemas.microsoft.com/office/drawing/2014/main" id="{FA3A2C05-729D-926B-8C42-586FB6B60910}"/>
                </a:ext>
              </a:extLst>
            </p:cNvPr>
            <p:cNvSpPr/>
            <p:nvPr/>
          </p:nvSpPr>
          <p:spPr>
            <a:xfrm>
              <a:off x="2365044" y="4325874"/>
              <a:ext cx="3645" cy="9053"/>
            </a:xfrm>
            <a:custGeom>
              <a:avLst/>
              <a:gdLst/>
              <a:ahLst/>
              <a:cxnLst/>
              <a:rect l="l" t="t" r="r" b="b"/>
              <a:pathLst>
                <a:path w="155" h="385" extrusionOk="0">
                  <a:moveTo>
                    <a:pt x="152" y="0"/>
                  </a:moveTo>
                  <a:cubicBezTo>
                    <a:pt x="134" y="0"/>
                    <a:pt x="58" y="66"/>
                    <a:pt x="27" y="170"/>
                  </a:cubicBezTo>
                  <a:cubicBezTo>
                    <a:pt x="1" y="244"/>
                    <a:pt x="7" y="324"/>
                    <a:pt x="48" y="385"/>
                  </a:cubicBezTo>
                  <a:cubicBezTo>
                    <a:pt x="54" y="318"/>
                    <a:pt x="61" y="250"/>
                    <a:pt x="68" y="183"/>
                  </a:cubicBezTo>
                  <a:cubicBezTo>
                    <a:pt x="95" y="123"/>
                    <a:pt x="121" y="63"/>
                    <a:pt x="155" y="2"/>
                  </a:cubicBezTo>
                  <a:cubicBezTo>
                    <a:pt x="154" y="1"/>
                    <a:pt x="153" y="0"/>
                    <a:pt x="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7" name="Google Shape;1924;p55">
              <a:extLst>
                <a:ext uri="{FF2B5EF4-FFF2-40B4-BE49-F238E27FC236}">
                  <a16:creationId xmlns:a16="http://schemas.microsoft.com/office/drawing/2014/main" id="{69EB9A35-D50D-3625-0432-A082EAE3ECEF}"/>
                </a:ext>
              </a:extLst>
            </p:cNvPr>
            <p:cNvSpPr/>
            <p:nvPr/>
          </p:nvSpPr>
          <p:spPr>
            <a:xfrm>
              <a:off x="2347220" y="4321336"/>
              <a:ext cx="3974" cy="14391"/>
            </a:xfrm>
            <a:custGeom>
              <a:avLst/>
              <a:gdLst/>
              <a:ahLst/>
              <a:cxnLst/>
              <a:rect l="l" t="t" r="r" b="b"/>
              <a:pathLst>
                <a:path w="169" h="612" extrusionOk="0">
                  <a:moveTo>
                    <a:pt x="168" y="1"/>
                  </a:moveTo>
                  <a:cubicBezTo>
                    <a:pt x="88" y="81"/>
                    <a:pt x="41" y="182"/>
                    <a:pt x="27" y="289"/>
                  </a:cubicBezTo>
                  <a:cubicBezTo>
                    <a:pt x="0" y="396"/>
                    <a:pt x="14" y="511"/>
                    <a:pt x="61" y="611"/>
                  </a:cubicBezTo>
                  <a:cubicBezTo>
                    <a:pt x="61" y="504"/>
                    <a:pt x="61" y="403"/>
                    <a:pt x="74" y="296"/>
                  </a:cubicBezTo>
                  <a:cubicBezTo>
                    <a:pt x="94" y="195"/>
                    <a:pt x="128" y="101"/>
                    <a:pt x="1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8" name="Google Shape;1925;p55">
              <a:extLst>
                <a:ext uri="{FF2B5EF4-FFF2-40B4-BE49-F238E27FC236}">
                  <a16:creationId xmlns:a16="http://schemas.microsoft.com/office/drawing/2014/main" id="{71D82F1B-5E61-086A-F5DE-3C033679AB46}"/>
                </a:ext>
              </a:extLst>
            </p:cNvPr>
            <p:cNvSpPr/>
            <p:nvPr/>
          </p:nvSpPr>
          <p:spPr>
            <a:xfrm>
              <a:off x="2335699" y="4317855"/>
              <a:ext cx="6326" cy="10911"/>
            </a:xfrm>
            <a:custGeom>
              <a:avLst/>
              <a:gdLst/>
              <a:ahLst/>
              <a:cxnLst/>
              <a:rect l="l" t="t" r="r" b="b"/>
              <a:pathLst>
                <a:path w="269" h="464" extrusionOk="0">
                  <a:moveTo>
                    <a:pt x="262" y="1"/>
                  </a:moveTo>
                  <a:lnTo>
                    <a:pt x="262" y="1"/>
                  </a:lnTo>
                  <a:cubicBezTo>
                    <a:pt x="94" y="95"/>
                    <a:pt x="0" y="276"/>
                    <a:pt x="0" y="464"/>
                  </a:cubicBezTo>
                  <a:cubicBezTo>
                    <a:pt x="14" y="464"/>
                    <a:pt x="34" y="350"/>
                    <a:pt x="108" y="222"/>
                  </a:cubicBezTo>
                  <a:cubicBezTo>
                    <a:pt x="175" y="95"/>
                    <a:pt x="269" y="14"/>
                    <a:pt x="2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9" name="Google Shape;1926;p55">
              <a:extLst>
                <a:ext uri="{FF2B5EF4-FFF2-40B4-BE49-F238E27FC236}">
                  <a16:creationId xmlns:a16="http://schemas.microsoft.com/office/drawing/2014/main" id="{C1CA682C-A09E-2030-23CD-68909A6D97BA}"/>
                </a:ext>
              </a:extLst>
            </p:cNvPr>
            <p:cNvSpPr/>
            <p:nvPr/>
          </p:nvSpPr>
          <p:spPr>
            <a:xfrm>
              <a:off x="2323377" y="4310707"/>
              <a:ext cx="7454" cy="10817"/>
            </a:xfrm>
            <a:custGeom>
              <a:avLst/>
              <a:gdLst/>
              <a:ahLst/>
              <a:cxnLst/>
              <a:rect l="l" t="t" r="r" b="b"/>
              <a:pathLst>
                <a:path w="317" h="460" extrusionOk="0">
                  <a:moveTo>
                    <a:pt x="311" y="1"/>
                  </a:moveTo>
                  <a:cubicBezTo>
                    <a:pt x="299" y="1"/>
                    <a:pt x="270" y="9"/>
                    <a:pt x="229" y="30"/>
                  </a:cubicBezTo>
                  <a:cubicBezTo>
                    <a:pt x="169" y="63"/>
                    <a:pt x="115" y="117"/>
                    <a:pt x="82" y="177"/>
                  </a:cubicBezTo>
                  <a:cubicBezTo>
                    <a:pt x="41" y="231"/>
                    <a:pt x="14" y="305"/>
                    <a:pt x="8" y="372"/>
                  </a:cubicBezTo>
                  <a:cubicBezTo>
                    <a:pt x="1" y="426"/>
                    <a:pt x="14" y="459"/>
                    <a:pt x="14" y="459"/>
                  </a:cubicBezTo>
                  <a:cubicBezTo>
                    <a:pt x="41" y="365"/>
                    <a:pt x="75" y="278"/>
                    <a:pt x="115" y="198"/>
                  </a:cubicBezTo>
                  <a:cubicBezTo>
                    <a:pt x="175" y="124"/>
                    <a:pt x="243" y="63"/>
                    <a:pt x="316" y="3"/>
                  </a:cubicBezTo>
                  <a:cubicBezTo>
                    <a:pt x="316" y="1"/>
                    <a:pt x="315" y="1"/>
                    <a:pt x="31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0" name="Google Shape;1927;p55">
              <a:extLst>
                <a:ext uri="{FF2B5EF4-FFF2-40B4-BE49-F238E27FC236}">
                  <a16:creationId xmlns:a16="http://schemas.microsoft.com/office/drawing/2014/main" id="{407597C6-26B5-8C2D-DA28-1406FA560E5E}"/>
                </a:ext>
              </a:extLst>
            </p:cNvPr>
            <p:cNvSpPr/>
            <p:nvPr/>
          </p:nvSpPr>
          <p:spPr>
            <a:xfrm>
              <a:off x="2312984" y="4304288"/>
              <a:ext cx="12345" cy="12886"/>
            </a:xfrm>
            <a:custGeom>
              <a:avLst/>
              <a:gdLst/>
              <a:ahLst/>
              <a:cxnLst/>
              <a:rect l="l" t="t" r="r" b="b"/>
              <a:pathLst>
                <a:path w="525" h="548" extrusionOk="0">
                  <a:moveTo>
                    <a:pt x="369" y="41"/>
                  </a:moveTo>
                  <a:cubicBezTo>
                    <a:pt x="396" y="48"/>
                    <a:pt x="409" y="61"/>
                    <a:pt x="423" y="81"/>
                  </a:cubicBezTo>
                  <a:cubicBezTo>
                    <a:pt x="478" y="173"/>
                    <a:pt x="472" y="293"/>
                    <a:pt x="419" y="385"/>
                  </a:cubicBezTo>
                  <a:lnTo>
                    <a:pt x="419" y="385"/>
                  </a:lnTo>
                  <a:cubicBezTo>
                    <a:pt x="412" y="381"/>
                    <a:pt x="404" y="379"/>
                    <a:pt x="396" y="377"/>
                  </a:cubicBezTo>
                  <a:cubicBezTo>
                    <a:pt x="381" y="368"/>
                    <a:pt x="364" y="360"/>
                    <a:pt x="347" y="354"/>
                  </a:cubicBezTo>
                  <a:lnTo>
                    <a:pt x="347" y="354"/>
                  </a:lnTo>
                  <a:cubicBezTo>
                    <a:pt x="333" y="303"/>
                    <a:pt x="323" y="252"/>
                    <a:pt x="315" y="202"/>
                  </a:cubicBezTo>
                  <a:cubicBezTo>
                    <a:pt x="309" y="155"/>
                    <a:pt x="315" y="108"/>
                    <a:pt x="329" y="68"/>
                  </a:cubicBezTo>
                  <a:cubicBezTo>
                    <a:pt x="336" y="48"/>
                    <a:pt x="356" y="41"/>
                    <a:pt x="369" y="41"/>
                  </a:cubicBezTo>
                  <a:close/>
                  <a:moveTo>
                    <a:pt x="355" y="377"/>
                  </a:moveTo>
                  <a:lnTo>
                    <a:pt x="355" y="377"/>
                  </a:lnTo>
                  <a:cubicBezTo>
                    <a:pt x="374" y="383"/>
                    <a:pt x="393" y="389"/>
                    <a:pt x="412" y="396"/>
                  </a:cubicBezTo>
                  <a:lnTo>
                    <a:pt x="412" y="396"/>
                  </a:lnTo>
                  <a:cubicBezTo>
                    <a:pt x="409" y="401"/>
                    <a:pt x="406" y="406"/>
                    <a:pt x="403" y="410"/>
                  </a:cubicBezTo>
                  <a:cubicBezTo>
                    <a:pt x="395" y="420"/>
                    <a:pt x="386" y="429"/>
                    <a:pt x="377" y="438"/>
                  </a:cubicBezTo>
                  <a:lnTo>
                    <a:pt x="377" y="438"/>
                  </a:lnTo>
                  <a:cubicBezTo>
                    <a:pt x="369" y="418"/>
                    <a:pt x="361" y="398"/>
                    <a:pt x="355" y="377"/>
                  </a:cubicBezTo>
                  <a:close/>
                  <a:moveTo>
                    <a:pt x="188" y="350"/>
                  </a:moveTo>
                  <a:cubicBezTo>
                    <a:pt x="237" y="353"/>
                    <a:pt x="285" y="360"/>
                    <a:pt x="333" y="372"/>
                  </a:cubicBezTo>
                  <a:lnTo>
                    <a:pt x="333" y="372"/>
                  </a:lnTo>
                  <a:cubicBezTo>
                    <a:pt x="338" y="383"/>
                    <a:pt x="343" y="393"/>
                    <a:pt x="349" y="403"/>
                  </a:cubicBezTo>
                  <a:cubicBezTo>
                    <a:pt x="353" y="416"/>
                    <a:pt x="360" y="432"/>
                    <a:pt x="370" y="445"/>
                  </a:cubicBezTo>
                  <a:lnTo>
                    <a:pt x="370" y="445"/>
                  </a:lnTo>
                  <a:cubicBezTo>
                    <a:pt x="324" y="484"/>
                    <a:pt x="264" y="505"/>
                    <a:pt x="204" y="505"/>
                  </a:cubicBezTo>
                  <a:cubicBezTo>
                    <a:pt x="164" y="505"/>
                    <a:pt x="124" y="496"/>
                    <a:pt x="87" y="477"/>
                  </a:cubicBezTo>
                  <a:cubicBezTo>
                    <a:pt x="67" y="471"/>
                    <a:pt x="54" y="450"/>
                    <a:pt x="47" y="430"/>
                  </a:cubicBezTo>
                  <a:cubicBezTo>
                    <a:pt x="40" y="410"/>
                    <a:pt x="47" y="390"/>
                    <a:pt x="60" y="377"/>
                  </a:cubicBezTo>
                  <a:cubicBezTo>
                    <a:pt x="101" y="356"/>
                    <a:pt x="141" y="350"/>
                    <a:pt x="188" y="350"/>
                  </a:cubicBezTo>
                  <a:close/>
                  <a:moveTo>
                    <a:pt x="376" y="1"/>
                  </a:moveTo>
                  <a:cubicBezTo>
                    <a:pt x="342" y="1"/>
                    <a:pt x="309" y="21"/>
                    <a:pt x="295" y="55"/>
                  </a:cubicBezTo>
                  <a:cubicBezTo>
                    <a:pt x="275" y="101"/>
                    <a:pt x="275" y="148"/>
                    <a:pt x="282" y="202"/>
                  </a:cubicBezTo>
                  <a:cubicBezTo>
                    <a:pt x="291" y="249"/>
                    <a:pt x="304" y="298"/>
                    <a:pt x="322" y="344"/>
                  </a:cubicBezTo>
                  <a:lnTo>
                    <a:pt x="322" y="344"/>
                  </a:lnTo>
                  <a:cubicBezTo>
                    <a:pt x="280" y="331"/>
                    <a:pt x="236" y="323"/>
                    <a:pt x="195" y="323"/>
                  </a:cubicBezTo>
                  <a:cubicBezTo>
                    <a:pt x="182" y="321"/>
                    <a:pt x="169" y="321"/>
                    <a:pt x="157" y="321"/>
                  </a:cubicBezTo>
                  <a:cubicBezTo>
                    <a:pt x="116" y="321"/>
                    <a:pt x="76" y="329"/>
                    <a:pt x="40" y="350"/>
                  </a:cubicBezTo>
                  <a:cubicBezTo>
                    <a:pt x="14" y="370"/>
                    <a:pt x="0" y="403"/>
                    <a:pt x="14" y="437"/>
                  </a:cubicBezTo>
                  <a:cubicBezTo>
                    <a:pt x="20" y="471"/>
                    <a:pt x="40" y="497"/>
                    <a:pt x="74" y="518"/>
                  </a:cubicBezTo>
                  <a:cubicBezTo>
                    <a:pt x="114" y="538"/>
                    <a:pt x="158" y="547"/>
                    <a:pt x="202" y="547"/>
                  </a:cubicBezTo>
                  <a:cubicBezTo>
                    <a:pt x="290" y="547"/>
                    <a:pt x="378" y="509"/>
                    <a:pt x="436" y="437"/>
                  </a:cubicBezTo>
                  <a:cubicBezTo>
                    <a:pt x="443" y="429"/>
                    <a:pt x="449" y="421"/>
                    <a:pt x="454" y="413"/>
                  </a:cubicBezTo>
                  <a:lnTo>
                    <a:pt x="454" y="413"/>
                  </a:lnTo>
                  <a:cubicBezTo>
                    <a:pt x="457" y="414"/>
                    <a:pt x="460" y="415"/>
                    <a:pt x="463" y="417"/>
                  </a:cubicBezTo>
                  <a:cubicBezTo>
                    <a:pt x="461" y="414"/>
                    <a:pt x="458" y="412"/>
                    <a:pt x="456" y="410"/>
                  </a:cubicBezTo>
                  <a:lnTo>
                    <a:pt x="456" y="410"/>
                  </a:lnTo>
                  <a:cubicBezTo>
                    <a:pt x="524" y="305"/>
                    <a:pt x="525" y="165"/>
                    <a:pt x="463" y="55"/>
                  </a:cubicBezTo>
                  <a:cubicBezTo>
                    <a:pt x="443" y="28"/>
                    <a:pt x="416" y="8"/>
                    <a:pt x="3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1" name="Google Shape;1928;p55">
              <a:extLst>
                <a:ext uri="{FF2B5EF4-FFF2-40B4-BE49-F238E27FC236}">
                  <a16:creationId xmlns:a16="http://schemas.microsoft.com/office/drawing/2014/main" id="{B95D422E-7207-81B8-46C3-4EF4269FD579}"/>
                </a:ext>
              </a:extLst>
            </p:cNvPr>
            <p:cNvSpPr/>
            <p:nvPr/>
          </p:nvSpPr>
          <p:spPr>
            <a:xfrm>
              <a:off x="2129927" y="4264385"/>
              <a:ext cx="28759" cy="15943"/>
            </a:xfrm>
            <a:custGeom>
              <a:avLst/>
              <a:gdLst/>
              <a:ahLst/>
              <a:cxnLst/>
              <a:rect l="l" t="t" r="r" b="b"/>
              <a:pathLst>
                <a:path w="1223" h="678" extrusionOk="0">
                  <a:moveTo>
                    <a:pt x="1" y="0"/>
                  </a:moveTo>
                  <a:lnTo>
                    <a:pt x="1" y="0"/>
                  </a:lnTo>
                  <a:cubicBezTo>
                    <a:pt x="48" y="54"/>
                    <a:pt x="95" y="101"/>
                    <a:pt x="149" y="141"/>
                  </a:cubicBezTo>
                  <a:cubicBezTo>
                    <a:pt x="276" y="248"/>
                    <a:pt x="417" y="342"/>
                    <a:pt x="558" y="423"/>
                  </a:cubicBezTo>
                  <a:cubicBezTo>
                    <a:pt x="705" y="503"/>
                    <a:pt x="860" y="577"/>
                    <a:pt x="1014" y="624"/>
                  </a:cubicBezTo>
                  <a:cubicBezTo>
                    <a:pt x="1081" y="658"/>
                    <a:pt x="1148" y="671"/>
                    <a:pt x="1215" y="678"/>
                  </a:cubicBezTo>
                  <a:cubicBezTo>
                    <a:pt x="1222" y="664"/>
                    <a:pt x="920" y="577"/>
                    <a:pt x="585" y="383"/>
                  </a:cubicBezTo>
                  <a:cubicBezTo>
                    <a:pt x="437" y="302"/>
                    <a:pt x="303" y="215"/>
                    <a:pt x="169" y="114"/>
                  </a:cubicBezTo>
                  <a:cubicBezTo>
                    <a:pt x="115" y="74"/>
                    <a:pt x="61" y="34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2" name="Google Shape;1929;p55">
              <a:extLst>
                <a:ext uri="{FF2B5EF4-FFF2-40B4-BE49-F238E27FC236}">
                  <a16:creationId xmlns:a16="http://schemas.microsoft.com/office/drawing/2014/main" id="{5A03C079-060C-D269-771E-622711D4467E}"/>
                </a:ext>
              </a:extLst>
            </p:cNvPr>
            <p:cNvSpPr/>
            <p:nvPr/>
          </p:nvSpPr>
          <p:spPr>
            <a:xfrm>
              <a:off x="2260901" y="4136868"/>
              <a:ext cx="92484" cy="141584"/>
            </a:xfrm>
            <a:custGeom>
              <a:avLst/>
              <a:gdLst/>
              <a:ahLst/>
              <a:cxnLst/>
              <a:rect l="l" t="t" r="r" b="b"/>
              <a:pathLst>
                <a:path w="3933" h="6021" extrusionOk="0">
                  <a:moveTo>
                    <a:pt x="3175" y="1"/>
                  </a:moveTo>
                  <a:lnTo>
                    <a:pt x="1927" y="1350"/>
                  </a:lnTo>
                  <a:lnTo>
                    <a:pt x="1786" y="2289"/>
                  </a:lnTo>
                  <a:lnTo>
                    <a:pt x="1967" y="3631"/>
                  </a:lnTo>
                  <a:lnTo>
                    <a:pt x="1" y="5108"/>
                  </a:lnTo>
                  <a:lnTo>
                    <a:pt x="1007" y="6020"/>
                  </a:lnTo>
                  <a:cubicBezTo>
                    <a:pt x="1007" y="6020"/>
                    <a:pt x="3443" y="5463"/>
                    <a:pt x="3685" y="5088"/>
                  </a:cubicBezTo>
                  <a:cubicBezTo>
                    <a:pt x="3933" y="4718"/>
                    <a:pt x="3718" y="2672"/>
                    <a:pt x="3658" y="2034"/>
                  </a:cubicBezTo>
                  <a:cubicBezTo>
                    <a:pt x="3604" y="1336"/>
                    <a:pt x="3436" y="652"/>
                    <a:pt x="3175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3" name="Google Shape;1930;p55">
              <a:extLst>
                <a:ext uri="{FF2B5EF4-FFF2-40B4-BE49-F238E27FC236}">
                  <a16:creationId xmlns:a16="http://schemas.microsoft.com/office/drawing/2014/main" id="{8B998A85-FCDA-A445-46A2-3951D98FC4AA}"/>
                </a:ext>
              </a:extLst>
            </p:cNvPr>
            <p:cNvSpPr/>
            <p:nvPr/>
          </p:nvSpPr>
          <p:spPr>
            <a:xfrm>
              <a:off x="2306024" y="4221401"/>
              <a:ext cx="17871" cy="6396"/>
            </a:xfrm>
            <a:custGeom>
              <a:avLst/>
              <a:gdLst/>
              <a:ahLst/>
              <a:cxnLst/>
              <a:rect l="l" t="t" r="r" b="b"/>
              <a:pathLst>
                <a:path w="760" h="272" extrusionOk="0">
                  <a:moveTo>
                    <a:pt x="231" y="0"/>
                  </a:moveTo>
                  <a:cubicBezTo>
                    <a:pt x="194" y="0"/>
                    <a:pt x="158" y="3"/>
                    <a:pt x="122" y="9"/>
                  </a:cubicBezTo>
                  <a:cubicBezTo>
                    <a:pt x="75" y="9"/>
                    <a:pt x="34" y="23"/>
                    <a:pt x="1" y="50"/>
                  </a:cubicBezTo>
                  <a:cubicBezTo>
                    <a:pt x="51" y="42"/>
                    <a:pt x="102" y="38"/>
                    <a:pt x="154" y="38"/>
                  </a:cubicBezTo>
                  <a:cubicBezTo>
                    <a:pt x="239" y="38"/>
                    <a:pt x="324" y="49"/>
                    <a:pt x="403" y="70"/>
                  </a:cubicBezTo>
                  <a:cubicBezTo>
                    <a:pt x="531" y="117"/>
                    <a:pt x="652" y="184"/>
                    <a:pt x="752" y="271"/>
                  </a:cubicBezTo>
                  <a:cubicBezTo>
                    <a:pt x="759" y="271"/>
                    <a:pt x="732" y="224"/>
                    <a:pt x="679" y="177"/>
                  </a:cubicBezTo>
                  <a:cubicBezTo>
                    <a:pt x="552" y="62"/>
                    <a:pt x="394" y="0"/>
                    <a:pt x="231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4000EF09-0184-9991-F5BC-67AC4D893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">
            <a:extLst>
              <a:ext uri="{FF2B5EF4-FFF2-40B4-BE49-F238E27FC236}">
                <a16:creationId xmlns:a16="http://schemas.microsoft.com/office/drawing/2014/main" id="{21510294-B0D9-629C-DE5E-4D2656598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3068" y="4329845"/>
            <a:ext cx="154577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(Hofstede, 2019)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4E03CCDC-D505-3286-ADA1-7524FF8A53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3068" y="4574919"/>
            <a:ext cx="139648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(Hofstede, 2024)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Google Shape;837;p44"/>
          <p:cNvSpPr txBox="1">
            <a:spLocks noGrp="1"/>
          </p:cNvSpPr>
          <p:nvPr>
            <p:ph type="title"/>
          </p:nvPr>
        </p:nvSpPr>
        <p:spPr>
          <a:xfrm>
            <a:off x="610734" y="459235"/>
            <a:ext cx="7772400" cy="304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Chinese Business Etiquette</a:t>
            </a:r>
            <a:endParaRPr b="0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874" name="Google Shape;874;p44"/>
          <p:cNvSpPr txBox="1">
            <a:spLocks noGrp="1"/>
          </p:cNvSpPr>
          <p:nvPr>
            <p:ph type="subTitle" idx="5"/>
          </p:nvPr>
        </p:nvSpPr>
        <p:spPr>
          <a:xfrm>
            <a:off x="496180" y="3075610"/>
            <a:ext cx="2862840" cy="69043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Business Cards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Gift-Giving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Meeting Protocols</a:t>
            </a:r>
          </a:p>
        </p:txBody>
      </p:sp>
      <p:sp>
        <p:nvSpPr>
          <p:cNvPr id="875" name="Google Shape;875;p44"/>
          <p:cNvSpPr txBox="1">
            <a:spLocks noGrp="1"/>
          </p:cNvSpPr>
          <p:nvPr>
            <p:ph type="subTitle" idx="6"/>
          </p:nvPr>
        </p:nvSpPr>
        <p:spPr>
          <a:xfrm>
            <a:off x="3676722" y="3157318"/>
            <a:ext cx="2325971" cy="7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Matching the Hierarchy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Always address the Senior Executives</a:t>
            </a:r>
          </a:p>
        </p:txBody>
      </p:sp>
      <p:sp>
        <p:nvSpPr>
          <p:cNvPr id="876" name="Google Shape;876;p44"/>
          <p:cNvSpPr txBox="1">
            <a:spLocks noGrp="1"/>
          </p:cNvSpPr>
          <p:nvPr>
            <p:ph type="subTitle" idx="7"/>
          </p:nvPr>
        </p:nvSpPr>
        <p:spPr>
          <a:xfrm>
            <a:off x="6646005" y="3157318"/>
            <a:ext cx="2497995" cy="7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Avoid Public Criticism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Possitive Language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" sz="1600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Show Aknowledgement</a:t>
            </a:r>
            <a:endParaRPr sz="1600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  <p:pic>
        <p:nvPicPr>
          <p:cNvPr id="2" name="Google Shape;2759;p70">
            <a:extLst>
              <a:ext uri="{FF2B5EF4-FFF2-40B4-BE49-F238E27FC236}">
                <a16:creationId xmlns:a16="http://schemas.microsoft.com/office/drawing/2014/main" id="{869432A3-EC43-CA70-1536-4C4CE15049A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6540" b="16547"/>
          <a:stretch/>
        </p:blipFill>
        <p:spPr>
          <a:xfrm>
            <a:off x="610734" y="1795126"/>
            <a:ext cx="1606719" cy="1075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764;p70">
            <a:extLst>
              <a:ext uri="{FF2B5EF4-FFF2-40B4-BE49-F238E27FC236}">
                <a16:creationId xmlns:a16="http://schemas.microsoft.com/office/drawing/2014/main" id="{ADE843AC-341C-CCE0-7F34-7E8D7D16C6A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91918" y="1795127"/>
            <a:ext cx="1560163" cy="1075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2766;p70">
            <a:extLst>
              <a:ext uri="{FF2B5EF4-FFF2-40B4-BE49-F238E27FC236}">
                <a16:creationId xmlns:a16="http://schemas.microsoft.com/office/drawing/2014/main" id="{9D6A8C06-79CF-03F9-749D-3112A26554C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6567" b="11945"/>
          <a:stretch/>
        </p:blipFill>
        <p:spPr>
          <a:xfrm>
            <a:off x="6776415" y="1795126"/>
            <a:ext cx="1606719" cy="107507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264CBB-CE89-A77E-3C6B-517170AE588C}"/>
              </a:ext>
            </a:extLst>
          </p:cNvPr>
          <p:cNvSpPr txBox="1"/>
          <p:nvPr/>
        </p:nvSpPr>
        <p:spPr>
          <a:xfrm>
            <a:off x="650232" y="1393109"/>
            <a:ext cx="1503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Cultural Norms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8CECEE-E21C-5201-F444-5AED1E47F8BC}"/>
              </a:ext>
            </a:extLst>
          </p:cNvPr>
          <p:cNvSpPr txBox="1"/>
          <p:nvPr/>
        </p:nvSpPr>
        <p:spPr>
          <a:xfrm>
            <a:off x="6776415" y="1393109"/>
            <a:ext cx="1503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‘’Loss of Face’’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E17ACD-63C2-3393-8B69-E5D96BD21B6B}"/>
              </a:ext>
            </a:extLst>
          </p:cNvPr>
          <p:cNvSpPr txBox="1"/>
          <p:nvPr/>
        </p:nvSpPr>
        <p:spPr>
          <a:xfrm>
            <a:off x="3543107" y="1393109"/>
            <a:ext cx="2057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Respect the Hierarchy</a:t>
            </a:r>
          </a:p>
        </p:txBody>
      </p:sp>
      <p:pic>
        <p:nvPicPr>
          <p:cNvPr id="5" name="Picture 2" descr="Sitemap - The Shop">
            <a:extLst>
              <a:ext uri="{FF2B5EF4-FFF2-40B4-BE49-F238E27FC236}">
                <a16:creationId xmlns:a16="http://schemas.microsoft.com/office/drawing/2014/main" id="{3EB5577D-1B64-3599-2024-FC32CDA29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BC933F5C-A5F6-9B97-50F1-21071C76D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4926" y="4601261"/>
            <a:ext cx="10840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+mj-lt"/>
                <a:cs typeface="Times New Roman" panose="02020603050405020304" pitchFamily="18" charset="0"/>
              </a:rPr>
              <a:t>(Garst, 2023)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p36"/>
          <p:cNvSpPr/>
          <p:nvPr/>
        </p:nvSpPr>
        <p:spPr>
          <a:xfrm>
            <a:off x="2044479" y="563452"/>
            <a:ext cx="2164275" cy="2164255"/>
          </a:xfrm>
          <a:custGeom>
            <a:avLst/>
            <a:gdLst/>
            <a:ahLst/>
            <a:cxnLst/>
            <a:rect l="l" t="t" r="r" b="b"/>
            <a:pathLst>
              <a:path w="8255" h="8255" extrusionOk="0">
                <a:moveTo>
                  <a:pt x="4166" y="2595"/>
                </a:moveTo>
                <a:cubicBezTo>
                  <a:pt x="4539" y="2595"/>
                  <a:pt x="4912" y="2734"/>
                  <a:pt x="5201" y="3013"/>
                </a:cubicBezTo>
                <a:cubicBezTo>
                  <a:pt x="5791" y="3584"/>
                  <a:pt x="5811" y="4523"/>
                  <a:pt x="5241" y="5114"/>
                </a:cubicBezTo>
                <a:cubicBezTo>
                  <a:pt x="4948" y="5417"/>
                  <a:pt x="4557" y="5570"/>
                  <a:pt x="4165" y="5570"/>
                </a:cubicBezTo>
                <a:cubicBezTo>
                  <a:pt x="3794" y="5570"/>
                  <a:pt x="3422" y="5432"/>
                  <a:pt x="3134" y="5154"/>
                </a:cubicBezTo>
                <a:cubicBezTo>
                  <a:pt x="2543" y="4584"/>
                  <a:pt x="2530" y="3638"/>
                  <a:pt x="3100" y="3047"/>
                </a:cubicBezTo>
                <a:cubicBezTo>
                  <a:pt x="3391" y="2746"/>
                  <a:pt x="3778" y="2595"/>
                  <a:pt x="4166" y="2595"/>
                </a:cubicBezTo>
                <a:close/>
                <a:moveTo>
                  <a:pt x="4745" y="0"/>
                </a:moveTo>
                <a:lnTo>
                  <a:pt x="3355" y="21"/>
                </a:lnTo>
                <a:lnTo>
                  <a:pt x="3188" y="846"/>
                </a:lnTo>
                <a:cubicBezTo>
                  <a:pt x="2899" y="927"/>
                  <a:pt x="2617" y="1047"/>
                  <a:pt x="2362" y="1202"/>
                </a:cubicBezTo>
                <a:lnTo>
                  <a:pt x="1644" y="772"/>
                </a:lnTo>
                <a:lnTo>
                  <a:pt x="685" y="1765"/>
                </a:lnTo>
                <a:lnTo>
                  <a:pt x="1141" y="2470"/>
                </a:lnTo>
                <a:cubicBezTo>
                  <a:pt x="1000" y="2732"/>
                  <a:pt x="886" y="3013"/>
                  <a:pt x="812" y="3309"/>
                </a:cubicBezTo>
                <a:lnTo>
                  <a:pt x="0" y="3503"/>
                </a:lnTo>
                <a:lnTo>
                  <a:pt x="27" y="4892"/>
                </a:lnTo>
                <a:lnTo>
                  <a:pt x="846" y="5060"/>
                </a:lnTo>
                <a:cubicBezTo>
                  <a:pt x="926" y="5349"/>
                  <a:pt x="1047" y="5631"/>
                  <a:pt x="1201" y="5886"/>
                </a:cubicBezTo>
                <a:lnTo>
                  <a:pt x="772" y="6604"/>
                </a:lnTo>
                <a:lnTo>
                  <a:pt x="1765" y="7570"/>
                </a:lnTo>
                <a:lnTo>
                  <a:pt x="2470" y="7107"/>
                </a:lnTo>
                <a:cubicBezTo>
                  <a:pt x="2731" y="7255"/>
                  <a:pt x="3013" y="7369"/>
                  <a:pt x="3308" y="7442"/>
                </a:cubicBezTo>
                <a:lnTo>
                  <a:pt x="3510" y="8254"/>
                </a:lnTo>
                <a:lnTo>
                  <a:pt x="4892" y="8234"/>
                </a:lnTo>
                <a:lnTo>
                  <a:pt x="5060" y="7416"/>
                </a:lnTo>
                <a:cubicBezTo>
                  <a:pt x="5348" y="7328"/>
                  <a:pt x="5630" y="7208"/>
                  <a:pt x="5892" y="7053"/>
                </a:cubicBezTo>
                <a:lnTo>
                  <a:pt x="6603" y="7489"/>
                </a:lnTo>
                <a:lnTo>
                  <a:pt x="7570" y="6483"/>
                </a:lnTo>
                <a:lnTo>
                  <a:pt x="7113" y="5785"/>
                </a:lnTo>
                <a:cubicBezTo>
                  <a:pt x="7254" y="5523"/>
                  <a:pt x="7368" y="5241"/>
                  <a:pt x="7442" y="4946"/>
                </a:cubicBezTo>
                <a:lnTo>
                  <a:pt x="8254" y="4745"/>
                </a:lnTo>
                <a:lnTo>
                  <a:pt x="8227" y="3362"/>
                </a:lnTo>
                <a:lnTo>
                  <a:pt x="7409" y="3195"/>
                </a:lnTo>
                <a:cubicBezTo>
                  <a:pt x="7328" y="2899"/>
                  <a:pt x="7207" y="2624"/>
                  <a:pt x="7053" y="2363"/>
                </a:cubicBezTo>
                <a:lnTo>
                  <a:pt x="7482" y="1645"/>
                </a:lnTo>
                <a:lnTo>
                  <a:pt x="6483" y="685"/>
                </a:lnTo>
                <a:lnTo>
                  <a:pt x="5785" y="1141"/>
                </a:lnTo>
                <a:cubicBezTo>
                  <a:pt x="5516" y="994"/>
                  <a:pt x="5234" y="886"/>
                  <a:pt x="4946" y="812"/>
                </a:cubicBezTo>
                <a:lnTo>
                  <a:pt x="474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36"/>
          <p:cNvSpPr txBox="1">
            <a:spLocks noGrp="1"/>
          </p:cNvSpPr>
          <p:nvPr>
            <p:ph type="title"/>
          </p:nvPr>
        </p:nvSpPr>
        <p:spPr>
          <a:xfrm>
            <a:off x="347571" y="1807718"/>
            <a:ext cx="5760103" cy="2826846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Challenges and Solutions</a:t>
            </a:r>
            <a:endParaRPr sz="3600" dirty="0"/>
          </a:p>
        </p:txBody>
      </p:sp>
      <p:sp>
        <p:nvSpPr>
          <p:cNvPr id="659" name="Google Shape;659;p36"/>
          <p:cNvSpPr/>
          <p:nvPr/>
        </p:nvSpPr>
        <p:spPr>
          <a:xfrm>
            <a:off x="4104051" y="244405"/>
            <a:ext cx="1511453" cy="1511439"/>
          </a:xfrm>
          <a:custGeom>
            <a:avLst/>
            <a:gdLst/>
            <a:ahLst/>
            <a:cxnLst/>
            <a:rect l="l" t="t" r="r" b="b"/>
            <a:pathLst>
              <a:path w="5765" h="5765" extrusionOk="0">
                <a:moveTo>
                  <a:pt x="2905" y="1814"/>
                </a:moveTo>
                <a:cubicBezTo>
                  <a:pt x="3093" y="1814"/>
                  <a:pt x="3284" y="1866"/>
                  <a:pt x="3456" y="1973"/>
                </a:cubicBezTo>
                <a:cubicBezTo>
                  <a:pt x="3932" y="2275"/>
                  <a:pt x="4073" y="2913"/>
                  <a:pt x="3771" y="3389"/>
                </a:cubicBezTo>
                <a:cubicBezTo>
                  <a:pt x="3577" y="3701"/>
                  <a:pt x="3242" y="3870"/>
                  <a:pt x="2902" y="3870"/>
                </a:cubicBezTo>
                <a:cubicBezTo>
                  <a:pt x="2714" y="3870"/>
                  <a:pt x="2525" y="3819"/>
                  <a:pt x="2355" y="3711"/>
                </a:cubicBezTo>
                <a:cubicBezTo>
                  <a:pt x="1872" y="3403"/>
                  <a:pt x="1731" y="2772"/>
                  <a:pt x="2033" y="2289"/>
                </a:cubicBezTo>
                <a:lnTo>
                  <a:pt x="2040" y="2289"/>
                </a:lnTo>
                <a:cubicBezTo>
                  <a:pt x="2234" y="1982"/>
                  <a:pt x="2565" y="1814"/>
                  <a:pt x="2905" y="1814"/>
                </a:cubicBezTo>
                <a:close/>
                <a:moveTo>
                  <a:pt x="2731" y="0"/>
                </a:moveTo>
                <a:lnTo>
                  <a:pt x="1792" y="209"/>
                </a:lnTo>
                <a:lnTo>
                  <a:pt x="1792" y="786"/>
                </a:lnTo>
                <a:cubicBezTo>
                  <a:pt x="1604" y="880"/>
                  <a:pt x="1436" y="1000"/>
                  <a:pt x="1282" y="1141"/>
                </a:cubicBezTo>
                <a:lnTo>
                  <a:pt x="1282" y="1148"/>
                </a:lnTo>
                <a:lnTo>
                  <a:pt x="738" y="953"/>
                </a:lnTo>
                <a:lnTo>
                  <a:pt x="221" y="1759"/>
                </a:lnTo>
                <a:lnTo>
                  <a:pt x="631" y="2168"/>
                </a:lnTo>
                <a:cubicBezTo>
                  <a:pt x="570" y="2363"/>
                  <a:pt x="530" y="2571"/>
                  <a:pt x="523" y="2779"/>
                </a:cubicBezTo>
                <a:lnTo>
                  <a:pt x="0" y="3034"/>
                </a:lnTo>
                <a:lnTo>
                  <a:pt x="208" y="3966"/>
                </a:lnTo>
                <a:lnTo>
                  <a:pt x="792" y="3966"/>
                </a:lnTo>
                <a:cubicBezTo>
                  <a:pt x="886" y="4154"/>
                  <a:pt x="1007" y="4322"/>
                  <a:pt x="1148" y="4476"/>
                </a:cubicBezTo>
                <a:lnTo>
                  <a:pt x="953" y="5020"/>
                </a:lnTo>
                <a:lnTo>
                  <a:pt x="1765" y="5537"/>
                </a:lnTo>
                <a:lnTo>
                  <a:pt x="2174" y="5134"/>
                </a:lnTo>
                <a:cubicBezTo>
                  <a:pt x="2376" y="5194"/>
                  <a:pt x="2584" y="5235"/>
                  <a:pt x="2792" y="5241"/>
                </a:cubicBezTo>
                <a:lnTo>
                  <a:pt x="3040" y="5765"/>
                </a:lnTo>
                <a:lnTo>
                  <a:pt x="3973" y="5557"/>
                </a:lnTo>
                <a:lnTo>
                  <a:pt x="3973" y="4973"/>
                </a:lnTo>
                <a:cubicBezTo>
                  <a:pt x="4161" y="4879"/>
                  <a:pt x="4335" y="4758"/>
                  <a:pt x="4489" y="4617"/>
                </a:cubicBezTo>
                <a:lnTo>
                  <a:pt x="5033" y="4812"/>
                </a:lnTo>
                <a:lnTo>
                  <a:pt x="5543" y="4000"/>
                </a:lnTo>
                <a:lnTo>
                  <a:pt x="5134" y="3591"/>
                </a:lnTo>
                <a:cubicBezTo>
                  <a:pt x="5201" y="3389"/>
                  <a:pt x="5234" y="3188"/>
                  <a:pt x="5241" y="2973"/>
                </a:cubicBezTo>
                <a:lnTo>
                  <a:pt x="5764" y="2725"/>
                </a:lnTo>
                <a:lnTo>
                  <a:pt x="5556" y="1792"/>
                </a:lnTo>
                <a:lnTo>
                  <a:pt x="4979" y="1792"/>
                </a:lnTo>
                <a:cubicBezTo>
                  <a:pt x="4885" y="1604"/>
                  <a:pt x="4764" y="1430"/>
                  <a:pt x="4617" y="1282"/>
                </a:cubicBezTo>
                <a:lnTo>
                  <a:pt x="4811" y="732"/>
                </a:lnTo>
                <a:lnTo>
                  <a:pt x="4006" y="222"/>
                </a:lnTo>
                <a:lnTo>
                  <a:pt x="3597" y="631"/>
                </a:lnTo>
                <a:cubicBezTo>
                  <a:pt x="3396" y="564"/>
                  <a:pt x="3188" y="531"/>
                  <a:pt x="2979" y="524"/>
                </a:cubicBezTo>
                <a:lnTo>
                  <a:pt x="2731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60" name="Google Shape;660;p36"/>
          <p:cNvGrpSpPr/>
          <p:nvPr/>
        </p:nvGrpSpPr>
        <p:grpSpPr>
          <a:xfrm>
            <a:off x="5036246" y="1729733"/>
            <a:ext cx="3261817" cy="3413767"/>
            <a:chOff x="6862039" y="2057587"/>
            <a:chExt cx="616845" cy="645581"/>
          </a:xfrm>
        </p:grpSpPr>
        <p:sp>
          <p:nvSpPr>
            <p:cNvPr id="661" name="Google Shape;661;p36"/>
            <p:cNvSpPr/>
            <p:nvPr/>
          </p:nvSpPr>
          <p:spPr>
            <a:xfrm>
              <a:off x="6961602" y="2074941"/>
              <a:ext cx="122325" cy="243662"/>
            </a:xfrm>
            <a:custGeom>
              <a:avLst/>
              <a:gdLst/>
              <a:ahLst/>
              <a:cxnLst/>
              <a:rect l="l" t="t" r="r" b="b"/>
              <a:pathLst>
                <a:path w="5202" h="10362" extrusionOk="0">
                  <a:moveTo>
                    <a:pt x="2349" y="1"/>
                  </a:moveTo>
                  <a:cubicBezTo>
                    <a:pt x="826" y="27"/>
                    <a:pt x="1" y="1336"/>
                    <a:pt x="68" y="2859"/>
                  </a:cubicBezTo>
                  <a:lnTo>
                    <a:pt x="68" y="8295"/>
                  </a:lnTo>
                  <a:cubicBezTo>
                    <a:pt x="61" y="9268"/>
                    <a:pt x="846" y="10066"/>
                    <a:pt x="1819" y="10073"/>
                  </a:cubicBezTo>
                  <a:lnTo>
                    <a:pt x="2470" y="10362"/>
                  </a:lnTo>
                  <a:cubicBezTo>
                    <a:pt x="2476" y="10362"/>
                    <a:pt x="2482" y="10362"/>
                    <a:pt x="2488" y="10362"/>
                  </a:cubicBezTo>
                  <a:cubicBezTo>
                    <a:pt x="3458" y="10362"/>
                    <a:pt x="3604" y="9289"/>
                    <a:pt x="3617" y="8315"/>
                  </a:cubicBezTo>
                  <a:lnTo>
                    <a:pt x="3624" y="7718"/>
                  </a:lnTo>
                  <a:cubicBezTo>
                    <a:pt x="3624" y="7718"/>
                    <a:pt x="5087" y="7550"/>
                    <a:pt x="5161" y="6087"/>
                  </a:cubicBezTo>
                  <a:cubicBezTo>
                    <a:pt x="5201" y="5382"/>
                    <a:pt x="5154" y="3926"/>
                    <a:pt x="5101" y="2611"/>
                  </a:cubicBezTo>
                  <a:cubicBezTo>
                    <a:pt x="5040" y="1195"/>
                    <a:pt x="3906" y="61"/>
                    <a:pt x="2490" y="7"/>
                  </a:cubicBezTo>
                  <a:lnTo>
                    <a:pt x="2349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6"/>
            <p:cNvSpPr/>
            <p:nvPr/>
          </p:nvSpPr>
          <p:spPr>
            <a:xfrm>
              <a:off x="7002635" y="2241568"/>
              <a:ext cx="44349" cy="23468"/>
            </a:xfrm>
            <a:custGeom>
              <a:avLst/>
              <a:gdLst/>
              <a:ahLst/>
              <a:cxnLst/>
              <a:rect l="l" t="t" r="r" b="b"/>
              <a:pathLst>
                <a:path w="1886" h="998" extrusionOk="0">
                  <a:moveTo>
                    <a:pt x="0" y="1"/>
                  </a:moveTo>
                  <a:cubicBezTo>
                    <a:pt x="0" y="1"/>
                    <a:pt x="383" y="998"/>
                    <a:pt x="1723" y="998"/>
                  </a:cubicBezTo>
                  <a:cubicBezTo>
                    <a:pt x="1770" y="998"/>
                    <a:pt x="1817" y="997"/>
                    <a:pt x="1866" y="994"/>
                  </a:cubicBezTo>
                  <a:lnTo>
                    <a:pt x="1886" y="632"/>
                  </a:lnTo>
                  <a:cubicBezTo>
                    <a:pt x="1208" y="605"/>
                    <a:pt x="557" y="383"/>
                    <a:pt x="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6"/>
            <p:cNvSpPr/>
            <p:nvPr/>
          </p:nvSpPr>
          <p:spPr>
            <a:xfrm>
              <a:off x="7059118" y="2162511"/>
              <a:ext cx="9806" cy="9359"/>
            </a:xfrm>
            <a:custGeom>
              <a:avLst/>
              <a:gdLst/>
              <a:ahLst/>
              <a:cxnLst/>
              <a:rect l="l" t="t" r="r" b="b"/>
              <a:pathLst>
                <a:path w="417" h="398" extrusionOk="0">
                  <a:moveTo>
                    <a:pt x="221" y="1"/>
                  </a:moveTo>
                  <a:cubicBezTo>
                    <a:pt x="217" y="1"/>
                    <a:pt x="213" y="1"/>
                    <a:pt x="209" y="1"/>
                  </a:cubicBezTo>
                  <a:cubicBezTo>
                    <a:pt x="101" y="1"/>
                    <a:pt x="7" y="88"/>
                    <a:pt x="1" y="202"/>
                  </a:cubicBezTo>
                  <a:lnTo>
                    <a:pt x="1" y="209"/>
                  </a:lnTo>
                  <a:cubicBezTo>
                    <a:pt x="7" y="312"/>
                    <a:pt x="95" y="397"/>
                    <a:pt x="197" y="397"/>
                  </a:cubicBezTo>
                  <a:cubicBezTo>
                    <a:pt x="201" y="397"/>
                    <a:pt x="205" y="397"/>
                    <a:pt x="209" y="397"/>
                  </a:cubicBezTo>
                  <a:cubicBezTo>
                    <a:pt x="212" y="397"/>
                    <a:pt x="216" y="397"/>
                    <a:pt x="220" y="397"/>
                  </a:cubicBezTo>
                  <a:cubicBezTo>
                    <a:pt x="329" y="397"/>
                    <a:pt x="417" y="306"/>
                    <a:pt x="417" y="196"/>
                  </a:cubicBezTo>
                  <a:lnTo>
                    <a:pt x="417" y="189"/>
                  </a:lnTo>
                  <a:cubicBezTo>
                    <a:pt x="417" y="85"/>
                    <a:pt x="329" y="1"/>
                    <a:pt x="2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6"/>
            <p:cNvSpPr/>
            <p:nvPr/>
          </p:nvSpPr>
          <p:spPr>
            <a:xfrm>
              <a:off x="7053922" y="2147344"/>
              <a:ext cx="19894" cy="5667"/>
            </a:xfrm>
            <a:custGeom>
              <a:avLst/>
              <a:gdLst/>
              <a:ahLst/>
              <a:cxnLst/>
              <a:rect l="l" t="t" r="r" b="b"/>
              <a:pathLst>
                <a:path w="846" h="241" extrusionOk="0">
                  <a:moveTo>
                    <a:pt x="402" y="1"/>
                  </a:moveTo>
                  <a:cubicBezTo>
                    <a:pt x="299" y="1"/>
                    <a:pt x="192" y="29"/>
                    <a:pt x="101" y="89"/>
                  </a:cubicBezTo>
                  <a:cubicBezTo>
                    <a:pt x="27" y="136"/>
                    <a:pt x="0" y="183"/>
                    <a:pt x="14" y="196"/>
                  </a:cubicBezTo>
                  <a:cubicBezTo>
                    <a:pt x="17" y="201"/>
                    <a:pt x="23" y="203"/>
                    <a:pt x="32" y="203"/>
                  </a:cubicBezTo>
                  <a:cubicBezTo>
                    <a:pt x="85" y="203"/>
                    <a:pt x="228" y="129"/>
                    <a:pt x="410" y="129"/>
                  </a:cubicBezTo>
                  <a:cubicBezTo>
                    <a:pt x="416" y="129"/>
                    <a:pt x="423" y="129"/>
                    <a:pt x="430" y="129"/>
                  </a:cubicBezTo>
                  <a:cubicBezTo>
                    <a:pt x="636" y="135"/>
                    <a:pt x="782" y="240"/>
                    <a:pt x="828" y="240"/>
                  </a:cubicBezTo>
                  <a:cubicBezTo>
                    <a:pt x="833" y="240"/>
                    <a:pt x="836" y="239"/>
                    <a:pt x="839" y="237"/>
                  </a:cubicBezTo>
                  <a:cubicBezTo>
                    <a:pt x="846" y="223"/>
                    <a:pt x="826" y="170"/>
                    <a:pt x="758" y="116"/>
                  </a:cubicBezTo>
                  <a:cubicBezTo>
                    <a:pt x="671" y="42"/>
                    <a:pt x="557" y="2"/>
                    <a:pt x="436" y="2"/>
                  </a:cubicBezTo>
                  <a:cubicBezTo>
                    <a:pt x="425" y="1"/>
                    <a:pt x="414" y="1"/>
                    <a:pt x="4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6"/>
            <p:cNvSpPr/>
            <p:nvPr/>
          </p:nvSpPr>
          <p:spPr>
            <a:xfrm>
              <a:off x="7013523" y="2161406"/>
              <a:ext cx="9806" cy="9335"/>
            </a:xfrm>
            <a:custGeom>
              <a:avLst/>
              <a:gdLst/>
              <a:ahLst/>
              <a:cxnLst/>
              <a:rect l="l" t="t" r="r" b="b"/>
              <a:pathLst>
                <a:path w="417" h="397" extrusionOk="0">
                  <a:moveTo>
                    <a:pt x="221" y="1"/>
                  </a:moveTo>
                  <a:cubicBezTo>
                    <a:pt x="217" y="1"/>
                    <a:pt x="212" y="1"/>
                    <a:pt x="208" y="1"/>
                  </a:cubicBezTo>
                  <a:cubicBezTo>
                    <a:pt x="94" y="1"/>
                    <a:pt x="7" y="88"/>
                    <a:pt x="0" y="196"/>
                  </a:cubicBezTo>
                  <a:lnTo>
                    <a:pt x="0" y="202"/>
                  </a:lnTo>
                  <a:cubicBezTo>
                    <a:pt x="7" y="316"/>
                    <a:pt x="94" y="397"/>
                    <a:pt x="208" y="397"/>
                  </a:cubicBezTo>
                  <a:cubicBezTo>
                    <a:pt x="322" y="397"/>
                    <a:pt x="410" y="303"/>
                    <a:pt x="416" y="189"/>
                  </a:cubicBezTo>
                  <a:cubicBezTo>
                    <a:pt x="410" y="79"/>
                    <a:pt x="323" y="1"/>
                    <a:pt x="2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6"/>
            <p:cNvSpPr/>
            <p:nvPr/>
          </p:nvSpPr>
          <p:spPr>
            <a:xfrm>
              <a:off x="7002001" y="2146238"/>
              <a:ext cx="20058" cy="5667"/>
            </a:xfrm>
            <a:custGeom>
              <a:avLst/>
              <a:gdLst/>
              <a:ahLst/>
              <a:cxnLst/>
              <a:rect l="l" t="t" r="r" b="b"/>
              <a:pathLst>
                <a:path w="853" h="241" extrusionOk="0">
                  <a:moveTo>
                    <a:pt x="408" y="1"/>
                  </a:moveTo>
                  <a:cubicBezTo>
                    <a:pt x="302" y="1"/>
                    <a:pt x="193" y="34"/>
                    <a:pt x="101" y="89"/>
                  </a:cubicBezTo>
                  <a:cubicBezTo>
                    <a:pt x="27" y="143"/>
                    <a:pt x="0" y="190"/>
                    <a:pt x="14" y="203"/>
                  </a:cubicBezTo>
                  <a:cubicBezTo>
                    <a:pt x="17" y="206"/>
                    <a:pt x="22" y="207"/>
                    <a:pt x="28" y="207"/>
                  </a:cubicBezTo>
                  <a:cubicBezTo>
                    <a:pt x="77" y="207"/>
                    <a:pt x="223" y="129"/>
                    <a:pt x="410" y="129"/>
                  </a:cubicBezTo>
                  <a:cubicBezTo>
                    <a:pt x="416" y="129"/>
                    <a:pt x="423" y="129"/>
                    <a:pt x="430" y="129"/>
                  </a:cubicBezTo>
                  <a:cubicBezTo>
                    <a:pt x="635" y="141"/>
                    <a:pt x="781" y="241"/>
                    <a:pt x="827" y="241"/>
                  </a:cubicBezTo>
                  <a:cubicBezTo>
                    <a:pt x="833" y="241"/>
                    <a:pt x="837" y="239"/>
                    <a:pt x="839" y="237"/>
                  </a:cubicBezTo>
                  <a:cubicBezTo>
                    <a:pt x="853" y="223"/>
                    <a:pt x="826" y="176"/>
                    <a:pt x="759" y="123"/>
                  </a:cubicBezTo>
                  <a:cubicBezTo>
                    <a:pt x="665" y="49"/>
                    <a:pt x="557" y="8"/>
                    <a:pt x="437" y="2"/>
                  </a:cubicBezTo>
                  <a:cubicBezTo>
                    <a:pt x="427" y="1"/>
                    <a:pt x="417" y="1"/>
                    <a:pt x="40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6"/>
            <p:cNvSpPr/>
            <p:nvPr/>
          </p:nvSpPr>
          <p:spPr>
            <a:xfrm>
              <a:off x="7037978" y="2147696"/>
              <a:ext cx="15167" cy="44514"/>
            </a:xfrm>
            <a:custGeom>
              <a:avLst/>
              <a:gdLst/>
              <a:ahLst/>
              <a:cxnLst/>
              <a:rect l="l" t="t" r="r" b="b"/>
              <a:pathLst>
                <a:path w="645" h="1893" extrusionOk="0">
                  <a:moveTo>
                    <a:pt x="28" y="0"/>
                  </a:moveTo>
                  <a:cubicBezTo>
                    <a:pt x="28" y="0"/>
                    <a:pt x="27" y="0"/>
                    <a:pt x="27" y="0"/>
                  </a:cubicBezTo>
                  <a:cubicBezTo>
                    <a:pt x="0" y="7"/>
                    <a:pt x="148" y="524"/>
                    <a:pt x="363" y="1154"/>
                  </a:cubicBezTo>
                  <a:cubicBezTo>
                    <a:pt x="416" y="1309"/>
                    <a:pt x="463" y="1456"/>
                    <a:pt x="517" y="1597"/>
                  </a:cubicBezTo>
                  <a:cubicBezTo>
                    <a:pt x="544" y="1651"/>
                    <a:pt x="551" y="1711"/>
                    <a:pt x="544" y="1765"/>
                  </a:cubicBezTo>
                  <a:cubicBezTo>
                    <a:pt x="537" y="1805"/>
                    <a:pt x="484" y="1819"/>
                    <a:pt x="423" y="1819"/>
                  </a:cubicBezTo>
                  <a:cubicBezTo>
                    <a:pt x="195" y="1839"/>
                    <a:pt x="54" y="1859"/>
                    <a:pt x="54" y="1872"/>
                  </a:cubicBezTo>
                  <a:cubicBezTo>
                    <a:pt x="54" y="1886"/>
                    <a:pt x="195" y="1886"/>
                    <a:pt x="423" y="1893"/>
                  </a:cubicBezTo>
                  <a:cubicBezTo>
                    <a:pt x="457" y="1893"/>
                    <a:pt x="490" y="1886"/>
                    <a:pt x="524" y="1879"/>
                  </a:cubicBezTo>
                  <a:cubicBezTo>
                    <a:pt x="571" y="1872"/>
                    <a:pt x="604" y="1839"/>
                    <a:pt x="624" y="1799"/>
                  </a:cubicBezTo>
                  <a:cubicBezTo>
                    <a:pt x="645" y="1725"/>
                    <a:pt x="631" y="1644"/>
                    <a:pt x="598" y="1570"/>
                  </a:cubicBezTo>
                  <a:cubicBezTo>
                    <a:pt x="557" y="1430"/>
                    <a:pt x="504" y="1282"/>
                    <a:pt x="457" y="1128"/>
                  </a:cubicBezTo>
                  <a:cubicBezTo>
                    <a:pt x="243" y="501"/>
                    <a:pt x="57" y="0"/>
                    <a:pt x="2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6"/>
            <p:cNvSpPr/>
            <p:nvPr/>
          </p:nvSpPr>
          <p:spPr>
            <a:xfrm>
              <a:off x="6999484" y="2126791"/>
              <a:ext cx="24620" cy="6678"/>
            </a:xfrm>
            <a:custGeom>
              <a:avLst/>
              <a:gdLst/>
              <a:ahLst/>
              <a:cxnLst/>
              <a:rect l="l" t="t" r="r" b="b"/>
              <a:pathLst>
                <a:path w="1047" h="284" extrusionOk="0">
                  <a:moveTo>
                    <a:pt x="576" y="1"/>
                  </a:moveTo>
                  <a:cubicBezTo>
                    <a:pt x="420" y="1"/>
                    <a:pt x="265" y="42"/>
                    <a:pt x="128" y="124"/>
                  </a:cubicBezTo>
                  <a:cubicBezTo>
                    <a:pt x="34" y="178"/>
                    <a:pt x="0" y="232"/>
                    <a:pt x="13" y="258"/>
                  </a:cubicBezTo>
                  <a:cubicBezTo>
                    <a:pt x="23" y="276"/>
                    <a:pt x="49" y="283"/>
                    <a:pt x="88" y="283"/>
                  </a:cubicBezTo>
                  <a:cubicBezTo>
                    <a:pt x="179" y="283"/>
                    <a:pt x="340" y="246"/>
                    <a:pt x="523" y="232"/>
                  </a:cubicBezTo>
                  <a:cubicBezTo>
                    <a:pt x="792" y="211"/>
                    <a:pt x="1013" y="245"/>
                    <a:pt x="1033" y="185"/>
                  </a:cubicBezTo>
                  <a:cubicBezTo>
                    <a:pt x="1047" y="158"/>
                    <a:pt x="1000" y="111"/>
                    <a:pt x="906" y="64"/>
                  </a:cubicBezTo>
                  <a:cubicBezTo>
                    <a:pt x="800" y="22"/>
                    <a:pt x="688" y="1"/>
                    <a:pt x="5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6"/>
            <p:cNvSpPr/>
            <p:nvPr/>
          </p:nvSpPr>
          <p:spPr>
            <a:xfrm>
              <a:off x="7054063" y="2131659"/>
              <a:ext cx="18647" cy="6326"/>
            </a:xfrm>
            <a:custGeom>
              <a:avLst/>
              <a:gdLst/>
              <a:ahLst/>
              <a:cxnLst/>
              <a:rect l="l" t="t" r="r" b="b"/>
              <a:pathLst>
                <a:path w="793" h="269" extrusionOk="0">
                  <a:moveTo>
                    <a:pt x="369" y="1"/>
                  </a:moveTo>
                  <a:cubicBezTo>
                    <a:pt x="275" y="1"/>
                    <a:pt x="180" y="24"/>
                    <a:pt x="95" y="72"/>
                  </a:cubicBezTo>
                  <a:cubicBezTo>
                    <a:pt x="28" y="118"/>
                    <a:pt x="1" y="172"/>
                    <a:pt x="14" y="199"/>
                  </a:cubicBezTo>
                  <a:cubicBezTo>
                    <a:pt x="31" y="226"/>
                    <a:pt x="78" y="231"/>
                    <a:pt x="144" y="231"/>
                  </a:cubicBezTo>
                  <a:cubicBezTo>
                    <a:pt x="184" y="231"/>
                    <a:pt x="231" y="229"/>
                    <a:pt x="282" y="229"/>
                  </a:cubicBezTo>
                  <a:cubicBezTo>
                    <a:pt x="316" y="229"/>
                    <a:pt x="353" y="230"/>
                    <a:pt x="390" y="233"/>
                  </a:cubicBezTo>
                  <a:cubicBezTo>
                    <a:pt x="521" y="237"/>
                    <a:pt x="636" y="268"/>
                    <a:pt x="707" y="268"/>
                  </a:cubicBezTo>
                  <a:cubicBezTo>
                    <a:pt x="738" y="268"/>
                    <a:pt x="760" y="262"/>
                    <a:pt x="773" y="246"/>
                  </a:cubicBezTo>
                  <a:cubicBezTo>
                    <a:pt x="793" y="226"/>
                    <a:pt x="773" y="172"/>
                    <a:pt x="705" y="118"/>
                  </a:cubicBezTo>
                  <a:cubicBezTo>
                    <a:pt x="608" y="39"/>
                    <a:pt x="489" y="1"/>
                    <a:pt x="36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6"/>
            <p:cNvSpPr/>
            <p:nvPr/>
          </p:nvSpPr>
          <p:spPr>
            <a:xfrm>
              <a:off x="6954500" y="2070990"/>
              <a:ext cx="126887" cy="119644"/>
            </a:xfrm>
            <a:custGeom>
              <a:avLst/>
              <a:gdLst/>
              <a:ahLst/>
              <a:cxnLst/>
              <a:rect l="l" t="t" r="r" b="b"/>
              <a:pathLst>
                <a:path w="5396" h="5088" extrusionOk="0">
                  <a:moveTo>
                    <a:pt x="2732" y="0"/>
                  </a:moveTo>
                  <a:cubicBezTo>
                    <a:pt x="2185" y="0"/>
                    <a:pt x="1577" y="99"/>
                    <a:pt x="1081" y="437"/>
                  </a:cubicBezTo>
                  <a:cubicBezTo>
                    <a:pt x="611" y="759"/>
                    <a:pt x="349" y="1054"/>
                    <a:pt x="195" y="1491"/>
                  </a:cubicBezTo>
                  <a:cubicBezTo>
                    <a:pt x="7" y="2014"/>
                    <a:pt x="1" y="2913"/>
                    <a:pt x="41" y="3658"/>
                  </a:cubicBezTo>
                  <a:cubicBezTo>
                    <a:pt x="81" y="4235"/>
                    <a:pt x="450" y="4356"/>
                    <a:pt x="464" y="4497"/>
                  </a:cubicBezTo>
                  <a:cubicBezTo>
                    <a:pt x="489" y="4891"/>
                    <a:pt x="558" y="5087"/>
                    <a:pt x="648" y="5087"/>
                  </a:cubicBezTo>
                  <a:cubicBezTo>
                    <a:pt x="842" y="5087"/>
                    <a:pt x="1133" y="4182"/>
                    <a:pt x="1302" y="2397"/>
                  </a:cubicBezTo>
                  <a:cubicBezTo>
                    <a:pt x="1363" y="1746"/>
                    <a:pt x="1108" y="1437"/>
                    <a:pt x="1692" y="1028"/>
                  </a:cubicBezTo>
                  <a:cubicBezTo>
                    <a:pt x="1892" y="888"/>
                    <a:pt x="2086" y="837"/>
                    <a:pt x="2277" y="837"/>
                  </a:cubicBezTo>
                  <a:cubicBezTo>
                    <a:pt x="2599" y="837"/>
                    <a:pt x="2913" y="980"/>
                    <a:pt x="3228" y="1081"/>
                  </a:cubicBezTo>
                  <a:cubicBezTo>
                    <a:pt x="3293" y="1102"/>
                    <a:pt x="3353" y="1110"/>
                    <a:pt x="3410" y="1110"/>
                  </a:cubicBezTo>
                  <a:cubicBezTo>
                    <a:pt x="3711" y="1110"/>
                    <a:pt x="3930" y="871"/>
                    <a:pt x="4224" y="871"/>
                  </a:cubicBezTo>
                  <a:cubicBezTo>
                    <a:pt x="4311" y="871"/>
                    <a:pt x="4405" y="892"/>
                    <a:pt x="4510" y="947"/>
                  </a:cubicBezTo>
                  <a:cubicBezTo>
                    <a:pt x="4939" y="1175"/>
                    <a:pt x="5288" y="2108"/>
                    <a:pt x="5288" y="2108"/>
                  </a:cubicBezTo>
                  <a:cubicBezTo>
                    <a:pt x="5396" y="960"/>
                    <a:pt x="4134" y="148"/>
                    <a:pt x="3470" y="55"/>
                  </a:cubicBezTo>
                  <a:cubicBezTo>
                    <a:pt x="3252" y="24"/>
                    <a:pt x="2999" y="0"/>
                    <a:pt x="27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6"/>
            <p:cNvSpPr/>
            <p:nvPr/>
          </p:nvSpPr>
          <p:spPr>
            <a:xfrm>
              <a:off x="6943824" y="2166461"/>
              <a:ext cx="23797" cy="35860"/>
            </a:xfrm>
            <a:custGeom>
              <a:avLst/>
              <a:gdLst/>
              <a:ahLst/>
              <a:cxnLst/>
              <a:rect l="l" t="t" r="r" b="b"/>
              <a:pathLst>
                <a:path w="1012" h="1525" extrusionOk="0">
                  <a:moveTo>
                    <a:pt x="595" y="1"/>
                  </a:moveTo>
                  <a:cubicBezTo>
                    <a:pt x="320" y="14"/>
                    <a:pt x="12" y="155"/>
                    <a:pt x="5" y="719"/>
                  </a:cubicBezTo>
                  <a:cubicBezTo>
                    <a:pt x="0" y="1403"/>
                    <a:pt x="471" y="1525"/>
                    <a:pt x="768" y="1525"/>
                  </a:cubicBezTo>
                  <a:cubicBezTo>
                    <a:pt x="905" y="1525"/>
                    <a:pt x="1005" y="1499"/>
                    <a:pt x="1005" y="1490"/>
                  </a:cubicBezTo>
                  <a:cubicBezTo>
                    <a:pt x="1012" y="1464"/>
                    <a:pt x="1012" y="813"/>
                    <a:pt x="1012" y="397"/>
                  </a:cubicBezTo>
                  <a:cubicBezTo>
                    <a:pt x="1012" y="175"/>
                    <a:pt x="830" y="1"/>
                    <a:pt x="616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6"/>
            <p:cNvSpPr/>
            <p:nvPr/>
          </p:nvSpPr>
          <p:spPr>
            <a:xfrm>
              <a:off x="6951984" y="2173892"/>
              <a:ext cx="10582" cy="20599"/>
            </a:xfrm>
            <a:custGeom>
              <a:avLst/>
              <a:gdLst/>
              <a:ahLst/>
              <a:cxnLst/>
              <a:rect l="l" t="t" r="r" b="b"/>
              <a:pathLst>
                <a:path w="450" h="876" extrusionOk="0">
                  <a:moveTo>
                    <a:pt x="248" y="0"/>
                  </a:moveTo>
                  <a:cubicBezTo>
                    <a:pt x="168" y="20"/>
                    <a:pt x="94" y="74"/>
                    <a:pt x="67" y="154"/>
                  </a:cubicBezTo>
                  <a:cubicBezTo>
                    <a:pt x="20" y="242"/>
                    <a:pt x="0" y="336"/>
                    <a:pt x="7" y="436"/>
                  </a:cubicBezTo>
                  <a:cubicBezTo>
                    <a:pt x="7" y="638"/>
                    <a:pt x="108" y="826"/>
                    <a:pt x="255" y="866"/>
                  </a:cubicBezTo>
                  <a:cubicBezTo>
                    <a:pt x="272" y="872"/>
                    <a:pt x="290" y="875"/>
                    <a:pt x="308" y="875"/>
                  </a:cubicBezTo>
                  <a:cubicBezTo>
                    <a:pt x="346" y="875"/>
                    <a:pt x="384" y="862"/>
                    <a:pt x="416" y="839"/>
                  </a:cubicBezTo>
                  <a:cubicBezTo>
                    <a:pt x="443" y="819"/>
                    <a:pt x="450" y="799"/>
                    <a:pt x="450" y="799"/>
                  </a:cubicBezTo>
                  <a:lnTo>
                    <a:pt x="450" y="799"/>
                  </a:lnTo>
                  <a:cubicBezTo>
                    <a:pt x="443" y="799"/>
                    <a:pt x="430" y="812"/>
                    <a:pt x="403" y="826"/>
                  </a:cubicBezTo>
                  <a:cubicBezTo>
                    <a:pt x="379" y="832"/>
                    <a:pt x="356" y="836"/>
                    <a:pt x="333" y="836"/>
                  </a:cubicBezTo>
                  <a:cubicBezTo>
                    <a:pt x="311" y="836"/>
                    <a:pt x="289" y="832"/>
                    <a:pt x="269" y="826"/>
                  </a:cubicBezTo>
                  <a:cubicBezTo>
                    <a:pt x="168" y="785"/>
                    <a:pt x="74" y="617"/>
                    <a:pt x="74" y="436"/>
                  </a:cubicBezTo>
                  <a:cubicBezTo>
                    <a:pt x="67" y="349"/>
                    <a:pt x="87" y="262"/>
                    <a:pt x="121" y="181"/>
                  </a:cubicBezTo>
                  <a:cubicBezTo>
                    <a:pt x="141" y="121"/>
                    <a:pt x="195" y="74"/>
                    <a:pt x="255" y="54"/>
                  </a:cubicBezTo>
                  <a:cubicBezTo>
                    <a:pt x="264" y="51"/>
                    <a:pt x="272" y="50"/>
                    <a:pt x="281" y="50"/>
                  </a:cubicBezTo>
                  <a:cubicBezTo>
                    <a:pt x="314" y="50"/>
                    <a:pt x="345" y="69"/>
                    <a:pt x="356" y="101"/>
                  </a:cubicBezTo>
                  <a:cubicBezTo>
                    <a:pt x="369" y="128"/>
                    <a:pt x="363" y="148"/>
                    <a:pt x="369" y="148"/>
                  </a:cubicBezTo>
                  <a:cubicBezTo>
                    <a:pt x="376" y="148"/>
                    <a:pt x="389" y="134"/>
                    <a:pt x="383" y="94"/>
                  </a:cubicBezTo>
                  <a:cubicBezTo>
                    <a:pt x="376" y="67"/>
                    <a:pt x="363" y="47"/>
                    <a:pt x="342" y="27"/>
                  </a:cubicBezTo>
                  <a:cubicBezTo>
                    <a:pt x="316" y="7"/>
                    <a:pt x="282" y="0"/>
                    <a:pt x="248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6"/>
            <p:cNvSpPr/>
            <p:nvPr/>
          </p:nvSpPr>
          <p:spPr>
            <a:xfrm>
              <a:off x="6952454" y="2057587"/>
              <a:ext cx="139820" cy="81691"/>
            </a:xfrm>
            <a:custGeom>
              <a:avLst/>
              <a:gdLst/>
              <a:ahLst/>
              <a:cxnLst/>
              <a:rect l="l" t="t" r="r" b="b"/>
              <a:pathLst>
                <a:path w="5946" h="3474" extrusionOk="0">
                  <a:moveTo>
                    <a:pt x="2996" y="1"/>
                  </a:moveTo>
                  <a:cubicBezTo>
                    <a:pt x="2437" y="1"/>
                    <a:pt x="2215" y="410"/>
                    <a:pt x="2215" y="410"/>
                  </a:cubicBezTo>
                  <a:cubicBezTo>
                    <a:pt x="2097" y="343"/>
                    <a:pt x="1966" y="309"/>
                    <a:pt x="1836" y="309"/>
                  </a:cubicBezTo>
                  <a:cubicBezTo>
                    <a:pt x="1705" y="309"/>
                    <a:pt x="1574" y="343"/>
                    <a:pt x="1456" y="410"/>
                  </a:cubicBezTo>
                  <a:cubicBezTo>
                    <a:pt x="1141" y="578"/>
                    <a:pt x="1087" y="980"/>
                    <a:pt x="1087" y="980"/>
                  </a:cubicBezTo>
                  <a:cubicBezTo>
                    <a:pt x="1087" y="980"/>
                    <a:pt x="1073" y="971"/>
                    <a:pt x="1037" y="971"/>
                  </a:cubicBezTo>
                  <a:cubicBezTo>
                    <a:pt x="978" y="971"/>
                    <a:pt x="860" y="997"/>
                    <a:pt x="651" y="1135"/>
                  </a:cubicBezTo>
                  <a:cubicBezTo>
                    <a:pt x="436" y="1269"/>
                    <a:pt x="235" y="1598"/>
                    <a:pt x="148" y="1832"/>
                  </a:cubicBezTo>
                  <a:cubicBezTo>
                    <a:pt x="0" y="2188"/>
                    <a:pt x="121" y="2591"/>
                    <a:pt x="242" y="2946"/>
                  </a:cubicBezTo>
                  <a:cubicBezTo>
                    <a:pt x="309" y="3141"/>
                    <a:pt x="396" y="3356"/>
                    <a:pt x="577" y="3443"/>
                  </a:cubicBezTo>
                  <a:cubicBezTo>
                    <a:pt x="625" y="3464"/>
                    <a:pt x="675" y="3474"/>
                    <a:pt x="726" y="3474"/>
                  </a:cubicBezTo>
                  <a:cubicBezTo>
                    <a:pt x="916" y="3474"/>
                    <a:pt x="1111" y="3336"/>
                    <a:pt x="1201" y="3161"/>
                  </a:cubicBezTo>
                  <a:cubicBezTo>
                    <a:pt x="1316" y="2940"/>
                    <a:pt x="1483" y="2718"/>
                    <a:pt x="1624" y="2503"/>
                  </a:cubicBezTo>
                  <a:cubicBezTo>
                    <a:pt x="1852" y="2134"/>
                    <a:pt x="2087" y="1792"/>
                    <a:pt x="1946" y="1530"/>
                  </a:cubicBezTo>
                  <a:cubicBezTo>
                    <a:pt x="2032" y="1511"/>
                    <a:pt x="2119" y="1501"/>
                    <a:pt x="2206" y="1501"/>
                  </a:cubicBezTo>
                  <a:cubicBezTo>
                    <a:pt x="2357" y="1501"/>
                    <a:pt x="2508" y="1531"/>
                    <a:pt x="2644" y="1591"/>
                  </a:cubicBezTo>
                  <a:cubicBezTo>
                    <a:pt x="2866" y="1692"/>
                    <a:pt x="3054" y="1853"/>
                    <a:pt x="3268" y="1960"/>
                  </a:cubicBezTo>
                  <a:cubicBezTo>
                    <a:pt x="3373" y="2008"/>
                    <a:pt x="3492" y="2037"/>
                    <a:pt x="3607" y="2037"/>
                  </a:cubicBezTo>
                  <a:cubicBezTo>
                    <a:pt x="3733" y="2037"/>
                    <a:pt x="3854" y="2001"/>
                    <a:pt x="3946" y="1913"/>
                  </a:cubicBezTo>
                  <a:cubicBezTo>
                    <a:pt x="4018" y="2109"/>
                    <a:pt x="4201" y="2229"/>
                    <a:pt x="4397" y="2229"/>
                  </a:cubicBezTo>
                  <a:cubicBezTo>
                    <a:pt x="4457" y="2229"/>
                    <a:pt x="4518" y="2218"/>
                    <a:pt x="4577" y="2195"/>
                  </a:cubicBezTo>
                  <a:cubicBezTo>
                    <a:pt x="4610" y="2181"/>
                    <a:pt x="4644" y="2168"/>
                    <a:pt x="4678" y="2148"/>
                  </a:cubicBezTo>
                  <a:cubicBezTo>
                    <a:pt x="4789" y="2380"/>
                    <a:pt x="5044" y="2537"/>
                    <a:pt x="5299" y="2537"/>
                  </a:cubicBezTo>
                  <a:cubicBezTo>
                    <a:pt x="5382" y="2537"/>
                    <a:pt x="5465" y="2520"/>
                    <a:pt x="5543" y="2483"/>
                  </a:cubicBezTo>
                  <a:cubicBezTo>
                    <a:pt x="5852" y="2329"/>
                    <a:pt x="5946" y="1853"/>
                    <a:pt x="5691" y="1618"/>
                  </a:cubicBezTo>
                  <a:cubicBezTo>
                    <a:pt x="5550" y="1490"/>
                    <a:pt x="5342" y="1450"/>
                    <a:pt x="5201" y="1322"/>
                  </a:cubicBezTo>
                  <a:cubicBezTo>
                    <a:pt x="4953" y="1088"/>
                    <a:pt x="4980" y="604"/>
                    <a:pt x="4671" y="450"/>
                  </a:cubicBezTo>
                  <a:cubicBezTo>
                    <a:pt x="4577" y="403"/>
                    <a:pt x="4475" y="396"/>
                    <a:pt x="4370" y="396"/>
                  </a:cubicBezTo>
                  <a:cubicBezTo>
                    <a:pt x="4328" y="396"/>
                    <a:pt x="4285" y="397"/>
                    <a:pt x="4243" y="397"/>
                  </a:cubicBezTo>
                  <a:cubicBezTo>
                    <a:pt x="4179" y="397"/>
                    <a:pt x="4116" y="395"/>
                    <a:pt x="4053" y="383"/>
                  </a:cubicBezTo>
                  <a:cubicBezTo>
                    <a:pt x="3731" y="316"/>
                    <a:pt x="3624" y="54"/>
                    <a:pt x="3121" y="7"/>
                  </a:cubicBezTo>
                  <a:cubicBezTo>
                    <a:pt x="3077" y="3"/>
                    <a:pt x="3036" y="1"/>
                    <a:pt x="29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36"/>
            <p:cNvSpPr/>
            <p:nvPr/>
          </p:nvSpPr>
          <p:spPr>
            <a:xfrm>
              <a:off x="6956240" y="2121030"/>
              <a:ext cx="29370" cy="13733"/>
            </a:xfrm>
            <a:custGeom>
              <a:avLst/>
              <a:gdLst/>
              <a:ahLst/>
              <a:cxnLst/>
              <a:rect l="l" t="t" r="r" b="b"/>
              <a:pathLst>
                <a:path w="1249" h="584" extrusionOk="0">
                  <a:moveTo>
                    <a:pt x="0" y="0"/>
                  </a:moveTo>
                  <a:cubicBezTo>
                    <a:pt x="7" y="87"/>
                    <a:pt x="20" y="175"/>
                    <a:pt x="47" y="248"/>
                  </a:cubicBezTo>
                  <a:cubicBezTo>
                    <a:pt x="74" y="349"/>
                    <a:pt x="128" y="430"/>
                    <a:pt x="195" y="497"/>
                  </a:cubicBezTo>
                  <a:cubicBezTo>
                    <a:pt x="274" y="555"/>
                    <a:pt x="370" y="584"/>
                    <a:pt x="466" y="584"/>
                  </a:cubicBezTo>
                  <a:cubicBezTo>
                    <a:pt x="492" y="584"/>
                    <a:pt x="518" y="582"/>
                    <a:pt x="544" y="577"/>
                  </a:cubicBezTo>
                  <a:cubicBezTo>
                    <a:pt x="658" y="570"/>
                    <a:pt x="772" y="530"/>
                    <a:pt x="879" y="470"/>
                  </a:cubicBezTo>
                  <a:cubicBezTo>
                    <a:pt x="960" y="423"/>
                    <a:pt x="1027" y="356"/>
                    <a:pt x="1094" y="289"/>
                  </a:cubicBezTo>
                  <a:cubicBezTo>
                    <a:pt x="1155" y="228"/>
                    <a:pt x="1202" y="154"/>
                    <a:pt x="1249" y="81"/>
                  </a:cubicBezTo>
                  <a:lnTo>
                    <a:pt x="1249" y="81"/>
                  </a:lnTo>
                  <a:cubicBezTo>
                    <a:pt x="1181" y="134"/>
                    <a:pt x="1114" y="195"/>
                    <a:pt x="1061" y="255"/>
                  </a:cubicBezTo>
                  <a:cubicBezTo>
                    <a:pt x="1000" y="322"/>
                    <a:pt x="926" y="376"/>
                    <a:pt x="853" y="423"/>
                  </a:cubicBezTo>
                  <a:cubicBezTo>
                    <a:pt x="752" y="477"/>
                    <a:pt x="651" y="510"/>
                    <a:pt x="537" y="524"/>
                  </a:cubicBezTo>
                  <a:cubicBezTo>
                    <a:pt x="517" y="526"/>
                    <a:pt x="497" y="527"/>
                    <a:pt x="477" y="527"/>
                  </a:cubicBezTo>
                  <a:cubicBezTo>
                    <a:pt x="393" y="527"/>
                    <a:pt x="305" y="505"/>
                    <a:pt x="235" y="456"/>
                  </a:cubicBezTo>
                  <a:cubicBezTo>
                    <a:pt x="168" y="396"/>
                    <a:pt x="121" y="322"/>
                    <a:pt x="94" y="242"/>
                  </a:cubicBezTo>
                  <a:cubicBezTo>
                    <a:pt x="67" y="161"/>
                    <a:pt x="41" y="8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36"/>
            <p:cNvSpPr/>
            <p:nvPr/>
          </p:nvSpPr>
          <p:spPr>
            <a:xfrm>
              <a:off x="6955300" y="2128908"/>
              <a:ext cx="29841" cy="15637"/>
            </a:xfrm>
            <a:custGeom>
              <a:avLst/>
              <a:gdLst/>
              <a:ahLst/>
              <a:cxnLst/>
              <a:rect l="l" t="t" r="r" b="b"/>
              <a:pathLst>
                <a:path w="1269" h="665" extrusionOk="0">
                  <a:moveTo>
                    <a:pt x="1268" y="1"/>
                  </a:moveTo>
                  <a:cubicBezTo>
                    <a:pt x="1215" y="48"/>
                    <a:pt x="1161" y="108"/>
                    <a:pt x="1114" y="175"/>
                  </a:cubicBezTo>
                  <a:cubicBezTo>
                    <a:pt x="1007" y="316"/>
                    <a:pt x="866" y="437"/>
                    <a:pt x="705" y="531"/>
                  </a:cubicBezTo>
                  <a:cubicBezTo>
                    <a:pt x="617" y="578"/>
                    <a:pt x="524" y="605"/>
                    <a:pt x="423" y="605"/>
                  </a:cubicBezTo>
                  <a:cubicBezTo>
                    <a:pt x="412" y="605"/>
                    <a:pt x="402" y="606"/>
                    <a:pt x="391" y="606"/>
                  </a:cubicBezTo>
                  <a:cubicBezTo>
                    <a:pt x="321" y="606"/>
                    <a:pt x="252" y="588"/>
                    <a:pt x="188" y="564"/>
                  </a:cubicBezTo>
                  <a:cubicBezTo>
                    <a:pt x="121" y="531"/>
                    <a:pt x="54" y="484"/>
                    <a:pt x="0" y="437"/>
                  </a:cubicBezTo>
                  <a:lnTo>
                    <a:pt x="0" y="437"/>
                  </a:lnTo>
                  <a:cubicBezTo>
                    <a:pt x="0" y="437"/>
                    <a:pt x="34" y="531"/>
                    <a:pt x="168" y="605"/>
                  </a:cubicBezTo>
                  <a:cubicBezTo>
                    <a:pt x="248" y="638"/>
                    <a:pt x="336" y="665"/>
                    <a:pt x="423" y="665"/>
                  </a:cubicBezTo>
                  <a:cubicBezTo>
                    <a:pt x="530" y="658"/>
                    <a:pt x="638" y="631"/>
                    <a:pt x="732" y="584"/>
                  </a:cubicBezTo>
                  <a:cubicBezTo>
                    <a:pt x="899" y="490"/>
                    <a:pt x="1040" y="356"/>
                    <a:pt x="1148" y="202"/>
                  </a:cubicBezTo>
                  <a:cubicBezTo>
                    <a:pt x="1201" y="142"/>
                    <a:pt x="1242" y="68"/>
                    <a:pt x="12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36"/>
            <p:cNvSpPr/>
            <p:nvPr/>
          </p:nvSpPr>
          <p:spPr>
            <a:xfrm>
              <a:off x="6954806" y="2141700"/>
              <a:ext cx="28289" cy="15050"/>
            </a:xfrm>
            <a:custGeom>
              <a:avLst/>
              <a:gdLst/>
              <a:ahLst/>
              <a:cxnLst/>
              <a:rect l="l" t="t" r="r" b="b"/>
              <a:pathLst>
                <a:path w="1203" h="640" extrusionOk="0">
                  <a:moveTo>
                    <a:pt x="1202" y="0"/>
                  </a:moveTo>
                  <a:cubicBezTo>
                    <a:pt x="1148" y="47"/>
                    <a:pt x="1101" y="101"/>
                    <a:pt x="1055" y="161"/>
                  </a:cubicBezTo>
                  <a:cubicBezTo>
                    <a:pt x="954" y="295"/>
                    <a:pt x="820" y="416"/>
                    <a:pt x="679" y="503"/>
                  </a:cubicBezTo>
                  <a:cubicBezTo>
                    <a:pt x="583" y="560"/>
                    <a:pt x="475" y="589"/>
                    <a:pt x="366" y="589"/>
                  </a:cubicBezTo>
                  <a:cubicBezTo>
                    <a:pt x="307" y="589"/>
                    <a:pt x="248" y="580"/>
                    <a:pt x="189" y="564"/>
                  </a:cubicBezTo>
                  <a:cubicBezTo>
                    <a:pt x="128" y="537"/>
                    <a:pt x="61" y="503"/>
                    <a:pt x="8" y="463"/>
                  </a:cubicBezTo>
                  <a:lnTo>
                    <a:pt x="8" y="463"/>
                  </a:lnTo>
                  <a:cubicBezTo>
                    <a:pt x="1" y="463"/>
                    <a:pt x="48" y="550"/>
                    <a:pt x="175" y="604"/>
                  </a:cubicBezTo>
                  <a:cubicBezTo>
                    <a:pt x="242" y="626"/>
                    <a:pt x="309" y="639"/>
                    <a:pt x="376" y="639"/>
                  </a:cubicBezTo>
                  <a:cubicBezTo>
                    <a:pt x="389" y="639"/>
                    <a:pt x="403" y="639"/>
                    <a:pt x="417" y="638"/>
                  </a:cubicBezTo>
                  <a:cubicBezTo>
                    <a:pt x="518" y="631"/>
                    <a:pt x="618" y="604"/>
                    <a:pt x="706" y="557"/>
                  </a:cubicBezTo>
                  <a:cubicBezTo>
                    <a:pt x="860" y="463"/>
                    <a:pt x="994" y="336"/>
                    <a:pt x="1088" y="188"/>
                  </a:cubicBezTo>
                  <a:cubicBezTo>
                    <a:pt x="1135" y="134"/>
                    <a:pt x="1175" y="67"/>
                    <a:pt x="1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36"/>
            <p:cNvSpPr/>
            <p:nvPr/>
          </p:nvSpPr>
          <p:spPr>
            <a:xfrm>
              <a:off x="7021095" y="2198818"/>
              <a:ext cx="22739" cy="19165"/>
            </a:xfrm>
            <a:custGeom>
              <a:avLst/>
              <a:gdLst/>
              <a:ahLst/>
              <a:cxnLst/>
              <a:rect l="l" t="t" r="r" b="b"/>
              <a:pathLst>
                <a:path w="967" h="815" extrusionOk="0">
                  <a:moveTo>
                    <a:pt x="108" y="0"/>
                  </a:moveTo>
                  <a:cubicBezTo>
                    <a:pt x="61" y="108"/>
                    <a:pt x="34" y="215"/>
                    <a:pt x="21" y="329"/>
                  </a:cubicBezTo>
                  <a:cubicBezTo>
                    <a:pt x="0" y="437"/>
                    <a:pt x="27" y="551"/>
                    <a:pt x="101" y="631"/>
                  </a:cubicBezTo>
                  <a:cubicBezTo>
                    <a:pt x="175" y="732"/>
                    <a:pt x="282" y="799"/>
                    <a:pt x="410" y="812"/>
                  </a:cubicBezTo>
                  <a:cubicBezTo>
                    <a:pt x="424" y="814"/>
                    <a:pt x="437" y="814"/>
                    <a:pt x="451" y="814"/>
                  </a:cubicBezTo>
                  <a:cubicBezTo>
                    <a:pt x="663" y="814"/>
                    <a:pt x="850" y="671"/>
                    <a:pt x="906" y="463"/>
                  </a:cubicBezTo>
                  <a:lnTo>
                    <a:pt x="967" y="215"/>
                  </a:lnTo>
                  <a:cubicBezTo>
                    <a:pt x="739" y="135"/>
                    <a:pt x="121" y="21"/>
                    <a:pt x="108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36"/>
            <p:cNvSpPr/>
            <p:nvPr/>
          </p:nvSpPr>
          <p:spPr>
            <a:xfrm>
              <a:off x="7019825" y="2198018"/>
              <a:ext cx="21493" cy="19517"/>
            </a:xfrm>
            <a:custGeom>
              <a:avLst/>
              <a:gdLst/>
              <a:ahLst/>
              <a:cxnLst/>
              <a:rect l="l" t="t" r="r" b="b"/>
              <a:pathLst>
                <a:path w="914" h="830" extrusionOk="0">
                  <a:moveTo>
                    <a:pt x="135" y="1"/>
                  </a:moveTo>
                  <a:lnTo>
                    <a:pt x="121" y="14"/>
                  </a:lnTo>
                  <a:cubicBezTo>
                    <a:pt x="1" y="209"/>
                    <a:pt x="1" y="444"/>
                    <a:pt x="121" y="638"/>
                  </a:cubicBezTo>
                  <a:cubicBezTo>
                    <a:pt x="189" y="732"/>
                    <a:pt x="289" y="799"/>
                    <a:pt x="403" y="820"/>
                  </a:cubicBezTo>
                  <a:cubicBezTo>
                    <a:pt x="440" y="826"/>
                    <a:pt x="477" y="830"/>
                    <a:pt x="514" y="830"/>
                  </a:cubicBezTo>
                  <a:cubicBezTo>
                    <a:pt x="551" y="830"/>
                    <a:pt x="588" y="826"/>
                    <a:pt x="625" y="820"/>
                  </a:cubicBezTo>
                  <a:cubicBezTo>
                    <a:pt x="678" y="813"/>
                    <a:pt x="705" y="799"/>
                    <a:pt x="699" y="793"/>
                  </a:cubicBezTo>
                  <a:lnTo>
                    <a:pt x="618" y="793"/>
                  </a:lnTo>
                  <a:cubicBezTo>
                    <a:pt x="598" y="794"/>
                    <a:pt x="579" y="795"/>
                    <a:pt x="560" y="795"/>
                  </a:cubicBezTo>
                  <a:cubicBezTo>
                    <a:pt x="508" y="795"/>
                    <a:pt x="459" y="789"/>
                    <a:pt x="410" y="779"/>
                  </a:cubicBezTo>
                  <a:cubicBezTo>
                    <a:pt x="309" y="752"/>
                    <a:pt x="222" y="692"/>
                    <a:pt x="168" y="605"/>
                  </a:cubicBezTo>
                  <a:cubicBezTo>
                    <a:pt x="71" y="437"/>
                    <a:pt x="68" y="237"/>
                    <a:pt x="164" y="67"/>
                  </a:cubicBezTo>
                  <a:lnTo>
                    <a:pt x="164" y="67"/>
                  </a:lnTo>
                  <a:cubicBezTo>
                    <a:pt x="376" y="118"/>
                    <a:pt x="556" y="163"/>
                    <a:pt x="692" y="195"/>
                  </a:cubicBezTo>
                  <a:cubicBezTo>
                    <a:pt x="766" y="216"/>
                    <a:pt x="840" y="229"/>
                    <a:pt x="913" y="229"/>
                  </a:cubicBezTo>
                  <a:cubicBezTo>
                    <a:pt x="846" y="195"/>
                    <a:pt x="772" y="169"/>
                    <a:pt x="699" y="155"/>
                  </a:cubicBezTo>
                  <a:cubicBezTo>
                    <a:pt x="564" y="115"/>
                    <a:pt x="376" y="61"/>
                    <a:pt x="155" y="8"/>
                  </a:cubicBezTo>
                  <a:lnTo>
                    <a:pt x="13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36"/>
            <p:cNvSpPr/>
            <p:nvPr/>
          </p:nvSpPr>
          <p:spPr>
            <a:xfrm>
              <a:off x="7233012" y="2107203"/>
              <a:ext cx="195856" cy="203287"/>
            </a:xfrm>
            <a:custGeom>
              <a:avLst/>
              <a:gdLst/>
              <a:ahLst/>
              <a:cxnLst/>
              <a:rect l="l" t="t" r="r" b="b"/>
              <a:pathLst>
                <a:path w="8329" h="8645" extrusionOk="0">
                  <a:moveTo>
                    <a:pt x="5760" y="0"/>
                  </a:moveTo>
                  <a:cubicBezTo>
                    <a:pt x="5294" y="0"/>
                    <a:pt x="4842" y="182"/>
                    <a:pt x="4503" y="514"/>
                  </a:cubicBezTo>
                  <a:cubicBezTo>
                    <a:pt x="4289" y="729"/>
                    <a:pt x="4114" y="1011"/>
                    <a:pt x="3826" y="1112"/>
                  </a:cubicBezTo>
                  <a:cubicBezTo>
                    <a:pt x="3737" y="1140"/>
                    <a:pt x="3645" y="1148"/>
                    <a:pt x="3551" y="1148"/>
                  </a:cubicBezTo>
                  <a:cubicBezTo>
                    <a:pt x="3420" y="1148"/>
                    <a:pt x="3286" y="1133"/>
                    <a:pt x="3153" y="1133"/>
                  </a:cubicBezTo>
                  <a:cubicBezTo>
                    <a:pt x="3111" y="1133"/>
                    <a:pt x="3069" y="1134"/>
                    <a:pt x="3027" y="1138"/>
                  </a:cubicBezTo>
                  <a:cubicBezTo>
                    <a:pt x="2671" y="1179"/>
                    <a:pt x="2363" y="1427"/>
                    <a:pt x="2175" y="1736"/>
                  </a:cubicBezTo>
                  <a:cubicBezTo>
                    <a:pt x="1987" y="2044"/>
                    <a:pt x="1906" y="2400"/>
                    <a:pt x="1859" y="2756"/>
                  </a:cubicBezTo>
                  <a:cubicBezTo>
                    <a:pt x="1819" y="3084"/>
                    <a:pt x="1786" y="3440"/>
                    <a:pt x="1557" y="3682"/>
                  </a:cubicBezTo>
                  <a:cubicBezTo>
                    <a:pt x="1329" y="3917"/>
                    <a:pt x="980" y="3950"/>
                    <a:pt x="705" y="4111"/>
                  </a:cubicBezTo>
                  <a:cubicBezTo>
                    <a:pt x="182" y="4413"/>
                    <a:pt x="1" y="5178"/>
                    <a:pt x="336" y="5681"/>
                  </a:cubicBezTo>
                  <a:cubicBezTo>
                    <a:pt x="444" y="5842"/>
                    <a:pt x="598" y="5990"/>
                    <a:pt x="611" y="6185"/>
                  </a:cubicBezTo>
                  <a:cubicBezTo>
                    <a:pt x="618" y="6359"/>
                    <a:pt x="504" y="6520"/>
                    <a:pt x="444" y="6681"/>
                  </a:cubicBezTo>
                  <a:cubicBezTo>
                    <a:pt x="303" y="7111"/>
                    <a:pt x="652" y="7634"/>
                    <a:pt x="1101" y="7661"/>
                  </a:cubicBezTo>
                  <a:cubicBezTo>
                    <a:pt x="1126" y="7663"/>
                    <a:pt x="1152" y="7664"/>
                    <a:pt x="1178" y="7664"/>
                  </a:cubicBezTo>
                  <a:cubicBezTo>
                    <a:pt x="1290" y="7664"/>
                    <a:pt x="1405" y="7646"/>
                    <a:pt x="1516" y="7646"/>
                  </a:cubicBezTo>
                  <a:cubicBezTo>
                    <a:pt x="1607" y="7646"/>
                    <a:pt x="1696" y="7658"/>
                    <a:pt x="1779" y="7701"/>
                  </a:cubicBezTo>
                  <a:cubicBezTo>
                    <a:pt x="1980" y="7802"/>
                    <a:pt x="2054" y="8050"/>
                    <a:pt x="2175" y="8238"/>
                  </a:cubicBezTo>
                  <a:cubicBezTo>
                    <a:pt x="2367" y="8500"/>
                    <a:pt x="2663" y="8645"/>
                    <a:pt x="2967" y="8645"/>
                  </a:cubicBezTo>
                  <a:cubicBezTo>
                    <a:pt x="3100" y="8645"/>
                    <a:pt x="3234" y="8617"/>
                    <a:pt x="3363" y="8560"/>
                  </a:cubicBezTo>
                  <a:cubicBezTo>
                    <a:pt x="3522" y="8490"/>
                    <a:pt x="3676" y="8365"/>
                    <a:pt x="3853" y="8365"/>
                  </a:cubicBezTo>
                  <a:cubicBezTo>
                    <a:pt x="3862" y="8365"/>
                    <a:pt x="3870" y="8365"/>
                    <a:pt x="3879" y="8366"/>
                  </a:cubicBezTo>
                  <a:cubicBezTo>
                    <a:pt x="4067" y="8379"/>
                    <a:pt x="4208" y="8540"/>
                    <a:pt x="4396" y="8580"/>
                  </a:cubicBezTo>
                  <a:cubicBezTo>
                    <a:pt x="4423" y="8586"/>
                    <a:pt x="4450" y="8588"/>
                    <a:pt x="4477" y="8588"/>
                  </a:cubicBezTo>
                  <a:cubicBezTo>
                    <a:pt x="4682" y="8588"/>
                    <a:pt x="4876" y="8436"/>
                    <a:pt x="5007" y="8258"/>
                  </a:cubicBezTo>
                  <a:cubicBezTo>
                    <a:pt x="5154" y="8064"/>
                    <a:pt x="5262" y="7829"/>
                    <a:pt x="5443" y="7674"/>
                  </a:cubicBezTo>
                  <a:cubicBezTo>
                    <a:pt x="5684" y="7466"/>
                    <a:pt x="6020" y="7419"/>
                    <a:pt x="6322" y="7319"/>
                  </a:cubicBezTo>
                  <a:cubicBezTo>
                    <a:pt x="7624" y="6889"/>
                    <a:pt x="8328" y="5493"/>
                    <a:pt x="7899" y="4192"/>
                  </a:cubicBezTo>
                  <a:cubicBezTo>
                    <a:pt x="7865" y="4084"/>
                    <a:pt x="7818" y="3977"/>
                    <a:pt x="7771" y="3876"/>
                  </a:cubicBezTo>
                  <a:lnTo>
                    <a:pt x="6745" y="1695"/>
                  </a:lnTo>
                  <a:cubicBezTo>
                    <a:pt x="7080" y="1487"/>
                    <a:pt x="7161" y="1004"/>
                    <a:pt x="6986" y="662"/>
                  </a:cubicBezTo>
                  <a:cubicBezTo>
                    <a:pt x="6812" y="313"/>
                    <a:pt x="6443" y="92"/>
                    <a:pt x="6054" y="24"/>
                  </a:cubicBezTo>
                  <a:cubicBezTo>
                    <a:pt x="5956" y="8"/>
                    <a:pt x="5857" y="0"/>
                    <a:pt x="57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36"/>
            <p:cNvSpPr/>
            <p:nvPr/>
          </p:nvSpPr>
          <p:spPr>
            <a:xfrm>
              <a:off x="7287778" y="2242109"/>
              <a:ext cx="24315" cy="25467"/>
            </a:xfrm>
            <a:custGeom>
              <a:avLst/>
              <a:gdLst/>
              <a:ahLst/>
              <a:cxnLst/>
              <a:rect l="l" t="t" r="r" b="b"/>
              <a:pathLst>
                <a:path w="1034" h="1083" extrusionOk="0">
                  <a:moveTo>
                    <a:pt x="493" y="0"/>
                  </a:moveTo>
                  <a:cubicBezTo>
                    <a:pt x="449" y="0"/>
                    <a:pt x="404" y="11"/>
                    <a:pt x="363" y="32"/>
                  </a:cubicBezTo>
                  <a:cubicBezTo>
                    <a:pt x="248" y="72"/>
                    <a:pt x="148" y="152"/>
                    <a:pt x="94" y="260"/>
                  </a:cubicBezTo>
                  <a:cubicBezTo>
                    <a:pt x="0" y="461"/>
                    <a:pt x="20" y="689"/>
                    <a:pt x="155" y="864"/>
                  </a:cubicBezTo>
                  <a:cubicBezTo>
                    <a:pt x="234" y="1005"/>
                    <a:pt x="380" y="1082"/>
                    <a:pt x="532" y="1082"/>
                  </a:cubicBezTo>
                  <a:cubicBezTo>
                    <a:pt x="611" y="1082"/>
                    <a:pt x="692" y="1062"/>
                    <a:pt x="765" y="1018"/>
                  </a:cubicBezTo>
                  <a:cubicBezTo>
                    <a:pt x="873" y="958"/>
                    <a:pt x="946" y="850"/>
                    <a:pt x="973" y="723"/>
                  </a:cubicBezTo>
                  <a:cubicBezTo>
                    <a:pt x="1034" y="542"/>
                    <a:pt x="993" y="347"/>
                    <a:pt x="873" y="199"/>
                  </a:cubicBezTo>
                  <a:cubicBezTo>
                    <a:pt x="799" y="119"/>
                    <a:pt x="711" y="58"/>
                    <a:pt x="611" y="18"/>
                  </a:cubicBezTo>
                  <a:lnTo>
                    <a:pt x="631" y="18"/>
                  </a:lnTo>
                  <a:cubicBezTo>
                    <a:pt x="611" y="11"/>
                    <a:pt x="591" y="11"/>
                    <a:pt x="571" y="11"/>
                  </a:cubicBezTo>
                  <a:cubicBezTo>
                    <a:pt x="545" y="4"/>
                    <a:pt x="519" y="0"/>
                    <a:pt x="4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36"/>
            <p:cNvSpPr/>
            <p:nvPr/>
          </p:nvSpPr>
          <p:spPr>
            <a:xfrm>
              <a:off x="7297231" y="2148543"/>
              <a:ext cx="122490" cy="250693"/>
            </a:xfrm>
            <a:custGeom>
              <a:avLst/>
              <a:gdLst/>
              <a:ahLst/>
              <a:cxnLst/>
              <a:rect l="l" t="t" r="r" b="b"/>
              <a:pathLst>
                <a:path w="5209" h="10661" extrusionOk="0">
                  <a:moveTo>
                    <a:pt x="1727" y="0"/>
                  </a:moveTo>
                  <a:cubicBezTo>
                    <a:pt x="882" y="0"/>
                    <a:pt x="291" y="1036"/>
                    <a:pt x="202" y="1910"/>
                  </a:cubicBezTo>
                  <a:cubicBezTo>
                    <a:pt x="88" y="2937"/>
                    <a:pt x="1" y="4199"/>
                    <a:pt x="88" y="4970"/>
                  </a:cubicBezTo>
                  <a:cubicBezTo>
                    <a:pt x="263" y="6527"/>
                    <a:pt x="1531" y="6775"/>
                    <a:pt x="1531" y="6775"/>
                  </a:cubicBezTo>
                  <a:cubicBezTo>
                    <a:pt x="1531" y="6775"/>
                    <a:pt x="1517" y="8359"/>
                    <a:pt x="1497" y="8923"/>
                  </a:cubicBezTo>
                  <a:lnTo>
                    <a:pt x="1121" y="10661"/>
                  </a:lnTo>
                  <a:lnTo>
                    <a:pt x="4752" y="7842"/>
                  </a:lnTo>
                  <a:lnTo>
                    <a:pt x="5195" y="1440"/>
                  </a:lnTo>
                  <a:cubicBezTo>
                    <a:pt x="5208" y="1159"/>
                    <a:pt x="5007" y="910"/>
                    <a:pt x="4732" y="870"/>
                  </a:cubicBezTo>
                  <a:lnTo>
                    <a:pt x="1880" y="11"/>
                  </a:lnTo>
                  <a:cubicBezTo>
                    <a:pt x="1828" y="4"/>
                    <a:pt x="1777" y="0"/>
                    <a:pt x="1727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36"/>
            <p:cNvSpPr/>
            <p:nvPr/>
          </p:nvSpPr>
          <p:spPr>
            <a:xfrm>
              <a:off x="7308754" y="2216454"/>
              <a:ext cx="9500" cy="8936"/>
            </a:xfrm>
            <a:custGeom>
              <a:avLst/>
              <a:gdLst/>
              <a:ahLst/>
              <a:cxnLst/>
              <a:rect l="l" t="t" r="r" b="b"/>
              <a:pathLst>
                <a:path w="404" h="380" extrusionOk="0">
                  <a:moveTo>
                    <a:pt x="197" y="0"/>
                  </a:moveTo>
                  <a:cubicBezTo>
                    <a:pt x="100" y="0"/>
                    <a:pt x="20" y="71"/>
                    <a:pt x="7" y="170"/>
                  </a:cubicBezTo>
                  <a:cubicBezTo>
                    <a:pt x="1" y="277"/>
                    <a:pt x="81" y="371"/>
                    <a:pt x="189" y="378"/>
                  </a:cubicBezTo>
                  <a:cubicBezTo>
                    <a:pt x="197" y="379"/>
                    <a:pt x="204" y="379"/>
                    <a:pt x="212" y="379"/>
                  </a:cubicBezTo>
                  <a:cubicBezTo>
                    <a:pt x="305" y="379"/>
                    <a:pt x="391" y="309"/>
                    <a:pt x="403" y="217"/>
                  </a:cubicBezTo>
                  <a:lnTo>
                    <a:pt x="403" y="210"/>
                  </a:lnTo>
                  <a:cubicBezTo>
                    <a:pt x="403" y="103"/>
                    <a:pt x="323" y="15"/>
                    <a:pt x="222" y="2"/>
                  </a:cubicBezTo>
                  <a:cubicBezTo>
                    <a:pt x="214" y="1"/>
                    <a:pt x="205" y="0"/>
                    <a:pt x="1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36"/>
            <p:cNvSpPr/>
            <p:nvPr/>
          </p:nvSpPr>
          <p:spPr>
            <a:xfrm>
              <a:off x="7307484" y="2202275"/>
              <a:ext cx="18977" cy="5291"/>
            </a:xfrm>
            <a:custGeom>
              <a:avLst/>
              <a:gdLst/>
              <a:ahLst/>
              <a:cxnLst/>
              <a:rect l="l" t="t" r="r" b="b"/>
              <a:pathLst>
                <a:path w="807" h="225" extrusionOk="0">
                  <a:moveTo>
                    <a:pt x="371" y="0"/>
                  </a:moveTo>
                  <a:cubicBezTo>
                    <a:pt x="274" y="0"/>
                    <a:pt x="173" y="27"/>
                    <a:pt x="95" y="82"/>
                  </a:cubicBezTo>
                  <a:cubicBezTo>
                    <a:pt x="21" y="129"/>
                    <a:pt x="1" y="175"/>
                    <a:pt x="14" y="189"/>
                  </a:cubicBezTo>
                  <a:cubicBezTo>
                    <a:pt x="17" y="192"/>
                    <a:pt x="21" y="193"/>
                    <a:pt x="26" y="193"/>
                  </a:cubicBezTo>
                  <a:cubicBezTo>
                    <a:pt x="67" y="193"/>
                    <a:pt x="194" y="121"/>
                    <a:pt x="366" y="121"/>
                  </a:cubicBezTo>
                  <a:cubicBezTo>
                    <a:pt x="378" y="121"/>
                    <a:pt x="391" y="121"/>
                    <a:pt x="404" y="122"/>
                  </a:cubicBezTo>
                  <a:cubicBezTo>
                    <a:pt x="601" y="128"/>
                    <a:pt x="742" y="225"/>
                    <a:pt x="784" y="225"/>
                  </a:cubicBezTo>
                  <a:cubicBezTo>
                    <a:pt x="788" y="225"/>
                    <a:pt x="791" y="224"/>
                    <a:pt x="793" y="222"/>
                  </a:cubicBezTo>
                  <a:cubicBezTo>
                    <a:pt x="806" y="209"/>
                    <a:pt x="779" y="162"/>
                    <a:pt x="712" y="108"/>
                  </a:cubicBezTo>
                  <a:cubicBezTo>
                    <a:pt x="625" y="41"/>
                    <a:pt x="518" y="1"/>
                    <a:pt x="404" y="1"/>
                  </a:cubicBezTo>
                  <a:cubicBezTo>
                    <a:pt x="393" y="0"/>
                    <a:pt x="382" y="0"/>
                    <a:pt x="37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36"/>
            <p:cNvSpPr/>
            <p:nvPr/>
          </p:nvSpPr>
          <p:spPr>
            <a:xfrm>
              <a:off x="7354044" y="2220075"/>
              <a:ext cx="9500" cy="8936"/>
            </a:xfrm>
            <a:custGeom>
              <a:avLst/>
              <a:gdLst/>
              <a:ahLst/>
              <a:cxnLst/>
              <a:rect l="l" t="t" r="r" b="b"/>
              <a:pathLst>
                <a:path w="404" h="380" extrusionOk="0">
                  <a:moveTo>
                    <a:pt x="192" y="1"/>
                  </a:moveTo>
                  <a:cubicBezTo>
                    <a:pt x="100" y="1"/>
                    <a:pt x="20" y="71"/>
                    <a:pt x="7" y="163"/>
                  </a:cubicBezTo>
                  <a:lnTo>
                    <a:pt x="7" y="170"/>
                  </a:lnTo>
                  <a:cubicBezTo>
                    <a:pt x="1" y="277"/>
                    <a:pt x="81" y="365"/>
                    <a:pt x="188" y="378"/>
                  </a:cubicBezTo>
                  <a:cubicBezTo>
                    <a:pt x="196" y="379"/>
                    <a:pt x="204" y="380"/>
                    <a:pt x="212" y="380"/>
                  </a:cubicBezTo>
                  <a:cubicBezTo>
                    <a:pt x="303" y="380"/>
                    <a:pt x="384" y="309"/>
                    <a:pt x="397" y="210"/>
                  </a:cubicBezTo>
                  <a:cubicBezTo>
                    <a:pt x="403" y="103"/>
                    <a:pt x="323" y="9"/>
                    <a:pt x="215" y="2"/>
                  </a:cubicBezTo>
                  <a:cubicBezTo>
                    <a:pt x="207" y="1"/>
                    <a:pt x="199" y="1"/>
                    <a:pt x="19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36"/>
            <p:cNvSpPr/>
            <p:nvPr/>
          </p:nvSpPr>
          <p:spPr>
            <a:xfrm>
              <a:off x="7356724" y="2205261"/>
              <a:ext cx="18953" cy="5361"/>
            </a:xfrm>
            <a:custGeom>
              <a:avLst/>
              <a:gdLst/>
              <a:ahLst/>
              <a:cxnLst/>
              <a:rect l="l" t="t" r="r" b="b"/>
              <a:pathLst>
                <a:path w="806" h="228" extrusionOk="0">
                  <a:moveTo>
                    <a:pt x="371" y="1"/>
                  </a:moveTo>
                  <a:cubicBezTo>
                    <a:pt x="275" y="1"/>
                    <a:pt x="179" y="28"/>
                    <a:pt x="95" y="82"/>
                  </a:cubicBezTo>
                  <a:cubicBezTo>
                    <a:pt x="28" y="136"/>
                    <a:pt x="1" y="183"/>
                    <a:pt x="14" y="189"/>
                  </a:cubicBezTo>
                  <a:cubicBezTo>
                    <a:pt x="16" y="193"/>
                    <a:pt x="21" y="194"/>
                    <a:pt x="27" y="194"/>
                  </a:cubicBezTo>
                  <a:cubicBezTo>
                    <a:pt x="70" y="194"/>
                    <a:pt x="204" y="122"/>
                    <a:pt x="383" y="122"/>
                  </a:cubicBezTo>
                  <a:cubicBezTo>
                    <a:pt x="389" y="122"/>
                    <a:pt x="396" y="122"/>
                    <a:pt x="403" y="122"/>
                  </a:cubicBezTo>
                  <a:cubicBezTo>
                    <a:pt x="596" y="134"/>
                    <a:pt x="739" y="227"/>
                    <a:pt x="782" y="227"/>
                  </a:cubicBezTo>
                  <a:cubicBezTo>
                    <a:pt x="787" y="227"/>
                    <a:pt x="790" y="226"/>
                    <a:pt x="793" y="223"/>
                  </a:cubicBezTo>
                  <a:cubicBezTo>
                    <a:pt x="806" y="210"/>
                    <a:pt x="786" y="163"/>
                    <a:pt x="719" y="109"/>
                  </a:cubicBezTo>
                  <a:cubicBezTo>
                    <a:pt x="625" y="42"/>
                    <a:pt x="517" y="8"/>
                    <a:pt x="403" y="2"/>
                  </a:cubicBezTo>
                  <a:cubicBezTo>
                    <a:pt x="393" y="1"/>
                    <a:pt x="382" y="1"/>
                    <a:pt x="37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36"/>
            <p:cNvSpPr/>
            <p:nvPr/>
          </p:nvSpPr>
          <p:spPr>
            <a:xfrm>
              <a:off x="7324532" y="2204485"/>
              <a:ext cx="17378" cy="41857"/>
            </a:xfrm>
            <a:custGeom>
              <a:avLst/>
              <a:gdLst/>
              <a:ahLst/>
              <a:cxnLst/>
              <a:rect l="l" t="t" r="r" b="b"/>
              <a:pathLst>
                <a:path w="739" h="1780" extrusionOk="0">
                  <a:moveTo>
                    <a:pt x="712" y="1"/>
                  </a:moveTo>
                  <a:cubicBezTo>
                    <a:pt x="689" y="1"/>
                    <a:pt x="469" y="461"/>
                    <a:pt x="222" y="1034"/>
                  </a:cubicBezTo>
                  <a:cubicBezTo>
                    <a:pt x="162" y="1175"/>
                    <a:pt x="101" y="1316"/>
                    <a:pt x="54" y="1444"/>
                  </a:cubicBezTo>
                  <a:cubicBezTo>
                    <a:pt x="14" y="1511"/>
                    <a:pt x="1" y="1585"/>
                    <a:pt x="14" y="1658"/>
                  </a:cubicBezTo>
                  <a:cubicBezTo>
                    <a:pt x="28" y="1699"/>
                    <a:pt x="61" y="1726"/>
                    <a:pt x="101" y="1739"/>
                  </a:cubicBezTo>
                  <a:cubicBezTo>
                    <a:pt x="128" y="1752"/>
                    <a:pt x="162" y="1759"/>
                    <a:pt x="189" y="1759"/>
                  </a:cubicBezTo>
                  <a:cubicBezTo>
                    <a:pt x="327" y="1772"/>
                    <a:pt x="432" y="1780"/>
                    <a:pt x="489" y="1780"/>
                  </a:cubicBezTo>
                  <a:cubicBezTo>
                    <a:pt x="521" y="1780"/>
                    <a:pt x="538" y="1777"/>
                    <a:pt x="538" y="1773"/>
                  </a:cubicBezTo>
                  <a:cubicBezTo>
                    <a:pt x="538" y="1759"/>
                    <a:pt x="410" y="1732"/>
                    <a:pt x="195" y="1699"/>
                  </a:cubicBezTo>
                  <a:cubicBezTo>
                    <a:pt x="142" y="1692"/>
                    <a:pt x="88" y="1672"/>
                    <a:pt x="81" y="1638"/>
                  </a:cubicBezTo>
                  <a:cubicBezTo>
                    <a:pt x="81" y="1578"/>
                    <a:pt x="95" y="1524"/>
                    <a:pt x="128" y="1477"/>
                  </a:cubicBezTo>
                  <a:lnTo>
                    <a:pt x="303" y="1068"/>
                  </a:lnTo>
                  <a:cubicBezTo>
                    <a:pt x="558" y="491"/>
                    <a:pt x="739" y="8"/>
                    <a:pt x="712" y="1"/>
                  </a:cubicBezTo>
                  <a:cubicBezTo>
                    <a:pt x="712" y="1"/>
                    <a:pt x="712" y="1"/>
                    <a:pt x="7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36"/>
            <p:cNvSpPr/>
            <p:nvPr/>
          </p:nvSpPr>
          <p:spPr>
            <a:xfrm>
              <a:off x="7332904" y="2296970"/>
              <a:ext cx="47054" cy="22433"/>
            </a:xfrm>
            <a:custGeom>
              <a:avLst/>
              <a:gdLst/>
              <a:ahLst/>
              <a:cxnLst/>
              <a:rect l="l" t="t" r="r" b="b"/>
              <a:pathLst>
                <a:path w="2001" h="954" extrusionOk="0">
                  <a:moveTo>
                    <a:pt x="2000" y="0"/>
                  </a:moveTo>
                  <a:lnTo>
                    <a:pt x="2000" y="0"/>
                  </a:lnTo>
                  <a:cubicBezTo>
                    <a:pt x="1235" y="415"/>
                    <a:pt x="526" y="471"/>
                    <a:pt x="196" y="471"/>
                  </a:cubicBezTo>
                  <a:cubicBezTo>
                    <a:pt x="71" y="471"/>
                    <a:pt x="0" y="463"/>
                    <a:pt x="0" y="463"/>
                  </a:cubicBezTo>
                  <a:lnTo>
                    <a:pt x="0" y="926"/>
                  </a:lnTo>
                  <a:cubicBezTo>
                    <a:pt x="133" y="945"/>
                    <a:pt x="257" y="953"/>
                    <a:pt x="374" y="953"/>
                  </a:cubicBezTo>
                  <a:cubicBezTo>
                    <a:pt x="1613" y="953"/>
                    <a:pt x="2000" y="0"/>
                    <a:pt x="2000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36"/>
            <p:cNvSpPr/>
            <p:nvPr/>
          </p:nvSpPr>
          <p:spPr>
            <a:xfrm>
              <a:off x="7336525" y="2253255"/>
              <a:ext cx="19753" cy="14979"/>
            </a:xfrm>
            <a:custGeom>
              <a:avLst/>
              <a:gdLst/>
              <a:ahLst/>
              <a:cxnLst/>
              <a:rect l="l" t="t" r="r" b="b"/>
              <a:pathLst>
                <a:path w="840" h="637" extrusionOk="0">
                  <a:moveTo>
                    <a:pt x="462" y="0"/>
                  </a:moveTo>
                  <a:cubicBezTo>
                    <a:pt x="295" y="0"/>
                    <a:pt x="137" y="74"/>
                    <a:pt x="41" y="209"/>
                  </a:cubicBezTo>
                  <a:lnTo>
                    <a:pt x="28" y="222"/>
                  </a:lnTo>
                  <a:cubicBezTo>
                    <a:pt x="1" y="249"/>
                    <a:pt x="1" y="289"/>
                    <a:pt x="14" y="329"/>
                  </a:cubicBezTo>
                  <a:cubicBezTo>
                    <a:pt x="28" y="363"/>
                    <a:pt x="48" y="390"/>
                    <a:pt x="75" y="410"/>
                  </a:cubicBezTo>
                  <a:cubicBezTo>
                    <a:pt x="162" y="504"/>
                    <a:pt x="269" y="578"/>
                    <a:pt x="383" y="618"/>
                  </a:cubicBezTo>
                  <a:cubicBezTo>
                    <a:pt x="416" y="631"/>
                    <a:pt x="450" y="637"/>
                    <a:pt x="484" y="637"/>
                  </a:cubicBezTo>
                  <a:cubicBezTo>
                    <a:pt x="539" y="637"/>
                    <a:pt x="595" y="620"/>
                    <a:pt x="645" y="591"/>
                  </a:cubicBezTo>
                  <a:cubicBezTo>
                    <a:pt x="793" y="504"/>
                    <a:pt x="840" y="316"/>
                    <a:pt x="752" y="168"/>
                  </a:cubicBezTo>
                  <a:cubicBezTo>
                    <a:pt x="699" y="68"/>
                    <a:pt x="598" y="1"/>
                    <a:pt x="484" y="1"/>
                  </a:cubicBezTo>
                  <a:cubicBezTo>
                    <a:pt x="477" y="0"/>
                    <a:pt x="469" y="0"/>
                    <a:pt x="462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36"/>
            <p:cNvSpPr/>
            <p:nvPr/>
          </p:nvSpPr>
          <p:spPr>
            <a:xfrm>
              <a:off x="7335279" y="2250269"/>
              <a:ext cx="17519" cy="13921"/>
            </a:xfrm>
            <a:custGeom>
              <a:avLst/>
              <a:gdLst/>
              <a:ahLst/>
              <a:cxnLst/>
              <a:rect l="l" t="t" r="r" b="b"/>
              <a:pathLst>
                <a:path w="745" h="592" extrusionOk="0">
                  <a:moveTo>
                    <a:pt x="705" y="0"/>
                  </a:moveTo>
                  <a:cubicBezTo>
                    <a:pt x="671" y="0"/>
                    <a:pt x="658" y="228"/>
                    <a:pt x="450" y="383"/>
                  </a:cubicBezTo>
                  <a:cubicBezTo>
                    <a:pt x="242" y="544"/>
                    <a:pt x="0" y="503"/>
                    <a:pt x="0" y="537"/>
                  </a:cubicBezTo>
                  <a:cubicBezTo>
                    <a:pt x="0" y="550"/>
                    <a:pt x="54" y="584"/>
                    <a:pt x="154" y="591"/>
                  </a:cubicBezTo>
                  <a:cubicBezTo>
                    <a:pt x="164" y="591"/>
                    <a:pt x="174" y="591"/>
                    <a:pt x="183" y="591"/>
                  </a:cubicBezTo>
                  <a:cubicBezTo>
                    <a:pt x="308" y="591"/>
                    <a:pt x="431" y="551"/>
                    <a:pt x="530" y="476"/>
                  </a:cubicBezTo>
                  <a:cubicBezTo>
                    <a:pt x="638" y="403"/>
                    <a:pt x="705" y="282"/>
                    <a:pt x="731" y="154"/>
                  </a:cubicBezTo>
                  <a:cubicBezTo>
                    <a:pt x="745" y="60"/>
                    <a:pt x="718" y="0"/>
                    <a:pt x="7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36"/>
            <p:cNvSpPr/>
            <p:nvPr/>
          </p:nvSpPr>
          <p:spPr>
            <a:xfrm>
              <a:off x="7355455" y="2185720"/>
              <a:ext cx="23233" cy="7243"/>
            </a:xfrm>
            <a:custGeom>
              <a:avLst/>
              <a:gdLst/>
              <a:ahLst/>
              <a:cxnLst/>
              <a:rect l="l" t="t" r="r" b="b"/>
              <a:pathLst>
                <a:path w="988" h="308" extrusionOk="0">
                  <a:moveTo>
                    <a:pt x="398" y="0"/>
                  </a:moveTo>
                  <a:cubicBezTo>
                    <a:pt x="312" y="0"/>
                    <a:pt x="225" y="14"/>
                    <a:pt x="142" y="41"/>
                  </a:cubicBezTo>
                  <a:cubicBezTo>
                    <a:pt x="48" y="68"/>
                    <a:pt x="1" y="114"/>
                    <a:pt x="8" y="141"/>
                  </a:cubicBezTo>
                  <a:cubicBezTo>
                    <a:pt x="28" y="202"/>
                    <a:pt x="243" y="182"/>
                    <a:pt x="491" y="229"/>
                  </a:cubicBezTo>
                  <a:cubicBezTo>
                    <a:pt x="677" y="259"/>
                    <a:pt x="837" y="308"/>
                    <a:pt x="919" y="308"/>
                  </a:cubicBezTo>
                  <a:cubicBezTo>
                    <a:pt x="947" y="308"/>
                    <a:pt x="966" y="302"/>
                    <a:pt x="974" y="289"/>
                  </a:cubicBezTo>
                  <a:cubicBezTo>
                    <a:pt x="987" y="269"/>
                    <a:pt x="961" y="208"/>
                    <a:pt x="880" y="155"/>
                  </a:cubicBezTo>
                  <a:cubicBezTo>
                    <a:pt x="738" y="52"/>
                    <a:pt x="569" y="0"/>
                    <a:pt x="39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36"/>
            <p:cNvSpPr/>
            <p:nvPr/>
          </p:nvSpPr>
          <p:spPr>
            <a:xfrm>
              <a:off x="7309859" y="2184779"/>
              <a:ext cx="17848" cy="5597"/>
            </a:xfrm>
            <a:custGeom>
              <a:avLst/>
              <a:gdLst/>
              <a:ahLst/>
              <a:cxnLst/>
              <a:rect l="l" t="t" r="r" b="b"/>
              <a:pathLst>
                <a:path w="759" h="238" extrusionOk="0">
                  <a:moveTo>
                    <a:pt x="383" y="0"/>
                  </a:moveTo>
                  <a:cubicBezTo>
                    <a:pt x="276" y="0"/>
                    <a:pt x="175" y="27"/>
                    <a:pt x="88" y="87"/>
                  </a:cubicBezTo>
                  <a:cubicBezTo>
                    <a:pt x="27" y="128"/>
                    <a:pt x="1" y="181"/>
                    <a:pt x="21" y="201"/>
                  </a:cubicBezTo>
                  <a:cubicBezTo>
                    <a:pt x="33" y="222"/>
                    <a:pt x="62" y="228"/>
                    <a:pt x="102" y="228"/>
                  </a:cubicBezTo>
                  <a:cubicBezTo>
                    <a:pt x="161" y="228"/>
                    <a:pt x="246" y="214"/>
                    <a:pt x="341" y="214"/>
                  </a:cubicBezTo>
                  <a:cubicBezTo>
                    <a:pt x="352" y="214"/>
                    <a:pt x="364" y="214"/>
                    <a:pt x="376" y="215"/>
                  </a:cubicBezTo>
                  <a:cubicBezTo>
                    <a:pt x="493" y="219"/>
                    <a:pt x="595" y="237"/>
                    <a:pt x="663" y="237"/>
                  </a:cubicBezTo>
                  <a:cubicBezTo>
                    <a:pt x="700" y="237"/>
                    <a:pt x="727" y="232"/>
                    <a:pt x="739" y="215"/>
                  </a:cubicBezTo>
                  <a:cubicBezTo>
                    <a:pt x="759" y="195"/>
                    <a:pt x="739" y="141"/>
                    <a:pt x="672" y="94"/>
                  </a:cubicBezTo>
                  <a:cubicBezTo>
                    <a:pt x="584" y="34"/>
                    <a:pt x="484" y="0"/>
                    <a:pt x="3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36"/>
            <p:cNvSpPr/>
            <p:nvPr/>
          </p:nvSpPr>
          <p:spPr>
            <a:xfrm>
              <a:off x="7274986" y="2128132"/>
              <a:ext cx="115529" cy="72285"/>
            </a:xfrm>
            <a:custGeom>
              <a:avLst/>
              <a:gdLst/>
              <a:ahLst/>
              <a:cxnLst/>
              <a:rect l="l" t="t" r="r" b="b"/>
              <a:pathLst>
                <a:path w="4913" h="3074" extrusionOk="0">
                  <a:moveTo>
                    <a:pt x="3902" y="1"/>
                  </a:moveTo>
                  <a:cubicBezTo>
                    <a:pt x="3857" y="1"/>
                    <a:pt x="3811" y="5"/>
                    <a:pt x="3765" y="13"/>
                  </a:cubicBezTo>
                  <a:cubicBezTo>
                    <a:pt x="3544" y="54"/>
                    <a:pt x="3342" y="188"/>
                    <a:pt x="3121" y="242"/>
                  </a:cubicBezTo>
                  <a:cubicBezTo>
                    <a:pt x="3037" y="262"/>
                    <a:pt x="2952" y="269"/>
                    <a:pt x="2866" y="269"/>
                  </a:cubicBezTo>
                  <a:cubicBezTo>
                    <a:pt x="2682" y="269"/>
                    <a:pt x="2496" y="237"/>
                    <a:pt x="2314" y="237"/>
                  </a:cubicBezTo>
                  <a:cubicBezTo>
                    <a:pt x="2276" y="237"/>
                    <a:pt x="2239" y="238"/>
                    <a:pt x="2202" y="242"/>
                  </a:cubicBezTo>
                  <a:cubicBezTo>
                    <a:pt x="1826" y="282"/>
                    <a:pt x="1490" y="497"/>
                    <a:pt x="1302" y="819"/>
                  </a:cubicBezTo>
                  <a:cubicBezTo>
                    <a:pt x="1162" y="1074"/>
                    <a:pt x="1101" y="1382"/>
                    <a:pt x="880" y="1564"/>
                  </a:cubicBezTo>
                  <a:cubicBezTo>
                    <a:pt x="766" y="1631"/>
                    <a:pt x="652" y="1698"/>
                    <a:pt x="531" y="1758"/>
                  </a:cubicBezTo>
                  <a:cubicBezTo>
                    <a:pt x="329" y="1892"/>
                    <a:pt x="182" y="2100"/>
                    <a:pt x="108" y="2335"/>
                  </a:cubicBezTo>
                  <a:cubicBezTo>
                    <a:pt x="48" y="2570"/>
                    <a:pt x="7" y="2812"/>
                    <a:pt x="1" y="3053"/>
                  </a:cubicBezTo>
                  <a:cubicBezTo>
                    <a:pt x="43" y="3067"/>
                    <a:pt x="85" y="3074"/>
                    <a:pt x="127" y="3074"/>
                  </a:cubicBezTo>
                  <a:cubicBezTo>
                    <a:pt x="348" y="3074"/>
                    <a:pt x="567" y="2898"/>
                    <a:pt x="719" y="2718"/>
                  </a:cubicBezTo>
                  <a:cubicBezTo>
                    <a:pt x="900" y="2510"/>
                    <a:pt x="1074" y="2255"/>
                    <a:pt x="1343" y="2174"/>
                  </a:cubicBezTo>
                  <a:cubicBezTo>
                    <a:pt x="1409" y="2156"/>
                    <a:pt x="1478" y="2150"/>
                    <a:pt x="1549" y="2150"/>
                  </a:cubicBezTo>
                  <a:cubicBezTo>
                    <a:pt x="1714" y="2150"/>
                    <a:pt x="1886" y="2184"/>
                    <a:pt x="2045" y="2184"/>
                  </a:cubicBezTo>
                  <a:cubicBezTo>
                    <a:pt x="2178" y="2184"/>
                    <a:pt x="2301" y="2160"/>
                    <a:pt x="2403" y="2074"/>
                  </a:cubicBezTo>
                  <a:cubicBezTo>
                    <a:pt x="2598" y="1913"/>
                    <a:pt x="2624" y="1577"/>
                    <a:pt x="2832" y="1456"/>
                  </a:cubicBezTo>
                  <a:cubicBezTo>
                    <a:pt x="2898" y="1418"/>
                    <a:pt x="2968" y="1404"/>
                    <a:pt x="3041" y="1404"/>
                  </a:cubicBezTo>
                  <a:cubicBezTo>
                    <a:pt x="3200" y="1404"/>
                    <a:pt x="3371" y="1471"/>
                    <a:pt x="3537" y="1503"/>
                  </a:cubicBezTo>
                  <a:cubicBezTo>
                    <a:pt x="3602" y="1515"/>
                    <a:pt x="3668" y="1520"/>
                    <a:pt x="3733" y="1520"/>
                  </a:cubicBezTo>
                  <a:cubicBezTo>
                    <a:pt x="3978" y="1520"/>
                    <a:pt x="4220" y="1441"/>
                    <a:pt x="4416" y="1282"/>
                  </a:cubicBezTo>
                  <a:cubicBezTo>
                    <a:pt x="4658" y="1087"/>
                    <a:pt x="4913" y="879"/>
                    <a:pt x="4913" y="570"/>
                  </a:cubicBezTo>
                  <a:cubicBezTo>
                    <a:pt x="4637" y="288"/>
                    <a:pt x="4285" y="1"/>
                    <a:pt x="39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36"/>
            <p:cNvSpPr/>
            <p:nvPr/>
          </p:nvSpPr>
          <p:spPr>
            <a:xfrm>
              <a:off x="7352962" y="2131377"/>
              <a:ext cx="125923" cy="169567"/>
            </a:xfrm>
            <a:custGeom>
              <a:avLst/>
              <a:gdLst/>
              <a:ahLst/>
              <a:cxnLst/>
              <a:rect l="l" t="t" r="r" b="b"/>
              <a:pathLst>
                <a:path w="5355" h="7211" extrusionOk="0">
                  <a:moveTo>
                    <a:pt x="1778" y="1"/>
                  </a:moveTo>
                  <a:cubicBezTo>
                    <a:pt x="1389" y="1"/>
                    <a:pt x="1008" y="242"/>
                    <a:pt x="791" y="587"/>
                  </a:cubicBezTo>
                  <a:cubicBezTo>
                    <a:pt x="684" y="755"/>
                    <a:pt x="281" y="875"/>
                    <a:pt x="87" y="929"/>
                  </a:cubicBezTo>
                  <a:cubicBezTo>
                    <a:pt x="1" y="949"/>
                    <a:pt x="780" y="1224"/>
                    <a:pt x="979" y="1224"/>
                  </a:cubicBezTo>
                  <a:cubicBezTo>
                    <a:pt x="982" y="1224"/>
                    <a:pt x="984" y="1224"/>
                    <a:pt x="986" y="1224"/>
                  </a:cubicBezTo>
                  <a:lnTo>
                    <a:pt x="986" y="1224"/>
                  </a:lnTo>
                  <a:cubicBezTo>
                    <a:pt x="953" y="1486"/>
                    <a:pt x="1067" y="2070"/>
                    <a:pt x="1208" y="2285"/>
                  </a:cubicBezTo>
                  <a:cubicBezTo>
                    <a:pt x="1355" y="2493"/>
                    <a:pt x="1530" y="2680"/>
                    <a:pt x="1724" y="2848"/>
                  </a:cubicBezTo>
                  <a:cubicBezTo>
                    <a:pt x="1609" y="3122"/>
                    <a:pt x="1658" y="4112"/>
                    <a:pt x="2118" y="4112"/>
                  </a:cubicBezTo>
                  <a:cubicBezTo>
                    <a:pt x="2142" y="4112"/>
                    <a:pt x="2168" y="4109"/>
                    <a:pt x="2194" y="4103"/>
                  </a:cubicBezTo>
                  <a:cubicBezTo>
                    <a:pt x="2281" y="4090"/>
                    <a:pt x="2355" y="4029"/>
                    <a:pt x="2389" y="3949"/>
                  </a:cubicBezTo>
                  <a:lnTo>
                    <a:pt x="2389" y="3949"/>
                  </a:lnTo>
                  <a:lnTo>
                    <a:pt x="2288" y="7210"/>
                  </a:lnTo>
                  <a:cubicBezTo>
                    <a:pt x="2297" y="7210"/>
                    <a:pt x="2306" y="7210"/>
                    <a:pt x="2314" y="7210"/>
                  </a:cubicBezTo>
                  <a:cubicBezTo>
                    <a:pt x="2547" y="7210"/>
                    <a:pt x="2687" y="7125"/>
                    <a:pt x="2778" y="7002"/>
                  </a:cubicBezTo>
                  <a:cubicBezTo>
                    <a:pt x="2831" y="7036"/>
                    <a:pt x="2885" y="7062"/>
                    <a:pt x="2946" y="7083"/>
                  </a:cubicBezTo>
                  <a:cubicBezTo>
                    <a:pt x="3024" y="7109"/>
                    <a:pt x="3104" y="7121"/>
                    <a:pt x="3184" y="7121"/>
                  </a:cubicBezTo>
                  <a:cubicBezTo>
                    <a:pt x="3412" y="7121"/>
                    <a:pt x="3635" y="7018"/>
                    <a:pt x="3784" y="6834"/>
                  </a:cubicBezTo>
                  <a:cubicBezTo>
                    <a:pt x="3885" y="6707"/>
                    <a:pt x="3945" y="6539"/>
                    <a:pt x="4086" y="6459"/>
                  </a:cubicBezTo>
                  <a:cubicBezTo>
                    <a:pt x="4207" y="6391"/>
                    <a:pt x="4355" y="6398"/>
                    <a:pt x="4496" y="6371"/>
                  </a:cubicBezTo>
                  <a:cubicBezTo>
                    <a:pt x="4650" y="6351"/>
                    <a:pt x="4791" y="6284"/>
                    <a:pt x="4912" y="6183"/>
                  </a:cubicBezTo>
                  <a:cubicBezTo>
                    <a:pt x="5294" y="5875"/>
                    <a:pt x="5355" y="5311"/>
                    <a:pt x="5039" y="4935"/>
                  </a:cubicBezTo>
                  <a:cubicBezTo>
                    <a:pt x="4959" y="4835"/>
                    <a:pt x="4858" y="4741"/>
                    <a:pt x="4831" y="4627"/>
                  </a:cubicBezTo>
                  <a:cubicBezTo>
                    <a:pt x="4811" y="4506"/>
                    <a:pt x="4871" y="4392"/>
                    <a:pt x="4898" y="4271"/>
                  </a:cubicBezTo>
                  <a:cubicBezTo>
                    <a:pt x="4965" y="3935"/>
                    <a:pt x="4778" y="3593"/>
                    <a:pt x="4455" y="3466"/>
                  </a:cubicBezTo>
                  <a:cubicBezTo>
                    <a:pt x="4274" y="3405"/>
                    <a:pt x="4039" y="3392"/>
                    <a:pt x="3952" y="3224"/>
                  </a:cubicBezTo>
                  <a:cubicBezTo>
                    <a:pt x="3865" y="3056"/>
                    <a:pt x="3986" y="2862"/>
                    <a:pt x="4053" y="2687"/>
                  </a:cubicBezTo>
                  <a:cubicBezTo>
                    <a:pt x="4167" y="2392"/>
                    <a:pt x="4147" y="2063"/>
                    <a:pt x="3992" y="1781"/>
                  </a:cubicBezTo>
                  <a:cubicBezTo>
                    <a:pt x="3811" y="1224"/>
                    <a:pt x="3301" y="835"/>
                    <a:pt x="2717" y="795"/>
                  </a:cubicBezTo>
                  <a:cubicBezTo>
                    <a:pt x="2630" y="365"/>
                    <a:pt x="2274" y="43"/>
                    <a:pt x="1838" y="3"/>
                  </a:cubicBezTo>
                  <a:cubicBezTo>
                    <a:pt x="1818" y="2"/>
                    <a:pt x="1798" y="1"/>
                    <a:pt x="177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36"/>
            <p:cNvSpPr/>
            <p:nvPr/>
          </p:nvSpPr>
          <p:spPr>
            <a:xfrm>
              <a:off x="7405165" y="2222921"/>
              <a:ext cx="23868" cy="33721"/>
            </a:xfrm>
            <a:custGeom>
              <a:avLst/>
              <a:gdLst/>
              <a:ahLst/>
              <a:cxnLst/>
              <a:rect l="l" t="t" r="r" b="b"/>
              <a:pathLst>
                <a:path w="1015" h="1434" extrusionOk="0">
                  <a:moveTo>
                    <a:pt x="415" y="1"/>
                  </a:moveTo>
                  <a:cubicBezTo>
                    <a:pt x="215" y="1"/>
                    <a:pt x="41" y="104"/>
                    <a:pt x="28" y="317"/>
                  </a:cubicBezTo>
                  <a:cubicBezTo>
                    <a:pt x="1" y="707"/>
                    <a:pt x="8" y="1358"/>
                    <a:pt x="8" y="1384"/>
                  </a:cubicBezTo>
                  <a:cubicBezTo>
                    <a:pt x="8" y="1394"/>
                    <a:pt x="133" y="1434"/>
                    <a:pt x="294" y="1434"/>
                  </a:cubicBezTo>
                  <a:cubicBezTo>
                    <a:pt x="572" y="1434"/>
                    <a:pt x="957" y="1315"/>
                    <a:pt x="987" y="720"/>
                  </a:cubicBezTo>
                  <a:cubicBezTo>
                    <a:pt x="1014" y="371"/>
                    <a:pt x="893" y="183"/>
                    <a:pt x="739" y="89"/>
                  </a:cubicBezTo>
                  <a:cubicBezTo>
                    <a:pt x="638" y="31"/>
                    <a:pt x="523" y="1"/>
                    <a:pt x="415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36"/>
            <p:cNvSpPr/>
            <p:nvPr/>
          </p:nvSpPr>
          <p:spPr>
            <a:xfrm>
              <a:off x="7412596" y="2230304"/>
              <a:ext cx="10441" cy="19306"/>
            </a:xfrm>
            <a:custGeom>
              <a:avLst/>
              <a:gdLst/>
              <a:ahLst/>
              <a:cxnLst/>
              <a:rect l="l" t="t" r="r" b="b"/>
              <a:pathLst>
                <a:path w="444" h="821" extrusionOk="0">
                  <a:moveTo>
                    <a:pt x="210" y="1"/>
                  </a:moveTo>
                  <a:cubicBezTo>
                    <a:pt x="185" y="1"/>
                    <a:pt x="161" y="9"/>
                    <a:pt x="141" y="24"/>
                  </a:cubicBezTo>
                  <a:cubicBezTo>
                    <a:pt x="121" y="37"/>
                    <a:pt x="108" y="57"/>
                    <a:pt x="101" y="77"/>
                  </a:cubicBezTo>
                  <a:cubicBezTo>
                    <a:pt x="95" y="112"/>
                    <a:pt x="104" y="132"/>
                    <a:pt x="107" y="132"/>
                  </a:cubicBezTo>
                  <a:cubicBezTo>
                    <a:pt x="107" y="132"/>
                    <a:pt x="108" y="132"/>
                    <a:pt x="108" y="131"/>
                  </a:cubicBezTo>
                  <a:cubicBezTo>
                    <a:pt x="114" y="131"/>
                    <a:pt x="108" y="111"/>
                    <a:pt x="128" y="91"/>
                  </a:cubicBezTo>
                  <a:cubicBezTo>
                    <a:pt x="138" y="61"/>
                    <a:pt x="167" y="45"/>
                    <a:pt x="195" y="45"/>
                  </a:cubicBezTo>
                  <a:cubicBezTo>
                    <a:pt x="204" y="45"/>
                    <a:pt x="213" y="47"/>
                    <a:pt x="222" y="50"/>
                  </a:cubicBezTo>
                  <a:cubicBezTo>
                    <a:pt x="282" y="71"/>
                    <a:pt x="322" y="118"/>
                    <a:pt x="342" y="178"/>
                  </a:cubicBezTo>
                  <a:cubicBezTo>
                    <a:pt x="369" y="258"/>
                    <a:pt x="376" y="339"/>
                    <a:pt x="369" y="420"/>
                  </a:cubicBezTo>
                  <a:cubicBezTo>
                    <a:pt x="356" y="587"/>
                    <a:pt x="269" y="742"/>
                    <a:pt x="168" y="768"/>
                  </a:cubicBezTo>
                  <a:cubicBezTo>
                    <a:pt x="153" y="774"/>
                    <a:pt x="136" y="776"/>
                    <a:pt x="120" y="776"/>
                  </a:cubicBezTo>
                  <a:cubicBezTo>
                    <a:pt x="93" y="776"/>
                    <a:pt x="65" y="770"/>
                    <a:pt x="40" y="762"/>
                  </a:cubicBezTo>
                  <a:cubicBezTo>
                    <a:pt x="14" y="748"/>
                    <a:pt x="7" y="735"/>
                    <a:pt x="0" y="735"/>
                  </a:cubicBezTo>
                  <a:lnTo>
                    <a:pt x="0" y="735"/>
                  </a:lnTo>
                  <a:cubicBezTo>
                    <a:pt x="0" y="735"/>
                    <a:pt x="0" y="755"/>
                    <a:pt x="27" y="782"/>
                  </a:cubicBezTo>
                  <a:cubicBezTo>
                    <a:pt x="57" y="807"/>
                    <a:pt x="94" y="821"/>
                    <a:pt x="133" y="821"/>
                  </a:cubicBezTo>
                  <a:cubicBezTo>
                    <a:pt x="147" y="821"/>
                    <a:pt x="161" y="819"/>
                    <a:pt x="175" y="815"/>
                  </a:cubicBezTo>
                  <a:cubicBezTo>
                    <a:pt x="316" y="782"/>
                    <a:pt x="423" y="607"/>
                    <a:pt x="436" y="420"/>
                  </a:cubicBezTo>
                  <a:cubicBezTo>
                    <a:pt x="443" y="332"/>
                    <a:pt x="430" y="238"/>
                    <a:pt x="396" y="158"/>
                  </a:cubicBezTo>
                  <a:cubicBezTo>
                    <a:pt x="369" y="84"/>
                    <a:pt x="309" y="24"/>
                    <a:pt x="235" y="3"/>
                  </a:cubicBezTo>
                  <a:cubicBezTo>
                    <a:pt x="227" y="2"/>
                    <a:pt x="218" y="1"/>
                    <a:pt x="210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36"/>
            <p:cNvSpPr/>
            <p:nvPr/>
          </p:nvSpPr>
          <p:spPr>
            <a:xfrm>
              <a:off x="7385436" y="2147696"/>
              <a:ext cx="51169" cy="108428"/>
            </a:xfrm>
            <a:custGeom>
              <a:avLst/>
              <a:gdLst/>
              <a:ahLst/>
              <a:cxnLst/>
              <a:rect l="l" t="t" r="r" b="b"/>
              <a:pathLst>
                <a:path w="2176" h="4611" extrusionOk="0">
                  <a:moveTo>
                    <a:pt x="1" y="0"/>
                  </a:moveTo>
                  <a:cubicBezTo>
                    <a:pt x="68" y="40"/>
                    <a:pt x="135" y="94"/>
                    <a:pt x="182" y="161"/>
                  </a:cubicBezTo>
                  <a:cubicBezTo>
                    <a:pt x="276" y="289"/>
                    <a:pt x="303" y="530"/>
                    <a:pt x="243" y="805"/>
                  </a:cubicBezTo>
                  <a:lnTo>
                    <a:pt x="236" y="832"/>
                  </a:lnTo>
                  <a:lnTo>
                    <a:pt x="263" y="839"/>
                  </a:lnTo>
                  <a:cubicBezTo>
                    <a:pt x="531" y="913"/>
                    <a:pt x="753" y="1114"/>
                    <a:pt x="860" y="1383"/>
                  </a:cubicBezTo>
                  <a:cubicBezTo>
                    <a:pt x="887" y="1450"/>
                    <a:pt x="900" y="1530"/>
                    <a:pt x="900" y="1611"/>
                  </a:cubicBezTo>
                  <a:cubicBezTo>
                    <a:pt x="900" y="1691"/>
                    <a:pt x="887" y="1772"/>
                    <a:pt x="867" y="1859"/>
                  </a:cubicBezTo>
                  <a:cubicBezTo>
                    <a:pt x="847" y="1946"/>
                    <a:pt x="840" y="2033"/>
                    <a:pt x="833" y="2121"/>
                  </a:cubicBezTo>
                  <a:cubicBezTo>
                    <a:pt x="820" y="2221"/>
                    <a:pt x="847" y="2315"/>
                    <a:pt x="900" y="2403"/>
                  </a:cubicBezTo>
                  <a:cubicBezTo>
                    <a:pt x="1014" y="2577"/>
                    <a:pt x="1202" y="2671"/>
                    <a:pt x="1363" y="2758"/>
                  </a:cubicBezTo>
                  <a:cubicBezTo>
                    <a:pt x="1518" y="2832"/>
                    <a:pt x="1665" y="2926"/>
                    <a:pt x="1793" y="3047"/>
                  </a:cubicBezTo>
                  <a:cubicBezTo>
                    <a:pt x="2001" y="3261"/>
                    <a:pt x="2122" y="3543"/>
                    <a:pt x="2128" y="3839"/>
                  </a:cubicBezTo>
                  <a:cubicBezTo>
                    <a:pt x="2135" y="4040"/>
                    <a:pt x="2088" y="4241"/>
                    <a:pt x="1994" y="4416"/>
                  </a:cubicBezTo>
                  <a:cubicBezTo>
                    <a:pt x="1934" y="4543"/>
                    <a:pt x="1880" y="4604"/>
                    <a:pt x="1887" y="4610"/>
                  </a:cubicBezTo>
                  <a:cubicBezTo>
                    <a:pt x="1887" y="4610"/>
                    <a:pt x="1900" y="4597"/>
                    <a:pt x="1927" y="4570"/>
                  </a:cubicBezTo>
                  <a:cubicBezTo>
                    <a:pt x="1960" y="4523"/>
                    <a:pt x="1987" y="4476"/>
                    <a:pt x="2021" y="4429"/>
                  </a:cubicBezTo>
                  <a:cubicBezTo>
                    <a:pt x="2122" y="4248"/>
                    <a:pt x="2175" y="4047"/>
                    <a:pt x="2175" y="3839"/>
                  </a:cubicBezTo>
                  <a:cubicBezTo>
                    <a:pt x="2175" y="3530"/>
                    <a:pt x="2054" y="3228"/>
                    <a:pt x="1840" y="3006"/>
                  </a:cubicBezTo>
                  <a:cubicBezTo>
                    <a:pt x="1705" y="2879"/>
                    <a:pt x="1558" y="2778"/>
                    <a:pt x="1390" y="2698"/>
                  </a:cubicBezTo>
                  <a:cubicBezTo>
                    <a:pt x="1229" y="2617"/>
                    <a:pt x="1055" y="2523"/>
                    <a:pt x="961" y="2362"/>
                  </a:cubicBezTo>
                  <a:cubicBezTo>
                    <a:pt x="853" y="2221"/>
                    <a:pt x="907" y="2033"/>
                    <a:pt x="934" y="1866"/>
                  </a:cubicBezTo>
                  <a:cubicBezTo>
                    <a:pt x="954" y="1778"/>
                    <a:pt x="967" y="1698"/>
                    <a:pt x="967" y="1611"/>
                  </a:cubicBezTo>
                  <a:cubicBezTo>
                    <a:pt x="967" y="1523"/>
                    <a:pt x="947" y="1436"/>
                    <a:pt x="914" y="1356"/>
                  </a:cubicBezTo>
                  <a:cubicBezTo>
                    <a:pt x="808" y="1080"/>
                    <a:pt x="575" y="874"/>
                    <a:pt x="294" y="797"/>
                  </a:cubicBezTo>
                  <a:lnTo>
                    <a:pt x="294" y="797"/>
                  </a:lnTo>
                  <a:cubicBezTo>
                    <a:pt x="348" y="517"/>
                    <a:pt x="307" y="272"/>
                    <a:pt x="209" y="141"/>
                  </a:cubicBezTo>
                  <a:cubicBezTo>
                    <a:pt x="169" y="87"/>
                    <a:pt x="122" y="47"/>
                    <a:pt x="61" y="20"/>
                  </a:cubicBezTo>
                  <a:cubicBezTo>
                    <a:pt x="41" y="7"/>
                    <a:pt x="2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36"/>
            <p:cNvSpPr/>
            <p:nvPr/>
          </p:nvSpPr>
          <p:spPr>
            <a:xfrm>
              <a:off x="7400133" y="2251092"/>
              <a:ext cx="24315" cy="25631"/>
            </a:xfrm>
            <a:custGeom>
              <a:avLst/>
              <a:gdLst/>
              <a:ahLst/>
              <a:cxnLst/>
              <a:rect l="l" t="t" r="r" b="b"/>
              <a:pathLst>
                <a:path w="1034" h="1090" extrusionOk="0">
                  <a:moveTo>
                    <a:pt x="501" y="1"/>
                  </a:moveTo>
                  <a:cubicBezTo>
                    <a:pt x="455" y="1"/>
                    <a:pt x="408" y="13"/>
                    <a:pt x="369" y="39"/>
                  </a:cubicBezTo>
                  <a:cubicBezTo>
                    <a:pt x="248" y="79"/>
                    <a:pt x="154" y="160"/>
                    <a:pt x="94" y="267"/>
                  </a:cubicBezTo>
                  <a:cubicBezTo>
                    <a:pt x="0" y="462"/>
                    <a:pt x="27" y="696"/>
                    <a:pt x="154" y="871"/>
                  </a:cubicBezTo>
                  <a:cubicBezTo>
                    <a:pt x="238" y="1012"/>
                    <a:pt x="386" y="1090"/>
                    <a:pt x="537" y="1090"/>
                  </a:cubicBezTo>
                  <a:cubicBezTo>
                    <a:pt x="615" y="1090"/>
                    <a:pt x="694" y="1069"/>
                    <a:pt x="765" y="1025"/>
                  </a:cubicBezTo>
                  <a:cubicBezTo>
                    <a:pt x="872" y="958"/>
                    <a:pt x="953" y="851"/>
                    <a:pt x="973" y="730"/>
                  </a:cubicBezTo>
                  <a:cubicBezTo>
                    <a:pt x="1033" y="549"/>
                    <a:pt x="1000" y="354"/>
                    <a:pt x="879" y="207"/>
                  </a:cubicBezTo>
                  <a:cubicBezTo>
                    <a:pt x="805" y="126"/>
                    <a:pt x="711" y="66"/>
                    <a:pt x="611" y="25"/>
                  </a:cubicBezTo>
                  <a:lnTo>
                    <a:pt x="631" y="25"/>
                  </a:lnTo>
                  <a:cubicBezTo>
                    <a:pt x="617" y="19"/>
                    <a:pt x="597" y="19"/>
                    <a:pt x="577" y="12"/>
                  </a:cubicBezTo>
                  <a:cubicBezTo>
                    <a:pt x="553" y="5"/>
                    <a:pt x="527" y="1"/>
                    <a:pt x="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36"/>
            <p:cNvSpPr/>
            <p:nvPr/>
          </p:nvSpPr>
          <p:spPr>
            <a:xfrm>
              <a:off x="7159010" y="2452310"/>
              <a:ext cx="62832" cy="80280"/>
            </a:xfrm>
            <a:custGeom>
              <a:avLst/>
              <a:gdLst/>
              <a:ahLst/>
              <a:cxnLst/>
              <a:rect l="l" t="t" r="r" b="b"/>
              <a:pathLst>
                <a:path w="2672" h="3414" extrusionOk="0">
                  <a:moveTo>
                    <a:pt x="381" y="1"/>
                  </a:moveTo>
                  <a:cubicBezTo>
                    <a:pt x="187" y="1"/>
                    <a:pt x="7" y="98"/>
                    <a:pt x="7" y="98"/>
                  </a:cubicBezTo>
                  <a:lnTo>
                    <a:pt x="0" y="98"/>
                  </a:lnTo>
                  <a:lnTo>
                    <a:pt x="0" y="3413"/>
                  </a:lnTo>
                  <a:lnTo>
                    <a:pt x="1376" y="2749"/>
                  </a:lnTo>
                  <a:lnTo>
                    <a:pt x="2175" y="3111"/>
                  </a:lnTo>
                  <a:lnTo>
                    <a:pt x="2671" y="977"/>
                  </a:lnTo>
                  <a:lnTo>
                    <a:pt x="1530" y="601"/>
                  </a:lnTo>
                  <a:cubicBezTo>
                    <a:pt x="1530" y="601"/>
                    <a:pt x="712" y="58"/>
                    <a:pt x="484" y="11"/>
                  </a:cubicBezTo>
                  <a:cubicBezTo>
                    <a:pt x="450" y="4"/>
                    <a:pt x="415" y="1"/>
                    <a:pt x="381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36"/>
            <p:cNvSpPr/>
            <p:nvPr/>
          </p:nvSpPr>
          <p:spPr>
            <a:xfrm>
              <a:off x="7103773" y="2448124"/>
              <a:ext cx="105441" cy="90980"/>
            </a:xfrm>
            <a:custGeom>
              <a:avLst/>
              <a:gdLst/>
              <a:ahLst/>
              <a:cxnLst/>
              <a:rect l="l" t="t" r="r" b="b"/>
              <a:pathLst>
                <a:path w="4484" h="3869" extrusionOk="0">
                  <a:moveTo>
                    <a:pt x="1991" y="1"/>
                  </a:moveTo>
                  <a:cubicBezTo>
                    <a:pt x="1872" y="1"/>
                    <a:pt x="1341" y="472"/>
                    <a:pt x="1115" y="585"/>
                  </a:cubicBezTo>
                  <a:cubicBezTo>
                    <a:pt x="893" y="699"/>
                    <a:pt x="269" y="779"/>
                    <a:pt x="269" y="779"/>
                  </a:cubicBezTo>
                  <a:lnTo>
                    <a:pt x="1" y="2397"/>
                  </a:lnTo>
                  <a:cubicBezTo>
                    <a:pt x="1" y="2397"/>
                    <a:pt x="95" y="2403"/>
                    <a:pt x="403" y="2551"/>
                  </a:cubicBezTo>
                  <a:cubicBezTo>
                    <a:pt x="719" y="2699"/>
                    <a:pt x="2108" y="3699"/>
                    <a:pt x="2108" y="3699"/>
                  </a:cubicBezTo>
                  <a:cubicBezTo>
                    <a:pt x="2108" y="3699"/>
                    <a:pt x="2390" y="3869"/>
                    <a:pt x="2519" y="3869"/>
                  </a:cubicBezTo>
                  <a:cubicBezTo>
                    <a:pt x="2528" y="3869"/>
                    <a:pt x="2537" y="3868"/>
                    <a:pt x="2544" y="3866"/>
                  </a:cubicBezTo>
                  <a:cubicBezTo>
                    <a:pt x="2658" y="3839"/>
                    <a:pt x="2752" y="3598"/>
                    <a:pt x="2752" y="3598"/>
                  </a:cubicBezTo>
                  <a:cubicBezTo>
                    <a:pt x="2752" y="3598"/>
                    <a:pt x="2985" y="3714"/>
                    <a:pt x="3142" y="3714"/>
                  </a:cubicBezTo>
                  <a:cubicBezTo>
                    <a:pt x="3167" y="3714"/>
                    <a:pt x="3189" y="3711"/>
                    <a:pt x="3208" y="3705"/>
                  </a:cubicBezTo>
                  <a:cubicBezTo>
                    <a:pt x="3349" y="3652"/>
                    <a:pt x="3376" y="3370"/>
                    <a:pt x="3376" y="3370"/>
                  </a:cubicBezTo>
                  <a:cubicBezTo>
                    <a:pt x="3376" y="3370"/>
                    <a:pt x="3427" y="3380"/>
                    <a:pt x="3495" y="3380"/>
                  </a:cubicBezTo>
                  <a:cubicBezTo>
                    <a:pt x="3594" y="3380"/>
                    <a:pt x="3730" y="3359"/>
                    <a:pt x="3806" y="3256"/>
                  </a:cubicBezTo>
                  <a:cubicBezTo>
                    <a:pt x="3886" y="3155"/>
                    <a:pt x="3913" y="3021"/>
                    <a:pt x="3886" y="2900"/>
                  </a:cubicBezTo>
                  <a:lnTo>
                    <a:pt x="3886" y="2900"/>
                  </a:lnTo>
                  <a:cubicBezTo>
                    <a:pt x="3886" y="2900"/>
                    <a:pt x="4106" y="2997"/>
                    <a:pt x="4243" y="2997"/>
                  </a:cubicBezTo>
                  <a:cubicBezTo>
                    <a:pt x="4279" y="2997"/>
                    <a:pt x="4310" y="2990"/>
                    <a:pt x="4329" y="2974"/>
                  </a:cubicBezTo>
                  <a:cubicBezTo>
                    <a:pt x="4423" y="2900"/>
                    <a:pt x="4483" y="2665"/>
                    <a:pt x="4450" y="2464"/>
                  </a:cubicBezTo>
                  <a:cubicBezTo>
                    <a:pt x="4416" y="2262"/>
                    <a:pt x="3651" y="1444"/>
                    <a:pt x="3410" y="1263"/>
                  </a:cubicBezTo>
                  <a:cubicBezTo>
                    <a:pt x="3161" y="1081"/>
                    <a:pt x="2349" y="585"/>
                    <a:pt x="2349" y="585"/>
                  </a:cubicBezTo>
                  <a:lnTo>
                    <a:pt x="2765" y="182"/>
                  </a:lnTo>
                  <a:cubicBezTo>
                    <a:pt x="2765" y="182"/>
                    <a:pt x="2108" y="14"/>
                    <a:pt x="1994" y="1"/>
                  </a:cubicBezTo>
                  <a:cubicBezTo>
                    <a:pt x="1993" y="1"/>
                    <a:pt x="1992" y="1"/>
                    <a:pt x="1991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36"/>
            <p:cNvSpPr/>
            <p:nvPr/>
          </p:nvSpPr>
          <p:spPr>
            <a:xfrm>
              <a:off x="7163901" y="2523395"/>
              <a:ext cx="5079" cy="9335"/>
            </a:xfrm>
            <a:custGeom>
              <a:avLst/>
              <a:gdLst/>
              <a:ahLst/>
              <a:cxnLst/>
              <a:rect l="l" t="t" r="r" b="b"/>
              <a:pathLst>
                <a:path w="216" h="397" extrusionOk="0">
                  <a:moveTo>
                    <a:pt x="0" y="1"/>
                  </a:moveTo>
                  <a:cubicBezTo>
                    <a:pt x="27" y="75"/>
                    <a:pt x="61" y="135"/>
                    <a:pt x="108" y="202"/>
                  </a:cubicBezTo>
                  <a:cubicBezTo>
                    <a:pt x="135" y="243"/>
                    <a:pt x="155" y="290"/>
                    <a:pt x="175" y="336"/>
                  </a:cubicBezTo>
                  <a:cubicBezTo>
                    <a:pt x="195" y="377"/>
                    <a:pt x="195" y="397"/>
                    <a:pt x="202" y="397"/>
                  </a:cubicBezTo>
                  <a:cubicBezTo>
                    <a:pt x="208" y="397"/>
                    <a:pt x="215" y="377"/>
                    <a:pt x="208" y="330"/>
                  </a:cubicBezTo>
                  <a:cubicBezTo>
                    <a:pt x="195" y="276"/>
                    <a:pt x="175" y="222"/>
                    <a:pt x="141" y="175"/>
                  </a:cubicBezTo>
                  <a:cubicBezTo>
                    <a:pt x="108" y="108"/>
                    <a:pt x="61" y="48"/>
                    <a:pt x="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36"/>
            <p:cNvSpPr/>
            <p:nvPr/>
          </p:nvSpPr>
          <p:spPr>
            <a:xfrm>
              <a:off x="7173519" y="2516788"/>
              <a:ext cx="8701" cy="12016"/>
            </a:xfrm>
            <a:custGeom>
              <a:avLst/>
              <a:gdLst/>
              <a:ahLst/>
              <a:cxnLst/>
              <a:rect l="l" t="t" r="r" b="b"/>
              <a:pathLst>
                <a:path w="370" h="511" extrusionOk="0">
                  <a:moveTo>
                    <a:pt x="7" y="0"/>
                  </a:moveTo>
                  <a:lnTo>
                    <a:pt x="7" y="0"/>
                  </a:lnTo>
                  <a:cubicBezTo>
                    <a:pt x="1" y="7"/>
                    <a:pt x="101" y="107"/>
                    <a:pt x="195" y="248"/>
                  </a:cubicBezTo>
                  <a:cubicBezTo>
                    <a:pt x="249" y="342"/>
                    <a:pt x="309" y="430"/>
                    <a:pt x="370" y="510"/>
                  </a:cubicBezTo>
                  <a:cubicBezTo>
                    <a:pt x="343" y="409"/>
                    <a:pt x="296" y="309"/>
                    <a:pt x="229" y="228"/>
                  </a:cubicBezTo>
                  <a:cubicBezTo>
                    <a:pt x="175" y="134"/>
                    <a:pt x="101" y="54"/>
                    <a:pt x="7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36"/>
            <p:cNvSpPr/>
            <p:nvPr/>
          </p:nvSpPr>
          <p:spPr>
            <a:xfrm>
              <a:off x="7187087" y="2503220"/>
              <a:ext cx="8230" cy="13733"/>
            </a:xfrm>
            <a:custGeom>
              <a:avLst/>
              <a:gdLst/>
              <a:ahLst/>
              <a:cxnLst/>
              <a:rect l="l" t="t" r="r" b="b"/>
              <a:pathLst>
                <a:path w="350" h="584" extrusionOk="0">
                  <a:moveTo>
                    <a:pt x="8" y="0"/>
                  </a:moveTo>
                  <a:cubicBezTo>
                    <a:pt x="1" y="7"/>
                    <a:pt x="108" y="114"/>
                    <a:pt x="202" y="275"/>
                  </a:cubicBezTo>
                  <a:cubicBezTo>
                    <a:pt x="303" y="436"/>
                    <a:pt x="343" y="584"/>
                    <a:pt x="350" y="584"/>
                  </a:cubicBezTo>
                  <a:cubicBezTo>
                    <a:pt x="343" y="470"/>
                    <a:pt x="310" y="356"/>
                    <a:pt x="242" y="255"/>
                  </a:cubicBezTo>
                  <a:cubicBezTo>
                    <a:pt x="189" y="148"/>
                    <a:pt x="108" y="60"/>
                    <a:pt x="8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36"/>
            <p:cNvSpPr/>
            <p:nvPr/>
          </p:nvSpPr>
          <p:spPr>
            <a:xfrm>
              <a:off x="7185676" y="2491533"/>
              <a:ext cx="1434" cy="11076"/>
            </a:xfrm>
            <a:custGeom>
              <a:avLst/>
              <a:gdLst/>
              <a:ahLst/>
              <a:cxnLst/>
              <a:rect l="l" t="t" r="r" b="b"/>
              <a:pathLst>
                <a:path w="61" h="471" extrusionOk="0">
                  <a:moveTo>
                    <a:pt x="7" y="0"/>
                  </a:moveTo>
                  <a:cubicBezTo>
                    <a:pt x="0" y="81"/>
                    <a:pt x="0" y="155"/>
                    <a:pt x="7" y="235"/>
                  </a:cubicBezTo>
                  <a:cubicBezTo>
                    <a:pt x="7" y="316"/>
                    <a:pt x="14" y="390"/>
                    <a:pt x="27" y="470"/>
                  </a:cubicBezTo>
                  <a:cubicBezTo>
                    <a:pt x="54" y="396"/>
                    <a:pt x="61" y="316"/>
                    <a:pt x="54" y="235"/>
                  </a:cubicBezTo>
                  <a:cubicBezTo>
                    <a:pt x="54" y="155"/>
                    <a:pt x="41" y="74"/>
                    <a:pt x="7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36"/>
            <p:cNvSpPr/>
            <p:nvPr/>
          </p:nvSpPr>
          <p:spPr>
            <a:xfrm>
              <a:off x="7138176" y="2452404"/>
              <a:ext cx="31275" cy="22151"/>
            </a:xfrm>
            <a:custGeom>
              <a:avLst/>
              <a:gdLst/>
              <a:ahLst/>
              <a:cxnLst/>
              <a:rect l="l" t="t" r="r" b="b"/>
              <a:pathLst>
                <a:path w="1330" h="942" extrusionOk="0">
                  <a:moveTo>
                    <a:pt x="1302" y="0"/>
                  </a:moveTo>
                  <a:cubicBezTo>
                    <a:pt x="1302" y="0"/>
                    <a:pt x="376" y="14"/>
                    <a:pt x="296" y="101"/>
                  </a:cubicBezTo>
                  <a:cubicBezTo>
                    <a:pt x="215" y="188"/>
                    <a:pt x="1" y="879"/>
                    <a:pt x="1" y="879"/>
                  </a:cubicBezTo>
                  <a:cubicBezTo>
                    <a:pt x="106" y="923"/>
                    <a:pt x="200" y="941"/>
                    <a:pt x="283" y="941"/>
                  </a:cubicBezTo>
                  <a:cubicBezTo>
                    <a:pt x="669" y="941"/>
                    <a:pt x="819" y="550"/>
                    <a:pt x="819" y="550"/>
                  </a:cubicBezTo>
                  <a:lnTo>
                    <a:pt x="1168" y="571"/>
                  </a:lnTo>
                  <a:lnTo>
                    <a:pt x="1329" y="403"/>
                  </a:lnTo>
                  <a:lnTo>
                    <a:pt x="1302" y="0"/>
                  </a:ln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36"/>
            <p:cNvSpPr/>
            <p:nvPr/>
          </p:nvSpPr>
          <p:spPr>
            <a:xfrm>
              <a:off x="7111816" y="2508087"/>
              <a:ext cx="46278" cy="29300"/>
            </a:xfrm>
            <a:custGeom>
              <a:avLst/>
              <a:gdLst/>
              <a:ahLst/>
              <a:cxnLst/>
              <a:rect l="l" t="t" r="r" b="b"/>
              <a:pathLst>
                <a:path w="1968" h="1246" extrusionOk="0">
                  <a:moveTo>
                    <a:pt x="887" y="1"/>
                  </a:moveTo>
                  <a:cubicBezTo>
                    <a:pt x="885" y="1"/>
                    <a:pt x="882" y="1"/>
                    <a:pt x="880" y="1"/>
                  </a:cubicBezTo>
                  <a:cubicBezTo>
                    <a:pt x="766" y="1"/>
                    <a:pt x="652" y="55"/>
                    <a:pt x="565" y="135"/>
                  </a:cubicBezTo>
                  <a:lnTo>
                    <a:pt x="88" y="1"/>
                  </a:lnTo>
                  <a:cubicBezTo>
                    <a:pt x="88" y="1"/>
                    <a:pt x="1" y="75"/>
                    <a:pt x="88" y="236"/>
                  </a:cubicBezTo>
                  <a:cubicBezTo>
                    <a:pt x="124" y="300"/>
                    <a:pt x="182" y="322"/>
                    <a:pt x="244" y="322"/>
                  </a:cubicBezTo>
                  <a:cubicBezTo>
                    <a:pt x="343" y="322"/>
                    <a:pt x="455" y="265"/>
                    <a:pt x="504" y="236"/>
                  </a:cubicBezTo>
                  <a:lnTo>
                    <a:pt x="504" y="236"/>
                  </a:lnTo>
                  <a:cubicBezTo>
                    <a:pt x="504" y="236"/>
                    <a:pt x="383" y="511"/>
                    <a:pt x="538" y="598"/>
                  </a:cubicBezTo>
                  <a:cubicBezTo>
                    <a:pt x="626" y="645"/>
                    <a:pt x="725" y="667"/>
                    <a:pt x="824" y="667"/>
                  </a:cubicBezTo>
                  <a:cubicBezTo>
                    <a:pt x="838" y="667"/>
                    <a:pt x="853" y="666"/>
                    <a:pt x="867" y="665"/>
                  </a:cubicBezTo>
                  <a:lnTo>
                    <a:pt x="867" y="665"/>
                  </a:lnTo>
                  <a:cubicBezTo>
                    <a:pt x="867" y="665"/>
                    <a:pt x="860" y="833"/>
                    <a:pt x="1068" y="941"/>
                  </a:cubicBezTo>
                  <a:cubicBezTo>
                    <a:pt x="1139" y="976"/>
                    <a:pt x="1193" y="988"/>
                    <a:pt x="1233" y="988"/>
                  </a:cubicBezTo>
                  <a:cubicBezTo>
                    <a:pt x="1312" y="988"/>
                    <a:pt x="1336" y="941"/>
                    <a:pt x="1336" y="941"/>
                  </a:cubicBezTo>
                  <a:cubicBezTo>
                    <a:pt x="1336" y="941"/>
                    <a:pt x="1363" y="1209"/>
                    <a:pt x="1605" y="1236"/>
                  </a:cubicBezTo>
                  <a:cubicBezTo>
                    <a:pt x="1633" y="1242"/>
                    <a:pt x="1661" y="1245"/>
                    <a:pt x="1690" y="1245"/>
                  </a:cubicBezTo>
                  <a:cubicBezTo>
                    <a:pt x="1751" y="1245"/>
                    <a:pt x="1812" y="1232"/>
                    <a:pt x="1866" y="1209"/>
                  </a:cubicBezTo>
                  <a:lnTo>
                    <a:pt x="1773" y="1155"/>
                  </a:lnTo>
                  <a:cubicBezTo>
                    <a:pt x="1773" y="1155"/>
                    <a:pt x="1967" y="726"/>
                    <a:pt x="1860" y="598"/>
                  </a:cubicBezTo>
                  <a:cubicBezTo>
                    <a:pt x="1785" y="530"/>
                    <a:pt x="1687" y="490"/>
                    <a:pt x="1588" y="490"/>
                  </a:cubicBezTo>
                  <a:cubicBezTo>
                    <a:pt x="1580" y="490"/>
                    <a:pt x="1572" y="490"/>
                    <a:pt x="1564" y="491"/>
                  </a:cubicBezTo>
                  <a:cubicBezTo>
                    <a:pt x="1564" y="491"/>
                    <a:pt x="1611" y="236"/>
                    <a:pt x="1477" y="162"/>
                  </a:cubicBezTo>
                  <a:cubicBezTo>
                    <a:pt x="1432" y="136"/>
                    <a:pt x="1384" y="123"/>
                    <a:pt x="1337" y="123"/>
                  </a:cubicBezTo>
                  <a:cubicBezTo>
                    <a:pt x="1250" y="123"/>
                    <a:pt x="1167" y="167"/>
                    <a:pt x="1115" y="249"/>
                  </a:cubicBezTo>
                  <a:cubicBezTo>
                    <a:pt x="1115" y="256"/>
                    <a:pt x="1108" y="263"/>
                    <a:pt x="1101" y="276"/>
                  </a:cubicBezTo>
                  <a:cubicBezTo>
                    <a:pt x="1101" y="276"/>
                    <a:pt x="1088" y="1"/>
                    <a:pt x="887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36"/>
            <p:cNvSpPr/>
            <p:nvPr/>
          </p:nvSpPr>
          <p:spPr>
            <a:xfrm>
              <a:off x="7132344" y="2514577"/>
              <a:ext cx="5385" cy="9335"/>
            </a:xfrm>
            <a:custGeom>
              <a:avLst/>
              <a:gdLst/>
              <a:ahLst/>
              <a:cxnLst/>
              <a:rect l="l" t="t" r="r" b="b"/>
              <a:pathLst>
                <a:path w="229" h="397" extrusionOk="0">
                  <a:moveTo>
                    <a:pt x="228" y="0"/>
                  </a:moveTo>
                  <a:lnTo>
                    <a:pt x="228" y="0"/>
                  </a:lnTo>
                  <a:cubicBezTo>
                    <a:pt x="175" y="61"/>
                    <a:pt x="135" y="121"/>
                    <a:pt x="101" y="188"/>
                  </a:cubicBezTo>
                  <a:cubicBezTo>
                    <a:pt x="61" y="255"/>
                    <a:pt x="20" y="322"/>
                    <a:pt x="0" y="396"/>
                  </a:cubicBezTo>
                  <a:cubicBezTo>
                    <a:pt x="54" y="342"/>
                    <a:pt x="101" y="282"/>
                    <a:pt x="135" y="208"/>
                  </a:cubicBezTo>
                  <a:cubicBezTo>
                    <a:pt x="181" y="148"/>
                    <a:pt x="208" y="74"/>
                    <a:pt x="228" y="0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36"/>
            <p:cNvSpPr/>
            <p:nvPr/>
          </p:nvSpPr>
          <p:spPr>
            <a:xfrm>
              <a:off x="7143232" y="2519774"/>
              <a:ext cx="5550" cy="9806"/>
            </a:xfrm>
            <a:custGeom>
              <a:avLst/>
              <a:gdLst/>
              <a:ahLst/>
              <a:cxnLst/>
              <a:rect l="l" t="t" r="r" b="b"/>
              <a:pathLst>
                <a:path w="236" h="417" extrusionOk="0">
                  <a:moveTo>
                    <a:pt x="235" y="1"/>
                  </a:moveTo>
                  <a:cubicBezTo>
                    <a:pt x="188" y="68"/>
                    <a:pt x="148" y="135"/>
                    <a:pt x="114" y="209"/>
                  </a:cubicBezTo>
                  <a:cubicBezTo>
                    <a:pt x="67" y="276"/>
                    <a:pt x="27" y="343"/>
                    <a:pt x="0" y="417"/>
                  </a:cubicBezTo>
                  <a:cubicBezTo>
                    <a:pt x="114" y="303"/>
                    <a:pt x="202" y="162"/>
                    <a:pt x="235" y="1"/>
                  </a:cubicBezTo>
                  <a:close/>
                </a:path>
              </a:pathLst>
            </a:custGeom>
            <a:solidFill>
              <a:srgbClr val="6F44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36"/>
            <p:cNvSpPr/>
            <p:nvPr/>
          </p:nvSpPr>
          <p:spPr>
            <a:xfrm>
              <a:off x="7045856" y="2594411"/>
              <a:ext cx="44843" cy="108122"/>
            </a:xfrm>
            <a:custGeom>
              <a:avLst/>
              <a:gdLst/>
              <a:ahLst/>
              <a:cxnLst/>
              <a:rect l="l" t="t" r="r" b="b"/>
              <a:pathLst>
                <a:path w="1907" h="4598" extrusionOk="0">
                  <a:moveTo>
                    <a:pt x="323" y="1"/>
                  </a:moveTo>
                  <a:lnTo>
                    <a:pt x="1" y="4597"/>
                  </a:lnTo>
                  <a:lnTo>
                    <a:pt x="1350" y="4571"/>
                  </a:lnTo>
                  <a:cubicBezTo>
                    <a:pt x="1571" y="3839"/>
                    <a:pt x="1907" y="155"/>
                    <a:pt x="1907" y="155"/>
                  </a:cubicBezTo>
                  <a:lnTo>
                    <a:pt x="164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709" name="Google Shape;709;p36"/>
            <p:cNvSpPr/>
            <p:nvPr/>
          </p:nvSpPr>
          <p:spPr>
            <a:xfrm>
              <a:off x="6889011" y="2594411"/>
              <a:ext cx="188590" cy="108122"/>
            </a:xfrm>
            <a:custGeom>
              <a:avLst/>
              <a:gdLst/>
              <a:ahLst/>
              <a:cxnLst/>
              <a:rect l="l" t="t" r="r" b="b"/>
              <a:pathLst>
                <a:path w="8020" h="4598" extrusionOk="0">
                  <a:moveTo>
                    <a:pt x="846" y="1"/>
                  </a:moveTo>
                  <a:cubicBezTo>
                    <a:pt x="846" y="1"/>
                    <a:pt x="1" y="1980"/>
                    <a:pt x="81" y="2779"/>
                  </a:cubicBezTo>
                  <a:cubicBezTo>
                    <a:pt x="168" y="3584"/>
                    <a:pt x="571" y="4597"/>
                    <a:pt x="571" y="4597"/>
                  </a:cubicBezTo>
                  <a:lnTo>
                    <a:pt x="7228" y="4591"/>
                  </a:lnTo>
                  <a:cubicBezTo>
                    <a:pt x="7342" y="4114"/>
                    <a:pt x="7436" y="3624"/>
                    <a:pt x="7496" y="3141"/>
                  </a:cubicBezTo>
                  <a:cubicBezTo>
                    <a:pt x="7637" y="2148"/>
                    <a:pt x="8020" y="1"/>
                    <a:pt x="80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36"/>
            <p:cNvSpPr/>
            <p:nvPr/>
          </p:nvSpPr>
          <p:spPr>
            <a:xfrm>
              <a:off x="6880499" y="2243779"/>
              <a:ext cx="217302" cy="367704"/>
            </a:xfrm>
            <a:custGeom>
              <a:avLst/>
              <a:gdLst/>
              <a:ahLst/>
              <a:cxnLst/>
              <a:rect l="l" t="t" r="r" b="b"/>
              <a:pathLst>
                <a:path w="9241" h="15637" extrusionOk="0">
                  <a:moveTo>
                    <a:pt x="3429" y="1"/>
                  </a:moveTo>
                  <a:lnTo>
                    <a:pt x="2940" y="719"/>
                  </a:lnTo>
                  <a:cubicBezTo>
                    <a:pt x="2940" y="719"/>
                    <a:pt x="1550" y="1491"/>
                    <a:pt x="926" y="2256"/>
                  </a:cubicBezTo>
                  <a:cubicBezTo>
                    <a:pt x="302" y="3014"/>
                    <a:pt x="0" y="4074"/>
                    <a:pt x="54" y="5389"/>
                  </a:cubicBezTo>
                  <a:cubicBezTo>
                    <a:pt x="108" y="6913"/>
                    <a:pt x="108" y="7409"/>
                    <a:pt x="262" y="8429"/>
                  </a:cubicBezTo>
                  <a:cubicBezTo>
                    <a:pt x="416" y="9456"/>
                    <a:pt x="235" y="13690"/>
                    <a:pt x="410" y="14502"/>
                  </a:cubicBezTo>
                  <a:cubicBezTo>
                    <a:pt x="549" y="15158"/>
                    <a:pt x="771" y="15302"/>
                    <a:pt x="1219" y="15302"/>
                  </a:cubicBezTo>
                  <a:cubicBezTo>
                    <a:pt x="1331" y="15302"/>
                    <a:pt x="1456" y="15293"/>
                    <a:pt x="1597" y="15281"/>
                  </a:cubicBezTo>
                  <a:cubicBezTo>
                    <a:pt x="1650" y="15276"/>
                    <a:pt x="1734" y="15274"/>
                    <a:pt x="1845" y="15274"/>
                  </a:cubicBezTo>
                  <a:cubicBezTo>
                    <a:pt x="3249" y="15274"/>
                    <a:pt x="8945" y="15636"/>
                    <a:pt x="8945" y="15636"/>
                  </a:cubicBezTo>
                  <a:cubicBezTo>
                    <a:pt x="8945" y="15636"/>
                    <a:pt x="9013" y="15086"/>
                    <a:pt x="9127" y="14569"/>
                  </a:cubicBezTo>
                  <a:cubicBezTo>
                    <a:pt x="9241" y="14046"/>
                    <a:pt x="8442" y="8121"/>
                    <a:pt x="8234" y="6711"/>
                  </a:cubicBezTo>
                  <a:cubicBezTo>
                    <a:pt x="8120" y="5940"/>
                    <a:pt x="7308" y="2645"/>
                    <a:pt x="7308" y="2645"/>
                  </a:cubicBezTo>
                  <a:lnTo>
                    <a:pt x="7207" y="2074"/>
                  </a:lnTo>
                  <a:lnTo>
                    <a:pt x="7060" y="1236"/>
                  </a:lnTo>
                  <a:lnTo>
                    <a:pt x="6999" y="1786"/>
                  </a:lnTo>
                  <a:lnTo>
                    <a:pt x="342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36"/>
            <p:cNvSpPr/>
            <p:nvPr/>
          </p:nvSpPr>
          <p:spPr>
            <a:xfrm>
              <a:off x="6900063" y="2371300"/>
              <a:ext cx="191106" cy="167309"/>
            </a:xfrm>
            <a:custGeom>
              <a:avLst/>
              <a:gdLst/>
              <a:ahLst/>
              <a:cxnLst/>
              <a:rect l="l" t="t" r="r" b="b"/>
              <a:pathLst>
                <a:path w="8127" h="7115" extrusionOk="0">
                  <a:moveTo>
                    <a:pt x="504" y="0"/>
                  </a:moveTo>
                  <a:lnTo>
                    <a:pt x="0" y="195"/>
                  </a:lnTo>
                  <a:cubicBezTo>
                    <a:pt x="309" y="1725"/>
                    <a:pt x="618" y="2839"/>
                    <a:pt x="1128" y="4093"/>
                  </a:cubicBezTo>
                  <a:cubicBezTo>
                    <a:pt x="1644" y="5348"/>
                    <a:pt x="2034" y="6570"/>
                    <a:pt x="3329" y="6979"/>
                  </a:cubicBezTo>
                  <a:cubicBezTo>
                    <a:pt x="3644" y="7080"/>
                    <a:pt x="4064" y="7114"/>
                    <a:pt x="4513" y="7114"/>
                  </a:cubicBezTo>
                  <a:cubicBezTo>
                    <a:pt x="5260" y="7114"/>
                    <a:pt x="6085" y="7018"/>
                    <a:pt x="6630" y="6972"/>
                  </a:cubicBezTo>
                  <a:cubicBezTo>
                    <a:pt x="6999" y="6959"/>
                    <a:pt x="7362" y="6905"/>
                    <a:pt x="7718" y="6804"/>
                  </a:cubicBezTo>
                  <a:cubicBezTo>
                    <a:pt x="7825" y="6784"/>
                    <a:pt x="7926" y="6731"/>
                    <a:pt x="8006" y="6657"/>
                  </a:cubicBezTo>
                  <a:cubicBezTo>
                    <a:pt x="8093" y="6583"/>
                    <a:pt x="8127" y="6462"/>
                    <a:pt x="8093" y="6355"/>
                  </a:cubicBezTo>
                  <a:cubicBezTo>
                    <a:pt x="8033" y="6207"/>
                    <a:pt x="7845" y="6167"/>
                    <a:pt x="7691" y="6154"/>
                  </a:cubicBezTo>
                  <a:cubicBezTo>
                    <a:pt x="6214" y="5986"/>
                    <a:pt x="4678" y="5617"/>
                    <a:pt x="3597" y="4597"/>
                  </a:cubicBezTo>
                  <a:cubicBezTo>
                    <a:pt x="3181" y="4201"/>
                    <a:pt x="2846" y="3718"/>
                    <a:pt x="2524" y="3234"/>
                  </a:cubicBezTo>
                  <a:cubicBezTo>
                    <a:pt x="1826" y="2174"/>
                    <a:pt x="1168" y="1087"/>
                    <a:pt x="5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36"/>
            <p:cNvSpPr/>
            <p:nvPr/>
          </p:nvSpPr>
          <p:spPr>
            <a:xfrm>
              <a:off x="6862039" y="2289068"/>
              <a:ext cx="256125" cy="248695"/>
            </a:xfrm>
            <a:custGeom>
              <a:avLst/>
              <a:gdLst/>
              <a:ahLst/>
              <a:cxnLst/>
              <a:rect l="l" t="t" r="r" b="b"/>
              <a:pathLst>
                <a:path w="10892" h="10576" extrusionOk="0">
                  <a:moveTo>
                    <a:pt x="2403" y="1"/>
                  </a:moveTo>
                  <a:cubicBezTo>
                    <a:pt x="1255" y="175"/>
                    <a:pt x="423" y="1826"/>
                    <a:pt x="550" y="2819"/>
                  </a:cubicBezTo>
                  <a:cubicBezTo>
                    <a:pt x="557" y="2900"/>
                    <a:pt x="0" y="9805"/>
                    <a:pt x="1228" y="10355"/>
                  </a:cubicBezTo>
                  <a:cubicBezTo>
                    <a:pt x="1594" y="10520"/>
                    <a:pt x="2330" y="10576"/>
                    <a:pt x="3193" y="10576"/>
                  </a:cubicBezTo>
                  <a:cubicBezTo>
                    <a:pt x="4607" y="10576"/>
                    <a:pt x="6361" y="10427"/>
                    <a:pt x="7382" y="10369"/>
                  </a:cubicBezTo>
                  <a:cubicBezTo>
                    <a:pt x="7831" y="10342"/>
                    <a:pt x="8281" y="10234"/>
                    <a:pt x="8697" y="10053"/>
                  </a:cubicBezTo>
                  <a:lnTo>
                    <a:pt x="9724" y="9590"/>
                  </a:lnTo>
                  <a:cubicBezTo>
                    <a:pt x="9724" y="9590"/>
                    <a:pt x="9724" y="9590"/>
                    <a:pt x="9724" y="9590"/>
                  </a:cubicBezTo>
                  <a:cubicBezTo>
                    <a:pt x="9753" y="9590"/>
                    <a:pt x="10596" y="9402"/>
                    <a:pt x="10596" y="9402"/>
                  </a:cubicBezTo>
                  <a:cubicBezTo>
                    <a:pt x="10596" y="9402"/>
                    <a:pt x="10891" y="8704"/>
                    <a:pt x="10536" y="7429"/>
                  </a:cubicBezTo>
                  <a:lnTo>
                    <a:pt x="8858" y="7496"/>
                  </a:lnTo>
                  <a:lnTo>
                    <a:pt x="4677" y="7496"/>
                  </a:lnTo>
                  <a:cubicBezTo>
                    <a:pt x="4589" y="7361"/>
                    <a:pt x="4439" y="7282"/>
                    <a:pt x="4286" y="7282"/>
                  </a:cubicBezTo>
                  <a:cubicBezTo>
                    <a:pt x="4242" y="7282"/>
                    <a:pt x="4197" y="7288"/>
                    <a:pt x="4154" y="7302"/>
                  </a:cubicBezTo>
                  <a:lnTo>
                    <a:pt x="4597" y="2685"/>
                  </a:lnTo>
                  <a:lnTo>
                    <a:pt x="240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36"/>
            <p:cNvSpPr/>
            <p:nvPr/>
          </p:nvSpPr>
          <p:spPr>
            <a:xfrm>
              <a:off x="6871657" y="2289398"/>
              <a:ext cx="243192" cy="248953"/>
            </a:xfrm>
            <a:custGeom>
              <a:avLst/>
              <a:gdLst/>
              <a:ahLst/>
              <a:cxnLst/>
              <a:rect l="l" t="t" r="r" b="b"/>
              <a:pathLst>
                <a:path w="10342" h="10587" extrusionOk="0">
                  <a:moveTo>
                    <a:pt x="4195" y="2671"/>
                  </a:moveTo>
                  <a:cubicBezTo>
                    <a:pt x="4195" y="2671"/>
                    <a:pt x="4188" y="2698"/>
                    <a:pt x="4181" y="2752"/>
                  </a:cubicBezTo>
                  <a:lnTo>
                    <a:pt x="4154" y="2986"/>
                  </a:lnTo>
                  <a:cubicBezTo>
                    <a:pt x="4134" y="3194"/>
                    <a:pt x="4101" y="3503"/>
                    <a:pt x="4060" y="3899"/>
                  </a:cubicBezTo>
                  <a:cubicBezTo>
                    <a:pt x="3980" y="4691"/>
                    <a:pt x="3866" y="5845"/>
                    <a:pt x="3725" y="7281"/>
                  </a:cubicBezTo>
                  <a:lnTo>
                    <a:pt x="3725" y="7301"/>
                  </a:lnTo>
                  <a:lnTo>
                    <a:pt x="3745" y="7301"/>
                  </a:lnTo>
                  <a:cubicBezTo>
                    <a:pt x="3786" y="7290"/>
                    <a:pt x="3827" y="7284"/>
                    <a:pt x="3869" y="7284"/>
                  </a:cubicBezTo>
                  <a:cubicBezTo>
                    <a:pt x="3921" y="7284"/>
                    <a:pt x="3974" y="7293"/>
                    <a:pt x="4027" y="7308"/>
                  </a:cubicBezTo>
                  <a:cubicBezTo>
                    <a:pt x="4121" y="7342"/>
                    <a:pt x="4201" y="7409"/>
                    <a:pt x="4255" y="7489"/>
                  </a:cubicBezTo>
                  <a:lnTo>
                    <a:pt x="4255" y="7496"/>
                  </a:lnTo>
                  <a:lnTo>
                    <a:pt x="6979" y="7496"/>
                  </a:lnTo>
                  <a:cubicBezTo>
                    <a:pt x="7306" y="7496"/>
                    <a:pt x="7642" y="7499"/>
                    <a:pt x="7984" y="7499"/>
                  </a:cubicBezTo>
                  <a:cubicBezTo>
                    <a:pt x="8155" y="7499"/>
                    <a:pt x="8328" y="7498"/>
                    <a:pt x="8503" y="7496"/>
                  </a:cubicBezTo>
                  <a:lnTo>
                    <a:pt x="10104" y="7443"/>
                  </a:lnTo>
                  <a:lnTo>
                    <a:pt x="10104" y="7443"/>
                  </a:lnTo>
                  <a:cubicBezTo>
                    <a:pt x="10189" y="7747"/>
                    <a:pt x="10248" y="8065"/>
                    <a:pt x="10268" y="8388"/>
                  </a:cubicBezTo>
                  <a:cubicBezTo>
                    <a:pt x="10294" y="8721"/>
                    <a:pt x="10262" y="9053"/>
                    <a:pt x="10163" y="9379"/>
                  </a:cubicBezTo>
                  <a:lnTo>
                    <a:pt x="10163" y="9379"/>
                  </a:lnTo>
                  <a:lnTo>
                    <a:pt x="9717" y="9476"/>
                  </a:lnTo>
                  <a:lnTo>
                    <a:pt x="9489" y="9529"/>
                  </a:lnTo>
                  <a:lnTo>
                    <a:pt x="9368" y="9549"/>
                  </a:lnTo>
                  <a:lnTo>
                    <a:pt x="9315" y="9563"/>
                  </a:lnTo>
                  <a:cubicBezTo>
                    <a:pt x="9321" y="9563"/>
                    <a:pt x="9328" y="9569"/>
                    <a:pt x="9328" y="9576"/>
                  </a:cubicBezTo>
                  <a:cubicBezTo>
                    <a:pt x="9328" y="9583"/>
                    <a:pt x="9325" y="9585"/>
                    <a:pt x="9321" y="9585"/>
                  </a:cubicBezTo>
                  <a:cubicBezTo>
                    <a:pt x="9318" y="9585"/>
                    <a:pt x="9315" y="9583"/>
                    <a:pt x="9315" y="9583"/>
                  </a:cubicBezTo>
                  <a:lnTo>
                    <a:pt x="9315" y="9583"/>
                  </a:lnTo>
                  <a:cubicBezTo>
                    <a:pt x="9322" y="9590"/>
                    <a:pt x="9326" y="9594"/>
                    <a:pt x="9327" y="9596"/>
                  </a:cubicBezTo>
                  <a:lnTo>
                    <a:pt x="9327" y="9596"/>
                  </a:lnTo>
                  <a:lnTo>
                    <a:pt x="9382" y="9590"/>
                  </a:lnTo>
                  <a:lnTo>
                    <a:pt x="9503" y="9563"/>
                  </a:lnTo>
                  <a:lnTo>
                    <a:pt x="9731" y="9509"/>
                  </a:lnTo>
                  <a:lnTo>
                    <a:pt x="10194" y="9415"/>
                  </a:lnTo>
                  <a:lnTo>
                    <a:pt x="10207" y="9415"/>
                  </a:lnTo>
                  <a:lnTo>
                    <a:pt x="10207" y="9402"/>
                  </a:lnTo>
                  <a:cubicBezTo>
                    <a:pt x="10308" y="9073"/>
                    <a:pt x="10341" y="8724"/>
                    <a:pt x="10315" y="8382"/>
                  </a:cubicBezTo>
                  <a:cubicBezTo>
                    <a:pt x="10294" y="8053"/>
                    <a:pt x="10234" y="7731"/>
                    <a:pt x="10147" y="7415"/>
                  </a:cubicBezTo>
                  <a:lnTo>
                    <a:pt x="10140" y="7402"/>
                  </a:lnTo>
                  <a:lnTo>
                    <a:pt x="10127" y="7402"/>
                  </a:lnTo>
                  <a:lnTo>
                    <a:pt x="8509" y="7469"/>
                  </a:lnTo>
                  <a:lnTo>
                    <a:pt x="4278" y="7469"/>
                  </a:lnTo>
                  <a:cubicBezTo>
                    <a:pt x="4224" y="7379"/>
                    <a:pt x="4138" y="7314"/>
                    <a:pt x="4040" y="7281"/>
                  </a:cubicBezTo>
                  <a:cubicBezTo>
                    <a:pt x="3984" y="7262"/>
                    <a:pt x="3927" y="7254"/>
                    <a:pt x="3871" y="7254"/>
                  </a:cubicBezTo>
                  <a:cubicBezTo>
                    <a:pt x="3834" y="7254"/>
                    <a:pt x="3797" y="7258"/>
                    <a:pt x="3761" y="7265"/>
                  </a:cubicBezTo>
                  <a:lnTo>
                    <a:pt x="3761" y="7265"/>
                  </a:lnTo>
                  <a:cubicBezTo>
                    <a:pt x="3900" y="5833"/>
                    <a:pt x="4007" y="4693"/>
                    <a:pt x="4081" y="3899"/>
                  </a:cubicBezTo>
                  <a:cubicBezTo>
                    <a:pt x="4121" y="3503"/>
                    <a:pt x="4148" y="3201"/>
                    <a:pt x="4168" y="2986"/>
                  </a:cubicBezTo>
                  <a:cubicBezTo>
                    <a:pt x="4174" y="2886"/>
                    <a:pt x="4181" y="2812"/>
                    <a:pt x="4188" y="2752"/>
                  </a:cubicBezTo>
                  <a:cubicBezTo>
                    <a:pt x="4195" y="2698"/>
                    <a:pt x="4195" y="2671"/>
                    <a:pt x="4195" y="2671"/>
                  </a:cubicBezTo>
                  <a:close/>
                  <a:moveTo>
                    <a:pt x="9327" y="9596"/>
                  </a:moveTo>
                  <a:lnTo>
                    <a:pt x="9321" y="9596"/>
                  </a:lnTo>
                  <a:lnTo>
                    <a:pt x="9328" y="9596"/>
                  </a:lnTo>
                  <a:cubicBezTo>
                    <a:pt x="9328" y="9596"/>
                    <a:pt x="9328" y="9596"/>
                    <a:pt x="9327" y="9596"/>
                  </a:cubicBezTo>
                  <a:close/>
                  <a:moveTo>
                    <a:pt x="9321" y="9596"/>
                  </a:moveTo>
                  <a:lnTo>
                    <a:pt x="9316" y="9599"/>
                  </a:lnTo>
                  <a:lnTo>
                    <a:pt x="9316" y="9599"/>
                  </a:lnTo>
                  <a:cubicBezTo>
                    <a:pt x="9318" y="9599"/>
                    <a:pt x="9320" y="9598"/>
                    <a:pt x="9321" y="9596"/>
                  </a:cubicBezTo>
                  <a:close/>
                  <a:moveTo>
                    <a:pt x="9295" y="9569"/>
                  </a:moveTo>
                  <a:lnTo>
                    <a:pt x="9281" y="9576"/>
                  </a:lnTo>
                  <a:lnTo>
                    <a:pt x="9254" y="9583"/>
                  </a:lnTo>
                  <a:cubicBezTo>
                    <a:pt x="9108" y="9647"/>
                    <a:pt x="8967" y="9716"/>
                    <a:pt x="8832" y="9792"/>
                  </a:cubicBezTo>
                  <a:lnTo>
                    <a:pt x="8832" y="9792"/>
                  </a:lnTo>
                  <a:cubicBezTo>
                    <a:pt x="8834" y="9792"/>
                    <a:pt x="8836" y="9791"/>
                    <a:pt x="8838" y="9791"/>
                  </a:cubicBezTo>
                  <a:cubicBezTo>
                    <a:pt x="8986" y="9737"/>
                    <a:pt x="9134" y="9684"/>
                    <a:pt x="9281" y="9616"/>
                  </a:cubicBezTo>
                  <a:lnTo>
                    <a:pt x="9308" y="9603"/>
                  </a:lnTo>
                  <a:lnTo>
                    <a:pt x="9316" y="9599"/>
                  </a:lnTo>
                  <a:lnTo>
                    <a:pt x="9316" y="9599"/>
                  </a:lnTo>
                  <a:cubicBezTo>
                    <a:pt x="9316" y="9599"/>
                    <a:pt x="9315" y="9599"/>
                    <a:pt x="9314" y="9599"/>
                  </a:cubicBezTo>
                  <a:cubicBezTo>
                    <a:pt x="9308" y="9599"/>
                    <a:pt x="9301" y="9594"/>
                    <a:pt x="9301" y="9590"/>
                  </a:cubicBezTo>
                  <a:cubicBezTo>
                    <a:pt x="9295" y="9583"/>
                    <a:pt x="9295" y="9576"/>
                    <a:pt x="9301" y="9569"/>
                  </a:cubicBezTo>
                  <a:close/>
                  <a:moveTo>
                    <a:pt x="1920" y="0"/>
                  </a:moveTo>
                  <a:cubicBezTo>
                    <a:pt x="1832" y="14"/>
                    <a:pt x="1752" y="40"/>
                    <a:pt x="1671" y="74"/>
                  </a:cubicBezTo>
                  <a:cubicBezTo>
                    <a:pt x="1363" y="208"/>
                    <a:pt x="1094" y="410"/>
                    <a:pt x="886" y="671"/>
                  </a:cubicBezTo>
                  <a:cubicBezTo>
                    <a:pt x="544" y="1074"/>
                    <a:pt x="302" y="1550"/>
                    <a:pt x="182" y="2060"/>
                  </a:cubicBezTo>
                  <a:cubicBezTo>
                    <a:pt x="148" y="2221"/>
                    <a:pt x="128" y="2376"/>
                    <a:pt x="121" y="2537"/>
                  </a:cubicBezTo>
                  <a:cubicBezTo>
                    <a:pt x="121" y="2617"/>
                    <a:pt x="121" y="2705"/>
                    <a:pt x="128" y="2785"/>
                  </a:cubicBezTo>
                  <a:cubicBezTo>
                    <a:pt x="135" y="2866"/>
                    <a:pt x="121" y="2953"/>
                    <a:pt x="121" y="3040"/>
                  </a:cubicBezTo>
                  <a:cubicBezTo>
                    <a:pt x="94" y="3382"/>
                    <a:pt x="74" y="3751"/>
                    <a:pt x="61" y="4134"/>
                  </a:cubicBezTo>
                  <a:cubicBezTo>
                    <a:pt x="27" y="4906"/>
                    <a:pt x="1" y="5744"/>
                    <a:pt x="14" y="6650"/>
                  </a:cubicBezTo>
                  <a:cubicBezTo>
                    <a:pt x="21" y="7107"/>
                    <a:pt x="41" y="7576"/>
                    <a:pt x="74" y="8053"/>
                  </a:cubicBezTo>
                  <a:cubicBezTo>
                    <a:pt x="108" y="8549"/>
                    <a:pt x="188" y="9046"/>
                    <a:pt x="309" y="9529"/>
                  </a:cubicBezTo>
                  <a:cubicBezTo>
                    <a:pt x="343" y="9650"/>
                    <a:pt x="383" y="9771"/>
                    <a:pt x="437" y="9892"/>
                  </a:cubicBezTo>
                  <a:cubicBezTo>
                    <a:pt x="484" y="10012"/>
                    <a:pt x="557" y="10126"/>
                    <a:pt x="638" y="10227"/>
                  </a:cubicBezTo>
                  <a:cubicBezTo>
                    <a:pt x="685" y="10281"/>
                    <a:pt x="739" y="10321"/>
                    <a:pt x="799" y="10348"/>
                  </a:cubicBezTo>
                  <a:cubicBezTo>
                    <a:pt x="859" y="10375"/>
                    <a:pt x="927" y="10402"/>
                    <a:pt x="987" y="10422"/>
                  </a:cubicBezTo>
                  <a:cubicBezTo>
                    <a:pt x="1121" y="10455"/>
                    <a:pt x="1249" y="10482"/>
                    <a:pt x="1383" y="10502"/>
                  </a:cubicBezTo>
                  <a:cubicBezTo>
                    <a:pt x="1830" y="10558"/>
                    <a:pt x="2287" y="10586"/>
                    <a:pt x="2741" y="10586"/>
                  </a:cubicBezTo>
                  <a:cubicBezTo>
                    <a:pt x="2832" y="10586"/>
                    <a:pt x="2923" y="10585"/>
                    <a:pt x="3014" y="10583"/>
                  </a:cubicBezTo>
                  <a:cubicBezTo>
                    <a:pt x="4121" y="10569"/>
                    <a:pt x="5262" y="10489"/>
                    <a:pt x="6436" y="10408"/>
                  </a:cubicBezTo>
                  <a:lnTo>
                    <a:pt x="6939" y="10375"/>
                  </a:lnTo>
                  <a:cubicBezTo>
                    <a:pt x="7114" y="10368"/>
                    <a:pt x="7281" y="10348"/>
                    <a:pt x="7442" y="10321"/>
                  </a:cubicBezTo>
                  <a:cubicBezTo>
                    <a:pt x="7771" y="10261"/>
                    <a:pt x="8087" y="10153"/>
                    <a:pt x="8389" y="10012"/>
                  </a:cubicBezTo>
                  <a:lnTo>
                    <a:pt x="8610" y="9912"/>
                  </a:lnTo>
                  <a:cubicBezTo>
                    <a:pt x="8677" y="9885"/>
                    <a:pt x="8744" y="9845"/>
                    <a:pt x="8811" y="9804"/>
                  </a:cubicBezTo>
                  <a:cubicBezTo>
                    <a:pt x="8818" y="9800"/>
                    <a:pt x="8825" y="9796"/>
                    <a:pt x="8832" y="9792"/>
                  </a:cubicBezTo>
                  <a:lnTo>
                    <a:pt x="8832" y="9792"/>
                  </a:lnTo>
                  <a:cubicBezTo>
                    <a:pt x="8754" y="9813"/>
                    <a:pt x="8675" y="9845"/>
                    <a:pt x="8597" y="9878"/>
                  </a:cubicBezTo>
                  <a:lnTo>
                    <a:pt x="8369" y="9979"/>
                  </a:lnTo>
                  <a:cubicBezTo>
                    <a:pt x="8067" y="10120"/>
                    <a:pt x="7751" y="10220"/>
                    <a:pt x="7429" y="10281"/>
                  </a:cubicBezTo>
                  <a:cubicBezTo>
                    <a:pt x="7100" y="10341"/>
                    <a:pt x="6765" y="10341"/>
                    <a:pt x="6429" y="10368"/>
                  </a:cubicBezTo>
                  <a:cubicBezTo>
                    <a:pt x="5255" y="10449"/>
                    <a:pt x="4107" y="10529"/>
                    <a:pt x="3000" y="10542"/>
                  </a:cubicBezTo>
                  <a:cubicBezTo>
                    <a:pt x="2909" y="10545"/>
                    <a:pt x="2818" y="10546"/>
                    <a:pt x="2727" y="10546"/>
                  </a:cubicBezTo>
                  <a:cubicBezTo>
                    <a:pt x="2279" y="10546"/>
                    <a:pt x="1828" y="10519"/>
                    <a:pt x="1376" y="10469"/>
                  </a:cubicBezTo>
                  <a:cubicBezTo>
                    <a:pt x="1249" y="10449"/>
                    <a:pt x="1121" y="10422"/>
                    <a:pt x="994" y="10381"/>
                  </a:cubicBezTo>
                  <a:cubicBezTo>
                    <a:pt x="933" y="10368"/>
                    <a:pt x="873" y="10341"/>
                    <a:pt x="812" y="10314"/>
                  </a:cubicBezTo>
                  <a:cubicBezTo>
                    <a:pt x="752" y="10287"/>
                    <a:pt x="705" y="10247"/>
                    <a:pt x="665" y="10207"/>
                  </a:cubicBezTo>
                  <a:cubicBezTo>
                    <a:pt x="490" y="10012"/>
                    <a:pt x="410" y="9764"/>
                    <a:pt x="336" y="9522"/>
                  </a:cubicBezTo>
                  <a:cubicBezTo>
                    <a:pt x="215" y="9039"/>
                    <a:pt x="141" y="8549"/>
                    <a:pt x="108" y="8060"/>
                  </a:cubicBezTo>
                  <a:cubicBezTo>
                    <a:pt x="68" y="7576"/>
                    <a:pt x="47" y="7107"/>
                    <a:pt x="41" y="6657"/>
                  </a:cubicBezTo>
                  <a:cubicBezTo>
                    <a:pt x="27" y="5751"/>
                    <a:pt x="47" y="4912"/>
                    <a:pt x="81" y="4141"/>
                  </a:cubicBezTo>
                  <a:cubicBezTo>
                    <a:pt x="94" y="3758"/>
                    <a:pt x="115" y="3389"/>
                    <a:pt x="135" y="3047"/>
                  </a:cubicBezTo>
                  <a:cubicBezTo>
                    <a:pt x="141" y="2953"/>
                    <a:pt x="148" y="2872"/>
                    <a:pt x="148" y="2785"/>
                  </a:cubicBezTo>
                  <a:cubicBezTo>
                    <a:pt x="141" y="2705"/>
                    <a:pt x="135" y="2624"/>
                    <a:pt x="135" y="2537"/>
                  </a:cubicBezTo>
                  <a:cubicBezTo>
                    <a:pt x="141" y="2382"/>
                    <a:pt x="162" y="2228"/>
                    <a:pt x="202" y="2074"/>
                  </a:cubicBezTo>
                  <a:cubicBezTo>
                    <a:pt x="323" y="1564"/>
                    <a:pt x="557" y="1081"/>
                    <a:pt x="900" y="685"/>
                  </a:cubicBezTo>
                  <a:cubicBezTo>
                    <a:pt x="1101" y="423"/>
                    <a:pt x="1369" y="215"/>
                    <a:pt x="1671" y="81"/>
                  </a:cubicBezTo>
                  <a:cubicBezTo>
                    <a:pt x="1752" y="47"/>
                    <a:pt x="1832" y="20"/>
                    <a:pt x="19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36"/>
            <p:cNvSpPr/>
            <p:nvPr/>
          </p:nvSpPr>
          <p:spPr>
            <a:xfrm>
              <a:off x="6954806" y="2263037"/>
              <a:ext cx="90298" cy="47524"/>
            </a:xfrm>
            <a:custGeom>
              <a:avLst/>
              <a:gdLst/>
              <a:ahLst/>
              <a:cxnLst/>
              <a:rect l="l" t="t" r="r" b="b"/>
              <a:pathLst>
                <a:path w="3840" h="2021" extrusionOk="0">
                  <a:moveTo>
                    <a:pt x="1" y="1"/>
                  </a:moveTo>
                  <a:cubicBezTo>
                    <a:pt x="14" y="7"/>
                    <a:pt x="28" y="21"/>
                    <a:pt x="48" y="27"/>
                  </a:cubicBezTo>
                  <a:lnTo>
                    <a:pt x="182" y="101"/>
                  </a:lnTo>
                  <a:lnTo>
                    <a:pt x="665" y="370"/>
                  </a:lnTo>
                  <a:cubicBezTo>
                    <a:pt x="873" y="484"/>
                    <a:pt x="1115" y="625"/>
                    <a:pt x="1383" y="786"/>
                  </a:cubicBezTo>
                  <a:cubicBezTo>
                    <a:pt x="1652" y="947"/>
                    <a:pt x="1940" y="1135"/>
                    <a:pt x="2249" y="1316"/>
                  </a:cubicBezTo>
                  <a:cubicBezTo>
                    <a:pt x="2658" y="1571"/>
                    <a:pt x="3048" y="1799"/>
                    <a:pt x="3370" y="2007"/>
                  </a:cubicBezTo>
                  <a:lnTo>
                    <a:pt x="3396" y="2020"/>
                  </a:lnTo>
                  <a:lnTo>
                    <a:pt x="3396" y="1994"/>
                  </a:lnTo>
                  <a:cubicBezTo>
                    <a:pt x="3475" y="1612"/>
                    <a:pt x="3516" y="1295"/>
                    <a:pt x="3555" y="1074"/>
                  </a:cubicBezTo>
                  <a:lnTo>
                    <a:pt x="3555" y="1074"/>
                  </a:lnTo>
                  <a:lnTo>
                    <a:pt x="3759" y="1195"/>
                  </a:lnTo>
                  <a:cubicBezTo>
                    <a:pt x="3786" y="1215"/>
                    <a:pt x="3813" y="1229"/>
                    <a:pt x="3839" y="1235"/>
                  </a:cubicBezTo>
                  <a:cubicBezTo>
                    <a:pt x="3819" y="1215"/>
                    <a:pt x="3792" y="1202"/>
                    <a:pt x="3766" y="1188"/>
                  </a:cubicBezTo>
                  <a:lnTo>
                    <a:pt x="3551" y="1054"/>
                  </a:lnTo>
                  <a:lnTo>
                    <a:pt x="3537" y="1047"/>
                  </a:lnTo>
                  <a:lnTo>
                    <a:pt x="3537" y="1061"/>
                  </a:lnTo>
                  <a:cubicBezTo>
                    <a:pt x="3492" y="1270"/>
                    <a:pt x="3446" y="1589"/>
                    <a:pt x="3369" y="1960"/>
                  </a:cubicBezTo>
                  <a:lnTo>
                    <a:pt x="3369" y="1960"/>
                  </a:lnTo>
                  <a:cubicBezTo>
                    <a:pt x="3051" y="1755"/>
                    <a:pt x="2670" y="1525"/>
                    <a:pt x="2269" y="1282"/>
                  </a:cubicBezTo>
                  <a:lnTo>
                    <a:pt x="1403" y="752"/>
                  </a:lnTo>
                  <a:cubicBezTo>
                    <a:pt x="1135" y="598"/>
                    <a:pt x="887" y="457"/>
                    <a:pt x="679" y="343"/>
                  </a:cubicBezTo>
                  <a:cubicBezTo>
                    <a:pt x="471" y="235"/>
                    <a:pt x="303" y="148"/>
                    <a:pt x="189" y="88"/>
                  </a:cubicBezTo>
                  <a:lnTo>
                    <a:pt x="48" y="21"/>
                  </a:lnTo>
                  <a:cubicBezTo>
                    <a:pt x="35" y="7"/>
                    <a:pt x="21" y="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36"/>
            <p:cNvSpPr/>
            <p:nvPr/>
          </p:nvSpPr>
          <p:spPr>
            <a:xfrm>
              <a:off x="6966328" y="2269034"/>
              <a:ext cx="72944" cy="49734"/>
            </a:xfrm>
            <a:custGeom>
              <a:avLst/>
              <a:gdLst/>
              <a:ahLst/>
              <a:cxnLst/>
              <a:rect l="l" t="t" r="r" b="b"/>
              <a:pathLst>
                <a:path w="3102" h="2115" extrusionOk="0">
                  <a:moveTo>
                    <a:pt x="1" y="1"/>
                  </a:moveTo>
                  <a:lnTo>
                    <a:pt x="1819" y="1356"/>
                  </a:lnTo>
                  <a:cubicBezTo>
                    <a:pt x="2222" y="1658"/>
                    <a:pt x="2631" y="1960"/>
                    <a:pt x="3101" y="2114"/>
                  </a:cubicBezTo>
                  <a:cubicBezTo>
                    <a:pt x="3094" y="1692"/>
                    <a:pt x="3088" y="1269"/>
                    <a:pt x="3074" y="846"/>
                  </a:cubicBezTo>
                  <a:lnTo>
                    <a:pt x="2893" y="173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36"/>
            <p:cNvSpPr/>
            <p:nvPr/>
          </p:nvSpPr>
          <p:spPr>
            <a:xfrm>
              <a:off x="7083739" y="2465502"/>
              <a:ext cx="5550" cy="50510"/>
            </a:xfrm>
            <a:custGeom>
              <a:avLst/>
              <a:gdLst/>
              <a:ahLst/>
              <a:cxnLst/>
              <a:rect l="l" t="t" r="r" b="b"/>
              <a:pathLst>
                <a:path w="236" h="2148" extrusionOk="0">
                  <a:moveTo>
                    <a:pt x="7" y="0"/>
                  </a:moveTo>
                  <a:cubicBezTo>
                    <a:pt x="0" y="0"/>
                    <a:pt x="27" y="121"/>
                    <a:pt x="61" y="309"/>
                  </a:cubicBezTo>
                  <a:cubicBezTo>
                    <a:pt x="101" y="503"/>
                    <a:pt x="135" y="765"/>
                    <a:pt x="162" y="1067"/>
                  </a:cubicBezTo>
                  <a:cubicBezTo>
                    <a:pt x="188" y="1362"/>
                    <a:pt x="195" y="1631"/>
                    <a:pt x="202" y="1825"/>
                  </a:cubicBezTo>
                  <a:cubicBezTo>
                    <a:pt x="202" y="1919"/>
                    <a:pt x="208" y="1993"/>
                    <a:pt x="208" y="2060"/>
                  </a:cubicBezTo>
                  <a:cubicBezTo>
                    <a:pt x="208" y="2087"/>
                    <a:pt x="208" y="2114"/>
                    <a:pt x="215" y="2148"/>
                  </a:cubicBezTo>
                  <a:cubicBezTo>
                    <a:pt x="222" y="2121"/>
                    <a:pt x="229" y="2094"/>
                    <a:pt x="229" y="2060"/>
                  </a:cubicBezTo>
                  <a:cubicBezTo>
                    <a:pt x="229" y="2007"/>
                    <a:pt x="229" y="1926"/>
                    <a:pt x="229" y="1832"/>
                  </a:cubicBezTo>
                  <a:cubicBezTo>
                    <a:pt x="235" y="1638"/>
                    <a:pt x="229" y="1362"/>
                    <a:pt x="202" y="1067"/>
                  </a:cubicBezTo>
                  <a:cubicBezTo>
                    <a:pt x="182" y="805"/>
                    <a:pt x="148" y="557"/>
                    <a:pt x="94" y="302"/>
                  </a:cubicBezTo>
                  <a:cubicBezTo>
                    <a:pt x="68" y="208"/>
                    <a:pt x="54" y="134"/>
                    <a:pt x="34" y="81"/>
                  </a:cubicBezTo>
                  <a:cubicBezTo>
                    <a:pt x="27" y="54"/>
                    <a:pt x="21" y="27"/>
                    <a:pt x="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36"/>
            <p:cNvSpPr/>
            <p:nvPr/>
          </p:nvSpPr>
          <p:spPr>
            <a:xfrm>
              <a:off x="6923578" y="2297134"/>
              <a:ext cx="28571" cy="35202"/>
            </a:xfrm>
            <a:custGeom>
              <a:avLst/>
              <a:gdLst/>
              <a:ahLst/>
              <a:cxnLst/>
              <a:rect l="l" t="t" r="r" b="b"/>
              <a:pathLst>
                <a:path w="1215" h="1497" extrusionOk="0">
                  <a:moveTo>
                    <a:pt x="0" y="0"/>
                  </a:moveTo>
                  <a:cubicBezTo>
                    <a:pt x="0" y="7"/>
                    <a:pt x="94" y="60"/>
                    <a:pt x="235" y="168"/>
                  </a:cubicBezTo>
                  <a:cubicBezTo>
                    <a:pt x="611" y="436"/>
                    <a:pt x="913" y="805"/>
                    <a:pt x="1101" y="1228"/>
                  </a:cubicBezTo>
                  <a:cubicBezTo>
                    <a:pt x="1175" y="1389"/>
                    <a:pt x="1201" y="1496"/>
                    <a:pt x="1215" y="1496"/>
                  </a:cubicBezTo>
                  <a:cubicBezTo>
                    <a:pt x="1208" y="1470"/>
                    <a:pt x="1201" y="1443"/>
                    <a:pt x="1195" y="1416"/>
                  </a:cubicBezTo>
                  <a:cubicBezTo>
                    <a:pt x="1181" y="1349"/>
                    <a:pt x="1154" y="1282"/>
                    <a:pt x="1128" y="1215"/>
                  </a:cubicBezTo>
                  <a:cubicBezTo>
                    <a:pt x="953" y="778"/>
                    <a:pt x="651" y="403"/>
                    <a:pt x="255" y="141"/>
                  </a:cubicBezTo>
                  <a:cubicBezTo>
                    <a:pt x="195" y="101"/>
                    <a:pt x="134" y="60"/>
                    <a:pt x="74" y="27"/>
                  </a:cubicBezTo>
                  <a:cubicBezTo>
                    <a:pt x="54" y="13"/>
                    <a:pt x="27" y="7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36"/>
            <p:cNvSpPr/>
            <p:nvPr/>
          </p:nvSpPr>
          <p:spPr>
            <a:xfrm>
              <a:off x="7208721" y="2470628"/>
              <a:ext cx="165381" cy="101091"/>
            </a:xfrm>
            <a:custGeom>
              <a:avLst/>
              <a:gdLst/>
              <a:ahLst/>
              <a:cxnLst/>
              <a:rect l="l" t="t" r="r" b="b"/>
              <a:pathLst>
                <a:path w="7033" h="4299" extrusionOk="0">
                  <a:moveTo>
                    <a:pt x="580" y="0"/>
                  </a:moveTo>
                  <a:cubicBezTo>
                    <a:pt x="577" y="0"/>
                    <a:pt x="583" y="3"/>
                    <a:pt x="597" y="7"/>
                  </a:cubicBezTo>
                  <a:lnTo>
                    <a:pt x="597" y="7"/>
                  </a:lnTo>
                  <a:lnTo>
                    <a:pt x="597" y="4"/>
                  </a:lnTo>
                  <a:cubicBezTo>
                    <a:pt x="587" y="1"/>
                    <a:pt x="581" y="0"/>
                    <a:pt x="580" y="0"/>
                  </a:cubicBezTo>
                  <a:close/>
                  <a:moveTo>
                    <a:pt x="597" y="7"/>
                  </a:moveTo>
                  <a:lnTo>
                    <a:pt x="0" y="2580"/>
                  </a:lnTo>
                  <a:lnTo>
                    <a:pt x="5167" y="4298"/>
                  </a:lnTo>
                  <a:lnTo>
                    <a:pt x="7033" y="440"/>
                  </a:lnTo>
                  <a:lnTo>
                    <a:pt x="4865" y="1138"/>
                  </a:lnTo>
                  <a:cubicBezTo>
                    <a:pt x="4828" y="1131"/>
                    <a:pt x="893" y="97"/>
                    <a:pt x="597" y="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36"/>
            <p:cNvSpPr/>
            <p:nvPr/>
          </p:nvSpPr>
          <p:spPr>
            <a:xfrm>
              <a:off x="7251330" y="2481280"/>
              <a:ext cx="19729" cy="70239"/>
            </a:xfrm>
            <a:custGeom>
              <a:avLst/>
              <a:gdLst/>
              <a:ahLst/>
              <a:cxnLst/>
              <a:rect l="l" t="t" r="r" b="b"/>
              <a:pathLst>
                <a:path w="839" h="2987" extrusionOk="0">
                  <a:moveTo>
                    <a:pt x="450" y="0"/>
                  </a:moveTo>
                  <a:lnTo>
                    <a:pt x="0" y="2731"/>
                  </a:lnTo>
                  <a:lnTo>
                    <a:pt x="778" y="2986"/>
                  </a:lnTo>
                  <a:lnTo>
                    <a:pt x="839" y="108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36"/>
            <p:cNvSpPr/>
            <p:nvPr/>
          </p:nvSpPr>
          <p:spPr>
            <a:xfrm>
              <a:off x="7325802" y="2301531"/>
              <a:ext cx="89498" cy="73414"/>
            </a:xfrm>
            <a:custGeom>
              <a:avLst/>
              <a:gdLst/>
              <a:ahLst/>
              <a:cxnLst/>
              <a:rect l="l" t="t" r="r" b="b"/>
              <a:pathLst>
                <a:path w="3806" h="3122" extrusionOk="0">
                  <a:moveTo>
                    <a:pt x="3678" y="1"/>
                  </a:moveTo>
                  <a:lnTo>
                    <a:pt x="141" y="1343"/>
                  </a:lnTo>
                  <a:lnTo>
                    <a:pt x="0" y="3121"/>
                  </a:lnTo>
                  <a:lnTo>
                    <a:pt x="1396" y="1779"/>
                  </a:lnTo>
                  <a:lnTo>
                    <a:pt x="3805" y="659"/>
                  </a:lnTo>
                  <a:lnTo>
                    <a:pt x="367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36"/>
            <p:cNvSpPr/>
            <p:nvPr/>
          </p:nvSpPr>
          <p:spPr>
            <a:xfrm>
              <a:off x="7236962" y="2307857"/>
              <a:ext cx="217467" cy="394676"/>
            </a:xfrm>
            <a:custGeom>
              <a:avLst/>
              <a:gdLst/>
              <a:ahLst/>
              <a:cxnLst/>
              <a:rect l="l" t="t" r="r" b="b"/>
              <a:pathLst>
                <a:path w="9248" h="16784" extrusionOk="0">
                  <a:moveTo>
                    <a:pt x="7583" y="0"/>
                  </a:moveTo>
                  <a:cubicBezTo>
                    <a:pt x="7583" y="0"/>
                    <a:pt x="5416" y="799"/>
                    <a:pt x="4456" y="1584"/>
                  </a:cubicBezTo>
                  <a:cubicBezTo>
                    <a:pt x="3550" y="2316"/>
                    <a:pt x="1671" y="5214"/>
                    <a:pt x="1470" y="6006"/>
                  </a:cubicBezTo>
                  <a:cubicBezTo>
                    <a:pt x="1269" y="6798"/>
                    <a:pt x="1302" y="8986"/>
                    <a:pt x="1302" y="8986"/>
                  </a:cubicBezTo>
                  <a:cubicBezTo>
                    <a:pt x="1302" y="8986"/>
                    <a:pt x="1302" y="11241"/>
                    <a:pt x="1302" y="11294"/>
                  </a:cubicBezTo>
                  <a:cubicBezTo>
                    <a:pt x="1302" y="11355"/>
                    <a:pt x="423" y="14690"/>
                    <a:pt x="0" y="16783"/>
                  </a:cubicBezTo>
                  <a:lnTo>
                    <a:pt x="8992" y="16783"/>
                  </a:lnTo>
                  <a:cubicBezTo>
                    <a:pt x="8992" y="16783"/>
                    <a:pt x="8959" y="14307"/>
                    <a:pt x="8355" y="13227"/>
                  </a:cubicBezTo>
                  <a:cubicBezTo>
                    <a:pt x="7840" y="12300"/>
                    <a:pt x="7876" y="12232"/>
                    <a:pt x="7898" y="12232"/>
                  </a:cubicBezTo>
                  <a:cubicBezTo>
                    <a:pt x="7902" y="12232"/>
                    <a:pt x="7905" y="12234"/>
                    <a:pt x="7905" y="12234"/>
                  </a:cubicBezTo>
                  <a:cubicBezTo>
                    <a:pt x="7905" y="12234"/>
                    <a:pt x="8268" y="11865"/>
                    <a:pt x="8227" y="11536"/>
                  </a:cubicBezTo>
                  <a:cubicBezTo>
                    <a:pt x="8194" y="11314"/>
                    <a:pt x="8107" y="11106"/>
                    <a:pt x="7966" y="10932"/>
                  </a:cubicBezTo>
                  <a:lnTo>
                    <a:pt x="8986" y="6355"/>
                  </a:lnTo>
                  <a:cubicBezTo>
                    <a:pt x="8986" y="6355"/>
                    <a:pt x="9247" y="4329"/>
                    <a:pt x="8946" y="3181"/>
                  </a:cubicBezTo>
                  <a:cubicBezTo>
                    <a:pt x="8670" y="2121"/>
                    <a:pt x="7764" y="705"/>
                    <a:pt x="7764" y="705"/>
                  </a:cubicBezTo>
                  <a:lnTo>
                    <a:pt x="758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36"/>
            <p:cNvSpPr/>
            <p:nvPr/>
          </p:nvSpPr>
          <p:spPr>
            <a:xfrm>
              <a:off x="7278466" y="2596315"/>
              <a:ext cx="116940" cy="38518"/>
            </a:xfrm>
            <a:custGeom>
              <a:avLst/>
              <a:gdLst/>
              <a:ahLst/>
              <a:cxnLst/>
              <a:rect l="l" t="t" r="r" b="b"/>
              <a:pathLst>
                <a:path w="4973" h="1638" extrusionOk="0">
                  <a:moveTo>
                    <a:pt x="698" y="0"/>
                  </a:moveTo>
                  <a:cubicBezTo>
                    <a:pt x="698" y="0"/>
                    <a:pt x="0" y="1128"/>
                    <a:pt x="27" y="1222"/>
                  </a:cubicBezTo>
                  <a:lnTo>
                    <a:pt x="4973" y="1638"/>
                  </a:lnTo>
                  <a:lnTo>
                    <a:pt x="4698" y="611"/>
                  </a:lnTo>
                  <a:lnTo>
                    <a:pt x="69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36"/>
            <p:cNvSpPr/>
            <p:nvPr/>
          </p:nvSpPr>
          <p:spPr>
            <a:xfrm>
              <a:off x="7279101" y="2595986"/>
              <a:ext cx="116940" cy="39176"/>
            </a:xfrm>
            <a:custGeom>
              <a:avLst/>
              <a:gdLst/>
              <a:ahLst/>
              <a:cxnLst/>
              <a:rect l="l" t="t" r="r" b="b"/>
              <a:pathLst>
                <a:path w="4973" h="1666" extrusionOk="0">
                  <a:moveTo>
                    <a:pt x="27" y="1148"/>
                  </a:moveTo>
                  <a:cubicBezTo>
                    <a:pt x="0" y="1202"/>
                    <a:pt x="7" y="1236"/>
                    <a:pt x="7" y="1236"/>
                  </a:cubicBezTo>
                  <a:cubicBezTo>
                    <a:pt x="7" y="1229"/>
                    <a:pt x="7" y="1222"/>
                    <a:pt x="7" y="1215"/>
                  </a:cubicBezTo>
                  <a:cubicBezTo>
                    <a:pt x="14" y="1189"/>
                    <a:pt x="20" y="1168"/>
                    <a:pt x="27" y="1148"/>
                  </a:cubicBezTo>
                  <a:close/>
                  <a:moveTo>
                    <a:pt x="671" y="1"/>
                  </a:moveTo>
                  <a:lnTo>
                    <a:pt x="664" y="8"/>
                  </a:lnTo>
                  <a:cubicBezTo>
                    <a:pt x="436" y="383"/>
                    <a:pt x="262" y="685"/>
                    <a:pt x="148" y="900"/>
                  </a:cubicBezTo>
                  <a:cubicBezTo>
                    <a:pt x="94" y="1007"/>
                    <a:pt x="54" y="1088"/>
                    <a:pt x="27" y="1148"/>
                  </a:cubicBezTo>
                  <a:cubicBezTo>
                    <a:pt x="54" y="1095"/>
                    <a:pt x="101" y="1007"/>
                    <a:pt x="154" y="907"/>
                  </a:cubicBezTo>
                  <a:cubicBezTo>
                    <a:pt x="275" y="692"/>
                    <a:pt x="449" y="391"/>
                    <a:pt x="683" y="23"/>
                  </a:cubicBezTo>
                  <a:lnTo>
                    <a:pt x="683" y="23"/>
                  </a:lnTo>
                  <a:lnTo>
                    <a:pt x="4655" y="644"/>
                  </a:lnTo>
                  <a:lnTo>
                    <a:pt x="4655" y="644"/>
                  </a:lnTo>
                  <a:cubicBezTo>
                    <a:pt x="4674" y="724"/>
                    <a:pt x="4699" y="799"/>
                    <a:pt x="4718" y="880"/>
                  </a:cubicBezTo>
                  <a:cubicBezTo>
                    <a:pt x="4789" y="1140"/>
                    <a:pt x="4855" y="1388"/>
                    <a:pt x="4926" y="1630"/>
                  </a:cubicBezTo>
                  <a:lnTo>
                    <a:pt x="4926" y="1630"/>
                  </a:lnTo>
                  <a:lnTo>
                    <a:pt x="1429" y="1350"/>
                  </a:lnTo>
                  <a:lnTo>
                    <a:pt x="383" y="1262"/>
                  </a:lnTo>
                  <a:lnTo>
                    <a:pt x="101" y="1242"/>
                  </a:lnTo>
                  <a:lnTo>
                    <a:pt x="27" y="1236"/>
                  </a:lnTo>
                  <a:lnTo>
                    <a:pt x="0" y="1236"/>
                  </a:lnTo>
                  <a:lnTo>
                    <a:pt x="27" y="1242"/>
                  </a:lnTo>
                  <a:lnTo>
                    <a:pt x="94" y="1249"/>
                  </a:lnTo>
                  <a:lnTo>
                    <a:pt x="376" y="1276"/>
                  </a:lnTo>
                  <a:lnTo>
                    <a:pt x="1416" y="1363"/>
                  </a:lnTo>
                  <a:lnTo>
                    <a:pt x="4946" y="1665"/>
                  </a:lnTo>
                  <a:lnTo>
                    <a:pt x="4973" y="1665"/>
                  </a:lnTo>
                  <a:lnTo>
                    <a:pt x="4966" y="1645"/>
                  </a:lnTo>
                  <a:cubicBezTo>
                    <a:pt x="4899" y="1397"/>
                    <a:pt x="4825" y="1135"/>
                    <a:pt x="4751" y="873"/>
                  </a:cubicBezTo>
                  <a:cubicBezTo>
                    <a:pt x="4731" y="786"/>
                    <a:pt x="4711" y="705"/>
                    <a:pt x="4684" y="618"/>
                  </a:cubicBezTo>
                  <a:lnTo>
                    <a:pt x="4684" y="605"/>
                  </a:lnTo>
                  <a:lnTo>
                    <a:pt x="4677" y="605"/>
                  </a:lnTo>
                  <a:lnTo>
                    <a:pt x="67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36"/>
            <p:cNvSpPr/>
            <p:nvPr/>
          </p:nvSpPr>
          <p:spPr>
            <a:xfrm>
              <a:off x="7270424" y="2324412"/>
              <a:ext cx="149132" cy="154352"/>
            </a:xfrm>
            <a:custGeom>
              <a:avLst/>
              <a:gdLst/>
              <a:ahLst/>
              <a:cxnLst/>
              <a:rect l="l" t="t" r="r" b="b"/>
              <a:pathLst>
                <a:path w="6342" h="6564" extrusionOk="0">
                  <a:moveTo>
                    <a:pt x="6315" y="1"/>
                  </a:moveTo>
                  <a:lnTo>
                    <a:pt x="6241" y="14"/>
                  </a:lnTo>
                  <a:cubicBezTo>
                    <a:pt x="6174" y="28"/>
                    <a:pt x="6080" y="48"/>
                    <a:pt x="5959" y="75"/>
                  </a:cubicBezTo>
                  <a:cubicBezTo>
                    <a:pt x="5610" y="162"/>
                    <a:pt x="5268" y="263"/>
                    <a:pt x="4932" y="377"/>
                  </a:cubicBezTo>
                  <a:cubicBezTo>
                    <a:pt x="4832" y="417"/>
                    <a:pt x="4718" y="457"/>
                    <a:pt x="4610" y="504"/>
                  </a:cubicBezTo>
                  <a:cubicBezTo>
                    <a:pt x="4556" y="531"/>
                    <a:pt x="4496" y="558"/>
                    <a:pt x="4442" y="585"/>
                  </a:cubicBezTo>
                  <a:cubicBezTo>
                    <a:pt x="4416" y="598"/>
                    <a:pt x="4382" y="612"/>
                    <a:pt x="4355" y="625"/>
                  </a:cubicBezTo>
                  <a:cubicBezTo>
                    <a:pt x="4328" y="638"/>
                    <a:pt x="4301" y="659"/>
                    <a:pt x="4275" y="679"/>
                  </a:cubicBezTo>
                  <a:cubicBezTo>
                    <a:pt x="4053" y="840"/>
                    <a:pt x="3852" y="1021"/>
                    <a:pt x="3664" y="1222"/>
                  </a:cubicBezTo>
                  <a:cubicBezTo>
                    <a:pt x="3275" y="1638"/>
                    <a:pt x="2872" y="2115"/>
                    <a:pt x="2463" y="2625"/>
                  </a:cubicBezTo>
                  <a:cubicBezTo>
                    <a:pt x="2053" y="3128"/>
                    <a:pt x="1678" y="3625"/>
                    <a:pt x="1342" y="4074"/>
                  </a:cubicBezTo>
                  <a:cubicBezTo>
                    <a:pt x="1174" y="4302"/>
                    <a:pt x="1013" y="4517"/>
                    <a:pt x="866" y="4718"/>
                  </a:cubicBezTo>
                  <a:cubicBezTo>
                    <a:pt x="731" y="4906"/>
                    <a:pt x="604" y="5101"/>
                    <a:pt x="490" y="5302"/>
                  </a:cubicBezTo>
                  <a:cubicBezTo>
                    <a:pt x="336" y="5598"/>
                    <a:pt x="208" y="5900"/>
                    <a:pt x="101" y="6215"/>
                  </a:cubicBezTo>
                  <a:cubicBezTo>
                    <a:pt x="67" y="6329"/>
                    <a:pt x="40" y="6416"/>
                    <a:pt x="27" y="6477"/>
                  </a:cubicBezTo>
                  <a:cubicBezTo>
                    <a:pt x="20" y="6503"/>
                    <a:pt x="13" y="6524"/>
                    <a:pt x="7" y="6544"/>
                  </a:cubicBezTo>
                  <a:cubicBezTo>
                    <a:pt x="7" y="6550"/>
                    <a:pt x="7" y="6557"/>
                    <a:pt x="0" y="6564"/>
                  </a:cubicBezTo>
                  <a:cubicBezTo>
                    <a:pt x="7" y="6557"/>
                    <a:pt x="7" y="6550"/>
                    <a:pt x="13" y="6544"/>
                  </a:cubicBezTo>
                  <a:cubicBezTo>
                    <a:pt x="13" y="6524"/>
                    <a:pt x="20" y="6503"/>
                    <a:pt x="34" y="6477"/>
                  </a:cubicBezTo>
                  <a:cubicBezTo>
                    <a:pt x="47" y="6423"/>
                    <a:pt x="74" y="6336"/>
                    <a:pt x="114" y="6222"/>
                  </a:cubicBezTo>
                  <a:cubicBezTo>
                    <a:pt x="221" y="5913"/>
                    <a:pt x="356" y="5611"/>
                    <a:pt x="510" y="5316"/>
                  </a:cubicBezTo>
                  <a:cubicBezTo>
                    <a:pt x="624" y="5114"/>
                    <a:pt x="752" y="4927"/>
                    <a:pt x="893" y="4739"/>
                  </a:cubicBezTo>
                  <a:cubicBezTo>
                    <a:pt x="1040" y="4537"/>
                    <a:pt x="1201" y="4323"/>
                    <a:pt x="1369" y="4094"/>
                  </a:cubicBezTo>
                  <a:cubicBezTo>
                    <a:pt x="1704" y="3645"/>
                    <a:pt x="2080" y="3155"/>
                    <a:pt x="2490" y="2645"/>
                  </a:cubicBezTo>
                  <a:cubicBezTo>
                    <a:pt x="2899" y="2135"/>
                    <a:pt x="3302" y="1658"/>
                    <a:pt x="3691" y="1249"/>
                  </a:cubicBezTo>
                  <a:cubicBezTo>
                    <a:pt x="3872" y="1048"/>
                    <a:pt x="4073" y="867"/>
                    <a:pt x="4288" y="699"/>
                  </a:cubicBezTo>
                  <a:cubicBezTo>
                    <a:pt x="4315" y="685"/>
                    <a:pt x="4348" y="665"/>
                    <a:pt x="4375" y="652"/>
                  </a:cubicBezTo>
                  <a:cubicBezTo>
                    <a:pt x="4402" y="638"/>
                    <a:pt x="4429" y="625"/>
                    <a:pt x="4456" y="612"/>
                  </a:cubicBezTo>
                  <a:cubicBezTo>
                    <a:pt x="4509" y="578"/>
                    <a:pt x="4570" y="558"/>
                    <a:pt x="4624" y="531"/>
                  </a:cubicBezTo>
                  <a:cubicBezTo>
                    <a:pt x="4738" y="484"/>
                    <a:pt x="4845" y="444"/>
                    <a:pt x="4946" y="404"/>
                  </a:cubicBezTo>
                  <a:cubicBezTo>
                    <a:pt x="5368" y="249"/>
                    <a:pt x="5717" y="155"/>
                    <a:pt x="5966" y="95"/>
                  </a:cubicBezTo>
                  <a:cubicBezTo>
                    <a:pt x="6086" y="61"/>
                    <a:pt x="6180" y="41"/>
                    <a:pt x="6248" y="21"/>
                  </a:cubicBezTo>
                  <a:lnTo>
                    <a:pt x="6321" y="8"/>
                  </a:lnTo>
                  <a:lnTo>
                    <a:pt x="634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36"/>
            <p:cNvSpPr/>
            <p:nvPr/>
          </p:nvSpPr>
          <p:spPr>
            <a:xfrm>
              <a:off x="7353103" y="2537928"/>
              <a:ext cx="53356" cy="48464"/>
            </a:xfrm>
            <a:custGeom>
              <a:avLst/>
              <a:gdLst/>
              <a:ahLst/>
              <a:cxnLst/>
              <a:rect l="l" t="t" r="r" b="b"/>
              <a:pathLst>
                <a:path w="2269" h="2061" extrusionOk="0">
                  <a:moveTo>
                    <a:pt x="0" y="0"/>
                  </a:moveTo>
                  <a:lnTo>
                    <a:pt x="0" y="0"/>
                  </a:lnTo>
                  <a:cubicBezTo>
                    <a:pt x="20" y="34"/>
                    <a:pt x="41" y="67"/>
                    <a:pt x="61" y="101"/>
                  </a:cubicBezTo>
                  <a:cubicBezTo>
                    <a:pt x="108" y="168"/>
                    <a:pt x="168" y="255"/>
                    <a:pt x="255" y="363"/>
                  </a:cubicBezTo>
                  <a:cubicBezTo>
                    <a:pt x="477" y="651"/>
                    <a:pt x="725" y="913"/>
                    <a:pt x="993" y="1161"/>
                  </a:cubicBezTo>
                  <a:cubicBezTo>
                    <a:pt x="1262" y="1403"/>
                    <a:pt x="1557" y="1631"/>
                    <a:pt x="1866" y="1832"/>
                  </a:cubicBezTo>
                  <a:cubicBezTo>
                    <a:pt x="1987" y="1906"/>
                    <a:pt x="2087" y="1967"/>
                    <a:pt x="2154" y="2000"/>
                  </a:cubicBezTo>
                  <a:cubicBezTo>
                    <a:pt x="2188" y="2027"/>
                    <a:pt x="2228" y="2047"/>
                    <a:pt x="2268" y="2060"/>
                  </a:cubicBezTo>
                  <a:cubicBezTo>
                    <a:pt x="2235" y="2034"/>
                    <a:pt x="2201" y="2007"/>
                    <a:pt x="2161" y="1987"/>
                  </a:cubicBezTo>
                  <a:cubicBezTo>
                    <a:pt x="2094" y="1946"/>
                    <a:pt x="2000" y="1886"/>
                    <a:pt x="1879" y="1805"/>
                  </a:cubicBezTo>
                  <a:cubicBezTo>
                    <a:pt x="1577" y="1604"/>
                    <a:pt x="1289" y="1376"/>
                    <a:pt x="1020" y="1134"/>
                  </a:cubicBezTo>
                  <a:cubicBezTo>
                    <a:pt x="752" y="893"/>
                    <a:pt x="504" y="631"/>
                    <a:pt x="275" y="349"/>
                  </a:cubicBezTo>
                  <a:cubicBezTo>
                    <a:pt x="188" y="242"/>
                    <a:pt x="121" y="155"/>
                    <a:pt x="74" y="94"/>
                  </a:cubicBezTo>
                  <a:cubicBezTo>
                    <a:pt x="54" y="61"/>
                    <a:pt x="27" y="27"/>
                    <a:pt x="0" y="0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36"/>
            <p:cNvSpPr/>
            <p:nvPr/>
          </p:nvSpPr>
          <p:spPr>
            <a:xfrm>
              <a:off x="7282252" y="2625333"/>
              <a:ext cx="109204" cy="9500"/>
            </a:xfrm>
            <a:custGeom>
              <a:avLst/>
              <a:gdLst/>
              <a:ahLst/>
              <a:cxnLst/>
              <a:rect l="l" t="t" r="r" b="b"/>
              <a:pathLst>
                <a:path w="4644" h="404" extrusionOk="0">
                  <a:moveTo>
                    <a:pt x="0" y="1"/>
                  </a:moveTo>
                  <a:lnTo>
                    <a:pt x="121" y="404"/>
                  </a:lnTo>
                  <a:lnTo>
                    <a:pt x="4644" y="3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36"/>
            <p:cNvSpPr/>
            <p:nvPr/>
          </p:nvSpPr>
          <p:spPr>
            <a:xfrm>
              <a:off x="7307484" y="2361024"/>
              <a:ext cx="132107" cy="341344"/>
            </a:xfrm>
            <a:custGeom>
              <a:avLst/>
              <a:gdLst/>
              <a:ahLst/>
              <a:cxnLst/>
              <a:rect l="l" t="t" r="r" b="b"/>
              <a:pathLst>
                <a:path w="5618" h="14516" extrusionOk="0">
                  <a:moveTo>
                    <a:pt x="4705" y="1"/>
                  </a:moveTo>
                  <a:lnTo>
                    <a:pt x="1028" y="1766"/>
                  </a:lnTo>
                  <a:lnTo>
                    <a:pt x="1108" y="8308"/>
                  </a:lnTo>
                  <a:lnTo>
                    <a:pt x="1" y="14516"/>
                  </a:lnTo>
                  <a:lnTo>
                    <a:pt x="2920" y="14516"/>
                  </a:lnTo>
                  <a:cubicBezTo>
                    <a:pt x="2920" y="14516"/>
                    <a:pt x="4202" y="9845"/>
                    <a:pt x="4510" y="8825"/>
                  </a:cubicBezTo>
                  <a:cubicBezTo>
                    <a:pt x="4806" y="7839"/>
                    <a:pt x="5249" y="2873"/>
                    <a:pt x="5289" y="2625"/>
                  </a:cubicBezTo>
                  <a:cubicBezTo>
                    <a:pt x="5309" y="2524"/>
                    <a:pt x="5618" y="813"/>
                    <a:pt x="47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36"/>
            <p:cNvSpPr/>
            <p:nvPr/>
          </p:nvSpPr>
          <p:spPr>
            <a:xfrm>
              <a:off x="7307014" y="2361189"/>
              <a:ext cx="127216" cy="341979"/>
            </a:xfrm>
            <a:custGeom>
              <a:avLst/>
              <a:gdLst/>
              <a:ahLst/>
              <a:cxnLst/>
              <a:rect l="l" t="t" r="r" b="b"/>
              <a:pathLst>
                <a:path w="5410" h="14543" extrusionOk="0">
                  <a:moveTo>
                    <a:pt x="4718" y="1"/>
                  </a:moveTo>
                  <a:lnTo>
                    <a:pt x="4772" y="54"/>
                  </a:lnTo>
                  <a:cubicBezTo>
                    <a:pt x="4792" y="74"/>
                    <a:pt x="4819" y="94"/>
                    <a:pt x="4839" y="121"/>
                  </a:cubicBezTo>
                  <a:cubicBezTo>
                    <a:pt x="4846" y="128"/>
                    <a:pt x="4854" y="135"/>
                    <a:pt x="4863" y="141"/>
                  </a:cubicBezTo>
                  <a:lnTo>
                    <a:pt x="4863" y="141"/>
                  </a:lnTo>
                  <a:cubicBezTo>
                    <a:pt x="4855" y="134"/>
                    <a:pt x="4849" y="128"/>
                    <a:pt x="4846" y="121"/>
                  </a:cubicBezTo>
                  <a:lnTo>
                    <a:pt x="4779" y="54"/>
                  </a:lnTo>
                  <a:cubicBezTo>
                    <a:pt x="4739" y="21"/>
                    <a:pt x="4719" y="1"/>
                    <a:pt x="4718" y="1"/>
                  </a:cubicBezTo>
                  <a:close/>
                  <a:moveTo>
                    <a:pt x="4863" y="141"/>
                  </a:moveTo>
                  <a:cubicBezTo>
                    <a:pt x="4870" y="149"/>
                    <a:pt x="4879" y="158"/>
                    <a:pt x="4886" y="168"/>
                  </a:cubicBezTo>
                  <a:lnTo>
                    <a:pt x="4926" y="222"/>
                  </a:lnTo>
                  <a:lnTo>
                    <a:pt x="4886" y="162"/>
                  </a:lnTo>
                  <a:cubicBezTo>
                    <a:pt x="4879" y="155"/>
                    <a:pt x="4871" y="148"/>
                    <a:pt x="4863" y="141"/>
                  </a:cubicBezTo>
                  <a:close/>
                  <a:moveTo>
                    <a:pt x="4926" y="222"/>
                  </a:moveTo>
                  <a:cubicBezTo>
                    <a:pt x="5101" y="457"/>
                    <a:pt x="5222" y="725"/>
                    <a:pt x="5275" y="1007"/>
                  </a:cubicBezTo>
                  <a:cubicBezTo>
                    <a:pt x="5376" y="1457"/>
                    <a:pt x="5396" y="1913"/>
                    <a:pt x="5336" y="2369"/>
                  </a:cubicBezTo>
                  <a:cubicBezTo>
                    <a:pt x="5322" y="2504"/>
                    <a:pt x="5302" y="2638"/>
                    <a:pt x="5282" y="2779"/>
                  </a:cubicBezTo>
                  <a:cubicBezTo>
                    <a:pt x="5269" y="2926"/>
                    <a:pt x="5255" y="3074"/>
                    <a:pt x="5242" y="3222"/>
                  </a:cubicBezTo>
                  <a:lnTo>
                    <a:pt x="5141" y="4181"/>
                  </a:lnTo>
                  <a:cubicBezTo>
                    <a:pt x="5074" y="4852"/>
                    <a:pt x="4993" y="5590"/>
                    <a:pt x="4900" y="6382"/>
                  </a:cubicBezTo>
                  <a:cubicBezTo>
                    <a:pt x="4853" y="6771"/>
                    <a:pt x="4799" y="7181"/>
                    <a:pt x="4738" y="7604"/>
                  </a:cubicBezTo>
                  <a:cubicBezTo>
                    <a:pt x="4712" y="7812"/>
                    <a:pt x="4678" y="8026"/>
                    <a:pt x="4645" y="8241"/>
                  </a:cubicBezTo>
                  <a:cubicBezTo>
                    <a:pt x="4624" y="8348"/>
                    <a:pt x="4611" y="8456"/>
                    <a:pt x="4577" y="8563"/>
                  </a:cubicBezTo>
                  <a:cubicBezTo>
                    <a:pt x="4551" y="8671"/>
                    <a:pt x="4524" y="8778"/>
                    <a:pt x="4497" y="8885"/>
                  </a:cubicBezTo>
                  <a:cubicBezTo>
                    <a:pt x="4015" y="10606"/>
                    <a:pt x="3486" y="12500"/>
                    <a:pt x="2924" y="14495"/>
                  </a:cubicBezTo>
                  <a:lnTo>
                    <a:pt x="51" y="14495"/>
                  </a:lnTo>
                  <a:cubicBezTo>
                    <a:pt x="459" y="12215"/>
                    <a:pt x="834" y="10108"/>
                    <a:pt x="1155" y="8308"/>
                  </a:cubicBezTo>
                  <a:cubicBezTo>
                    <a:pt x="1122" y="6322"/>
                    <a:pt x="1101" y="4691"/>
                    <a:pt x="1081" y="3550"/>
                  </a:cubicBezTo>
                  <a:cubicBezTo>
                    <a:pt x="1075" y="2980"/>
                    <a:pt x="1068" y="2530"/>
                    <a:pt x="1061" y="2228"/>
                  </a:cubicBezTo>
                  <a:cubicBezTo>
                    <a:pt x="1054" y="2074"/>
                    <a:pt x="1054" y="1960"/>
                    <a:pt x="1054" y="1879"/>
                  </a:cubicBezTo>
                  <a:cubicBezTo>
                    <a:pt x="1048" y="1806"/>
                    <a:pt x="1048" y="1765"/>
                    <a:pt x="1048" y="1765"/>
                  </a:cubicBezTo>
                  <a:lnTo>
                    <a:pt x="1048" y="1879"/>
                  </a:lnTo>
                  <a:lnTo>
                    <a:pt x="1048" y="2228"/>
                  </a:lnTo>
                  <a:cubicBezTo>
                    <a:pt x="1048" y="2530"/>
                    <a:pt x="1054" y="2980"/>
                    <a:pt x="1061" y="3550"/>
                  </a:cubicBezTo>
                  <a:cubicBezTo>
                    <a:pt x="1075" y="4691"/>
                    <a:pt x="1095" y="6322"/>
                    <a:pt x="1115" y="8308"/>
                  </a:cubicBezTo>
                  <a:cubicBezTo>
                    <a:pt x="793" y="10113"/>
                    <a:pt x="410" y="12227"/>
                    <a:pt x="1" y="14515"/>
                  </a:cubicBezTo>
                  <a:lnTo>
                    <a:pt x="1" y="14542"/>
                  </a:lnTo>
                  <a:lnTo>
                    <a:pt x="2953" y="14542"/>
                  </a:lnTo>
                  <a:lnTo>
                    <a:pt x="2960" y="14522"/>
                  </a:lnTo>
                  <a:cubicBezTo>
                    <a:pt x="3517" y="12522"/>
                    <a:pt x="4047" y="10623"/>
                    <a:pt x="4530" y="8899"/>
                  </a:cubicBezTo>
                  <a:cubicBezTo>
                    <a:pt x="4564" y="8791"/>
                    <a:pt x="4591" y="8677"/>
                    <a:pt x="4611" y="8570"/>
                  </a:cubicBezTo>
                  <a:cubicBezTo>
                    <a:pt x="4638" y="8463"/>
                    <a:pt x="4658" y="8355"/>
                    <a:pt x="4678" y="8248"/>
                  </a:cubicBezTo>
                  <a:cubicBezTo>
                    <a:pt x="4712" y="8033"/>
                    <a:pt x="4745" y="7818"/>
                    <a:pt x="4772" y="7610"/>
                  </a:cubicBezTo>
                  <a:cubicBezTo>
                    <a:pt x="4832" y="7188"/>
                    <a:pt x="4886" y="6778"/>
                    <a:pt x="4926" y="6389"/>
                  </a:cubicBezTo>
                  <a:cubicBezTo>
                    <a:pt x="5020" y="5597"/>
                    <a:pt x="5101" y="4859"/>
                    <a:pt x="5168" y="4188"/>
                  </a:cubicBezTo>
                  <a:lnTo>
                    <a:pt x="5262" y="3228"/>
                  </a:lnTo>
                  <a:cubicBezTo>
                    <a:pt x="5275" y="3074"/>
                    <a:pt x="5295" y="2926"/>
                    <a:pt x="5302" y="2785"/>
                  </a:cubicBezTo>
                  <a:cubicBezTo>
                    <a:pt x="5316" y="2644"/>
                    <a:pt x="5342" y="2510"/>
                    <a:pt x="5356" y="2376"/>
                  </a:cubicBezTo>
                  <a:cubicBezTo>
                    <a:pt x="5410" y="1913"/>
                    <a:pt x="5389" y="1450"/>
                    <a:pt x="5289" y="1007"/>
                  </a:cubicBezTo>
                  <a:cubicBezTo>
                    <a:pt x="5228" y="719"/>
                    <a:pt x="5108" y="450"/>
                    <a:pt x="4926" y="22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36"/>
            <p:cNvSpPr/>
            <p:nvPr/>
          </p:nvSpPr>
          <p:spPr>
            <a:xfrm>
              <a:off x="7350093" y="2355169"/>
              <a:ext cx="49570" cy="24832"/>
            </a:xfrm>
            <a:custGeom>
              <a:avLst/>
              <a:gdLst/>
              <a:ahLst/>
              <a:cxnLst/>
              <a:rect l="l" t="t" r="r" b="b"/>
              <a:pathLst>
                <a:path w="2108" h="1056" extrusionOk="0">
                  <a:moveTo>
                    <a:pt x="1683" y="0"/>
                  </a:moveTo>
                  <a:cubicBezTo>
                    <a:pt x="1096" y="0"/>
                    <a:pt x="545" y="273"/>
                    <a:pt x="189" y="740"/>
                  </a:cubicBezTo>
                  <a:cubicBezTo>
                    <a:pt x="135" y="814"/>
                    <a:pt x="81" y="887"/>
                    <a:pt x="41" y="968"/>
                  </a:cubicBezTo>
                  <a:cubicBezTo>
                    <a:pt x="21" y="995"/>
                    <a:pt x="8" y="1022"/>
                    <a:pt x="1" y="1055"/>
                  </a:cubicBezTo>
                  <a:cubicBezTo>
                    <a:pt x="1" y="1055"/>
                    <a:pt x="1" y="1055"/>
                    <a:pt x="1" y="1055"/>
                  </a:cubicBezTo>
                  <a:cubicBezTo>
                    <a:pt x="11" y="1055"/>
                    <a:pt x="71" y="930"/>
                    <a:pt x="209" y="760"/>
                  </a:cubicBezTo>
                  <a:cubicBezTo>
                    <a:pt x="585" y="297"/>
                    <a:pt x="1148" y="35"/>
                    <a:pt x="1746" y="35"/>
                  </a:cubicBezTo>
                  <a:cubicBezTo>
                    <a:pt x="1931" y="41"/>
                    <a:pt x="2060" y="65"/>
                    <a:pt x="2097" y="65"/>
                  </a:cubicBezTo>
                  <a:cubicBezTo>
                    <a:pt x="2104" y="65"/>
                    <a:pt x="2108" y="64"/>
                    <a:pt x="2108" y="62"/>
                  </a:cubicBezTo>
                  <a:cubicBezTo>
                    <a:pt x="2081" y="48"/>
                    <a:pt x="2048" y="42"/>
                    <a:pt x="2014" y="35"/>
                  </a:cubicBezTo>
                  <a:cubicBezTo>
                    <a:pt x="1927" y="22"/>
                    <a:pt x="1840" y="8"/>
                    <a:pt x="1746" y="2"/>
                  </a:cubicBezTo>
                  <a:cubicBezTo>
                    <a:pt x="1725" y="1"/>
                    <a:pt x="1704" y="0"/>
                    <a:pt x="16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0" name="Google Shape;730;p36"/>
          <p:cNvGrpSpPr/>
          <p:nvPr/>
        </p:nvGrpSpPr>
        <p:grpSpPr>
          <a:xfrm>
            <a:off x="6536467" y="1530938"/>
            <a:ext cx="783946" cy="626327"/>
            <a:chOff x="6575560" y="2692448"/>
            <a:chExt cx="163968" cy="131001"/>
          </a:xfrm>
        </p:grpSpPr>
        <p:sp>
          <p:nvSpPr>
            <p:cNvPr id="731" name="Google Shape;731;p36"/>
            <p:cNvSpPr/>
            <p:nvPr/>
          </p:nvSpPr>
          <p:spPr>
            <a:xfrm>
              <a:off x="6630770" y="2726543"/>
              <a:ext cx="108757" cy="96905"/>
            </a:xfrm>
            <a:custGeom>
              <a:avLst/>
              <a:gdLst/>
              <a:ahLst/>
              <a:cxnLst/>
              <a:rect l="l" t="t" r="r" b="b"/>
              <a:pathLst>
                <a:path w="4625" h="4121" extrusionOk="0">
                  <a:moveTo>
                    <a:pt x="994" y="0"/>
                  </a:moveTo>
                  <a:cubicBezTo>
                    <a:pt x="444" y="0"/>
                    <a:pt x="1" y="443"/>
                    <a:pt x="1" y="993"/>
                  </a:cubicBezTo>
                  <a:lnTo>
                    <a:pt x="1" y="2322"/>
                  </a:lnTo>
                  <a:cubicBezTo>
                    <a:pt x="1" y="2872"/>
                    <a:pt x="444" y="3315"/>
                    <a:pt x="994" y="3315"/>
                  </a:cubicBezTo>
                  <a:lnTo>
                    <a:pt x="2658" y="3315"/>
                  </a:lnTo>
                  <a:lnTo>
                    <a:pt x="3477" y="4120"/>
                  </a:lnTo>
                  <a:lnTo>
                    <a:pt x="3484" y="3315"/>
                  </a:lnTo>
                  <a:lnTo>
                    <a:pt x="3631" y="3315"/>
                  </a:lnTo>
                  <a:cubicBezTo>
                    <a:pt x="3635" y="3315"/>
                    <a:pt x="3639" y="3315"/>
                    <a:pt x="3643" y="3315"/>
                  </a:cubicBezTo>
                  <a:cubicBezTo>
                    <a:pt x="4182" y="3315"/>
                    <a:pt x="4625" y="2868"/>
                    <a:pt x="4625" y="2329"/>
                  </a:cubicBezTo>
                  <a:lnTo>
                    <a:pt x="4625" y="2322"/>
                  </a:lnTo>
                  <a:lnTo>
                    <a:pt x="4625" y="993"/>
                  </a:lnTo>
                  <a:cubicBezTo>
                    <a:pt x="4625" y="443"/>
                    <a:pt x="4182" y="0"/>
                    <a:pt x="36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36"/>
            <p:cNvSpPr/>
            <p:nvPr/>
          </p:nvSpPr>
          <p:spPr>
            <a:xfrm>
              <a:off x="6575560" y="2692448"/>
              <a:ext cx="133354" cy="119009"/>
            </a:xfrm>
            <a:custGeom>
              <a:avLst/>
              <a:gdLst/>
              <a:ahLst/>
              <a:cxnLst/>
              <a:rect l="l" t="t" r="r" b="b"/>
              <a:pathLst>
                <a:path w="5671" h="5061" extrusionOk="0">
                  <a:moveTo>
                    <a:pt x="1215" y="1"/>
                  </a:moveTo>
                  <a:cubicBezTo>
                    <a:pt x="544" y="1"/>
                    <a:pt x="0" y="544"/>
                    <a:pt x="0" y="1222"/>
                  </a:cubicBezTo>
                  <a:lnTo>
                    <a:pt x="0" y="2859"/>
                  </a:lnTo>
                  <a:cubicBezTo>
                    <a:pt x="0" y="3530"/>
                    <a:pt x="544" y="4074"/>
                    <a:pt x="1215" y="4074"/>
                  </a:cubicBezTo>
                  <a:lnTo>
                    <a:pt x="1396" y="4074"/>
                  </a:lnTo>
                  <a:lnTo>
                    <a:pt x="1450" y="5060"/>
                  </a:lnTo>
                  <a:lnTo>
                    <a:pt x="2403" y="4074"/>
                  </a:lnTo>
                  <a:lnTo>
                    <a:pt x="4449" y="4074"/>
                  </a:lnTo>
                  <a:cubicBezTo>
                    <a:pt x="5127" y="4074"/>
                    <a:pt x="5671" y="3530"/>
                    <a:pt x="5671" y="2859"/>
                  </a:cubicBezTo>
                  <a:lnTo>
                    <a:pt x="5671" y="1222"/>
                  </a:lnTo>
                  <a:lnTo>
                    <a:pt x="5671" y="1215"/>
                  </a:lnTo>
                  <a:cubicBezTo>
                    <a:pt x="5671" y="544"/>
                    <a:pt x="5127" y="1"/>
                    <a:pt x="44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36"/>
            <p:cNvSpPr/>
            <p:nvPr/>
          </p:nvSpPr>
          <p:spPr>
            <a:xfrm>
              <a:off x="6604435" y="2730329"/>
              <a:ext cx="19118" cy="19118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03" y="0"/>
                  </a:moveTo>
                  <a:cubicBezTo>
                    <a:pt x="181" y="0"/>
                    <a:pt x="0" y="181"/>
                    <a:pt x="0" y="410"/>
                  </a:cubicBezTo>
                  <a:cubicBezTo>
                    <a:pt x="0" y="631"/>
                    <a:pt x="181" y="812"/>
                    <a:pt x="403" y="812"/>
                  </a:cubicBezTo>
                  <a:cubicBezTo>
                    <a:pt x="631" y="812"/>
                    <a:pt x="812" y="631"/>
                    <a:pt x="812" y="410"/>
                  </a:cubicBezTo>
                  <a:cubicBezTo>
                    <a:pt x="812" y="181"/>
                    <a:pt x="631" y="0"/>
                    <a:pt x="4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36"/>
            <p:cNvSpPr/>
            <p:nvPr/>
          </p:nvSpPr>
          <p:spPr>
            <a:xfrm>
              <a:off x="6632675" y="2730329"/>
              <a:ext cx="19118" cy="19118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03" y="0"/>
                  </a:moveTo>
                  <a:cubicBezTo>
                    <a:pt x="182" y="0"/>
                    <a:pt x="0" y="181"/>
                    <a:pt x="0" y="410"/>
                  </a:cubicBezTo>
                  <a:cubicBezTo>
                    <a:pt x="0" y="631"/>
                    <a:pt x="182" y="812"/>
                    <a:pt x="403" y="812"/>
                  </a:cubicBezTo>
                  <a:cubicBezTo>
                    <a:pt x="631" y="812"/>
                    <a:pt x="812" y="631"/>
                    <a:pt x="812" y="410"/>
                  </a:cubicBezTo>
                  <a:cubicBezTo>
                    <a:pt x="812" y="181"/>
                    <a:pt x="631" y="0"/>
                    <a:pt x="4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36"/>
            <p:cNvSpPr/>
            <p:nvPr/>
          </p:nvSpPr>
          <p:spPr>
            <a:xfrm>
              <a:off x="6660915" y="2730329"/>
              <a:ext cx="19118" cy="19118"/>
            </a:xfrm>
            <a:custGeom>
              <a:avLst/>
              <a:gdLst/>
              <a:ahLst/>
              <a:cxnLst/>
              <a:rect l="l" t="t" r="r" b="b"/>
              <a:pathLst>
                <a:path w="813" h="813" extrusionOk="0">
                  <a:moveTo>
                    <a:pt x="410" y="0"/>
                  </a:moveTo>
                  <a:cubicBezTo>
                    <a:pt x="182" y="0"/>
                    <a:pt x="1" y="181"/>
                    <a:pt x="1" y="410"/>
                  </a:cubicBezTo>
                  <a:cubicBezTo>
                    <a:pt x="1" y="631"/>
                    <a:pt x="182" y="812"/>
                    <a:pt x="410" y="812"/>
                  </a:cubicBezTo>
                  <a:cubicBezTo>
                    <a:pt x="631" y="812"/>
                    <a:pt x="813" y="631"/>
                    <a:pt x="813" y="410"/>
                  </a:cubicBezTo>
                  <a:cubicBezTo>
                    <a:pt x="813" y="181"/>
                    <a:pt x="631" y="0"/>
                    <a:pt x="4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" name="Google Shape;2082;p57">
            <a:extLst>
              <a:ext uri="{FF2B5EF4-FFF2-40B4-BE49-F238E27FC236}">
                <a16:creationId xmlns:a16="http://schemas.microsoft.com/office/drawing/2014/main" id="{8F62A8B5-E0BA-BCE4-7A49-7F5423EC6358}"/>
              </a:ext>
            </a:extLst>
          </p:cNvPr>
          <p:cNvGrpSpPr/>
          <p:nvPr/>
        </p:nvGrpSpPr>
        <p:grpSpPr>
          <a:xfrm>
            <a:off x="245021" y="785651"/>
            <a:ext cx="1211281" cy="1442839"/>
            <a:chOff x="1631783" y="2802493"/>
            <a:chExt cx="388045" cy="462226"/>
          </a:xfrm>
        </p:grpSpPr>
        <p:sp>
          <p:nvSpPr>
            <p:cNvPr id="5" name="Google Shape;2083;p57">
              <a:extLst>
                <a:ext uri="{FF2B5EF4-FFF2-40B4-BE49-F238E27FC236}">
                  <a16:creationId xmlns:a16="http://schemas.microsoft.com/office/drawing/2014/main" id="{81534806-2A0B-3592-39FC-EB4995BA62FE}"/>
                </a:ext>
              </a:extLst>
            </p:cNvPr>
            <p:cNvSpPr/>
            <p:nvPr/>
          </p:nvSpPr>
          <p:spPr>
            <a:xfrm>
              <a:off x="1631783" y="2823726"/>
              <a:ext cx="388045" cy="356981"/>
            </a:xfrm>
            <a:custGeom>
              <a:avLst/>
              <a:gdLst/>
              <a:ahLst/>
              <a:cxnLst/>
              <a:rect l="l" t="t" r="r" b="b"/>
              <a:pathLst>
                <a:path w="16502" h="15181" extrusionOk="0">
                  <a:moveTo>
                    <a:pt x="846" y="1"/>
                  </a:moveTo>
                  <a:cubicBezTo>
                    <a:pt x="377" y="1"/>
                    <a:pt x="1" y="350"/>
                    <a:pt x="1" y="779"/>
                  </a:cubicBezTo>
                  <a:lnTo>
                    <a:pt x="1" y="14543"/>
                  </a:lnTo>
                  <a:cubicBezTo>
                    <a:pt x="1" y="14898"/>
                    <a:pt x="309" y="15180"/>
                    <a:pt x="692" y="15180"/>
                  </a:cubicBezTo>
                  <a:lnTo>
                    <a:pt x="15811" y="15180"/>
                  </a:lnTo>
                  <a:cubicBezTo>
                    <a:pt x="16193" y="15180"/>
                    <a:pt x="16502" y="14898"/>
                    <a:pt x="16502" y="14543"/>
                  </a:cubicBezTo>
                  <a:lnTo>
                    <a:pt x="16502" y="9570"/>
                  </a:lnTo>
                  <a:lnTo>
                    <a:pt x="15891" y="9570"/>
                  </a:lnTo>
                  <a:cubicBezTo>
                    <a:pt x="15750" y="9570"/>
                    <a:pt x="15609" y="9597"/>
                    <a:pt x="15475" y="9644"/>
                  </a:cubicBezTo>
                  <a:cubicBezTo>
                    <a:pt x="15200" y="9745"/>
                    <a:pt x="14912" y="9798"/>
                    <a:pt x="14623" y="9798"/>
                  </a:cubicBezTo>
                  <a:cubicBezTo>
                    <a:pt x="13328" y="9798"/>
                    <a:pt x="12281" y="8805"/>
                    <a:pt x="12335" y="7604"/>
                  </a:cubicBezTo>
                  <a:cubicBezTo>
                    <a:pt x="12382" y="6537"/>
                    <a:pt x="13314" y="5752"/>
                    <a:pt x="14469" y="5678"/>
                  </a:cubicBezTo>
                  <a:cubicBezTo>
                    <a:pt x="14507" y="5676"/>
                    <a:pt x="14545" y="5675"/>
                    <a:pt x="14582" y="5675"/>
                  </a:cubicBezTo>
                  <a:cubicBezTo>
                    <a:pt x="14920" y="5675"/>
                    <a:pt x="15255" y="5755"/>
                    <a:pt x="15562" y="5899"/>
                  </a:cubicBezTo>
                  <a:cubicBezTo>
                    <a:pt x="15717" y="5966"/>
                    <a:pt x="15885" y="6007"/>
                    <a:pt x="16059" y="6013"/>
                  </a:cubicBezTo>
                  <a:lnTo>
                    <a:pt x="16502" y="6000"/>
                  </a:lnTo>
                  <a:lnTo>
                    <a:pt x="16502" y="779"/>
                  </a:lnTo>
                  <a:cubicBezTo>
                    <a:pt x="16502" y="350"/>
                    <a:pt x="16119" y="1"/>
                    <a:pt x="1565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2084;p57">
              <a:extLst>
                <a:ext uri="{FF2B5EF4-FFF2-40B4-BE49-F238E27FC236}">
                  <a16:creationId xmlns:a16="http://schemas.microsoft.com/office/drawing/2014/main" id="{C697BEC6-225D-0D53-4848-F914B41F1A3A}"/>
                </a:ext>
              </a:extLst>
            </p:cNvPr>
            <p:cNvSpPr/>
            <p:nvPr/>
          </p:nvSpPr>
          <p:spPr>
            <a:xfrm>
              <a:off x="1755184" y="2830687"/>
              <a:ext cx="23844" cy="105112"/>
            </a:xfrm>
            <a:custGeom>
              <a:avLst/>
              <a:gdLst/>
              <a:ahLst/>
              <a:cxnLst/>
              <a:rect l="l" t="t" r="r" b="b"/>
              <a:pathLst>
                <a:path w="1014" h="4470" extrusionOk="0">
                  <a:moveTo>
                    <a:pt x="643" y="0"/>
                  </a:moveTo>
                  <a:cubicBezTo>
                    <a:pt x="541" y="0"/>
                    <a:pt x="262" y="611"/>
                    <a:pt x="229" y="698"/>
                  </a:cubicBezTo>
                  <a:cubicBezTo>
                    <a:pt x="14" y="1309"/>
                    <a:pt x="0" y="1973"/>
                    <a:pt x="101" y="2610"/>
                  </a:cubicBezTo>
                  <a:cubicBezTo>
                    <a:pt x="195" y="3248"/>
                    <a:pt x="403" y="3859"/>
                    <a:pt x="611" y="4469"/>
                  </a:cubicBezTo>
                  <a:cubicBezTo>
                    <a:pt x="799" y="3852"/>
                    <a:pt x="920" y="3214"/>
                    <a:pt x="973" y="2570"/>
                  </a:cubicBezTo>
                  <a:cubicBezTo>
                    <a:pt x="1014" y="1906"/>
                    <a:pt x="920" y="1215"/>
                    <a:pt x="577" y="638"/>
                  </a:cubicBezTo>
                  <a:cubicBezTo>
                    <a:pt x="537" y="577"/>
                    <a:pt x="712" y="7"/>
                    <a:pt x="645" y="0"/>
                  </a:cubicBezTo>
                  <a:cubicBezTo>
                    <a:pt x="644" y="0"/>
                    <a:pt x="643" y="0"/>
                    <a:pt x="6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2085;p57">
              <a:extLst>
                <a:ext uri="{FF2B5EF4-FFF2-40B4-BE49-F238E27FC236}">
                  <a16:creationId xmlns:a16="http://schemas.microsoft.com/office/drawing/2014/main" id="{57947210-54CB-E9D7-5F18-6843F5AC58C5}"/>
                </a:ext>
              </a:extLst>
            </p:cNvPr>
            <p:cNvSpPr/>
            <p:nvPr/>
          </p:nvSpPr>
          <p:spPr>
            <a:xfrm>
              <a:off x="1765601" y="2806843"/>
              <a:ext cx="129568" cy="268753"/>
            </a:xfrm>
            <a:custGeom>
              <a:avLst/>
              <a:gdLst/>
              <a:ahLst/>
              <a:cxnLst/>
              <a:rect l="l" t="t" r="r" b="b"/>
              <a:pathLst>
                <a:path w="5510" h="11429" extrusionOk="0">
                  <a:moveTo>
                    <a:pt x="2497" y="1"/>
                  </a:moveTo>
                  <a:cubicBezTo>
                    <a:pt x="879" y="28"/>
                    <a:pt x="0" y="1417"/>
                    <a:pt x="74" y="3027"/>
                  </a:cubicBezTo>
                  <a:lnTo>
                    <a:pt x="235" y="8818"/>
                  </a:lnTo>
                  <a:lnTo>
                    <a:pt x="2778" y="11073"/>
                  </a:lnTo>
                  <a:lnTo>
                    <a:pt x="2718" y="11429"/>
                  </a:lnTo>
                  <a:lnTo>
                    <a:pt x="3812" y="10255"/>
                  </a:lnTo>
                  <a:cubicBezTo>
                    <a:pt x="3812" y="9805"/>
                    <a:pt x="3825" y="8194"/>
                    <a:pt x="3825" y="8194"/>
                  </a:cubicBezTo>
                  <a:cubicBezTo>
                    <a:pt x="3825" y="8194"/>
                    <a:pt x="5389" y="8020"/>
                    <a:pt x="5469" y="6470"/>
                  </a:cubicBezTo>
                  <a:cubicBezTo>
                    <a:pt x="5510" y="5725"/>
                    <a:pt x="5469" y="4175"/>
                    <a:pt x="5416" y="2779"/>
                  </a:cubicBezTo>
                  <a:cubicBezTo>
                    <a:pt x="5355" y="1276"/>
                    <a:pt x="4147" y="68"/>
                    <a:pt x="2644" y="8"/>
                  </a:cubicBezTo>
                  <a:lnTo>
                    <a:pt x="2497" y="1"/>
                  </a:ln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2086;p57">
              <a:extLst>
                <a:ext uri="{FF2B5EF4-FFF2-40B4-BE49-F238E27FC236}">
                  <a16:creationId xmlns:a16="http://schemas.microsoft.com/office/drawing/2014/main" id="{95F70E8C-8C41-5214-E4DE-7DCF30A806BF}"/>
                </a:ext>
              </a:extLst>
            </p:cNvPr>
            <p:cNvSpPr/>
            <p:nvPr/>
          </p:nvSpPr>
          <p:spPr>
            <a:xfrm>
              <a:off x="1808679" y="2983575"/>
              <a:ext cx="46889" cy="26149"/>
            </a:xfrm>
            <a:custGeom>
              <a:avLst/>
              <a:gdLst/>
              <a:ahLst/>
              <a:cxnLst/>
              <a:rect l="l" t="t" r="r" b="b"/>
              <a:pathLst>
                <a:path w="1994" h="1112" extrusionOk="0">
                  <a:moveTo>
                    <a:pt x="0" y="1"/>
                  </a:moveTo>
                  <a:cubicBezTo>
                    <a:pt x="0" y="1"/>
                    <a:pt x="410" y="1111"/>
                    <a:pt x="1849" y="1111"/>
                  </a:cubicBezTo>
                  <a:cubicBezTo>
                    <a:pt x="1894" y="1111"/>
                    <a:pt x="1940" y="1110"/>
                    <a:pt x="1987" y="1108"/>
                  </a:cubicBezTo>
                  <a:lnTo>
                    <a:pt x="1993" y="678"/>
                  </a:lnTo>
                  <a:cubicBezTo>
                    <a:pt x="1275" y="645"/>
                    <a:pt x="584" y="410"/>
                    <a:pt x="0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2087;p57">
              <a:extLst>
                <a:ext uri="{FF2B5EF4-FFF2-40B4-BE49-F238E27FC236}">
                  <a16:creationId xmlns:a16="http://schemas.microsoft.com/office/drawing/2014/main" id="{68D43DE8-591D-1B02-B7A1-F7C90643CE26}"/>
                </a:ext>
              </a:extLst>
            </p:cNvPr>
            <p:cNvSpPr/>
            <p:nvPr/>
          </p:nvSpPr>
          <p:spPr>
            <a:xfrm>
              <a:off x="1870380" y="2897584"/>
              <a:ext cx="10417" cy="9970"/>
            </a:xfrm>
            <a:custGeom>
              <a:avLst/>
              <a:gdLst/>
              <a:ahLst/>
              <a:cxnLst/>
              <a:rect l="l" t="t" r="r" b="b"/>
              <a:pathLst>
                <a:path w="443" h="424" extrusionOk="0">
                  <a:moveTo>
                    <a:pt x="222" y="0"/>
                  </a:moveTo>
                  <a:cubicBezTo>
                    <a:pt x="101" y="0"/>
                    <a:pt x="0" y="94"/>
                    <a:pt x="0" y="215"/>
                  </a:cubicBezTo>
                  <a:lnTo>
                    <a:pt x="0" y="222"/>
                  </a:lnTo>
                  <a:cubicBezTo>
                    <a:pt x="0" y="332"/>
                    <a:pt x="94" y="423"/>
                    <a:pt x="209" y="423"/>
                  </a:cubicBezTo>
                  <a:cubicBezTo>
                    <a:pt x="213" y="423"/>
                    <a:pt x="217" y="423"/>
                    <a:pt x="222" y="423"/>
                  </a:cubicBezTo>
                  <a:cubicBezTo>
                    <a:pt x="336" y="423"/>
                    <a:pt x="436" y="329"/>
                    <a:pt x="443" y="208"/>
                  </a:cubicBezTo>
                  <a:cubicBezTo>
                    <a:pt x="436" y="94"/>
                    <a:pt x="342" y="0"/>
                    <a:pt x="2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2088;p57">
              <a:extLst>
                <a:ext uri="{FF2B5EF4-FFF2-40B4-BE49-F238E27FC236}">
                  <a16:creationId xmlns:a16="http://schemas.microsoft.com/office/drawing/2014/main" id="{9D3E84D9-4025-2F9E-2B82-25D21CF9515E}"/>
                </a:ext>
              </a:extLst>
            </p:cNvPr>
            <p:cNvSpPr/>
            <p:nvPr/>
          </p:nvSpPr>
          <p:spPr>
            <a:xfrm>
              <a:off x="1863584" y="2881947"/>
              <a:ext cx="21163" cy="6114"/>
            </a:xfrm>
            <a:custGeom>
              <a:avLst/>
              <a:gdLst/>
              <a:ahLst/>
              <a:cxnLst/>
              <a:rect l="l" t="t" r="r" b="b"/>
              <a:pathLst>
                <a:path w="900" h="260" extrusionOk="0">
                  <a:moveTo>
                    <a:pt x="433" y="0"/>
                  </a:moveTo>
                  <a:cubicBezTo>
                    <a:pt x="321" y="0"/>
                    <a:pt x="206" y="33"/>
                    <a:pt x="108" y="95"/>
                  </a:cubicBezTo>
                  <a:cubicBezTo>
                    <a:pt x="34" y="149"/>
                    <a:pt x="1" y="202"/>
                    <a:pt x="14" y="216"/>
                  </a:cubicBezTo>
                  <a:cubicBezTo>
                    <a:pt x="16" y="219"/>
                    <a:pt x="20" y="220"/>
                    <a:pt x="26" y="220"/>
                  </a:cubicBezTo>
                  <a:cubicBezTo>
                    <a:pt x="70" y="220"/>
                    <a:pt x="220" y="141"/>
                    <a:pt x="417" y="141"/>
                  </a:cubicBezTo>
                  <a:cubicBezTo>
                    <a:pt x="430" y="141"/>
                    <a:pt x="443" y="141"/>
                    <a:pt x="457" y="142"/>
                  </a:cubicBezTo>
                  <a:cubicBezTo>
                    <a:pt x="670" y="148"/>
                    <a:pt x="828" y="260"/>
                    <a:pt x="876" y="260"/>
                  </a:cubicBezTo>
                  <a:cubicBezTo>
                    <a:pt x="880" y="260"/>
                    <a:pt x="884" y="258"/>
                    <a:pt x="886" y="256"/>
                  </a:cubicBezTo>
                  <a:cubicBezTo>
                    <a:pt x="900" y="243"/>
                    <a:pt x="880" y="189"/>
                    <a:pt x="806" y="129"/>
                  </a:cubicBezTo>
                  <a:cubicBezTo>
                    <a:pt x="712" y="55"/>
                    <a:pt x="591" y="8"/>
                    <a:pt x="464" y="1"/>
                  </a:cubicBezTo>
                  <a:cubicBezTo>
                    <a:pt x="453" y="0"/>
                    <a:pt x="443" y="0"/>
                    <a:pt x="4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2089;p57">
              <a:extLst>
                <a:ext uri="{FF2B5EF4-FFF2-40B4-BE49-F238E27FC236}">
                  <a16:creationId xmlns:a16="http://schemas.microsoft.com/office/drawing/2014/main" id="{D7AAC982-6DEA-35D8-C480-F35A3C9A72B4}"/>
                </a:ext>
              </a:extLst>
            </p:cNvPr>
            <p:cNvSpPr/>
            <p:nvPr/>
          </p:nvSpPr>
          <p:spPr>
            <a:xfrm>
              <a:off x="1820506" y="2897584"/>
              <a:ext cx="10441" cy="9970"/>
            </a:xfrm>
            <a:custGeom>
              <a:avLst/>
              <a:gdLst/>
              <a:ahLst/>
              <a:cxnLst/>
              <a:rect l="l" t="t" r="r" b="b"/>
              <a:pathLst>
                <a:path w="444" h="424" extrusionOk="0">
                  <a:moveTo>
                    <a:pt x="240" y="0"/>
                  </a:moveTo>
                  <a:cubicBezTo>
                    <a:pt x="236" y="0"/>
                    <a:pt x="233" y="0"/>
                    <a:pt x="229" y="0"/>
                  </a:cubicBezTo>
                  <a:cubicBezTo>
                    <a:pt x="108" y="0"/>
                    <a:pt x="7" y="94"/>
                    <a:pt x="1" y="215"/>
                  </a:cubicBezTo>
                  <a:cubicBezTo>
                    <a:pt x="7" y="336"/>
                    <a:pt x="108" y="423"/>
                    <a:pt x="222" y="423"/>
                  </a:cubicBezTo>
                  <a:cubicBezTo>
                    <a:pt x="343" y="423"/>
                    <a:pt x="443" y="329"/>
                    <a:pt x="443" y="208"/>
                  </a:cubicBezTo>
                  <a:lnTo>
                    <a:pt x="443" y="202"/>
                  </a:lnTo>
                  <a:cubicBezTo>
                    <a:pt x="443" y="91"/>
                    <a:pt x="349" y="0"/>
                    <a:pt x="24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2090;p57">
              <a:extLst>
                <a:ext uri="{FF2B5EF4-FFF2-40B4-BE49-F238E27FC236}">
                  <a16:creationId xmlns:a16="http://schemas.microsoft.com/office/drawing/2014/main" id="{E7316244-5763-6D00-0299-6206A59C585B}"/>
                </a:ext>
              </a:extLst>
            </p:cNvPr>
            <p:cNvSpPr/>
            <p:nvPr/>
          </p:nvSpPr>
          <p:spPr>
            <a:xfrm>
              <a:off x="1808679" y="2880983"/>
              <a:ext cx="21163" cy="6020"/>
            </a:xfrm>
            <a:custGeom>
              <a:avLst/>
              <a:gdLst/>
              <a:ahLst/>
              <a:cxnLst/>
              <a:rect l="l" t="t" r="r" b="b"/>
              <a:pathLst>
                <a:path w="900" h="256" extrusionOk="0">
                  <a:moveTo>
                    <a:pt x="433" y="1"/>
                  </a:moveTo>
                  <a:cubicBezTo>
                    <a:pt x="321" y="1"/>
                    <a:pt x="206" y="34"/>
                    <a:pt x="108" y="96"/>
                  </a:cubicBezTo>
                  <a:cubicBezTo>
                    <a:pt x="34" y="149"/>
                    <a:pt x="0" y="196"/>
                    <a:pt x="14" y="210"/>
                  </a:cubicBezTo>
                  <a:cubicBezTo>
                    <a:pt x="16" y="214"/>
                    <a:pt x="22" y="216"/>
                    <a:pt x="29" y="216"/>
                  </a:cubicBezTo>
                  <a:cubicBezTo>
                    <a:pt x="78" y="216"/>
                    <a:pt x="225" y="142"/>
                    <a:pt x="417" y="142"/>
                  </a:cubicBezTo>
                  <a:cubicBezTo>
                    <a:pt x="430" y="142"/>
                    <a:pt x="443" y="142"/>
                    <a:pt x="457" y="143"/>
                  </a:cubicBezTo>
                  <a:cubicBezTo>
                    <a:pt x="665" y="149"/>
                    <a:pt x="821" y="255"/>
                    <a:pt x="872" y="255"/>
                  </a:cubicBezTo>
                  <a:cubicBezTo>
                    <a:pt x="878" y="255"/>
                    <a:pt x="883" y="254"/>
                    <a:pt x="886" y="250"/>
                  </a:cubicBezTo>
                  <a:cubicBezTo>
                    <a:pt x="899" y="243"/>
                    <a:pt x="879" y="190"/>
                    <a:pt x="799" y="129"/>
                  </a:cubicBezTo>
                  <a:cubicBezTo>
                    <a:pt x="705" y="55"/>
                    <a:pt x="591" y="8"/>
                    <a:pt x="463" y="2"/>
                  </a:cubicBezTo>
                  <a:cubicBezTo>
                    <a:pt x="453" y="1"/>
                    <a:pt x="443" y="1"/>
                    <a:pt x="43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2091;p57">
              <a:extLst>
                <a:ext uri="{FF2B5EF4-FFF2-40B4-BE49-F238E27FC236}">
                  <a16:creationId xmlns:a16="http://schemas.microsoft.com/office/drawing/2014/main" id="{46B73855-934B-9A71-31C7-40F0B771FD77}"/>
                </a:ext>
              </a:extLst>
            </p:cNvPr>
            <p:cNvSpPr/>
            <p:nvPr/>
          </p:nvSpPr>
          <p:spPr>
            <a:xfrm>
              <a:off x="1846536" y="2884016"/>
              <a:ext cx="15802" cy="47101"/>
            </a:xfrm>
            <a:custGeom>
              <a:avLst/>
              <a:gdLst/>
              <a:ahLst/>
              <a:cxnLst/>
              <a:rect l="l" t="t" r="r" b="b"/>
              <a:pathLst>
                <a:path w="672" h="2003" extrusionOk="0"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" y="7"/>
                    <a:pt x="155" y="557"/>
                    <a:pt x="377" y="1228"/>
                  </a:cubicBezTo>
                  <a:lnTo>
                    <a:pt x="544" y="1698"/>
                  </a:lnTo>
                  <a:cubicBezTo>
                    <a:pt x="571" y="1752"/>
                    <a:pt x="578" y="1819"/>
                    <a:pt x="571" y="1879"/>
                  </a:cubicBezTo>
                  <a:cubicBezTo>
                    <a:pt x="564" y="1919"/>
                    <a:pt x="504" y="1933"/>
                    <a:pt x="444" y="1933"/>
                  </a:cubicBezTo>
                  <a:cubicBezTo>
                    <a:pt x="202" y="1953"/>
                    <a:pt x="54" y="1973"/>
                    <a:pt x="54" y="1987"/>
                  </a:cubicBezTo>
                  <a:cubicBezTo>
                    <a:pt x="54" y="1996"/>
                    <a:pt x="134" y="2003"/>
                    <a:pt x="271" y="2003"/>
                  </a:cubicBezTo>
                  <a:cubicBezTo>
                    <a:pt x="321" y="2003"/>
                    <a:pt x="379" y="2002"/>
                    <a:pt x="444" y="2000"/>
                  </a:cubicBezTo>
                  <a:cubicBezTo>
                    <a:pt x="453" y="2002"/>
                    <a:pt x="464" y="2003"/>
                    <a:pt x="475" y="2003"/>
                  </a:cubicBezTo>
                  <a:cubicBezTo>
                    <a:pt x="500" y="2003"/>
                    <a:pt x="527" y="1998"/>
                    <a:pt x="551" y="1993"/>
                  </a:cubicBezTo>
                  <a:cubicBezTo>
                    <a:pt x="591" y="1980"/>
                    <a:pt x="632" y="1953"/>
                    <a:pt x="652" y="1906"/>
                  </a:cubicBezTo>
                  <a:cubicBezTo>
                    <a:pt x="672" y="1832"/>
                    <a:pt x="665" y="1745"/>
                    <a:pt x="632" y="1671"/>
                  </a:cubicBezTo>
                  <a:cubicBezTo>
                    <a:pt x="585" y="1517"/>
                    <a:pt x="531" y="1362"/>
                    <a:pt x="477" y="1195"/>
                  </a:cubicBezTo>
                  <a:cubicBezTo>
                    <a:pt x="258" y="532"/>
                    <a:pt x="59" y="0"/>
                    <a:pt x="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2092;p57">
              <a:extLst>
                <a:ext uri="{FF2B5EF4-FFF2-40B4-BE49-F238E27FC236}">
                  <a16:creationId xmlns:a16="http://schemas.microsoft.com/office/drawing/2014/main" id="{6E8CC697-03E3-762E-1904-332000C01F2F}"/>
                </a:ext>
              </a:extLst>
            </p:cNvPr>
            <p:cNvSpPr/>
            <p:nvPr/>
          </p:nvSpPr>
          <p:spPr>
            <a:xfrm>
              <a:off x="1806139" y="2863018"/>
              <a:ext cx="26219" cy="7054"/>
            </a:xfrm>
            <a:custGeom>
              <a:avLst/>
              <a:gdLst/>
              <a:ahLst/>
              <a:cxnLst/>
              <a:rect l="l" t="t" r="r" b="b"/>
              <a:pathLst>
                <a:path w="1115" h="300" extrusionOk="0">
                  <a:moveTo>
                    <a:pt x="506" y="0"/>
                  </a:moveTo>
                  <a:cubicBezTo>
                    <a:pt x="387" y="0"/>
                    <a:pt x="268" y="23"/>
                    <a:pt x="155" y="68"/>
                  </a:cubicBezTo>
                  <a:cubicBezTo>
                    <a:pt x="55" y="115"/>
                    <a:pt x="1" y="169"/>
                    <a:pt x="14" y="195"/>
                  </a:cubicBezTo>
                  <a:cubicBezTo>
                    <a:pt x="29" y="232"/>
                    <a:pt x="105" y="237"/>
                    <a:pt x="216" y="237"/>
                  </a:cubicBezTo>
                  <a:cubicBezTo>
                    <a:pt x="256" y="237"/>
                    <a:pt x="301" y="236"/>
                    <a:pt x="349" y="236"/>
                  </a:cubicBezTo>
                  <a:cubicBezTo>
                    <a:pt x="413" y="236"/>
                    <a:pt x="484" y="237"/>
                    <a:pt x="558" y="242"/>
                  </a:cubicBezTo>
                  <a:cubicBezTo>
                    <a:pt x="761" y="257"/>
                    <a:pt x="936" y="299"/>
                    <a:pt x="1031" y="299"/>
                  </a:cubicBezTo>
                  <a:cubicBezTo>
                    <a:pt x="1067" y="299"/>
                    <a:pt x="1092" y="293"/>
                    <a:pt x="1101" y="276"/>
                  </a:cubicBezTo>
                  <a:cubicBezTo>
                    <a:pt x="1115" y="249"/>
                    <a:pt x="1075" y="189"/>
                    <a:pt x="981" y="128"/>
                  </a:cubicBezTo>
                  <a:cubicBezTo>
                    <a:pt x="833" y="43"/>
                    <a:pt x="670" y="0"/>
                    <a:pt x="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2093;p57">
              <a:extLst>
                <a:ext uri="{FF2B5EF4-FFF2-40B4-BE49-F238E27FC236}">
                  <a16:creationId xmlns:a16="http://schemas.microsoft.com/office/drawing/2014/main" id="{FC05D2DC-44A2-5F9C-A9E9-1B059BABEE9C}"/>
                </a:ext>
              </a:extLst>
            </p:cNvPr>
            <p:cNvSpPr/>
            <p:nvPr/>
          </p:nvSpPr>
          <p:spPr>
            <a:xfrm>
              <a:off x="1862479" y="2865323"/>
              <a:ext cx="23374" cy="6608"/>
            </a:xfrm>
            <a:custGeom>
              <a:avLst/>
              <a:gdLst/>
              <a:ahLst/>
              <a:cxnLst/>
              <a:rect l="l" t="t" r="r" b="b"/>
              <a:pathLst>
                <a:path w="994" h="281" extrusionOk="0">
                  <a:moveTo>
                    <a:pt x="443" y="0"/>
                  </a:moveTo>
                  <a:cubicBezTo>
                    <a:pt x="331" y="0"/>
                    <a:pt x="222" y="27"/>
                    <a:pt x="121" y="77"/>
                  </a:cubicBezTo>
                  <a:cubicBezTo>
                    <a:pt x="34" y="124"/>
                    <a:pt x="1" y="185"/>
                    <a:pt x="21" y="211"/>
                  </a:cubicBezTo>
                  <a:cubicBezTo>
                    <a:pt x="44" y="238"/>
                    <a:pt x="105" y="243"/>
                    <a:pt x="188" y="243"/>
                  </a:cubicBezTo>
                  <a:cubicBezTo>
                    <a:pt x="239" y="243"/>
                    <a:pt x="298" y="241"/>
                    <a:pt x="362" y="241"/>
                  </a:cubicBezTo>
                  <a:cubicBezTo>
                    <a:pt x="405" y="241"/>
                    <a:pt x="450" y="242"/>
                    <a:pt x="497" y="245"/>
                  </a:cubicBezTo>
                  <a:cubicBezTo>
                    <a:pt x="661" y="250"/>
                    <a:pt x="802" y="280"/>
                    <a:pt x="890" y="280"/>
                  </a:cubicBezTo>
                  <a:cubicBezTo>
                    <a:pt x="929" y="280"/>
                    <a:pt x="957" y="275"/>
                    <a:pt x="974" y="258"/>
                  </a:cubicBezTo>
                  <a:cubicBezTo>
                    <a:pt x="994" y="232"/>
                    <a:pt x="967" y="178"/>
                    <a:pt x="886" y="117"/>
                  </a:cubicBezTo>
                  <a:cubicBezTo>
                    <a:pt x="772" y="44"/>
                    <a:pt x="645" y="3"/>
                    <a:pt x="511" y="3"/>
                  </a:cubicBezTo>
                  <a:cubicBezTo>
                    <a:pt x="488" y="1"/>
                    <a:pt x="465" y="0"/>
                    <a:pt x="4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2094;p57">
              <a:extLst>
                <a:ext uri="{FF2B5EF4-FFF2-40B4-BE49-F238E27FC236}">
                  <a16:creationId xmlns:a16="http://schemas.microsoft.com/office/drawing/2014/main" id="{2B7A7ACF-A899-6AF6-7B73-C3FC7350D896}"/>
                </a:ext>
              </a:extLst>
            </p:cNvPr>
            <p:cNvSpPr/>
            <p:nvPr/>
          </p:nvSpPr>
          <p:spPr>
            <a:xfrm>
              <a:off x="1744039" y="2903604"/>
              <a:ext cx="25043" cy="38188"/>
            </a:xfrm>
            <a:custGeom>
              <a:avLst/>
              <a:gdLst/>
              <a:ahLst/>
              <a:cxnLst/>
              <a:rect l="l" t="t" r="r" b="b"/>
              <a:pathLst>
                <a:path w="1065" h="1624" extrusionOk="0">
                  <a:moveTo>
                    <a:pt x="681" y="1"/>
                  </a:moveTo>
                  <a:cubicBezTo>
                    <a:pt x="381" y="1"/>
                    <a:pt x="13" y="132"/>
                    <a:pt x="5" y="764"/>
                  </a:cubicBezTo>
                  <a:cubicBezTo>
                    <a:pt x="0" y="1496"/>
                    <a:pt x="507" y="1624"/>
                    <a:pt x="821" y="1624"/>
                  </a:cubicBezTo>
                  <a:cubicBezTo>
                    <a:pt x="963" y="1624"/>
                    <a:pt x="1065" y="1598"/>
                    <a:pt x="1065" y="1590"/>
                  </a:cubicBezTo>
                  <a:lnTo>
                    <a:pt x="1065" y="66"/>
                  </a:lnTo>
                  <a:cubicBezTo>
                    <a:pt x="1057" y="61"/>
                    <a:pt x="885" y="1"/>
                    <a:pt x="681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2095;p57">
              <a:extLst>
                <a:ext uri="{FF2B5EF4-FFF2-40B4-BE49-F238E27FC236}">
                  <a16:creationId xmlns:a16="http://schemas.microsoft.com/office/drawing/2014/main" id="{D43C40C9-3425-CE97-69AA-06364296243A}"/>
                </a:ext>
              </a:extLst>
            </p:cNvPr>
            <p:cNvSpPr/>
            <p:nvPr/>
          </p:nvSpPr>
          <p:spPr>
            <a:xfrm>
              <a:off x="1750458" y="2911575"/>
              <a:ext cx="11217" cy="21798"/>
            </a:xfrm>
            <a:custGeom>
              <a:avLst/>
              <a:gdLst/>
              <a:ahLst/>
              <a:cxnLst/>
              <a:rect l="l" t="t" r="r" b="b"/>
              <a:pathLst>
                <a:path w="477" h="927" extrusionOk="0">
                  <a:moveTo>
                    <a:pt x="283" y="1"/>
                  </a:moveTo>
                  <a:cubicBezTo>
                    <a:pt x="276" y="1"/>
                    <a:pt x="269" y="1"/>
                    <a:pt x="262" y="3"/>
                  </a:cubicBezTo>
                  <a:cubicBezTo>
                    <a:pt x="175" y="16"/>
                    <a:pt x="101" y="76"/>
                    <a:pt x="67" y="164"/>
                  </a:cubicBezTo>
                  <a:cubicBezTo>
                    <a:pt x="20" y="258"/>
                    <a:pt x="0" y="358"/>
                    <a:pt x="0" y="459"/>
                  </a:cubicBezTo>
                  <a:cubicBezTo>
                    <a:pt x="7" y="674"/>
                    <a:pt x="114" y="875"/>
                    <a:pt x="268" y="915"/>
                  </a:cubicBezTo>
                  <a:cubicBezTo>
                    <a:pt x="289" y="923"/>
                    <a:pt x="311" y="927"/>
                    <a:pt x="333" y="927"/>
                  </a:cubicBezTo>
                  <a:cubicBezTo>
                    <a:pt x="370" y="927"/>
                    <a:pt x="407" y="916"/>
                    <a:pt x="436" y="895"/>
                  </a:cubicBezTo>
                  <a:cubicBezTo>
                    <a:pt x="470" y="868"/>
                    <a:pt x="477" y="848"/>
                    <a:pt x="470" y="841"/>
                  </a:cubicBezTo>
                  <a:lnTo>
                    <a:pt x="470" y="841"/>
                  </a:lnTo>
                  <a:cubicBezTo>
                    <a:pt x="470" y="841"/>
                    <a:pt x="456" y="855"/>
                    <a:pt x="423" y="868"/>
                  </a:cubicBezTo>
                  <a:cubicBezTo>
                    <a:pt x="399" y="878"/>
                    <a:pt x="376" y="883"/>
                    <a:pt x="352" y="883"/>
                  </a:cubicBezTo>
                  <a:cubicBezTo>
                    <a:pt x="329" y="883"/>
                    <a:pt x="305" y="878"/>
                    <a:pt x="282" y="868"/>
                  </a:cubicBezTo>
                  <a:cubicBezTo>
                    <a:pt x="175" y="828"/>
                    <a:pt x="81" y="647"/>
                    <a:pt x="74" y="459"/>
                  </a:cubicBezTo>
                  <a:cubicBezTo>
                    <a:pt x="74" y="365"/>
                    <a:pt x="94" y="278"/>
                    <a:pt x="128" y="190"/>
                  </a:cubicBezTo>
                  <a:cubicBezTo>
                    <a:pt x="148" y="123"/>
                    <a:pt x="201" y="76"/>
                    <a:pt x="268" y="50"/>
                  </a:cubicBezTo>
                  <a:cubicBezTo>
                    <a:pt x="274" y="49"/>
                    <a:pt x="280" y="48"/>
                    <a:pt x="286" y="48"/>
                  </a:cubicBezTo>
                  <a:cubicBezTo>
                    <a:pt x="327" y="48"/>
                    <a:pt x="365" y="68"/>
                    <a:pt x="383" y="103"/>
                  </a:cubicBezTo>
                  <a:cubicBezTo>
                    <a:pt x="396" y="137"/>
                    <a:pt x="389" y="157"/>
                    <a:pt x="389" y="157"/>
                  </a:cubicBezTo>
                  <a:cubicBezTo>
                    <a:pt x="396" y="157"/>
                    <a:pt x="416" y="137"/>
                    <a:pt x="409" y="97"/>
                  </a:cubicBezTo>
                  <a:cubicBezTo>
                    <a:pt x="403" y="70"/>
                    <a:pt x="389" y="43"/>
                    <a:pt x="362" y="29"/>
                  </a:cubicBezTo>
                  <a:cubicBezTo>
                    <a:pt x="340" y="13"/>
                    <a:pt x="314" y="1"/>
                    <a:pt x="283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2096;p57">
              <a:extLst>
                <a:ext uri="{FF2B5EF4-FFF2-40B4-BE49-F238E27FC236}">
                  <a16:creationId xmlns:a16="http://schemas.microsoft.com/office/drawing/2014/main" id="{34581A20-DFA9-03FB-E059-8F0E135259D4}"/>
                </a:ext>
              </a:extLst>
            </p:cNvPr>
            <p:cNvSpPr/>
            <p:nvPr/>
          </p:nvSpPr>
          <p:spPr>
            <a:xfrm>
              <a:off x="1756760" y="2802493"/>
              <a:ext cx="123901" cy="121196"/>
            </a:xfrm>
            <a:custGeom>
              <a:avLst/>
              <a:gdLst/>
              <a:ahLst/>
              <a:cxnLst/>
              <a:rect l="l" t="t" r="r" b="b"/>
              <a:pathLst>
                <a:path w="5269" h="5154" extrusionOk="0">
                  <a:moveTo>
                    <a:pt x="2673" y="1"/>
                  </a:moveTo>
                  <a:cubicBezTo>
                    <a:pt x="2477" y="1"/>
                    <a:pt x="2296" y="21"/>
                    <a:pt x="2141" y="65"/>
                  </a:cubicBezTo>
                  <a:cubicBezTo>
                    <a:pt x="1430" y="266"/>
                    <a:pt x="846" y="615"/>
                    <a:pt x="490" y="1259"/>
                  </a:cubicBezTo>
                  <a:cubicBezTo>
                    <a:pt x="135" y="1904"/>
                    <a:pt x="0" y="2655"/>
                    <a:pt x="21" y="3387"/>
                  </a:cubicBezTo>
                  <a:cubicBezTo>
                    <a:pt x="27" y="3615"/>
                    <a:pt x="47" y="3850"/>
                    <a:pt x="168" y="4038"/>
                  </a:cubicBezTo>
                  <a:cubicBezTo>
                    <a:pt x="316" y="4273"/>
                    <a:pt x="598" y="4420"/>
                    <a:pt x="584" y="4742"/>
                  </a:cubicBezTo>
                  <a:cubicBezTo>
                    <a:pt x="578" y="4863"/>
                    <a:pt x="618" y="4977"/>
                    <a:pt x="698" y="5064"/>
                  </a:cubicBezTo>
                  <a:cubicBezTo>
                    <a:pt x="758" y="5128"/>
                    <a:pt x="821" y="5154"/>
                    <a:pt x="883" y="5154"/>
                  </a:cubicBezTo>
                  <a:cubicBezTo>
                    <a:pt x="1024" y="5154"/>
                    <a:pt x="1161" y="5018"/>
                    <a:pt x="1235" y="4883"/>
                  </a:cubicBezTo>
                  <a:cubicBezTo>
                    <a:pt x="1470" y="4467"/>
                    <a:pt x="1497" y="3971"/>
                    <a:pt x="1517" y="3501"/>
                  </a:cubicBezTo>
                  <a:cubicBezTo>
                    <a:pt x="1530" y="3165"/>
                    <a:pt x="1544" y="2816"/>
                    <a:pt x="1450" y="2494"/>
                  </a:cubicBezTo>
                  <a:cubicBezTo>
                    <a:pt x="1396" y="2313"/>
                    <a:pt x="1316" y="2145"/>
                    <a:pt x="1275" y="1971"/>
                  </a:cubicBezTo>
                  <a:cubicBezTo>
                    <a:pt x="1222" y="1790"/>
                    <a:pt x="1249" y="1595"/>
                    <a:pt x="1349" y="1441"/>
                  </a:cubicBezTo>
                  <a:cubicBezTo>
                    <a:pt x="1376" y="1407"/>
                    <a:pt x="1403" y="1380"/>
                    <a:pt x="1430" y="1353"/>
                  </a:cubicBezTo>
                  <a:cubicBezTo>
                    <a:pt x="1635" y="1176"/>
                    <a:pt x="1896" y="1081"/>
                    <a:pt x="2160" y="1081"/>
                  </a:cubicBezTo>
                  <a:cubicBezTo>
                    <a:pt x="2285" y="1081"/>
                    <a:pt x="2410" y="1102"/>
                    <a:pt x="2530" y="1145"/>
                  </a:cubicBezTo>
                  <a:cubicBezTo>
                    <a:pt x="2993" y="1312"/>
                    <a:pt x="3710" y="1539"/>
                    <a:pt x="4134" y="1539"/>
                  </a:cubicBezTo>
                  <a:cubicBezTo>
                    <a:pt x="4257" y="1539"/>
                    <a:pt x="4356" y="1520"/>
                    <a:pt x="4416" y="1474"/>
                  </a:cubicBezTo>
                  <a:cubicBezTo>
                    <a:pt x="4799" y="1179"/>
                    <a:pt x="4886" y="991"/>
                    <a:pt x="4886" y="991"/>
                  </a:cubicBezTo>
                  <a:lnTo>
                    <a:pt x="5100" y="1206"/>
                  </a:lnTo>
                  <a:cubicBezTo>
                    <a:pt x="5268" y="1112"/>
                    <a:pt x="4758" y="555"/>
                    <a:pt x="4335" y="367"/>
                  </a:cubicBezTo>
                  <a:cubicBezTo>
                    <a:pt x="3867" y="155"/>
                    <a:pt x="3216" y="1"/>
                    <a:pt x="267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2097;p57">
              <a:extLst>
                <a:ext uri="{FF2B5EF4-FFF2-40B4-BE49-F238E27FC236}">
                  <a16:creationId xmlns:a16="http://schemas.microsoft.com/office/drawing/2014/main" id="{FEAB2979-36C6-C2A0-AF91-859B1ABEAA05}"/>
                </a:ext>
              </a:extLst>
            </p:cNvPr>
            <p:cNvSpPr/>
            <p:nvPr/>
          </p:nvSpPr>
          <p:spPr>
            <a:xfrm>
              <a:off x="1829183" y="2934195"/>
              <a:ext cx="18177" cy="15167"/>
            </a:xfrm>
            <a:custGeom>
              <a:avLst/>
              <a:gdLst/>
              <a:ahLst/>
              <a:cxnLst/>
              <a:rect l="l" t="t" r="r" b="b"/>
              <a:pathLst>
                <a:path w="773" h="645" extrusionOk="0">
                  <a:moveTo>
                    <a:pt x="48" y="0"/>
                  </a:moveTo>
                  <a:cubicBezTo>
                    <a:pt x="27" y="0"/>
                    <a:pt x="1" y="61"/>
                    <a:pt x="21" y="161"/>
                  </a:cubicBezTo>
                  <a:cubicBezTo>
                    <a:pt x="34" y="295"/>
                    <a:pt x="101" y="423"/>
                    <a:pt x="209" y="510"/>
                  </a:cubicBezTo>
                  <a:cubicBezTo>
                    <a:pt x="323" y="597"/>
                    <a:pt x="457" y="644"/>
                    <a:pt x="605" y="644"/>
                  </a:cubicBezTo>
                  <a:cubicBezTo>
                    <a:pt x="712" y="638"/>
                    <a:pt x="772" y="604"/>
                    <a:pt x="772" y="591"/>
                  </a:cubicBezTo>
                  <a:cubicBezTo>
                    <a:pt x="766" y="557"/>
                    <a:pt x="511" y="584"/>
                    <a:pt x="296" y="416"/>
                  </a:cubicBezTo>
                  <a:cubicBezTo>
                    <a:pt x="88" y="242"/>
                    <a:pt x="81" y="0"/>
                    <a:pt x="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98;p57">
              <a:extLst>
                <a:ext uri="{FF2B5EF4-FFF2-40B4-BE49-F238E27FC236}">
                  <a16:creationId xmlns:a16="http://schemas.microsoft.com/office/drawing/2014/main" id="{C933CE0C-9505-0F31-BB00-8586F764B88A}"/>
                </a:ext>
              </a:extLst>
            </p:cNvPr>
            <p:cNvSpPr/>
            <p:nvPr/>
          </p:nvSpPr>
          <p:spPr>
            <a:xfrm>
              <a:off x="1760710" y="3006148"/>
              <a:ext cx="67723" cy="46419"/>
            </a:xfrm>
            <a:custGeom>
              <a:avLst/>
              <a:gdLst/>
              <a:ahLst/>
              <a:cxnLst/>
              <a:rect l="l" t="t" r="r" b="b"/>
              <a:pathLst>
                <a:path w="2880" h="1974" extrusionOk="0">
                  <a:moveTo>
                    <a:pt x="0" y="0"/>
                  </a:moveTo>
                  <a:lnTo>
                    <a:pt x="0" y="0"/>
                  </a:lnTo>
                  <a:cubicBezTo>
                    <a:pt x="477" y="691"/>
                    <a:pt x="1034" y="1329"/>
                    <a:pt x="1644" y="1906"/>
                  </a:cubicBezTo>
                  <a:cubicBezTo>
                    <a:pt x="1691" y="1953"/>
                    <a:pt x="1752" y="1973"/>
                    <a:pt x="1812" y="1973"/>
                  </a:cubicBezTo>
                  <a:cubicBezTo>
                    <a:pt x="1879" y="1960"/>
                    <a:pt x="1940" y="1919"/>
                    <a:pt x="1973" y="1859"/>
                  </a:cubicBezTo>
                  <a:cubicBezTo>
                    <a:pt x="2060" y="1752"/>
                    <a:pt x="2154" y="1638"/>
                    <a:pt x="2242" y="1530"/>
                  </a:cubicBezTo>
                  <a:cubicBezTo>
                    <a:pt x="2265" y="1493"/>
                    <a:pt x="2305" y="1468"/>
                    <a:pt x="2347" y="1468"/>
                  </a:cubicBezTo>
                  <a:cubicBezTo>
                    <a:pt x="2365" y="1468"/>
                    <a:pt x="2384" y="1473"/>
                    <a:pt x="2403" y="1483"/>
                  </a:cubicBezTo>
                  <a:cubicBezTo>
                    <a:pt x="2416" y="1490"/>
                    <a:pt x="2429" y="1503"/>
                    <a:pt x="2443" y="1517"/>
                  </a:cubicBezTo>
                  <a:lnTo>
                    <a:pt x="2718" y="1732"/>
                  </a:lnTo>
                  <a:cubicBezTo>
                    <a:pt x="2745" y="1749"/>
                    <a:pt x="2778" y="1767"/>
                    <a:pt x="2806" y="1767"/>
                  </a:cubicBezTo>
                  <a:cubicBezTo>
                    <a:pt x="2821" y="1767"/>
                    <a:pt x="2834" y="1763"/>
                    <a:pt x="2846" y="1752"/>
                  </a:cubicBezTo>
                  <a:cubicBezTo>
                    <a:pt x="2879" y="1718"/>
                    <a:pt x="2852" y="1678"/>
                    <a:pt x="2832" y="1638"/>
                  </a:cubicBezTo>
                  <a:cubicBezTo>
                    <a:pt x="2705" y="1423"/>
                    <a:pt x="2550" y="1262"/>
                    <a:pt x="2423" y="1040"/>
                  </a:cubicBezTo>
                  <a:cubicBezTo>
                    <a:pt x="2409" y="1027"/>
                    <a:pt x="2349" y="960"/>
                    <a:pt x="2356" y="940"/>
                  </a:cubicBezTo>
                  <a:lnTo>
                    <a:pt x="2356" y="940"/>
                  </a:lnTo>
                  <a:cubicBezTo>
                    <a:pt x="2322" y="973"/>
                    <a:pt x="2295" y="1007"/>
                    <a:pt x="2268" y="1047"/>
                  </a:cubicBezTo>
                  <a:cubicBezTo>
                    <a:pt x="2134" y="1248"/>
                    <a:pt x="1919" y="1436"/>
                    <a:pt x="1779" y="161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F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099;p57">
              <a:extLst>
                <a:ext uri="{FF2B5EF4-FFF2-40B4-BE49-F238E27FC236}">
                  <a16:creationId xmlns:a16="http://schemas.microsoft.com/office/drawing/2014/main" id="{AD76D17E-6608-6828-1371-51FB2FEB08EF}"/>
                </a:ext>
              </a:extLst>
            </p:cNvPr>
            <p:cNvSpPr/>
            <p:nvPr/>
          </p:nvSpPr>
          <p:spPr>
            <a:xfrm>
              <a:off x="1653086" y="3004432"/>
              <a:ext cx="219207" cy="260288"/>
            </a:xfrm>
            <a:custGeom>
              <a:avLst/>
              <a:gdLst/>
              <a:ahLst/>
              <a:cxnLst/>
              <a:rect l="l" t="t" r="r" b="b"/>
              <a:pathLst>
                <a:path w="9322" h="11069" extrusionOk="0">
                  <a:moveTo>
                    <a:pt x="3546" y="0"/>
                  </a:moveTo>
                  <a:cubicBezTo>
                    <a:pt x="2705" y="0"/>
                    <a:pt x="1581" y="200"/>
                    <a:pt x="786" y="1100"/>
                  </a:cubicBezTo>
                  <a:cubicBezTo>
                    <a:pt x="262" y="1711"/>
                    <a:pt x="1" y="2502"/>
                    <a:pt x="61" y="3308"/>
                  </a:cubicBezTo>
                  <a:cubicBezTo>
                    <a:pt x="101" y="3858"/>
                    <a:pt x="155" y="4650"/>
                    <a:pt x="202" y="5381"/>
                  </a:cubicBezTo>
                  <a:cubicBezTo>
                    <a:pt x="283" y="6670"/>
                    <a:pt x="571" y="9857"/>
                    <a:pt x="1249" y="10615"/>
                  </a:cubicBezTo>
                  <a:cubicBezTo>
                    <a:pt x="1555" y="10954"/>
                    <a:pt x="2090" y="11068"/>
                    <a:pt x="2645" y="11068"/>
                  </a:cubicBezTo>
                  <a:cubicBezTo>
                    <a:pt x="3333" y="11068"/>
                    <a:pt x="4053" y="10894"/>
                    <a:pt x="4409" y="10756"/>
                  </a:cubicBezTo>
                  <a:cubicBezTo>
                    <a:pt x="5054" y="10501"/>
                    <a:pt x="6054" y="10575"/>
                    <a:pt x="6543" y="10105"/>
                  </a:cubicBezTo>
                  <a:cubicBezTo>
                    <a:pt x="7040" y="9636"/>
                    <a:pt x="7778" y="9354"/>
                    <a:pt x="8550" y="9045"/>
                  </a:cubicBezTo>
                  <a:cubicBezTo>
                    <a:pt x="9322" y="8737"/>
                    <a:pt x="9013" y="8327"/>
                    <a:pt x="9013" y="8327"/>
                  </a:cubicBezTo>
                  <a:lnTo>
                    <a:pt x="7859" y="5878"/>
                  </a:lnTo>
                  <a:lnTo>
                    <a:pt x="3665" y="6717"/>
                  </a:lnTo>
                  <a:cubicBezTo>
                    <a:pt x="3665" y="6717"/>
                    <a:pt x="3490" y="5106"/>
                    <a:pt x="3671" y="4616"/>
                  </a:cubicBezTo>
                  <a:cubicBezTo>
                    <a:pt x="3846" y="4133"/>
                    <a:pt x="4148" y="3502"/>
                    <a:pt x="4248" y="2757"/>
                  </a:cubicBezTo>
                  <a:cubicBezTo>
                    <a:pt x="4349" y="2019"/>
                    <a:pt x="4705" y="127"/>
                    <a:pt x="4705" y="127"/>
                  </a:cubicBezTo>
                  <a:cubicBezTo>
                    <a:pt x="4705" y="127"/>
                    <a:pt x="4215" y="0"/>
                    <a:pt x="35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100;p57">
              <a:extLst>
                <a:ext uri="{FF2B5EF4-FFF2-40B4-BE49-F238E27FC236}">
                  <a16:creationId xmlns:a16="http://schemas.microsoft.com/office/drawing/2014/main" id="{C355AB9E-1268-0486-0F01-2903E48F59E8}"/>
                </a:ext>
              </a:extLst>
            </p:cNvPr>
            <p:cNvSpPr/>
            <p:nvPr/>
          </p:nvSpPr>
          <p:spPr>
            <a:xfrm>
              <a:off x="1707216" y="3161717"/>
              <a:ext cx="33321" cy="36966"/>
            </a:xfrm>
            <a:custGeom>
              <a:avLst/>
              <a:gdLst/>
              <a:ahLst/>
              <a:cxnLst/>
              <a:rect l="l" t="t" r="r" b="b"/>
              <a:pathLst>
                <a:path w="1417" h="1572" extrusionOk="0">
                  <a:moveTo>
                    <a:pt x="1416" y="1"/>
                  </a:moveTo>
                  <a:lnTo>
                    <a:pt x="1416" y="1"/>
                  </a:lnTo>
                  <a:cubicBezTo>
                    <a:pt x="1389" y="8"/>
                    <a:pt x="1356" y="14"/>
                    <a:pt x="1336" y="28"/>
                  </a:cubicBezTo>
                  <a:cubicBezTo>
                    <a:pt x="1302" y="34"/>
                    <a:pt x="1269" y="48"/>
                    <a:pt x="1235" y="61"/>
                  </a:cubicBezTo>
                  <a:cubicBezTo>
                    <a:pt x="1202" y="81"/>
                    <a:pt x="1161" y="95"/>
                    <a:pt x="1114" y="122"/>
                  </a:cubicBezTo>
                  <a:cubicBezTo>
                    <a:pt x="1007" y="175"/>
                    <a:pt x="913" y="236"/>
                    <a:pt x="819" y="303"/>
                  </a:cubicBezTo>
                  <a:cubicBezTo>
                    <a:pt x="584" y="477"/>
                    <a:pt x="390" y="699"/>
                    <a:pt x="242" y="940"/>
                  </a:cubicBezTo>
                  <a:cubicBezTo>
                    <a:pt x="182" y="1048"/>
                    <a:pt x="128" y="1148"/>
                    <a:pt x="88" y="1262"/>
                  </a:cubicBezTo>
                  <a:cubicBezTo>
                    <a:pt x="67" y="1303"/>
                    <a:pt x="54" y="1350"/>
                    <a:pt x="41" y="1390"/>
                  </a:cubicBezTo>
                  <a:cubicBezTo>
                    <a:pt x="34" y="1417"/>
                    <a:pt x="21" y="1450"/>
                    <a:pt x="14" y="1484"/>
                  </a:cubicBezTo>
                  <a:cubicBezTo>
                    <a:pt x="7" y="1511"/>
                    <a:pt x="0" y="1544"/>
                    <a:pt x="0" y="1571"/>
                  </a:cubicBezTo>
                  <a:cubicBezTo>
                    <a:pt x="7" y="1571"/>
                    <a:pt x="41" y="1450"/>
                    <a:pt x="114" y="1269"/>
                  </a:cubicBezTo>
                  <a:cubicBezTo>
                    <a:pt x="161" y="1162"/>
                    <a:pt x="215" y="1061"/>
                    <a:pt x="276" y="960"/>
                  </a:cubicBezTo>
                  <a:cubicBezTo>
                    <a:pt x="349" y="846"/>
                    <a:pt x="437" y="732"/>
                    <a:pt x="524" y="625"/>
                  </a:cubicBezTo>
                  <a:cubicBezTo>
                    <a:pt x="624" y="524"/>
                    <a:pt x="725" y="424"/>
                    <a:pt x="839" y="336"/>
                  </a:cubicBezTo>
                  <a:cubicBezTo>
                    <a:pt x="933" y="269"/>
                    <a:pt x="1027" y="202"/>
                    <a:pt x="1128" y="148"/>
                  </a:cubicBezTo>
                  <a:cubicBezTo>
                    <a:pt x="1302" y="54"/>
                    <a:pt x="1416" y="14"/>
                    <a:pt x="1416" y="1"/>
                  </a:cubicBezTo>
                  <a:close/>
                </a:path>
              </a:pathLst>
            </a:custGeom>
            <a:solidFill>
              <a:srgbClr val="222F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101;p57">
              <a:extLst>
                <a:ext uri="{FF2B5EF4-FFF2-40B4-BE49-F238E27FC236}">
                  <a16:creationId xmlns:a16="http://schemas.microsoft.com/office/drawing/2014/main" id="{02248ABA-4A1F-810B-6D2A-862769F6CB05}"/>
                </a:ext>
              </a:extLst>
            </p:cNvPr>
            <p:cNvSpPr/>
            <p:nvPr/>
          </p:nvSpPr>
          <p:spPr>
            <a:xfrm>
              <a:off x="1695388" y="3161412"/>
              <a:ext cx="45149" cy="46912"/>
            </a:xfrm>
            <a:custGeom>
              <a:avLst/>
              <a:gdLst/>
              <a:ahLst/>
              <a:cxnLst/>
              <a:rect l="l" t="t" r="r" b="b"/>
              <a:pathLst>
                <a:path w="1920" h="1995" extrusionOk="0">
                  <a:moveTo>
                    <a:pt x="1919" y="0"/>
                  </a:moveTo>
                  <a:lnTo>
                    <a:pt x="1772" y="14"/>
                  </a:lnTo>
                  <a:cubicBezTo>
                    <a:pt x="919" y="175"/>
                    <a:pt x="242" y="819"/>
                    <a:pt x="27" y="1658"/>
                  </a:cubicBezTo>
                  <a:cubicBezTo>
                    <a:pt x="0" y="1772"/>
                    <a:pt x="0" y="1926"/>
                    <a:pt x="101" y="1980"/>
                  </a:cubicBezTo>
                  <a:cubicBezTo>
                    <a:pt x="126" y="1990"/>
                    <a:pt x="151" y="1994"/>
                    <a:pt x="176" y="1994"/>
                  </a:cubicBezTo>
                  <a:cubicBezTo>
                    <a:pt x="239" y="1994"/>
                    <a:pt x="297" y="1966"/>
                    <a:pt x="336" y="1913"/>
                  </a:cubicBezTo>
                  <a:cubicBezTo>
                    <a:pt x="389" y="1846"/>
                    <a:pt x="430" y="1765"/>
                    <a:pt x="450" y="1678"/>
                  </a:cubicBezTo>
                  <a:cubicBezTo>
                    <a:pt x="698" y="940"/>
                    <a:pt x="1228" y="336"/>
                    <a:pt x="19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102;p57">
              <a:extLst>
                <a:ext uri="{FF2B5EF4-FFF2-40B4-BE49-F238E27FC236}">
                  <a16:creationId xmlns:a16="http://schemas.microsoft.com/office/drawing/2014/main" id="{606AF0B8-8CE9-1FFC-8D67-3FBD1DC4BB6E}"/>
                </a:ext>
              </a:extLst>
            </p:cNvPr>
            <p:cNvSpPr/>
            <p:nvPr/>
          </p:nvSpPr>
          <p:spPr>
            <a:xfrm>
              <a:off x="1745567" y="2984210"/>
              <a:ext cx="127992" cy="114283"/>
            </a:xfrm>
            <a:custGeom>
              <a:avLst/>
              <a:gdLst/>
              <a:ahLst/>
              <a:cxnLst/>
              <a:rect l="l" t="t" r="r" b="b"/>
              <a:pathLst>
                <a:path w="5443" h="4860" extrusionOk="0">
                  <a:moveTo>
                    <a:pt x="986" y="0"/>
                  </a:moveTo>
                  <a:lnTo>
                    <a:pt x="456" y="765"/>
                  </a:lnTo>
                  <a:lnTo>
                    <a:pt x="0" y="765"/>
                  </a:lnTo>
                  <a:lnTo>
                    <a:pt x="792" y="3114"/>
                  </a:lnTo>
                  <a:lnTo>
                    <a:pt x="2006" y="4221"/>
                  </a:lnTo>
                  <a:cubicBezTo>
                    <a:pt x="2553" y="4722"/>
                    <a:pt x="3038" y="4859"/>
                    <a:pt x="3407" y="4859"/>
                  </a:cubicBezTo>
                  <a:cubicBezTo>
                    <a:pt x="3853" y="4859"/>
                    <a:pt x="4127" y="4658"/>
                    <a:pt x="4127" y="4658"/>
                  </a:cubicBezTo>
                  <a:lnTo>
                    <a:pt x="4711" y="3946"/>
                  </a:lnTo>
                  <a:lnTo>
                    <a:pt x="5442" y="2108"/>
                  </a:lnTo>
                  <a:lnTo>
                    <a:pt x="4858" y="1839"/>
                  </a:lnTo>
                  <a:lnTo>
                    <a:pt x="4677" y="1309"/>
                  </a:lnTo>
                  <a:lnTo>
                    <a:pt x="3979" y="1658"/>
                  </a:lnTo>
                  <a:lnTo>
                    <a:pt x="3657" y="2631"/>
                  </a:lnTo>
                  <a:lnTo>
                    <a:pt x="2993" y="1645"/>
                  </a:lnTo>
                  <a:lnTo>
                    <a:pt x="98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103;p57">
              <a:extLst>
                <a:ext uri="{FF2B5EF4-FFF2-40B4-BE49-F238E27FC236}">
                  <a16:creationId xmlns:a16="http://schemas.microsoft.com/office/drawing/2014/main" id="{E24F1CDD-AD41-4AA8-7BBE-DE0EBFAF4A2E}"/>
                </a:ext>
              </a:extLst>
            </p:cNvPr>
            <p:cNvSpPr/>
            <p:nvPr/>
          </p:nvSpPr>
          <p:spPr>
            <a:xfrm>
              <a:off x="1703900" y="3002198"/>
              <a:ext cx="273338" cy="177397"/>
            </a:xfrm>
            <a:custGeom>
              <a:avLst/>
              <a:gdLst/>
              <a:ahLst/>
              <a:cxnLst/>
              <a:rect l="l" t="t" r="r" b="b"/>
              <a:pathLst>
                <a:path w="11624" h="7544" extrusionOk="0">
                  <a:moveTo>
                    <a:pt x="1772" y="0"/>
                  </a:moveTo>
                  <a:lnTo>
                    <a:pt x="443" y="182"/>
                  </a:lnTo>
                  <a:cubicBezTo>
                    <a:pt x="443" y="182"/>
                    <a:pt x="0" y="4201"/>
                    <a:pt x="0" y="4376"/>
                  </a:cubicBezTo>
                  <a:cubicBezTo>
                    <a:pt x="0" y="4550"/>
                    <a:pt x="1510" y="6812"/>
                    <a:pt x="1510" y="6812"/>
                  </a:cubicBezTo>
                  <a:lnTo>
                    <a:pt x="11623" y="7543"/>
                  </a:lnTo>
                  <a:cubicBezTo>
                    <a:pt x="11623" y="7543"/>
                    <a:pt x="10523" y="3349"/>
                    <a:pt x="9858" y="2631"/>
                  </a:cubicBezTo>
                  <a:cubicBezTo>
                    <a:pt x="9201" y="1920"/>
                    <a:pt x="7087" y="1249"/>
                    <a:pt x="7087" y="1249"/>
                  </a:cubicBezTo>
                  <a:cubicBezTo>
                    <a:pt x="7087" y="1249"/>
                    <a:pt x="6120" y="2946"/>
                    <a:pt x="5147" y="3289"/>
                  </a:cubicBezTo>
                  <a:cubicBezTo>
                    <a:pt x="5104" y="3304"/>
                    <a:pt x="5057" y="3311"/>
                    <a:pt x="5008" y="3311"/>
                  </a:cubicBezTo>
                  <a:cubicBezTo>
                    <a:pt x="3963" y="3311"/>
                    <a:pt x="1772" y="0"/>
                    <a:pt x="17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104;p57">
              <a:extLst>
                <a:ext uri="{FF2B5EF4-FFF2-40B4-BE49-F238E27FC236}">
                  <a16:creationId xmlns:a16="http://schemas.microsoft.com/office/drawing/2014/main" id="{096283BF-6079-E58F-0AB0-5382D7688C7E}"/>
                </a:ext>
              </a:extLst>
            </p:cNvPr>
            <p:cNvSpPr/>
            <p:nvPr/>
          </p:nvSpPr>
          <p:spPr>
            <a:xfrm>
              <a:off x="1839294" y="3134182"/>
              <a:ext cx="115835" cy="56765"/>
            </a:xfrm>
            <a:custGeom>
              <a:avLst/>
              <a:gdLst/>
              <a:ahLst/>
              <a:cxnLst/>
              <a:rect l="l" t="t" r="r" b="b"/>
              <a:pathLst>
                <a:path w="4926" h="2414" extrusionOk="0">
                  <a:moveTo>
                    <a:pt x="1869" y="0"/>
                  </a:moveTo>
                  <a:cubicBezTo>
                    <a:pt x="1228" y="0"/>
                    <a:pt x="0" y="454"/>
                    <a:pt x="0" y="454"/>
                  </a:cubicBezTo>
                  <a:lnTo>
                    <a:pt x="906" y="2413"/>
                  </a:lnTo>
                  <a:lnTo>
                    <a:pt x="1590" y="1675"/>
                  </a:lnTo>
                  <a:lnTo>
                    <a:pt x="1859" y="1917"/>
                  </a:lnTo>
                  <a:lnTo>
                    <a:pt x="4926" y="1937"/>
                  </a:lnTo>
                  <a:cubicBezTo>
                    <a:pt x="4926" y="1937"/>
                    <a:pt x="2570" y="65"/>
                    <a:pt x="1966" y="4"/>
                  </a:cubicBezTo>
                  <a:cubicBezTo>
                    <a:pt x="1936" y="1"/>
                    <a:pt x="1903" y="0"/>
                    <a:pt x="1869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105;p57">
              <a:extLst>
                <a:ext uri="{FF2B5EF4-FFF2-40B4-BE49-F238E27FC236}">
                  <a16:creationId xmlns:a16="http://schemas.microsoft.com/office/drawing/2014/main" id="{41C6E379-12A9-C8B8-EA79-335AA4A583B1}"/>
                </a:ext>
              </a:extLst>
            </p:cNvPr>
            <p:cNvSpPr/>
            <p:nvPr/>
          </p:nvSpPr>
          <p:spPr>
            <a:xfrm>
              <a:off x="1824292" y="3156050"/>
              <a:ext cx="27160" cy="63608"/>
            </a:xfrm>
            <a:custGeom>
              <a:avLst/>
              <a:gdLst/>
              <a:ahLst/>
              <a:cxnLst/>
              <a:rect l="l" t="t" r="r" b="b"/>
              <a:pathLst>
                <a:path w="1155" h="2705" extrusionOk="0">
                  <a:moveTo>
                    <a:pt x="1" y="0"/>
                  </a:moveTo>
                  <a:lnTo>
                    <a:pt x="1" y="0"/>
                  </a:lnTo>
                  <a:cubicBezTo>
                    <a:pt x="14" y="40"/>
                    <a:pt x="21" y="74"/>
                    <a:pt x="41" y="114"/>
                  </a:cubicBezTo>
                  <a:cubicBezTo>
                    <a:pt x="68" y="195"/>
                    <a:pt x="101" y="295"/>
                    <a:pt x="148" y="423"/>
                  </a:cubicBezTo>
                  <a:cubicBezTo>
                    <a:pt x="242" y="678"/>
                    <a:pt x="370" y="1034"/>
                    <a:pt x="517" y="1430"/>
                  </a:cubicBezTo>
                  <a:cubicBezTo>
                    <a:pt x="725" y="1987"/>
                    <a:pt x="913" y="2470"/>
                    <a:pt x="1000" y="2691"/>
                  </a:cubicBezTo>
                  <a:lnTo>
                    <a:pt x="1007" y="2705"/>
                  </a:lnTo>
                  <a:lnTo>
                    <a:pt x="1014" y="2698"/>
                  </a:lnTo>
                  <a:cubicBezTo>
                    <a:pt x="1068" y="2678"/>
                    <a:pt x="1108" y="2644"/>
                    <a:pt x="1155" y="2617"/>
                  </a:cubicBezTo>
                  <a:lnTo>
                    <a:pt x="1155" y="2617"/>
                  </a:lnTo>
                  <a:cubicBezTo>
                    <a:pt x="1105" y="2630"/>
                    <a:pt x="1062" y="2653"/>
                    <a:pt x="1018" y="2678"/>
                  </a:cubicBezTo>
                  <a:lnTo>
                    <a:pt x="1018" y="2678"/>
                  </a:lnTo>
                  <a:cubicBezTo>
                    <a:pt x="937" y="2447"/>
                    <a:pt x="764" y="1968"/>
                    <a:pt x="558" y="1416"/>
                  </a:cubicBezTo>
                  <a:cubicBezTo>
                    <a:pt x="410" y="1020"/>
                    <a:pt x="276" y="665"/>
                    <a:pt x="175" y="410"/>
                  </a:cubicBezTo>
                  <a:lnTo>
                    <a:pt x="54" y="108"/>
                  </a:lnTo>
                  <a:cubicBezTo>
                    <a:pt x="41" y="74"/>
                    <a:pt x="21" y="34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106;p57">
              <a:extLst>
                <a:ext uri="{FF2B5EF4-FFF2-40B4-BE49-F238E27FC236}">
                  <a16:creationId xmlns:a16="http://schemas.microsoft.com/office/drawing/2014/main" id="{AD817091-FE86-554F-D81A-CCF6224643E5}"/>
                </a:ext>
              </a:extLst>
            </p:cNvPr>
            <p:cNvSpPr/>
            <p:nvPr/>
          </p:nvSpPr>
          <p:spPr>
            <a:xfrm>
              <a:off x="1681962" y="3059784"/>
              <a:ext cx="43903" cy="42962"/>
            </a:xfrm>
            <a:custGeom>
              <a:avLst/>
              <a:gdLst/>
              <a:ahLst/>
              <a:cxnLst/>
              <a:rect l="l" t="t" r="r" b="b"/>
              <a:pathLst>
                <a:path w="1867" h="1827" extrusionOk="0">
                  <a:moveTo>
                    <a:pt x="1" y="1"/>
                  </a:moveTo>
                  <a:lnTo>
                    <a:pt x="1" y="1"/>
                  </a:lnTo>
                  <a:cubicBezTo>
                    <a:pt x="28" y="21"/>
                    <a:pt x="61" y="41"/>
                    <a:pt x="88" y="61"/>
                  </a:cubicBezTo>
                  <a:cubicBezTo>
                    <a:pt x="148" y="95"/>
                    <a:pt x="229" y="148"/>
                    <a:pt x="330" y="216"/>
                  </a:cubicBezTo>
                  <a:cubicBezTo>
                    <a:pt x="585" y="397"/>
                    <a:pt x="833" y="591"/>
                    <a:pt x="1061" y="806"/>
                  </a:cubicBezTo>
                  <a:cubicBezTo>
                    <a:pt x="1202" y="927"/>
                    <a:pt x="1323" y="1048"/>
                    <a:pt x="1437" y="1162"/>
                  </a:cubicBezTo>
                  <a:cubicBezTo>
                    <a:pt x="1537" y="1256"/>
                    <a:pt x="1631" y="1363"/>
                    <a:pt x="1719" y="1470"/>
                  </a:cubicBezTo>
                  <a:cubicBezTo>
                    <a:pt x="1779" y="1544"/>
                    <a:pt x="1819" y="1631"/>
                    <a:pt x="1846" y="1725"/>
                  </a:cubicBezTo>
                  <a:cubicBezTo>
                    <a:pt x="1860" y="1793"/>
                    <a:pt x="1860" y="1826"/>
                    <a:pt x="1860" y="1826"/>
                  </a:cubicBezTo>
                  <a:cubicBezTo>
                    <a:pt x="1866" y="1826"/>
                    <a:pt x="1866" y="1819"/>
                    <a:pt x="1866" y="1799"/>
                  </a:cubicBezTo>
                  <a:cubicBezTo>
                    <a:pt x="1866" y="1772"/>
                    <a:pt x="1866" y="1746"/>
                    <a:pt x="1860" y="1719"/>
                  </a:cubicBezTo>
                  <a:cubicBezTo>
                    <a:pt x="1839" y="1625"/>
                    <a:pt x="1806" y="1538"/>
                    <a:pt x="1745" y="1457"/>
                  </a:cubicBezTo>
                  <a:cubicBezTo>
                    <a:pt x="1665" y="1343"/>
                    <a:pt x="1571" y="1236"/>
                    <a:pt x="1464" y="1135"/>
                  </a:cubicBezTo>
                  <a:cubicBezTo>
                    <a:pt x="1356" y="1021"/>
                    <a:pt x="1229" y="893"/>
                    <a:pt x="1095" y="773"/>
                  </a:cubicBezTo>
                  <a:cubicBezTo>
                    <a:pt x="860" y="558"/>
                    <a:pt x="611" y="363"/>
                    <a:pt x="343" y="195"/>
                  </a:cubicBezTo>
                  <a:cubicBezTo>
                    <a:pt x="242" y="128"/>
                    <a:pt x="155" y="81"/>
                    <a:pt x="101" y="48"/>
                  </a:cubicBezTo>
                  <a:cubicBezTo>
                    <a:pt x="68" y="28"/>
                    <a:pt x="34" y="14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107;p57">
              <a:extLst>
                <a:ext uri="{FF2B5EF4-FFF2-40B4-BE49-F238E27FC236}">
                  <a16:creationId xmlns:a16="http://schemas.microsoft.com/office/drawing/2014/main" id="{D321E6E5-86AB-3043-B406-D7B69F2130A4}"/>
                </a:ext>
              </a:extLst>
            </p:cNvPr>
            <p:cNvSpPr/>
            <p:nvPr/>
          </p:nvSpPr>
          <p:spPr>
            <a:xfrm>
              <a:off x="1728825" y="3111068"/>
              <a:ext cx="137798" cy="92343"/>
            </a:xfrm>
            <a:custGeom>
              <a:avLst/>
              <a:gdLst/>
              <a:ahLst/>
              <a:cxnLst/>
              <a:rect l="l" t="t" r="r" b="b"/>
              <a:pathLst>
                <a:path w="5860" h="3927" extrusionOk="0">
                  <a:moveTo>
                    <a:pt x="1" y="1"/>
                  </a:moveTo>
                  <a:cubicBezTo>
                    <a:pt x="1" y="14"/>
                    <a:pt x="1" y="28"/>
                    <a:pt x="7" y="41"/>
                  </a:cubicBezTo>
                  <a:cubicBezTo>
                    <a:pt x="7" y="75"/>
                    <a:pt x="21" y="108"/>
                    <a:pt x="28" y="162"/>
                  </a:cubicBezTo>
                  <a:cubicBezTo>
                    <a:pt x="48" y="269"/>
                    <a:pt x="75" y="417"/>
                    <a:pt x="108" y="605"/>
                  </a:cubicBezTo>
                  <a:cubicBezTo>
                    <a:pt x="189" y="987"/>
                    <a:pt x="296" y="1531"/>
                    <a:pt x="430" y="2182"/>
                  </a:cubicBezTo>
                  <a:lnTo>
                    <a:pt x="430" y="2195"/>
                  </a:lnTo>
                  <a:lnTo>
                    <a:pt x="450" y="2195"/>
                  </a:lnTo>
                  <a:lnTo>
                    <a:pt x="2859" y="1719"/>
                  </a:lnTo>
                  <a:lnTo>
                    <a:pt x="4625" y="1365"/>
                  </a:lnTo>
                  <a:lnTo>
                    <a:pt x="4625" y="1365"/>
                  </a:lnTo>
                  <a:lnTo>
                    <a:pt x="5503" y="3208"/>
                  </a:lnTo>
                  <a:cubicBezTo>
                    <a:pt x="5611" y="3430"/>
                    <a:pt x="5698" y="3611"/>
                    <a:pt x="5758" y="3738"/>
                  </a:cubicBezTo>
                  <a:lnTo>
                    <a:pt x="5832" y="3879"/>
                  </a:lnTo>
                  <a:cubicBezTo>
                    <a:pt x="5839" y="3893"/>
                    <a:pt x="5846" y="3913"/>
                    <a:pt x="5859" y="3926"/>
                  </a:cubicBezTo>
                  <a:cubicBezTo>
                    <a:pt x="5852" y="3906"/>
                    <a:pt x="5846" y="3893"/>
                    <a:pt x="5839" y="3879"/>
                  </a:cubicBezTo>
                  <a:lnTo>
                    <a:pt x="5772" y="3738"/>
                  </a:lnTo>
                  <a:cubicBezTo>
                    <a:pt x="5711" y="3611"/>
                    <a:pt x="5631" y="3430"/>
                    <a:pt x="5523" y="3202"/>
                  </a:cubicBezTo>
                  <a:cubicBezTo>
                    <a:pt x="5309" y="2745"/>
                    <a:pt x="5007" y="2094"/>
                    <a:pt x="4658" y="1343"/>
                  </a:cubicBezTo>
                  <a:lnTo>
                    <a:pt x="4651" y="1323"/>
                  </a:lnTo>
                  <a:lnTo>
                    <a:pt x="4631" y="1323"/>
                  </a:lnTo>
                  <a:lnTo>
                    <a:pt x="2853" y="1672"/>
                  </a:lnTo>
                  <a:lnTo>
                    <a:pt x="465" y="2152"/>
                  </a:lnTo>
                  <a:lnTo>
                    <a:pt x="465" y="2152"/>
                  </a:lnTo>
                  <a:cubicBezTo>
                    <a:pt x="327" y="1505"/>
                    <a:pt x="215" y="976"/>
                    <a:pt x="135" y="598"/>
                  </a:cubicBezTo>
                  <a:lnTo>
                    <a:pt x="41" y="155"/>
                  </a:lnTo>
                  <a:cubicBezTo>
                    <a:pt x="28" y="108"/>
                    <a:pt x="21" y="68"/>
                    <a:pt x="14" y="41"/>
                  </a:cubicBezTo>
                  <a:cubicBezTo>
                    <a:pt x="7" y="28"/>
                    <a:pt x="7" y="14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2108;p57">
              <a:extLst>
                <a:ext uri="{FF2B5EF4-FFF2-40B4-BE49-F238E27FC236}">
                  <a16:creationId xmlns:a16="http://schemas.microsoft.com/office/drawing/2014/main" id="{120E6674-91CB-895F-9C7C-BD0BDAF7D777}"/>
                </a:ext>
              </a:extLst>
            </p:cNvPr>
            <p:cNvSpPr/>
            <p:nvPr/>
          </p:nvSpPr>
          <p:spPr>
            <a:xfrm>
              <a:off x="1756290" y="3002198"/>
              <a:ext cx="73390" cy="45313"/>
            </a:xfrm>
            <a:custGeom>
              <a:avLst/>
              <a:gdLst/>
              <a:ahLst/>
              <a:cxnLst/>
              <a:rect l="l" t="t" r="r" b="b"/>
              <a:pathLst>
                <a:path w="3121" h="1927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4" y="14"/>
                    <a:pt x="34" y="41"/>
                  </a:cubicBezTo>
                  <a:lnTo>
                    <a:pt x="135" y="121"/>
                  </a:lnTo>
                  <a:cubicBezTo>
                    <a:pt x="222" y="202"/>
                    <a:pt x="343" y="309"/>
                    <a:pt x="490" y="450"/>
                  </a:cubicBezTo>
                  <a:cubicBezTo>
                    <a:pt x="638" y="598"/>
                    <a:pt x="806" y="765"/>
                    <a:pt x="1000" y="953"/>
                  </a:cubicBezTo>
                  <a:cubicBezTo>
                    <a:pt x="1188" y="1148"/>
                    <a:pt x="1403" y="1356"/>
                    <a:pt x="1644" y="1551"/>
                  </a:cubicBezTo>
                  <a:cubicBezTo>
                    <a:pt x="1752" y="1638"/>
                    <a:pt x="1859" y="1712"/>
                    <a:pt x="1973" y="1779"/>
                  </a:cubicBezTo>
                  <a:lnTo>
                    <a:pt x="1987" y="1785"/>
                  </a:lnTo>
                  <a:lnTo>
                    <a:pt x="2000" y="1772"/>
                  </a:lnTo>
                  <a:cubicBezTo>
                    <a:pt x="2182" y="1531"/>
                    <a:pt x="2396" y="1341"/>
                    <a:pt x="2544" y="1133"/>
                  </a:cubicBezTo>
                  <a:lnTo>
                    <a:pt x="2544" y="1133"/>
                  </a:lnTo>
                  <a:lnTo>
                    <a:pt x="2953" y="1705"/>
                  </a:lnTo>
                  <a:lnTo>
                    <a:pt x="3074" y="1873"/>
                  </a:lnTo>
                  <a:cubicBezTo>
                    <a:pt x="3087" y="1893"/>
                    <a:pt x="3101" y="1913"/>
                    <a:pt x="3121" y="1926"/>
                  </a:cubicBezTo>
                  <a:cubicBezTo>
                    <a:pt x="3107" y="1906"/>
                    <a:pt x="3101" y="1886"/>
                    <a:pt x="3080" y="1866"/>
                  </a:cubicBezTo>
                  <a:lnTo>
                    <a:pt x="2973" y="1698"/>
                  </a:lnTo>
                  <a:lnTo>
                    <a:pt x="2557" y="1094"/>
                  </a:lnTo>
                  <a:lnTo>
                    <a:pt x="2544" y="1074"/>
                  </a:lnTo>
                  <a:lnTo>
                    <a:pt x="2530" y="1094"/>
                  </a:lnTo>
                  <a:cubicBezTo>
                    <a:pt x="2386" y="1297"/>
                    <a:pt x="2165" y="1481"/>
                    <a:pt x="1974" y="1727"/>
                  </a:cubicBezTo>
                  <a:lnTo>
                    <a:pt x="1974" y="1727"/>
                  </a:lnTo>
                  <a:cubicBezTo>
                    <a:pt x="1867" y="1663"/>
                    <a:pt x="1766" y="1593"/>
                    <a:pt x="1671" y="1517"/>
                  </a:cubicBezTo>
                  <a:cubicBezTo>
                    <a:pt x="1430" y="1322"/>
                    <a:pt x="1215" y="1114"/>
                    <a:pt x="1027" y="927"/>
                  </a:cubicBezTo>
                  <a:cubicBezTo>
                    <a:pt x="832" y="739"/>
                    <a:pt x="658" y="571"/>
                    <a:pt x="504" y="430"/>
                  </a:cubicBezTo>
                  <a:cubicBezTo>
                    <a:pt x="356" y="289"/>
                    <a:pt x="235" y="182"/>
                    <a:pt x="141" y="108"/>
                  </a:cubicBezTo>
                  <a:lnTo>
                    <a:pt x="41" y="27"/>
                  </a:lnTo>
                  <a:cubicBezTo>
                    <a:pt x="27" y="14"/>
                    <a:pt x="14" y="7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109;p57">
              <a:extLst>
                <a:ext uri="{FF2B5EF4-FFF2-40B4-BE49-F238E27FC236}">
                  <a16:creationId xmlns:a16="http://schemas.microsoft.com/office/drawing/2014/main" id="{8FD7231E-AE5B-C88D-AA41-50331C6A8313}"/>
                </a:ext>
              </a:extLst>
            </p:cNvPr>
            <p:cNvSpPr/>
            <p:nvPr/>
          </p:nvSpPr>
          <p:spPr>
            <a:xfrm>
              <a:off x="1834239" y="3027452"/>
              <a:ext cx="27324" cy="18012"/>
            </a:xfrm>
            <a:custGeom>
              <a:avLst/>
              <a:gdLst/>
              <a:ahLst/>
              <a:cxnLst/>
              <a:rect l="l" t="t" r="r" b="b"/>
              <a:pathLst>
                <a:path w="1162" h="766" extrusionOk="0">
                  <a:moveTo>
                    <a:pt x="302" y="0"/>
                  </a:moveTo>
                  <a:lnTo>
                    <a:pt x="289" y="27"/>
                  </a:lnTo>
                  <a:cubicBezTo>
                    <a:pt x="202" y="235"/>
                    <a:pt x="128" y="416"/>
                    <a:pt x="81" y="550"/>
                  </a:cubicBezTo>
                  <a:cubicBezTo>
                    <a:pt x="47" y="618"/>
                    <a:pt x="20" y="691"/>
                    <a:pt x="0" y="765"/>
                  </a:cubicBezTo>
                  <a:cubicBezTo>
                    <a:pt x="41" y="698"/>
                    <a:pt x="74" y="631"/>
                    <a:pt x="101" y="564"/>
                  </a:cubicBezTo>
                  <a:cubicBezTo>
                    <a:pt x="158" y="443"/>
                    <a:pt x="234" y="273"/>
                    <a:pt x="316" y="78"/>
                  </a:cubicBezTo>
                  <a:lnTo>
                    <a:pt x="316" y="78"/>
                  </a:lnTo>
                  <a:cubicBezTo>
                    <a:pt x="349" y="119"/>
                    <a:pt x="382" y="164"/>
                    <a:pt x="410" y="208"/>
                  </a:cubicBezTo>
                  <a:cubicBezTo>
                    <a:pt x="477" y="302"/>
                    <a:pt x="530" y="409"/>
                    <a:pt x="577" y="517"/>
                  </a:cubicBezTo>
                  <a:lnTo>
                    <a:pt x="584" y="537"/>
                  </a:lnTo>
                  <a:lnTo>
                    <a:pt x="604" y="530"/>
                  </a:lnTo>
                  <a:cubicBezTo>
                    <a:pt x="772" y="450"/>
                    <a:pt x="913" y="383"/>
                    <a:pt x="1007" y="336"/>
                  </a:cubicBezTo>
                  <a:cubicBezTo>
                    <a:pt x="1061" y="316"/>
                    <a:pt x="1114" y="289"/>
                    <a:pt x="1161" y="255"/>
                  </a:cubicBezTo>
                  <a:lnTo>
                    <a:pt x="1161" y="255"/>
                  </a:lnTo>
                  <a:cubicBezTo>
                    <a:pt x="1108" y="269"/>
                    <a:pt x="1047" y="289"/>
                    <a:pt x="994" y="316"/>
                  </a:cubicBezTo>
                  <a:cubicBezTo>
                    <a:pt x="897" y="354"/>
                    <a:pt x="763" y="412"/>
                    <a:pt x="603" y="482"/>
                  </a:cubicBezTo>
                  <a:lnTo>
                    <a:pt x="603" y="482"/>
                  </a:lnTo>
                  <a:cubicBezTo>
                    <a:pt x="563" y="376"/>
                    <a:pt x="506" y="276"/>
                    <a:pt x="443" y="181"/>
                  </a:cubicBezTo>
                  <a:cubicBezTo>
                    <a:pt x="410" y="128"/>
                    <a:pt x="369" y="74"/>
                    <a:pt x="322" y="27"/>
                  </a:cubicBezTo>
                  <a:lnTo>
                    <a:pt x="30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900C0CFB-6757-EE3B-BE0A-D591FA642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Google Shape;1202;p43"/>
          <p:cNvSpPr txBox="1">
            <a:spLocks noGrp="1"/>
          </p:cNvSpPr>
          <p:nvPr>
            <p:ph type="title"/>
          </p:nvPr>
        </p:nvSpPr>
        <p:spPr>
          <a:xfrm>
            <a:off x="810978" y="281472"/>
            <a:ext cx="7522041" cy="58477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Guanxi (Relationships and Networks)</a:t>
            </a:r>
            <a:endParaRPr sz="3200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3CB876-A12D-023B-9A45-AE79510F8679}"/>
              </a:ext>
            </a:extLst>
          </p:cNvPr>
          <p:cNvSpPr txBox="1"/>
          <p:nvPr/>
        </p:nvSpPr>
        <p:spPr>
          <a:xfrm>
            <a:off x="976604" y="3491519"/>
            <a:ext cx="7190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  <a:highlight>
                  <a:srgbClr val="000000"/>
                </a:highlight>
              </a:rPr>
              <a:t>Challenge: </a:t>
            </a:r>
            <a:r>
              <a:rPr lang="en-GB" sz="1600" dirty="0">
                <a:solidFill>
                  <a:schemeClr val="accent6"/>
                </a:solidFill>
                <a:highlight>
                  <a:srgbClr val="000000"/>
                </a:highlight>
              </a:rPr>
              <a:t>The UK’s focus on efficiency may clash with China’s relationship-building approach.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472CA0-959D-C336-B77C-578FF7CE11DA}"/>
              </a:ext>
            </a:extLst>
          </p:cNvPr>
          <p:cNvSpPr txBox="1"/>
          <p:nvPr/>
        </p:nvSpPr>
        <p:spPr>
          <a:xfrm>
            <a:off x="1141445" y="4173894"/>
            <a:ext cx="6861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  <a:highlight>
                  <a:srgbClr val="000000"/>
                </a:highlight>
              </a:rPr>
              <a:t>Solution: </a:t>
            </a:r>
            <a:r>
              <a:rPr lang="en-GB" sz="1600" dirty="0">
                <a:solidFill>
                  <a:schemeClr val="accent6"/>
                </a:solidFill>
                <a:highlight>
                  <a:srgbClr val="000000"/>
                </a:highlight>
              </a:rPr>
              <a:t>Invest time in fostering trust through face-to-face meetings, social interactions, and </a:t>
            </a:r>
            <a:r>
              <a:rPr lang="en-GB" sz="1600" dirty="0" err="1">
                <a:solidFill>
                  <a:schemeClr val="accent6"/>
                </a:solidFill>
                <a:highlight>
                  <a:srgbClr val="000000"/>
                </a:highlight>
              </a:rPr>
              <a:t>honoring</a:t>
            </a:r>
            <a:r>
              <a:rPr lang="en-GB" sz="1600" dirty="0">
                <a:solidFill>
                  <a:schemeClr val="accent6"/>
                </a:solidFill>
                <a:highlight>
                  <a:srgbClr val="000000"/>
                </a:highlight>
              </a:rPr>
              <a:t> unwritten agreements.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855B7C27-5802-6693-8B44-CBC40A2F7F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894750"/>
              </p:ext>
            </p:extLst>
          </p:nvPr>
        </p:nvGraphicFramePr>
        <p:xfrm>
          <a:off x="1116562" y="1207434"/>
          <a:ext cx="6910874" cy="18542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455437">
                  <a:extLst>
                    <a:ext uri="{9D8B030D-6E8A-4147-A177-3AD203B41FA5}">
                      <a16:colId xmlns:a16="http://schemas.microsoft.com/office/drawing/2014/main" val="884216040"/>
                    </a:ext>
                  </a:extLst>
                </a:gridCol>
                <a:gridCol w="3455437">
                  <a:extLst>
                    <a:ext uri="{9D8B030D-6E8A-4147-A177-3AD203B41FA5}">
                      <a16:colId xmlns:a16="http://schemas.microsoft.com/office/drawing/2014/main" val="24205132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507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Personal 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Transactional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3672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Building Trust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Focusing on Contracts &amp; Deliverables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2793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Repeated Interactions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Efficiency Orientated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7043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Mutual Obligations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Individual Contributions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761585"/>
                  </a:ext>
                </a:extLst>
              </a:tr>
            </a:tbl>
          </a:graphicData>
        </a:graphic>
      </p:graphicFrame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D8C034B1-E3C1-0614-97F6-071014FFF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EA894F0-7EA8-6E94-B018-D6FDE47E8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3737" y="3061634"/>
            <a:ext cx="125652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(Verot, 2023)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1">
          <a:extLst>
            <a:ext uri="{FF2B5EF4-FFF2-40B4-BE49-F238E27FC236}">
              <a16:creationId xmlns:a16="http://schemas.microsoft.com/office/drawing/2014/main" id="{907F75FE-955C-13F6-7BA9-A14A54976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7" name="Picture 2" descr="The Most Spoken Languages 2023">
            <a:extLst>
              <a:ext uri="{FF2B5EF4-FFF2-40B4-BE49-F238E27FC236}">
                <a16:creationId xmlns:a16="http://schemas.microsoft.com/office/drawing/2014/main" id="{890CBF66-5A9F-A928-732C-81A32D5E4F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8"/>
          <a:stretch/>
        </p:blipFill>
        <p:spPr bwMode="auto">
          <a:xfrm>
            <a:off x="1682841" y="787918"/>
            <a:ext cx="5778318" cy="302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22" name="Google Shape;1722;p53">
            <a:extLst>
              <a:ext uri="{FF2B5EF4-FFF2-40B4-BE49-F238E27FC236}">
                <a16:creationId xmlns:a16="http://schemas.microsoft.com/office/drawing/2014/main" id="{7698F4A9-65C7-4528-D5D3-3C9097B3CAD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4985" y="113912"/>
            <a:ext cx="81954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+mj-lt"/>
              </a:rPr>
              <a:t>Language Barrier</a:t>
            </a:r>
            <a:endParaRPr sz="3200" dirty="0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FA294A-D9BA-2318-68E5-2688BA84FAE7}"/>
              </a:ext>
            </a:extLst>
          </p:cNvPr>
          <p:cNvSpPr txBox="1"/>
          <p:nvPr/>
        </p:nvSpPr>
        <p:spPr>
          <a:xfrm>
            <a:off x="1382596" y="3897282"/>
            <a:ext cx="6378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highlight>
                  <a:srgbClr val="000000"/>
                </a:highlight>
                <a:latin typeface="+mj-lt"/>
              </a:rPr>
              <a:t>Challenge: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Miscommunication may arise in technical discussions or negotiations. Translation of key documentation is required.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BD7834-2012-FD7E-2B8A-077091C0114C}"/>
              </a:ext>
            </a:extLst>
          </p:cNvPr>
          <p:cNvSpPr txBox="1"/>
          <p:nvPr/>
        </p:nvSpPr>
        <p:spPr>
          <a:xfrm>
            <a:off x="894073" y="4478763"/>
            <a:ext cx="7355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highlight>
                  <a:srgbClr val="000000"/>
                </a:highlight>
                <a:latin typeface="+mj-lt"/>
              </a:rPr>
              <a:t>Solution: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Use of professional translators for discussions/negotiations and documentations. Providing summaries in both languages and using technology for real-time translation</a:t>
            </a:r>
            <a:r>
              <a:rPr lang="en-GB" dirty="0">
                <a:latin typeface="+mj-lt"/>
              </a:rPr>
              <a:t>.</a:t>
            </a:r>
          </a:p>
        </p:txBody>
      </p:sp>
      <p:pic>
        <p:nvPicPr>
          <p:cNvPr id="4" name="Picture 2" descr="Sitemap - The Shop">
            <a:extLst>
              <a:ext uri="{FF2B5EF4-FFF2-40B4-BE49-F238E27FC236}">
                <a16:creationId xmlns:a16="http://schemas.microsoft.com/office/drawing/2014/main" id="{73C4118B-7180-E75C-BEC0-05A79EA12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DACC93A3-2C51-6507-3EA9-8CDDB4E28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1060" y="4891088"/>
            <a:ext cx="145557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(Simon, 2024)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83199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2" name="Google Shape;1722;p53"/>
          <p:cNvSpPr txBox="1">
            <a:spLocks noGrp="1"/>
          </p:cNvSpPr>
          <p:nvPr>
            <p:ph type="title"/>
          </p:nvPr>
        </p:nvSpPr>
        <p:spPr>
          <a:xfrm>
            <a:off x="788423" y="91491"/>
            <a:ext cx="77040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latin typeface="+mj-lt"/>
              </a:rPr>
              <a:t>Time Zone and Geographical Barriers</a:t>
            </a:r>
            <a:endParaRPr sz="2800" dirty="0">
              <a:latin typeface="+mj-lt"/>
            </a:endParaRPr>
          </a:p>
        </p:txBody>
      </p:sp>
      <p:grpSp>
        <p:nvGrpSpPr>
          <p:cNvPr id="2" name="Google Shape;1817;p59">
            <a:extLst>
              <a:ext uri="{FF2B5EF4-FFF2-40B4-BE49-F238E27FC236}">
                <a16:creationId xmlns:a16="http://schemas.microsoft.com/office/drawing/2014/main" id="{793A0063-CF22-EB2F-0141-ECE4327B6B37}"/>
              </a:ext>
            </a:extLst>
          </p:cNvPr>
          <p:cNvGrpSpPr/>
          <p:nvPr/>
        </p:nvGrpSpPr>
        <p:grpSpPr>
          <a:xfrm>
            <a:off x="1300525" y="894020"/>
            <a:ext cx="6542950" cy="3355459"/>
            <a:chOff x="236200" y="750125"/>
            <a:chExt cx="7140650" cy="4209275"/>
          </a:xfrm>
        </p:grpSpPr>
        <p:sp>
          <p:nvSpPr>
            <p:cNvPr id="3" name="Google Shape;1818;p59">
              <a:extLst>
                <a:ext uri="{FF2B5EF4-FFF2-40B4-BE49-F238E27FC236}">
                  <a16:creationId xmlns:a16="http://schemas.microsoft.com/office/drawing/2014/main" id="{F0CBD667-CD59-F187-BEFA-347BBAB3D536}"/>
                </a:ext>
              </a:extLst>
            </p:cNvPr>
            <p:cNvSpPr/>
            <p:nvPr/>
          </p:nvSpPr>
          <p:spPr>
            <a:xfrm>
              <a:off x="3226750" y="1033150"/>
              <a:ext cx="3748850" cy="3304850"/>
            </a:xfrm>
            <a:custGeom>
              <a:avLst/>
              <a:gdLst/>
              <a:ahLst/>
              <a:cxnLst/>
              <a:rect l="l" t="t" r="r" b="b"/>
              <a:pathLst>
                <a:path w="149954" h="132194" extrusionOk="0">
                  <a:moveTo>
                    <a:pt x="149362" y="7765"/>
                  </a:moveTo>
                  <a:cubicBezTo>
                    <a:pt x="149214" y="7694"/>
                    <a:pt x="149214" y="7546"/>
                    <a:pt x="149137" y="7398"/>
                  </a:cubicBezTo>
                  <a:lnTo>
                    <a:pt x="149137" y="7173"/>
                  </a:lnTo>
                  <a:cubicBezTo>
                    <a:pt x="149137" y="6877"/>
                    <a:pt x="149066" y="6581"/>
                    <a:pt x="148770" y="6433"/>
                  </a:cubicBezTo>
                  <a:cubicBezTo>
                    <a:pt x="148622" y="6285"/>
                    <a:pt x="148545" y="6137"/>
                    <a:pt x="148397" y="5989"/>
                  </a:cubicBezTo>
                  <a:cubicBezTo>
                    <a:pt x="148326" y="5842"/>
                    <a:pt x="148249" y="5770"/>
                    <a:pt x="148397" y="5694"/>
                  </a:cubicBezTo>
                  <a:cubicBezTo>
                    <a:pt x="148693" y="5475"/>
                    <a:pt x="148841" y="5179"/>
                    <a:pt x="148918" y="4883"/>
                  </a:cubicBezTo>
                  <a:cubicBezTo>
                    <a:pt x="148918" y="4735"/>
                    <a:pt x="148918" y="4658"/>
                    <a:pt x="148841" y="4587"/>
                  </a:cubicBezTo>
                  <a:cubicBezTo>
                    <a:pt x="148545" y="4214"/>
                    <a:pt x="148474" y="3847"/>
                    <a:pt x="148474" y="3403"/>
                  </a:cubicBezTo>
                  <a:cubicBezTo>
                    <a:pt x="148474" y="3255"/>
                    <a:pt x="148397" y="3178"/>
                    <a:pt x="148249" y="3178"/>
                  </a:cubicBezTo>
                  <a:cubicBezTo>
                    <a:pt x="148178" y="3178"/>
                    <a:pt x="148102" y="3255"/>
                    <a:pt x="148031" y="3255"/>
                  </a:cubicBezTo>
                  <a:cubicBezTo>
                    <a:pt x="147658" y="3107"/>
                    <a:pt x="147291" y="2959"/>
                    <a:pt x="146918" y="2959"/>
                  </a:cubicBezTo>
                  <a:cubicBezTo>
                    <a:pt x="146770" y="2959"/>
                    <a:pt x="146699" y="2811"/>
                    <a:pt x="146551" y="2734"/>
                  </a:cubicBezTo>
                  <a:cubicBezTo>
                    <a:pt x="146326" y="2663"/>
                    <a:pt x="146178" y="2663"/>
                    <a:pt x="145959" y="2811"/>
                  </a:cubicBezTo>
                  <a:cubicBezTo>
                    <a:pt x="145734" y="3030"/>
                    <a:pt x="145586" y="3326"/>
                    <a:pt x="145219" y="3403"/>
                  </a:cubicBezTo>
                  <a:cubicBezTo>
                    <a:pt x="145142" y="3403"/>
                    <a:pt x="145142" y="3474"/>
                    <a:pt x="145071" y="3551"/>
                  </a:cubicBezTo>
                  <a:cubicBezTo>
                    <a:pt x="144995" y="3622"/>
                    <a:pt x="144995" y="3847"/>
                    <a:pt x="145071" y="3918"/>
                  </a:cubicBezTo>
                  <a:cubicBezTo>
                    <a:pt x="145219" y="4143"/>
                    <a:pt x="145367" y="4291"/>
                    <a:pt x="145515" y="4510"/>
                  </a:cubicBezTo>
                  <a:cubicBezTo>
                    <a:pt x="145586" y="4587"/>
                    <a:pt x="145586" y="4735"/>
                    <a:pt x="145515" y="4883"/>
                  </a:cubicBezTo>
                  <a:cubicBezTo>
                    <a:pt x="145515" y="4954"/>
                    <a:pt x="145438" y="4954"/>
                    <a:pt x="145367" y="5031"/>
                  </a:cubicBezTo>
                  <a:lnTo>
                    <a:pt x="145290" y="5031"/>
                  </a:lnTo>
                  <a:cubicBezTo>
                    <a:pt x="145071" y="4439"/>
                    <a:pt x="144551" y="4143"/>
                    <a:pt x="144255" y="3699"/>
                  </a:cubicBezTo>
                  <a:cubicBezTo>
                    <a:pt x="143888" y="3326"/>
                    <a:pt x="143515" y="3030"/>
                    <a:pt x="143000" y="3178"/>
                  </a:cubicBezTo>
                  <a:cubicBezTo>
                    <a:pt x="142775" y="3178"/>
                    <a:pt x="142556" y="3178"/>
                    <a:pt x="142331" y="3107"/>
                  </a:cubicBezTo>
                  <a:cubicBezTo>
                    <a:pt x="142035" y="3030"/>
                    <a:pt x="141740" y="3030"/>
                    <a:pt x="141373" y="3030"/>
                  </a:cubicBezTo>
                  <a:cubicBezTo>
                    <a:pt x="141000" y="3030"/>
                    <a:pt x="140633" y="2959"/>
                    <a:pt x="140260" y="2811"/>
                  </a:cubicBezTo>
                  <a:cubicBezTo>
                    <a:pt x="139893" y="2734"/>
                    <a:pt x="139520" y="2663"/>
                    <a:pt x="139224" y="2811"/>
                  </a:cubicBezTo>
                  <a:cubicBezTo>
                    <a:pt x="138928" y="2959"/>
                    <a:pt x="138780" y="2882"/>
                    <a:pt x="138562" y="2663"/>
                  </a:cubicBezTo>
                  <a:cubicBezTo>
                    <a:pt x="138337" y="2516"/>
                    <a:pt x="138118" y="2439"/>
                    <a:pt x="137893" y="2439"/>
                  </a:cubicBezTo>
                  <a:cubicBezTo>
                    <a:pt x="137082" y="2291"/>
                    <a:pt x="136342" y="2072"/>
                    <a:pt x="135526" y="2143"/>
                  </a:cubicBezTo>
                  <a:cubicBezTo>
                    <a:pt x="135455" y="2143"/>
                    <a:pt x="135307" y="2143"/>
                    <a:pt x="135230" y="2072"/>
                  </a:cubicBezTo>
                  <a:cubicBezTo>
                    <a:pt x="134715" y="1924"/>
                    <a:pt x="134271" y="2072"/>
                    <a:pt x="133827" y="2291"/>
                  </a:cubicBezTo>
                  <a:cubicBezTo>
                    <a:pt x="133454" y="2439"/>
                    <a:pt x="133158" y="2587"/>
                    <a:pt x="132791" y="2663"/>
                  </a:cubicBezTo>
                  <a:cubicBezTo>
                    <a:pt x="132419" y="2663"/>
                    <a:pt x="132052" y="2811"/>
                    <a:pt x="131679" y="2811"/>
                  </a:cubicBezTo>
                  <a:cubicBezTo>
                    <a:pt x="131460" y="2734"/>
                    <a:pt x="131312" y="2811"/>
                    <a:pt x="131164" y="2811"/>
                  </a:cubicBezTo>
                  <a:cubicBezTo>
                    <a:pt x="131016" y="2882"/>
                    <a:pt x="131016" y="2882"/>
                    <a:pt x="131016" y="2959"/>
                  </a:cubicBezTo>
                  <a:cubicBezTo>
                    <a:pt x="131087" y="3326"/>
                    <a:pt x="131383" y="3622"/>
                    <a:pt x="131312" y="3995"/>
                  </a:cubicBezTo>
                  <a:cubicBezTo>
                    <a:pt x="131312" y="4066"/>
                    <a:pt x="131460" y="4143"/>
                    <a:pt x="131531" y="4214"/>
                  </a:cubicBezTo>
                  <a:cubicBezTo>
                    <a:pt x="131827" y="4291"/>
                    <a:pt x="132052" y="4362"/>
                    <a:pt x="132271" y="4587"/>
                  </a:cubicBezTo>
                  <a:cubicBezTo>
                    <a:pt x="132495" y="4806"/>
                    <a:pt x="132643" y="5102"/>
                    <a:pt x="132862" y="5327"/>
                  </a:cubicBezTo>
                  <a:cubicBezTo>
                    <a:pt x="132939" y="5398"/>
                    <a:pt x="132939" y="5623"/>
                    <a:pt x="132862" y="5694"/>
                  </a:cubicBezTo>
                  <a:cubicBezTo>
                    <a:pt x="132714" y="5842"/>
                    <a:pt x="132643" y="5918"/>
                    <a:pt x="132495" y="5989"/>
                  </a:cubicBezTo>
                  <a:cubicBezTo>
                    <a:pt x="132348" y="6137"/>
                    <a:pt x="132123" y="6137"/>
                    <a:pt x="132052" y="5989"/>
                  </a:cubicBezTo>
                  <a:cubicBezTo>
                    <a:pt x="131827" y="5546"/>
                    <a:pt x="131460" y="5398"/>
                    <a:pt x="131016" y="5327"/>
                  </a:cubicBezTo>
                  <a:cubicBezTo>
                    <a:pt x="130939" y="5327"/>
                    <a:pt x="130868" y="5327"/>
                    <a:pt x="130868" y="5250"/>
                  </a:cubicBezTo>
                  <a:cubicBezTo>
                    <a:pt x="130720" y="5250"/>
                    <a:pt x="130643" y="5179"/>
                    <a:pt x="130572" y="5102"/>
                  </a:cubicBezTo>
                  <a:cubicBezTo>
                    <a:pt x="130495" y="5031"/>
                    <a:pt x="130424" y="4883"/>
                    <a:pt x="130347" y="4735"/>
                  </a:cubicBezTo>
                  <a:cubicBezTo>
                    <a:pt x="130347" y="4658"/>
                    <a:pt x="130347" y="4587"/>
                    <a:pt x="130424" y="4587"/>
                  </a:cubicBezTo>
                  <a:cubicBezTo>
                    <a:pt x="130643" y="4362"/>
                    <a:pt x="130572" y="4143"/>
                    <a:pt x="130424" y="3918"/>
                  </a:cubicBezTo>
                  <a:cubicBezTo>
                    <a:pt x="130276" y="3622"/>
                    <a:pt x="130051" y="3622"/>
                    <a:pt x="129755" y="3622"/>
                  </a:cubicBezTo>
                  <a:cubicBezTo>
                    <a:pt x="129684" y="3622"/>
                    <a:pt x="129459" y="3847"/>
                    <a:pt x="129459" y="3995"/>
                  </a:cubicBezTo>
                  <a:cubicBezTo>
                    <a:pt x="129388" y="4291"/>
                    <a:pt x="129459" y="4587"/>
                    <a:pt x="129388" y="4806"/>
                  </a:cubicBezTo>
                  <a:cubicBezTo>
                    <a:pt x="129388" y="5031"/>
                    <a:pt x="129240" y="5179"/>
                    <a:pt x="129093" y="5179"/>
                  </a:cubicBezTo>
                  <a:cubicBezTo>
                    <a:pt x="128720" y="5250"/>
                    <a:pt x="128424" y="5250"/>
                    <a:pt x="128057" y="5398"/>
                  </a:cubicBezTo>
                  <a:cubicBezTo>
                    <a:pt x="127832" y="5475"/>
                    <a:pt x="127613" y="5475"/>
                    <a:pt x="127317" y="5398"/>
                  </a:cubicBezTo>
                  <a:cubicBezTo>
                    <a:pt x="127240" y="5398"/>
                    <a:pt x="127169" y="5398"/>
                    <a:pt x="127169" y="5475"/>
                  </a:cubicBezTo>
                  <a:cubicBezTo>
                    <a:pt x="126725" y="5694"/>
                    <a:pt x="126281" y="5842"/>
                    <a:pt x="125909" y="6066"/>
                  </a:cubicBezTo>
                  <a:cubicBezTo>
                    <a:pt x="125394" y="6433"/>
                    <a:pt x="124725" y="6581"/>
                    <a:pt x="124133" y="6510"/>
                  </a:cubicBezTo>
                  <a:cubicBezTo>
                    <a:pt x="123985" y="6510"/>
                    <a:pt x="123837" y="6433"/>
                    <a:pt x="123766" y="6285"/>
                  </a:cubicBezTo>
                  <a:lnTo>
                    <a:pt x="123766" y="6214"/>
                  </a:lnTo>
                  <a:cubicBezTo>
                    <a:pt x="123618" y="5546"/>
                    <a:pt x="123245" y="5031"/>
                    <a:pt x="122654" y="4658"/>
                  </a:cubicBezTo>
                  <a:cubicBezTo>
                    <a:pt x="122583" y="4658"/>
                    <a:pt x="122583" y="4587"/>
                    <a:pt x="122506" y="4510"/>
                  </a:cubicBezTo>
                  <a:cubicBezTo>
                    <a:pt x="121914" y="4143"/>
                    <a:pt x="121251" y="3847"/>
                    <a:pt x="120511" y="4291"/>
                  </a:cubicBezTo>
                  <a:cubicBezTo>
                    <a:pt x="120434" y="4362"/>
                    <a:pt x="120286" y="4362"/>
                    <a:pt x="120138" y="4439"/>
                  </a:cubicBezTo>
                  <a:cubicBezTo>
                    <a:pt x="119547" y="4658"/>
                    <a:pt x="119032" y="4883"/>
                    <a:pt x="118511" y="5250"/>
                  </a:cubicBezTo>
                  <a:cubicBezTo>
                    <a:pt x="118292" y="5475"/>
                    <a:pt x="117996" y="5623"/>
                    <a:pt x="117771" y="5770"/>
                  </a:cubicBezTo>
                  <a:cubicBezTo>
                    <a:pt x="117552" y="5918"/>
                    <a:pt x="117327" y="5842"/>
                    <a:pt x="117179" y="5623"/>
                  </a:cubicBezTo>
                  <a:cubicBezTo>
                    <a:pt x="117108" y="5398"/>
                    <a:pt x="116960" y="5250"/>
                    <a:pt x="116665" y="5102"/>
                  </a:cubicBezTo>
                  <a:lnTo>
                    <a:pt x="116221" y="4883"/>
                  </a:lnTo>
                  <a:cubicBezTo>
                    <a:pt x="115996" y="4806"/>
                    <a:pt x="115925" y="4883"/>
                    <a:pt x="115700" y="4954"/>
                  </a:cubicBezTo>
                  <a:cubicBezTo>
                    <a:pt x="115552" y="5102"/>
                    <a:pt x="115552" y="5102"/>
                    <a:pt x="115404" y="4954"/>
                  </a:cubicBezTo>
                  <a:cubicBezTo>
                    <a:pt x="115256" y="4883"/>
                    <a:pt x="115185" y="4806"/>
                    <a:pt x="115037" y="4883"/>
                  </a:cubicBezTo>
                  <a:cubicBezTo>
                    <a:pt x="114889" y="4883"/>
                    <a:pt x="114812" y="4883"/>
                    <a:pt x="114741" y="4806"/>
                  </a:cubicBezTo>
                  <a:cubicBezTo>
                    <a:pt x="114593" y="4658"/>
                    <a:pt x="114368" y="4658"/>
                    <a:pt x="114149" y="4587"/>
                  </a:cubicBezTo>
                  <a:cubicBezTo>
                    <a:pt x="114072" y="4587"/>
                    <a:pt x="114072" y="4510"/>
                    <a:pt x="114149" y="4362"/>
                  </a:cubicBezTo>
                  <a:cubicBezTo>
                    <a:pt x="114297" y="4066"/>
                    <a:pt x="114297" y="3918"/>
                    <a:pt x="114149" y="3770"/>
                  </a:cubicBezTo>
                  <a:lnTo>
                    <a:pt x="114072" y="3699"/>
                  </a:lnTo>
                  <a:cubicBezTo>
                    <a:pt x="113629" y="3474"/>
                    <a:pt x="113262" y="3255"/>
                    <a:pt x="112741" y="3403"/>
                  </a:cubicBezTo>
                  <a:cubicBezTo>
                    <a:pt x="112522" y="3403"/>
                    <a:pt x="112374" y="3474"/>
                    <a:pt x="112149" y="3551"/>
                  </a:cubicBezTo>
                  <a:cubicBezTo>
                    <a:pt x="112001" y="3551"/>
                    <a:pt x="111853" y="3622"/>
                    <a:pt x="111782" y="3770"/>
                  </a:cubicBezTo>
                  <a:cubicBezTo>
                    <a:pt x="111557" y="4066"/>
                    <a:pt x="111338" y="4066"/>
                    <a:pt x="110965" y="3995"/>
                  </a:cubicBezTo>
                  <a:cubicBezTo>
                    <a:pt x="110598" y="3847"/>
                    <a:pt x="110155" y="3847"/>
                    <a:pt x="109782" y="3918"/>
                  </a:cubicBezTo>
                  <a:cubicBezTo>
                    <a:pt x="109338" y="3918"/>
                    <a:pt x="108894" y="3918"/>
                    <a:pt x="108450" y="3995"/>
                  </a:cubicBezTo>
                  <a:cubicBezTo>
                    <a:pt x="107935" y="4066"/>
                    <a:pt x="107491" y="4143"/>
                    <a:pt x="107048" y="3995"/>
                  </a:cubicBezTo>
                  <a:cubicBezTo>
                    <a:pt x="106971" y="3918"/>
                    <a:pt x="106823" y="3995"/>
                    <a:pt x="106752" y="4066"/>
                  </a:cubicBezTo>
                  <a:cubicBezTo>
                    <a:pt x="106752" y="4066"/>
                    <a:pt x="106675" y="4143"/>
                    <a:pt x="106675" y="4214"/>
                  </a:cubicBezTo>
                  <a:cubicBezTo>
                    <a:pt x="106675" y="4291"/>
                    <a:pt x="106675" y="4291"/>
                    <a:pt x="106752" y="4291"/>
                  </a:cubicBezTo>
                  <a:lnTo>
                    <a:pt x="107196" y="4510"/>
                  </a:lnTo>
                  <a:cubicBezTo>
                    <a:pt x="107267" y="4510"/>
                    <a:pt x="107343" y="4587"/>
                    <a:pt x="107343" y="4658"/>
                  </a:cubicBezTo>
                  <a:cubicBezTo>
                    <a:pt x="107415" y="4735"/>
                    <a:pt x="107267" y="4883"/>
                    <a:pt x="107196" y="4883"/>
                  </a:cubicBezTo>
                  <a:cubicBezTo>
                    <a:pt x="107119" y="4954"/>
                    <a:pt x="106971" y="4954"/>
                    <a:pt x="106900" y="5031"/>
                  </a:cubicBezTo>
                  <a:cubicBezTo>
                    <a:pt x="106675" y="5102"/>
                    <a:pt x="106604" y="5327"/>
                    <a:pt x="106604" y="5546"/>
                  </a:cubicBezTo>
                  <a:cubicBezTo>
                    <a:pt x="106604" y="5694"/>
                    <a:pt x="106752" y="5918"/>
                    <a:pt x="106971" y="5918"/>
                  </a:cubicBezTo>
                  <a:lnTo>
                    <a:pt x="107343" y="5918"/>
                  </a:lnTo>
                  <a:lnTo>
                    <a:pt x="107343" y="5842"/>
                  </a:lnTo>
                  <a:lnTo>
                    <a:pt x="107415" y="5842"/>
                  </a:lnTo>
                  <a:lnTo>
                    <a:pt x="107343" y="5918"/>
                  </a:lnTo>
                  <a:lnTo>
                    <a:pt x="107343" y="5918"/>
                  </a:lnTo>
                  <a:cubicBezTo>
                    <a:pt x="107343" y="6066"/>
                    <a:pt x="107343" y="6214"/>
                    <a:pt x="107415" y="6362"/>
                  </a:cubicBezTo>
                  <a:cubicBezTo>
                    <a:pt x="107639" y="6581"/>
                    <a:pt x="107787" y="6806"/>
                    <a:pt x="108006" y="7025"/>
                  </a:cubicBezTo>
                  <a:cubicBezTo>
                    <a:pt x="108083" y="7102"/>
                    <a:pt x="108083" y="7173"/>
                    <a:pt x="108006" y="7250"/>
                  </a:cubicBezTo>
                  <a:cubicBezTo>
                    <a:pt x="107935" y="7398"/>
                    <a:pt x="107858" y="7469"/>
                    <a:pt x="107787" y="7398"/>
                  </a:cubicBezTo>
                  <a:cubicBezTo>
                    <a:pt x="107562" y="7250"/>
                    <a:pt x="107343" y="7173"/>
                    <a:pt x="107119" y="7321"/>
                  </a:cubicBezTo>
                  <a:cubicBezTo>
                    <a:pt x="106971" y="7469"/>
                    <a:pt x="106752" y="7546"/>
                    <a:pt x="106675" y="7617"/>
                  </a:cubicBezTo>
                  <a:cubicBezTo>
                    <a:pt x="106456" y="7765"/>
                    <a:pt x="106308" y="7842"/>
                    <a:pt x="106083" y="7765"/>
                  </a:cubicBezTo>
                  <a:cubicBezTo>
                    <a:pt x="105864" y="7765"/>
                    <a:pt x="105716" y="7694"/>
                    <a:pt x="105568" y="7765"/>
                  </a:cubicBezTo>
                  <a:cubicBezTo>
                    <a:pt x="105272" y="7765"/>
                    <a:pt x="105047" y="7913"/>
                    <a:pt x="104976" y="8138"/>
                  </a:cubicBezTo>
                  <a:cubicBezTo>
                    <a:pt x="104899" y="8434"/>
                    <a:pt x="104751" y="8505"/>
                    <a:pt x="104455" y="8582"/>
                  </a:cubicBezTo>
                  <a:cubicBezTo>
                    <a:pt x="103941" y="8582"/>
                    <a:pt x="103420" y="8505"/>
                    <a:pt x="103053" y="8138"/>
                  </a:cubicBezTo>
                  <a:cubicBezTo>
                    <a:pt x="103053" y="8061"/>
                    <a:pt x="103053" y="8061"/>
                    <a:pt x="102976" y="8061"/>
                  </a:cubicBezTo>
                  <a:lnTo>
                    <a:pt x="102905" y="8061"/>
                  </a:lnTo>
                  <a:lnTo>
                    <a:pt x="102828" y="8138"/>
                  </a:lnTo>
                  <a:cubicBezTo>
                    <a:pt x="102828" y="8505"/>
                    <a:pt x="102905" y="8801"/>
                    <a:pt x="103053" y="9096"/>
                  </a:cubicBezTo>
                  <a:cubicBezTo>
                    <a:pt x="103201" y="9469"/>
                    <a:pt x="103349" y="9913"/>
                    <a:pt x="103420" y="10280"/>
                  </a:cubicBezTo>
                  <a:cubicBezTo>
                    <a:pt x="103420" y="10428"/>
                    <a:pt x="103349" y="10505"/>
                    <a:pt x="103272" y="10505"/>
                  </a:cubicBezTo>
                  <a:cubicBezTo>
                    <a:pt x="103053" y="10428"/>
                    <a:pt x="102828" y="10428"/>
                    <a:pt x="102609" y="10357"/>
                  </a:cubicBezTo>
                  <a:cubicBezTo>
                    <a:pt x="102017" y="10132"/>
                    <a:pt x="101573" y="9617"/>
                    <a:pt x="101053" y="9321"/>
                  </a:cubicBezTo>
                  <a:lnTo>
                    <a:pt x="101053" y="9173"/>
                  </a:lnTo>
                  <a:cubicBezTo>
                    <a:pt x="100982" y="8877"/>
                    <a:pt x="100982" y="8877"/>
                    <a:pt x="100757" y="9025"/>
                  </a:cubicBezTo>
                  <a:cubicBezTo>
                    <a:pt x="100538" y="9173"/>
                    <a:pt x="100461" y="9173"/>
                    <a:pt x="100313" y="9025"/>
                  </a:cubicBezTo>
                  <a:cubicBezTo>
                    <a:pt x="100242" y="8949"/>
                    <a:pt x="100165" y="8877"/>
                    <a:pt x="100165" y="8801"/>
                  </a:cubicBezTo>
                  <a:lnTo>
                    <a:pt x="100094" y="8801"/>
                  </a:lnTo>
                  <a:lnTo>
                    <a:pt x="100094" y="8730"/>
                  </a:lnTo>
                  <a:cubicBezTo>
                    <a:pt x="100017" y="8801"/>
                    <a:pt x="99946" y="8801"/>
                    <a:pt x="99869" y="8653"/>
                  </a:cubicBezTo>
                  <a:lnTo>
                    <a:pt x="99946" y="8653"/>
                  </a:lnTo>
                  <a:cubicBezTo>
                    <a:pt x="100017" y="8653"/>
                    <a:pt x="100017" y="8730"/>
                    <a:pt x="100094" y="8730"/>
                  </a:cubicBezTo>
                  <a:lnTo>
                    <a:pt x="100165" y="8730"/>
                  </a:lnTo>
                  <a:lnTo>
                    <a:pt x="100165" y="8801"/>
                  </a:lnTo>
                  <a:cubicBezTo>
                    <a:pt x="100242" y="8730"/>
                    <a:pt x="100390" y="8653"/>
                    <a:pt x="100461" y="8582"/>
                  </a:cubicBezTo>
                  <a:cubicBezTo>
                    <a:pt x="100538" y="8582"/>
                    <a:pt x="100538" y="8434"/>
                    <a:pt x="100538" y="8434"/>
                  </a:cubicBezTo>
                  <a:cubicBezTo>
                    <a:pt x="100538" y="8138"/>
                    <a:pt x="100390" y="7913"/>
                    <a:pt x="100242" y="7765"/>
                  </a:cubicBezTo>
                  <a:cubicBezTo>
                    <a:pt x="100094" y="7617"/>
                    <a:pt x="99869" y="7617"/>
                    <a:pt x="99721" y="7617"/>
                  </a:cubicBezTo>
                  <a:cubicBezTo>
                    <a:pt x="99573" y="7617"/>
                    <a:pt x="99502" y="7546"/>
                    <a:pt x="99573" y="7398"/>
                  </a:cubicBezTo>
                  <a:cubicBezTo>
                    <a:pt x="99573" y="7250"/>
                    <a:pt x="99650" y="7173"/>
                    <a:pt x="99573" y="7025"/>
                  </a:cubicBezTo>
                  <a:lnTo>
                    <a:pt x="98762" y="6214"/>
                  </a:lnTo>
                  <a:cubicBezTo>
                    <a:pt x="98537" y="5989"/>
                    <a:pt x="97579" y="5694"/>
                    <a:pt x="97206" y="5770"/>
                  </a:cubicBezTo>
                  <a:lnTo>
                    <a:pt x="97058" y="5770"/>
                  </a:lnTo>
                  <a:cubicBezTo>
                    <a:pt x="96910" y="5918"/>
                    <a:pt x="96762" y="5918"/>
                    <a:pt x="96543" y="5842"/>
                  </a:cubicBezTo>
                  <a:cubicBezTo>
                    <a:pt x="96099" y="5770"/>
                    <a:pt x="95655" y="5694"/>
                    <a:pt x="95211" y="5770"/>
                  </a:cubicBezTo>
                  <a:cubicBezTo>
                    <a:pt x="95063" y="5842"/>
                    <a:pt x="94986" y="5918"/>
                    <a:pt x="94839" y="5989"/>
                  </a:cubicBezTo>
                  <a:cubicBezTo>
                    <a:pt x="94620" y="6137"/>
                    <a:pt x="94543" y="6362"/>
                    <a:pt x="94691" y="6510"/>
                  </a:cubicBezTo>
                  <a:cubicBezTo>
                    <a:pt x="94839" y="6806"/>
                    <a:pt x="94986" y="7025"/>
                    <a:pt x="95134" y="7250"/>
                  </a:cubicBezTo>
                  <a:cubicBezTo>
                    <a:pt x="95134" y="7321"/>
                    <a:pt x="95134" y="7546"/>
                    <a:pt x="95063" y="7546"/>
                  </a:cubicBezTo>
                  <a:cubicBezTo>
                    <a:pt x="94620" y="7694"/>
                    <a:pt x="94247" y="7913"/>
                    <a:pt x="93803" y="8061"/>
                  </a:cubicBezTo>
                  <a:cubicBezTo>
                    <a:pt x="93507" y="8138"/>
                    <a:pt x="93211" y="8061"/>
                    <a:pt x="92992" y="7842"/>
                  </a:cubicBezTo>
                  <a:cubicBezTo>
                    <a:pt x="92844" y="7694"/>
                    <a:pt x="92844" y="7765"/>
                    <a:pt x="92619" y="7842"/>
                  </a:cubicBezTo>
                  <a:cubicBezTo>
                    <a:pt x="92175" y="8209"/>
                    <a:pt x="91732" y="8061"/>
                    <a:pt x="91661" y="7546"/>
                  </a:cubicBezTo>
                  <a:lnTo>
                    <a:pt x="91661" y="7321"/>
                  </a:lnTo>
                  <a:cubicBezTo>
                    <a:pt x="91584" y="7173"/>
                    <a:pt x="91365" y="7025"/>
                    <a:pt x="91217" y="7102"/>
                  </a:cubicBezTo>
                  <a:cubicBezTo>
                    <a:pt x="90696" y="7173"/>
                    <a:pt x="90104" y="7250"/>
                    <a:pt x="89589" y="7398"/>
                  </a:cubicBezTo>
                  <a:cubicBezTo>
                    <a:pt x="89364" y="7469"/>
                    <a:pt x="89145" y="7469"/>
                    <a:pt x="88997" y="7617"/>
                  </a:cubicBezTo>
                  <a:cubicBezTo>
                    <a:pt x="88772" y="7694"/>
                    <a:pt x="88553" y="7842"/>
                    <a:pt x="88329" y="7990"/>
                  </a:cubicBezTo>
                  <a:cubicBezTo>
                    <a:pt x="88110" y="7842"/>
                    <a:pt x="87885" y="7765"/>
                    <a:pt x="87666" y="7694"/>
                  </a:cubicBezTo>
                  <a:cubicBezTo>
                    <a:pt x="87666" y="7617"/>
                    <a:pt x="87589" y="7617"/>
                    <a:pt x="87589" y="7617"/>
                  </a:cubicBezTo>
                  <a:cubicBezTo>
                    <a:pt x="87589" y="7694"/>
                    <a:pt x="87589" y="7765"/>
                    <a:pt x="87518" y="7842"/>
                  </a:cubicBezTo>
                  <a:cubicBezTo>
                    <a:pt x="87370" y="8209"/>
                    <a:pt x="86997" y="8357"/>
                    <a:pt x="86701" y="8061"/>
                  </a:cubicBezTo>
                  <a:cubicBezTo>
                    <a:pt x="86630" y="7990"/>
                    <a:pt x="86553" y="7842"/>
                    <a:pt x="86482" y="7694"/>
                  </a:cubicBezTo>
                  <a:cubicBezTo>
                    <a:pt x="86405" y="7617"/>
                    <a:pt x="86334" y="7546"/>
                    <a:pt x="86257" y="7617"/>
                  </a:cubicBezTo>
                  <a:cubicBezTo>
                    <a:pt x="86109" y="7694"/>
                    <a:pt x="85961" y="7694"/>
                    <a:pt x="85742" y="7694"/>
                  </a:cubicBezTo>
                  <a:cubicBezTo>
                    <a:pt x="85518" y="7694"/>
                    <a:pt x="85446" y="7765"/>
                    <a:pt x="85370" y="7990"/>
                  </a:cubicBezTo>
                  <a:cubicBezTo>
                    <a:pt x="85299" y="8061"/>
                    <a:pt x="85299" y="8209"/>
                    <a:pt x="85299" y="8286"/>
                  </a:cubicBezTo>
                  <a:cubicBezTo>
                    <a:pt x="85299" y="8434"/>
                    <a:pt x="85370" y="8582"/>
                    <a:pt x="85518" y="8582"/>
                  </a:cubicBezTo>
                  <a:cubicBezTo>
                    <a:pt x="85594" y="8653"/>
                    <a:pt x="85742" y="8653"/>
                    <a:pt x="85890" y="8730"/>
                  </a:cubicBezTo>
                  <a:lnTo>
                    <a:pt x="85890" y="8730"/>
                  </a:lnTo>
                  <a:lnTo>
                    <a:pt x="85890" y="8653"/>
                  </a:lnTo>
                  <a:cubicBezTo>
                    <a:pt x="85890" y="8653"/>
                    <a:pt x="85890" y="8582"/>
                    <a:pt x="85961" y="8505"/>
                  </a:cubicBezTo>
                  <a:lnTo>
                    <a:pt x="86038" y="8434"/>
                  </a:lnTo>
                  <a:cubicBezTo>
                    <a:pt x="86038" y="8434"/>
                    <a:pt x="86109" y="8505"/>
                    <a:pt x="86038" y="8505"/>
                  </a:cubicBezTo>
                  <a:lnTo>
                    <a:pt x="86038" y="8582"/>
                  </a:lnTo>
                  <a:cubicBezTo>
                    <a:pt x="85961" y="8653"/>
                    <a:pt x="85961" y="8653"/>
                    <a:pt x="85890" y="8653"/>
                  </a:cubicBezTo>
                  <a:lnTo>
                    <a:pt x="85890" y="8730"/>
                  </a:lnTo>
                  <a:lnTo>
                    <a:pt x="85890" y="8730"/>
                  </a:lnTo>
                  <a:cubicBezTo>
                    <a:pt x="85813" y="8801"/>
                    <a:pt x="85813" y="8949"/>
                    <a:pt x="85742" y="8949"/>
                  </a:cubicBezTo>
                  <a:cubicBezTo>
                    <a:pt x="85594" y="9173"/>
                    <a:pt x="85446" y="9321"/>
                    <a:pt x="85299" y="9540"/>
                  </a:cubicBezTo>
                  <a:cubicBezTo>
                    <a:pt x="85074" y="9984"/>
                    <a:pt x="84707" y="10132"/>
                    <a:pt x="84263" y="10209"/>
                  </a:cubicBezTo>
                  <a:cubicBezTo>
                    <a:pt x="84115" y="10209"/>
                    <a:pt x="84038" y="10132"/>
                    <a:pt x="84115" y="9984"/>
                  </a:cubicBezTo>
                  <a:cubicBezTo>
                    <a:pt x="84186" y="9836"/>
                    <a:pt x="84263" y="9617"/>
                    <a:pt x="84263" y="9392"/>
                  </a:cubicBezTo>
                  <a:cubicBezTo>
                    <a:pt x="84263" y="9173"/>
                    <a:pt x="84559" y="9096"/>
                    <a:pt x="84630" y="8949"/>
                  </a:cubicBezTo>
                  <a:cubicBezTo>
                    <a:pt x="84707" y="8801"/>
                    <a:pt x="84778" y="8730"/>
                    <a:pt x="84778" y="8653"/>
                  </a:cubicBezTo>
                  <a:cubicBezTo>
                    <a:pt x="84630" y="8286"/>
                    <a:pt x="84778" y="7990"/>
                    <a:pt x="84926" y="7694"/>
                  </a:cubicBezTo>
                  <a:cubicBezTo>
                    <a:pt x="85003" y="7617"/>
                    <a:pt x="85003" y="7469"/>
                    <a:pt x="85003" y="7321"/>
                  </a:cubicBezTo>
                  <a:cubicBezTo>
                    <a:pt x="84926" y="7173"/>
                    <a:pt x="85003" y="7025"/>
                    <a:pt x="85003" y="6877"/>
                  </a:cubicBezTo>
                  <a:cubicBezTo>
                    <a:pt x="85151" y="6581"/>
                    <a:pt x="85370" y="6285"/>
                    <a:pt x="85446" y="5918"/>
                  </a:cubicBezTo>
                  <a:cubicBezTo>
                    <a:pt x="85518" y="5623"/>
                    <a:pt x="85518" y="5250"/>
                    <a:pt x="85665" y="4883"/>
                  </a:cubicBezTo>
                  <a:cubicBezTo>
                    <a:pt x="85813" y="4587"/>
                    <a:pt x="85742" y="4291"/>
                    <a:pt x="85665" y="3995"/>
                  </a:cubicBezTo>
                  <a:cubicBezTo>
                    <a:pt x="85518" y="3622"/>
                    <a:pt x="85299" y="3403"/>
                    <a:pt x="85222" y="3030"/>
                  </a:cubicBezTo>
                  <a:cubicBezTo>
                    <a:pt x="85222" y="2959"/>
                    <a:pt x="85151" y="2882"/>
                    <a:pt x="85074" y="2811"/>
                  </a:cubicBezTo>
                  <a:cubicBezTo>
                    <a:pt x="84707" y="2663"/>
                    <a:pt x="84559" y="2291"/>
                    <a:pt x="84263" y="1995"/>
                  </a:cubicBezTo>
                  <a:cubicBezTo>
                    <a:pt x="84186" y="1924"/>
                    <a:pt x="84115" y="1995"/>
                    <a:pt x="84038" y="2072"/>
                  </a:cubicBezTo>
                  <a:cubicBezTo>
                    <a:pt x="83967" y="2143"/>
                    <a:pt x="83967" y="2368"/>
                    <a:pt x="83742" y="2143"/>
                  </a:cubicBezTo>
                  <a:cubicBezTo>
                    <a:pt x="83594" y="1924"/>
                    <a:pt x="83298" y="1699"/>
                    <a:pt x="83002" y="1551"/>
                  </a:cubicBezTo>
                  <a:cubicBezTo>
                    <a:pt x="82783" y="1480"/>
                    <a:pt x="82487" y="1332"/>
                    <a:pt x="82263" y="1184"/>
                  </a:cubicBezTo>
                  <a:cubicBezTo>
                    <a:pt x="82044" y="1036"/>
                    <a:pt x="81819" y="959"/>
                    <a:pt x="81600" y="1184"/>
                  </a:cubicBezTo>
                  <a:cubicBezTo>
                    <a:pt x="81156" y="1403"/>
                    <a:pt x="80712" y="1551"/>
                    <a:pt x="80268" y="1776"/>
                  </a:cubicBezTo>
                  <a:cubicBezTo>
                    <a:pt x="80120" y="1776"/>
                    <a:pt x="80043" y="1924"/>
                    <a:pt x="80120" y="1995"/>
                  </a:cubicBezTo>
                  <a:cubicBezTo>
                    <a:pt x="80191" y="2072"/>
                    <a:pt x="80191" y="2220"/>
                    <a:pt x="80268" y="2291"/>
                  </a:cubicBezTo>
                  <a:cubicBezTo>
                    <a:pt x="80339" y="2439"/>
                    <a:pt x="80268" y="2587"/>
                    <a:pt x="80120" y="2734"/>
                  </a:cubicBezTo>
                  <a:cubicBezTo>
                    <a:pt x="79895" y="2882"/>
                    <a:pt x="79676" y="2734"/>
                    <a:pt x="79599" y="2516"/>
                  </a:cubicBezTo>
                  <a:lnTo>
                    <a:pt x="79599" y="1995"/>
                  </a:lnTo>
                  <a:cubicBezTo>
                    <a:pt x="79599" y="1847"/>
                    <a:pt x="79599" y="1628"/>
                    <a:pt x="79528" y="1480"/>
                  </a:cubicBezTo>
                  <a:cubicBezTo>
                    <a:pt x="79528" y="1332"/>
                    <a:pt x="79303" y="1184"/>
                    <a:pt x="79156" y="1184"/>
                  </a:cubicBezTo>
                  <a:cubicBezTo>
                    <a:pt x="79008" y="1255"/>
                    <a:pt x="78860" y="1255"/>
                    <a:pt x="78712" y="1332"/>
                  </a:cubicBezTo>
                  <a:cubicBezTo>
                    <a:pt x="78493" y="1403"/>
                    <a:pt x="78268" y="1332"/>
                    <a:pt x="78120" y="1184"/>
                  </a:cubicBezTo>
                  <a:cubicBezTo>
                    <a:pt x="77972" y="1184"/>
                    <a:pt x="77901" y="1036"/>
                    <a:pt x="77901" y="888"/>
                  </a:cubicBezTo>
                  <a:cubicBezTo>
                    <a:pt x="77972" y="515"/>
                    <a:pt x="77753" y="367"/>
                    <a:pt x="77528" y="219"/>
                  </a:cubicBezTo>
                  <a:cubicBezTo>
                    <a:pt x="77161" y="219"/>
                    <a:pt x="76788" y="0"/>
                    <a:pt x="76421" y="0"/>
                  </a:cubicBezTo>
                  <a:cubicBezTo>
                    <a:pt x="76344" y="0"/>
                    <a:pt x="76196" y="71"/>
                    <a:pt x="76125" y="148"/>
                  </a:cubicBezTo>
                  <a:cubicBezTo>
                    <a:pt x="76049" y="148"/>
                    <a:pt x="76049" y="219"/>
                    <a:pt x="75978" y="296"/>
                  </a:cubicBezTo>
                  <a:cubicBezTo>
                    <a:pt x="75682" y="888"/>
                    <a:pt x="75605" y="1480"/>
                    <a:pt x="75605" y="2143"/>
                  </a:cubicBezTo>
                  <a:cubicBezTo>
                    <a:pt x="75682" y="2516"/>
                    <a:pt x="75605" y="3030"/>
                    <a:pt x="76125" y="3255"/>
                  </a:cubicBezTo>
                  <a:cubicBezTo>
                    <a:pt x="76273" y="3403"/>
                    <a:pt x="76196" y="3622"/>
                    <a:pt x="76273" y="3847"/>
                  </a:cubicBezTo>
                  <a:cubicBezTo>
                    <a:pt x="76421" y="4066"/>
                    <a:pt x="76344" y="4066"/>
                    <a:pt x="76196" y="4143"/>
                  </a:cubicBezTo>
                  <a:cubicBezTo>
                    <a:pt x="75901" y="4143"/>
                    <a:pt x="75682" y="4143"/>
                    <a:pt x="75457" y="4291"/>
                  </a:cubicBezTo>
                  <a:cubicBezTo>
                    <a:pt x="75386" y="4291"/>
                    <a:pt x="75309" y="4362"/>
                    <a:pt x="75309" y="4510"/>
                  </a:cubicBezTo>
                  <a:cubicBezTo>
                    <a:pt x="75309" y="4587"/>
                    <a:pt x="75386" y="4735"/>
                    <a:pt x="75386" y="4806"/>
                  </a:cubicBezTo>
                  <a:cubicBezTo>
                    <a:pt x="75238" y="5031"/>
                    <a:pt x="75161" y="5250"/>
                    <a:pt x="75013" y="5475"/>
                  </a:cubicBezTo>
                  <a:cubicBezTo>
                    <a:pt x="74942" y="5546"/>
                    <a:pt x="74865" y="5546"/>
                    <a:pt x="74794" y="5546"/>
                  </a:cubicBezTo>
                  <a:cubicBezTo>
                    <a:pt x="74569" y="5694"/>
                    <a:pt x="74350" y="5770"/>
                    <a:pt x="74125" y="5842"/>
                  </a:cubicBezTo>
                  <a:cubicBezTo>
                    <a:pt x="74054" y="5842"/>
                    <a:pt x="74054" y="5770"/>
                    <a:pt x="74054" y="5694"/>
                  </a:cubicBezTo>
                  <a:cubicBezTo>
                    <a:pt x="74125" y="5546"/>
                    <a:pt x="74125" y="5398"/>
                    <a:pt x="74202" y="5250"/>
                  </a:cubicBezTo>
                  <a:cubicBezTo>
                    <a:pt x="74202" y="5179"/>
                    <a:pt x="74054" y="5031"/>
                    <a:pt x="73906" y="5031"/>
                  </a:cubicBezTo>
                  <a:cubicBezTo>
                    <a:pt x="73681" y="5031"/>
                    <a:pt x="73462" y="5102"/>
                    <a:pt x="73462" y="5327"/>
                  </a:cubicBezTo>
                  <a:cubicBezTo>
                    <a:pt x="73385" y="5475"/>
                    <a:pt x="73385" y="5623"/>
                    <a:pt x="73166" y="5623"/>
                  </a:cubicBezTo>
                  <a:cubicBezTo>
                    <a:pt x="73018" y="5623"/>
                    <a:pt x="72871" y="5694"/>
                    <a:pt x="72794" y="5694"/>
                  </a:cubicBezTo>
                  <a:cubicBezTo>
                    <a:pt x="72498" y="5694"/>
                    <a:pt x="72350" y="5842"/>
                    <a:pt x="72202" y="5989"/>
                  </a:cubicBezTo>
                  <a:cubicBezTo>
                    <a:pt x="72054" y="6214"/>
                    <a:pt x="72054" y="6285"/>
                    <a:pt x="72202" y="6510"/>
                  </a:cubicBezTo>
                  <a:cubicBezTo>
                    <a:pt x="72350" y="6658"/>
                    <a:pt x="72279" y="6729"/>
                    <a:pt x="72202" y="6806"/>
                  </a:cubicBezTo>
                  <a:cubicBezTo>
                    <a:pt x="71983" y="6954"/>
                    <a:pt x="71687" y="7173"/>
                    <a:pt x="71391" y="7250"/>
                  </a:cubicBezTo>
                  <a:cubicBezTo>
                    <a:pt x="71166" y="7398"/>
                    <a:pt x="70947" y="7469"/>
                    <a:pt x="70722" y="7765"/>
                  </a:cubicBezTo>
                  <a:cubicBezTo>
                    <a:pt x="70574" y="7990"/>
                    <a:pt x="70278" y="8138"/>
                    <a:pt x="70207" y="8434"/>
                  </a:cubicBezTo>
                  <a:cubicBezTo>
                    <a:pt x="70130" y="8582"/>
                    <a:pt x="70059" y="8801"/>
                    <a:pt x="69835" y="8877"/>
                  </a:cubicBezTo>
                  <a:cubicBezTo>
                    <a:pt x="69539" y="8949"/>
                    <a:pt x="69616" y="9321"/>
                    <a:pt x="69391" y="9392"/>
                  </a:cubicBezTo>
                  <a:cubicBezTo>
                    <a:pt x="69243" y="9469"/>
                    <a:pt x="69172" y="9617"/>
                    <a:pt x="69095" y="9765"/>
                  </a:cubicBezTo>
                  <a:cubicBezTo>
                    <a:pt x="69024" y="9984"/>
                    <a:pt x="69095" y="10209"/>
                    <a:pt x="69172" y="10505"/>
                  </a:cubicBezTo>
                  <a:cubicBezTo>
                    <a:pt x="69172" y="10653"/>
                    <a:pt x="69243" y="10724"/>
                    <a:pt x="69391" y="10801"/>
                  </a:cubicBezTo>
                  <a:cubicBezTo>
                    <a:pt x="69616" y="10949"/>
                    <a:pt x="69835" y="11168"/>
                    <a:pt x="70130" y="11316"/>
                  </a:cubicBezTo>
                  <a:cubicBezTo>
                    <a:pt x="70503" y="11393"/>
                    <a:pt x="70799" y="11541"/>
                    <a:pt x="71095" y="11837"/>
                  </a:cubicBezTo>
                  <a:lnTo>
                    <a:pt x="71095" y="12056"/>
                  </a:lnTo>
                  <a:cubicBezTo>
                    <a:pt x="71095" y="12056"/>
                    <a:pt x="71018" y="12132"/>
                    <a:pt x="71018" y="12203"/>
                  </a:cubicBezTo>
                  <a:cubicBezTo>
                    <a:pt x="70870" y="12280"/>
                    <a:pt x="70799" y="12132"/>
                    <a:pt x="70799" y="12056"/>
                  </a:cubicBezTo>
                  <a:cubicBezTo>
                    <a:pt x="70722" y="11908"/>
                    <a:pt x="70722" y="11837"/>
                    <a:pt x="70574" y="11908"/>
                  </a:cubicBezTo>
                  <a:cubicBezTo>
                    <a:pt x="70426" y="11908"/>
                    <a:pt x="70278" y="11908"/>
                    <a:pt x="70130" y="11984"/>
                  </a:cubicBezTo>
                  <a:cubicBezTo>
                    <a:pt x="69835" y="12203"/>
                    <a:pt x="69468" y="12351"/>
                    <a:pt x="69024" y="12499"/>
                  </a:cubicBezTo>
                  <a:cubicBezTo>
                    <a:pt x="68651" y="12724"/>
                    <a:pt x="68284" y="12872"/>
                    <a:pt x="67840" y="12943"/>
                  </a:cubicBezTo>
                  <a:cubicBezTo>
                    <a:pt x="67692" y="13020"/>
                    <a:pt x="67615" y="13020"/>
                    <a:pt x="67467" y="13091"/>
                  </a:cubicBezTo>
                  <a:cubicBezTo>
                    <a:pt x="67100" y="13239"/>
                    <a:pt x="66952" y="13535"/>
                    <a:pt x="67171" y="13908"/>
                  </a:cubicBezTo>
                  <a:cubicBezTo>
                    <a:pt x="67248" y="14056"/>
                    <a:pt x="67319" y="14204"/>
                    <a:pt x="67467" y="14352"/>
                  </a:cubicBezTo>
                  <a:cubicBezTo>
                    <a:pt x="67615" y="14571"/>
                    <a:pt x="67763" y="14719"/>
                    <a:pt x="67763" y="15015"/>
                  </a:cubicBezTo>
                  <a:cubicBezTo>
                    <a:pt x="67763" y="15163"/>
                    <a:pt x="67840" y="15310"/>
                    <a:pt x="67911" y="15387"/>
                  </a:cubicBezTo>
                  <a:cubicBezTo>
                    <a:pt x="67988" y="15535"/>
                    <a:pt x="68136" y="15606"/>
                    <a:pt x="68207" y="15683"/>
                  </a:cubicBezTo>
                  <a:cubicBezTo>
                    <a:pt x="68503" y="15831"/>
                    <a:pt x="68799" y="15754"/>
                    <a:pt x="69095" y="15754"/>
                  </a:cubicBezTo>
                  <a:lnTo>
                    <a:pt x="69763" y="16423"/>
                  </a:lnTo>
                  <a:cubicBezTo>
                    <a:pt x="69763" y="16494"/>
                    <a:pt x="69911" y="16494"/>
                    <a:pt x="69911" y="16494"/>
                  </a:cubicBezTo>
                  <a:cubicBezTo>
                    <a:pt x="70130" y="16571"/>
                    <a:pt x="70278" y="16642"/>
                    <a:pt x="70426" y="16719"/>
                  </a:cubicBezTo>
                  <a:cubicBezTo>
                    <a:pt x="70574" y="16790"/>
                    <a:pt x="70651" y="16867"/>
                    <a:pt x="70722" y="17015"/>
                  </a:cubicBezTo>
                  <a:cubicBezTo>
                    <a:pt x="70799" y="17459"/>
                    <a:pt x="70947" y="17903"/>
                    <a:pt x="71166" y="18270"/>
                  </a:cubicBezTo>
                  <a:cubicBezTo>
                    <a:pt x="71243" y="18417"/>
                    <a:pt x="71166" y="18494"/>
                    <a:pt x="71095" y="18565"/>
                  </a:cubicBezTo>
                  <a:cubicBezTo>
                    <a:pt x="70947" y="18642"/>
                    <a:pt x="70870" y="18713"/>
                    <a:pt x="70722" y="18790"/>
                  </a:cubicBezTo>
                  <a:lnTo>
                    <a:pt x="70722" y="18790"/>
                  </a:lnTo>
                  <a:lnTo>
                    <a:pt x="70722" y="18861"/>
                  </a:lnTo>
                  <a:lnTo>
                    <a:pt x="70651" y="18861"/>
                  </a:lnTo>
                  <a:cubicBezTo>
                    <a:pt x="70722" y="18861"/>
                    <a:pt x="70722" y="18790"/>
                    <a:pt x="70722" y="18790"/>
                  </a:cubicBezTo>
                  <a:lnTo>
                    <a:pt x="70722" y="18790"/>
                  </a:lnTo>
                  <a:cubicBezTo>
                    <a:pt x="70722" y="18713"/>
                    <a:pt x="70651" y="18642"/>
                    <a:pt x="70651" y="18642"/>
                  </a:cubicBezTo>
                  <a:cubicBezTo>
                    <a:pt x="70355" y="18270"/>
                    <a:pt x="70278" y="17826"/>
                    <a:pt x="70503" y="17459"/>
                  </a:cubicBezTo>
                  <a:lnTo>
                    <a:pt x="70503" y="17234"/>
                  </a:lnTo>
                  <a:cubicBezTo>
                    <a:pt x="70574" y="17015"/>
                    <a:pt x="70355" y="16790"/>
                    <a:pt x="70130" y="16790"/>
                  </a:cubicBezTo>
                  <a:cubicBezTo>
                    <a:pt x="69982" y="16790"/>
                    <a:pt x="69763" y="16867"/>
                    <a:pt x="69616" y="16867"/>
                  </a:cubicBezTo>
                  <a:cubicBezTo>
                    <a:pt x="69243" y="16938"/>
                    <a:pt x="69024" y="16867"/>
                    <a:pt x="68728" y="16642"/>
                  </a:cubicBezTo>
                  <a:cubicBezTo>
                    <a:pt x="68580" y="16494"/>
                    <a:pt x="68432" y="16423"/>
                    <a:pt x="68207" y="16275"/>
                  </a:cubicBezTo>
                  <a:cubicBezTo>
                    <a:pt x="67911" y="16127"/>
                    <a:pt x="67544" y="15979"/>
                    <a:pt x="67248" y="15902"/>
                  </a:cubicBezTo>
                  <a:cubicBezTo>
                    <a:pt x="66875" y="15831"/>
                    <a:pt x="66580" y="15683"/>
                    <a:pt x="66213" y="15606"/>
                  </a:cubicBezTo>
                  <a:cubicBezTo>
                    <a:pt x="66136" y="15535"/>
                    <a:pt x="65988" y="15606"/>
                    <a:pt x="65917" y="15683"/>
                  </a:cubicBezTo>
                  <a:cubicBezTo>
                    <a:pt x="65769" y="15831"/>
                    <a:pt x="65692" y="15979"/>
                    <a:pt x="65692" y="16198"/>
                  </a:cubicBezTo>
                  <a:cubicBezTo>
                    <a:pt x="65692" y="16275"/>
                    <a:pt x="65769" y="16346"/>
                    <a:pt x="65769" y="16423"/>
                  </a:cubicBezTo>
                  <a:cubicBezTo>
                    <a:pt x="65840" y="16423"/>
                    <a:pt x="65988" y="16423"/>
                    <a:pt x="66065" y="16494"/>
                  </a:cubicBezTo>
                  <a:lnTo>
                    <a:pt x="66065" y="16423"/>
                  </a:lnTo>
                  <a:lnTo>
                    <a:pt x="66136" y="16423"/>
                  </a:lnTo>
                  <a:lnTo>
                    <a:pt x="66065" y="16494"/>
                  </a:lnTo>
                  <a:cubicBezTo>
                    <a:pt x="66136" y="16571"/>
                    <a:pt x="66213" y="16571"/>
                    <a:pt x="66284" y="16642"/>
                  </a:cubicBezTo>
                  <a:cubicBezTo>
                    <a:pt x="66361" y="16719"/>
                    <a:pt x="66509" y="16719"/>
                    <a:pt x="66580" y="16719"/>
                  </a:cubicBezTo>
                  <a:cubicBezTo>
                    <a:pt x="66728" y="16790"/>
                    <a:pt x="66728" y="17015"/>
                    <a:pt x="66728" y="17086"/>
                  </a:cubicBezTo>
                  <a:cubicBezTo>
                    <a:pt x="66656" y="17234"/>
                    <a:pt x="66509" y="17234"/>
                    <a:pt x="66432" y="17234"/>
                  </a:cubicBezTo>
                  <a:cubicBezTo>
                    <a:pt x="66284" y="17234"/>
                    <a:pt x="66213" y="17163"/>
                    <a:pt x="66065" y="17086"/>
                  </a:cubicBezTo>
                  <a:cubicBezTo>
                    <a:pt x="65988" y="17015"/>
                    <a:pt x="65840" y="16938"/>
                    <a:pt x="65769" y="16938"/>
                  </a:cubicBezTo>
                  <a:cubicBezTo>
                    <a:pt x="65621" y="16938"/>
                    <a:pt x="65473" y="17015"/>
                    <a:pt x="65396" y="17086"/>
                  </a:cubicBezTo>
                  <a:cubicBezTo>
                    <a:pt x="65325" y="17163"/>
                    <a:pt x="65325" y="17311"/>
                    <a:pt x="65325" y="17382"/>
                  </a:cubicBezTo>
                  <a:cubicBezTo>
                    <a:pt x="65544" y="17826"/>
                    <a:pt x="65769" y="18122"/>
                    <a:pt x="66213" y="18270"/>
                  </a:cubicBezTo>
                  <a:cubicBezTo>
                    <a:pt x="66432" y="18346"/>
                    <a:pt x="66728" y="18417"/>
                    <a:pt x="66952" y="18417"/>
                  </a:cubicBezTo>
                  <a:cubicBezTo>
                    <a:pt x="67023" y="18417"/>
                    <a:pt x="67171" y="18417"/>
                    <a:pt x="67248" y="18494"/>
                  </a:cubicBezTo>
                  <a:cubicBezTo>
                    <a:pt x="67248" y="18494"/>
                    <a:pt x="67319" y="18494"/>
                    <a:pt x="67319" y="18565"/>
                  </a:cubicBezTo>
                  <a:cubicBezTo>
                    <a:pt x="67319" y="18642"/>
                    <a:pt x="67319" y="18713"/>
                    <a:pt x="67248" y="18642"/>
                  </a:cubicBezTo>
                  <a:cubicBezTo>
                    <a:pt x="67023" y="18565"/>
                    <a:pt x="66875" y="18494"/>
                    <a:pt x="66728" y="18565"/>
                  </a:cubicBezTo>
                  <a:cubicBezTo>
                    <a:pt x="66361" y="18565"/>
                    <a:pt x="66065" y="18565"/>
                    <a:pt x="65769" y="18494"/>
                  </a:cubicBezTo>
                  <a:cubicBezTo>
                    <a:pt x="65544" y="18494"/>
                    <a:pt x="65396" y="18417"/>
                    <a:pt x="65325" y="18270"/>
                  </a:cubicBezTo>
                  <a:cubicBezTo>
                    <a:pt x="65325" y="18198"/>
                    <a:pt x="65248" y="18122"/>
                    <a:pt x="65248" y="18051"/>
                  </a:cubicBezTo>
                  <a:cubicBezTo>
                    <a:pt x="65029" y="17678"/>
                    <a:pt x="64804" y="17382"/>
                    <a:pt x="64804" y="16938"/>
                  </a:cubicBezTo>
                  <a:cubicBezTo>
                    <a:pt x="64733" y="16571"/>
                    <a:pt x="64585" y="16198"/>
                    <a:pt x="64360" y="15902"/>
                  </a:cubicBezTo>
                  <a:cubicBezTo>
                    <a:pt x="64289" y="15831"/>
                    <a:pt x="64212" y="15831"/>
                    <a:pt x="64141" y="15754"/>
                  </a:cubicBezTo>
                  <a:cubicBezTo>
                    <a:pt x="64141" y="15683"/>
                    <a:pt x="64064" y="15754"/>
                    <a:pt x="64064" y="15754"/>
                  </a:cubicBezTo>
                  <a:lnTo>
                    <a:pt x="63993" y="15831"/>
                  </a:lnTo>
                  <a:cubicBezTo>
                    <a:pt x="64064" y="16050"/>
                    <a:pt x="64141" y="16346"/>
                    <a:pt x="64289" y="16642"/>
                  </a:cubicBezTo>
                  <a:cubicBezTo>
                    <a:pt x="64289" y="16867"/>
                    <a:pt x="64289" y="17015"/>
                    <a:pt x="64141" y="17234"/>
                  </a:cubicBezTo>
                  <a:cubicBezTo>
                    <a:pt x="64141" y="17311"/>
                    <a:pt x="64064" y="17382"/>
                    <a:pt x="64064" y="17382"/>
                  </a:cubicBezTo>
                  <a:cubicBezTo>
                    <a:pt x="63845" y="17607"/>
                    <a:pt x="63768" y="17826"/>
                    <a:pt x="63845" y="18051"/>
                  </a:cubicBezTo>
                  <a:cubicBezTo>
                    <a:pt x="63916" y="18346"/>
                    <a:pt x="63768" y="18565"/>
                    <a:pt x="63916" y="18790"/>
                  </a:cubicBezTo>
                  <a:cubicBezTo>
                    <a:pt x="64064" y="19009"/>
                    <a:pt x="64289" y="19157"/>
                    <a:pt x="64437" y="19305"/>
                  </a:cubicBezTo>
                  <a:cubicBezTo>
                    <a:pt x="64585" y="19453"/>
                    <a:pt x="64733" y="19601"/>
                    <a:pt x="64881" y="19678"/>
                  </a:cubicBezTo>
                  <a:cubicBezTo>
                    <a:pt x="65029" y="19826"/>
                    <a:pt x="65177" y="20045"/>
                    <a:pt x="65177" y="20341"/>
                  </a:cubicBezTo>
                  <a:lnTo>
                    <a:pt x="65177" y="21158"/>
                  </a:lnTo>
                  <a:cubicBezTo>
                    <a:pt x="65325" y="21749"/>
                    <a:pt x="65621" y="22116"/>
                    <a:pt x="65840" y="22637"/>
                  </a:cubicBezTo>
                  <a:cubicBezTo>
                    <a:pt x="65917" y="22785"/>
                    <a:pt x="66065" y="22785"/>
                    <a:pt x="66213" y="22785"/>
                  </a:cubicBezTo>
                  <a:cubicBezTo>
                    <a:pt x="66432" y="22785"/>
                    <a:pt x="66728" y="22708"/>
                    <a:pt x="66952" y="22489"/>
                  </a:cubicBezTo>
                  <a:cubicBezTo>
                    <a:pt x="67171" y="22193"/>
                    <a:pt x="67467" y="22264"/>
                    <a:pt x="67692" y="22412"/>
                  </a:cubicBezTo>
                  <a:lnTo>
                    <a:pt x="67763" y="22489"/>
                  </a:lnTo>
                  <a:cubicBezTo>
                    <a:pt x="67763" y="22560"/>
                    <a:pt x="67763" y="22560"/>
                    <a:pt x="67692" y="22560"/>
                  </a:cubicBezTo>
                  <a:cubicBezTo>
                    <a:pt x="67396" y="22785"/>
                    <a:pt x="67100" y="23004"/>
                    <a:pt x="66875" y="23229"/>
                  </a:cubicBezTo>
                  <a:cubicBezTo>
                    <a:pt x="66580" y="23448"/>
                    <a:pt x="66580" y="23821"/>
                    <a:pt x="66728" y="24117"/>
                  </a:cubicBezTo>
                  <a:cubicBezTo>
                    <a:pt x="66875" y="24188"/>
                    <a:pt x="67023" y="24336"/>
                    <a:pt x="67100" y="24484"/>
                  </a:cubicBezTo>
                  <a:cubicBezTo>
                    <a:pt x="67248" y="24708"/>
                    <a:pt x="67319" y="24927"/>
                    <a:pt x="67248" y="25152"/>
                  </a:cubicBezTo>
                  <a:cubicBezTo>
                    <a:pt x="67100" y="25519"/>
                    <a:pt x="67023" y="25815"/>
                    <a:pt x="67023" y="26188"/>
                  </a:cubicBezTo>
                  <a:cubicBezTo>
                    <a:pt x="67023" y="26407"/>
                    <a:pt x="67023" y="26555"/>
                    <a:pt x="66875" y="26703"/>
                  </a:cubicBezTo>
                  <a:cubicBezTo>
                    <a:pt x="66656" y="26999"/>
                    <a:pt x="66432" y="27372"/>
                    <a:pt x="66361" y="27738"/>
                  </a:cubicBezTo>
                  <a:cubicBezTo>
                    <a:pt x="66361" y="27738"/>
                    <a:pt x="66284" y="27815"/>
                    <a:pt x="66213" y="27815"/>
                  </a:cubicBezTo>
                  <a:cubicBezTo>
                    <a:pt x="65769" y="27815"/>
                    <a:pt x="65325" y="27738"/>
                    <a:pt x="64952" y="27667"/>
                  </a:cubicBezTo>
                  <a:cubicBezTo>
                    <a:pt x="64881" y="27667"/>
                    <a:pt x="64804" y="27591"/>
                    <a:pt x="64733" y="27591"/>
                  </a:cubicBezTo>
                  <a:lnTo>
                    <a:pt x="64733" y="27295"/>
                  </a:lnTo>
                  <a:lnTo>
                    <a:pt x="64733" y="27295"/>
                  </a:lnTo>
                  <a:cubicBezTo>
                    <a:pt x="64656" y="27295"/>
                    <a:pt x="64656" y="27224"/>
                    <a:pt x="64733" y="27224"/>
                  </a:cubicBezTo>
                  <a:lnTo>
                    <a:pt x="64733" y="27295"/>
                  </a:lnTo>
                  <a:lnTo>
                    <a:pt x="64733" y="27295"/>
                  </a:lnTo>
                  <a:cubicBezTo>
                    <a:pt x="64804" y="27372"/>
                    <a:pt x="64952" y="27372"/>
                    <a:pt x="65029" y="27443"/>
                  </a:cubicBezTo>
                  <a:cubicBezTo>
                    <a:pt x="65396" y="27591"/>
                    <a:pt x="65621" y="27443"/>
                    <a:pt x="65769" y="27147"/>
                  </a:cubicBezTo>
                  <a:cubicBezTo>
                    <a:pt x="66065" y="26484"/>
                    <a:pt x="66213" y="25815"/>
                    <a:pt x="66284" y="25152"/>
                  </a:cubicBezTo>
                  <a:lnTo>
                    <a:pt x="66284" y="24856"/>
                  </a:lnTo>
                  <a:cubicBezTo>
                    <a:pt x="66136" y="24631"/>
                    <a:pt x="66065" y="24336"/>
                    <a:pt x="66065" y="24040"/>
                  </a:cubicBezTo>
                  <a:cubicBezTo>
                    <a:pt x="66136" y="23892"/>
                    <a:pt x="66065" y="23673"/>
                    <a:pt x="65917" y="23596"/>
                  </a:cubicBezTo>
                  <a:cubicBezTo>
                    <a:pt x="65769" y="23525"/>
                    <a:pt x="65621" y="23377"/>
                    <a:pt x="65473" y="23300"/>
                  </a:cubicBezTo>
                  <a:cubicBezTo>
                    <a:pt x="65248" y="23152"/>
                    <a:pt x="65100" y="22933"/>
                    <a:pt x="65029" y="22708"/>
                  </a:cubicBezTo>
                  <a:cubicBezTo>
                    <a:pt x="64733" y="21897"/>
                    <a:pt x="64437" y="21081"/>
                    <a:pt x="64212" y="20270"/>
                  </a:cubicBezTo>
                  <a:cubicBezTo>
                    <a:pt x="64064" y="19826"/>
                    <a:pt x="63845" y="19382"/>
                    <a:pt x="63402" y="19086"/>
                  </a:cubicBezTo>
                  <a:cubicBezTo>
                    <a:pt x="63177" y="18938"/>
                    <a:pt x="63106" y="18713"/>
                    <a:pt x="63106" y="18417"/>
                  </a:cubicBezTo>
                  <a:cubicBezTo>
                    <a:pt x="63106" y="17755"/>
                    <a:pt x="62958" y="17015"/>
                    <a:pt x="62810" y="16346"/>
                  </a:cubicBezTo>
                  <a:cubicBezTo>
                    <a:pt x="62810" y="16198"/>
                    <a:pt x="62662" y="16127"/>
                    <a:pt x="62514" y="16050"/>
                  </a:cubicBezTo>
                  <a:cubicBezTo>
                    <a:pt x="61993" y="15831"/>
                    <a:pt x="61478" y="15683"/>
                    <a:pt x="60886" y="15902"/>
                  </a:cubicBezTo>
                  <a:lnTo>
                    <a:pt x="60442" y="15902"/>
                  </a:lnTo>
                  <a:cubicBezTo>
                    <a:pt x="60366" y="15902"/>
                    <a:pt x="60295" y="16050"/>
                    <a:pt x="60295" y="16127"/>
                  </a:cubicBezTo>
                  <a:cubicBezTo>
                    <a:pt x="60218" y="16275"/>
                    <a:pt x="60218" y="16423"/>
                    <a:pt x="60218" y="16642"/>
                  </a:cubicBezTo>
                  <a:cubicBezTo>
                    <a:pt x="60295" y="17234"/>
                    <a:pt x="60295" y="17755"/>
                    <a:pt x="60295" y="18346"/>
                  </a:cubicBezTo>
                  <a:cubicBezTo>
                    <a:pt x="60295" y="18642"/>
                    <a:pt x="60295" y="18861"/>
                    <a:pt x="60070" y="19086"/>
                  </a:cubicBezTo>
                  <a:cubicBezTo>
                    <a:pt x="59851" y="19382"/>
                    <a:pt x="59774" y="19678"/>
                    <a:pt x="59774" y="19974"/>
                  </a:cubicBezTo>
                  <a:cubicBezTo>
                    <a:pt x="59774" y="20193"/>
                    <a:pt x="59851" y="20418"/>
                    <a:pt x="59999" y="20566"/>
                  </a:cubicBezTo>
                  <a:cubicBezTo>
                    <a:pt x="60218" y="20637"/>
                    <a:pt x="60366" y="20862"/>
                    <a:pt x="60442" y="21010"/>
                  </a:cubicBezTo>
                  <a:cubicBezTo>
                    <a:pt x="60442" y="21377"/>
                    <a:pt x="60661" y="21601"/>
                    <a:pt x="60513" y="21968"/>
                  </a:cubicBezTo>
                  <a:lnTo>
                    <a:pt x="60513" y="22193"/>
                  </a:lnTo>
                  <a:cubicBezTo>
                    <a:pt x="60661" y="22412"/>
                    <a:pt x="60809" y="22708"/>
                    <a:pt x="61034" y="23004"/>
                  </a:cubicBezTo>
                  <a:lnTo>
                    <a:pt x="61182" y="23004"/>
                  </a:lnTo>
                  <a:cubicBezTo>
                    <a:pt x="61330" y="22856"/>
                    <a:pt x="61549" y="22856"/>
                    <a:pt x="61626" y="23004"/>
                  </a:cubicBezTo>
                  <a:cubicBezTo>
                    <a:pt x="61922" y="23300"/>
                    <a:pt x="62218" y="23673"/>
                    <a:pt x="62662" y="23744"/>
                  </a:cubicBezTo>
                  <a:cubicBezTo>
                    <a:pt x="62662" y="23821"/>
                    <a:pt x="62733" y="23892"/>
                    <a:pt x="62733" y="23969"/>
                  </a:cubicBezTo>
                  <a:lnTo>
                    <a:pt x="62733" y="24484"/>
                  </a:lnTo>
                  <a:cubicBezTo>
                    <a:pt x="62733" y="24560"/>
                    <a:pt x="62585" y="24631"/>
                    <a:pt x="62437" y="24560"/>
                  </a:cubicBezTo>
                  <a:cubicBezTo>
                    <a:pt x="62289" y="24484"/>
                    <a:pt x="62070" y="24336"/>
                    <a:pt x="61845" y="24188"/>
                  </a:cubicBezTo>
                  <a:cubicBezTo>
                    <a:pt x="61697" y="24040"/>
                    <a:pt x="61549" y="23969"/>
                    <a:pt x="61401" y="23892"/>
                  </a:cubicBezTo>
                  <a:cubicBezTo>
                    <a:pt x="61182" y="23744"/>
                    <a:pt x="60886" y="23673"/>
                    <a:pt x="60590" y="23596"/>
                  </a:cubicBezTo>
                  <a:cubicBezTo>
                    <a:pt x="60366" y="23525"/>
                    <a:pt x="60147" y="23377"/>
                    <a:pt x="59922" y="23300"/>
                  </a:cubicBezTo>
                  <a:cubicBezTo>
                    <a:pt x="59626" y="23377"/>
                    <a:pt x="59478" y="23004"/>
                    <a:pt x="59182" y="22933"/>
                  </a:cubicBezTo>
                  <a:cubicBezTo>
                    <a:pt x="58738" y="22708"/>
                    <a:pt x="58223" y="22560"/>
                    <a:pt x="57702" y="22637"/>
                  </a:cubicBezTo>
                  <a:cubicBezTo>
                    <a:pt x="57631" y="22637"/>
                    <a:pt x="57554" y="22708"/>
                    <a:pt x="57483" y="22708"/>
                  </a:cubicBezTo>
                  <a:cubicBezTo>
                    <a:pt x="56815" y="22708"/>
                    <a:pt x="56300" y="22637"/>
                    <a:pt x="55779" y="22193"/>
                  </a:cubicBezTo>
                  <a:cubicBezTo>
                    <a:pt x="55560" y="21968"/>
                    <a:pt x="55264" y="21820"/>
                    <a:pt x="54968" y="21601"/>
                  </a:cubicBezTo>
                  <a:cubicBezTo>
                    <a:pt x="54968" y="21601"/>
                    <a:pt x="54743" y="21672"/>
                    <a:pt x="54743" y="21749"/>
                  </a:cubicBezTo>
                  <a:cubicBezTo>
                    <a:pt x="54672" y="21749"/>
                    <a:pt x="54672" y="21749"/>
                    <a:pt x="54672" y="21820"/>
                  </a:cubicBezTo>
                  <a:cubicBezTo>
                    <a:pt x="54595" y="22116"/>
                    <a:pt x="54672" y="22341"/>
                    <a:pt x="54891" y="22560"/>
                  </a:cubicBezTo>
                  <a:cubicBezTo>
                    <a:pt x="55187" y="22785"/>
                    <a:pt x="55560" y="22785"/>
                    <a:pt x="55779" y="23152"/>
                  </a:cubicBezTo>
                  <a:lnTo>
                    <a:pt x="56004" y="23152"/>
                  </a:lnTo>
                  <a:cubicBezTo>
                    <a:pt x="56152" y="23229"/>
                    <a:pt x="56300" y="23300"/>
                    <a:pt x="56371" y="23377"/>
                  </a:cubicBezTo>
                  <a:cubicBezTo>
                    <a:pt x="56519" y="23673"/>
                    <a:pt x="56744" y="23892"/>
                    <a:pt x="56963" y="24188"/>
                  </a:cubicBezTo>
                  <a:cubicBezTo>
                    <a:pt x="57040" y="24265"/>
                    <a:pt x="57040" y="24413"/>
                    <a:pt x="56892" y="24560"/>
                  </a:cubicBezTo>
                  <a:cubicBezTo>
                    <a:pt x="56667" y="24708"/>
                    <a:pt x="56448" y="24856"/>
                    <a:pt x="56371" y="25152"/>
                  </a:cubicBezTo>
                  <a:lnTo>
                    <a:pt x="56300" y="25223"/>
                  </a:lnTo>
                  <a:cubicBezTo>
                    <a:pt x="56223" y="25152"/>
                    <a:pt x="56152" y="25152"/>
                    <a:pt x="56152" y="25075"/>
                  </a:cubicBezTo>
                  <a:cubicBezTo>
                    <a:pt x="56075" y="24927"/>
                    <a:pt x="56075" y="24779"/>
                    <a:pt x="56004" y="24631"/>
                  </a:cubicBezTo>
                  <a:cubicBezTo>
                    <a:pt x="55927" y="24484"/>
                    <a:pt x="55708" y="24413"/>
                    <a:pt x="55560" y="24484"/>
                  </a:cubicBezTo>
                  <a:cubicBezTo>
                    <a:pt x="55335" y="24560"/>
                    <a:pt x="55116" y="24779"/>
                    <a:pt x="54820" y="24708"/>
                  </a:cubicBezTo>
                  <a:cubicBezTo>
                    <a:pt x="54743" y="24708"/>
                    <a:pt x="54743" y="24779"/>
                    <a:pt x="54743" y="24779"/>
                  </a:cubicBezTo>
                  <a:cubicBezTo>
                    <a:pt x="54595" y="25075"/>
                    <a:pt x="54376" y="25152"/>
                    <a:pt x="54152" y="25075"/>
                  </a:cubicBezTo>
                  <a:cubicBezTo>
                    <a:pt x="53856" y="25075"/>
                    <a:pt x="53637" y="25152"/>
                    <a:pt x="53412" y="25371"/>
                  </a:cubicBezTo>
                  <a:cubicBezTo>
                    <a:pt x="53264" y="25596"/>
                    <a:pt x="52968" y="25596"/>
                    <a:pt x="52749" y="25815"/>
                  </a:cubicBezTo>
                  <a:lnTo>
                    <a:pt x="52453" y="25815"/>
                  </a:lnTo>
                  <a:lnTo>
                    <a:pt x="52453" y="25596"/>
                  </a:lnTo>
                  <a:cubicBezTo>
                    <a:pt x="52524" y="25300"/>
                    <a:pt x="52376" y="25075"/>
                    <a:pt x="52228" y="24856"/>
                  </a:cubicBezTo>
                  <a:cubicBezTo>
                    <a:pt x="51932" y="24856"/>
                    <a:pt x="51784" y="24927"/>
                    <a:pt x="51713" y="25152"/>
                  </a:cubicBezTo>
                  <a:cubicBezTo>
                    <a:pt x="51713" y="25223"/>
                    <a:pt x="51636" y="25300"/>
                    <a:pt x="51565" y="25300"/>
                  </a:cubicBezTo>
                  <a:cubicBezTo>
                    <a:pt x="51340" y="25300"/>
                    <a:pt x="51340" y="25519"/>
                    <a:pt x="51192" y="25519"/>
                  </a:cubicBezTo>
                  <a:cubicBezTo>
                    <a:pt x="50973" y="25596"/>
                    <a:pt x="50826" y="25667"/>
                    <a:pt x="50678" y="25667"/>
                  </a:cubicBezTo>
                  <a:cubicBezTo>
                    <a:pt x="50382" y="25744"/>
                    <a:pt x="50234" y="25892"/>
                    <a:pt x="50009" y="26111"/>
                  </a:cubicBezTo>
                  <a:cubicBezTo>
                    <a:pt x="49642" y="26555"/>
                    <a:pt x="49269" y="26999"/>
                    <a:pt x="48754" y="27295"/>
                  </a:cubicBezTo>
                  <a:cubicBezTo>
                    <a:pt x="48606" y="27372"/>
                    <a:pt x="48529" y="27520"/>
                    <a:pt x="48529" y="27667"/>
                  </a:cubicBezTo>
                  <a:cubicBezTo>
                    <a:pt x="48529" y="27815"/>
                    <a:pt x="48458" y="28034"/>
                    <a:pt x="48458" y="28182"/>
                  </a:cubicBezTo>
                  <a:cubicBezTo>
                    <a:pt x="48458" y="28259"/>
                    <a:pt x="48381" y="28330"/>
                    <a:pt x="48310" y="28330"/>
                  </a:cubicBezTo>
                  <a:cubicBezTo>
                    <a:pt x="48014" y="28626"/>
                    <a:pt x="47494" y="28703"/>
                    <a:pt x="47275" y="28407"/>
                  </a:cubicBezTo>
                  <a:lnTo>
                    <a:pt x="46831" y="27963"/>
                  </a:lnTo>
                  <a:cubicBezTo>
                    <a:pt x="46683" y="27815"/>
                    <a:pt x="46683" y="27591"/>
                    <a:pt x="46831" y="27520"/>
                  </a:cubicBezTo>
                  <a:cubicBezTo>
                    <a:pt x="46979" y="27372"/>
                    <a:pt x="47198" y="27295"/>
                    <a:pt x="47346" y="27147"/>
                  </a:cubicBezTo>
                  <a:cubicBezTo>
                    <a:pt x="47494" y="27076"/>
                    <a:pt x="47494" y="26851"/>
                    <a:pt x="47423" y="26780"/>
                  </a:cubicBezTo>
                  <a:lnTo>
                    <a:pt x="46979" y="26336"/>
                  </a:lnTo>
                  <a:cubicBezTo>
                    <a:pt x="46754" y="25963"/>
                    <a:pt x="46458" y="25815"/>
                    <a:pt x="46091" y="25892"/>
                  </a:cubicBezTo>
                  <a:cubicBezTo>
                    <a:pt x="45795" y="25963"/>
                    <a:pt x="45499" y="25963"/>
                    <a:pt x="45274" y="25892"/>
                  </a:cubicBezTo>
                  <a:cubicBezTo>
                    <a:pt x="45203" y="25892"/>
                    <a:pt x="45203" y="25892"/>
                    <a:pt x="45126" y="25963"/>
                  </a:cubicBezTo>
                  <a:cubicBezTo>
                    <a:pt x="45126" y="25963"/>
                    <a:pt x="45126" y="26040"/>
                    <a:pt x="45203" y="26111"/>
                  </a:cubicBezTo>
                  <a:cubicBezTo>
                    <a:pt x="45647" y="26484"/>
                    <a:pt x="45795" y="26999"/>
                    <a:pt x="45718" y="27591"/>
                  </a:cubicBezTo>
                  <a:lnTo>
                    <a:pt x="45718" y="28034"/>
                  </a:lnTo>
                  <a:cubicBezTo>
                    <a:pt x="45718" y="28182"/>
                    <a:pt x="45718" y="28330"/>
                    <a:pt x="45866" y="28407"/>
                  </a:cubicBezTo>
                  <a:cubicBezTo>
                    <a:pt x="46162" y="28555"/>
                    <a:pt x="46239" y="28774"/>
                    <a:pt x="46239" y="28999"/>
                  </a:cubicBezTo>
                  <a:cubicBezTo>
                    <a:pt x="46239" y="29147"/>
                    <a:pt x="46239" y="29295"/>
                    <a:pt x="46162" y="29443"/>
                  </a:cubicBezTo>
                  <a:cubicBezTo>
                    <a:pt x="46162" y="29591"/>
                    <a:pt x="46014" y="29662"/>
                    <a:pt x="45866" y="29662"/>
                  </a:cubicBezTo>
                  <a:cubicBezTo>
                    <a:pt x="45718" y="29662"/>
                    <a:pt x="45499" y="29591"/>
                    <a:pt x="45274" y="29514"/>
                  </a:cubicBezTo>
                  <a:cubicBezTo>
                    <a:pt x="44978" y="29443"/>
                    <a:pt x="44759" y="29514"/>
                    <a:pt x="44535" y="29739"/>
                  </a:cubicBezTo>
                  <a:cubicBezTo>
                    <a:pt x="44464" y="29887"/>
                    <a:pt x="44316" y="30035"/>
                    <a:pt x="44168" y="30106"/>
                  </a:cubicBezTo>
                  <a:cubicBezTo>
                    <a:pt x="43943" y="30254"/>
                    <a:pt x="43795" y="30479"/>
                    <a:pt x="43647" y="30698"/>
                  </a:cubicBezTo>
                  <a:cubicBezTo>
                    <a:pt x="43351" y="31141"/>
                    <a:pt x="43132" y="31289"/>
                    <a:pt x="43724" y="31881"/>
                  </a:cubicBezTo>
                  <a:cubicBezTo>
                    <a:pt x="43724" y="31881"/>
                    <a:pt x="43795" y="31958"/>
                    <a:pt x="43795" y="32029"/>
                  </a:cubicBezTo>
                  <a:cubicBezTo>
                    <a:pt x="43872" y="32177"/>
                    <a:pt x="43795" y="32325"/>
                    <a:pt x="43724" y="32402"/>
                  </a:cubicBezTo>
                  <a:cubicBezTo>
                    <a:pt x="43647" y="32550"/>
                    <a:pt x="43499" y="32621"/>
                    <a:pt x="43351" y="32550"/>
                  </a:cubicBezTo>
                  <a:cubicBezTo>
                    <a:pt x="42907" y="32325"/>
                    <a:pt x="42315" y="32177"/>
                    <a:pt x="41871" y="31810"/>
                  </a:cubicBezTo>
                  <a:cubicBezTo>
                    <a:pt x="41800" y="31733"/>
                    <a:pt x="41652" y="31733"/>
                    <a:pt x="41576" y="31733"/>
                  </a:cubicBezTo>
                  <a:cubicBezTo>
                    <a:pt x="41505" y="31733"/>
                    <a:pt x="41357" y="31733"/>
                    <a:pt x="41280" y="31881"/>
                  </a:cubicBezTo>
                  <a:cubicBezTo>
                    <a:pt x="41209" y="31958"/>
                    <a:pt x="41209" y="32106"/>
                    <a:pt x="41132" y="32254"/>
                  </a:cubicBezTo>
                  <a:cubicBezTo>
                    <a:pt x="41061" y="32402"/>
                    <a:pt x="41132" y="32550"/>
                    <a:pt x="41209" y="32621"/>
                  </a:cubicBezTo>
                  <a:cubicBezTo>
                    <a:pt x="41428" y="32917"/>
                    <a:pt x="41652" y="33142"/>
                    <a:pt x="42019" y="33142"/>
                  </a:cubicBezTo>
                  <a:cubicBezTo>
                    <a:pt x="42096" y="33142"/>
                    <a:pt x="42167" y="33142"/>
                    <a:pt x="42167" y="33213"/>
                  </a:cubicBezTo>
                  <a:cubicBezTo>
                    <a:pt x="42315" y="33213"/>
                    <a:pt x="42315" y="33361"/>
                    <a:pt x="42315" y="33438"/>
                  </a:cubicBezTo>
                  <a:cubicBezTo>
                    <a:pt x="42315" y="33586"/>
                    <a:pt x="42167" y="33805"/>
                    <a:pt x="41948" y="33734"/>
                  </a:cubicBezTo>
                  <a:cubicBezTo>
                    <a:pt x="41652" y="33734"/>
                    <a:pt x="41280" y="33657"/>
                    <a:pt x="41061" y="33361"/>
                  </a:cubicBezTo>
                  <a:cubicBezTo>
                    <a:pt x="40913" y="33142"/>
                    <a:pt x="40688" y="33142"/>
                    <a:pt x="40469" y="33065"/>
                  </a:cubicBezTo>
                  <a:cubicBezTo>
                    <a:pt x="40321" y="33065"/>
                    <a:pt x="40244" y="32917"/>
                    <a:pt x="40173" y="32769"/>
                  </a:cubicBezTo>
                  <a:cubicBezTo>
                    <a:pt x="40096" y="32473"/>
                    <a:pt x="40025" y="32177"/>
                    <a:pt x="39877" y="31881"/>
                  </a:cubicBezTo>
                  <a:cubicBezTo>
                    <a:pt x="39729" y="31733"/>
                    <a:pt x="39729" y="31514"/>
                    <a:pt x="39729" y="31289"/>
                  </a:cubicBezTo>
                  <a:cubicBezTo>
                    <a:pt x="39800" y="30774"/>
                    <a:pt x="39652" y="30479"/>
                    <a:pt x="39208" y="30331"/>
                  </a:cubicBezTo>
                  <a:cubicBezTo>
                    <a:pt x="38989" y="30254"/>
                    <a:pt x="38841" y="30183"/>
                    <a:pt x="38693" y="29958"/>
                  </a:cubicBezTo>
                  <a:cubicBezTo>
                    <a:pt x="38545" y="29810"/>
                    <a:pt x="38250" y="29739"/>
                    <a:pt x="38173" y="29443"/>
                  </a:cubicBezTo>
                  <a:lnTo>
                    <a:pt x="38173" y="29443"/>
                  </a:lnTo>
                  <a:lnTo>
                    <a:pt x="38102" y="29443"/>
                  </a:lnTo>
                  <a:lnTo>
                    <a:pt x="38173" y="29443"/>
                  </a:lnTo>
                  <a:lnTo>
                    <a:pt x="38173" y="29443"/>
                  </a:lnTo>
                  <a:cubicBezTo>
                    <a:pt x="38469" y="29443"/>
                    <a:pt x="38764" y="29591"/>
                    <a:pt x="39060" y="29739"/>
                  </a:cubicBezTo>
                  <a:cubicBezTo>
                    <a:pt x="39800" y="30035"/>
                    <a:pt x="40617" y="30254"/>
                    <a:pt x="41357" y="30331"/>
                  </a:cubicBezTo>
                  <a:cubicBezTo>
                    <a:pt x="42019" y="30479"/>
                    <a:pt x="42611" y="30402"/>
                    <a:pt x="43132" y="30106"/>
                  </a:cubicBezTo>
                  <a:cubicBezTo>
                    <a:pt x="43280" y="30106"/>
                    <a:pt x="43351" y="30035"/>
                    <a:pt x="43428" y="29958"/>
                  </a:cubicBezTo>
                  <a:cubicBezTo>
                    <a:pt x="43724" y="29591"/>
                    <a:pt x="44020" y="29218"/>
                    <a:pt x="44091" y="28703"/>
                  </a:cubicBezTo>
                  <a:cubicBezTo>
                    <a:pt x="44091" y="28555"/>
                    <a:pt x="44091" y="28407"/>
                    <a:pt x="44020" y="28259"/>
                  </a:cubicBezTo>
                  <a:cubicBezTo>
                    <a:pt x="43795" y="27963"/>
                    <a:pt x="43647" y="27591"/>
                    <a:pt x="43280" y="27443"/>
                  </a:cubicBezTo>
                  <a:cubicBezTo>
                    <a:pt x="43055" y="27372"/>
                    <a:pt x="42984" y="27224"/>
                    <a:pt x="42836" y="27076"/>
                  </a:cubicBezTo>
                  <a:cubicBezTo>
                    <a:pt x="42688" y="26928"/>
                    <a:pt x="42540" y="26851"/>
                    <a:pt x="42315" y="26780"/>
                  </a:cubicBezTo>
                  <a:cubicBezTo>
                    <a:pt x="41948" y="26780"/>
                    <a:pt x="41652" y="26555"/>
                    <a:pt x="41357" y="26336"/>
                  </a:cubicBezTo>
                  <a:cubicBezTo>
                    <a:pt x="41061" y="26111"/>
                    <a:pt x="40765" y="25963"/>
                    <a:pt x="40469" y="25744"/>
                  </a:cubicBezTo>
                  <a:cubicBezTo>
                    <a:pt x="39581" y="25223"/>
                    <a:pt x="39356" y="25152"/>
                    <a:pt x="38398" y="25152"/>
                  </a:cubicBezTo>
                  <a:cubicBezTo>
                    <a:pt x="38250" y="25152"/>
                    <a:pt x="38102" y="25223"/>
                    <a:pt x="37954" y="25223"/>
                  </a:cubicBezTo>
                  <a:cubicBezTo>
                    <a:pt x="37806" y="25223"/>
                    <a:pt x="37581" y="25223"/>
                    <a:pt x="37433" y="25152"/>
                  </a:cubicBezTo>
                  <a:cubicBezTo>
                    <a:pt x="37285" y="25152"/>
                    <a:pt x="37362" y="25004"/>
                    <a:pt x="37362" y="24927"/>
                  </a:cubicBezTo>
                  <a:cubicBezTo>
                    <a:pt x="37433" y="24779"/>
                    <a:pt x="37433" y="24708"/>
                    <a:pt x="37285" y="24631"/>
                  </a:cubicBezTo>
                  <a:cubicBezTo>
                    <a:pt x="37214" y="24560"/>
                    <a:pt x="37066" y="24484"/>
                    <a:pt x="36918" y="24413"/>
                  </a:cubicBezTo>
                  <a:cubicBezTo>
                    <a:pt x="36841" y="24336"/>
                    <a:pt x="36693" y="24336"/>
                    <a:pt x="36545" y="24484"/>
                  </a:cubicBezTo>
                  <a:cubicBezTo>
                    <a:pt x="36397" y="24631"/>
                    <a:pt x="36249" y="24708"/>
                    <a:pt x="36030" y="24631"/>
                  </a:cubicBezTo>
                  <a:cubicBezTo>
                    <a:pt x="35805" y="24560"/>
                    <a:pt x="35586" y="24560"/>
                    <a:pt x="35362" y="24631"/>
                  </a:cubicBezTo>
                  <a:cubicBezTo>
                    <a:pt x="35291" y="24631"/>
                    <a:pt x="35214" y="24560"/>
                    <a:pt x="35143" y="24484"/>
                  </a:cubicBezTo>
                  <a:cubicBezTo>
                    <a:pt x="35066" y="24484"/>
                    <a:pt x="35066" y="24413"/>
                    <a:pt x="34995" y="24336"/>
                  </a:cubicBezTo>
                  <a:cubicBezTo>
                    <a:pt x="34995" y="24265"/>
                    <a:pt x="35066" y="24188"/>
                    <a:pt x="35143" y="24188"/>
                  </a:cubicBezTo>
                  <a:cubicBezTo>
                    <a:pt x="35362" y="24188"/>
                    <a:pt x="35509" y="24188"/>
                    <a:pt x="35657" y="24040"/>
                  </a:cubicBezTo>
                  <a:cubicBezTo>
                    <a:pt x="35805" y="23969"/>
                    <a:pt x="35882" y="23821"/>
                    <a:pt x="36030" y="23673"/>
                  </a:cubicBezTo>
                  <a:cubicBezTo>
                    <a:pt x="36101" y="23673"/>
                    <a:pt x="36101" y="23525"/>
                    <a:pt x="36030" y="23448"/>
                  </a:cubicBezTo>
                  <a:cubicBezTo>
                    <a:pt x="35509" y="23152"/>
                    <a:pt x="35066" y="23004"/>
                    <a:pt x="34551" y="22856"/>
                  </a:cubicBezTo>
                  <a:cubicBezTo>
                    <a:pt x="34474" y="22856"/>
                    <a:pt x="34326" y="22933"/>
                    <a:pt x="34255" y="23004"/>
                  </a:cubicBezTo>
                  <a:cubicBezTo>
                    <a:pt x="34178" y="23004"/>
                    <a:pt x="34178" y="23081"/>
                    <a:pt x="34107" y="23152"/>
                  </a:cubicBezTo>
                  <a:cubicBezTo>
                    <a:pt x="34107" y="23229"/>
                    <a:pt x="34030" y="23229"/>
                    <a:pt x="33959" y="23229"/>
                  </a:cubicBezTo>
                  <a:lnTo>
                    <a:pt x="33959" y="23081"/>
                  </a:lnTo>
                  <a:lnTo>
                    <a:pt x="33959" y="22785"/>
                  </a:lnTo>
                  <a:cubicBezTo>
                    <a:pt x="33959" y="22637"/>
                    <a:pt x="33811" y="22412"/>
                    <a:pt x="33663" y="22412"/>
                  </a:cubicBezTo>
                  <a:cubicBezTo>
                    <a:pt x="33515" y="22341"/>
                    <a:pt x="33367" y="22412"/>
                    <a:pt x="33290" y="22489"/>
                  </a:cubicBezTo>
                  <a:cubicBezTo>
                    <a:pt x="33142" y="22637"/>
                    <a:pt x="33071" y="22708"/>
                    <a:pt x="33071" y="22856"/>
                  </a:cubicBezTo>
                  <a:cubicBezTo>
                    <a:pt x="33071" y="22933"/>
                    <a:pt x="33071" y="23081"/>
                    <a:pt x="32994" y="23152"/>
                  </a:cubicBezTo>
                  <a:cubicBezTo>
                    <a:pt x="32994" y="23229"/>
                    <a:pt x="32846" y="23229"/>
                    <a:pt x="32846" y="23229"/>
                  </a:cubicBezTo>
                  <a:cubicBezTo>
                    <a:pt x="32775" y="23300"/>
                    <a:pt x="32775" y="23229"/>
                    <a:pt x="32775" y="23152"/>
                  </a:cubicBezTo>
                  <a:cubicBezTo>
                    <a:pt x="32698" y="23004"/>
                    <a:pt x="32627" y="22856"/>
                    <a:pt x="32402" y="22856"/>
                  </a:cubicBezTo>
                  <a:cubicBezTo>
                    <a:pt x="32255" y="22856"/>
                    <a:pt x="32255" y="22708"/>
                    <a:pt x="32255" y="22637"/>
                  </a:cubicBezTo>
                  <a:cubicBezTo>
                    <a:pt x="32183" y="22412"/>
                    <a:pt x="31959" y="22341"/>
                    <a:pt x="31888" y="22489"/>
                  </a:cubicBezTo>
                  <a:cubicBezTo>
                    <a:pt x="31663" y="22785"/>
                    <a:pt x="31296" y="22785"/>
                    <a:pt x="31148" y="23004"/>
                  </a:cubicBezTo>
                  <a:cubicBezTo>
                    <a:pt x="30852" y="23081"/>
                    <a:pt x="30704" y="23300"/>
                    <a:pt x="30408" y="23377"/>
                  </a:cubicBezTo>
                  <a:lnTo>
                    <a:pt x="30331" y="23448"/>
                  </a:lnTo>
                  <a:lnTo>
                    <a:pt x="30331" y="23448"/>
                  </a:lnTo>
                  <a:lnTo>
                    <a:pt x="30260" y="23525"/>
                  </a:lnTo>
                  <a:lnTo>
                    <a:pt x="30331" y="23448"/>
                  </a:lnTo>
                  <a:lnTo>
                    <a:pt x="30331" y="23448"/>
                  </a:lnTo>
                  <a:lnTo>
                    <a:pt x="30331" y="23229"/>
                  </a:lnTo>
                  <a:lnTo>
                    <a:pt x="30260" y="23229"/>
                  </a:lnTo>
                  <a:cubicBezTo>
                    <a:pt x="29816" y="23229"/>
                    <a:pt x="29739" y="23300"/>
                    <a:pt x="29816" y="23673"/>
                  </a:cubicBezTo>
                  <a:cubicBezTo>
                    <a:pt x="29887" y="23744"/>
                    <a:pt x="29887" y="23821"/>
                    <a:pt x="29887" y="23892"/>
                  </a:cubicBezTo>
                  <a:lnTo>
                    <a:pt x="29887" y="23892"/>
                  </a:lnTo>
                  <a:lnTo>
                    <a:pt x="29964" y="23892"/>
                  </a:lnTo>
                  <a:lnTo>
                    <a:pt x="29887" y="23892"/>
                  </a:lnTo>
                  <a:lnTo>
                    <a:pt x="29887" y="23892"/>
                  </a:lnTo>
                  <a:cubicBezTo>
                    <a:pt x="29443" y="23821"/>
                    <a:pt x="29076" y="24040"/>
                    <a:pt x="28704" y="24188"/>
                  </a:cubicBezTo>
                  <a:lnTo>
                    <a:pt x="28704" y="24413"/>
                  </a:lnTo>
                  <a:cubicBezTo>
                    <a:pt x="28704" y="24484"/>
                    <a:pt x="28781" y="24631"/>
                    <a:pt x="28704" y="24708"/>
                  </a:cubicBezTo>
                  <a:cubicBezTo>
                    <a:pt x="28704" y="24856"/>
                    <a:pt x="28556" y="24779"/>
                    <a:pt x="28485" y="24779"/>
                  </a:cubicBezTo>
                  <a:cubicBezTo>
                    <a:pt x="28337" y="24856"/>
                    <a:pt x="28112" y="24856"/>
                    <a:pt x="27964" y="24927"/>
                  </a:cubicBezTo>
                  <a:lnTo>
                    <a:pt x="27964" y="24927"/>
                  </a:lnTo>
                  <a:lnTo>
                    <a:pt x="27964" y="24927"/>
                  </a:lnTo>
                  <a:lnTo>
                    <a:pt x="27964" y="24631"/>
                  </a:lnTo>
                  <a:cubicBezTo>
                    <a:pt x="27964" y="24484"/>
                    <a:pt x="27893" y="24484"/>
                    <a:pt x="27745" y="24484"/>
                  </a:cubicBezTo>
                  <a:lnTo>
                    <a:pt x="27597" y="24560"/>
                  </a:lnTo>
                  <a:cubicBezTo>
                    <a:pt x="27668" y="24708"/>
                    <a:pt x="27745" y="24779"/>
                    <a:pt x="27745" y="24927"/>
                  </a:cubicBezTo>
                  <a:lnTo>
                    <a:pt x="27745" y="24927"/>
                  </a:lnTo>
                  <a:lnTo>
                    <a:pt x="27745" y="24927"/>
                  </a:lnTo>
                  <a:cubicBezTo>
                    <a:pt x="27449" y="24927"/>
                    <a:pt x="27301" y="25075"/>
                    <a:pt x="27153" y="25300"/>
                  </a:cubicBezTo>
                  <a:lnTo>
                    <a:pt x="27153" y="25300"/>
                  </a:lnTo>
                  <a:lnTo>
                    <a:pt x="27153" y="25300"/>
                  </a:lnTo>
                  <a:lnTo>
                    <a:pt x="27153" y="25300"/>
                  </a:lnTo>
                  <a:cubicBezTo>
                    <a:pt x="27153" y="25300"/>
                    <a:pt x="27224" y="25448"/>
                    <a:pt x="27153" y="25371"/>
                  </a:cubicBezTo>
                  <a:lnTo>
                    <a:pt x="27153" y="25300"/>
                  </a:lnTo>
                  <a:lnTo>
                    <a:pt x="26857" y="25300"/>
                  </a:lnTo>
                  <a:cubicBezTo>
                    <a:pt x="26632" y="25300"/>
                    <a:pt x="26484" y="25448"/>
                    <a:pt x="26413" y="25596"/>
                  </a:cubicBezTo>
                  <a:cubicBezTo>
                    <a:pt x="26336" y="25815"/>
                    <a:pt x="26336" y="26040"/>
                    <a:pt x="26561" y="26188"/>
                  </a:cubicBezTo>
                  <a:cubicBezTo>
                    <a:pt x="26632" y="26188"/>
                    <a:pt x="26709" y="26259"/>
                    <a:pt x="26709" y="26336"/>
                  </a:cubicBezTo>
                  <a:cubicBezTo>
                    <a:pt x="26780" y="26336"/>
                    <a:pt x="26780" y="26484"/>
                    <a:pt x="26632" y="26555"/>
                  </a:cubicBezTo>
                  <a:cubicBezTo>
                    <a:pt x="26561" y="26632"/>
                    <a:pt x="26413" y="26780"/>
                    <a:pt x="26265" y="26703"/>
                  </a:cubicBezTo>
                  <a:cubicBezTo>
                    <a:pt x="26117" y="26632"/>
                    <a:pt x="25969" y="26632"/>
                    <a:pt x="25745" y="26632"/>
                  </a:cubicBezTo>
                  <a:cubicBezTo>
                    <a:pt x="25674" y="26703"/>
                    <a:pt x="25526" y="26555"/>
                    <a:pt x="25597" y="26484"/>
                  </a:cubicBezTo>
                  <a:cubicBezTo>
                    <a:pt x="25674" y="26259"/>
                    <a:pt x="25745" y="26111"/>
                    <a:pt x="25745" y="25963"/>
                  </a:cubicBezTo>
                  <a:cubicBezTo>
                    <a:pt x="25822" y="25963"/>
                    <a:pt x="25745" y="25892"/>
                    <a:pt x="25745" y="25892"/>
                  </a:cubicBezTo>
                  <a:lnTo>
                    <a:pt x="25674" y="25892"/>
                  </a:lnTo>
                  <a:cubicBezTo>
                    <a:pt x="25378" y="26111"/>
                    <a:pt x="25153" y="26407"/>
                    <a:pt x="24934" y="26632"/>
                  </a:cubicBezTo>
                  <a:cubicBezTo>
                    <a:pt x="24857" y="26703"/>
                    <a:pt x="24934" y="26851"/>
                    <a:pt x="24934" y="26928"/>
                  </a:cubicBezTo>
                  <a:cubicBezTo>
                    <a:pt x="25082" y="27076"/>
                    <a:pt x="25005" y="27147"/>
                    <a:pt x="24934" y="27295"/>
                  </a:cubicBezTo>
                  <a:cubicBezTo>
                    <a:pt x="24857" y="27295"/>
                    <a:pt x="24857" y="27372"/>
                    <a:pt x="24786" y="27443"/>
                  </a:cubicBezTo>
                  <a:lnTo>
                    <a:pt x="25230" y="27443"/>
                  </a:lnTo>
                  <a:cubicBezTo>
                    <a:pt x="25449" y="27372"/>
                    <a:pt x="25674" y="27295"/>
                    <a:pt x="25893" y="27295"/>
                  </a:cubicBezTo>
                  <a:cubicBezTo>
                    <a:pt x="26041" y="27224"/>
                    <a:pt x="26188" y="27295"/>
                    <a:pt x="26336" y="27295"/>
                  </a:cubicBezTo>
                  <a:lnTo>
                    <a:pt x="26413" y="27372"/>
                  </a:lnTo>
                  <a:cubicBezTo>
                    <a:pt x="26413" y="27372"/>
                    <a:pt x="26336" y="27372"/>
                    <a:pt x="26336" y="27443"/>
                  </a:cubicBezTo>
                  <a:cubicBezTo>
                    <a:pt x="26188" y="27520"/>
                    <a:pt x="26041" y="27591"/>
                    <a:pt x="25969" y="27591"/>
                  </a:cubicBezTo>
                  <a:cubicBezTo>
                    <a:pt x="25893" y="27667"/>
                    <a:pt x="25822" y="27667"/>
                    <a:pt x="25745" y="27667"/>
                  </a:cubicBezTo>
                  <a:cubicBezTo>
                    <a:pt x="25526" y="27667"/>
                    <a:pt x="25526" y="27815"/>
                    <a:pt x="25597" y="27963"/>
                  </a:cubicBezTo>
                  <a:cubicBezTo>
                    <a:pt x="25526" y="28034"/>
                    <a:pt x="25378" y="28111"/>
                    <a:pt x="25301" y="28182"/>
                  </a:cubicBezTo>
                  <a:cubicBezTo>
                    <a:pt x="25230" y="28330"/>
                    <a:pt x="25301" y="28478"/>
                    <a:pt x="25301" y="28626"/>
                  </a:cubicBezTo>
                  <a:cubicBezTo>
                    <a:pt x="25301" y="28703"/>
                    <a:pt x="25230" y="28703"/>
                    <a:pt x="25153" y="28774"/>
                  </a:cubicBezTo>
                  <a:cubicBezTo>
                    <a:pt x="25153" y="28851"/>
                    <a:pt x="25005" y="28999"/>
                    <a:pt x="25005" y="29070"/>
                  </a:cubicBezTo>
                  <a:cubicBezTo>
                    <a:pt x="25082" y="29295"/>
                    <a:pt x="24934" y="29366"/>
                    <a:pt x="24786" y="29443"/>
                  </a:cubicBezTo>
                  <a:cubicBezTo>
                    <a:pt x="24561" y="29591"/>
                    <a:pt x="24413" y="29662"/>
                    <a:pt x="24413" y="29958"/>
                  </a:cubicBezTo>
                  <a:cubicBezTo>
                    <a:pt x="24342" y="30106"/>
                    <a:pt x="24194" y="30331"/>
                    <a:pt x="24117" y="30479"/>
                  </a:cubicBezTo>
                  <a:cubicBezTo>
                    <a:pt x="24117" y="30698"/>
                    <a:pt x="24117" y="30845"/>
                    <a:pt x="23898" y="30922"/>
                  </a:cubicBezTo>
                  <a:cubicBezTo>
                    <a:pt x="23821" y="30922"/>
                    <a:pt x="23750" y="31070"/>
                    <a:pt x="23821" y="31141"/>
                  </a:cubicBezTo>
                  <a:cubicBezTo>
                    <a:pt x="23821" y="31366"/>
                    <a:pt x="23898" y="31585"/>
                    <a:pt x="23821" y="31810"/>
                  </a:cubicBezTo>
                  <a:cubicBezTo>
                    <a:pt x="23750" y="31958"/>
                    <a:pt x="23673" y="32177"/>
                    <a:pt x="23673" y="32402"/>
                  </a:cubicBezTo>
                  <a:cubicBezTo>
                    <a:pt x="23602" y="32550"/>
                    <a:pt x="23525" y="32621"/>
                    <a:pt x="23377" y="32698"/>
                  </a:cubicBezTo>
                  <a:cubicBezTo>
                    <a:pt x="23306" y="32698"/>
                    <a:pt x="23158" y="32769"/>
                    <a:pt x="23081" y="32769"/>
                  </a:cubicBezTo>
                  <a:cubicBezTo>
                    <a:pt x="23010" y="32846"/>
                    <a:pt x="23010" y="32917"/>
                    <a:pt x="23010" y="32917"/>
                  </a:cubicBezTo>
                  <a:cubicBezTo>
                    <a:pt x="22933" y="33142"/>
                    <a:pt x="22933" y="33290"/>
                    <a:pt x="22786" y="33438"/>
                  </a:cubicBezTo>
                  <a:cubicBezTo>
                    <a:pt x="22419" y="33657"/>
                    <a:pt x="22194" y="33952"/>
                    <a:pt x="22046" y="34396"/>
                  </a:cubicBezTo>
                  <a:cubicBezTo>
                    <a:pt x="21975" y="34473"/>
                    <a:pt x="21975" y="34621"/>
                    <a:pt x="21898" y="34692"/>
                  </a:cubicBezTo>
                  <a:cubicBezTo>
                    <a:pt x="21827" y="34769"/>
                    <a:pt x="21679" y="34917"/>
                    <a:pt x="21531" y="34840"/>
                  </a:cubicBezTo>
                  <a:lnTo>
                    <a:pt x="21087" y="34840"/>
                  </a:lnTo>
                  <a:lnTo>
                    <a:pt x="21010" y="34840"/>
                  </a:lnTo>
                  <a:cubicBezTo>
                    <a:pt x="20939" y="34917"/>
                    <a:pt x="20939" y="34988"/>
                    <a:pt x="21010" y="35065"/>
                  </a:cubicBezTo>
                  <a:cubicBezTo>
                    <a:pt x="21010" y="35065"/>
                    <a:pt x="21087" y="35065"/>
                    <a:pt x="21087" y="35136"/>
                  </a:cubicBezTo>
                  <a:cubicBezTo>
                    <a:pt x="21158" y="35213"/>
                    <a:pt x="21158" y="35361"/>
                    <a:pt x="21087" y="35361"/>
                  </a:cubicBezTo>
                  <a:cubicBezTo>
                    <a:pt x="20714" y="35432"/>
                    <a:pt x="20566" y="35805"/>
                    <a:pt x="20199" y="35728"/>
                  </a:cubicBezTo>
                  <a:cubicBezTo>
                    <a:pt x="19974" y="35876"/>
                    <a:pt x="19755" y="36024"/>
                    <a:pt x="19531" y="36249"/>
                  </a:cubicBezTo>
                  <a:lnTo>
                    <a:pt x="19531" y="36320"/>
                  </a:lnTo>
                  <a:cubicBezTo>
                    <a:pt x="19531" y="36545"/>
                    <a:pt x="19460" y="36616"/>
                    <a:pt x="19235" y="36693"/>
                  </a:cubicBezTo>
                  <a:cubicBezTo>
                    <a:pt x="19087" y="36693"/>
                    <a:pt x="18939" y="36693"/>
                    <a:pt x="18868" y="36764"/>
                  </a:cubicBezTo>
                  <a:cubicBezTo>
                    <a:pt x="18720" y="36841"/>
                    <a:pt x="18643" y="36912"/>
                    <a:pt x="18643" y="36988"/>
                  </a:cubicBezTo>
                  <a:cubicBezTo>
                    <a:pt x="18572" y="37136"/>
                    <a:pt x="18643" y="37284"/>
                    <a:pt x="18572" y="37432"/>
                  </a:cubicBezTo>
                  <a:cubicBezTo>
                    <a:pt x="18495" y="37799"/>
                    <a:pt x="18720" y="38172"/>
                    <a:pt x="18495" y="38539"/>
                  </a:cubicBezTo>
                  <a:lnTo>
                    <a:pt x="18495" y="38687"/>
                  </a:lnTo>
                  <a:cubicBezTo>
                    <a:pt x="18572" y="38912"/>
                    <a:pt x="18791" y="39131"/>
                    <a:pt x="18939" y="39356"/>
                  </a:cubicBezTo>
                  <a:cubicBezTo>
                    <a:pt x="19016" y="39575"/>
                    <a:pt x="19087" y="39723"/>
                    <a:pt x="19087" y="39871"/>
                  </a:cubicBezTo>
                  <a:cubicBezTo>
                    <a:pt x="19164" y="39948"/>
                    <a:pt x="19087" y="40095"/>
                    <a:pt x="19087" y="40166"/>
                  </a:cubicBezTo>
                  <a:cubicBezTo>
                    <a:pt x="19016" y="40314"/>
                    <a:pt x="18868" y="40391"/>
                    <a:pt x="18791" y="40462"/>
                  </a:cubicBezTo>
                  <a:cubicBezTo>
                    <a:pt x="18720" y="40539"/>
                    <a:pt x="18791" y="40758"/>
                    <a:pt x="18868" y="40758"/>
                  </a:cubicBezTo>
                  <a:cubicBezTo>
                    <a:pt x="18939" y="40835"/>
                    <a:pt x="19016" y="40835"/>
                    <a:pt x="19164" y="40906"/>
                  </a:cubicBezTo>
                  <a:cubicBezTo>
                    <a:pt x="19235" y="40983"/>
                    <a:pt x="19312" y="41054"/>
                    <a:pt x="19235" y="41131"/>
                  </a:cubicBezTo>
                  <a:cubicBezTo>
                    <a:pt x="19164" y="41279"/>
                    <a:pt x="19016" y="41350"/>
                    <a:pt x="18939" y="41427"/>
                  </a:cubicBezTo>
                  <a:cubicBezTo>
                    <a:pt x="18868" y="41575"/>
                    <a:pt x="18939" y="41794"/>
                    <a:pt x="19016" y="41871"/>
                  </a:cubicBezTo>
                  <a:cubicBezTo>
                    <a:pt x="19383" y="42167"/>
                    <a:pt x="19755" y="42463"/>
                    <a:pt x="20270" y="42611"/>
                  </a:cubicBezTo>
                  <a:cubicBezTo>
                    <a:pt x="20347" y="42682"/>
                    <a:pt x="20418" y="42682"/>
                    <a:pt x="20495" y="42682"/>
                  </a:cubicBezTo>
                  <a:cubicBezTo>
                    <a:pt x="20862" y="42534"/>
                    <a:pt x="21383" y="42463"/>
                    <a:pt x="21602" y="42019"/>
                  </a:cubicBezTo>
                  <a:cubicBezTo>
                    <a:pt x="21750" y="41871"/>
                    <a:pt x="21898" y="41646"/>
                    <a:pt x="22046" y="41575"/>
                  </a:cubicBezTo>
                  <a:cubicBezTo>
                    <a:pt x="22342" y="41350"/>
                    <a:pt x="22715" y="41279"/>
                    <a:pt x="22862" y="40906"/>
                  </a:cubicBezTo>
                  <a:lnTo>
                    <a:pt x="22933" y="40906"/>
                  </a:lnTo>
                  <a:cubicBezTo>
                    <a:pt x="23081" y="40983"/>
                    <a:pt x="23229" y="41054"/>
                    <a:pt x="23229" y="41202"/>
                  </a:cubicBezTo>
                  <a:cubicBezTo>
                    <a:pt x="23306" y="41427"/>
                    <a:pt x="23306" y="41646"/>
                    <a:pt x="23377" y="41794"/>
                  </a:cubicBezTo>
                  <a:cubicBezTo>
                    <a:pt x="23377" y="42090"/>
                    <a:pt x="23525" y="42315"/>
                    <a:pt x="23602" y="42534"/>
                  </a:cubicBezTo>
                  <a:cubicBezTo>
                    <a:pt x="23602" y="42907"/>
                    <a:pt x="23821" y="43274"/>
                    <a:pt x="23969" y="43569"/>
                  </a:cubicBezTo>
                  <a:cubicBezTo>
                    <a:pt x="24194" y="43865"/>
                    <a:pt x="24342" y="44238"/>
                    <a:pt x="24561" y="44457"/>
                  </a:cubicBezTo>
                  <a:cubicBezTo>
                    <a:pt x="24638" y="44605"/>
                    <a:pt x="24561" y="44682"/>
                    <a:pt x="24561" y="44753"/>
                  </a:cubicBezTo>
                  <a:cubicBezTo>
                    <a:pt x="24490" y="44901"/>
                    <a:pt x="24490" y="44978"/>
                    <a:pt x="24490" y="45049"/>
                  </a:cubicBezTo>
                  <a:lnTo>
                    <a:pt x="24490" y="45049"/>
                  </a:lnTo>
                  <a:lnTo>
                    <a:pt x="24490" y="45126"/>
                  </a:lnTo>
                  <a:cubicBezTo>
                    <a:pt x="24561" y="45197"/>
                    <a:pt x="24638" y="45274"/>
                    <a:pt x="24638" y="45345"/>
                  </a:cubicBezTo>
                  <a:cubicBezTo>
                    <a:pt x="24857" y="46085"/>
                    <a:pt x="25005" y="45866"/>
                    <a:pt x="25597" y="45789"/>
                  </a:cubicBezTo>
                  <a:cubicBezTo>
                    <a:pt x="25745" y="45789"/>
                    <a:pt x="25822" y="45641"/>
                    <a:pt x="25893" y="45493"/>
                  </a:cubicBezTo>
                  <a:cubicBezTo>
                    <a:pt x="25893" y="45274"/>
                    <a:pt x="26041" y="45126"/>
                    <a:pt x="26336" y="45126"/>
                  </a:cubicBezTo>
                  <a:cubicBezTo>
                    <a:pt x="26413" y="45126"/>
                    <a:pt x="26484" y="45049"/>
                    <a:pt x="26632" y="45049"/>
                  </a:cubicBezTo>
                  <a:cubicBezTo>
                    <a:pt x="26928" y="45049"/>
                    <a:pt x="27153" y="45049"/>
                    <a:pt x="27301" y="44753"/>
                  </a:cubicBezTo>
                  <a:cubicBezTo>
                    <a:pt x="27816" y="44830"/>
                    <a:pt x="27745" y="44457"/>
                    <a:pt x="27816" y="44161"/>
                  </a:cubicBezTo>
                  <a:cubicBezTo>
                    <a:pt x="27893" y="44090"/>
                    <a:pt x="27893" y="44013"/>
                    <a:pt x="27893" y="43942"/>
                  </a:cubicBezTo>
                  <a:cubicBezTo>
                    <a:pt x="27816" y="43794"/>
                    <a:pt x="27816" y="43717"/>
                    <a:pt x="27668" y="43794"/>
                  </a:cubicBezTo>
                  <a:lnTo>
                    <a:pt x="27520" y="43794"/>
                  </a:lnTo>
                  <a:lnTo>
                    <a:pt x="27520" y="43717"/>
                  </a:lnTo>
                  <a:cubicBezTo>
                    <a:pt x="27520" y="43350"/>
                    <a:pt x="27449" y="42978"/>
                    <a:pt x="27597" y="42682"/>
                  </a:cubicBezTo>
                  <a:cubicBezTo>
                    <a:pt x="27668" y="42463"/>
                    <a:pt x="27668" y="42315"/>
                    <a:pt x="27668" y="42167"/>
                  </a:cubicBezTo>
                  <a:cubicBezTo>
                    <a:pt x="27668" y="41794"/>
                    <a:pt x="27816" y="41575"/>
                    <a:pt x="28112" y="41427"/>
                  </a:cubicBezTo>
                  <a:cubicBezTo>
                    <a:pt x="28260" y="41350"/>
                    <a:pt x="28485" y="41202"/>
                    <a:pt x="28633" y="41131"/>
                  </a:cubicBezTo>
                  <a:cubicBezTo>
                    <a:pt x="28781" y="40906"/>
                    <a:pt x="28929" y="40758"/>
                    <a:pt x="28929" y="40462"/>
                  </a:cubicBezTo>
                  <a:lnTo>
                    <a:pt x="28929" y="40019"/>
                  </a:lnTo>
                  <a:cubicBezTo>
                    <a:pt x="28929" y="39948"/>
                    <a:pt x="28929" y="39800"/>
                    <a:pt x="28852" y="39723"/>
                  </a:cubicBezTo>
                  <a:cubicBezTo>
                    <a:pt x="28633" y="39427"/>
                    <a:pt x="28408" y="39060"/>
                    <a:pt x="27964" y="38835"/>
                  </a:cubicBezTo>
                  <a:cubicBezTo>
                    <a:pt x="27745" y="38764"/>
                    <a:pt x="27668" y="38539"/>
                    <a:pt x="27668" y="38320"/>
                  </a:cubicBezTo>
                  <a:cubicBezTo>
                    <a:pt x="27668" y="37799"/>
                    <a:pt x="27745" y="37207"/>
                    <a:pt x="27745" y="36693"/>
                  </a:cubicBezTo>
                  <a:cubicBezTo>
                    <a:pt x="27745" y="36545"/>
                    <a:pt x="27816" y="36468"/>
                    <a:pt x="27816" y="36397"/>
                  </a:cubicBezTo>
                  <a:cubicBezTo>
                    <a:pt x="28112" y="35876"/>
                    <a:pt x="28485" y="35432"/>
                    <a:pt x="28929" y="35136"/>
                  </a:cubicBezTo>
                  <a:cubicBezTo>
                    <a:pt x="29224" y="34988"/>
                    <a:pt x="29372" y="34769"/>
                    <a:pt x="29591" y="34544"/>
                  </a:cubicBezTo>
                  <a:cubicBezTo>
                    <a:pt x="30035" y="34177"/>
                    <a:pt x="29964" y="34177"/>
                    <a:pt x="30260" y="33657"/>
                  </a:cubicBezTo>
                  <a:cubicBezTo>
                    <a:pt x="30331" y="33438"/>
                    <a:pt x="30331" y="33290"/>
                    <a:pt x="30260" y="33142"/>
                  </a:cubicBezTo>
                  <a:cubicBezTo>
                    <a:pt x="30183" y="32698"/>
                    <a:pt x="30260" y="32254"/>
                    <a:pt x="30479" y="31881"/>
                  </a:cubicBezTo>
                  <a:cubicBezTo>
                    <a:pt x="30627" y="31585"/>
                    <a:pt x="30852" y="31289"/>
                    <a:pt x="31296" y="31437"/>
                  </a:cubicBezTo>
                  <a:cubicBezTo>
                    <a:pt x="31811" y="31289"/>
                    <a:pt x="32255" y="31437"/>
                    <a:pt x="32698" y="31662"/>
                  </a:cubicBezTo>
                  <a:cubicBezTo>
                    <a:pt x="32846" y="31733"/>
                    <a:pt x="32923" y="32029"/>
                    <a:pt x="32775" y="32106"/>
                  </a:cubicBezTo>
                  <a:cubicBezTo>
                    <a:pt x="32627" y="32254"/>
                    <a:pt x="32550" y="32325"/>
                    <a:pt x="32550" y="32473"/>
                  </a:cubicBezTo>
                  <a:cubicBezTo>
                    <a:pt x="32550" y="32621"/>
                    <a:pt x="32479" y="32769"/>
                    <a:pt x="32402" y="32917"/>
                  </a:cubicBezTo>
                  <a:cubicBezTo>
                    <a:pt x="32036" y="33361"/>
                    <a:pt x="31740" y="33952"/>
                    <a:pt x="31367" y="34396"/>
                  </a:cubicBezTo>
                  <a:cubicBezTo>
                    <a:pt x="31219" y="34473"/>
                    <a:pt x="31071" y="34621"/>
                    <a:pt x="31071" y="34769"/>
                  </a:cubicBezTo>
                  <a:cubicBezTo>
                    <a:pt x="30923" y="35065"/>
                    <a:pt x="30775" y="35136"/>
                    <a:pt x="30556" y="35065"/>
                  </a:cubicBezTo>
                  <a:cubicBezTo>
                    <a:pt x="30408" y="35065"/>
                    <a:pt x="30331" y="35136"/>
                    <a:pt x="30331" y="35284"/>
                  </a:cubicBezTo>
                  <a:cubicBezTo>
                    <a:pt x="30408" y="35432"/>
                    <a:pt x="30331" y="35580"/>
                    <a:pt x="30331" y="35805"/>
                  </a:cubicBezTo>
                  <a:cubicBezTo>
                    <a:pt x="30260" y="35953"/>
                    <a:pt x="30260" y="36101"/>
                    <a:pt x="30331" y="36172"/>
                  </a:cubicBezTo>
                  <a:cubicBezTo>
                    <a:pt x="30331" y="36320"/>
                    <a:pt x="30408" y="36468"/>
                    <a:pt x="30408" y="36616"/>
                  </a:cubicBezTo>
                  <a:cubicBezTo>
                    <a:pt x="30556" y="37136"/>
                    <a:pt x="30704" y="37728"/>
                    <a:pt x="30627" y="38243"/>
                  </a:cubicBezTo>
                  <a:lnTo>
                    <a:pt x="30627" y="38616"/>
                  </a:lnTo>
                  <a:cubicBezTo>
                    <a:pt x="30704" y="38764"/>
                    <a:pt x="30775" y="38912"/>
                    <a:pt x="30923" y="38983"/>
                  </a:cubicBezTo>
                  <a:cubicBezTo>
                    <a:pt x="31071" y="39060"/>
                    <a:pt x="31148" y="39131"/>
                    <a:pt x="31296" y="39208"/>
                  </a:cubicBezTo>
                  <a:lnTo>
                    <a:pt x="31296" y="39208"/>
                  </a:lnTo>
                  <a:lnTo>
                    <a:pt x="31296" y="39208"/>
                  </a:lnTo>
                  <a:lnTo>
                    <a:pt x="31367" y="39131"/>
                  </a:lnTo>
                  <a:lnTo>
                    <a:pt x="31296" y="39208"/>
                  </a:lnTo>
                  <a:cubicBezTo>
                    <a:pt x="31367" y="39279"/>
                    <a:pt x="31444" y="39356"/>
                    <a:pt x="31515" y="39356"/>
                  </a:cubicBezTo>
                  <a:cubicBezTo>
                    <a:pt x="31811" y="39279"/>
                    <a:pt x="31959" y="39356"/>
                    <a:pt x="32036" y="39575"/>
                  </a:cubicBezTo>
                  <a:cubicBezTo>
                    <a:pt x="32183" y="39800"/>
                    <a:pt x="32402" y="39800"/>
                    <a:pt x="32627" y="39800"/>
                  </a:cubicBezTo>
                  <a:cubicBezTo>
                    <a:pt x="32775" y="39723"/>
                    <a:pt x="32994" y="39652"/>
                    <a:pt x="33219" y="39504"/>
                  </a:cubicBezTo>
                  <a:cubicBezTo>
                    <a:pt x="33811" y="39208"/>
                    <a:pt x="34474" y="39060"/>
                    <a:pt x="35214" y="39060"/>
                  </a:cubicBezTo>
                  <a:cubicBezTo>
                    <a:pt x="35438" y="39060"/>
                    <a:pt x="35734" y="38983"/>
                    <a:pt x="35953" y="38983"/>
                  </a:cubicBezTo>
                  <a:lnTo>
                    <a:pt x="36101" y="38983"/>
                  </a:lnTo>
                  <a:cubicBezTo>
                    <a:pt x="36249" y="39356"/>
                    <a:pt x="36622" y="39279"/>
                    <a:pt x="36841" y="39427"/>
                  </a:cubicBezTo>
                  <a:cubicBezTo>
                    <a:pt x="36841" y="39427"/>
                    <a:pt x="36918" y="39427"/>
                    <a:pt x="36918" y="39504"/>
                  </a:cubicBezTo>
                  <a:lnTo>
                    <a:pt x="36918" y="39575"/>
                  </a:lnTo>
                  <a:cubicBezTo>
                    <a:pt x="36841" y="39652"/>
                    <a:pt x="36693" y="39723"/>
                    <a:pt x="36545" y="39800"/>
                  </a:cubicBezTo>
                  <a:cubicBezTo>
                    <a:pt x="36397" y="39871"/>
                    <a:pt x="36178" y="39948"/>
                    <a:pt x="36030" y="40095"/>
                  </a:cubicBezTo>
                  <a:cubicBezTo>
                    <a:pt x="35805" y="40462"/>
                    <a:pt x="35509" y="40462"/>
                    <a:pt x="35143" y="40314"/>
                  </a:cubicBezTo>
                  <a:cubicBezTo>
                    <a:pt x="34918" y="40243"/>
                    <a:pt x="34699" y="40243"/>
                    <a:pt x="34403" y="40166"/>
                  </a:cubicBezTo>
                  <a:cubicBezTo>
                    <a:pt x="34326" y="40166"/>
                    <a:pt x="34255" y="40095"/>
                    <a:pt x="34107" y="40166"/>
                  </a:cubicBezTo>
                  <a:cubicBezTo>
                    <a:pt x="33811" y="40243"/>
                    <a:pt x="33438" y="40391"/>
                    <a:pt x="33142" y="40462"/>
                  </a:cubicBezTo>
                  <a:cubicBezTo>
                    <a:pt x="32775" y="40610"/>
                    <a:pt x="32550" y="40835"/>
                    <a:pt x="32479" y="41279"/>
                  </a:cubicBezTo>
                  <a:cubicBezTo>
                    <a:pt x="32479" y="41427"/>
                    <a:pt x="32331" y="41575"/>
                    <a:pt x="32183" y="41646"/>
                  </a:cubicBezTo>
                  <a:cubicBezTo>
                    <a:pt x="32036" y="41646"/>
                    <a:pt x="31888" y="41646"/>
                    <a:pt x="31740" y="41723"/>
                  </a:cubicBezTo>
                  <a:cubicBezTo>
                    <a:pt x="31515" y="41794"/>
                    <a:pt x="31444" y="42019"/>
                    <a:pt x="31663" y="42315"/>
                  </a:cubicBezTo>
                  <a:lnTo>
                    <a:pt x="31663" y="42386"/>
                  </a:lnTo>
                  <a:cubicBezTo>
                    <a:pt x="32036" y="42315"/>
                    <a:pt x="32183" y="42167"/>
                    <a:pt x="32402" y="41942"/>
                  </a:cubicBezTo>
                  <a:cubicBezTo>
                    <a:pt x="32550" y="41871"/>
                    <a:pt x="32627" y="41871"/>
                    <a:pt x="32775" y="41942"/>
                  </a:cubicBezTo>
                  <a:cubicBezTo>
                    <a:pt x="32923" y="42019"/>
                    <a:pt x="32994" y="42167"/>
                    <a:pt x="33142" y="42238"/>
                  </a:cubicBezTo>
                  <a:cubicBezTo>
                    <a:pt x="33219" y="42238"/>
                    <a:pt x="33290" y="42386"/>
                    <a:pt x="33290" y="42463"/>
                  </a:cubicBezTo>
                  <a:cubicBezTo>
                    <a:pt x="33367" y="42759"/>
                    <a:pt x="33367" y="43055"/>
                    <a:pt x="33290" y="43274"/>
                  </a:cubicBezTo>
                  <a:cubicBezTo>
                    <a:pt x="33290" y="43498"/>
                    <a:pt x="33219" y="43569"/>
                    <a:pt x="33071" y="43569"/>
                  </a:cubicBezTo>
                  <a:cubicBezTo>
                    <a:pt x="32994" y="43646"/>
                    <a:pt x="32846" y="43569"/>
                    <a:pt x="32775" y="43498"/>
                  </a:cubicBezTo>
                  <a:lnTo>
                    <a:pt x="32331" y="43055"/>
                  </a:lnTo>
                  <a:cubicBezTo>
                    <a:pt x="32183" y="42830"/>
                    <a:pt x="32107" y="42830"/>
                    <a:pt x="31888" y="42907"/>
                  </a:cubicBezTo>
                  <a:cubicBezTo>
                    <a:pt x="31592" y="42978"/>
                    <a:pt x="31367" y="43126"/>
                    <a:pt x="31296" y="43421"/>
                  </a:cubicBezTo>
                  <a:cubicBezTo>
                    <a:pt x="31219" y="43646"/>
                    <a:pt x="31148" y="43865"/>
                    <a:pt x="31071" y="44013"/>
                  </a:cubicBezTo>
                  <a:cubicBezTo>
                    <a:pt x="31000" y="44309"/>
                    <a:pt x="30923" y="44605"/>
                    <a:pt x="31000" y="44901"/>
                  </a:cubicBezTo>
                  <a:cubicBezTo>
                    <a:pt x="31071" y="45197"/>
                    <a:pt x="31148" y="45570"/>
                    <a:pt x="31148" y="45937"/>
                  </a:cubicBezTo>
                  <a:cubicBezTo>
                    <a:pt x="31148" y="45937"/>
                    <a:pt x="31148" y="46085"/>
                    <a:pt x="31071" y="46085"/>
                  </a:cubicBezTo>
                  <a:cubicBezTo>
                    <a:pt x="30923" y="46162"/>
                    <a:pt x="30704" y="46233"/>
                    <a:pt x="30556" y="46309"/>
                  </a:cubicBezTo>
                  <a:cubicBezTo>
                    <a:pt x="30408" y="46309"/>
                    <a:pt x="30331" y="46457"/>
                    <a:pt x="30260" y="46676"/>
                  </a:cubicBezTo>
                  <a:cubicBezTo>
                    <a:pt x="30183" y="46972"/>
                    <a:pt x="29591" y="47049"/>
                    <a:pt x="29372" y="46824"/>
                  </a:cubicBezTo>
                  <a:cubicBezTo>
                    <a:pt x="29372" y="46753"/>
                    <a:pt x="29295" y="46676"/>
                    <a:pt x="29295" y="46605"/>
                  </a:cubicBezTo>
                  <a:cubicBezTo>
                    <a:pt x="29224" y="46457"/>
                    <a:pt x="29000" y="46381"/>
                    <a:pt x="28852" y="46381"/>
                  </a:cubicBezTo>
                  <a:cubicBezTo>
                    <a:pt x="28485" y="46381"/>
                    <a:pt x="28189" y="46528"/>
                    <a:pt x="27816" y="46676"/>
                  </a:cubicBezTo>
                  <a:cubicBezTo>
                    <a:pt x="27449" y="46972"/>
                    <a:pt x="27005" y="47197"/>
                    <a:pt x="26561" y="47416"/>
                  </a:cubicBezTo>
                  <a:cubicBezTo>
                    <a:pt x="26413" y="47493"/>
                    <a:pt x="26336" y="47641"/>
                    <a:pt x="26188" y="47789"/>
                  </a:cubicBezTo>
                  <a:cubicBezTo>
                    <a:pt x="26117" y="47789"/>
                    <a:pt x="25893" y="47860"/>
                    <a:pt x="25893" y="47789"/>
                  </a:cubicBezTo>
                  <a:cubicBezTo>
                    <a:pt x="25674" y="47641"/>
                    <a:pt x="25526" y="47416"/>
                    <a:pt x="25378" y="47268"/>
                  </a:cubicBezTo>
                  <a:cubicBezTo>
                    <a:pt x="25301" y="47197"/>
                    <a:pt x="25378" y="47049"/>
                    <a:pt x="25378" y="46972"/>
                  </a:cubicBezTo>
                  <a:cubicBezTo>
                    <a:pt x="25378" y="46824"/>
                    <a:pt x="25230" y="46753"/>
                    <a:pt x="25153" y="46824"/>
                  </a:cubicBezTo>
                  <a:cubicBezTo>
                    <a:pt x="24934" y="46972"/>
                    <a:pt x="24786" y="47049"/>
                    <a:pt x="24561" y="47120"/>
                  </a:cubicBezTo>
                  <a:cubicBezTo>
                    <a:pt x="24265" y="47120"/>
                    <a:pt x="23969" y="47345"/>
                    <a:pt x="23750" y="47493"/>
                  </a:cubicBezTo>
                  <a:lnTo>
                    <a:pt x="23525" y="47493"/>
                  </a:lnTo>
                  <a:cubicBezTo>
                    <a:pt x="23377" y="47345"/>
                    <a:pt x="23306" y="47197"/>
                    <a:pt x="23158" y="47120"/>
                  </a:cubicBezTo>
                  <a:cubicBezTo>
                    <a:pt x="22933" y="47120"/>
                    <a:pt x="22786" y="47049"/>
                    <a:pt x="22638" y="46972"/>
                  </a:cubicBezTo>
                  <a:cubicBezTo>
                    <a:pt x="22490" y="46901"/>
                    <a:pt x="22490" y="46676"/>
                    <a:pt x="22419" y="46528"/>
                  </a:cubicBezTo>
                  <a:cubicBezTo>
                    <a:pt x="22419" y="46457"/>
                    <a:pt x="22419" y="46381"/>
                    <a:pt x="22490" y="46309"/>
                  </a:cubicBezTo>
                  <a:lnTo>
                    <a:pt x="22567" y="46309"/>
                  </a:lnTo>
                  <a:cubicBezTo>
                    <a:pt x="22862" y="46457"/>
                    <a:pt x="23158" y="46457"/>
                    <a:pt x="23377" y="46676"/>
                  </a:cubicBezTo>
                  <a:cubicBezTo>
                    <a:pt x="23673" y="46972"/>
                    <a:pt x="24046" y="46824"/>
                    <a:pt x="24194" y="46457"/>
                  </a:cubicBezTo>
                  <a:cubicBezTo>
                    <a:pt x="24413" y="46085"/>
                    <a:pt x="24561" y="45641"/>
                    <a:pt x="24490" y="45126"/>
                  </a:cubicBezTo>
                  <a:lnTo>
                    <a:pt x="24490" y="45049"/>
                  </a:lnTo>
                  <a:lnTo>
                    <a:pt x="24490" y="45049"/>
                  </a:lnTo>
                  <a:cubicBezTo>
                    <a:pt x="24117" y="45049"/>
                    <a:pt x="23821" y="45197"/>
                    <a:pt x="23525" y="45493"/>
                  </a:cubicBezTo>
                  <a:cubicBezTo>
                    <a:pt x="23454" y="45570"/>
                    <a:pt x="23454" y="45718"/>
                    <a:pt x="23525" y="45866"/>
                  </a:cubicBezTo>
                  <a:cubicBezTo>
                    <a:pt x="23602" y="45937"/>
                    <a:pt x="23673" y="46085"/>
                    <a:pt x="23750" y="46233"/>
                  </a:cubicBezTo>
                  <a:cubicBezTo>
                    <a:pt x="23750" y="46233"/>
                    <a:pt x="23750" y="46381"/>
                    <a:pt x="23673" y="46381"/>
                  </a:cubicBezTo>
                  <a:lnTo>
                    <a:pt x="23525" y="46381"/>
                  </a:lnTo>
                  <a:cubicBezTo>
                    <a:pt x="23454" y="46381"/>
                    <a:pt x="23454" y="46309"/>
                    <a:pt x="23454" y="46309"/>
                  </a:cubicBezTo>
                  <a:cubicBezTo>
                    <a:pt x="23158" y="46085"/>
                    <a:pt x="23081" y="45718"/>
                    <a:pt x="22786" y="45641"/>
                  </a:cubicBezTo>
                  <a:lnTo>
                    <a:pt x="22786" y="45422"/>
                  </a:lnTo>
                  <a:cubicBezTo>
                    <a:pt x="22786" y="45197"/>
                    <a:pt x="22933" y="44978"/>
                    <a:pt x="23158" y="44901"/>
                  </a:cubicBezTo>
                  <a:cubicBezTo>
                    <a:pt x="23229" y="44830"/>
                    <a:pt x="23229" y="44753"/>
                    <a:pt x="23229" y="44682"/>
                  </a:cubicBezTo>
                  <a:cubicBezTo>
                    <a:pt x="23158" y="44682"/>
                    <a:pt x="23158" y="44605"/>
                    <a:pt x="23158" y="44605"/>
                  </a:cubicBezTo>
                  <a:cubicBezTo>
                    <a:pt x="22786" y="44457"/>
                    <a:pt x="22715" y="44161"/>
                    <a:pt x="22862" y="43794"/>
                  </a:cubicBezTo>
                  <a:cubicBezTo>
                    <a:pt x="22933" y="43646"/>
                    <a:pt x="22933" y="43498"/>
                    <a:pt x="22933" y="43274"/>
                  </a:cubicBezTo>
                  <a:cubicBezTo>
                    <a:pt x="22933" y="43202"/>
                    <a:pt x="22786" y="43055"/>
                    <a:pt x="22715" y="43126"/>
                  </a:cubicBezTo>
                  <a:lnTo>
                    <a:pt x="22567" y="43126"/>
                  </a:lnTo>
                  <a:cubicBezTo>
                    <a:pt x="22123" y="43350"/>
                    <a:pt x="21827" y="43794"/>
                    <a:pt x="21383" y="43942"/>
                  </a:cubicBezTo>
                  <a:cubicBezTo>
                    <a:pt x="21383" y="43942"/>
                    <a:pt x="21306" y="44013"/>
                    <a:pt x="21306" y="44090"/>
                  </a:cubicBezTo>
                  <a:cubicBezTo>
                    <a:pt x="21306" y="44457"/>
                    <a:pt x="21010" y="44901"/>
                    <a:pt x="21158" y="45274"/>
                  </a:cubicBezTo>
                  <a:cubicBezTo>
                    <a:pt x="21158" y="45345"/>
                    <a:pt x="21158" y="45422"/>
                    <a:pt x="21087" y="45493"/>
                  </a:cubicBezTo>
                  <a:cubicBezTo>
                    <a:pt x="21087" y="45641"/>
                    <a:pt x="21087" y="45789"/>
                    <a:pt x="21235" y="45866"/>
                  </a:cubicBezTo>
                  <a:cubicBezTo>
                    <a:pt x="21235" y="45937"/>
                    <a:pt x="21383" y="46085"/>
                    <a:pt x="21383" y="46162"/>
                  </a:cubicBezTo>
                  <a:cubicBezTo>
                    <a:pt x="21454" y="46605"/>
                    <a:pt x="21602" y="47049"/>
                    <a:pt x="21679" y="47493"/>
                  </a:cubicBezTo>
                  <a:cubicBezTo>
                    <a:pt x="21679" y="47712"/>
                    <a:pt x="21306" y="48085"/>
                    <a:pt x="21087" y="48008"/>
                  </a:cubicBezTo>
                  <a:cubicBezTo>
                    <a:pt x="20862" y="47937"/>
                    <a:pt x="20566" y="47937"/>
                    <a:pt x="20270" y="48085"/>
                  </a:cubicBezTo>
                  <a:cubicBezTo>
                    <a:pt x="20122" y="48233"/>
                    <a:pt x="19826" y="48304"/>
                    <a:pt x="19608" y="48381"/>
                  </a:cubicBezTo>
                  <a:cubicBezTo>
                    <a:pt x="19312" y="48381"/>
                    <a:pt x="19016" y="48600"/>
                    <a:pt x="18720" y="48748"/>
                  </a:cubicBezTo>
                  <a:cubicBezTo>
                    <a:pt x="18495" y="48896"/>
                    <a:pt x="18347" y="49044"/>
                    <a:pt x="18199" y="49340"/>
                  </a:cubicBezTo>
                  <a:cubicBezTo>
                    <a:pt x="17903" y="50304"/>
                    <a:pt x="17903" y="50304"/>
                    <a:pt x="17163" y="50896"/>
                  </a:cubicBezTo>
                  <a:cubicBezTo>
                    <a:pt x="17015" y="51044"/>
                    <a:pt x="16796" y="51044"/>
                    <a:pt x="16648" y="51192"/>
                  </a:cubicBezTo>
                  <a:lnTo>
                    <a:pt x="16424" y="51411"/>
                  </a:lnTo>
                  <a:cubicBezTo>
                    <a:pt x="16353" y="51559"/>
                    <a:pt x="16353" y="51707"/>
                    <a:pt x="16353" y="51855"/>
                  </a:cubicBezTo>
                  <a:cubicBezTo>
                    <a:pt x="16276" y="52080"/>
                    <a:pt x="16128" y="52228"/>
                    <a:pt x="15909" y="52299"/>
                  </a:cubicBezTo>
                  <a:cubicBezTo>
                    <a:pt x="15761" y="52299"/>
                    <a:pt x="15684" y="52299"/>
                    <a:pt x="15613" y="52376"/>
                  </a:cubicBezTo>
                  <a:cubicBezTo>
                    <a:pt x="15388" y="52447"/>
                    <a:pt x="15317" y="52523"/>
                    <a:pt x="15169" y="52671"/>
                  </a:cubicBezTo>
                  <a:cubicBezTo>
                    <a:pt x="15092" y="52890"/>
                    <a:pt x="14873" y="52890"/>
                    <a:pt x="14648" y="52890"/>
                  </a:cubicBezTo>
                  <a:cubicBezTo>
                    <a:pt x="14429" y="52890"/>
                    <a:pt x="14352" y="52742"/>
                    <a:pt x="14204" y="52671"/>
                  </a:cubicBezTo>
                  <a:cubicBezTo>
                    <a:pt x="14133" y="52595"/>
                    <a:pt x="13985" y="52595"/>
                    <a:pt x="13908" y="52595"/>
                  </a:cubicBezTo>
                  <a:cubicBezTo>
                    <a:pt x="13760" y="52595"/>
                    <a:pt x="13689" y="52742"/>
                    <a:pt x="13689" y="52819"/>
                  </a:cubicBezTo>
                  <a:cubicBezTo>
                    <a:pt x="13689" y="53038"/>
                    <a:pt x="13760" y="53186"/>
                    <a:pt x="13837" y="53411"/>
                  </a:cubicBezTo>
                  <a:cubicBezTo>
                    <a:pt x="13837" y="53559"/>
                    <a:pt x="13760" y="53707"/>
                    <a:pt x="13541" y="53707"/>
                  </a:cubicBezTo>
                  <a:cubicBezTo>
                    <a:pt x="13317" y="53707"/>
                    <a:pt x="13098" y="53707"/>
                    <a:pt x="12873" y="53559"/>
                  </a:cubicBezTo>
                  <a:cubicBezTo>
                    <a:pt x="12725" y="53482"/>
                    <a:pt x="12577" y="53482"/>
                    <a:pt x="12429" y="53559"/>
                  </a:cubicBezTo>
                  <a:cubicBezTo>
                    <a:pt x="12133" y="53559"/>
                    <a:pt x="11914" y="53707"/>
                    <a:pt x="11618" y="53778"/>
                  </a:cubicBezTo>
                  <a:cubicBezTo>
                    <a:pt x="11541" y="53778"/>
                    <a:pt x="11470" y="53926"/>
                    <a:pt x="11470" y="54003"/>
                  </a:cubicBezTo>
                  <a:cubicBezTo>
                    <a:pt x="11541" y="54370"/>
                    <a:pt x="11541" y="54743"/>
                    <a:pt x="12062" y="54743"/>
                  </a:cubicBezTo>
                  <a:cubicBezTo>
                    <a:pt x="12281" y="54743"/>
                    <a:pt x="12429" y="54891"/>
                    <a:pt x="12654" y="54962"/>
                  </a:cubicBezTo>
                  <a:cubicBezTo>
                    <a:pt x="13021" y="55039"/>
                    <a:pt x="13246" y="55258"/>
                    <a:pt x="13317" y="55554"/>
                  </a:cubicBezTo>
                  <a:cubicBezTo>
                    <a:pt x="13394" y="55926"/>
                    <a:pt x="13612" y="56145"/>
                    <a:pt x="13908" y="56293"/>
                  </a:cubicBezTo>
                  <a:cubicBezTo>
                    <a:pt x="14133" y="56441"/>
                    <a:pt x="14133" y="56589"/>
                    <a:pt x="14133" y="56814"/>
                  </a:cubicBezTo>
                  <a:cubicBezTo>
                    <a:pt x="14133" y="57406"/>
                    <a:pt x="14056" y="57998"/>
                    <a:pt x="14056" y="58513"/>
                  </a:cubicBezTo>
                  <a:cubicBezTo>
                    <a:pt x="14056" y="58738"/>
                    <a:pt x="13908" y="58956"/>
                    <a:pt x="13908" y="59104"/>
                  </a:cubicBezTo>
                  <a:cubicBezTo>
                    <a:pt x="13837" y="59329"/>
                    <a:pt x="13541" y="59477"/>
                    <a:pt x="13394" y="59400"/>
                  </a:cubicBezTo>
                  <a:cubicBezTo>
                    <a:pt x="13021" y="59252"/>
                    <a:pt x="12577" y="59477"/>
                    <a:pt x="12210" y="59252"/>
                  </a:cubicBezTo>
                  <a:lnTo>
                    <a:pt x="11914" y="59252"/>
                  </a:lnTo>
                  <a:cubicBezTo>
                    <a:pt x="11541" y="59400"/>
                    <a:pt x="11245" y="59329"/>
                    <a:pt x="10878" y="59252"/>
                  </a:cubicBezTo>
                  <a:cubicBezTo>
                    <a:pt x="10505" y="59104"/>
                    <a:pt x="10139" y="59033"/>
                    <a:pt x="9766" y="59104"/>
                  </a:cubicBezTo>
                  <a:cubicBezTo>
                    <a:pt x="9618" y="59181"/>
                    <a:pt x="9547" y="59181"/>
                    <a:pt x="9470" y="59104"/>
                  </a:cubicBezTo>
                  <a:cubicBezTo>
                    <a:pt x="9026" y="58956"/>
                    <a:pt x="8582" y="58956"/>
                    <a:pt x="8286" y="59329"/>
                  </a:cubicBezTo>
                  <a:cubicBezTo>
                    <a:pt x="8215" y="59400"/>
                    <a:pt x="8067" y="59400"/>
                    <a:pt x="7990" y="59477"/>
                  </a:cubicBezTo>
                  <a:cubicBezTo>
                    <a:pt x="7919" y="59477"/>
                    <a:pt x="7842" y="59548"/>
                    <a:pt x="7771" y="59548"/>
                  </a:cubicBezTo>
                  <a:cubicBezTo>
                    <a:pt x="7694" y="59625"/>
                    <a:pt x="7623" y="59773"/>
                    <a:pt x="7623" y="59921"/>
                  </a:cubicBezTo>
                  <a:cubicBezTo>
                    <a:pt x="7842" y="60217"/>
                    <a:pt x="7919" y="60584"/>
                    <a:pt x="7842" y="61028"/>
                  </a:cubicBezTo>
                  <a:lnTo>
                    <a:pt x="7842" y="61105"/>
                  </a:lnTo>
                  <a:cubicBezTo>
                    <a:pt x="8067" y="61916"/>
                    <a:pt x="7919" y="62655"/>
                    <a:pt x="7546" y="63395"/>
                  </a:cubicBezTo>
                  <a:cubicBezTo>
                    <a:pt x="7475" y="63543"/>
                    <a:pt x="7398" y="63768"/>
                    <a:pt x="7327" y="63987"/>
                  </a:cubicBezTo>
                  <a:cubicBezTo>
                    <a:pt x="7251" y="64064"/>
                    <a:pt x="7251" y="64283"/>
                    <a:pt x="7327" y="64360"/>
                  </a:cubicBezTo>
                  <a:cubicBezTo>
                    <a:pt x="7694" y="64727"/>
                    <a:pt x="7771" y="65170"/>
                    <a:pt x="7771" y="65614"/>
                  </a:cubicBezTo>
                  <a:cubicBezTo>
                    <a:pt x="7694" y="65691"/>
                    <a:pt x="7771" y="65762"/>
                    <a:pt x="7771" y="65839"/>
                  </a:cubicBezTo>
                  <a:cubicBezTo>
                    <a:pt x="7771" y="65910"/>
                    <a:pt x="7842" y="65987"/>
                    <a:pt x="7919" y="65987"/>
                  </a:cubicBezTo>
                  <a:cubicBezTo>
                    <a:pt x="8138" y="66058"/>
                    <a:pt x="8434" y="66206"/>
                    <a:pt x="8730" y="66135"/>
                  </a:cubicBezTo>
                  <a:cubicBezTo>
                    <a:pt x="8807" y="66135"/>
                    <a:pt x="8955" y="66058"/>
                    <a:pt x="9103" y="66058"/>
                  </a:cubicBezTo>
                  <a:cubicBezTo>
                    <a:pt x="9322" y="66058"/>
                    <a:pt x="9470" y="66135"/>
                    <a:pt x="9547" y="66283"/>
                  </a:cubicBezTo>
                  <a:lnTo>
                    <a:pt x="9991" y="66946"/>
                  </a:lnTo>
                  <a:cubicBezTo>
                    <a:pt x="10139" y="67171"/>
                    <a:pt x="10434" y="67242"/>
                    <a:pt x="10653" y="67094"/>
                  </a:cubicBezTo>
                  <a:cubicBezTo>
                    <a:pt x="10801" y="67023"/>
                    <a:pt x="10949" y="66946"/>
                    <a:pt x="11097" y="66798"/>
                  </a:cubicBezTo>
                  <a:cubicBezTo>
                    <a:pt x="11470" y="66579"/>
                    <a:pt x="11837" y="66502"/>
                    <a:pt x="12281" y="66502"/>
                  </a:cubicBezTo>
                  <a:lnTo>
                    <a:pt x="13246" y="66502"/>
                  </a:lnTo>
                  <a:cubicBezTo>
                    <a:pt x="13465" y="66502"/>
                    <a:pt x="13612" y="66354"/>
                    <a:pt x="13689" y="66206"/>
                  </a:cubicBezTo>
                  <a:cubicBezTo>
                    <a:pt x="13837" y="66058"/>
                    <a:pt x="13985" y="65910"/>
                    <a:pt x="14204" y="65839"/>
                  </a:cubicBezTo>
                  <a:cubicBezTo>
                    <a:pt x="14429" y="65762"/>
                    <a:pt x="14577" y="65691"/>
                    <a:pt x="14648" y="65466"/>
                  </a:cubicBezTo>
                  <a:cubicBezTo>
                    <a:pt x="14725" y="65099"/>
                    <a:pt x="14873" y="64875"/>
                    <a:pt x="15092" y="64656"/>
                  </a:cubicBezTo>
                  <a:cubicBezTo>
                    <a:pt x="15240" y="64508"/>
                    <a:pt x="15240" y="64360"/>
                    <a:pt x="15169" y="64283"/>
                  </a:cubicBezTo>
                  <a:cubicBezTo>
                    <a:pt x="14796" y="63768"/>
                    <a:pt x="15021" y="63324"/>
                    <a:pt x="15388" y="62951"/>
                  </a:cubicBezTo>
                  <a:cubicBezTo>
                    <a:pt x="15465" y="62880"/>
                    <a:pt x="15536" y="62732"/>
                    <a:pt x="15613" y="62655"/>
                  </a:cubicBezTo>
                  <a:cubicBezTo>
                    <a:pt x="15909" y="62288"/>
                    <a:pt x="16128" y="61992"/>
                    <a:pt x="16648" y="61916"/>
                  </a:cubicBezTo>
                  <a:cubicBezTo>
                    <a:pt x="17092" y="61697"/>
                    <a:pt x="17459" y="61401"/>
                    <a:pt x="17536" y="60809"/>
                  </a:cubicBezTo>
                  <a:lnTo>
                    <a:pt x="17536" y="60217"/>
                  </a:lnTo>
                  <a:cubicBezTo>
                    <a:pt x="17607" y="60140"/>
                    <a:pt x="17607" y="59992"/>
                    <a:pt x="17607" y="59921"/>
                  </a:cubicBezTo>
                  <a:cubicBezTo>
                    <a:pt x="17684" y="59625"/>
                    <a:pt x="18051" y="59400"/>
                    <a:pt x="18276" y="59477"/>
                  </a:cubicBezTo>
                  <a:cubicBezTo>
                    <a:pt x="18791" y="59548"/>
                    <a:pt x="19235" y="59548"/>
                    <a:pt x="19679" y="59844"/>
                  </a:cubicBezTo>
                  <a:cubicBezTo>
                    <a:pt x="19903" y="59992"/>
                    <a:pt x="20122" y="59921"/>
                    <a:pt x="20270" y="59773"/>
                  </a:cubicBezTo>
                  <a:cubicBezTo>
                    <a:pt x="20566" y="59400"/>
                    <a:pt x="20862" y="59181"/>
                    <a:pt x="21306" y="59033"/>
                  </a:cubicBezTo>
                  <a:cubicBezTo>
                    <a:pt x="21383" y="59033"/>
                    <a:pt x="21531" y="58885"/>
                    <a:pt x="21602" y="58809"/>
                  </a:cubicBezTo>
                  <a:cubicBezTo>
                    <a:pt x="21898" y="58513"/>
                    <a:pt x="22123" y="58513"/>
                    <a:pt x="22490" y="58590"/>
                  </a:cubicBezTo>
                  <a:cubicBezTo>
                    <a:pt x="22786" y="58738"/>
                    <a:pt x="23010" y="58885"/>
                    <a:pt x="23158" y="59252"/>
                  </a:cubicBezTo>
                  <a:cubicBezTo>
                    <a:pt x="23306" y="59477"/>
                    <a:pt x="23454" y="59696"/>
                    <a:pt x="23525" y="59992"/>
                  </a:cubicBezTo>
                  <a:cubicBezTo>
                    <a:pt x="23969" y="60365"/>
                    <a:pt x="24413" y="60732"/>
                    <a:pt x="24786" y="61253"/>
                  </a:cubicBezTo>
                  <a:cubicBezTo>
                    <a:pt x="25082" y="61549"/>
                    <a:pt x="25449" y="61845"/>
                    <a:pt x="25822" y="61916"/>
                  </a:cubicBezTo>
                  <a:cubicBezTo>
                    <a:pt x="26336" y="62063"/>
                    <a:pt x="26709" y="62436"/>
                    <a:pt x="27076" y="62655"/>
                  </a:cubicBezTo>
                  <a:cubicBezTo>
                    <a:pt x="27224" y="62951"/>
                    <a:pt x="27449" y="63099"/>
                    <a:pt x="27745" y="63247"/>
                  </a:cubicBezTo>
                  <a:cubicBezTo>
                    <a:pt x="27816" y="63247"/>
                    <a:pt x="27893" y="63324"/>
                    <a:pt x="27964" y="63472"/>
                  </a:cubicBezTo>
                  <a:cubicBezTo>
                    <a:pt x="28041" y="63691"/>
                    <a:pt x="28112" y="63987"/>
                    <a:pt x="28189" y="64212"/>
                  </a:cubicBezTo>
                  <a:cubicBezTo>
                    <a:pt x="28260" y="64283"/>
                    <a:pt x="28260" y="64360"/>
                    <a:pt x="28189" y="64431"/>
                  </a:cubicBezTo>
                  <a:cubicBezTo>
                    <a:pt x="28112" y="64727"/>
                    <a:pt x="28041" y="65023"/>
                    <a:pt x="27597" y="65099"/>
                  </a:cubicBezTo>
                  <a:cubicBezTo>
                    <a:pt x="27005" y="65170"/>
                    <a:pt x="26336" y="65318"/>
                    <a:pt x="25745" y="65247"/>
                  </a:cubicBezTo>
                  <a:cubicBezTo>
                    <a:pt x="25597" y="65247"/>
                    <a:pt x="25526" y="65247"/>
                    <a:pt x="25449" y="65318"/>
                  </a:cubicBezTo>
                  <a:cubicBezTo>
                    <a:pt x="25378" y="65318"/>
                    <a:pt x="25301" y="65395"/>
                    <a:pt x="25301" y="65466"/>
                  </a:cubicBezTo>
                  <a:cubicBezTo>
                    <a:pt x="25301" y="65543"/>
                    <a:pt x="25301" y="65691"/>
                    <a:pt x="25378" y="65691"/>
                  </a:cubicBezTo>
                  <a:cubicBezTo>
                    <a:pt x="25526" y="65839"/>
                    <a:pt x="25745" y="65910"/>
                    <a:pt x="25969" y="66058"/>
                  </a:cubicBezTo>
                  <a:lnTo>
                    <a:pt x="27301" y="66727"/>
                  </a:lnTo>
                  <a:cubicBezTo>
                    <a:pt x="27372" y="66798"/>
                    <a:pt x="27520" y="66727"/>
                    <a:pt x="27597" y="66579"/>
                  </a:cubicBezTo>
                  <a:cubicBezTo>
                    <a:pt x="27597" y="66502"/>
                    <a:pt x="27668" y="66431"/>
                    <a:pt x="27668" y="66283"/>
                  </a:cubicBezTo>
                  <a:cubicBezTo>
                    <a:pt x="27668" y="66135"/>
                    <a:pt x="27597" y="66058"/>
                    <a:pt x="27597" y="65910"/>
                  </a:cubicBezTo>
                  <a:cubicBezTo>
                    <a:pt x="27597" y="65691"/>
                    <a:pt x="27816" y="65466"/>
                    <a:pt x="28041" y="65543"/>
                  </a:cubicBezTo>
                  <a:cubicBezTo>
                    <a:pt x="28260" y="65543"/>
                    <a:pt x="28408" y="65466"/>
                    <a:pt x="28556" y="65247"/>
                  </a:cubicBezTo>
                  <a:cubicBezTo>
                    <a:pt x="28704" y="64952"/>
                    <a:pt x="28929" y="64656"/>
                    <a:pt x="29076" y="64360"/>
                  </a:cubicBezTo>
                  <a:cubicBezTo>
                    <a:pt x="29148" y="64135"/>
                    <a:pt x="29148" y="63916"/>
                    <a:pt x="29000" y="63691"/>
                  </a:cubicBezTo>
                  <a:cubicBezTo>
                    <a:pt x="29000" y="63620"/>
                    <a:pt x="28852" y="63543"/>
                    <a:pt x="28852" y="63472"/>
                  </a:cubicBezTo>
                  <a:cubicBezTo>
                    <a:pt x="28852" y="63324"/>
                    <a:pt x="28852" y="63176"/>
                    <a:pt x="28929" y="63028"/>
                  </a:cubicBezTo>
                  <a:cubicBezTo>
                    <a:pt x="28929" y="62803"/>
                    <a:pt x="29224" y="62732"/>
                    <a:pt x="29443" y="62880"/>
                  </a:cubicBezTo>
                  <a:cubicBezTo>
                    <a:pt x="29591" y="62951"/>
                    <a:pt x="29739" y="63099"/>
                    <a:pt x="29887" y="63247"/>
                  </a:cubicBezTo>
                  <a:cubicBezTo>
                    <a:pt x="29964" y="63247"/>
                    <a:pt x="30035" y="63247"/>
                    <a:pt x="30112" y="63176"/>
                  </a:cubicBezTo>
                  <a:cubicBezTo>
                    <a:pt x="30183" y="63028"/>
                    <a:pt x="30183" y="62732"/>
                    <a:pt x="30035" y="62655"/>
                  </a:cubicBezTo>
                  <a:cubicBezTo>
                    <a:pt x="29520" y="62288"/>
                    <a:pt x="29076" y="61845"/>
                    <a:pt x="28408" y="61697"/>
                  </a:cubicBezTo>
                  <a:cubicBezTo>
                    <a:pt x="28189" y="61620"/>
                    <a:pt x="28189" y="61472"/>
                    <a:pt x="28112" y="61253"/>
                  </a:cubicBezTo>
                  <a:cubicBezTo>
                    <a:pt x="28112" y="61253"/>
                    <a:pt x="28112" y="61105"/>
                    <a:pt x="28041" y="61105"/>
                  </a:cubicBezTo>
                  <a:cubicBezTo>
                    <a:pt x="27893" y="61105"/>
                    <a:pt x="27745" y="61028"/>
                    <a:pt x="27597" y="61028"/>
                  </a:cubicBezTo>
                  <a:cubicBezTo>
                    <a:pt x="27301" y="61028"/>
                    <a:pt x="27005" y="60880"/>
                    <a:pt x="26780" y="60584"/>
                  </a:cubicBezTo>
                  <a:cubicBezTo>
                    <a:pt x="26632" y="60436"/>
                    <a:pt x="26484" y="60217"/>
                    <a:pt x="26413" y="59992"/>
                  </a:cubicBezTo>
                  <a:cubicBezTo>
                    <a:pt x="26188" y="59548"/>
                    <a:pt x="25893" y="59329"/>
                    <a:pt x="25597" y="59033"/>
                  </a:cubicBezTo>
                  <a:cubicBezTo>
                    <a:pt x="25449" y="58885"/>
                    <a:pt x="25301" y="58809"/>
                    <a:pt x="25153" y="58738"/>
                  </a:cubicBezTo>
                  <a:cubicBezTo>
                    <a:pt x="25005" y="58590"/>
                    <a:pt x="24934" y="58365"/>
                    <a:pt x="24934" y="58146"/>
                  </a:cubicBezTo>
                  <a:lnTo>
                    <a:pt x="24934" y="57625"/>
                  </a:lnTo>
                  <a:cubicBezTo>
                    <a:pt x="24934" y="57477"/>
                    <a:pt x="25005" y="57406"/>
                    <a:pt x="25153" y="57406"/>
                  </a:cubicBezTo>
                  <a:lnTo>
                    <a:pt x="25597" y="57181"/>
                  </a:lnTo>
                  <a:cubicBezTo>
                    <a:pt x="25674" y="57181"/>
                    <a:pt x="25745" y="57181"/>
                    <a:pt x="25745" y="57258"/>
                  </a:cubicBezTo>
                  <a:cubicBezTo>
                    <a:pt x="25822" y="57406"/>
                    <a:pt x="25822" y="57625"/>
                    <a:pt x="25893" y="57773"/>
                  </a:cubicBezTo>
                  <a:cubicBezTo>
                    <a:pt x="25969" y="57921"/>
                    <a:pt x="26041" y="58069"/>
                    <a:pt x="26188" y="57998"/>
                  </a:cubicBezTo>
                  <a:cubicBezTo>
                    <a:pt x="26413" y="57921"/>
                    <a:pt x="26561" y="58217"/>
                    <a:pt x="26780" y="58146"/>
                  </a:cubicBezTo>
                  <a:cubicBezTo>
                    <a:pt x="26928" y="58146"/>
                    <a:pt x="27076" y="58217"/>
                    <a:pt x="27153" y="58365"/>
                  </a:cubicBezTo>
                  <a:cubicBezTo>
                    <a:pt x="27224" y="58885"/>
                    <a:pt x="27597" y="59181"/>
                    <a:pt x="27964" y="59400"/>
                  </a:cubicBezTo>
                  <a:cubicBezTo>
                    <a:pt x="28337" y="59625"/>
                    <a:pt x="28556" y="59921"/>
                    <a:pt x="29000" y="59921"/>
                  </a:cubicBezTo>
                  <a:cubicBezTo>
                    <a:pt x="29148" y="59992"/>
                    <a:pt x="29295" y="60217"/>
                    <a:pt x="29520" y="60217"/>
                  </a:cubicBezTo>
                  <a:cubicBezTo>
                    <a:pt x="29816" y="60288"/>
                    <a:pt x="29964" y="60436"/>
                    <a:pt x="30183" y="60584"/>
                  </a:cubicBezTo>
                  <a:cubicBezTo>
                    <a:pt x="30331" y="60809"/>
                    <a:pt x="30556" y="61028"/>
                    <a:pt x="30704" y="61253"/>
                  </a:cubicBezTo>
                  <a:cubicBezTo>
                    <a:pt x="30852" y="61324"/>
                    <a:pt x="30852" y="61472"/>
                    <a:pt x="30852" y="61620"/>
                  </a:cubicBezTo>
                  <a:lnTo>
                    <a:pt x="30852" y="62288"/>
                  </a:lnTo>
                  <a:cubicBezTo>
                    <a:pt x="30852" y="62655"/>
                    <a:pt x="30852" y="62951"/>
                    <a:pt x="31219" y="63176"/>
                  </a:cubicBezTo>
                  <a:lnTo>
                    <a:pt x="31296" y="63247"/>
                  </a:lnTo>
                  <a:cubicBezTo>
                    <a:pt x="31148" y="63620"/>
                    <a:pt x="31367" y="63691"/>
                    <a:pt x="31592" y="63839"/>
                  </a:cubicBezTo>
                  <a:lnTo>
                    <a:pt x="32036" y="64283"/>
                  </a:lnTo>
                  <a:cubicBezTo>
                    <a:pt x="32107" y="64656"/>
                    <a:pt x="32402" y="64804"/>
                    <a:pt x="32402" y="65099"/>
                  </a:cubicBezTo>
                  <a:cubicBezTo>
                    <a:pt x="32550" y="65170"/>
                    <a:pt x="32550" y="65247"/>
                    <a:pt x="32479" y="65318"/>
                  </a:cubicBezTo>
                  <a:lnTo>
                    <a:pt x="32479" y="65543"/>
                  </a:lnTo>
                  <a:cubicBezTo>
                    <a:pt x="32698" y="65762"/>
                    <a:pt x="32994" y="65987"/>
                    <a:pt x="33071" y="66354"/>
                  </a:cubicBezTo>
                  <a:cubicBezTo>
                    <a:pt x="33071" y="66431"/>
                    <a:pt x="33142" y="66502"/>
                    <a:pt x="33290" y="66579"/>
                  </a:cubicBezTo>
                  <a:cubicBezTo>
                    <a:pt x="33515" y="66650"/>
                    <a:pt x="33811" y="66727"/>
                    <a:pt x="34107" y="66727"/>
                  </a:cubicBezTo>
                  <a:cubicBezTo>
                    <a:pt x="34178" y="66727"/>
                    <a:pt x="34326" y="66650"/>
                    <a:pt x="34255" y="66502"/>
                  </a:cubicBezTo>
                  <a:cubicBezTo>
                    <a:pt x="34107" y="66206"/>
                    <a:pt x="34474" y="65987"/>
                    <a:pt x="34474" y="65614"/>
                  </a:cubicBezTo>
                  <a:lnTo>
                    <a:pt x="34551" y="65614"/>
                  </a:lnTo>
                  <a:cubicBezTo>
                    <a:pt x="34847" y="65691"/>
                    <a:pt x="34995" y="65466"/>
                    <a:pt x="35214" y="65395"/>
                  </a:cubicBezTo>
                  <a:cubicBezTo>
                    <a:pt x="35291" y="65395"/>
                    <a:pt x="35291" y="65318"/>
                    <a:pt x="35291" y="65247"/>
                  </a:cubicBezTo>
                  <a:cubicBezTo>
                    <a:pt x="35214" y="65023"/>
                    <a:pt x="35143" y="64727"/>
                    <a:pt x="34847" y="64579"/>
                  </a:cubicBezTo>
                  <a:cubicBezTo>
                    <a:pt x="34699" y="64508"/>
                    <a:pt x="34622" y="64431"/>
                    <a:pt x="34474" y="64360"/>
                  </a:cubicBezTo>
                  <a:cubicBezTo>
                    <a:pt x="34255" y="63987"/>
                    <a:pt x="34030" y="63543"/>
                    <a:pt x="33734" y="63176"/>
                  </a:cubicBezTo>
                  <a:lnTo>
                    <a:pt x="33734" y="62951"/>
                  </a:lnTo>
                  <a:lnTo>
                    <a:pt x="33734" y="62880"/>
                  </a:lnTo>
                  <a:cubicBezTo>
                    <a:pt x="33811" y="62803"/>
                    <a:pt x="33882" y="62803"/>
                    <a:pt x="33959" y="62880"/>
                  </a:cubicBezTo>
                  <a:lnTo>
                    <a:pt x="34107" y="63028"/>
                  </a:lnTo>
                  <a:cubicBezTo>
                    <a:pt x="34403" y="63247"/>
                    <a:pt x="34699" y="63176"/>
                    <a:pt x="34770" y="62803"/>
                  </a:cubicBezTo>
                  <a:cubicBezTo>
                    <a:pt x="34847" y="62655"/>
                    <a:pt x="34918" y="62584"/>
                    <a:pt x="34995" y="62436"/>
                  </a:cubicBezTo>
                  <a:cubicBezTo>
                    <a:pt x="34995" y="62359"/>
                    <a:pt x="35066" y="62359"/>
                    <a:pt x="35143" y="62359"/>
                  </a:cubicBezTo>
                  <a:cubicBezTo>
                    <a:pt x="35291" y="62436"/>
                    <a:pt x="35438" y="62436"/>
                    <a:pt x="35509" y="62359"/>
                  </a:cubicBezTo>
                  <a:cubicBezTo>
                    <a:pt x="35734" y="62211"/>
                    <a:pt x="35953" y="62211"/>
                    <a:pt x="36101" y="62211"/>
                  </a:cubicBezTo>
                  <a:cubicBezTo>
                    <a:pt x="36397" y="62288"/>
                    <a:pt x="36622" y="62507"/>
                    <a:pt x="36622" y="62803"/>
                  </a:cubicBezTo>
                  <a:cubicBezTo>
                    <a:pt x="36693" y="63247"/>
                    <a:pt x="36693" y="63620"/>
                    <a:pt x="36545" y="64064"/>
                  </a:cubicBezTo>
                  <a:cubicBezTo>
                    <a:pt x="36474" y="64135"/>
                    <a:pt x="36622" y="64283"/>
                    <a:pt x="36693" y="64283"/>
                  </a:cubicBezTo>
                  <a:lnTo>
                    <a:pt x="37066" y="64283"/>
                  </a:lnTo>
                  <a:cubicBezTo>
                    <a:pt x="37066" y="64283"/>
                    <a:pt x="37137" y="64212"/>
                    <a:pt x="37137" y="64283"/>
                  </a:cubicBezTo>
                  <a:cubicBezTo>
                    <a:pt x="37137" y="64283"/>
                    <a:pt x="37214" y="64283"/>
                    <a:pt x="37214" y="64360"/>
                  </a:cubicBezTo>
                  <a:lnTo>
                    <a:pt x="37214" y="64508"/>
                  </a:lnTo>
                  <a:cubicBezTo>
                    <a:pt x="37066" y="64727"/>
                    <a:pt x="36841" y="64727"/>
                    <a:pt x="36622" y="64804"/>
                  </a:cubicBezTo>
                  <a:cubicBezTo>
                    <a:pt x="36622" y="64804"/>
                    <a:pt x="36622" y="64875"/>
                    <a:pt x="36545" y="64875"/>
                  </a:cubicBezTo>
                  <a:cubicBezTo>
                    <a:pt x="36545" y="64952"/>
                    <a:pt x="36545" y="65023"/>
                    <a:pt x="36622" y="65023"/>
                  </a:cubicBezTo>
                  <a:cubicBezTo>
                    <a:pt x="36770" y="65099"/>
                    <a:pt x="36918" y="65170"/>
                    <a:pt x="36989" y="65247"/>
                  </a:cubicBezTo>
                  <a:cubicBezTo>
                    <a:pt x="37137" y="65318"/>
                    <a:pt x="37214" y="65318"/>
                    <a:pt x="37285" y="65395"/>
                  </a:cubicBezTo>
                  <a:cubicBezTo>
                    <a:pt x="37433" y="65543"/>
                    <a:pt x="37137" y="65614"/>
                    <a:pt x="37285" y="65762"/>
                  </a:cubicBezTo>
                  <a:cubicBezTo>
                    <a:pt x="37433" y="65839"/>
                    <a:pt x="37658" y="65987"/>
                    <a:pt x="37729" y="66206"/>
                  </a:cubicBezTo>
                  <a:cubicBezTo>
                    <a:pt x="37806" y="66354"/>
                    <a:pt x="38025" y="66502"/>
                    <a:pt x="38173" y="66650"/>
                  </a:cubicBezTo>
                  <a:cubicBezTo>
                    <a:pt x="38250" y="66727"/>
                    <a:pt x="38398" y="66798"/>
                    <a:pt x="38545" y="66727"/>
                  </a:cubicBezTo>
                  <a:cubicBezTo>
                    <a:pt x="38841" y="66650"/>
                    <a:pt x="39060" y="66727"/>
                    <a:pt x="39285" y="67023"/>
                  </a:cubicBezTo>
                  <a:cubicBezTo>
                    <a:pt x="39356" y="67094"/>
                    <a:pt x="39433" y="67094"/>
                    <a:pt x="39504" y="67171"/>
                  </a:cubicBezTo>
                  <a:cubicBezTo>
                    <a:pt x="39581" y="67242"/>
                    <a:pt x="39652" y="67242"/>
                    <a:pt x="39729" y="67242"/>
                  </a:cubicBezTo>
                  <a:cubicBezTo>
                    <a:pt x="40096" y="67171"/>
                    <a:pt x="40469" y="67171"/>
                    <a:pt x="40688" y="66875"/>
                  </a:cubicBezTo>
                  <a:cubicBezTo>
                    <a:pt x="40836" y="66650"/>
                    <a:pt x="41061" y="66650"/>
                    <a:pt x="41357" y="66727"/>
                  </a:cubicBezTo>
                  <a:cubicBezTo>
                    <a:pt x="41576" y="66727"/>
                    <a:pt x="41800" y="66875"/>
                    <a:pt x="42019" y="67023"/>
                  </a:cubicBezTo>
                  <a:cubicBezTo>
                    <a:pt x="42244" y="67319"/>
                    <a:pt x="42611" y="67319"/>
                    <a:pt x="42984" y="67319"/>
                  </a:cubicBezTo>
                  <a:cubicBezTo>
                    <a:pt x="43351" y="67242"/>
                    <a:pt x="43724" y="67023"/>
                    <a:pt x="43943" y="66727"/>
                  </a:cubicBezTo>
                  <a:cubicBezTo>
                    <a:pt x="44020" y="66579"/>
                    <a:pt x="44168" y="66579"/>
                    <a:pt x="44316" y="66650"/>
                  </a:cubicBezTo>
                  <a:cubicBezTo>
                    <a:pt x="44612" y="66727"/>
                    <a:pt x="44907" y="66727"/>
                    <a:pt x="45126" y="66727"/>
                  </a:cubicBezTo>
                  <a:lnTo>
                    <a:pt x="45126" y="66727"/>
                  </a:lnTo>
                  <a:lnTo>
                    <a:pt x="45203" y="66650"/>
                  </a:lnTo>
                  <a:lnTo>
                    <a:pt x="45203" y="66727"/>
                  </a:lnTo>
                  <a:lnTo>
                    <a:pt x="45126" y="66727"/>
                  </a:lnTo>
                  <a:cubicBezTo>
                    <a:pt x="45055" y="67094"/>
                    <a:pt x="45055" y="67467"/>
                    <a:pt x="45126" y="67834"/>
                  </a:cubicBezTo>
                  <a:cubicBezTo>
                    <a:pt x="45203" y="68206"/>
                    <a:pt x="45203" y="68573"/>
                    <a:pt x="45055" y="68869"/>
                  </a:cubicBezTo>
                  <a:cubicBezTo>
                    <a:pt x="44978" y="69165"/>
                    <a:pt x="44907" y="69461"/>
                    <a:pt x="44830" y="69686"/>
                  </a:cubicBezTo>
                  <a:cubicBezTo>
                    <a:pt x="44683" y="70053"/>
                    <a:pt x="44464" y="70426"/>
                    <a:pt x="44387" y="70793"/>
                  </a:cubicBezTo>
                  <a:cubicBezTo>
                    <a:pt x="44387" y="71166"/>
                    <a:pt x="44168" y="71461"/>
                    <a:pt x="43943" y="71757"/>
                  </a:cubicBezTo>
                  <a:cubicBezTo>
                    <a:pt x="43872" y="71828"/>
                    <a:pt x="43724" y="71905"/>
                    <a:pt x="43576" y="71905"/>
                  </a:cubicBezTo>
                  <a:cubicBezTo>
                    <a:pt x="43055" y="71976"/>
                    <a:pt x="42540" y="72053"/>
                    <a:pt x="42019" y="71828"/>
                  </a:cubicBezTo>
                  <a:cubicBezTo>
                    <a:pt x="41800" y="71680"/>
                    <a:pt x="41576" y="71680"/>
                    <a:pt x="41357" y="71680"/>
                  </a:cubicBezTo>
                  <a:cubicBezTo>
                    <a:pt x="40913" y="71680"/>
                    <a:pt x="40469" y="71757"/>
                    <a:pt x="40096" y="72053"/>
                  </a:cubicBezTo>
                  <a:cubicBezTo>
                    <a:pt x="39877" y="72124"/>
                    <a:pt x="39652" y="72124"/>
                    <a:pt x="39433" y="72124"/>
                  </a:cubicBezTo>
                  <a:cubicBezTo>
                    <a:pt x="38693" y="71976"/>
                    <a:pt x="37954" y="71757"/>
                    <a:pt x="37214" y="71609"/>
                  </a:cubicBezTo>
                  <a:cubicBezTo>
                    <a:pt x="36918" y="71609"/>
                    <a:pt x="36622" y="71532"/>
                    <a:pt x="36397" y="71384"/>
                  </a:cubicBezTo>
                  <a:cubicBezTo>
                    <a:pt x="36030" y="71166"/>
                    <a:pt x="35657" y="71166"/>
                    <a:pt x="35291" y="71089"/>
                  </a:cubicBezTo>
                  <a:cubicBezTo>
                    <a:pt x="34918" y="71018"/>
                    <a:pt x="34699" y="70941"/>
                    <a:pt x="34403" y="70645"/>
                  </a:cubicBezTo>
                  <a:cubicBezTo>
                    <a:pt x="34326" y="70574"/>
                    <a:pt x="34178" y="70497"/>
                    <a:pt x="34107" y="70497"/>
                  </a:cubicBezTo>
                  <a:cubicBezTo>
                    <a:pt x="33438" y="70349"/>
                    <a:pt x="32846" y="70349"/>
                    <a:pt x="32331" y="70574"/>
                  </a:cubicBezTo>
                  <a:cubicBezTo>
                    <a:pt x="31959" y="70793"/>
                    <a:pt x="31592" y="71313"/>
                    <a:pt x="31740" y="71757"/>
                  </a:cubicBezTo>
                  <a:cubicBezTo>
                    <a:pt x="31811" y="71905"/>
                    <a:pt x="31811" y="72053"/>
                    <a:pt x="31888" y="72201"/>
                  </a:cubicBezTo>
                  <a:cubicBezTo>
                    <a:pt x="31888" y="72272"/>
                    <a:pt x="31888" y="72420"/>
                    <a:pt x="31740" y="72568"/>
                  </a:cubicBezTo>
                  <a:cubicBezTo>
                    <a:pt x="31663" y="72645"/>
                    <a:pt x="31663" y="72716"/>
                    <a:pt x="31515" y="72793"/>
                  </a:cubicBezTo>
                  <a:cubicBezTo>
                    <a:pt x="31367" y="72941"/>
                    <a:pt x="31071" y="73012"/>
                    <a:pt x="30852" y="72864"/>
                  </a:cubicBezTo>
                  <a:cubicBezTo>
                    <a:pt x="30775" y="72793"/>
                    <a:pt x="30627" y="72716"/>
                    <a:pt x="30479" y="72645"/>
                  </a:cubicBezTo>
                  <a:cubicBezTo>
                    <a:pt x="30331" y="72497"/>
                    <a:pt x="30183" y="72420"/>
                    <a:pt x="29964" y="72272"/>
                  </a:cubicBezTo>
                  <a:cubicBezTo>
                    <a:pt x="29520" y="72053"/>
                    <a:pt x="29076" y="71905"/>
                    <a:pt x="28556" y="71905"/>
                  </a:cubicBezTo>
                  <a:cubicBezTo>
                    <a:pt x="28337" y="71905"/>
                    <a:pt x="28189" y="71757"/>
                    <a:pt x="28112" y="71532"/>
                  </a:cubicBezTo>
                  <a:cubicBezTo>
                    <a:pt x="28041" y="71384"/>
                    <a:pt x="27964" y="71313"/>
                    <a:pt x="27964" y="71166"/>
                  </a:cubicBezTo>
                  <a:cubicBezTo>
                    <a:pt x="27893" y="70941"/>
                    <a:pt x="27745" y="70793"/>
                    <a:pt x="27520" y="70722"/>
                  </a:cubicBezTo>
                  <a:cubicBezTo>
                    <a:pt x="26928" y="70497"/>
                    <a:pt x="26336" y="70278"/>
                    <a:pt x="25674" y="70349"/>
                  </a:cubicBezTo>
                  <a:cubicBezTo>
                    <a:pt x="25301" y="70426"/>
                    <a:pt x="24934" y="70278"/>
                    <a:pt x="24638" y="70130"/>
                  </a:cubicBezTo>
                  <a:lnTo>
                    <a:pt x="24561" y="70053"/>
                  </a:lnTo>
                  <a:cubicBezTo>
                    <a:pt x="24342" y="69757"/>
                    <a:pt x="23969" y="69609"/>
                    <a:pt x="23673" y="69538"/>
                  </a:cubicBezTo>
                  <a:cubicBezTo>
                    <a:pt x="23525" y="69461"/>
                    <a:pt x="23454" y="69165"/>
                    <a:pt x="23525" y="69094"/>
                  </a:cubicBezTo>
                  <a:cubicBezTo>
                    <a:pt x="23673" y="68946"/>
                    <a:pt x="23898" y="68798"/>
                    <a:pt x="23969" y="68650"/>
                  </a:cubicBezTo>
                  <a:cubicBezTo>
                    <a:pt x="24194" y="68354"/>
                    <a:pt x="24194" y="68130"/>
                    <a:pt x="24117" y="67834"/>
                  </a:cubicBezTo>
                  <a:cubicBezTo>
                    <a:pt x="24046" y="67686"/>
                    <a:pt x="23898" y="67538"/>
                    <a:pt x="23821" y="67390"/>
                  </a:cubicBezTo>
                  <a:cubicBezTo>
                    <a:pt x="23821" y="67319"/>
                    <a:pt x="23750" y="67242"/>
                    <a:pt x="23821" y="67171"/>
                  </a:cubicBezTo>
                  <a:cubicBezTo>
                    <a:pt x="23898" y="67023"/>
                    <a:pt x="23969" y="66798"/>
                    <a:pt x="24046" y="66579"/>
                  </a:cubicBezTo>
                  <a:cubicBezTo>
                    <a:pt x="24117" y="66502"/>
                    <a:pt x="23969" y="66354"/>
                    <a:pt x="23898" y="66431"/>
                  </a:cubicBezTo>
                  <a:cubicBezTo>
                    <a:pt x="23673" y="66431"/>
                    <a:pt x="23525" y="66502"/>
                    <a:pt x="23377" y="66283"/>
                  </a:cubicBezTo>
                  <a:cubicBezTo>
                    <a:pt x="23158" y="66058"/>
                    <a:pt x="22933" y="66058"/>
                    <a:pt x="22638" y="66135"/>
                  </a:cubicBezTo>
                  <a:cubicBezTo>
                    <a:pt x="22342" y="66206"/>
                    <a:pt x="22123" y="66283"/>
                    <a:pt x="21827" y="66354"/>
                  </a:cubicBezTo>
                  <a:cubicBezTo>
                    <a:pt x="21679" y="66431"/>
                    <a:pt x="21454" y="66431"/>
                    <a:pt x="21306" y="66431"/>
                  </a:cubicBezTo>
                  <a:cubicBezTo>
                    <a:pt x="21010" y="66206"/>
                    <a:pt x="20714" y="66502"/>
                    <a:pt x="20495" y="66354"/>
                  </a:cubicBezTo>
                  <a:cubicBezTo>
                    <a:pt x="20199" y="66206"/>
                    <a:pt x="19974" y="66431"/>
                    <a:pt x="19679" y="66502"/>
                  </a:cubicBezTo>
                  <a:lnTo>
                    <a:pt x="19016" y="66502"/>
                  </a:lnTo>
                  <a:cubicBezTo>
                    <a:pt x="18495" y="66431"/>
                    <a:pt x="17980" y="66431"/>
                    <a:pt x="17459" y="66579"/>
                  </a:cubicBezTo>
                  <a:cubicBezTo>
                    <a:pt x="17163" y="66650"/>
                    <a:pt x="16944" y="66650"/>
                    <a:pt x="16648" y="66650"/>
                  </a:cubicBezTo>
                  <a:cubicBezTo>
                    <a:pt x="16353" y="66727"/>
                    <a:pt x="16128" y="66727"/>
                    <a:pt x="15909" y="66875"/>
                  </a:cubicBezTo>
                  <a:cubicBezTo>
                    <a:pt x="15536" y="67094"/>
                    <a:pt x="15169" y="67242"/>
                    <a:pt x="14796" y="67390"/>
                  </a:cubicBezTo>
                  <a:cubicBezTo>
                    <a:pt x="14500" y="67538"/>
                    <a:pt x="14204" y="67686"/>
                    <a:pt x="13985" y="67911"/>
                  </a:cubicBezTo>
                  <a:cubicBezTo>
                    <a:pt x="13689" y="68130"/>
                    <a:pt x="13317" y="68206"/>
                    <a:pt x="12950" y="68059"/>
                  </a:cubicBezTo>
                  <a:cubicBezTo>
                    <a:pt x="12725" y="67911"/>
                    <a:pt x="12429" y="67911"/>
                    <a:pt x="12133" y="67911"/>
                  </a:cubicBezTo>
                  <a:cubicBezTo>
                    <a:pt x="11914" y="67982"/>
                    <a:pt x="11618" y="67982"/>
                    <a:pt x="11322" y="67911"/>
                  </a:cubicBezTo>
                  <a:cubicBezTo>
                    <a:pt x="11174" y="67911"/>
                    <a:pt x="11026" y="67834"/>
                    <a:pt x="10949" y="67763"/>
                  </a:cubicBezTo>
                  <a:cubicBezTo>
                    <a:pt x="10878" y="67763"/>
                    <a:pt x="10878" y="67686"/>
                    <a:pt x="10801" y="67615"/>
                  </a:cubicBezTo>
                  <a:cubicBezTo>
                    <a:pt x="10505" y="67319"/>
                    <a:pt x="10210" y="67390"/>
                    <a:pt x="10062" y="67763"/>
                  </a:cubicBezTo>
                  <a:cubicBezTo>
                    <a:pt x="9991" y="67982"/>
                    <a:pt x="9914" y="68206"/>
                    <a:pt x="9914" y="68354"/>
                  </a:cubicBezTo>
                  <a:cubicBezTo>
                    <a:pt x="9766" y="68869"/>
                    <a:pt x="9470" y="69165"/>
                    <a:pt x="9026" y="69390"/>
                  </a:cubicBezTo>
                  <a:cubicBezTo>
                    <a:pt x="8659" y="69609"/>
                    <a:pt x="8286" y="69834"/>
                    <a:pt x="7990" y="70053"/>
                  </a:cubicBezTo>
                  <a:cubicBezTo>
                    <a:pt x="7623" y="70278"/>
                    <a:pt x="7327" y="70497"/>
                    <a:pt x="7327" y="70941"/>
                  </a:cubicBezTo>
                  <a:cubicBezTo>
                    <a:pt x="7327" y="71166"/>
                    <a:pt x="7179" y="71313"/>
                    <a:pt x="7103" y="71384"/>
                  </a:cubicBezTo>
                  <a:cubicBezTo>
                    <a:pt x="6884" y="71680"/>
                    <a:pt x="6807" y="71905"/>
                    <a:pt x="6807" y="72201"/>
                  </a:cubicBezTo>
                  <a:cubicBezTo>
                    <a:pt x="6884" y="72420"/>
                    <a:pt x="6884" y="72645"/>
                    <a:pt x="6884" y="72864"/>
                  </a:cubicBezTo>
                  <a:cubicBezTo>
                    <a:pt x="6884" y="73012"/>
                    <a:pt x="6807" y="73237"/>
                    <a:pt x="6736" y="73385"/>
                  </a:cubicBezTo>
                  <a:cubicBezTo>
                    <a:pt x="6588" y="73533"/>
                    <a:pt x="6440" y="73752"/>
                    <a:pt x="6292" y="73977"/>
                  </a:cubicBezTo>
                  <a:cubicBezTo>
                    <a:pt x="6215" y="74048"/>
                    <a:pt x="6067" y="74125"/>
                    <a:pt x="5996" y="74273"/>
                  </a:cubicBezTo>
                  <a:cubicBezTo>
                    <a:pt x="5848" y="74344"/>
                    <a:pt x="5623" y="74420"/>
                    <a:pt x="5475" y="74568"/>
                  </a:cubicBezTo>
                  <a:cubicBezTo>
                    <a:pt x="5256" y="74787"/>
                    <a:pt x="4960" y="74864"/>
                    <a:pt x="4664" y="74935"/>
                  </a:cubicBezTo>
                  <a:cubicBezTo>
                    <a:pt x="4439" y="74935"/>
                    <a:pt x="4220" y="75083"/>
                    <a:pt x="4072" y="75308"/>
                  </a:cubicBezTo>
                  <a:cubicBezTo>
                    <a:pt x="3996" y="75456"/>
                    <a:pt x="3925" y="75527"/>
                    <a:pt x="3848" y="75675"/>
                  </a:cubicBezTo>
                  <a:cubicBezTo>
                    <a:pt x="3700" y="75971"/>
                    <a:pt x="3552" y="76119"/>
                    <a:pt x="3256" y="76267"/>
                  </a:cubicBezTo>
                  <a:cubicBezTo>
                    <a:pt x="3037" y="76415"/>
                    <a:pt x="2812" y="76711"/>
                    <a:pt x="2664" y="77007"/>
                  </a:cubicBezTo>
                  <a:cubicBezTo>
                    <a:pt x="2445" y="77451"/>
                    <a:pt x="2149" y="77971"/>
                    <a:pt x="1776" y="78415"/>
                  </a:cubicBezTo>
                  <a:cubicBezTo>
                    <a:pt x="1628" y="78486"/>
                    <a:pt x="1557" y="78634"/>
                    <a:pt x="1557" y="78711"/>
                  </a:cubicBezTo>
                  <a:cubicBezTo>
                    <a:pt x="1261" y="79303"/>
                    <a:pt x="1036" y="79818"/>
                    <a:pt x="670" y="80339"/>
                  </a:cubicBezTo>
                  <a:cubicBezTo>
                    <a:pt x="522" y="80487"/>
                    <a:pt x="445" y="80782"/>
                    <a:pt x="445" y="81001"/>
                  </a:cubicBezTo>
                  <a:cubicBezTo>
                    <a:pt x="374" y="81297"/>
                    <a:pt x="445" y="81593"/>
                    <a:pt x="741" y="81741"/>
                  </a:cubicBezTo>
                  <a:cubicBezTo>
                    <a:pt x="965" y="81889"/>
                    <a:pt x="1036" y="82114"/>
                    <a:pt x="965" y="82410"/>
                  </a:cubicBezTo>
                  <a:cubicBezTo>
                    <a:pt x="889" y="82629"/>
                    <a:pt x="889" y="82854"/>
                    <a:pt x="965" y="83073"/>
                  </a:cubicBezTo>
                  <a:cubicBezTo>
                    <a:pt x="1113" y="83741"/>
                    <a:pt x="1184" y="84333"/>
                    <a:pt x="889" y="84925"/>
                  </a:cubicBezTo>
                  <a:cubicBezTo>
                    <a:pt x="818" y="84996"/>
                    <a:pt x="818" y="85073"/>
                    <a:pt x="818" y="85144"/>
                  </a:cubicBezTo>
                  <a:cubicBezTo>
                    <a:pt x="670" y="85813"/>
                    <a:pt x="522" y="86405"/>
                    <a:pt x="78" y="86848"/>
                  </a:cubicBezTo>
                  <a:cubicBezTo>
                    <a:pt x="1" y="86920"/>
                    <a:pt x="1" y="86996"/>
                    <a:pt x="78" y="87067"/>
                  </a:cubicBezTo>
                  <a:cubicBezTo>
                    <a:pt x="149" y="87215"/>
                    <a:pt x="297" y="87440"/>
                    <a:pt x="374" y="87588"/>
                  </a:cubicBezTo>
                  <a:cubicBezTo>
                    <a:pt x="522" y="87807"/>
                    <a:pt x="593" y="87955"/>
                    <a:pt x="522" y="88180"/>
                  </a:cubicBezTo>
                  <a:cubicBezTo>
                    <a:pt x="374" y="88547"/>
                    <a:pt x="445" y="88843"/>
                    <a:pt x="593" y="89139"/>
                  </a:cubicBezTo>
                  <a:cubicBezTo>
                    <a:pt x="670" y="89364"/>
                    <a:pt x="889" y="89512"/>
                    <a:pt x="1113" y="89660"/>
                  </a:cubicBezTo>
                  <a:cubicBezTo>
                    <a:pt x="1261" y="89731"/>
                    <a:pt x="1480" y="89808"/>
                    <a:pt x="1705" y="89808"/>
                  </a:cubicBezTo>
                  <a:lnTo>
                    <a:pt x="1705" y="89808"/>
                  </a:lnTo>
                  <a:lnTo>
                    <a:pt x="1705" y="89808"/>
                  </a:lnTo>
                  <a:lnTo>
                    <a:pt x="1705" y="89879"/>
                  </a:lnTo>
                  <a:lnTo>
                    <a:pt x="1705" y="89808"/>
                  </a:lnTo>
                  <a:cubicBezTo>
                    <a:pt x="1705" y="90027"/>
                    <a:pt x="1776" y="90251"/>
                    <a:pt x="1924" y="90322"/>
                  </a:cubicBezTo>
                  <a:cubicBezTo>
                    <a:pt x="2149" y="90470"/>
                    <a:pt x="2297" y="90618"/>
                    <a:pt x="2297" y="90843"/>
                  </a:cubicBezTo>
                  <a:cubicBezTo>
                    <a:pt x="2368" y="90991"/>
                    <a:pt x="2445" y="91062"/>
                    <a:pt x="2593" y="91139"/>
                  </a:cubicBezTo>
                  <a:cubicBezTo>
                    <a:pt x="2889" y="91287"/>
                    <a:pt x="3108" y="91506"/>
                    <a:pt x="3333" y="91731"/>
                  </a:cubicBezTo>
                  <a:cubicBezTo>
                    <a:pt x="3404" y="91879"/>
                    <a:pt x="3552" y="91950"/>
                    <a:pt x="3552" y="92098"/>
                  </a:cubicBezTo>
                  <a:cubicBezTo>
                    <a:pt x="3552" y="92542"/>
                    <a:pt x="3777" y="92915"/>
                    <a:pt x="3996" y="93281"/>
                  </a:cubicBezTo>
                  <a:cubicBezTo>
                    <a:pt x="4220" y="93654"/>
                    <a:pt x="4516" y="93950"/>
                    <a:pt x="4883" y="94098"/>
                  </a:cubicBezTo>
                  <a:cubicBezTo>
                    <a:pt x="5179" y="94246"/>
                    <a:pt x="5475" y="94394"/>
                    <a:pt x="5700" y="94613"/>
                  </a:cubicBezTo>
                  <a:cubicBezTo>
                    <a:pt x="6292" y="95057"/>
                    <a:pt x="6807" y="95578"/>
                    <a:pt x="7475" y="95945"/>
                  </a:cubicBezTo>
                  <a:cubicBezTo>
                    <a:pt x="7771" y="96170"/>
                    <a:pt x="8067" y="96317"/>
                    <a:pt x="8434" y="96388"/>
                  </a:cubicBezTo>
                  <a:lnTo>
                    <a:pt x="8730" y="96388"/>
                  </a:lnTo>
                  <a:cubicBezTo>
                    <a:pt x="8955" y="96317"/>
                    <a:pt x="9174" y="96170"/>
                    <a:pt x="9399" y="96093"/>
                  </a:cubicBezTo>
                  <a:cubicBezTo>
                    <a:pt x="9843" y="95874"/>
                    <a:pt x="10210" y="95797"/>
                    <a:pt x="10653" y="95797"/>
                  </a:cubicBezTo>
                  <a:cubicBezTo>
                    <a:pt x="10949" y="95797"/>
                    <a:pt x="11245" y="95797"/>
                    <a:pt x="11470" y="95726"/>
                  </a:cubicBezTo>
                  <a:cubicBezTo>
                    <a:pt x="11914" y="95649"/>
                    <a:pt x="12358" y="95726"/>
                    <a:pt x="12725" y="95874"/>
                  </a:cubicBezTo>
                  <a:cubicBezTo>
                    <a:pt x="12802" y="95945"/>
                    <a:pt x="12950" y="95945"/>
                    <a:pt x="13021" y="96022"/>
                  </a:cubicBezTo>
                  <a:cubicBezTo>
                    <a:pt x="13246" y="96093"/>
                    <a:pt x="13465" y="96093"/>
                    <a:pt x="13689" y="96022"/>
                  </a:cubicBezTo>
                  <a:cubicBezTo>
                    <a:pt x="13908" y="95945"/>
                    <a:pt x="14133" y="95874"/>
                    <a:pt x="14352" y="95726"/>
                  </a:cubicBezTo>
                  <a:cubicBezTo>
                    <a:pt x="14577" y="95726"/>
                    <a:pt x="14796" y="95649"/>
                    <a:pt x="14944" y="95501"/>
                  </a:cubicBezTo>
                  <a:cubicBezTo>
                    <a:pt x="15169" y="95282"/>
                    <a:pt x="15465" y="95205"/>
                    <a:pt x="15832" y="95134"/>
                  </a:cubicBezTo>
                  <a:cubicBezTo>
                    <a:pt x="16128" y="95057"/>
                    <a:pt x="16424" y="94838"/>
                    <a:pt x="16719" y="94838"/>
                  </a:cubicBezTo>
                  <a:cubicBezTo>
                    <a:pt x="17163" y="94761"/>
                    <a:pt x="17607" y="94613"/>
                    <a:pt x="18051" y="94690"/>
                  </a:cubicBezTo>
                  <a:lnTo>
                    <a:pt x="18347" y="94690"/>
                  </a:lnTo>
                  <a:cubicBezTo>
                    <a:pt x="18791" y="94909"/>
                    <a:pt x="19087" y="95134"/>
                    <a:pt x="19312" y="95578"/>
                  </a:cubicBezTo>
                  <a:cubicBezTo>
                    <a:pt x="19383" y="95797"/>
                    <a:pt x="19460" y="95945"/>
                    <a:pt x="19531" y="96170"/>
                  </a:cubicBezTo>
                  <a:cubicBezTo>
                    <a:pt x="19679" y="96536"/>
                    <a:pt x="19974" y="96684"/>
                    <a:pt x="20347" y="96684"/>
                  </a:cubicBezTo>
                  <a:lnTo>
                    <a:pt x="20714" y="96684"/>
                  </a:lnTo>
                  <a:cubicBezTo>
                    <a:pt x="21158" y="96613"/>
                    <a:pt x="21602" y="96536"/>
                    <a:pt x="22046" y="96388"/>
                  </a:cubicBezTo>
                  <a:cubicBezTo>
                    <a:pt x="22342" y="96388"/>
                    <a:pt x="22490" y="96317"/>
                    <a:pt x="22715" y="96613"/>
                  </a:cubicBezTo>
                  <a:cubicBezTo>
                    <a:pt x="22715" y="96761"/>
                    <a:pt x="22862" y="96832"/>
                    <a:pt x="23010" y="96909"/>
                  </a:cubicBezTo>
                  <a:cubicBezTo>
                    <a:pt x="23377" y="97128"/>
                    <a:pt x="23377" y="97572"/>
                    <a:pt x="23377" y="97945"/>
                  </a:cubicBezTo>
                  <a:cubicBezTo>
                    <a:pt x="23377" y="98164"/>
                    <a:pt x="23306" y="98389"/>
                    <a:pt x="23229" y="98685"/>
                  </a:cubicBezTo>
                  <a:cubicBezTo>
                    <a:pt x="23158" y="98833"/>
                    <a:pt x="23010" y="99052"/>
                    <a:pt x="23010" y="99200"/>
                  </a:cubicBezTo>
                  <a:cubicBezTo>
                    <a:pt x="22933" y="99424"/>
                    <a:pt x="23010" y="99720"/>
                    <a:pt x="22933" y="99939"/>
                  </a:cubicBezTo>
                  <a:cubicBezTo>
                    <a:pt x="22862" y="100312"/>
                    <a:pt x="22786" y="100679"/>
                    <a:pt x="22567" y="100975"/>
                  </a:cubicBezTo>
                  <a:cubicBezTo>
                    <a:pt x="22490" y="101052"/>
                    <a:pt x="22490" y="101123"/>
                    <a:pt x="22490" y="101200"/>
                  </a:cubicBezTo>
                  <a:lnTo>
                    <a:pt x="22490" y="101271"/>
                  </a:lnTo>
                  <a:cubicBezTo>
                    <a:pt x="22933" y="102455"/>
                    <a:pt x="23158" y="102679"/>
                    <a:pt x="24046" y="103567"/>
                  </a:cubicBezTo>
                  <a:lnTo>
                    <a:pt x="24490" y="104011"/>
                  </a:lnTo>
                  <a:cubicBezTo>
                    <a:pt x="24786" y="104230"/>
                    <a:pt x="24934" y="104526"/>
                    <a:pt x="25082" y="104822"/>
                  </a:cubicBezTo>
                  <a:cubicBezTo>
                    <a:pt x="25230" y="104970"/>
                    <a:pt x="25230" y="105195"/>
                    <a:pt x="25301" y="105343"/>
                  </a:cubicBezTo>
                  <a:cubicBezTo>
                    <a:pt x="25378" y="105709"/>
                    <a:pt x="25597" y="106153"/>
                    <a:pt x="25822" y="106526"/>
                  </a:cubicBezTo>
                  <a:cubicBezTo>
                    <a:pt x="26041" y="106893"/>
                    <a:pt x="26041" y="107414"/>
                    <a:pt x="26188" y="107929"/>
                  </a:cubicBezTo>
                  <a:cubicBezTo>
                    <a:pt x="26188" y="108006"/>
                    <a:pt x="26117" y="108077"/>
                    <a:pt x="26117" y="108225"/>
                  </a:cubicBezTo>
                  <a:cubicBezTo>
                    <a:pt x="26041" y="108373"/>
                    <a:pt x="26041" y="108521"/>
                    <a:pt x="26041" y="108598"/>
                  </a:cubicBezTo>
                  <a:cubicBezTo>
                    <a:pt x="26117" y="108964"/>
                    <a:pt x="26188" y="109260"/>
                    <a:pt x="26336" y="109556"/>
                  </a:cubicBezTo>
                  <a:cubicBezTo>
                    <a:pt x="26413" y="109633"/>
                    <a:pt x="26484" y="109781"/>
                    <a:pt x="26561" y="109929"/>
                  </a:cubicBezTo>
                  <a:cubicBezTo>
                    <a:pt x="26709" y="110521"/>
                    <a:pt x="26709" y="111036"/>
                    <a:pt x="26188" y="111480"/>
                  </a:cubicBezTo>
                  <a:cubicBezTo>
                    <a:pt x="25969" y="111628"/>
                    <a:pt x="25822" y="111924"/>
                    <a:pt x="25597" y="112071"/>
                  </a:cubicBezTo>
                  <a:cubicBezTo>
                    <a:pt x="25378" y="112296"/>
                    <a:pt x="25301" y="112515"/>
                    <a:pt x="25230" y="112811"/>
                  </a:cubicBezTo>
                  <a:cubicBezTo>
                    <a:pt x="25153" y="113332"/>
                    <a:pt x="25082" y="113776"/>
                    <a:pt x="24857" y="114143"/>
                  </a:cubicBezTo>
                  <a:cubicBezTo>
                    <a:pt x="24709" y="114368"/>
                    <a:pt x="24638" y="114587"/>
                    <a:pt x="24638" y="114883"/>
                  </a:cubicBezTo>
                  <a:lnTo>
                    <a:pt x="24638" y="116143"/>
                  </a:lnTo>
                  <a:cubicBezTo>
                    <a:pt x="24638" y="116362"/>
                    <a:pt x="24709" y="116587"/>
                    <a:pt x="24857" y="116735"/>
                  </a:cubicBezTo>
                  <a:cubicBezTo>
                    <a:pt x="25301" y="117102"/>
                    <a:pt x="25526" y="117623"/>
                    <a:pt x="25745" y="118214"/>
                  </a:cubicBezTo>
                  <a:cubicBezTo>
                    <a:pt x="25893" y="118729"/>
                    <a:pt x="26188" y="119250"/>
                    <a:pt x="26484" y="119842"/>
                  </a:cubicBezTo>
                  <a:cubicBezTo>
                    <a:pt x="26632" y="120209"/>
                    <a:pt x="26780" y="120582"/>
                    <a:pt x="26780" y="121026"/>
                  </a:cubicBezTo>
                  <a:cubicBezTo>
                    <a:pt x="26780" y="121469"/>
                    <a:pt x="26857" y="121913"/>
                    <a:pt x="27005" y="122357"/>
                  </a:cubicBezTo>
                  <a:cubicBezTo>
                    <a:pt x="27076" y="122576"/>
                    <a:pt x="27153" y="122724"/>
                    <a:pt x="27153" y="122872"/>
                  </a:cubicBezTo>
                  <a:cubicBezTo>
                    <a:pt x="27076" y="123393"/>
                    <a:pt x="27224" y="123837"/>
                    <a:pt x="27372" y="124352"/>
                  </a:cubicBezTo>
                  <a:cubicBezTo>
                    <a:pt x="27449" y="124872"/>
                    <a:pt x="27668" y="125316"/>
                    <a:pt x="28041" y="125760"/>
                  </a:cubicBezTo>
                  <a:cubicBezTo>
                    <a:pt x="28189" y="125979"/>
                    <a:pt x="28337" y="126204"/>
                    <a:pt x="28556" y="126423"/>
                  </a:cubicBezTo>
                  <a:cubicBezTo>
                    <a:pt x="28704" y="126648"/>
                    <a:pt x="28852" y="126944"/>
                    <a:pt x="28852" y="127240"/>
                  </a:cubicBezTo>
                  <a:cubicBezTo>
                    <a:pt x="29000" y="127754"/>
                    <a:pt x="29148" y="128275"/>
                    <a:pt x="29443" y="128790"/>
                  </a:cubicBezTo>
                  <a:cubicBezTo>
                    <a:pt x="29520" y="128938"/>
                    <a:pt x="29520" y="129086"/>
                    <a:pt x="29591" y="129163"/>
                  </a:cubicBezTo>
                  <a:cubicBezTo>
                    <a:pt x="29739" y="129530"/>
                    <a:pt x="29739" y="129826"/>
                    <a:pt x="29520" y="130122"/>
                  </a:cubicBezTo>
                  <a:cubicBezTo>
                    <a:pt x="29372" y="130199"/>
                    <a:pt x="29372" y="130347"/>
                    <a:pt x="29443" y="130495"/>
                  </a:cubicBezTo>
                  <a:cubicBezTo>
                    <a:pt x="29668" y="130790"/>
                    <a:pt x="29668" y="131086"/>
                    <a:pt x="29739" y="131382"/>
                  </a:cubicBezTo>
                  <a:cubicBezTo>
                    <a:pt x="29739" y="131453"/>
                    <a:pt x="29739" y="131530"/>
                    <a:pt x="29816" y="131601"/>
                  </a:cubicBezTo>
                  <a:cubicBezTo>
                    <a:pt x="30183" y="131826"/>
                    <a:pt x="30556" y="131974"/>
                    <a:pt x="30923" y="132193"/>
                  </a:cubicBezTo>
                  <a:lnTo>
                    <a:pt x="31219" y="132193"/>
                  </a:lnTo>
                  <a:cubicBezTo>
                    <a:pt x="31592" y="131974"/>
                    <a:pt x="31888" y="131826"/>
                    <a:pt x="32331" y="131897"/>
                  </a:cubicBezTo>
                  <a:cubicBezTo>
                    <a:pt x="32479" y="131897"/>
                    <a:pt x="32698" y="131826"/>
                    <a:pt x="32846" y="131749"/>
                  </a:cubicBezTo>
                  <a:cubicBezTo>
                    <a:pt x="33142" y="131678"/>
                    <a:pt x="33438" y="131601"/>
                    <a:pt x="33811" y="131601"/>
                  </a:cubicBezTo>
                  <a:cubicBezTo>
                    <a:pt x="34107" y="131601"/>
                    <a:pt x="34474" y="131530"/>
                    <a:pt x="34847" y="131678"/>
                  </a:cubicBezTo>
                  <a:cubicBezTo>
                    <a:pt x="34918" y="131678"/>
                    <a:pt x="35066" y="131749"/>
                    <a:pt x="35143" y="131678"/>
                  </a:cubicBezTo>
                  <a:cubicBezTo>
                    <a:pt x="35438" y="131530"/>
                    <a:pt x="35805" y="131678"/>
                    <a:pt x="36101" y="131382"/>
                  </a:cubicBezTo>
                  <a:cubicBezTo>
                    <a:pt x="36178" y="131305"/>
                    <a:pt x="36326" y="131305"/>
                    <a:pt x="36397" y="131305"/>
                  </a:cubicBezTo>
                  <a:cubicBezTo>
                    <a:pt x="36918" y="131234"/>
                    <a:pt x="37362" y="131009"/>
                    <a:pt x="37729" y="130790"/>
                  </a:cubicBezTo>
                  <a:cubicBezTo>
                    <a:pt x="38398" y="130347"/>
                    <a:pt x="38841" y="129826"/>
                    <a:pt x="39356" y="129382"/>
                  </a:cubicBezTo>
                  <a:cubicBezTo>
                    <a:pt x="39729" y="129086"/>
                    <a:pt x="40025" y="128719"/>
                    <a:pt x="40244" y="128346"/>
                  </a:cubicBezTo>
                  <a:cubicBezTo>
                    <a:pt x="40540" y="127979"/>
                    <a:pt x="40836" y="127606"/>
                    <a:pt x="41061" y="127240"/>
                  </a:cubicBezTo>
                  <a:cubicBezTo>
                    <a:pt x="41209" y="127015"/>
                    <a:pt x="41357" y="126796"/>
                    <a:pt x="41576" y="126719"/>
                  </a:cubicBezTo>
                  <a:cubicBezTo>
                    <a:pt x="42019" y="126423"/>
                    <a:pt x="42244" y="125979"/>
                    <a:pt x="42392" y="125535"/>
                  </a:cubicBezTo>
                  <a:cubicBezTo>
                    <a:pt x="42540" y="125168"/>
                    <a:pt x="42611" y="124872"/>
                    <a:pt x="42688" y="124499"/>
                  </a:cubicBezTo>
                  <a:cubicBezTo>
                    <a:pt x="42759" y="124352"/>
                    <a:pt x="42759" y="124133"/>
                    <a:pt x="42688" y="123985"/>
                  </a:cubicBezTo>
                  <a:cubicBezTo>
                    <a:pt x="42540" y="123760"/>
                    <a:pt x="42611" y="123541"/>
                    <a:pt x="42836" y="123393"/>
                  </a:cubicBezTo>
                  <a:cubicBezTo>
                    <a:pt x="43055" y="123245"/>
                    <a:pt x="43280" y="123020"/>
                    <a:pt x="43647" y="122949"/>
                  </a:cubicBezTo>
                  <a:cubicBezTo>
                    <a:pt x="43943" y="122872"/>
                    <a:pt x="44316" y="122801"/>
                    <a:pt x="44612" y="122576"/>
                  </a:cubicBezTo>
                  <a:cubicBezTo>
                    <a:pt x="44830" y="122428"/>
                    <a:pt x="45055" y="122209"/>
                    <a:pt x="45055" y="121913"/>
                  </a:cubicBezTo>
                  <a:cubicBezTo>
                    <a:pt x="45055" y="121540"/>
                    <a:pt x="45126" y="121245"/>
                    <a:pt x="45203" y="120878"/>
                  </a:cubicBezTo>
                  <a:cubicBezTo>
                    <a:pt x="45274" y="120730"/>
                    <a:pt x="45274" y="120505"/>
                    <a:pt x="45203" y="120357"/>
                  </a:cubicBezTo>
                  <a:cubicBezTo>
                    <a:pt x="45055" y="119765"/>
                    <a:pt x="44907" y="119250"/>
                    <a:pt x="44759" y="118729"/>
                  </a:cubicBezTo>
                  <a:cubicBezTo>
                    <a:pt x="44683" y="118510"/>
                    <a:pt x="44759" y="118362"/>
                    <a:pt x="44907" y="118214"/>
                  </a:cubicBezTo>
                  <a:cubicBezTo>
                    <a:pt x="45647" y="117623"/>
                    <a:pt x="46387" y="116954"/>
                    <a:pt x="47198" y="116362"/>
                  </a:cubicBezTo>
                  <a:cubicBezTo>
                    <a:pt x="47346" y="116143"/>
                    <a:pt x="47642" y="116066"/>
                    <a:pt x="47938" y="115918"/>
                  </a:cubicBezTo>
                  <a:cubicBezTo>
                    <a:pt x="48233" y="115847"/>
                    <a:pt x="48458" y="115622"/>
                    <a:pt x="48754" y="115474"/>
                  </a:cubicBezTo>
                  <a:cubicBezTo>
                    <a:pt x="49346" y="115178"/>
                    <a:pt x="49790" y="114664"/>
                    <a:pt x="50009" y="113995"/>
                  </a:cubicBezTo>
                  <a:cubicBezTo>
                    <a:pt x="50157" y="113699"/>
                    <a:pt x="50234" y="113403"/>
                    <a:pt x="50157" y="113107"/>
                  </a:cubicBezTo>
                  <a:lnTo>
                    <a:pt x="50157" y="112148"/>
                  </a:lnTo>
                  <a:cubicBezTo>
                    <a:pt x="50157" y="111924"/>
                    <a:pt x="50234" y="111628"/>
                    <a:pt x="50234" y="111409"/>
                  </a:cubicBezTo>
                  <a:cubicBezTo>
                    <a:pt x="50086" y="110965"/>
                    <a:pt x="50157" y="110592"/>
                    <a:pt x="50234" y="110148"/>
                  </a:cubicBezTo>
                  <a:cubicBezTo>
                    <a:pt x="50305" y="109929"/>
                    <a:pt x="50234" y="109704"/>
                    <a:pt x="50009" y="109556"/>
                  </a:cubicBezTo>
                  <a:cubicBezTo>
                    <a:pt x="49642" y="109337"/>
                    <a:pt x="49565" y="109041"/>
                    <a:pt x="49417" y="108669"/>
                  </a:cubicBezTo>
                  <a:cubicBezTo>
                    <a:pt x="49269" y="108154"/>
                    <a:pt x="49346" y="107633"/>
                    <a:pt x="49269" y="107189"/>
                  </a:cubicBezTo>
                  <a:cubicBezTo>
                    <a:pt x="49269" y="107118"/>
                    <a:pt x="49269" y="106970"/>
                    <a:pt x="49346" y="106893"/>
                  </a:cubicBezTo>
                  <a:cubicBezTo>
                    <a:pt x="49417" y="106674"/>
                    <a:pt x="49417" y="106449"/>
                    <a:pt x="49269" y="106301"/>
                  </a:cubicBezTo>
                  <a:cubicBezTo>
                    <a:pt x="48902" y="106005"/>
                    <a:pt x="48825" y="105709"/>
                    <a:pt x="49050" y="105266"/>
                  </a:cubicBezTo>
                  <a:cubicBezTo>
                    <a:pt x="49198" y="104970"/>
                    <a:pt x="49269" y="104603"/>
                    <a:pt x="49565" y="104378"/>
                  </a:cubicBezTo>
                  <a:cubicBezTo>
                    <a:pt x="49861" y="104082"/>
                    <a:pt x="49938" y="103638"/>
                    <a:pt x="50157" y="103271"/>
                  </a:cubicBezTo>
                  <a:cubicBezTo>
                    <a:pt x="50234" y="103046"/>
                    <a:pt x="50382" y="102898"/>
                    <a:pt x="50530" y="102750"/>
                  </a:cubicBezTo>
                  <a:cubicBezTo>
                    <a:pt x="50897" y="102602"/>
                    <a:pt x="51192" y="102307"/>
                    <a:pt x="51417" y="102011"/>
                  </a:cubicBezTo>
                  <a:cubicBezTo>
                    <a:pt x="52009" y="101200"/>
                    <a:pt x="52749" y="100460"/>
                    <a:pt x="53560" y="99791"/>
                  </a:cubicBezTo>
                  <a:cubicBezTo>
                    <a:pt x="54004" y="99348"/>
                    <a:pt x="54376" y="98904"/>
                    <a:pt x="54968" y="98685"/>
                  </a:cubicBezTo>
                  <a:cubicBezTo>
                    <a:pt x="55039" y="98685"/>
                    <a:pt x="55116" y="98608"/>
                    <a:pt x="55116" y="98608"/>
                  </a:cubicBezTo>
                  <a:cubicBezTo>
                    <a:pt x="56448" y="97572"/>
                    <a:pt x="57554" y="96317"/>
                    <a:pt x="58223" y="94761"/>
                  </a:cubicBezTo>
                  <a:cubicBezTo>
                    <a:pt x="58442" y="94169"/>
                    <a:pt x="58667" y="93577"/>
                    <a:pt x="59111" y="93063"/>
                  </a:cubicBezTo>
                  <a:cubicBezTo>
                    <a:pt x="59407" y="92767"/>
                    <a:pt x="59478" y="92323"/>
                    <a:pt x="59626" y="91950"/>
                  </a:cubicBezTo>
                  <a:cubicBezTo>
                    <a:pt x="59851" y="91358"/>
                    <a:pt x="59774" y="90843"/>
                    <a:pt x="59774" y="90251"/>
                  </a:cubicBezTo>
                  <a:cubicBezTo>
                    <a:pt x="59851" y="90103"/>
                    <a:pt x="59555" y="89956"/>
                    <a:pt x="59407" y="90027"/>
                  </a:cubicBezTo>
                  <a:lnTo>
                    <a:pt x="59330" y="90027"/>
                  </a:lnTo>
                  <a:cubicBezTo>
                    <a:pt x="58886" y="90399"/>
                    <a:pt x="58371" y="90470"/>
                    <a:pt x="57927" y="90547"/>
                  </a:cubicBezTo>
                  <a:cubicBezTo>
                    <a:pt x="57259" y="90618"/>
                    <a:pt x="56519" y="90618"/>
                    <a:pt x="55856" y="90914"/>
                  </a:cubicBezTo>
                  <a:cubicBezTo>
                    <a:pt x="55779" y="90914"/>
                    <a:pt x="55631" y="90991"/>
                    <a:pt x="55560" y="90914"/>
                  </a:cubicBezTo>
                  <a:cubicBezTo>
                    <a:pt x="55116" y="90914"/>
                    <a:pt x="54743" y="91062"/>
                    <a:pt x="54447" y="91210"/>
                  </a:cubicBezTo>
                  <a:cubicBezTo>
                    <a:pt x="54299" y="91287"/>
                    <a:pt x="54228" y="91287"/>
                    <a:pt x="54152" y="91358"/>
                  </a:cubicBezTo>
                  <a:cubicBezTo>
                    <a:pt x="54004" y="91358"/>
                    <a:pt x="53856" y="91358"/>
                    <a:pt x="53708" y="91287"/>
                  </a:cubicBezTo>
                  <a:lnTo>
                    <a:pt x="53489" y="91062"/>
                  </a:lnTo>
                  <a:lnTo>
                    <a:pt x="52749" y="90322"/>
                  </a:lnTo>
                  <a:cubicBezTo>
                    <a:pt x="52672" y="90251"/>
                    <a:pt x="52672" y="90103"/>
                    <a:pt x="52749" y="90027"/>
                  </a:cubicBezTo>
                  <a:cubicBezTo>
                    <a:pt x="52897" y="89660"/>
                    <a:pt x="52897" y="89512"/>
                    <a:pt x="52601" y="89287"/>
                  </a:cubicBezTo>
                  <a:cubicBezTo>
                    <a:pt x="52453" y="89139"/>
                    <a:pt x="52228" y="88991"/>
                    <a:pt x="52080" y="88772"/>
                  </a:cubicBezTo>
                  <a:cubicBezTo>
                    <a:pt x="51784" y="88328"/>
                    <a:pt x="51417" y="88032"/>
                    <a:pt x="51045" y="87588"/>
                  </a:cubicBezTo>
                  <a:cubicBezTo>
                    <a:pt x="50826" y="87363"/>
                    <a:pt x="50530" y="87215"/>
                    <a:pt x="50234" y="87067"/>
                  </a:cubicBezTo>
                  <a:cubicBezTo>
                    <a:pt x="49713" y="86848"/>
                    <a:pt x="49346" y="86476"/>
                    <a:pt x="49198" y="85884"/>
                  </a:cubicBezTo>
                  <a:cubicBezTo>
                    <a:pt x="49121" y="85588"/>
                    <a:pt x="48973" y="85292"/>
                    <a:pt x="48902" y="84925"/>
                  </a:cubicBezTo>
                  <a:cubicBezTo>
                    <a:pt x="48825" y="84629"/>
                    <a:pt x="48606" y="84404"/>
                    <a:pt x="48381" y="84185"/>
                  </a:cubicBezTo>
                  <a:cubicBezTo>
                    <a:pt x="48162" y="84037"/>
                    <a:pt x="47938" y="83813"/>
                    <a:pt x="47719" y="83665"/>
                  </a:cubicBezTo>
                  <a:cubicBezTo>
                    <a:pt x="47494" y="83517"/>
                    <a:pt x="47423" y="83298"/>
                    <a:pt x="47423" y="83073"/>
                  </a:cubicBezTo>
                  <a:cubicBezTo>
                    <a:pt x="47423" y="82481"/>
                    <a:pt x="47198" y="81966"/>
                    <a:pt x="47127" y="81374"/>
                  </a:cubicBezTo>
                  <a:cubicBezTo>
                    <a:pt x="47050" y="80782"/>
                    <a:pt x="46683" y="80410"/>
                    <a:pt x="46239" y="80114"/>
                  </a:cubicBezTo>
                  <a:cubicBezTo>
                    <a:pt x="46091" y="80043"/>
                    <a:pt x="46014" y="80043"/>
                    <a:pt x="45943" y="79966"/>
                  </a:cubicBezTo>
                  <a:cubicBezTo>
                    <a:pt x="45866" y="79895"/>
                    <a:pt x="45795" y="79818"/>
                    <a:pt x="45718" y="79670"/>
                  </a:cubicBezTo>
                  <a:lnTo>
                    <a:pt x="45718" y="79374"/>
                  </a:lnTo>
                  <a:cubicBezTo>
                    <a:pt x="45718" y="79007"/>
                    <a:pt x="45647" y="78711"/>
                    <a:pt x="45422" y="78415"/>
                  </a:cubicBezTo>
                  <a:cubicBezTo>
                    <a:pt x="45274" y="78267"/>
                    <a:pt x="45203" y="78119"/>
                    <a:pt x="45126" y="77971"/>
                  </a:cubicBezTo>
                  <a:cubicBezTo>
                    <a:pt x="44683" y="77303"/>
                    <a:pt x="44239" y="76640"/>
                    <a:pt x="44091" y="75900"/>
                  </a:cubicBezTo>
                  <a:cubicBezTo>
                    <a:pt x="44091" y="75752"/>
                    <a:pt x="43943" y="75604"/>
                    <a:pt x="43943" y="75527"/>
                  </a:cubicBezTo>
                  <a:cubicBezTo>
                    <a:pt x="43872" y="75379"/>
                    <a:pt x="43943" y="75308"/>
                    <a:pt x="44020" y="75308"/>
                  </a:cubicBezTo>
                  <a:cubicBezTo>
                    <a:pt x="44168" y="75308"/>
                    <a:pt x="44316" y="75308"/>
                    <a:pt x="44464" y="75231"/>
                  </a:cubicBezTo>
                  <a:cubicBezTo>
                    <a:pt x="44535" y="75160"/>
                    <a:pt x="44683" y="75012"/>
                    <a:pt x="44830" y="75012"/>
                  </a:cubicBezTo>
                  <a:cubicBezTo>
                    <a:pt x="44978" y="75012"/>
                    <a:pt x="45126" y="75160"/>
                    <a:pt x="45274" y="75308"/>
                  </a:cubicBezTo>
                  <a:cubicBezTo>
                    <a:pt x="45351" y="75456"/>
                    <a:pt x="45422" y="75527"/>
                    <a:pt x="45499" y="75675"/>
                  </a:cubicBezTo>
                  <a:cubicBezTo>
                    <a:pt x="45866" y="76119"/>
                    <a:pt x="46162" y="76711"/>
                    <a:pt x="46535" y="77232"/>
                  </a:cubicBezTo>
                  <a:cubicBezTo>
                    <a:pt x="46754" y="77527"/>
                    <a:pt x="46902" y="77823"/>
                    <a:pt x="46979" y="78190"/>
                  </a:cubicBezTo>
                  <a:cubicBezTo>
                    <a:pt x="47050" y="78415"/>
                    <a:pt x="47198" y="78563"/>
                    <a:pt x="47423" y="78634"/>
                  </a:cubicBezTo>
                  <a:cubicBezTo>
                    <a:pt x="47866" y="78782"/>
                    <a:pt x="48085" y="79078"/>
                    <a:pt x="48310" y="79522"/>
                  </a:cubicBezTo>
                  <a:cubicBezTo>
                    <a:pt x="48310" y="79599"/>
                    <a:pt x="48381" y="79747"/>
                    <a:pt x="48458" y="79895"/>
                  </a:cubicBezTo>
                  <a:cubicBezTo>
                    <a:pt x="48606" y="80114"/>
                    <a:pt x="48677" y="80339"/>
                    <a:pt x="48606" y="80558"/>
                  </a:cubicBezTo>
                  <a:lnTo>
                    <a:pt x="48606" y="80930"/>
                  </a:lnTo>
                  <a:cubicBezTo>
                    <a:pt x="48677" y="81522"/>
                    <a:pt x="48973" y="81889"/>
                    <a:pt x="49417" y="82262"/>
                  </a:cubicBezTo>
                  <a:cubicBezTo>
                    <a:pt x="49565" y="82410"/>
                    <a:pt x="49790" y="82481"/>
                    <a:pt x="49938" y="82629"/>
                  </a:cubicBezTo>
                  <a:cubicBezTo>
                    <a:pt x="50234" y="82854"/>
                    <a:pt x="50453" y="83073"/>
                    <a:pt x="50530" y="83446"/>
                  </a:cubicBezTo>
                  <a:cubicBezTo>
                    <a:pt x="50678" y="83889"/>
                    <a:pt x="50897" y="84185"/>
                    <a:pt x="51192" y="84552"/>
                  </a:cubicBezTo>
                  <a:cubicBezTo>
                    <a:pt x="51417" y="84777"/>
                    <a:pt x="51636" y="85073"/>
                    <a:pt x="51861" y="85369"/>
                  </a:cubicBezTo>
                  <a:cubicBezTo>
                    <a:pt x="52080" y="85665"/>
                    <a:pt x="52228" y="86109"/>
                    <a:pt x="52157" y="86553"/>
                  </a:cubicBezTo>
                  <a:cubicBezTo>
                    <a:pt x="52157" y="86701"/>
                    <a:pt x="52080" y="86848"/>
                    <a:pt x="52157" y="86920"/>
                  </a:cubicBezTo>
                  <a:cubicBezTo>
                    <a:pt x="52376" y="87440"/>
                    <a:pt x="52453" y="87955"/>
                    <a:pt x="52601" y="88476"/>
                  </a:cubicBezTo>
                  <a:cubicBezTo>
                    <a:pt x="52672" y="88695"/>
                    <a:pt x="52749" y="88843"/>
                    <a:pt x="52897" y="89068"/>
                  </a:cubicBezTo>
                  <a:cubicBezTo>
                    <a:pt x="52968" y="89216"/>
                    <a:pt x="53116" y="89287"/>
                    <a:pt x="53341" y="89287"/>
                  </a:cubicBezTo>
                  <a:lnTo>
                    <a:pt x="53856" y="89287"/>
                  </a:lnTo>
                  <a:cubicBezTo>
                    <a:pt x="54081" y="89216"/>
                    <a:pt x="54299" y="89139"/>
                    <a:pt x="54524" y="88991"/>
                  </a:cubicBezTo>
                  <a:cubicBezTo>
                    <a:pt x="54743" y="88695"/>
                    <a:pt x="54968" y="88624"/>
                    <a:pt x="55335" y="88695"/>
                  </a:cubicBezTo>
                  <a:cubicBezTo>
                    <a:pt x="55708" y="88695"/>
                    <a:pt x="56152" y="88624"/>
                    <a:pt x="56448" y="88399"/>
                  </a:cubicBezTo>
                  <a:cubicBezTo>
                    <a:pt x="56667" y="88251"/>
                    <a:pt x="56892" y="88180"/>
                    <a:pt x="57111" y="88180"/>
                  </a:cubicBezTo>
                  <a:cubicBezTo>
                    <a:pt x="57335" y="88103"/>
                    <a:pt x="57554" y="88032"/>
                    <a:pt x="57702" y="87884"/>
                  </a:cubicBezTo>
                  <a:cubicBezTo>
                    <a:pt x="57850" y="87659"/>
                    <a:pt x="58075" y="87588"/>
                    <a:pt x="58371" y="87511"/>
                  </a:cubicBezTo>
                  <a:cubicBezTo>
                    <a:pt x="58738" y="87363"/>
                    <a:pt x="59111" y="87292"/>
                    <a:pt x="59478" y="87144"/>
                  </a:cubicBezTo>
                  <a:cubicBezTo>
                    <a:pt x="59774" y="87067"/>
                    <a:pt x="59999" y="86920"/>
                    <a:pt x="60295" y="86772"/>
                  </a:cubicBezTo>
                  <a:cubicBezTo>
                    <a:pt x="60442" y="86701"/>
                    <a:pt x="60513" y="86624"/>
                    <a:pt x="60590" y="86476"/>
                  </a:cubicBezTo>
                  <a:cubicBezTo>
                    <a:pt x="60661" y="86109"/>
                    <a:pt x="60886" y="85884"/>
                    <a:pt x="61182" y="85813"/>
                  </a:cubicBezTo>
                  <a:cubicBezTo>
                    <a:pt x="61626" y="85665"/>
                    <a:pt x="62070" y="85588"/>
                    <a:pt x="62514" y="85517"/>
                  </a:cubicBezTo>
                  <a:cubicBezTo>
                    <a:pt x="62881" y="85440"/>
                    <a:pt x="63106" y="85292"/>
                    <a:pt x="63177" y="84996"/>
                  </a:cubicBezTo>
                  <a:cubicBezTo>
                    <a:pt x="63177" y="84777"/>
                    <a:pt x="63325" y="84700"/>
                    <a:pt x="63473" y="84629"/>
                  </a:cubicBezTo>
                  <a:cubicBezTo>
                    <a:pt x="63916" y="84552"/>
                    <a:pt x="64141" y="84404"/>
                    <a:pt x="64289" y="84037"/>
                  </a:cubicBezTo>
                  <a:cubicBezTo>
                    <a:pt x="64360" y="83889"/>
                    <a:pt x="64508" y="83741"/>
                    <a:pt x="64656" y="83665"/>
                  </a:cubicBezTo>
                  <a:cubicBezTo>
                    <a:pt x="64804" y="83665"/>
                    <a:pt x="64952" y="83665"/>
                    <a:pt x="65100" y="83594"/>
                  </a:cubicBezTo>
                  <a:cubicBezTo>
                    <a:pt x="65177" y="83517"/>
                    <a:pt x="65248" y="83446"/>
                    <a:pt x="65248" y="83298"/>
                  </a:cubicBezTo>
                  <a:lnTo>
                    <a:pt x="65248" y="82706"/>
                  </a:lnTo>
                  <a:cubicBezTo>
                    <a:pt x="65325" y="82481"/>
                    <a:pt x="65396" y="82333"/>
                    <a:pt x="65544" y="82262"/>
                  </a:cubicBezTo>
                  <a:cubicBezTo>
                    <a:pt x="66065" y="81889"/>
                    <a:pt x="66361" y="81374"/>
                    <a:pt x="66656" y="80853"/>
                  </a:cubicBezTo>
                  <a:cubicBezTo>
                    <a:pt x="66804" y="80558"/>
                    <a:pt x="66804" y="80339"/>
                    <a:pt x="66509" y="80043"/>
                  </a:cubicBezTo>
                  <a:cubicBezTo>
                    <a:pt x="66284" y="79818"/>
                    <a:pt x="66065" y="79599"/>
                    <a:pt x="65988" y="79374"/>
                  </a:cubicBezTo>
                  <a:cubicBezTo>
                    <a:pt x="65840" y="79226"/>
                    <a:pt x="65692" y="79078"/>
                    <a:pt x="65473" y="79078"/>
                  </a:cubicBezTo>
                  <a:cubicBezTo>
                    <a:pt x="65177" y="79007"/>
                    <a:pt x="64881" y="79007"/>
                    <a:pt x="64585" y="78930"/>
                  </a:cubicBezTo>
                  <a:cubicBezTo>
                    <a:pt x="64437" y="78859"/>
                    <a:pt x="64289" y="78782"/>
                    <a:pt x="64141" y="78634"/>
                  </a:cubicBezTo>
                  <a:cubicBezTo>
                    <a:pt x="63916" y="78415"/>
                    <a:pt x="63697" y="78119"/>
                    <a:pt x="63697" y="77746"/>
                  </a:cubicBezTo>
                  <a:cubicBezTo>
                    <a:pt x="63620" y="77451"/>
                    <a:pt x="63620" y="77084"/>
                    <a:pt x="63549" y="76788"/>
                  </a:cubicBezTo>
                  <a:lnTo>
                    <a:pt x="63473" y="76711"/>
                  </a:lnTo>
                  <a:cubicBezTo>
                    <a:pt x="63402" y="76711"/>
                    <a:pt x="63325" y="76711"/>
                    <a:pt x="63325" y="76788"/>
                  </a:cubicBezTo>
                  <a:cubicBezTo>
                    <a:pt x="62881" y="77232"/>
                    <a:pt x="62437" y="77599"/>
                    <a:pt x="62141" y="78119"/>
                  </a:cubicBezTo>
                  <a:cubicBezTo>
                    <a:pt x="61845" y="78486"/>
                    <a:pt x="61549" y="78711"/>
                    <a:pt x="61034" y="78634"/>
                  </a:cubicBezTo>
                  <a:cubicBezTo>
                    <a:pt x="60738" y="78634"/>
                    <a:pt x="60366" y="78634"/>
                    <a:pt x="59999" y="78782"/>
                  </a:cubicBezTo>
                  <a:cubicBezTo>
                    <a:pt x="59851" y="78859"/>
                    <a:pt x="59774" y="78782"/>
                    <a:pt x="59626" y="78634"/>
                  </a:cubicBezTo>
                  <a:cubicBezTo>
                    <a:pt x="59555" y="78486"/>
                    <a:pt x="59407" y="78415"/>
                    <a:pt x="59407" y="78190"/>
                  </a:cubicBezTo>
                  <a:cubicBezTo>
                    <a:pt x="59407" y="77823"/>
                    <a:pt x="59330" y="77451"/>
                    <a:pt x="59330" y="77155"/>
                  </a:cubicBezTo>
                  <a:cubicBezTo>
                    <a:pt x="59330" y="77084"/>
                    <a:pt x="59259" y="77007"/>
                    <a:pt x="59259" y="76936"/>
                  </a:cubicBezTo>
                  <a:cubicBezTo>
                    <a:pt x="59182" y="76859"/>
                    <a:pt x="59111" y="76859"/>
                    <a:pt x="59034" y="76859"/>
                  </a:cubicBezTo>
                  <a:cubicBezTo>
                    <a:pt x="59034" y="76859"/>
                    <a:pt x="58886" y="76859"/>
                    <a:pt x="58886" y="76936"/>
                  </a:cubicBezTo>
                  <a:cubicBezTo>
                    <a:pt x="58815" y="77007"/>
                    <a:pt x="58738" y="77155"/>
                    <a:pt x="58667" y="77303"/>
                  </a:cubicBezTo>
                  <a:cubicBezTo>
                    <a:pt x="58590" y="77451"/>
                    <a:pt x="58519" y="77451"/>
                    <a:pt x="58371" y="77303"/>
                  </a:cubicBezTo>
                  <a:cubicBezTo>
                    <a:pt x="58223" y="77084"/>
                    <a:pt x="58146" y="76936"/>
                    <a:pt x="58075" y="76711"/>
                  </a:cubicBezTo>
                  <a:cubicBezTo>
                    <a:pt x="58075" y="76344"/>
                    <a:pt x="57850" y="76048"/>
                    <a:pt x="57631" y="75752"/>
                  </a:cubicBezTo>
                  <a:cubicBezTo>
                    <a:pt x="57483" y="75604"/>
                    <a:pt x="57259" y="75456"/>
                    <a:pt x="57111" y="75231"/>
                  </a:cubicBezTo>
                  <a:cubicBezTo>
                    <a:pt x="57040" y="75160"/>
                    <a:pt x="56892" y="75160"/>
                    <a:pt x="56892" y="75083"/>
                  </a:cubicBezTo>
                  <a:cubicBezTo>
                    <a:pt x="56667" y="74716"/>
                    <a:pt x="56448" y="74344"/>
                    <a:pt x="56300" y="73900"/>
                  </a:cubicBezTo>
                  <a:cubicBezTo>
                    <a:pt x="56223" y="73829"/>
                    <a:pt x="56223" y="73752"/>
                    <a:pt x="56223" y="73604"/>
                  </a:cubicBezTo>
                  <a:cubicBezTo>
                    <a:pt x="56223" y="73456"/>
                    <a:pt x="56300" y="73308"/>
                    <a:pt x="56300" y="73237"/>
                  </a:cubicBezTo>
                  <a:lnTo>
                    <a:pt x="56448" y="73089"/>
                  </a:lnTo>
                  <a:cubicBezTo>
                    <a:pt x="56667" y="73012"/>
                    <a:pt x="56892" y="73012"/>
                    <a:pt x="57111" y="73012"/>
                  </a:cubicBezTo>
                  <a:cubicBezTo>
                    <a:pt x="57335" y="73012"/>
                    <a:pt x="57554" y="73012"/>
                    <a:pt x="57702" y="73160"/>
                  </a:cubicBezTo>
                  <a:cubicBezTo>
                    <a:pt x="57850" y="73237"/>
                    <a:pt x="57927" y="73385"/>
                    <a:pt x="57998" y="73533"/>
                  </a:cubicBezTo>
                  <a:cubicBezTo>
                    <a:pt x="58294" y="73977"/>
                    <a:pt x="58519" y="74420"/>
                    <a:pt x="58815" y="74787"/>
                  </a:cubicBezTo>
                  <a:cubicBezTo>
                    <a:pt x="58886" y="75012"/>
                    <a:pt x="59034" y="75160"/>
                    <a:pt x="59259" y="75160"/>
                  </a:cubicBezTo>
                  <a:cubicBezTo>
                    <a:pt x="59407" y="75231"/>
                    <a:pt x="59478" y="75231"/>
                    <a:pt x="59555" y="75231"/>
                  </a:cubicBezTo>
                  <a:cubicBezTo>
                    <a:pt x="59851" y="75308"/>
                    <a:pt x="60070" y="75456"/>
                    <a:pt x="60218" y="75604"/>
                  </a:cubicBezTo>
                  <a:cubicBezTo>
                    <a:pt x="60295" y="75752"/>
                    <a:pt x="60513" y="75823"/>
                    <a:pt x="60590" y="75971"/>
                  </a:cubicBezTo>
                  <a:cubicBezTo>
                    <a:pt x="61034" y="76196"/>
                    <a:pt x="61478" y="76267"/>
                    <a:pt x="61922" y="76415"/>
                  </a:cubicBezTo>
                  <a:cubicBezTo>
                    <a:pt x="62070" y="76415"/>
                    <a:pt x="62289" y="76415"/>
                    <a:pt x="62437" y="76344"/>
                  </a:cubicBezTo>
                  <a:cubicBezTo>
                    <a:pt x="62662" y="76196"/>
                    <a:pt x="62958" y="76048"/>
                    <a:pt x="63177" y="75971"/>
                  </a:cubicBezTo>
                  <a:cubicBezTo>
                    <a:pt x="63473" y="75823"/>
                    <a:pt x="63768" y="75971"/>
                    <a:pt x="63916" y="76267"/>
                  </a:cubicBezTo>
                  <a:cubicBezTo>
                    <a:pt x="63993" y="76492"/>
                    <a:pt x="64064" y="76711"/>
                    <a:pt x="64212" y="76936"/>
                  </a:cubicBezTo>
                  <a:cubicBezTo>
                    <a:pt x="64289" y="77155"/>
                    <a:pt x="64437" y="77232"/>
                    <a:pt x="64656" y="77232"/>
                  </a:cubicBezTo>
                  <a:cubicBezTo>
                    <a:pt x="65692" y="77303"/>
                    <a:pt x="66656" y="77527"/>
                    <a:pt x="67615" y="77746"/>
                  </a:cubicBezTo>
                  <a:cubicBezTo>
                    <a:pt x="67988" y="77746"/>
                    <a:pt x="68284" y="77823"/>
                    <a:pt x="68651" y="77746"/>
                  </a:cubicBezTo>
                  <a:cubicBezTo>
                    <a:pt x="69243" y="77675"/>
                    <a:pt x="69835" y="77527"/>
                    <a:pt x="70426" y="77675"/>
                  </a:cubicBezTo>
                  <a:cubicBezTo>
                    <a:pt x="70574" y="77675"/>
                    <a:pt x="70722" y="77675"/>
                    <a:pt x="70870" y="77599"/>
                  </a:cubicBezTo>
                  <a:cubicBezTo>
                    <a:pt x="71243" y="77527"/>
                    <a:pt x="71687" y="77527"/>
                    <a:pt x="72131" y="77527"/>
                  </a:cubicBezTo>
                  <a:cubicBezTo>
                    <a:pt x="72279" y="77527"/>
                    <a:pt x="72350" y="77599"/>
                    <a:pt x="72427" y="77746"/>
                  </a:cubicBezTo>
                  <a:cubicBezTo>
                    <a:pt x="72498" y="77894"/>
                    <a:pt x="72575" y="77971"/>
                    <a:pt x="72723" y="78042"/>
                  </a:cubicBezTo>
                  <a:cubicBezTo>
                    <a:pt x="72871" y="78119"/>
                    <a:pt x="73018" y="78267"/>
                    <a:pt x="73018" y="78415"/>
                  </a:cubicBezTo>
                  <a:cubicBezTo>
                    <a:pt x="73166" y="78782"/>
                    <a:pt x="73314" y="79007"/>
                    <a:pt x="73681" y="79078"/>
                  </a:cubicBezTo>
                  <a:cubicBezTo>
                    <a:pt x="73906" y="79078"/>
                    <a:pt x="74125" y="79303"/>
                    <a:pt x="74273" y="79451"/>
                  </a:cubicBezTo>
                  <a:cubicBezTo>
                    <a:pt x="74498" y="79895"/>
                    <a:pt x="74942" y="80043"/>
                    <a:pt x="75386" y="80043"/>
                  </a:cubicBezTo>
                  <a:lnTo>
                    <a:pt x="75682" y="80043"/>
                  </a:lnTo>
                  <a:lnTo>
                    <a:pt x="75682" y="80043"/>
                  </a:lnTo>
                  <a:lnTo>
                    <a:pt x="75682" y="80043"/>
                  </a:lnTo>
                  <a:lnTo>
                    <a:pt x="75682" y="80043"/>
                  </a:lnTo>
                  <a:lnTo>
                    <a:pt x="75682" y="80043"/>
                  </a:lnTo>
                  <a:cubicBezTo>
                    <a:pt x="75457" y="80262"/>
                    <a:pt x="75309" y="80410"/>
                    <a:pt x="74942" y="80339"/>
                  </a:cubicBezTo>
                  <a:cubicBezTo>
                    <a:pt x="74942" y="80262"/>
                    <a:pt x="74794" y="80339"/>
                    <a:pt x="74794" y="80410"/>
                  </a:cubicBezTo>
                  <a:lnTo>
                    <a:pt x="74794" y="80558"/>
                  </a:lnTo>
                  <a:cubicBezTo>
                    <a:pt x="75090" y="80930"/>
                    <a:pt x="75386" y="81226"/>
                    <a:pt x="75753" y="81522"/>
                  </a:cubicBezTo>
                  <a:cubicBezTo>
                    <a:pt x="76344" y="82114"/>
                    <a:pt x="76640" y="82114"/>
                    <a:pt x="77309" y="81670"/>
                  </a:cubicBezTo>
                  <a:cubicBezTo>
                    <a:pt x="77605" y="81522"/>
                    <a:pt x="77753" y="81297"/>
                    <a:pt x="77824" y="80930"/>
                  </a:cubicBezTo>
                  <a:lnTo>
                    <a:pt x="77753" y="80930"/>
                  </a:lnTo>
                  <a:lnTo>
                    <a:pt x="77753" y="80853"/>
                  </a:lnTo>
                  <a:lnTo>
                    <a:pt x="77824" y="80930"/>
                  </a:lnTo>
                  <a:lnTo>
                    <a:pt x="77824" y="80930"/>
                  </a:lnTo>
                  <a:lnTo>
                    <a:pt x="77901" y="81001"/>
                  </a:lnTo>
                  <a:cubicBezTo>
                    <a:pt x="78049" y="81445"/>
                    <a:pt x="78197" y="81889"/>
                    <a:pt x="78197" y="82410"/>
                  </a:cubicBezTo>
                  <a:cubicBezTo>
                    <a:pt x="78197" y="82629"/>
                    <a:pt x="78120" y="82854"/>
                    <a:pt x="78197" y="83073"/>
                  </a:cubicBezTo>
                  <a:cubicBezTo>
                    <a:pt x="78416" y="83517"/>
                    <a:pt x="78493" y="84037"/>
                    <a:pt x="78564" y="84552"/>
                  </a:cubicBezTo>
                  <a:cubicBezTo>
                    <a:pt x="78712" y="85073"/>
                    <a:pt x="79008" y="85588"/>
                    <a:pt x="79085" y="86109"/>
                  </a:cubicBezTo>
                  <a:cubicBezTo>
                    <a:pt x="79085" y="86180"/>
                    <a:pt x="79085" y="86328"/>
                    <a:pt x="79156" y="86405"/>
                  </a:cubicBezTo>
                  <a:cubicBezTo>
                    <a:pt x="79303" y="86701"/>
                    <a:pt x="79451" y="86996"/>
                    <a:pt x="79676" y="87292"/>
                  </a:cubicBezTo>
                  <a:cubicBezTo>
                    <a:pt x="79972" y="87659"/>
                    <a:pt x="80043" y="88103"/>
                    <a:pt x="80191" y="88476"/>
                  </a:cubicBezTo>
                  <a:cubicBezTo>
                    <a:pt x="80268" y="88695"/>
                    <a:pt x="80339" y="88843"/>
                    <a:pt x="80416" y="89068"/>
                  </a:cubicBezTo>
                  <a:cubicBezTo>
                    <a:pt x="80487" y="89512"/>
                    <a:pt x="80712" y="89879"/>
                    <a:pt x="81008" y="90174"/>
                  </a:cubicBezTo>
                  <a:cubicBezTo>
                    <a:pt x="81156" y="90322"/>
                    <a:pt x="81375" y="90547"/>
                    <a:pt x="81452" y="90766"/>
                  </a:cubicBezTo>
                  <a:cubicBezTo>
                    <a:pt x="81600" y="91287"/>
                    <a:pt x="81896" y="91731"/>
                    <a:pt x="81967" y="92246"/>
                  </a:cubicBezTo>
                  <a:cubicBezTo>
                    <a:pt x="81967" y="92619"/>
                    <a:pt x="82192" y="92915"/>
                    <a:pt x="82339" y="93134"/>
                  </a:cubicBezTo>
                  <a:cubicBezTo>
                    <a:pt x="82410" y="93281"/>
                    <a:pt x="82558" y="93358"/>
                    <a:pt x="82635" y="93429"/>
                  </a:cubicBezTo>
                  <a:cubicBezTo>
                    <a:pt x="82931" y="93654"/>
                    <a:pt x="83298" y="93577"/>
                    <a:pt x="83523" y="93358"/>
                  </a:cubicBezTo>
                  <a:cubicBezTo>
                    <a:pt x="83523" y="93281"/>
                    <a:pt x="83594" y="93134"/>
                    <a:pt x="83671" y="93063"/>
                  </a:cubicBezTo>
                  <a:cubicBezTo>
                    <a:pt x="83742" y="92915"/>
                    <a:pt x="83819" y="92767"/>
                    <a:pt x="84038" y="92690"/>
                  </a:cubicBezTo>
                  <a:cubicBezTo>
                    <a:pt x="84263" y="92619"/>
                    <a:pt x="84334" y="92471"/>
                    <a:pt x="84411" y="92246"/>
                  </a:cubicBezTo>
                  <a:cubicBezTo>
                    <a:pt x="84482" y="91950"/>
                    <a:pt x="84630" y="91731"/>
                    <a:pt x="84926" y="91583"/>
                  </a:cubicBezTo>
                  <a:cubicBezTo>
                    <a:pt x="85074" y="91506"/>
                    <a:pt x="85151" y="91358"/>
                    <a:pt x="85151" y="91139"/>
                  </a:cubicBezTo>
                  <a:cubicBezTo>
                    <a:pt x="85151" y="90991"/>
                    <a:pt x="85074" y="90843"/>
                    <a:pt x="85074" y="90618"/>
                  </a:cubicBezTo>
                  <a:cubicBezTo>
                    <a:pt x="85003" y="90399"/>
                    <a:pt x="85003" y="90251"/>
                    <a:pt x="85151" y="90027"/>
                  </a:cubicBezTo>
                  <a:cubicBezTo>
                    <a:pt x="85151" y="89879"/>
                    <a:pt x="85222" y="89731"/>
                    <a:pt x="85299" y="89660"/>
                  </a:cubicBezTo>
                  <a:cubicBezTo>
                    <a:pt x="85446" y="89287"/>
                    <a:pt x="85446" y="88991"/>
                    <a:pt x="85299" y="88695"/>
                  </a:cubicBezTo>
                  <a:cubicBezTo>
                    <a:pt x="85222" y="88547"/>
                    <a:pt x="85222" y="88328"/>
                    <a:pt x="85222" y="88180"/>
                  </a:cubicBezTo>
                  <a:lnTo>
                    <a:pt x="85222" y="86996"/>
                  </a:lnTo>
                  <a:cubicBezTo>
                    <a:pt x="85222" y="86772"/>
                    <a:pt x="85370" y="86624"/>
                    <a:pt x="85594" y="86553"/>
                  </a:cubicBezTo>
                  <a:cubicBezTo>
                    <a:pt x="85665" y="86553"/>
                    <a:pt x="85813" y="86553"/>
                    <a:pt x="85890" y="86476"/>
                  </a:cubicBezTo>
                  <a:cubicBezTo>
                    <a:pt x="86038" y="86180"/>
                    <a:pt x="86334" y="86109"/>
                    <a:pt x="86630" y="85961"/>
                  </a:cubicBezTo>
                  <a:cubicBezTo>
                    <a:pt x="86778" y="85961"/>
                    <a:pt x="86849" y="85813"/>
                    <a:pt x="86926" y="85665"/>
                  </a:cubicBezTo>
                  <a:cubicBezTo>
                    <a:pt x="86997" y="85517"/>
                    <a:pt x="86997" y="85292"/>
                    <a:pt x="87145" y="85221"/>
                  </a:cubicBezTo>
                  <a:cubicBezTo>
                    <a:pt x="87589" y="84996"/>
                    <a:pt x="87885" y="84552"/>
                    <a:pt x="88329" y="84256"/>
                  </a:cubicBezTo>
                  <a:cubicBezTo>
                    <a:pt x="88477" y="84108"/>
                    <a:pt x="88625" y="83960"/>
                    <a:pt x="88701" y="83741"/>
                  </a:cubicBezTo>
                  <a:cubicBezTo>
                    <a:pt x="88849" y="83594"/>
                    <a:pt x="88997" y="83369"/>
                    <a:pt x="89145" y="83221"/>
                  </a:cubicBezTo>
                  <a:cubicBezTo>
                    <a:pt x="89293" y="83073"/>
                    <a:pt x="89441" y="83002"/>
                    <a:pt x="89589" y="82925"/>
                  </a:cubicBezTo>
                  <a:cubicBezTo>
                    <a:pt x="90181" y="82629"/>
                    <a:pt x="90548" y="82262"/>
                    <a:pt x="90625" y="81522"/>
                  </a:cubicBezTo>
                  <a:cubicBezTo>
                    <a:pt x="90625" y="81374"/>
                    <a:pt x="90773" y="81226"/>
                    <a:pt x="90921" y="81149"/>
                  </a:cubicBezTo>
                  <a:cubicBezTo>
                    <a:pt x="91140" y="81001"/>
                    <a:pt x="91436" y="81001"/>
                    <a:pt x="91732" y="81001"/>
                  </a:cubicBezTo>
                  <a:cubicBezTo>
                    <a:pt x="92400" y="81001"/>
                    <a:pt x="92992" y="80853"/>
                    <a:pt x="93507" y="80487"/>
                  </a:cubicBezTo>
                  <a:cubicBezTo>
                    <a:pt x="93803" y="80339"/>
                    <a:pt x="94099" y="80339"/>
                    <a:pt x="94324" y="80114"/>
                  </a:cubicBezTo>
                  <a:cubicBezTo>
                    <a:pt x="94324" y="80114"/>
                    <a:pt x="94472" y="80191"/>
                    <a:pt x="94472" y="80262"/>
                  </a:cubicBezTo>
                  <a:cubicBezTo>
                    <a:pt x="94543" y="80410"/>
                    <a:pt x="94620" y="80634"/>
                    <a:pt x="94691" y="80853"/>
                  </a:cubicBezTo>
                  <a:cubicBezTo>
                    <a:pt x="94839" y="81522"/>
                    <a:pt x="95211" y="82114"/>
                    <a:pt x="95951" y="82481"/>
                  </a:cubicBezTo>
                  <a:cubicBezTo>
                    <a:pt x="96022" y="82481"/>
                    <a:pt x="96099" y="82558"/>
                    <a:pt x="96247" y="82629"/>
                  </a:cubicBezTo>
                  <a:cubicBezTo>
                    <a:pt x="96395" y="82706"/>
                    <a:pt x="96395" y="82777"/>
                    <a:pt x="96318" y="83073"/>
                  </a:cubicBezTo>
                  <a:cubicBezTo>
                    <a:pt x="96247" y="83369"/>
                    <a:pt x="96318" y="83517"/>
                    <a:pt x="96614" y="83594"/>
                  </a:cubicBezTo>
                  <a:cubicBezTo>
                    <a:pt x="96839" y="83741"/>
                    <a:pt x="96987" y="83813"/>
                    <a:pt x="97058" y="84037"/>
                  </a:cubicBezTo>
                  <a:cubicBezTo>
                    <a:pt x="97135" y="84037"/>
                    <a:pt x="97135" y="84108"/>
                    <a:pt x="97135" y="84108"/>
                  </a:cubicBezTo>
                  <a:cubicBezTo>
                    <a:pt x="97354" y="84552"/>
                    <a:pt x="97502" y="85073"/>
                    <a:pt x="97283" y="85517"/>
                  </a:cubicBezTo>
                  <a:lnTo>
                    <a:pt x="97283" y="86032"/>
                  </a:lnTo>
                  <a:cubicBezTo>
                    <a:pt x="97283" y="86180"/>
                    <a:pt x="97502" y="86405"/>
                    <a:pt x="97650" y="86405"/>
                  </a:cubicBezTo>
                  <a:cubicBezTo>
                    <a:pt x="98022" y="86405"/>
                    <a:pt x="98389" y="86405"/>
                    <a:pt x="98762" y="86180"/>
                  </a:cubicBezTo>
                  <a:cubicBezTo>
                    <a:pt x="98981" y="85961"/>
                    <a:pt x="99277" y="85813"/>
                    <a:pt x="99573" y="85665"/>
                  </a:cubicBezTo>
                  <a:cubicBezTo>
                    <a:pt x="99573" y="85588"/>
                    <a:pt x="99721" y="85588"/>
                    <a:pt x="99721" y="85588"/>
                  </a:cubicBezTo>
                  <a:cubicBezTo>
                    <a:pt x="99946" y="85813"/>
                    <a:pt x="100165" y="85961"/>
                    <a:pt x="100242" y="86257"/>
                  </a:cubicBezTo>
                  <a:cubicBezTo>
                    <a:pt x="100313" y="86476"/>
                    <a:pt x="100390" y="86772"/>
                    <a:pt x="100461" y="86996"/>
                  </a:cubicBezTo>
                  <a:cubicBezTo>
                    <a:pt x="100609" y="87588"/>
                    <a:pt x="100686" y="88251"/>
                    <a:pt x="101129" y="88772"/>
                  </a:cubicBezTo>
                  <a:cubicBezTo>
                    <a:pt x="101200" y="88843"/>
                    <a:pt x="101200" y="88991"/>
                    <a:pt x="101277" y="89139"/>
                  </a:cubicBezTo>
                  <a:cubicBezTo>
                    <a:pt x="101277" y="89287"/>
                    <a:pt x="101277" y="89435"/>
                    <a:pt x="101348" y="89583"/>
                  </a:cubicBezTo>
                  <a:cubicBezTo>
                    <a:pt x="101496" y="90103"/>
                    <a:pt x="101496" y="90618"/>
                    <a:pt x="101348" y="91139"/>
                  </a:cubicBezTo>
                  <a:cubicBezTo>
                    <a:pt x="101277" y="91287"/>
                    <a:pt x="101277" y="91435"/>
                    <a:pt x="101277" y="91506"/>
                  </a:cubicBezTo>
                  <a:cubicBezTo>
                    <a:pt x="101425" y="91950"/>
                    <a:pt x="101348" y="92323"/>
                    <a:pt x="101200" y="92690"/>
                  </a:cubicBezTo>
                  <a:cubicBezTo>
                    <a:pt x="101053" y="93134"/>
                    <a:pt x="101129" y="93429"/>
                    <a:pt x="101573" y="93654"/>
                  </a:cubicBezTo>
                  <a:lnTo>
                    <a:pt x="101721" y="93654"/>
                  </a:lnTo>
                  <a:cubicBezTo>
                    <a:pt x="102088" y="94246"/>
                    <a:pt x="102532" y="94761"/>
                    <a:pt x="102905" y="95282"/>
                  </a:cubicBezTo>
                  <a:cubicBezTo>
                    <a:pt x="103124" y="95501"/>
                    <a:pt x="103124" y="95874"/>
                    <a:pt x="103124" y="96170"/>
                  </a:cubicBezTo>
                  <a:cubicBezTo>
                    <a:pt x="103124" y="96241"/>
                    <a:pt x="103201" y="96317"/>
                    <a:pt x="103201" y="96388"/>
                  </a:cubicBezTo>
                  <a:cubicBezTo>
                    <a:pt x="103349" y="96536"/>
                    <a:pt x="103349" y="96761"/>
                    <a:pt x="103349" y="96980"/>
                  </a:cubicBezTo>
                  <a:cubicBezTo>
                    <a:pt x="103349" y="97205"/>
                    <a:pt x="103420" y="97424"/>
                    <a:pt x="103568" y="97572"/>
                  </a:cubicBezTo>
                  <a:cubicBezTo>
                    <a:pt x="103793" y="97797"/>
                    <a:pt x="104012" y="98016"/>
                    <a:pt x="104089" y="98389"/>
                  </a:cubicBezTo>
                  <a:cubicBezTo>
                    <a:pt x="104089" y="98460"/>
                    <a:pt x="104160" y="98537"/>
                    <a:pt x="104236" y="98608"/>
                  </a:cubicBezTo>
                  <a:cubicBezTo>
                    <a:pt x="104384" y="98685"/>
                    <a:pt x="104532" y="98756"/>
                    <a:pt x="104603" y="98833"/>
                  </a:cubicBezTo>
                  <a:cubicBezTo>
                    <a:pt x="104751" y="99129"/>
                    <a:pt x="105047" y="99277"/>
                    <a:pt x="105343" y="99424"/>
                  </a:cubicBezTo>
                  <a:cubicBezTo>
                    <a:pt x="105639" y="99643"/>
                    <a:pt x="106012" y="99791"/>
                    <a:pt x="106379" y="100016"/>
                  </a:cubicBezTo>
                  <a:lnTo>
                    <a:pt x="106308" y="100016"/>
                  </a:lnTo>
                  <a:lnTo>
                    <a:pt x="106379" y="100016"/>
                  </a:lnTo>
                  <a:lnTo>
                    <a:pt x="106379" y="100016"/>
                  </a:lnTo>
                  <a:cubicBezTo>
                    <a:pt x="106456" y="99939"/>
                    <a:pt x="106527" y="99868"/>
                    <a:pt x="106527" y="99791"/>
                  </a:cubicBezTo>
                  <a:cubicBezTo>
                    <a:pt x="106675" y="99720"/>
                    <a:pt x="106752" y="99572"/>
                    <a:pt x="106675" y="99424"/>
                  </a:cubicBezTo>
                  <a:cubicBezTo>
                    <a:pt x="106527" y="99129"/>
                    <a:pt x="106456" y="98833"/>
                    <a:pt x="106231" y="98608"/>
                  </a:cubicBezTo>
                  <a:cubicBezTo>
                    <a:pt x="106012" y="98312"/>
                    <a:pt x="105935" y="97945"/>
                    <a:pt x="105935" y="97649"/>
                  </a:cubicBezTo>
                  <a:lnTo>
                    <a:pt x="105935" y="96980"/>
                  </a:lnTo>
                  <a:cubicBezTo>
                    <a:pt x="105935" y="96761"/>
                    <a:pt x="105935" y="96465"/>
                    <a:pt x="105716" y="96317"/>
                  </a:cubicBezTo>
                  <a:cubicBezTo>
                    <a:pt x="105491" y="95945"/>
                    <a:pt x="105195" y="95726"/>
                    <a:pt x="104899" y="95353"/>
                  </a:cubicBezTo>
                  <a:cubicBezTo>
                    <a:pt x="104455" y="95205"/>
                    <a:pt x="104160" y="94838"/>
                    <a:pt x="103793" y="94613"/>
                  </a:cubicBezTo>
                  <a:cubicBezTo>
                    <a:pt x="103497" y="94542"/>
                    <a:pt x="103272" y="94246"/>
                    <a:pt x="103272" y="93873"/>
                  </a:cubicBezTo>
                  <a:cubicBezTo>
                    <a:pt x="103272" y="93654"/>
                    <a:pt x="103201" y="93506"/>
                    <a:pt x="103053" y="93358"/>
                  </a:cubicBezTo>
                  <a:cubicBezTo>
                    <a:pt x="102828" y="93063"/>
                    <a:pt x="102680" y="92838"/>
                    <a:pt x="102609" y="92542"/>
                  </a:cubicBezTo>
                  <a:cubicBezTo>
                    <a:pt x="102236" y="92471"/>
                    <a:pt x="102088" y="92246"/>
                    <a:pt x="102088" y="91950"/>
                  </a:cubicBezTo>
                  <a:cubicBezTo>
                    <a:pt x="102017" y="91731"/>
                    <a:pt x="102017" y="91506"/>
                    <a:pt x="102088" y="91358"/>
                  </a:cubicBezTo>
                  <a:cubicBezTo>
                    <a:pt x="102384" y="90547"/>
                    <a:pt x="102609" y="89808"/>
                    <a:pt x="102680" y="88991"/>
                  </a:cubicBezTo>
                  <a:cubicBezTo>
                    <a:pt x="102680" y="88920"/>
                    <a:pt x="102680" y="88920"/>
                    <a:pt x="102757" y="88843"/>
                  </a:cubicBezTo>
                  <a:cubicBezTo>
                    <a:pt x="102828" y="88843"/>
                    <a:pt x="102828" y="88772"/>
                    <a:pt x="102905" y="88772"/>
                  </a:cubicBezTo>
                  <a:cubicBezTo>
                    <a:pt x="102976" y="88772"/>
                    <a:pt x="103053" y="88772"/>
                    <a:pt x="103124" y="88843"/>
                  </a:cubicBezTo>
                  <a:cubicBezTo>
                    <a:pt x="103124" y="88843"/>
                    <a:pt x="103201" y="88920"/>
                    <a:pt x="103201" y="88991"/>
                  </a:cubicBezTo>
                  <a:cubicBezTo>
                    <a:pt x="103272" y="89364"/>
                    <a:pt x="103497" y="89583"/>
                    <a:pt x="103864" y="89583"/>
                  </a:cubicBezTo>
                  <a:cubicBezTo>
                    <a:pt x="103941" y="89583"/>
                    <a:pt x="104089" y="89583"/>
                    <a:pt x="104160" y="89660"/>
                  </a:cubicBezTo>
                  <a:cubicBezTo>
                    <a:pt x="104532" y="89879"/>
                    <a:pt x="104976" y="90027"/>
                    <a:pt x="105195" y="90547"/>
                  </a:cubicBezTo>
                  <a:cubicBezTo>
                    <a:pt x="105420" y="91062"/>
                    <a:pt x="105864" y="91358"/>
                    <a:pt x="106308" y="91731"/>
                  </a:cubicBezTo>
                  <a:cubicBezTo>
                    <a:pt x="106379" y="91731"/>
                    <a:pt x="106527" y="91583"/>
                    <a:pt x="106604" y="91654"/>
                  </a:cubicBezTo>
                  <a:cubicBezTo>
                    <a:pt x="106823" y="91731"/>
                    <a:pt x="107048" y="91879"/>
                    <a:pt x="106971" y="92175"/>
                  </a:cubicBezTo>
                  <a:lnTo>
                    <a:pt x="106971" y="93063"/>
                  </a:lnTo>
                  <a:cubicBezTo>
                    <a:pt x="107048" y="93134"/>
                    <a:pt x="107196" y="93210"/>
                    <a:pt x="107267" y="93134"/>
                  </a:cubicBezTo>
                  <a:cubicBezTo>
                    <a:pt x="107267" y="93134"/>
                    <a:pt x="107343" y="93134"/>
                    <a:pt x="107343" y="93063"/>
                  </a:cubicBezTo>
                  <a:cubicBezTo>
                    <a:pt x="107787" y="92690"/>
                    <a:pt x="108154" y="92323"/>
                    <a:pt x="108598" y="91950"/>
                  </a:cubicBezTo>
                  <a:cubicBezTo>
                    <a:pt x="108675" y="91802"/>
                    <a:pt x="108746" y="91731"/>
                    <a:pt x="108894" y="91654"/>
                  </a:cubicBezTo>
                  <a:cubicBezTo>
                    <a:pt x="109486" y="91583"/>
                    <a:pt x="109859" y="91210"/>
                    <a:pt x="110303" y="90843"/>
                  </a:cubicBezTo>
                  <a:cubicBezTo>
                    <a:pt x="110522" y="90618"/>
                    <a:pt x="110669" y="90399"/>
                    <a:pt x="110746" y="90027"/>
                  </a:cubicBezTo>
                  <a:cubicBezTo>
                    <a:pt x="110894" y="89583"/>
                    <a:pt x="110965" y="89068"/>
                    <a:pt x="110746" y="88624"/>
                  </a:cubicBezTo>
                  <a:lnTo>
                    <a:pt x="110746" y="88476"/>
                  </a:lnTo>
                  <a:cubicBezTo>
                    <a:pt x="110669" y="87884"/>
                    <a:pt x="110374" y="87292"/>
                    <a:pt x="110078" y="86701"/>
                  </a:cubicBezTo>
                  <a:cubicBezTo>
                    <a:pt x="110007" y="86476"/>
                    <a:pt x="109859" y="86257"/>
                    <a:pt x="109711" y="86109"/>
                  </a:cubicBezTo>
                  <a:cubicBezTo>
                    <a:pt x="109338" y="85736"/>
                    <a:pt x="108894" y="85440"/>
                    <a:pt x="108527" y="85221"/>
                  </a:cubicBezTo>
                  <a:cubicBezTo>
                    <a:pt x="108231" y="84996"/>
                    <a:pt x="108006" y="84848"/>
                    <a:pt x="107935" y="84481"/>
                  </a:cubicBezTo>
                  <a:cubicBezTo>
                    <a:pt x="107858" y="84256"/>
                    <a:pt x="107787" y="84185"/>
                    <a:pt x="107639" y="84037"/>
                  </a:cubicBezTo>
                  <a:cubicBezTo>
                    <a:pt x="107491" y="83960"/>
                    <a:pt x="107415" y="83889"/>
                    <a:pt x="107343" y="83741"/>
                  </a:cubicBezTo>
                  <a:cubicBezTo>
                    <a:pt x="107267" y="83741"/>
                    <a:pt x="107196" y="83665"/>
                    <a:pt x="107196" y="83594"/>
                  </a:cubicBezTo>
                  <a:cubicBezTo>
                    <a:pt x="107196" y="83221"/>
                    <a:pt x="107048" y="82777"/>
                    <a:pt x="107491" y="82481"/>
                  </a:cubicBezTo>
                  <a:cubicBezTo>
                    <a:pt x="107639" y="82333"/>
                    <a:pt x="107710" y="82185"/>
                    <a:pt x="107787" y="81966"/>
                  </a:cubicBezTo>
                  <a:cubicBezTo>
                    <a:pt x="107787" y="81818"/>
                    <a:pt x="107858" y="81670"/>
                    <a:pt x="108006" y="81593"/>
                  </a:cubicBezTo>
                  <a:cubicBezTo>
                    <a:pt x="108379" y="81374"/>
                    <a:pt x="108823" y="81149"/>
                    <a:pt x="109190" y="80930"/>
                  </a:cubicBezTo>
                  <a:lnTo>
                    <a:pt x="109486" y="80930"/>
                  </a:lnTo>
                  <a:cubicBezTo>
                    <a:pt x="109634" y="80930"/>
                    <a:pt x="109711" y="81001"/>
                    <a:pt x="109782" y="81078"/>
                  </a:cubicBezTo>
                  <a:cubicBezTo>
                    <a:pt x="110078" y="81078"/>
                    <a:pt x="110226" y="81226"/>
                    <a:pt x="110303" y="81522"/>
                  </a:cubicBezTo>
                  <a:cubicBezTo>
                    <a:pt x="110303" y="81741"/>
                    <a:pt x="110450" y="81889"/>
                    <a:pt x="110669" y="82037"/>
                  </a:cubicBezTo>
                  <a:cubicBezTo>
                    <a:pt x="110817" y="82185"/>
                    <a:pt x="111113" y="82037"/>
                    <a:pt x="111113" y="81818"/>
                  </a:cubicBezTo>
                  <a:cubicBezTo>
                    <a:pt x="111190" y="81741"/>
                    <a:pt x="111113" y="81593"/>
                    <a:pt x="111113" y="81522"/>
                  </a:cubicBezTo>
                  <a:lnTo>
                    <a:pt x="111190" y="81522"/>
                  </a:lnTo>
                  <a:lnTo>
                    <a:pt x="111190" y="81522"/>
                  </a:lnTo>
                  <a:lnTo>
                    <a:pt x="111190" y="81522"/>
                  </a:lnTo>
                  <a:cubicBezTo>
                    <a:pt x="111113" y="81445"/>
                    <a:pt x="111113" y="81445"/>
                    <a:pt x="111113" y="81374"/>
                  </a:cubicBezTo>
                  <a:cubicBezTo>
                    <a:pt x="111113" y="81297"/>
                    <a:pt x="111190" y="81226"/>
                    <a:pt x="111190" y="81226"/>
                  </a:cubicBezTo>
                  <a:cubicBezTo>
                    <a:pt x="111705" y="81149"/>
                    <a:pt x="112149" y="80853"/>
                    <a:pt x="112593" y="80706"/>
                  </a:cubicBezTo>
                  <a:cubicBezTo>
                    <a:pt x="112966" y="80634"/>
                    <a:pt x="113333" y="80339"/>
                    <a:pt x="113558" y="79966"/>
                  </a:cubicBezTo>
                  <a:cubicBezTo>
                    <a:pt x="113629" y="79818"/>
                    <a:pt x="113705" y="79818"/>
                    <a:pt x="113776" y="79895"/>
                  </a:cubicBezTo>
                  <a:cubicBezTo>
                    <a:pt x="113924" y="79966"/>
                    <a:pt x="114001" y="80114"/>
                    <a:pt x="114149" y="80043"/>
                  </a:cubicBezTo>
                  <a:cubicBezTo>
                    <a:pt x="114445" y="79895"/>
                    <a:pt x="114741" y="79818"/>
                    <a:pt x="115108" y="79747"/>
                  </a:cubicBezTo>
                  <a:cubicBezTo>
                    <a:pt x="115333" y="79747"/>
                    <a:pt x="115552" y="79599"/>
                    <a:pt x="115777" y="79522"/>
                  </a:cubicBezTo>
                  <a:cubicBezTo>
                    <a:pt x="115996" y="79451"/>
                    <a:pt x="116221" y="79303"/>
                    <a:pt x="116292" y="79078"/>
                  </a:cubicBezTo>
                  <a:cubicBezTo>
                    <a:pt x="116292" y="78930"/>
                    <a:pt x="116440" y="78930"/>
                    <a:pt x="116517" y="78859"/>
                  </a:cubicBezTo>
                  <a:cubicBezTo>
                    <a:pt x="116883" y="78634"/>
                    <a:pt x="117256" y="78415"/>
                    <a:pt x="117404" y="77971"/>
                  </a:cubicBezTo>
                  <a:cubicBezTo>
                    <a:pt x="117404" y="77971"/>
                    <a:pt x="117404" y="77894"/>
                    <a:pt x="117475" y="77894"/>
                  </a:cubicBezTo>
                  <a:cubicBezTo>
                    <a:pt x="117771" y="77746"/>
                    <a:pt x="117919" y="77451"/>
                    <a:pt x="117996" y="77155"/>
                  </a:cubicBezTo>
                  <a:cubicBezTo>
                    <a:pt x="118067" y="77007"/>
                    <a:pt x="118144" y="77007"/>
                    <a:pt x="118292" y="77007"/>
                  </a:cubicBezTo>
                  <a:cubicBezTo>
                    <a:pt x="118440" y="76936"/>
                    <a:pt x="118511" y="76859"/>
                    <a:pt x="118440" y="76711"/>
                  </a:cubicBezTo>
                  <a:cubicBezTo>
                    <a:pt x="118363" y="76415"/>
                    <a:pt x="118363" y="76119"/>
                    <a:pt x="118363" y="75823"/>
                  </a:cubicBezTo>
                  <a:cubicBezTo>
                    <a:pt x="118440" y="75675"/>
                    <a:pt x="118292" y="75527"/>
                    <a:pt x="118511" y="75456"/>
                  </a:cubicBezTo>
                  <a:cubicBezTo>
                    <a:pt x="118884" y="75231"/>
                    <a:pt x="119032" y="74935"/>
                    <a:pt x="119103" y="74568"/>
                  </a:cubicBezTo>
                  <a:cubicBezTo>
                    <a:pt x="119103" y="74344"/>
                    <a:pt x="119180" y="74125"/>
                    <a:pt x="119328" y="73977"/>
                  </a:cubicBezTo>
                  <a:cubicBezTo>
                    <a:pt x="119624" y="73829"/>
                    <a:pt x="119695" y="73604"/>
                    <a:pt x="119695" y="73308"/>
                  </a:cubicBezTo>
                  <a:cubicBezTo>
                    <a:pt x="119695" y="73089"/>
                    <a:pt x="119695" y="72941"/>
                    <a:pt x="119772" y="72793"/>
                  </a:cubicBezTo>
                  <a:cubicBezTo>
                    <a:pt x="119990" y="72497"/>
                    <a:pt x="119843" y="72201"/>
                    <a:pt x="119695" y="71976"/>
                  </a:cubicBezTo>
                  <a:cubicBezTo>
                    <a:pt x="119547" y="71905"/>
                    <a:pt x="119399" y="71757"/>
                    <a:pt x="119328" y="71680"/>
                  </a:cubicBezTo>
                  <a:cubicBezTo>
                    <a:pt x="119180" y="71532"/>
                    <a:pt x="119032" y="71532"/>
                    <a:pt x="118955" y="71609"/>
                  </a:cubicBezTo>
                  <a:lnTo>
                    <a:pt x="118884" y="71609"/>
                  </a:lnTo>
                  <a:lnTo>
                    <a:pt x="118884" y="71609"/>
                  </a:lnTo>
                  <a:lnTo>
                    <a:pt x="118884" y="71609"/>
                  </a:lnTo>
                  <a:lnTo>
                    <a:pt x="118955" y="71609"/>
                  </a:lnTo>
                  <a:lnTo>
                    <a:pt x="118955" y="71313"/>
                  </a:lnTo>
                  <a:cubicBezTo>
                    <a:pt x="119103" y="71166"/>
                    <a:pt x="119251" y="71089"/>
                    <a:pt x="119399" y="70941"/>
                  </a:cubicBezTo>
                  <a:cubicBezTo>
                    <a:pt x="119476" y="70870"/>
                    <a:pt x="119476" y="70722"/>
                    <a:pt x="119399" y="70574"/>
                  </a:cubicBezTo>
                  <a:cubicBezTo>
                    <a:pt x="119328" y="70349"/>
                    <a:pt x="119103" y="70278"/>
                    <a:pt x="118884" y="70130"/>
                  </a:cubicBezTo>
                  <a:lnTo>
                    <a:pt x="118884" y="70130"/>
                  </a:lnTo>
                  <a:lnTo>
                    <a:pt x="118807" y="70053"/>
                  </a:lnTo>
                  <a:lnTo>
                    <a:pt x="118884" y="70053"/>
                  </a:lnTo>
                  <a:lnTo>
                    <a:pt x="118884" y="70130"/>
                  </a:lnTo>
                  <a:cubicBezTo>
                    <a:pt x="118955" y="70053"/>
                    <a:pt x="119032" y="70053"/>
                    <a:pt x="119103" y="70053"/>
                  </a:cubicBezTo>
                  <a:cubicBezTo>
                    <a:pt x="119328" y="69905"/>
                    <a:pt x="119399" y="69686"/>
                    <a:pt x="119251" y="69538"/>
                  </a:cubicBezTo>
                  <a:cubicBezTo>
                    <a:pt x="119103" y="69390"/>
                    <a:pt x="118955" y="69242"/>
                    <a:pt x="118807" y="69165"/>
                  </a:cubicBezTo>
                  <a:cubicBezTo>
                    <a:pt x="118588" y="69017"/>
                    <a:pt x="118440" y="68798"/>
                    <a:pt x="118292" y="68573"/>
                  </a:cubicBezTo>
                  <a:cubicBezTo>
                    <a:pt x="118144" y="68206"/>
                    <a:pt x="117919" y="67834"/>
                    <a:pt x="117771" y="67538"/>
                  </a:cubicBezTo>
                  <a:cubicBezTo>
                    <a:pt x="117623" y="67319"/>
                    <a:pt x="117475" y="67094"/>
                    <a:pt x="117256" y="67023"/>
                  </a:cubicBezTo>
                  <a:cubicBezTo>
                    <a:pt x="117108" y="66946"/>
                    <a:pt x="117031" y="66875"/>
                    <a:pt x="116883" y="66798"/>
                  </a:cubicBezTo>
                  <a:cubicBezTo>
                    <a:pt x="116588" y="66650"/>
                    <a:pt x="116517" y="66431"/>
                    <a:pt x="116517" y="66058"/>
                  </a:cubicBezTo>
                  <a:cubicBezTo>
                    <a:pt x="116588" y="65839"/>
                    <a:pt x="116588" y="65691"/>
                    <a:pt x="116736" y="65466"/>
                  </a:cubicBezTo>
                  <a:cubicBezTo>
                    <a:pt x="116812" y="65318"/>
                    <a:pt x="116960" y="65247"/>
                    <a:pt x="117031" y="65023"/>
                  </a:cubicBezTo>
                  <a:cubicBezTo>
                    <a:pt x="117108" y="64727"/>
                    <a:pt x="117404" y="64508"/>
                    <a:pt x="117623" y="64360"/>
                  </a:cubicBezTo>
                  <a:cubicBezTo>
                    <a:pt x="117919" y="64212"/>
                    <a:pt x="118215" y="64064"/>
                    <a:pt x="118511" y="64064"/>
                  </a:cubicBezTo>
                  <a:cubicBezTo>
                    <a:pt x="118659" y="64064"/>
                    <a:pt x="118736" y="63987"/>
                    <a:pt x="118736" y="63839"/>
                  </a:cubicBezTo>
                  <a:cubicBezTo>
                    <a:pt x="118807" y="63768"/>
                    <a:pt x="118807" y="63691"/>
                    <a:pt x="118807" y="63543"/>
                  </a:cubicBezTo>
                  <a:cubicBezTo>
                    <a:pt x="118807" y="63395"/>
                    <a:pt x="118659" y="63176"/>
                    <a:pt x="118511" y="63176"/>
                  </a:cubicBezTo>
                  <a:lnTo>
                    <a:pt x="117919" y="63176"/>
                  </a:lnTo>
                  <a:cubicBezTo>
                    <a:pt x="117848" y="63176"/>
                    <a:pt x="117700" y="63176"/>
                    <a:pt x="117552" y="63099"/>
                  </a:cubicBezTo>
                  <a:cubicBezTo>
                    <a:pt x="117404" y="63099"/>
                    <a:pt x="117327" y="62951"/>
                    <a:pt x="117179" y="62951"/>
                  </a:cubicBezTo>
                  <a:cubicBezTo>
                    <a:pt x="117031" y="62803"/>
                    <a:pt x="116883" y="62880"/>
                    <a:pt x="116736" y="62951"/>
                  </a:cubicBezTo>
                  <a:cubicBezTo>
                    <a:pt x="116517" y="63099"/>
                    <a:pt x="116369" y="63324"/>
                    <a:pt x="116144" y="63543"/>
                  </a:cubicBezTo>
                  <a:cubicBezTo>
                    <a:pt x="116073" y="63620"/>
                    <a:pt x="115996" y="63620"/>
                    <a:pt x="115925" y="63691"/>
                  </a:cubicBezTo>
                  <a:cubicBezTo>
                    <a:pt x="115700" y="63691"/>
                    <a:pt x="115552" y="63620"/>
                    <a:pt x="115481" y="63395"/>
                  </a:cubicBezTo>
                  <a:cubicBezTo>
                    <a:pt x="115333" y="63176"/>
                    <a:pt x="115256" y="62951"/>
                    <a:pt x="114889" y="62880"/>
                  </a:cubicBezTo>
                  <a:cubicBezTo>
                    <a:pt x="114593" y="62732"/>
                    <a:pt x="114368" y="62507"/>
                    <a:pt x="114149" y="62288"/>
                  </a:cubicBezTo>
                  <a:cubicBezTo>
                    <a:pt x="114001" y="62063"/>
                    <a:pt x="114149" y="61620"/>
                    <a:pt x="114445" y="61620"/>
                  </a:cubicBezTo>
                  <a:cubicBezTo>
                    <a:pt x="114516" y="61549"/>
                    <a:pt x="114593" y="61549"/>
                    <a:pt x="114741" y="61549"/>
                  </a:cubicBezTo>
                  <a:cubicBezTo>
                    <a:pt x="114960" y="61549"/>
                    <a:pt x="115108" y="61472"/>
                    <a:pt x="115185" y="61176"/>
                  </a:cubicBezTo>
                  <a:cubicBezTo>
                    <a:pt x="115333" y="60809"/>
                    <a:pt x="115404" y="60365"/>
                    <a:pt x="115848" y="60217"/>
                  </a:cubicBezTo>
                  <a:cubicBezTo>
                    <a:pt x="115925" y="60140"/>
                    <a:pt x="115996" y="59992"/>
                    <a:pt x="116073" y="59844"/>
                  </a:cubicBezTo>
                  <a:cubicBezTo>
                    <a:pt x="116221" y="59625"/>
                    <a:pt x="116292" y="59477"/>
                    <a:pt x="116369" y="59252"/>
                  </a:cubicBezTo>
                  <a:cubicBezTo>
                    <a:pt x="116440" y="59181"/>
                    <a:pt x="116588" y="59181"/>
                    <a:pt x="116665" y="59104"/>
                  </a:cubicBezTo>
                  <a:cubicBezTo>
                    <a:pt x="116960" y="59033"/>
                    <a:pt x="117108" y="59181"/>
                    <a:pt x="117327" y="59400"/>
                  </a:cubicBezTo>
                  <a:cubicBezTo>
                    <a:pt x="117475" y="59548"/>
                    <a:pt x="117404" y="59696"/>
                    <a:pt x="117327" y="59921"/>
                  </a:cubicBezTo>
                  <a:cubicBezTo>
                    <a:pt x="117256" y="59921"/>
                    <a:pt x="117256" y="59992"/>
                    <a:pt x="117179" y="60069"/>
                  </a:cubicBezTo>
                  <a:cubicBezTo>
                    <a:pt x="117108" y="60288"/>
                    <a:pt x="117031" y="60513"/>
                    <a:pt x="117179" y="60809"/>
                  </a:cubicBezTo>
                  <a:cubicBezTo>
                    <a:pt x="117179" y="60880"/>
                    <a:pt x="117179" y="60957"/>
                    <a:pt x="117256" y="61105"/>
                  </a:cubicBezTo>
                  <a:cubicBezTo>
                    <a:pt x="117327" y="61253"/>
                    <a:pt x="117179" y="61324"/>
                    <a:pt x="117108" y="61472"/>
                  </a:cubicBezTo>
                  <a:cubicBezTo>
                    <a:pt x="117108" y="61472"/>
                    <a:pt x="117031" y="61472"/>
                    <a:pt x="117031" y="61549"/>
                  </a:cubicBezTo>
                  <a:cubicBezTo>
                    <a:pt x="117108" y="61620"/>
                    <a:pt x="117108" y="61697"/>
                    <a:pt x="117108" y="61697"/>
                  </a:cubicBezTo>
                  <a:cubicBezTo>
                    <a:pt x="117179" y="61768"/>
                    <a:pt x="117256" y="61768"/>
                    <a:pt x="117327" y="61768"/>
                  </a:cubicBezTo>
                  <a:cubicBezTo>
                    <a:pt x="117552" y="61620"/>
                    <a:pt x="117700" y="61472"/>
                    <a:pt x="117848" y="61253"/>
                  </a:cubicBezTo>
                  <a:cubicBezTo>
                    <a:pt x="118215" y="60732"/>
                    <a:pt x="118807" y="60513"/>
                    <a:pt x="119399" y="60436"/>
                  </a:cubicBezTo>
                  <a:cubicBezTo>
                    <a:pt x="119476" y="60436"/>
                    <a:pt x="119624" y="60436"/>
                    <a:pt x="119695" y="60513"/>
                  </a:cubicBezTo>
                  <a:cubicBezTo>
                    <a:pt x="119772" y="60513"/>
                    <a:pt x="119919" y="60513"/>
                    <a:pt x="119990" y="60584"/>
                  </a:cubicBezTo>
                  <a:cubicBezTo>
                    <a:pt x="120434" y="60732"/>
                    <a:pt x="120434" y="60732"/>
                    <a:pt x="120434" y="61176"/>
                  </a:cubicBezTo>
                  <a:cubicBezTo>
                    <a:pt x="120363" y="61472"/>
                    <a:pt x="120363" y="61845"/>
                    <a:pt x="120363" y="62211"/>
                  </a:cubicBezTo>
                  <a:cubicBezTo>
                    <a:pt x="120363" y="62436"/>
                    <a:pt x="120511" y="62584"/>
                    <a:pt x="120582" y="62655"/>
                  </a:cubicBezTo>
                  <a:cubicBezTo>
                    <a:pt x="120659" y="62803"/>
                    <a:pt x="120807" y="62880"/>
                    <a:pt x="120955" y="62803"/>
                  </a:cubicBezTo>
                  <a:cubicBezTo>
                    <a:pt x="121103" y="62803"/>
                    <a:pt x="121174" y="62732"/>
                    <a:pt x="121251" y="62732"/>
                  </a:cubicBezTo>
                  <a:cubicBezTo>
                    <a:pt x="121470" y="62732"/>
                    <a:pt x="121618" y="62732"/>
                    <a:pt x="121766" y="62880"/>
                  </a:cubicBezTo>
                  <a:cubicBezTo>
                    <a:pt x="121914" y="62951"/>
                    <a:pt x="121991" y="63099"/>
                    <a:pt x="122139" y="63247"/>
                  </a:cubicBezTo>
                  <a:cubicBezTo>
                    <a:pt x="122210" y="63395"/>
                    <a:pt x="122210" y="63472"/>
                    <a:pt x="122062" y="63691"/>
                  </a:cubicBezTo>
                  <a:cubicBezTo>
                    <a:pt x="121914" y="63839"/>
                    <a:pt x="121914" y="63916"/>
                    <a:pt x="121991" y="64064"/>
                  </a:cubicBezTo>
                  <a:cubicBezTo>
                    <a:pt x="122435" y="64431"/>
                    <a:pt x="122506" y="64875"/>
                    <a:pt x="122435" y="65395"/>
                  </a:cubicBezTo>
                  <a:lnTo>
                    <a:pt x="122435" y="65839"/>
                  </a:lnTo>
                  <a:cubicBezTo>
                    <a:pt x="122435" y="66135"/>
                    <a:pt x="122583" y="66354"/>
                    <a:pt x="122731" y="66579"/>
                  </a:cubicBezTo>
                  <a:cubicBezTo>
                    <a:pt x="122731" y="66650"/>
                    <a:pt x="122802" y="66650"/>
                    <a:pt x="122802" y="66650"/>
                  </a:cubicBezTo>
                  <a:cubicBezTo>
                    <a:pt x="123026" y="66579"/>
                    <a:pt x="123097" y="66502"/>
                    <a:pt x="123245" y="66354"/>
                  </a:cubicBezTo>
                  <a:cubicBezTo>
                    <a:pt x="123470" y="66206"/>
                    <a:pt x="123689" y="66058"/>
                    <a:pt x="123914" y="66135"/>
                  </a:cubicBezTo>
                  <a:lnTo>
                    <a:pt x="124210" y="66135"/>
                  </a:lnTo>
                  <a:cubicBezTo>
                    <a:pt x="124506" y="66135"/>
                    <a:pt x="124654" y="65987"/>
                    <a:pt x="124802" y="65839"/>
                  </a:cubicBezTo>
                  <a:cubicBezTo>
                    <a:pt x="125021" y="65466"/>
                    <a:pt x="125169" y="65099"/>
                    <a:pt x="125021" y="64656"/>
                  </a:cubicBezTo>
                  <a:cubicBezTo>
                    <a:pt x="124950" y="64431"/>
                    <a:pt x="124873" y="64212"/>
                    <a:pt x="124802" y="64064"/>
                  </a:cubicBezTo>
                  <a:cubicBezTo>
                    <a:pt x="124577" y="63247"/>
                    <a:pt x="124577" y="63176"/>
                    <a:pt x="124062" y="62584"/>
                  </a:cubicBezTo>
                  <a:cubicBezTo>
                    <a:pt x="123837" y="62359"/>
                    <a:pt x="123618" y="62063"/>
                    <a:pt x="123470" y="61768"/>
                  </a:cubicBezTo>
                  <a:cubicBezTo>
                    <a:pt x="123322" y="61549"/>
                    <a:pt x="123174" y="61324"/>
                    <a:pt x="122879" y="61176"/>
                  </a:cubicBezTo>
                  <a:cubicBezTo>
                    <a:pt x="122731" y="61105"/>
                    <a:pt x="122583" y="60957"/>
                    <a:pt x="122358" y="60809"/>
                  </a:cubicBezTo>
                  <a:cubicBezTo>
                    <a:pt x="122210" y="60661"/>
                    <a:pt x="122139" y="60365"/>
                    <a:pt x="122287" y="60140"/>
                  </a:cubicBezTo>
                  <a:cubicBezTo>
                    <a:pt x="122358" y="60069"/>
                    <a:pt x="122435" y="59921"/>
                    <a:pt x="122583" y="59844"/>
                  </a:cubicBezTo>
                  <a:cubicBezTo>
                    <a:pt x="122731" y="59696"/>
                    <a:pt x="122879" y="59477"/>
                    <a:pt x="123097" y="59329"/>
                  </a:cubicBezTo>
                  <a:cubicBezTo>
                    <a:pt x="123470" y="58885"/>
                    <a:pt x="123689" y="58365"/>
                    <a:pt x="123470" y="57773"/>
                  </a:cubicBezTo>
                  <a:cubicBezTo>
                    <a:pt x="123322" y="57329"/>
                    <a:pt x="123470" y="56962"/>
                    <a:pt x="123766" y="56589"/>
                  </a:cubicBezTo>
                  <a:cubicBezTo>
                    <a:pt x="123914" y="56518"/>
                    <a:pt x="123985" y="56441"/>
                    <a:pt x="124133" y="56293"/>
                  </a:cubicBezTo>
                  <a:cubicBezTo>
                    <a:pt x="124210" y="56222"/>
                    <a:pt x="124281" y="56145"/>
                    <a:pt x="124358" y="55997"/>
                  </a:cubicBezTo>
                  <a:cubicBezTo>
                    <a:pt x="124506" y="55849"/>
                    <a:pt x="124506" y="55631"/>
                    <a:pt x="124725" y="55554"/>
                  </a:cubicBezTo>
                  <a:cubicBezTo>
                    <a:pt x="125021" y="55406"/>
                    <a:pt x="125169" y="55702"/>
                    <a:pt x="125394" y="55778"/>
                  </a:cubicBezTo>
                  <a:cubicBezTo>
                    <a:pt x="125613" y="55926"/>
                    <a:pt x="125838" y="55926"/>
                    <a:pt x="126133" y="55849"/>
                  </a:cubicBezTo>
                  <a:cubicBezTo>
                    <a:pt x="126352" y="55702"/>
                    <a:pt x="126500" y="55554"/>
                    <a:pt x="126648" y="55406"/>
                  </a:cubicBezTo>
                  <a:cubicBezTo>
                    <a:pt x="126944" y="55039"/>
                    <a:pt x="127169" y="54666"/>
                    <a:pt x="127317" y="54299"/>
                  </a:cubicBezTo>
                  <a:cubicBezTo>
                    <a:pt x="127536" y="53630"/>
                    <a:pt x="127909" y="53115"/>
                    <a:pt x="128057" y="52447"/>
                  </a:cubicBezTo>
                  <a:cubicBezTo>
                    <a:pt x="128057" y="52299"/>
                    <a:pt x="128128" y="52151"/>
                    <a:pt x="128205" y="52003"/>
                  </a:cubicBezTo>
                  <a:cubicBezTo>
                    <a:pt x="128649" y="51488"/>
                    <a:pt x="128720" y="50819"/>
                    <a:pt x="128797" y="50156"/>
                  </a:cubicBezTo>
                  <a:cubicBezTo>
                    <a:pt x="128797" y="49564"/>
                    <a:pt x="129093" y="49044"/>
                    <a:pt x="129093" y="48452"/>
                  </a:cubicBezTo>
                  <a:cubicBezTo>
                    <a:pt x="129016" y="48381"/>
                    <a:pt x="129093" y="48233"/>
                    <a:pt x="129164" y="48156"/>
                  </a:cubicBezTo>
                  <a:cubicBezTo>
                    <a:pt x="129388" y="47789"/>
                    <a:pt x="129312" y="47416"/>
                    <a:pt x="129240" y="47049"/>
                  </a:cubicBezTo>
                  <a:cubicBezTo>
                    <a:pt x="129240" y="46309"/>
                    <a:pt x="129016" y="45641"/>
                    <a:pt x="128649" y="45049"/>
                  </a:cubicBezTo>
                  <a:cubicBezTo>
                    <a:pt x="128501" y="44753"/>
                    <a:pt x="128424" y="44534"/>
                    <a:pt x="128424" y="44238"/>
                  </a:cubicBezTo>
                  <a:lnTo>
                    <a:pt x="128424" y="42463"/>
                  </a:lnTo>
                  <a:cubicBezTo>
                    <a:pt x="128353" y="42386"/>
                    <a:pt x="128424" y="42315"/>
                    <a:pt x="128424" y="42238"/>
                  </a:cubicBezTo>
                  <a:cubicBezTo>
                    <a:pt x="128501" y="42315"/>
                    <a:pt x="128501" y="42315"/>
                    <a:pt x="128572" y="42315"/>
                  </a:cubicBezTo>
                  <a:cubicBezTo>
                    <a:pt x="128797" y="42611"/>
                    <a:pt x="129016" y="42907"/>
                    <a:pt x="129312" y="43202"/>
                  </a:cubicBezTo>
                  <a:cubicBezTo>
                    <a:pt x="129536" y="43498"/>
                    <a:pt x="129459" y="43942"/>
                    <a:pt x="129684" y="44309"/>
                  </a:cubicBezTo>
                  <a:lnTo>
                    <a:pt x="129903" y="44753"/>
                  </a:lnTo>
                  <a:cubicBezTo>
                    <a:pt x="130128" y="45126"/>
                    <a:pt x="130276" y="45570"/>
                    <a:pt x="130276" y="46014"/>
                  </a:cubicBezTo>
                  <a:lnTo>
                    <a:pt x="130276" y="46162"/>
                  </a:lnTo>
                  <a:cubicBezTo>
                    <a:pt x="130424" y="46676"/>
                    <a:pt x="130495" y="47197"/>
                    <a:pt x="130791" y="47564"/>
                  </a:cubicBezTo>
                  <a:cubicBezTo>
                    <a:pt x="130939" y="47789"/>
                    <a:pt x="131016" y="48008"/>
                    <a:pt x="131016" y="48233"/>
                  </a:cubicBezTo>
                  <a:cubicBezTo>
                    <a:pt x="131087" y="48600"/>
                    <a:pt x="131164" y="48973"/>
                    <a:pt x="131312" y="49269"/>
                  </a:cubicBezTo>
                  <a:cubicBezTo>
                    <a:pt x="131460" y="49488"/>
                    <a:pt x="131460" y="49712"/>
                    <a:pt x="131460" y="50008"/>
                  </a:cubicBezTo>
                  <a:cubicBezTo>
                    <a:pt x="131460" y="50079"/>
                    <a:pt x="131460" y="50227"/>
                    <a:pt x="131531" y="50304"/>
                  </a:cubicBezTo>
                  <a:cubicBezTo>
                    <a:pt x="131531" y="50523"/>
                    <a:pt x="131679" y="50748"/>
                    <a:pt x="131904" y="50896"/>
                  </a:cubicBezTo>
                  <a:cubicBezTo>
                    <a:pt x="131975" y="50896"/>
                    <a:pt x="132123" y="50819"/>
                    <a:pt x="132123" y="50819"/>
                  </a:cubicBezTo>
                  <a:lnTo>
                    <a:pt x="132123" y="50375"/>
                  </a:lnTo>
                  <a:cubicBezTo>
                    <a:pt x="132123" y="50156"/>
                    <a:pt x="132200" y="50079"/>
                    <a:pt x="132419" y="50156"/>
                  </a:cubicBezTo>
                  <a:cubicBezTo>
                    <a:pt x="132643" y="50156"/>
                    <a:pt x="132791" y="50304"/>
                    <a:pt x="133010" y="50452"/>
                  </a:cubicBezTo>
                  <a:lnTo>
                    <a:pt x="133087" y="50452"/>
                  </a:lnTo>
                  <a:cubicBezTo>
                    <a:pt x="133158" y="50375"/>
                    <a:pt x="133158" y="50304"/>
                    <a:pt x="133158" y="50227"/>
                  </a:cubicBezTo>
                  <a:cubicBezTo>
                    <a:pt x="133158" y="50008"/>
                    <a:pt x="133087" y="49712"/>
                    <a:pt x="132791" y="49635"/>
                  </a:cubicBezTo>
                  <a:cubicBezTo>
                    <a:pt x="132348" y="49416"/>
                    <a:pt x="132271" y="48896"/>
                    <a:pt x="131904" y="48677"/>
                  </a:cubicBezTo>
                  <a:cubicBezTo>
                    <a:pt x="131756" y="48381"/>
                    <a:pt x="131679" y="48156"/>
                    <a:pt x="131608" y="47860"/>
                  </a:cubicBezTo>
                  <a:cubicBezTo>
                    <a:pt x="131531" y="47493"/>
                    <a:pt x="131460" y="47197"/>
                    <a:pt x="131460" y="46824"/>
                  </a:cubicBezTo>
                  <a:lnTo>
                    <a:pt x="131460" y="46457"/>
                  </a:lnTo>
                  <a:cubicBezTo>
                    <a:pt x="131383" y="46381"/>
                    <a:pt x="131531" y="46233"/>
                    <a:pt x="131679" y="46162"/>
                  </a:cubicBezTo>
                  <a:lnTo>
                    <a:pt x="132200" y="46162"/>
                  </a:lnTo>
                  <a:cubicBezTo>
                    <a:pt x="132200" y="45937"/>
                    <a:pt x="132200" y="45789"/>
                    <a:pt x="132052" y="45641"/>
                  </a:cubicBezTo>
                  <a:cubicBezTo>
                    <a:pt x="131460" y="44534"/>
                    <a:pt x="130868" y="43421"/>
                    <a:pt x="130051" y="42386"/>
                  </a:cubicBezTo>
                  <a:cubicBezTo>
                    <a:pt x="129832" y="42090"/>
                    <a:pt x="129684" y="41794"/>
                    <a:pt x="129684" y="41350"/>
                  </a:cubicBezTo>
                  <a:cubicBezTo>
                    <a:pt x="129684" y="41202"/>
                    <a:pt x="129684" y="40983"/>
                    <a:pt x="129536" y="40835"/>
                  </a:cubicBezTo>
                  <a:cubicBezTo>
                    <a:pt x="129312" y="40391"/>
                    <a:pt x="129164" y="39800"/>
                    <a:pt x="128649" y="39427"/>
                  </a:cubicBezTo>
                  <a:cubicBezTo>
                    <a:pt x="128501" y="39279"/>
                    <a:pt x="128501" y="39060"/>
                    <a:pt x="128353" y="38835"/>
                  </a:cubicBezTo>
                  <a:cubicBezTo>
                    <a:pt x="128276" y="38687"/>
                    <a:pt x="128057" y="38539"/>
                    <a:pt x="127832" y="38539"/>
                  </a:cubicBezTo>
                  <a:lnTo>
                    <a:pt x="127684" y="38687"/>
                  </a:lnTo>
                  <a:lnTo>
                    <a:pt x="127684" y="38764"/>
                  </a:lnTo>
                  <a:cubicBezTo>
                    <a:pt x="127684" y="38835"/>
                    <a:pt x="127761" y="38912"/>
                    <a:pt x="127761" y="38912"/>
                  </a:cubicBezTo>
                  <a:cubicBezTo>
                    <a:pt x="128128" y="39356"/>
                    <a:pt x="128128" y="39356"/>
                    <a:pt x="127832" y="39871"/>
                  </a:cubicBezTo>
                  <a:cubicBezTo>
                    <a:pt x="127761" y="39948"/>
                    <a:pt x="127761" y="40019"/>
                    <a:pt x="127761" y="40095"/>
                  </a:cubicBezTo>
                  <a:cubicBezTo>
                    <a:pt x="127832" y="40243"/>
                    <a:pt x="127832" y="40391"/>
                    <a:pt x="127909" y="40462"/>
                  </a:cubicBezTo>
                  <a:cubicBezTo>
                    <a:pt x="128128" y="40835"/>
                    <a:pt x="128205" y="41202"/>
                    <a:pt x="128276" y="41575"/>
                  </a:cubicBezTo>
                  <a:cubicBezTo>
                    <a:pt x="128276" y="41646"/>
                    <a:pt x="128276" y="41723"/>
                    <a:pt x="128205" y="41794"/>
                  </a:cubicBezTo>
                  <a:cubicBezTo>
                    <a:pt x="128128" y="41794"/>
                    <a:pt x="128057" y="41723"/>
                    <a:pt x="127980" y="41575"/>
                  </a:cubicBezTo>
                  <a:cubicBezTo>
                    <a:pt x="127980" y="41427"/>
                    <a:pt x="127909" y="41202"/>
                    <a:pt x="127761" y="41054"/>
                  </a:cubicBezTo>
                  <a:cubicBezTo>
                    <a:pt x="127684" y="40906"/>
                    <a:pt x="127613" y="40758"/>
                    <a:pt x="127613" y="40610"/>
                  </a:cubicBezTo>
                  <a:cubicBezTo>
                    <a:pt x="127613" y="40314"/>
                    <a:pt x="127465" y="40095"/>
                    <a:pt x="127240" y="39948"/>
                  </a:cubicBezTo>
                  <a:cubicBezTo>
                    <a:pt x="126796" y="39652"/>
                    <a:pt x="126352" y="39504"/>
                    <a:pt x="125986" y="39131"/>
                  </a:cubicBezTo>
                  <a:cubicBezTo>
                    <a:pt x="125909" y="39060"/>
                    <a:pt x="125761" y="39060"/>
                    <a:pt x="125690" y="39060"/>
                  </a:cubicBezTo>
                  <a:cubicBezTo>
                    <a:pt x="125465" y="39060"/>
                    <a:pt x="125317" y="39131"/>
                    <a:pt x="125169" y="39131"/>
                  </a:cubicBezTo>
                  <a:cubicBezTo>
                    <a:pt x="124950" y="39131"/>
                    <a:pt x="124802" y="39208"/>
                    <a:pt x="124802" y="39427"/>
                  </a:cubicBezTo>
                  <a:cubicBezTo>
                    <a:pt x="124725" y="39652"/>
                    <a:pt x="124654" y="39871"/>
                    <a:pt x="124429" y="40019"/>
                  </a:cubicBezTo>
                  <a:lnTo>
                    <a:pt x="124358" y="40019"/>
                  </a:lnTo>
                  <a:cubicBezTo>
                    <a:pt x="124210" y="39723"/>
                    <a:pt x="124062" y="39427"/>
                    <a:pt x="123914" y="39208"/>
                  </a:cubicBezTo>
                  <a:cubicBezTo>
                    <a:pt x="123914" y="39131"/>
                    <a:pt x="123837" y="39131"/>
                    <a:pt x="123837" y="39131"/>
                  </a:cubicBezTo>
                  <a:cubicBezTo>
                    <a:pt x="123766" y="39131"/>
                    <a:pt x="123766" y="39208"/>
                    <a:pt x="123689" y="39208"/>
                  </a:cubicBezTo>
                  <a:cubicBezTo>
                    <a:pt x="123541" y="39356"/>
                    <a:pt x="123618" y="39504"/>
                    <a:pt x="123618" y="39652"/>
                  </a:cubicBezTo>
                  <a:cubicBezTo>
                    <a:pt x="123618" y="39652"/>
                    <a:pt x="123618" y="39723"/>
                    <a:pt x="123541" y="39800"/>
                  </a:cubicBezTo>
                  <a:cubicBezTo>
                    <a:pt x="123470" y="39871"/>
                    <a:pt x="123393" y="39800"/>
                    <a:pt x="123393" y="39723"/>
                  </a:cubicBezTo>
                  <a:cubicBezTo>
                    <a:pt x="123322" y="39427"/>
                    <a:pt x="123174" y="39208"/>
                    <a:pt x="123097" y="38912"/>
                  </a:cubicBezTo>
                  <a:cubicBezTo>
                    <a:pt x="123026" y="38687"/>
                    <a:pt x="122879" y="38616"/>
                    <a:pt x="122583" y="38687"/>
                  </a:cubicBezTo>
                  <a:cubicBezTo>
                    <a:pt x="122506" y="38764"/>
                    <a:pt x="122358" y="38835"/>
                    <a:pt x="122287" y="38835"/>
                  </a:cubicBezTo>
                  <a:lnTo>
                    <a:pt x="121991" y="38835"/>
                  </a:lnTo>
                  <a:cubicBezTo>
                    <a:pt x="121766" y="38764"/>
                    <a:pt x="121618" y="38616"/>
                    <a:pt x="121695" y="38468"/>
                  </a:cubicBezTo>
                  <a:cubicBezTo>
                    <a:pt x="121766" y="38320"/>
                    <a:pt x="121766" y="38243"/>
                    <a:pt x="121843" y="38172"/>
                  </a:cubicBezTo>
                  <a:cubicBezTo>
                    <a:pt x="121991" y="37799"/>
                    <a:pt x="122139" y="37503"/>
                    <a:pt x="122358" y="37207"/>
                  </a:cubicBezTo>
                  <a:cubicBezTo>
                    <a:pt x="122506" y="36841"/>
                    <a:pt x="122731" y="36545"/>
                    <a:pt x="122731" y="36172"/>
                  </a:cubicBezTo>
                  <a:cubicBezTo>
                    <a:pt x="122802" y="35432"/>
                    <a:pt x="123097" y="34769"/>
                    <a:pt x="123393" y="34100"/>
                  </a:cubicBezTo>
                  <a:cubicBezTo>
                    <a:pt x="123618" y="33657"/>
                    <a:pt x="123766" y="33213"/>
                    <a:pt x="123689" y="32698"/>
                  </a:cubicBezTo>
                  <a:cubicBezTo>
                    <a:pt x="123618" y="32473"/>
                    <a:pt x="123689" y="32254"/>
                    <a:pt x="123837" y="32106"/>
                  </a:cubicBezTo>
                  <a:cubicBezTo>
                    <a:pt x="123985" y="31810"/>
                    <a:pt x="124062" y="31514"/>
                    <a:pt x="123985" y="31218"/>
                  </a:cubicBezTo>
                  <a:cubicBezTo>
                    <a:pt x="123914" y="31070"/>
                    <a:pt x="123985" y="30922"/>
                    <a:pt x="124062" y="30774"/>
                  </a:cubicBezTo>
                  <a:cubicBezTo>
                    <a:pt x="124210" y="30479"/>
                    <a:pt x="124429" y="30331"/>
                    <a:pt x="124802" y="30254"/>
                  </a:cubicBezTo>
                  <a:cubicBezTo>
                    <a:pt x="125169" y="30183"/>
                    <a:pt x="125542" y="29958"/>
                    <a:pt x="125986" y="29810"/>
                  </a:cubicBezTo>
                  <a:cubicBezTo>
                    <a:pt x="126133" y="29810"/>
                    <a:pt x="126352" y="29810"/>
                    <a:pt x="126500" y="29887"/>
                  </a:cubicBezTo>
                  <a:cubicBezTo>
                    <a:pt x="126648" y="29958"/>
                    <a:pt x="126873" y="29958"/>
                    <a:pt x="126944" y="29810"/>
                  </a:cubicBezTo>
                  <a:cubicBezTo>
                    <a:pt x="127092" y="29514"/>
                    <a:pt x="127317" y="29443"/>
                    <a:pt x="127536" y="29443"/>
                  </a:cubicBezTo>
                  <a:cubicBezTo>
                    <a:pt x="127980" y="29514"/>
                    <a:pt x="128276" y="29295"/>
                    <a:pt x="128720" y="29295"/>
                  </a:cubicBezTo>
                  <a:lnTo>
                    <a:pt x="128868" y="29147"/>
                  </a:lnTo>
                  <a:cubicBezTo>
                    <a:pt x="128868" y="28999"/>
                    <a:pt x="128945" y="28851"/>
                    <a:pt x="128945" y="28626"/>
                  </a:cubicBezTo>
                  <a:cubicBezTo>
                    <a:pt x="129016" y="28478"/>
                    <a:pt x="129240" y="28330"/>
                    <a:pt x="129388" y="28407"/>
                  </a:cubicBezTo>
                  <a:cubicBezTo>
                    <a:pt x="129832" y="28407"/>
                    <a:pt x="130347" y="28478"/>
                    <a:pt x="130868" y="28555"/>
                  </a:cubicBezTo>
                  <a:cubicBezTo>
                    <a:pt x="130939" y="28555"/>
                    <a:pt x="131016" y="28626"/>
                    <a:pt x="131087" y="28703"/>
                  </a:cubicBezTo>
                  <a:cubicBezTo>
                    <a:pt x="131164" y="28703"/>
                    <a:pt x="131164" y="28774"/>
                    <a:pt x="131164" y="28851"/>
                  </a:cubicBezTo>
                  <a:cubicBezTo>
                    <a:pt x="131164" y="28922"/>
                    <a:pt x="131087" y="28999"/>
                    <a:pt x="131087" y="28999"/>
                  </a:cubicBezTo>
                  <a:cubicBezTo>
                    <a:pt x="131016" y="29218"/>
                    <a:pt x="131016" y="29295"/>
                    <a:pt x="131164" y="29443"/>
                  </a:cubicBezTo>
                  <a:cubicBezTo>
                    <a:pt x="131235" y="29514"/>
                    <a:pt x="131383" y="29591"/>
                    <a:pt x="131531" y="29514"/>
                  </a:cubicBezTo>
                  <a:cubicBezTo>
                    <a:pt x="131827" y="29295"/>
                    <a:pt x="132271" y="29218"/>
                    <a:pt x="132566" y="28774"/>
                  </a:cubicBezTo>
                  <a:cubicBezTo>
                    <a:pt x="132643" y="28703"/>
                    <a:pt x="132714" y="28626"/>
                    <a:pt x="132939" y="28703"/>
                  </a:cubicBezTo>
                  <a:cubicBezTo>
                    <a:pt x="133087" y="28774"/>
                    <a:pt x="133158" y="28703"/>
                    <a:pt x="133306" y="28626"/>
                  </a:cubicBezTo>
                  <a:cubicBezTo>
                    <a:pt x="133383" y="28407"/>
                    <a:pt x="133679" y="28330"/>
                    <a:pt x="133602" y="28111"/>
                  </a:cubicBezTo>
                  <a:cubicBezTo>
                    <a:pt x="133602" y="27815"/>
                    <a:pt x="133306" y="27815"/>
                    <a:pt x="133087" y="27815"/>
                  </a:cubicBezTo>
                  <a:lnTo>
                    <a:pt x="133010" y="27815"/>
                  </a:lnTo>
                  <a:cubicBezTo>
                    <a:pt x="132939" y="27815"/>
                    <a:pt x="132791" y="27738"/>
                    <a:pt x="132791" y="27591"/>
                  </a:cubicBezTo>
                  <a:cubicBezTo>
                    <a:pt x="132643" y="27224"/>
                    <a:pt x="132566" y="26851"/>
                    <a:pt x="132791" y="26484"/>
                  </a:cubicBezTo>
                  <a:lnTo>
                    <a:pt x="132791" y="26259"/>
                  </a:lnTo>
                  <a:cubicBezTo>
                    <a:pt x="132939" y="25963"/>
                    <a:pt x="133010" y="25667"/>
                    <a:pt x="133010" y="25371"/>
                  </a:cubicBezTo>
                  <a:cubicBezTo>
                    <a:pt x="132939" y="24927"/>
                    <a:pt x="133010" y="24484"/>
                    <a:pt x="132939" y="24117"/>
                  </a:cubicBezTo>
                  <a:cubicBezTo>
                    <a:pt x="132939" y="23744"/>
                    <a:pt x="133087" y="23525"/>
                    <a:pt x="133383" y="23448"/>
                  </a:cubicBezTo>
                  <a:cubicBezTo>
                    <a:pt x="133602" y="23300"/>
                    <a:pt x="133898" y="23300"/>
                    <a:pt x="134123" y="23152"/>
                  </a:cubicBezTo>
                  <a:cubicBezTo>
                    <a:pt x="134342" y="23004"/>
                    <a:pt x="134567" y="23004"/>
                    <a:pt x="134786" y="23081"/>
                  </a:cubicBezTo>
                  <a:cubicBezTo>
                    <a:pt x="134934" y="23152"/>
                    <a:pt x="135082" y="23004"/>
                    <a:pt x="135159" y="22933"/>
                  </a:cubicBezTo>
                  <a:cubicBezTo>
                    <a:pt x="135307" y="22856"/>
                    <a:pt x="135378" y="22933"/>
                    <a:pt x="135455" y="23004"/>
                  </a:cubicBezTo>
                  <a:cubicBezTo>
                    <a:pt x="135455" y="23229"/>
                    <a:pt x="135526" y="23525"/>
                    <a:pt x="135526" y="23744"/>
                  </a:cubicBezTo>
                  <a:cubicBezTo>
                    <a:pt x="135526" y="23969"/>
                    <a:pt x="135673" y="24117"/>
                    <a:pt x="135821" y="24265"/>
                  </a:cubicBezTo>
                  <a:cubicBezTo>
                    <a:pt x="136046" y="24413"/>
                    <a:pt x="136265" y="24484"/>
                    <a:pt x="136490" y="24631"/>
                  </a:cubicBezTo>
                  <a:cubicBezTo>
                    <a:pt x="136490" y="24631"/>
                    <a:pt x="136561" y="24631"/>
                    <a:pt x="136638" y="24560"/>
                  </a:cubicBezTo>
                  <a:cubicBezTo>
                    <a:pt x="136709" y="24484"/>
                    <a:pt x="136786" y="24413"/>
                    <a:pt x="136786" y="24265"/>
                  </a:cubicBezTo>
                  <a:cubicBezTo>
                    <a:pt x="136857" y="23892"/>
                    <a:pt x="137005" y="23448"/>
                    <a:pt x="137005" y="23081"/>
                  </a:cubicBezTo>
                  <a:cubicBezTo>
                    <a:pt x="137082" y="22785"/>
                    <a:pt x="137230" y="22637"/>
                    <a:pt x="137449" y="22489"/>
                  </a:cubicBezTo>
                  <a:cubicBezTo>
                    <a:pt x="137597" y="22489"/>
                    <a:pt x="137597" y="22341"/>
                    <a:pt x="137597" y="22193"/>
                  </a:cubicBezTo>
                  <a:lnTo>
                    <a:pt x="137597" y="22116"/>
                  </a:lnTo>
                  <a:cubicBezTo>
                    <a:pt x="137082" y="21749"/>
                    <a:pt x="136934" y="21229"/>
                    <a:pt x="136857" y="20637"/>
                  </a:cubicBezTo>
                  <a:cubicBezTo>
                    <a:pt x="136857" y="20637"/>
                    <a:pt x="136857" y="20566"/>
                    <a:pt x="136934" y="20566"/>
                  </a:cubicBezTo>
                  <a:cubicBezTo>
                    <a:pt x="137005" y="20341"/>
                    <a:pt x="137378" y="20193"/>
                    <a:pt x="137674" y="20341"/>
                  </a:cubicBezTo>
                  <a:cubicBezTo>
                    <a:pt x="137745" y="20341"/>
                    <a:pt x="137822" y="20489"/>
                    <a:pt x="137745" y="20637"/>
                  </a:cubicBezTo>
                  <a:cubicBezTo>
                    <a:pt x="137597" y="20933"/>
                    <a:pt x="137597" y="21229"/>
                    <a:pt x="137745" y="21524"/>
                  </a:cubicBezTo>
                  <a:cubicBezTo>
                    <a:pt x="137970" y="21897"/>
                    <a:pt x="138189" y="22264"/>
                    <a:pt x="138189" y="22708"/>
                  </a:cubicBezTo>
                  <a:cubicBezTo>
                    <a:pt x="138189" y="22708"/>
                    <a:pt x="138266" y="22785"/>
                    <a:pt x="138266" y="22856"/>
                  </a:cubicBezTo>
                  <a:cubicBezTo>
                    <a:pt x="138562" y="23152"/>
                    <a:pt x="138414" y="23525"/>
                    <a:pt x="138562" y="23892"/>
                  </a:cubicBezTo>
                  <a:cubicBezTo>
                    <a:pt x="138485" y="24117"/>
                    <a:pt x="138266" y="24265"/>
                    <a:pt x="138118" y="24484"/>
                  </a:cubicBezTo>
                  <a:lnTo>
                    <a:pt x="138041" y="24560"/>
                  </a:lnTo>
                  <a:cubicBezTo>
                    <a:pt x="137893" y="24708"/>
                    <a:pt x="137822" y="24927"/>
                    <a:pt x="137893" y="25152"/>
                  </a:cubicBezTo>
                  <a:cubicBezTo>
                    <a:pt x="137893" y="25744"/>
                    <a:pt x="137893" y="26259"/>
                    <a:pt x="137674" y="26780"/>
                  </a:cubicBezTo>
                  <a:cubicBezTo>
                    <a:pt x="137597" y="26928"/>
                    <a:pt x="137597" y="27076"/>
                    <a:pt x="137597" y="27224"/>
                  </a:cubicBezTo>
                  <a:lnTo>
                    <a:pt x="137597" y="28851"/>
                  </a:lnTo>
                  <a:cubicBezTo>
                    <a:pt x="137597" y="29295"/>
                    <a:pt x="137526" y="29662"/>
                    <a:pt x="137230" y="29958"/>
                  </a:cubicBezTo>
                  <a:cubicBezTo>
                    <a:pt x="137153" y="30035"/>
                    <a:pt x="137153" y="30183"/>
                    <a:pt x="137082" y="30254"/>
                  </a:cubicBezTo>
                  <a:lnTo>
                    <a:pt x="136857" y="30479"/>
                  </a:lnTo>
                  <a:cubicBezTo>
                    <a:pt x="136561" y="30698"/>
                    <a:pt x="136561" y="30698"/>
                    <a:pt x="136709" y="30922"/>
                  </a:cubicBezTo>
                  <a:cubicBezTo>
                    <a:pt x="136934" y="31218"/>
                    <a:pt x="137005" y="31514"/>
                    <a:pt x="136934" y="31810"/>
                  </a:cubicBezTo>
                  <a:cubicBezTo>
                    <a:pt x="136857" y="32029"/>
                    <a:pt x="136786" y="32177"/>
                    <a:pt x="136709" y="32325"/>
                  </a:cubicBezTo>
                  <a:cubicBezTo>
                    <a:pt x="136638" y="32550"/>
                    <a:pt x="136638" y="32846"/>
                    <a:pt x="136709" y="33065"/>
                  </a:cubicBezTo>
                  <a:cubicBezTo>
                    <a:pt x="136709" y="33509"/>
                    <a:pt x="136934" y="33881"/>
                    <a:pt x="137005" y="34248"/>
                  </a:cubicBezTo>
                  <a:cubicBezTo>
                    <a:pt x="137378" y="35657"/>
                    <a:pt x="138189" y="36764"/>
                    <a:pt x="138928" y="37947"/>
                  </a:cubicBezTo>
                  <a:cubicBezTo>
                    <a:pt x="139153" y="38243"/>
                    <a:pt x="139372" y="38616"/>
                    <a:pt x="139520" y="38912"/>
                  </a:cubicBezTo>
                  <a:cubicBezTo>
                    <a:pt x="139668" y="39131"/>
                    <a:pt x="139745" y="39356"/>
                    <a:pt x="139964" y="39504"/>
                  </a:cubicBezTo>
                  <a:cubicBezTo>
                    <a:pt x="140189" y="39723"/>
                    <a:pt x="140337" y="40019"/>
                    <a:pt x="140485" y="40314"/>
                  </a:cubicBezTo>
                  <a:cubicBezTo>
                    <a:pt x="140633" y="40610"/>
                    <a:pt x="140704" y="40906"/>
                    <a:pt x="140852" y="41202"/>
                  </a:cubicBezTo>
                  <a:cubicBezTo>
                    <a:pt x="140929" y="41498"/>
                    <a:pt x="141225" y="41646"/>
                    <a:pt x="141521" y="41794"/>
                  </a:cubicBezTo>
                  <a:lnTo>
                    <a:pt x="141592" y="41794"/>
                  </a:lnTo>
                  <a:cubicBezTo>
                    <a:pt x="141816" y="41575"/>
                    <a:pt x="141816" y="41350"/>
                    <a:pt x="141964" y="41131"/>
                  </a:cubicBezTo>
                  <a:cubicBezTo>
                    <a:pt x="142260" y="40539"/>
                    <a:pt x="142260" y="40019"/>
                    <a:pt x="142035" y="39356"/>
                  </a:cubicBezTo>
                  <a:cubicBezTo>
                    <a:pt x="141816" y="38764"/>
                    <a:pt x="141740" y="38539"/>
                    <a:pt x="142479" y="38243"/>
                  </a:cubicBezTo>
                  <a:cubicBezTo>
                    <a:pt x="142479" y="38172"/>
                    <a:pt x="142556" y="38172"/>
                    <a:pt x="142556" y="38172"/>
                  </a:cubicBezTo>
                  <a:cubicBezTo>
                    <a:pt x="142704" y="38095"/>
                    <a:pt x="142704" y="38024"/>
                    <a:pt x="142627" y="37876"/>
                  </a:cubicBezTo>
                  <a:cubicBezTo>
                    <a:pt x="142556" y="37728"/>
                    <a:pt x="142408" y="37580"/>
                    <a:pt x="142331" y="37432"/>
                  </a:cubicBezTo>
                  <a:cubicBezTo>
                    <a:pt x="142260" y="37355"/>
                    <a:pt x="142260" y="37207"/>
                    <a:pt x="142260" y="37059"/>
                  </a:cubicBezTo>
                  <a:lnTo>
                    <a:pt x="142260" y="36101"/>
                  </a:lnTo>
                  <a:cubicBezTo>
                    <a:pt x="142331" y="35876"/>
                    <a:pt x="142479" y="35728"/>
                    <a:pt x="142704" y="35657"/>
                  </a:cubicBezTo>
                  <a:lnTo>
                    <a:pt x="143148" y="35432"/>
                  </a:lnTo>
                  <a:cubicBezTo>
                    <a:pt x="143296" y="35361"/>
                    <a:pt x="143296" y="35065"/>
                    <a:pt x="143219" y="34917"/>
                  </a:cubicBezTo>
                  <a:cubicBezTo>
                    <a:pt x="143071" y="34769"/>
                    <a:pt x="142923" y="34544"/>
                    <a:pt x="142775" y="34396"/>
                  </a:cubicBezTo>
                  <a:cubicBezTo>
                    <a:pt x="142331" y="33881"/>
                    <a:pt x="142183" y="33361"/>
                    <a:pt x="142260" y="32698"/>
                  </a:cubicBezTo>
                  <a:cubicBezTo>
                    <a:pt x="142260" y="32621"/>
                    <a:pt x="142408" y="32550"/>
                    <a:pt x="142479" y="32550"/>
                  </a:cubicBezTo>
                  <a:lnTo>
                    <a:pt x="142704" y="32550"/>
                  </a:lnTo>
                  <a:cubicBezTo>
                    <a:pt x="142923" y="32550"/>
                    <a:pt x="143148" y="32325"/>
                    <a:pt x="143000" y="32177"/>
                  </a:cubicBezTo>
                  <a:cubicBezTo>
                    <a:pt x="142852" y="31881"/>
                    <a:pt x="142704" y="31662"/>
                    <a:pt x="142556" y="31437"/>
                  </a:cubicBezTo>
                  <a:cubicBezTo>
                    <a:pt x="142479" y="31218"/>
                    <a:pt x="142331" y="31141"/>
                    <a:pt x="142112" y="31141"/>
                  </a:cubicBezTo>
                  <a:cubicBezTo>
                    <a:pt x="142035" y="31141"/>
                    <a:pt x="141964" y="31141"/>
                    <a:pt x="141964" y="31070"/>
                  </a:cubicBezTo>
                  <a:cubicBezTo>
                    <a:pt x="141816" y="30774"/>
                    <a:pt x="141592" y="30479"/>
                    <a:pt x="141816" y="30183"/>
                  </a:cubicBezTo>
                  <a:lnTo>
                    <a:pt x="141816" y="29810"/>
                  </a:lnTo>
                  <a:cubicBezTo>
                    <a:pt x="141816" y="29739"/>
                    <a:pt x="141740" y="29662"/>
                    <a:pt x="141669" y="29591"/>
                  </a:cubicBezTo>
                  <a:cubicBezTo>
                    <a:pt x="141521" y="29366"/>
                    <a:pt x="141296" y="29295"/>
                    <a:pt x="141148" y="29295"/>
                  </a:cubicBezTo>
                  <a:cubicBezTo>
                    <a:pt x="141077" y="29295"/>
                    <a:pt x="141000" y="29295"/>
                    <a:pt x="140929" y="29366"/>
                  </a:cubicBezTo>
                  <a:cubicBezTo>
                    <a:pt x="140852" y="29443"/>
                    <a:pt x="140852" y="29514"/>
                    <a:pt x="140781" y="29591"/>
                  </a:cubicBezTo>
                  <a:lnTo>
                    <a:pt x="140781" y="29591"/>
                  </a:lnTo>
                  <a:lnTo>
                    <a:pt x="140781" y="29662"/>
                  </a:lnTo>
                  <a:lnTo>
                    <a:pt x="140852" y="29662"/>
                  </a:lnTo>
                  <a:cubicBezTo>
                    <a:pt x="140852" y="29739"/>
                    <a:pt x="140852" y="29662"/>
                    <a:pt x="140781" y="29662"/>
                  </a:cubicBezTo>
                  <a:lnTo>
                    <a:pt x="140781" y="29662"/>
                  </a:lnTo>
                  <a:lnTo>
                    <a:pt x="140781" y="29591"/>
                  </a:lnTo>
                  <a:cubicBezTo>
                    <a:pt x="140556" y="29514"/>
                    <a:pt x="140485" y="29366"/>
                    <a:pt x="140337" y="29147"/>
                  </a:cubicBezTo>
                  <a:cubicBezTo>
                    <a:pt x="140189" y="28774"/>
                    <a:pt x="140189" y="28407"/>
                    <a:pt x="140189" y="28034"/>
                  </a:cubicBezTo>
                  <a:cubicBezTo>
                    <a:pt x="140260" y="27372"/>
                    <a:pt x="140189" y="26780"/>
                    <a:pt x="139893" y="26259"/>
                  </a:cubicBezTo>
                  <a:cubicBezTo>
                    <a:pt x="139816" y="26188"/>
                    <a:pt x="139816" y="26111"/>
                    <a:pt x="139816" y="26040"/>
                  </a:cubicBezTo>
                  <a:cubicBezTo>
                    <a:pt x="139668" y="25667"/>
                    <a:pt x="139893" y="25371"/>
                    <a:pt x="140260" y="25300"/>
                  </a:cubicBezTo>
                  <a:lnTo>
                    <a:pt x="140485" y="25300"/>
                  </a:lnTo>
                  <a:cubicBezTo>
                    <a:pt x="140704" y="25300"/>
                    <a:pt x="140781" y="25223"/>
                    <a:pt x="140781" y="25075"/>
                  </a:cubicBezTo>
                  <a:cubicBezTo>
                    <a:pt x="140852" y="24856"/>
                    <a:pt x="140852" y="24708"/>
                    <a:pt x="141000" y="24560"/>
                  </a:cubicBezTo>
                  <a:cubicBezTo>
                    <a:pt x="141000" y="24484"/>
                    <a:pt x="141148" y="24484"/>
                    <a:pt x="141225" y="24560"/>
                  </a:cubicBezTo>
                  <a:cubicBezTo>
                    <a:pt x="141296" y="24708"/>
                    <a:pt x="141373" y="24856"/>
                    <a:pt x="141521" y="25004"/>
                  </a:cubicBezTo>
                  <a:cubicBezTo>
                    <a:pt x="141521" y="25075"/>
                    <a:pt x="141592" y="25075"/>
                    <a:pt x="141669" y="25075"/>
                  </a:cubicBezTo>
                  <a:cubicBezTo>
                    <a:pt x="141740" y="25075"/>
                    <a:pt x="141816" y="25004"/>
                    <a:pt x="141816" y="24927"/>
                  </a:cubicBezTo>
                  <a:cubicBezTo>
                    <a:pt x="141888" y="24779"/>
                    <a:pt x="141888" y="24631"/>
                    <a:pt x="141964" y="24413"/>
                  </a:cubicBezTo>
                  <a:cubicBezTo>
                    <a:pt x="141964" y="24188"/>
                    <a:pt x="142112" y="23969"/>
                    <a:pt x="142260" y="23821"/>
                  </a:cubicBezTo>
                  <a:cubicBezTo>
                    <a:pt x="142479" y="23525"/>
                    <a:pt x="142775" y="23448"/>
                    <a:pt x="143148" y="23377"/>
                  </a:cubicBezTo>
                  <a:cubicBezTo>
                    <a:pt x="143367" y="23377"/>
                    <a:pt x="143515" y="23525"/>
                    <a:pt x="143740" y="23596"/>
                  </a:cubicBezTo>
                  <a:cubicBezTo>
                    <a:pt x="143888" y="23744"/>
                    <a:pt x="144036" y="23892"/>
                    <a:pt x="144184" y="23969"/>
                  </a:cubicBezTo>
                  <a:cubicBezTo>
                    <a:pt x="144255" y="24040"/>
                    <a:pt x="144332" y="24117"/>
                    <a:pt x="144403" y="24117"/>
                  </a:cubicBezTo>
                  <a:cubicBezTo>
                    <a:pt x="144480" y="24117"/>
                    <a:pt x="144628" y="24117"/>
                    <a:pt x="144699" y="24188"/>
                  </a:cubicBezTo>
                  <a:cubicBezTo>
                    <a:pt x="144776" y="24188"/>
                    <a:pt x="144923" y="24040"/>
                    <a:pt x="144923" y="23969"/>
                  </a:cubicBezTo>
                  <a:cubicBezTo>
                    <a:pt x="144923" y="23744"/>
                    <a:pt x="144699" y="23525"/>
                    <a:pt x="144776" y="23229"/>
                  </a:cubicBezTo>
                  <a:cubicBezTo>
                    <a:pt x="144847" y="23004"/>
                    <a:pt x="144847" y="22785"/>
                    <a:pt x="144923" y="22489"/>
                  </a:cubicBezTo>
                  <a:cubicBezTo>
                    <a:pt x="145071" y="22193"/>
                    <a:pt x="145071" y="21820"/>
                    <a:pt x="145142" y="21453"/>
                  </a:cubicBezTo>
                  <a:cubicBezTo>
                    <a:pt x="145142" y="20933"/>
                    <a:pt x="145290" y="20418"/>
                    <a:pt x="145586" y="19974"/>
                  </a:cubicBezTo>
                  <a:cubicBezTo>
                    <a:pt x="145811" y="19749"/>
                    <a:pt x="145882" y="19453"/>
                    <a:pt x="146030" y="19157"/>
                  </a:cubicBezTo>
                  <a:cubicBezTo>
                    <a:pt x="146255" y="18713"/>
                    <a:pt x="146551" y="18270"/>
                    <a:pt x="146847" y="17974"/>
                  </a:cubicBezTo>
                  <a:cubicBezTo>
                    <a:pt x="146995" y="17826"/>
                    <a:pt x="147214" y="17755"/>
                    <a:pt x="147362" y="17755"/>
                  </a:cubicBezTo>
                  <a:cubicBezTo>
                    <a:pt x="147587" y="17755"/>
                    <a:pt x="147883" y="17826"/>
                    <a:pt x="148102" y="17826"/>
                  </a:cubicBezTo>
                  <a:cubicBezTo>
                    <a:pt x="148178" y="17826"/>
                    <a:pt x="148326" y="17826"/>
                    <a:pt x="148397" y="17755"/>
                  </a:cubicBezTo>
                  <a:cubicBezTo>
                    <a:pt x="148474" y="17755"/>
                    <a:pt x="148545" y="17678"/>
                    <a:pt x="148545" y="17607"/>
                  </a:cubicBezTo>
                  <a:cubicBezTo>
                    <a:pt x="148545" y="17163"/>
                    <a:pt x="148622" y="16719"/>
                    <a:pt x="148178" y="16346"/>
                  </a:cubicBezTo>
                  <a:cubicBezTo>
                    <a:pt x="148031" y="16275"/>
                    <a:pt x="148031" y="16127"/>
                    <a:pt x="147954" y="16050"/>
                  </a:cubicBezTo>
                  <a:cubicBezTo>
                    <a:pt x="147883" y="15902"/>
                    <a:pt x="147806" y="15831"/>
                    <a:pt x="147735" y="15754"/>
                  </a:cubicBezTo>
                  <a:cubicBezTo>
                    <a:pt x="147362" y="15606"/>
                    <a:pt x="147066" y="15310"/>
                    <a:pt x="146622" y="15239"/>
                  </a:cubicBezTo>
                  <a:lnTo>
                    <a:pt x="146622" y="15239"/>
                  </a:lnTo>
                  <a:lnTo>
                    <a:pt x="146551" y="15239"/>
                  </a:lnTo>
                  <a:lnTo>
                    <a:pt x="146622" y="15163"/>
                  </a:lnTo>
                  <a:lnTo>
                    <a:pt x="146622" y="15239"/>
                  </a:lnTo>
                  <a:cubicBezTo>
                    <a:pt x="146622" y="15091"/>
                    <a:pt x="146551" y="14944"/>
                    <a:pt x="146551" y="14796"/>
                  </a:cubicBezTo>
                  <a:cubicBezTo>
                    <a:pt x="146474" y="14571"/>
                    <a:pt x="146326" y="14352"/>
                    <a:pt x="145959" y="14423"/>
                  </a:cubicBezTo>
                  <a:cubicBezTo>
                    <a:pt x="145882" y="14423"/>
                    <a:pt x="145882" y="14423"/>
                    <a:pt x="145811" y="14352"/>
                  </a:cubicBezTo>
                  <a:cubicBezTo>
                    <a:pt x="145811" y="14275"/>
                    <a:pt x="145811" y="14204"/>
                    <a:pt x="145734" y="14127"/>
                  </a:cubicBezTo>
                  <a:cubicBezTo>
                    <a:pt x="145586" y="13831"/>
                    <a:pt x="145515" y="13760"/>
                    <a:pt x="145219" y="13760"/>
                  </a:cubicBezTo>
                  <a:cubicBezTo>
                    <a:pt x="144847" y="13831"/>
                    <a:pt x="144628" y="13683"/>
                    <a:pt x="144480" y="13464"/>
                  </a:cubicBezTo>
                  <a:cubicBezTo>
                    <a:pt x="144403" y="13387"/>
                    <a:pt x="144403" y="13239"/>
                    <a:pt x="144551" y="13168"/>
                  </a:cubicBezTo>
                  <a:cubicBezTo>
                    <a:pt x="144628" y="13168"/>
                    <a:pt x="144776" y="13091"/>
                    <a:pt x="144923" y="13091"/>
                  </a:cubicBezTo>
                  <a:cubicBezTo>
                    <a:pt x="145290" y="12943"/>
                    <a:pt x="145515" y="12724"/>
                    <a:pt x="145515" y="12280"/>
                  </a:cubicBezTo>
                  <a:cubicBezTo>
                    <a:pt x="145586" y="11908"/>
                    <a:pt x="145586" y="11464"/>
                    <a:pt x="145586" y="11020"/>
                  </a:cubicBezTo>
                  <a:cubicBezTo>
                    <a:pt x="145586" y="10872"/>
                    <a:pt x="145515" y="10724"/>
                    <a:pt x="145515" y="10653"/>
                  </a:cubicBezTo>
                  <a:cubicBezTo>
                    <a:pt x="145438" y="10505"/>
                    <a:pt x="145290" y="10357"/>
                    <a:pt x="145219" y="10132"/>
                  </a:cubicBezTo>
                  <a:cubicBezTo>
                    <a:pt x="145142" y="9913"/>
                    <a:pt x="144995" y="9765"/>
                    <a:pt x="144699" y="9688"/>
                  </a:cubicBezTo>
                  <a:cubicBezTo>
                    <a:pt x="144480" y="9688"/>
                    <a:pt x="144255" y="9540"/>
                    <a:pt x="144107" y="9321"/>
                  </a:cubicBezTo>
                  <a:cubicBezTo>
                    <a:pt x="144036" y="9244"/>
                    <a:pt x="144036" y="9096"/>
                    <a:pt x="144107" y="9025"/>
                  </a:cubicBezTo>
                  <a:cubicBezTo>
                    <a:pt x="144107" y="8877"/>
                    <a:pt x="144184" y="8801"/>
                    <a:pt x="144184" y="8730"/>
                  </a:cubicBezTo>
                  <a:cubicBezTo>
                    <a:pt x="144332" y="8582"/>
                    <a:pt x="144480" y="8505"/>
                    <a:pt x="144480" y="8653"/>
                  </a:cubicBezTo>
                  <a:cubicBezTo>
                    <a:pt x="144628" y="8949"/>
                    <a:pt x="144776" y="9096"/>
                    <a:pt x="144995" y="9173"/>
                  </a:cubicBezTo>
                  <a:cubicBezTo>
                    <a:pt x="145663" y="9540"/>
                    <a:pt x="145663" y="9540"/>
                    <a:pt x="146030" y="8877"/>
                  </a:cubicBezTo>
                  <a:cubicBezTo>
                    <a:pt x="146030" y="8801"/>
                    <a:pt x="146030" y="8730"/>
                    <a:pt x="146107" y="8653"/>
                  </a:cubicBezTo>
                  <a:cubicBezTo>
                    <a:pt x="146178" y="8434"/>
                    <a:pt x="146403" y="8357"/>
                    <a:pt x="146622" y="8357"/>
                  </a:cubicBezTo>
                  <a:cubicBezTo>
                    <a:pt x="146770" y="8286"/>
                    <a:pt x="146847" y="8434"/>
                    <a:pt x="146995" y="8505"/>
                  </a:cubicBezTo>
                  <a:cubicBezTo>
                    <a:pt x="147066" y="8653"/>
                    <a:pt x="147214" y="8730"/>
                    <a:pt x="147362" y="8877"/>
                  </a:cubicBezTo>
                  <a:cubicBezTo>
                    <a:pt x="147510" y="9096"/>
                    <a:pt x="147806" y="9173"/>
                    <a:pt x="148031" y="9025"/>
                  </a:cubicBezTo>
                  <a:cubicBezTo>
                    <a:pt x="148249" y="8877"/>
                    <a:pt x="148474" y="8801"/>
                    <a:pt x="148693" y="8801"/>
                  </a:cubicBezTo>
                  <a:cubicBezTo>
                    <a:pt x="148841" y="8877"/>
                    <a:pt x="149066" y="8877"/>
                    <a:pt x="149214" y="8877"/>
                  </a:cubicBezTo>
                  <a:cubicBezTo>
                    <a:pt x="149362" y="8877"/>
                    <a:pt x="149510" y="8801"/>
                    <a:pt x="149658" y="8801"/>
                  </a:cubicBezTo>
                  <a:cubicBezTo>
                    <a:pt x="149729" y="8801"/>
                    <a:pt x="149806" y="8730"/>
                    <a:pt x="149806" y="8653"/>
                  </a:cubicBezTo>
                  <a:cubicBezTo>
                    <a:pt x="149877" y="8653"/>
                    <a:pt x="149954" y="8582"/>
                    <a:pt x="149954" y="8505"/>
                  </a:cubicBezTo>
                  <a:cubicBezTo>
                    <a:pt x="149877" y="8209"/>
                    <a:pt x="149877" y="7765"/>
                    <a:pt x="149362" y="7765"/>
                  </a:cubicBezTo>
                  <a:close/>
                  <a:moveTo>
                    <a:pt x="37954" y="29295"/>
                  </a:moveTo>
                  <a:lnTo>
                    <a:pt x="37954" y="29218"/>
                  </a:lnTo>
                  <a:lnTo>
                    <a:pt x="37954" y="29218"/>
                  </a:lnTo>
                  <a:lnTo>
                    <a:pt x="37954" y="29295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4" name="Google Shape;1819;p59">
              <a:extLst>
                <a:ext uri="{FF2B5EF4-FFF2-40B4-BE49-F238E27FC236}">
                  <a16:creationId xmlns:a16="http://schemas.microsoft.com/office/drawing/2014/main" id="{3876657B-B64D-0D17-86C6-CBA1B98B6388}"/>
                </a:ext>
              </a:extLst>
            </p:cNvPr>
            <p:cNvSpPr/>
            <p:nvPr/>
          </p:nvSpPr>
          <p:spPr>
            <a:xfrm>
              <a:off x="5791975" y="3346675"/>
              <a:ext cx="0" cy="25"/>
            </a:xfrm>
            <a:custGeom>
              <a:avLst/>
              <a:gdLst/>
              <a:ahLst/>
              <a:cxnLst/>
              <a:rect l="l" t="t" r="r" b="b"/>
              <a:pathLst>
                <a:path h="1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" name="Google Shape;1820;p59">
              <a:extLst>
                <a:ext uri="{FF2B5EF4-FFF2-40B4-BE49-F238E27FC236}">
                  <a16:creationId xmlns:a16="http://schemas.microsoft.com/office/drawing/2014/main" id="{8714083B-0166-1F74-31B1-352338C68680}"/>
                </a:ext>
              </a:extLst>
            </p:cNvPr>
            <p:cNvSpPr/>
            <p:nvPr/>
          </p:nvSpPr>
          <p:spPr>
            <a:xfrm>
              <a:off x="4036800" y="2660625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77" y="71"/>
                  </a:lnTo>
                  <a:cubicBezTo>
                    <a:pt x="77" y="0"/>
                    <a:pt x="0" y="0"/>
                    <a:pt x="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" name="Google Shape;1821;p59">
              <a:extLst>
                <a:ext uri="{FF2B5EF4-FFF2-40B4-BE49-F238E27FC236}">
                  <a16:creationId xmlns:a16="http://schemas.microsoft.com/office/drawing/2014/main" id="{59E8E1E4-E548-A382-B445-80EC55DF5A03}"/>
                </a:ext>
              </a:extLst>
            </p:cNvPr>
            <p:cNvSpPr/>
            <p:nvPr/>
          </p:nvSpPr>
          <p:spPr>
            <a:xfrm>
              <a:off x="2527675" y="3533550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8" y="71"/>
                  </a:moveTo>
                  <a:lnTo>
                    <a:pt x="78" y="0"/>
                  </a:lnTo>
                  <a:lnTo>
                    <a:pt x="1" y="0"/>
                  </a:lnTo>
                  <a:lnTo>
                    <a:pt x="78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" name="Google Shape;1822;p59">
              <a:extLst>
                <a:ext uri="{FF2B5EF4-FFF2-40B4-BE49-F238E27FC236}">
                  <a16:creationId xmlns:a16="http://schemas.microsoft.com/office/drawing/2014/main" id="{D0D2B991-6BAF-FB15-57FC-34EA2BFA064F}"/>
                </a:ext>
              </a:extLst>
            </p:cNvPr>
            <p:cNvSpPr/>
            <p:nvPr/>
          </p:nvSpPr>
          <p:spPr>
            <a:xfrm>
              <a:off x="1967375" y="148987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1"/>
                  </a:moveTo>
                  <a:lnTo>
                    <a:pt x="1" y="1"/>
                  </a:lnTo>
                  <a:lnTo>
                    <a:pt x="1" y="77"/>
                  </a:lnTo>
                  <a:lnTo>
                    <a:pt x="1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8" name="Google Shape;1823;p59">
              <a:extLst>
                <a:ext uri="{FF2B5EF4-FFF2-40B4-BE49-F238E27FC236}">
                  <a16:creationId xmlns:a16="http://schemas.microsoft.com/office/drawing/2014/main" id="{1E483666-95C0-AC18-0D9F-5AD354928CF0}"/>
                </a:ext>
              </a:extLst>
            </p:cNvPr>
            <p:cNvSpPr/>
            <p:nvPr/>
          </p:nvSpPr>
          <p:spPr>
            <a:xfrm>
              <a:off x="2017250" y="1685925"/>
              <a:ext cx="120300" cy="116600"/>
            </a:xfrm>
            <a:custGeom>
              <a:avLst/>
              <a:gdLst/>
              <a:ahLst/>
              <a:cxnLst/>
              <a:rect l="l" t="t" r="r" b="b"/>
              <a:pathLst>
                <a:path w="4812" h="4664" extrusionOk="0">
                  <a:moveTo>
                    <a:pt x="1557" y="296"/>
                  </a:moveTo>
                  <a:lnTo>
                    <a:pt x="1557" y="296"/>
                  </a:lnTo>
                  <a:lnTo>
                    <a:pt x="1557" y="296"/>
                  </a:lnTo>
                  <a:cubicBezTo>
                    <a:pt x="1480" y="444"/>
                    <a:pt x="1409" y="669"/>
                    <a:pt x="1332" y="888"/>
                  </a:cubicBezTo>
                  <a:cubicBezTo>
                    <a:pt x="1184" y="1556"/>
                    <a:pt x="740" y="2071"/>
                    <a:pt x="592" y="2740"/>
                  </a:cubicBezTo>
                  <a:cubicBezTo>
                    <a:pt x="592" y="2888"/>
                    <a:pt x="444" y="2959"/>
                    <a:pt x="296" y="3036"/>
                  </a:cubicBezTo>
                  <a:lnTo>
                    <a:pt x="77" y="3255"/>
                  </a:lnTo>
                  <a:cubicBezTo>
                    <a:pt x="0" y="3332"/>
                    <a:pt x="77" y="3628"/>
                    <a:pt x="225" y="3699"/>
                  </a:cubicBezTo>
                  <a:cubicBezTo>
                    <a:pt x="225" y="3699"/>
                    <a:pt x="296" y="3776"/>
                    <a:pt x="373" y="3776"/>
                  </a:cubicBezTo>
                  <a:cubicBezTo>
                    <a:pt x="521" y="3847"/>
                    <a:pt x="592" y="3924"/>
                    <a:pt x="592" y="4072"/>
                  </a:cubicBezTo>
                  <a:lnTo>
                    <a:pt x="592" y="4291"/>
                  </a:lnTo>
                  <a:cubicBezTo>
                    <a:pt x="592" y="4587"/>
                    <a:pt x="740" y="4663"/>
                    <a:pt x="965" y="4587"/>
                  </a:cubicBezTo>
                  <a:cubicBezTo>
                    <a:pt x="1113" y="4587"/>
                    <a:pt x="1332" y="4587"/>
                    <a:pt x="1409" y="4439"/>
                  </a:cubicBezTo>
                  <a:cubicBezTo>
                    <a:pt x="1705" y="4072"/>
                    <a:pt x="2296" y="3924"/>
                    <a:pt x="2515" y="3403"/>
                  </a:cubicBezTo>
                  <a:cubicBezTo>
                    <a:pt x="2515" y="3403"/>
                    <a:pt x="2663" y="3332"/>
                    <a:pt x="2740" y="3403"/>
                  </a:cubicBezTo>
                  <a:cubicBezTo>
                    <a:pt x="2959" y="3480"/>
                    <a:pt x="3184" y="3628"/>
                    <a:pt x="3184" y="3924"/>
                  </a:cubicBezTo>
                  <a:cubicBezTo>
                    <a:pt x="3184" y="4072"/>
                    <a:pt x="3184" y="4143"/>
                    <a:pt x="3332" y="4143"/>
                  </a:cubicBezTo>
                  <a:cubicBezTo>
                    <a:pt x="3551" y="4291"/>
                    <a:pt x="3847" y="4368"/>
                    <a:pt x="4072" y="4439"/>
                  </a:cubicBezTo>
                  <a:cubicBezTo>
                    <a:pt x="4143" y="4516"/>
                    <a:pt x="4220" y="4439"/>
                    <a:pt x="4291" y="4439"/>
                  </a:cubicBezTo>
                  <a:cubicBezTo>
                    <a:pt x="4439" y="4291"/>
                    <a:pt x="4587" y="4220"/>
                    <a:pt x="4664" y="4072"/>
                  </a:cubicBezTo>
                  <a:cubicBezTo>
                    <a:pt x="4812" y="3924"/>
                    <a:pt x="4735" y="3699"/>
                    <a:pt x="4587" y="3628"/>
                  </a:cubicBezTo>
                  <a:lnTo>
                    <a:pt x="4439" y="3628"/>
                  </a:lnTo>
                  <a:cubicBezTo>
                    <a:pt x="4220" y="3551"/>
                    <a:pt x="4143" y="3403"/>
                    <a:pt x="4143" y="3107"/>
                  </a:cubicBezTo>
                  <a:cubicBezTo>
                    <a:pt x="4143" y="2811"/>
                    <a:pt x="3995" y="2592"/>
                    <a:pt x="3847" y="2367"/>
                  </a:cubicBezTo>
                  <a:cubicBezTo>
                    <a:pt x="3699" y="2219"/>
                    <a:pt x="3551" y="2071"/>
                    <a:pt x="3480" y="1923"/>
                  </a:cubicBezTo>
                  <a:cubicBezTo>
                    <a:pt x="3332" y="1556"/>
                    <a:pt x="2888" y="1409"/>
                    <a:pt x="2663" y="965"/>
                  </a:cubicBezTo>
                  <a:lnTo>
                    <a:pt x="2515" y="965"/>
                  </a:lnTo>
                  <a:cubicBezTo>
                    <a:pt x="2296" y="888"/>
                    <a:pt x="2296" y="817"/>
                    <a:pt x="2444" y="669"/>
                  </a:cubicBezTo>
                  <a:cubicBezTo>
                    <a:pt x="2515" y="521"/>
                    <a:pt x="2663" y="444"/>
                    <a:pt x="2740" y="296"/>
                  </a:cubicBezTo>
                  <a:cubicBezTo>
                    <a:pt x="2811" y="225"/>
                    <a:pt x="2740" y="148"/>
                    <a:pt x="2740" y="77"/>
                  </a:cubicBezTo>
                  <a:cubicBezTo>
                    <a:pt x="2740" y="0"/>
                    <a:pt x="2663" y="0"/>
                    <a:pt x="2592" y="77"/>
                  </a:cubicBezTo>
                  <a:cubicBezTo>
                    <a:pt x="2444" y="148"/>
                    <a:pt x="2296" y="148"/>
                    <a:pt x="2149" y="148"/>
                  </a:cubicBezTo>
                  <a:cubicBezTo>
                    <a:pt x="2072" y="77"/>
                    <a:pt x="1924" y="77"/>
                    <a:pt x="1776" y="77"/>
                  </a:cubicBezTo>
                  <a:lnTo>
                    <a:pt x="1557" y="296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9" name="Google Shape;1824;p59">
              <a:extLst>
                <a:ext uri="{FF2B5EF4-FFF2-40B4-BE49-F238E27FC236}">
                  <a16:creationId xmlns:a16="http://schemas.microsoft.com/office/drawing/2014/main" id="{FBE12D78-AD91-D26D-539C-C698C220F8DB}"/>
                </a:ext>
              </a:extLst>
            </p:cNvPr>
            <p:cNvSpPr/>
            <p:nvPr/>
          </p:nvSpPr>
          <p:spPr>
            <a:xfrm>
              <a:off x="2180000" y="4918675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0" y="1"/>
                  </a:moveTo>
                  <a:lnTo>
                    <a:pt x="0" y="1"/>
                  </a:lnTo>
                  <a:lnTo>
                    <a:pt x="77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" name="Google Shape;1825;p59">
              <a:extLst>
                <a:ext uri="{FF2B5EF4-FFF2-40B4-BE49-F238E27FC236}">
                  <a16:creationId xmlns:a16="http://schemas.microsoft.com/office/drawing/2014/main" id="{6369F6DB-94E8-F7BB-C1F5-DB6FF568901E}"/>
                </a:ext>
              </a:extLst>
            </p:cNvPr>
            <p:cNvSpPr/>
            <p:nvPr/>
          </p:nvSpPr>
          <p:spPr>
            <a:xfrm>
              <a:off x="2174525" y="151770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71"/>
                  </a:moveTo>
                  <a:lnTo>
                    <a:pt x="0" y="7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" name="Google Shape;1826;p59">
              <a:extLst>
                <a:ext uri="{FF2B5EF4-FFF2-40B4-BE49-F238E27FC236}">
                  <a16:creationId xmlns:a16="http://schemas.microsoft.com/office/drawing/2014/main" id="{78728680-EE57-033E-6035-2EBF7DFF67AA}"/>
                </a:ext>
              </a:extLst>
            </p:cNvPr>
            <p:cNvSpPr/>
            <p:nvPr/>
          </p:nvSpPr>
          <p:spPr>
            <a:xfrm>
              <a:off x="2339050" y="241650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72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2" name="Google Shape;1827;p59">
              <a:extLst>
                <a:ext uri="{FF2B5EF4-FFF2-40B4-BE49-F238E27FC236}">
                  <a16:creationId xmlns:a16="http://schemas.microsoft.com/office/drawing/2014/main" id="{58C7CE8D-E448-752B-1B2D-109F5CB7C88F}"/>
                </a:ext>
              </a:extLst>
            </p:cNvPr>
            <p:cNvSpPr/>
            <p:nvPr/>
          </p:nvSpPr>
          <p:spPr>
            <a:xfrm>
              <a:off x="2222600" y="49502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" name="Google Shape;1828;p59">
              <a:extLst>
                <a:ext uri="{FF2B5EF4-FFF2-40B4-BE49-F238E27FC236}">
                  <a16:creationId xmlns:a16="http://schemas.microsoft.com/office/drawing/2014/main" id="{96F2763E-5948-FAF2-6D68-30AF536E109F}"/>
                </a:ext>
              </a:extLst>
            </p:cNvPr>
            <p:cNvSpPr/>
            <p:nvPr/>
          </p:nvSpPr>
          <p:spPr>
            <a:xfrm>
              <a:off x="802250" y="16970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4" name="Google Shape;1829;p59">
              <a:extLst>
                <a:ext uri="{FF2B5EF4-FFF2-40B4-BE49-F238E27FC236}">
                  <a16:creationId xmlns:a16="http://schemas.microsoft.com/office/drawing/2014/main" id="{396FA14B-C60F-E3B4-CC2F-A3F02A27AA65}"/>
                </a:ext>
              </a:extLst>
            </p:cNvPr>
            <p:cNvSpPr/>
            <p:nvPr/>
          </p:nvSpPr>
          <p:spPr>
            <a:xfrm>
              <a:off x="1038975" y="2074300"/>
              <a:ext cx="25" cy="1925"/>
            </a:xfrm>
            <a:custGeom>
              <a:avLst/>
              <a:gdLst/>
              <a:ahLst/>
              <a:cxnLst/>
              <a:rect l="l" t="t" r="r" b="b"/>
              <a:pathLst>
                <a:path w="1" h="77" extrusionOk="0">
                  <a:moveTo>
                    <a:pt x="1" y="0"/>
                  </a:moveTo>
                  <a:lnTo>
                    <a:pt x="1" y="77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" name="Google Shape;1830;p59">
              <a:extLst>
                <a:ext uri="{FF2B5EF4-FFF2-40B4-BE49-F238E27FC236}">
                  <a16:creationId xmlns:a16="http://schemas.microsoft.com/office/drawing/2014/main" id="{318AE9A7-C8C5-6021-85FF-3D79E86D0F09}"/>
                </a:ext>
              </a:extLst>
            </p:cNvPr>
            <p:cNvSpPr/>
            <p:nvPr/>
          </p:nvSpPr>
          <p:spPr>
            <a:xfrm>
              <a:off x="349075" y="1092325"/>
              <a:ext cx="2507825" cy="3867075"/>
            </a:xfrm>
            <a:custGeom>
              <a:avLst/>
              <a:gdLst/>
              <a:ahLst/>
              <a:cxnLst/>
              <a:rect l="l" t="t" r="r" b="b"/>
              <a:pathLst>
                <a:path w="100313" h="154683" extrusionOk="0">
                  <a:moveTo>
                    <a:pt x="99721" y="102680"/>
                  </a:moveTo>
                  <a:cubicBezTo>
                    <a:pt x="99650" y="102603"/>
                    <a:pt x="99573" y="102455"/>
                    <a:pt x="99502" y="102455"/>
                  </a:cubicBezTo>
                  <a:cubicBezTo>
                    <a:pt x="99277" y="102384"/>
                    <a:pt x="99129" y="102307"/>
                    <a:pt x="98981" y="102307"/>
                  </a:cubicBezTo>
                  <a:cubicBezTo>
                    <a:pt x="98685" y="102307"/>
                    <a:pt x="98389" y="102236"/>
                    <a:pt x="98170" y="102011"/>
                  </a:cubicBezTo>
                  <a:cubicBezTo>
                    <a:pt x="97945" y="101792"/>
                    <a:pt x="97501" y="101715"/>
                    <a:pt x="97353" y="101419"/>
                  </a:cubicBezTo>
                  <a:cubicBezTo>
                    <a:pt x="96987" y="100904"/>
                    <a:pt x="96466" y="100679"/>
                    <a:pt x="96022" y="100383"/>
                  </a:cubicBezTo>
                  <a:cubicBezTo>
                    <a:pt x="95803" y="100312"/>
                    <a:pt x="95507" y="100235"/>
                    <a:pt x="95282" y="100235"/>
                  </a:cubicBezTo>
                  <a:cubicBezTo>
                    <a:pt x="94471" y="100235"/>
                    <a:pt x="93584" y="100088"/>
                    <a:pt x="92767" y="99869"/>
                  </a:cubicBezTo>
                  <a:lnTo>
                    <a:pt x="92471" y="99869"/>
                  </a:lnTo>
                  <a:cubicBezTo>
                    <a:pt x="92323" y="99940"/>
                    <a:pt x="92252" y="100017"/>
                    <a:pt x="92104" y="100088"/>
                  </a:cubicBezTo>
                  <a:cubicBezTo>
                    <a:pt x="92027" y="100164"/>
                    <a:pt x="91879" y="100088"/>
                    <a:pt x="91879" y="99940"/>
                  </a:cubicBezTo>
                  <a:lnTo>
                    <a:pt x="91660" y="99496"/>
                  </a:lnTo>
                  <a:cubicBezTo>
                    <a:pt x="91583" y="99348"/>
                    <a:pt x="91435" y="99200"/>
                    <a:pt x="91364" y="99200"/>
                  </a:cubicBezTo>
                  <a:cubicBezTo>
                    <a:pt x="90921" y="99129"/>
                    <a:pt x="90548" y="98904"/>
                    <a:pt x="90104" y="98685"/>
                  </a:cubicBezTo>
                  <a:cubicBezTo>
                    <a:pt x="89737" y="98537"/>
                    <a:pt x="89441" y="98460"/>
                    <a:pt x="89068" y="98460"/>
                  </a:cubicBezTo>
                  <a:cubicBezTo>
                    <a:pt x="88772" y="98389"/>
                    <a:pt x="88553" y="98460"/>
                    <a:pt x="88328" y="98756"/>
                  </a:cubicBezTo>
                  <a:cubicBezTo>
                    <a:pt x="88328" y="98756"/>
                    <a:pt x="88328" y="98833"/>
                    <a:pt x="88257" y="98833"/>
                  </a:cubicBezTo>
                  <a:cubicBezTo>
                    <a:pt x="88180" y="98833"/>
                    <a:pt x="88180" y="98756"/>
                    <a:pt x="88180" y="98685"/>
                  </a:cubicBezTo>
                  <a:cubicBezTo>
                    <a:pt x="88257" y="98608"/>
                    <a:pt x="88257" y="98537"/>
                    <a:pt x="88257" y="98460"/>
                  </a:cubicBezTo>
                  <a:cubicBezTo>
                    <a:pt x="88328" y="98164"/>
                    <a:pt x="88180" y="98016"/>
                    <a:pt x="87961" y="97945"/>
                  </a:cubicBezTo>
                  <a:cubicBezTo>
                    <a:pt x="87737" y="97868"/>
                    <a:pt x="87441" y="97797"/>
                    <a:pt x="87222" y="97720"/>
                  </a:cubicBezTo>
                  <a:cubicBezTo>
                    <a:pt x="87222" y="97720"/>
                    <a:pt x="87145" y="97797"/>
                    <a:pt x="87145" y="97868"/>
                  </a:cubicBezTo>
                  <a:lnTo>
                    <a:pt x="87145" y="97868"/>
                  </a:lnTo>
                  <a:lnTo>
                    <a:pt x="87222" y="97945"/>
                  </a:lnTo>
                  <a:lnTo>
                    <a:pt x="87145" y="97868"/>
                  </a:lnTo>
                  <a:lnTo>
                    <a:pt x="87145" y="97868"/>
                  </a:lnTo>
                  <a:cubicBezTo>
                    <a:pt x="86849" y="97797"/>
                    <a:pt x="86553" y="97868"/>
                    <a:pt x="86334" y="98093"/>
                  </a:cubicBezTo>
                  <a:cubicBezTo>
                    <a:pt x="86257" y="97868"/>
                    <a:pt x="86109" y="97868"/>
                    <a:pt x="85961" y="97868"/>
                  </a:cubicBezTo>
                  <a:cubicBezTo>
                    <a:pt x="86186" y="97649"/>
                    <a:pt x="86482" y="97501"/>
                    <a:pt x="86778" y="97424"/>
                  </a:cubicBezTo>
                  <a:cubicBezTo>
                    <a:pt x="86849" y="97205"/>
                    <a:pt x="86926" y="96910"/>
                    <a:pt x="86997" y="96685"/>
                  </a:cubicBezTo>
                  <a:cubicBezTo>
                    <a:pt x="86997" y="96466"/>
                    <a:pt x="86997" y="96318"/>
                    <a:pt x="86849" y="96170"/>
                  </a:cubicBezTo>
                  <a:cubicBezTo>
                    <a:pt x="86778" y="96022"/>
                    <a:pt x="86701" y="95797"/>
                    <a:pt x="86553" y="95649"/>
                  </a:cubicBezTo>
                  <a:cubicBezTo>
                    <a:pt x="86257" y="95282"/>
                    <a:pt x="86038" y="94909"/>
                    <a:pt x="85961" y="94542"/>
                  </a:cubicBezTo>
                  <a:cubicBezTo>
                    <a:pt x="85890" y="94317"/>
                    <a:pt x="85813" y="94098"/>
                    <a:pt x="85665" y="93950"/>
                  </a:cubicBezTo>
                  <a:cubicBezTo>
                    <a:pt x="85073" y="93359"/>
                    <a:pt x="84559" y="92767"/>
                    <a:pt x="83671" y="92619"/>
                  </a:cubicBezTo>
                  <a:cubicBezTo>
                    <a:pt x="83594" y="92619"/>
                    <a:pt x="83523" y="92542"/>
                    <a:pt x="83375" y="92471"/>
                  </a:cubicBezTo>
                  <a:cubicBezTo>
                    <a:pt x="83002" y="92323"/>
                    <a:pt x="82635" y="92246"/>
                    <a:pt x="82262" y="92246"/>
                  </a:cubicBezTo>
                  <a:lnTo>
                    <a:pt x="81079" y="92246"/>
                  </a:lnTo>
                  <a:cubicBezTo>
                    <a:pt x="81008" y="92246"/>
                    <a:pt x="80860" y="92246"/>
                    <a:pt x="80783" y="92175"/>
                  </a:cubicBezTo>
                  <a:cubicBezTo>
                    <a:pt x="80416" y="91950"/>
                    <a:pt x="80120" y="91583"/>
                    <a:pt x="79747" y="91506"/>
                  </a:cubicBezTo>
                  <a:cubicBezTo>
                    <a:pt x="79676" y="91506"/>
                    <a:pt x="79599" y="91435"/>
                    <a:pt x="79599" y="91358"/>
                  </a:cubicBezTo>
                  <a:cubicBezTo>
                    <a:pt x="79528" y="91210"/>
                    <a:pt x="79451" y="91062"/>
                    <a:pt x="79303" y="90914"/>
                  </a:cubicBezTo>
                  <a:cubicBezTo>
                    <a:pt x="79084" y="90696"/>
                    <a:pt x="78936" y="90471"/>
                    <a:pt x="78640" y="90252"/>
                  </a:cubicBezTo>
                  <a:cubicBezTo>
                    <a:pt x="78492" y="90104"/>
                    <a:pt x="78345" y="90027"/>
                    <a:pt x="78120" y="89956"/>
                  </a:cubicBezTo>
                  <a:cubicBezTo>
                    <a:pt x="77972" y="89879"/>
                    <a:pt x="77753" y="89879"/>
                    <a:pt x="77605" y="89879"/>
                  </a:cubicBezTo>
                  <a:cubicBezTo>
                    <a:pt x="77457" y="89879"/>
                    <a:pt x="77380" y="89808"/>
                    <a:pt x="77380" y="89660"/>
                  </a:cubicBezTo>
                  <a:cubicBezTo>
                    <a:pt x="77380" y="89364"/>
                    <a:pt x="77232" y="89139"/>
                    <a:pt x="76936" y="89068"/>
                  </a:cubicBezTo>
                  <a:cubicBezTo>
                    <a:pt x="76717" y="88920"/>
                    <a:pt x="76421" y="88772"/>
                    <a:pt x="76196" y="88695"/>
                  </a:cubicBezTo>
                  <a:cubicBezTo>
                    <a:pt x="76125" y="88624"/>
                    <a:pt x="75977" y="88547"/>
                    <a:pt x="75977" y="88476"/>
                  </a:cubicBezTo>
                  <a:cubicBezTo>
                    <a:pt x="75977" y="88328"/>
                    <a:pt x="76048" y="88328"/>
                    <a:pt x="76196" y="88328"/>
                  </a:cubicBezTo>
                  <a:cubicBezTo>
                    <a:pt x="76196" y="88251"/>
                    <a:pt x="76273" y="88251"/>
                    <a:pt x="76273" y="88251"/>
                  </a:cubicBezTo>
                  <a:cubicBezTo>
                    <a:pt x="76344" y="88251"/>
                    <a:pt x="76344" y="88180"/>
                    <a:pt x="76344" y="88103"/>
                  </a:cubicBezTo>
                  <a:lnTo>
                    <a:pt x="76273" y="88032"/>
                  </a:lnTo>
                  <a:cubicBezTo>
                    <a:pt x="75977" y="87955"/>
                    <a:pt x="75604" y="87955"/>
                    <a:pt x="75309" y="88032"/>
                  </a:cubicBezTo>
                  <a:cubicBezTo>
                    <a:pt x="75090" y="88032"/>
                    <a:pt x="74942" y="87955"/>
                    <a:pt x="74865" y="87807"/>
                  </a:cubicBezTo>
                  <a:cubicBezTo>
                    <a:pt x="74794" y="87736"/>
                    <a:pt x="74717" y="87736"/>
                    <a:pt x="74646" y="87807"/>
                  </a:cubicBezTo>
                  <a:cubicBezTo>
                    <a:pt x="74646" y="87955"/>
                    <a:pt x="74646" y="88103"/>
                    <a:pt x="74569" y="88103"/>
                  </a:cubicBezTo>
                  <a:cubicBezTo>
                    <a:pt x="74202" y="88399"/>
                    <a:pt x="73681" y="88624"/>
                    <a:pt x="73314" y="88328"/>
                  </a:cubicBezTo>
                  <a:cubicBezTo>
                    <a:pt x="73018" y="88180"/>
                    <a:pt x="72793" y="88103"/>
                    <a:pt x="72497" y="88180"/>
                  </a:cubicBezTo>
                  <a:cubicBezTo>
                    <a:pt x="72202" y="88180"/>
                    <a:pt x="71835" y="88180"/>
                    <a:pt x="71539" y="88251"/>
                  </a:cubicBezTo>
                  <a:cubicBezTo>
                    <a:pt x="71391" y="88251"/>
                    <a:pt x="71314" y="88180"/>
                    <a:pt x="71243" y="87955"/>
                  </a:cubicBezTo>
                  <a:lnTo>
                    <a:pt x="71166" y="87884"/>
                  </a:lnTo>
                  <a:cubicBezTo>
                    <a:pt x="71166" y="87660"/>
                    <a:pt x="71018" y="87512"/>
                    <a:pt x="70799" y="87441"/>
                  </a:cubicBezTo>
                  <a:cubicBezTo>
                    <a:pt x="70651" y="87441"/>
                    <a:pt x="70503" y="87364"/>
                    <a:pt x="70355" y="87364"/>
                  </a:cubicBezTo>
                  <a:cubicBezTo>
                    <a:pt x="70130" y="87364"/>
                    <a:pt x="69911" y="87216"/>
                    <a:pt x="69834" y="86920"/>
                  </a:cubicBezTo>
                  <a:cubicBezTo>
                    <a:pt x="69834" y="86849"/>
                    <a:pt x="69763" y="86772"/>
                    <a:pt x="69615" y="86772"/>
                  </a:cubicBezTo>
                  <a:cubicBezTo>
                    <a:pt x="69538" y="86701"/>
                    <a:pt x="69319" y="86849"/>
                    <a:pt x="69319" y="86920"/>
                  </a:cubicBezTo>
                  <a:cubicBezTo>
                    <a:pt x="69242" y="86997"/>
                    <a:pt x="69242" y="87068"/>
                    <a:pt x="69242" y="87145"/>
                  </a:cubicBezTo>
                  <a:cubicBezTo>
                    <a:pt x="69171" y="87364"/>
                    <a:pt x="69095" y="87512"/>
                    <a:pt x="68799" y="87589"/>
                  </a:cubicBezTo>
                  <a:lnTo>
                    <a:pt x="68355" y="87807"/>
                  </a:lnTo>
                  <a:cubicBezTo>
                    <a:pt x="68207" y="87807"/>
                    <a:pt x="68136" y="87807"/>
                    <a:pt x="68059" y="87660"/>
                  </a:cubicBezTo>
                  <a:cubicBezTo>
                    <a:pt x="68059" y="87589"/>
                    <a:pt x="67988" y="87441"/>
                    <a:pt x="68059" y="87364"/>
                  </a:cubicBezTo>
                  <a:lnTo>
                    <a:pt x="68503" y="86920"/>
                  </a:lnTo>
                  <a:cubicBezTo>
                    <a:pt x="68580" y="86849"/>
                    <a:pt x="68580" y="86624"/>
                    <a:pt x="68432" y="86553"/>
                  </a:cubicBezTo>
                  <a:cubicBezTo>
                    <a:pt x="68355" y="86553"/>
                    <a:pt x="68207" y="86476"/>
                    <a:pt x="68136" y="86476"/>
                  </a:cubicBezTo>
                  <a:cubicBezTo>
                    <a:pt x="67911" y="86553"/>
                    <a:pt x="67692" y="86624"/>
                    <a:pt x="67467" y="86849"/>
                  </a:cubicBezTo>
                  <a:cubicBezTo>
                    <a:pt x="67248" y="87068"/>
                    <a:pt x="66952" y="87216"/>
                    <a:pt x="66656" y="87293"/>
                  </a:cubicBezTo>
                  <a:cubicBezTo>
                    <a:pt x="66360" y="87364"/>
                    <a:pt x="65988" y="87364"/>
                    <a:pt x="65692" y="87660"/>
                  </a:cubicBezTo>
                  <a:lnTo>
                    <a:pt x="65473" y="87660"/>
                  </a:lnTo>
                  <a:cubicBezTo>
                    <a:pt x="65248" y="87589"/>
                    <a:pt x="65029" y="87736"/>
                    <a:pt x="64881" y="87884"/>
                  </a:cubicBezTo>
                  <a:cubicBezTo>
                    <a:pt x="64733" y="88103"/>
                    <a:pt x="64508" y="88328"/>
                    <a:pt x="64508" y="88624"/>
                  </a:cubicBezTo>
                  <a:cubicBezTo>
                    <a:pt x="64437" y="88843"/>
                    <a:pt x="64360" y="89068"/>
                    <a:pt x="64141" y="89216"/>
                  </a:cubicBezTo>
                  <a:cubicBezTo>
                    <a:pt x="63916" y="89364"/>
                    <a:pt x="63697" y="89512"/>
                    <a:pt x="63549" y="89731"/>
                  </a:cubicBezTo>
                  <a:cubicBezTo>
                    <a:pt x="63472" y="89808"/>
                    <a:pt x="63472" y="89956"/>
                    <a:pt x="63401" y="90027"/>
                  </a:cubicBezTo>
                  <a:lnTo>
                    <a:pt x="63472" y="90027"/>
                  </a:lnTo>
                  <a:lnTo>
                    <a:pt x="63472" y="90104"/>
                  </a:lnTo>
                  <a:lnTo>
                    <a:pt x="63401" y="90104"/>
                  </a:lnTo>
                  <a:lnTo>
                    <a:pt x="63401" y="90027"/>
                  </a:lnTo>
                  <a:cubicBezTo>
                    <a:pt x="63401" y="90027"/>
                    <a:pt x="63324" y="90027"/>
                    <a:pt x="63253" y="89956"/>
                  </a:cubicBezTo>
                  <a:cubicBezTo>
                    <a:pt x="63105" y="89808"/>
                    <a:pt x="62880" y="89660"/>
                    <a:pt x="62733" y="89512"/>
                  </a:cubicBezTo>
                  <a:cubicBezTo>
                    <a:pt x="62514" y="89216"/>
                    <a:pt x="62218" y="89139"/>
                    <a:pt x="61922" y="89068"/>
                  </a:cubicBezTo>
                  <a:cubicBezTo>
                    <a:pt x="61478" y="88991"/>
                    <a:pt x="61034" y="88991"/>
                    <a:pt x="60661" y="89216"/>
                  </a:cubicBezTo>
                  <a:cubicBezTo>
                    <a:pt x="60513" y="89216"/>
                    <a:pt x="60442" y="89287"/>
                    <a:pt x="60294" y="89364"/>
                  </a:cubicBezTo>
                  <a:cubicBezTo>
                    <a:pt x="59998" y="89512"/>
                    <a:pt x="59702" y="89660"/>
                    <a:pt x="59407" y="89435"/>
                  </a:cubicBezTo>
                  <a:cubicBezTo>
                    <a:pt x="58815" y="89364"/>
                    <a:pt x="58442" y="88991"/>
                    <a:pt x="58146" y="88547"/>
                  </a:cubicBezTo>
                  <a:cubicBezTo>
                    <a:pt x="57927" y="88328"/>
                    <a:pt x="57779" y="88032"/>
                    <a:pt x="57631" y="87736"/>
                  </a:cubicBezTo>
                  <a:cubicBezTo>
                    <a:pt x="57631" y="87660"/>
                    <a:pt x="57554" y="87589"/>
                    <a:pt x="57554" y="87441"/>
                  </a:cubicBezTo>
                  <a:cubicBezTo>
                    <a:pt x="57554" y="87145"/>
                    <a:pt x="57554" y="86772"/>
                    <a:pt x="57779" y="86476"/>
                  </a:cubicBezTo>
                  <a:cubicBezTo>
                    <a:pt x="57850" y="86328"/>
                    <a:pt x="57927" y="86180"/>
                    <a:pt x="57927" y="86032"/>
                  </a:cubicBezTo>
                  <a:cubicBezTo>
                    <a:pt x="57927" y="85736"/>
                    <a:pt x="57998" y="85369"/>
                    <a:pt x="58146" y="85073"/>
                  </a:cubicBezTo>
                  <a:cubicBezTo>
                    <a:pt x="58223" y="84700"/>
                    <a:pt x="58223" y="84334"/>
                    <a:pt x="58223" y="83961"/>
                  </a:cubicBezTo>
                  <a:cubicBezTo>
                    <a:pt x="58223" y="83961"/>
                    <a:pt x="58146" y="83890"/>
                    <a:pt x="58146" y="83813"/>
                  </a:cubicBezTo>
                  <a:cubicBezTo>
                    <a:pt x="57998" y="83742"/>
                    <a:pt x="57850" y="83742"/>
                    <a:pt x="57702" y="83665"/>
                  </a:cubicBezTo>
                  <a:lnTo>
                    <a:pt x="57702" y="83665"/>
                  </a:lnTo>
                  <a:lnTo>
                    <a:pt x="57779" y="83665"/>
                  </a:lnTo>
                  <a:lnTo>
                    <a:pt x="57702" y="83742"/>
                  </a:lnTo>
                  <a:lnTo>
                    <a:pt x="57702" y="83665"/>
                  </a:lnTo>
                  <a:cubicBezTo>
                    <a:pt x="57483" y="83446"/>
                    <a:pt x="57258" y="83298"/>
                    <a:pt x="56891" y="83298"/>
                  </a:cubicBezTo>
                  <a:cubicBezTo>
                    <a:pt x="56595" y="83298"/>
                    <a:pt x="56300" y="83221"/>
                    <a:pt x="56004" y="83150"/>
                  </a:cubicBezTo>
                  <a:cubicBezTo>
                    <a:pt x="55631" y="83073"/>
                    <a:pt x="55264" y="83298"/>
                    <a:pt x="54968" y="83221"/>
                  </a:cubicBezTo>
                  <a:cubicBezTo>
                    <a:pt x="54672" y="83221"/>
                    <a:pt x="54376" y="83298"/>
                    <a:pt x="54080" y="83298"/>
                  </a:cubicBezTo>
                  <a:cubicBezTo>
                    <a:pt x="53932" y="83298"/>
                    <a:pt x="53707" y="83221"/>
                    <a:pt x="53559" y="83221"/>
                  </a:cubicBezTo>
                  <a:cubicBezTo>
                    <a:pt x="53488" y="83221"/>
                    <a:pt x="53488" y="83150"/>
                    <a:pt x="53488" y="83073"/>
                  </a:cubicBezTo>
                  <a:cubicBezTo>
                    <a:pt x="53855" y="82777"/>
                    <a:pt x="54003" y="82410"/>
                    <a:pt x="53932" y="81889"/>
                  </a:cubicBezTo>
                  <a:cubicBezTo>
                    <a:pt x="53932" y="81741"/>
                    <a:pt x="54003" y="81522"/>
                    <a:pt x="54003" y="81298"/>
                  </a:cubicBezTo>
                  <a:cubicBezTo>
                    <a:pt x="54003" y="81150"/>
                    <a:pt x="54080" y="81079"/>
                    <a:pt x="54228" y="81079"/>
                  </a:cubicBezTo>
                  <a:cubicBezTo>
                    <a:pt x="54447" y="81079"/>
                    <a:pt x="54595" y="80931"/>
                    <a:pt x="54595" y="80706"/>
                  </a:cubicBezTo>
                  <a:cubicBezTo>
                    <a:pt x="54672" y="80487"/>
                    <a:pt x="54743" y="80191"/>
                    <a:pt x="54743" y="79966"/>
                  </a:cubicBezTo>
                  <a:cubicBezTo>
                    <a:pt x="54743" y="79599"/>
                    <a:pt x="54820" y="79374"/>
                    <a:pt x="55039" y="79078"/>
                  </a:cubicBezTo>
                  <a:cubicBezTo>
                    <a:pt x="55187" y="78930"/>
                    <a:pt x="55335" y="78782"/>
                    <a:pt x="55412" y="78634"/>
                  </a:cubicBezTo>
                  <a:cubicBezTo>
                    <a:pt x="55483" y="78486"/>
                    <a:pt x="55483" y="78415"/>
                    <a:pt x="55560" y="78339"/>
                  </a:cubicBezTo>
                  <a:cubicBezTo>
                    <a:pt x="55631" y="78120"/>
                    <a:pt x="55412" y="77824"/>
                    <a:pt x="55264" y="77824"/>
                  </a:cubicBezTo>
                  <a:cubicBezTo>
                    <a:pt x="54820" y="77824"/>
                    <a:pt x="54376" y="77747"/>
                    <a:pt x="54003" y="77972"/>
                  </a:cubicBezTo>
                  <a:cubicBezTo>
                    <a:pt x="53636" y="78120"/>
                    <a:pt x="53264" y="78120"/>
                    <a:pt x="52968" y="78120"/>
                  </a:cubicBezTo>
                  <a:cubicBezTo>
                    <a:pt x="52601" y="78120"/>
                    <a:pt x="52453" y="78267"/>
                    <a:pt x="52305" y="78563"/>
                  </a:cubicBezTo>
                  <a:cubicBezTo>
                    <a:pt x="52228" y="78711"/>
                    <a:pt x="52157" y="78930"/>
                    <a:pt x="52080" y="79078"/>
                  </a:cubicBezTo>
                  <a:cubicBezTo>
                    <a:pt x="51932" y="79599"/>
                    <a:pt x="51784" y="80043"/>
                    <a:pt x="51340" y="80410"/>
                  </a:cubicBezTo>
                  <a:cubicBezTo>
                    <a:pt x="51192" y="80854"/>
                    <a:pt x="50973" y="80854"/>
                    <a:pt x="50600" y="80706"/>
                  </a:cubicBezTo>
                  <a:cubicBezTo>
                    <a:pt x="50452" y="80635"/>
                    <a:pt x="50233" y="80635"/>
                    <a:pt x="50086" y="80706"/>
                  </a:cubicBezTo>
                  <a:cubicBezTo>
                    <a:pt x="49713" y="80783"/>
                    <a:pt x="49417" y="80931"/>
                    <a:pt x="49050" y="81002"/>
                  </a:cubicBezTo>
                  <a:cubicBezTo>
                    <a:pt x="48825" y="81079"/>
                    <a:pt x="48529" y="81079"/>
                    <a:pt x="48310" y="80854"/>
                  </a:cubicBezTo>
                  <a:cubicBezTo>
                    <a:pt x="48162" y="80635"/>
                    <a:pt x="47937" y="80558"/>
                    <a:pt x="47641" y="80410"/>
                  </a:cubicBezTo>
                  <a:cubicBezTo>
                    <a:pt x="47345" y="80339"/>
                    <a:pt x="47198" y="80114"/>
                    <a:pt x="47126" y="79895"/>
                  </a:cubicBezTo>
                  <a:cubicBezTo>
                    <a:pt x="46902" y="79522"/>
                    <a:pt x="46754" y="79155"/>
                    <a:pt x="46458" y="78859"/>
                  </a:cubicBezTo>
                  <a:cubicBezTo>
                    <a:pt x="46387" y="78711"/>
                    <a:pt x="46310" y="78563"/>
                    <a:pt x="46310" y="78415"/>
                  </a:cubicBezTo>
                  <a:cubicBezTo>
                    <a:pt x="46239" y="78043"/>
                    <a:pt x="46162" y="77747"/>
                    <a:pt x="46162" y="77451"/>
                  </a:cubicBezTo>
                  <a:cubicBezTo>
                    <a:pt x="46091" y="77232"/>
                    <a:pt x="46091" y="77007"/>
                    <a:pt x="46091" y="76788"/>
                  </a:cubicBezTo>
                  <a:cubicBezTo>
                    <a:pt x="46162" y="76048"/>
                    <a:pt x="46239" y="75308"/>
                    <a:pt x="46387" y="74640"/>
                  </a:cubicBezTo>
                  <a:cubicBezTo>
                    <a:pt x="46387" y="74492"/>
                    <a:pt x="46458" y="74344"/>
                    <a:pt x="46535" y="74196"/>
                  </a:cubicBezTo>
                  <a:cubicBezTo>
                    <a:pt x="46831" y="73977"/>
                    <a:pt x="46831" y="73604"/>
                    <a:pt x="46831" y="73237"/>
                  </a:cubicBezTo>
                  <a:cubicBezTo>
                    <a:pt x="46754" y="72716"/>
                    <a:pt x="46902" y="72272"/>
                    <a:pt x="47050" y="71829"/>
                  </a:cubicBezTo>
                  <a:cubicBezTo>
                    <a:pt x="47198" y="71385"/>
                    <a:pt x="47493" y="71018"/>
                    <a:pt x="47937" y="70941"/>
                  </a:cubicBezTo>
                  <a:cubicBezTo>
                    <a:pt x="48381" y="70870"/>
                    <a:pt x="48825" y="70645"/>
                    <a:pt x="49198" y="70349"/>
                  </a:cubicBezTo>
                  <a:cubicBezTo>
                    <a:pt x="49494" y="70053"/>
                    <a:pt x="49861" y="70053"/>
                    <a:pt x="50157" y="69905"/>
                  </a:cubicBezTo>
                  <a:cubicBezTo>
                    <a:pt x="50452" y="69834"/>
                    <a:pt x="50748" y="69834"/>
                    <a:pt x="50973" y="69982"/>
                  </a:cubicBezTo>
                  <a:cubicBezTo>
                    <a:pt x="51192" y="70053"/>
                    <a:pt x="51417" y="70130"/>
                    <a:pt x="51636" y="69982"/>
                  </a:cubicBezTo>
                  <a:cubicBezTo>
                    <a:pt x="51861" y="69905"/>
                    <a:pt x="52080" y="69982"/>
                    <a:pt x="52157" y="70130"/>
                  </a:cubicBezTo>
                  <a:cubicBezTo>
                    <a:pt x="52453" y="70574"/>
                    <a:pt x="52820" y="70574"/>
                    <a:pt x="53193" y="70497"/>
                  </a:cubicBezTo>
                  <a:cubicBezTo>
                    <a:pt x="53412" y="70426"/>
                    <a:pt x="53559" y="70349"/>
                    <a:pt x="53784" y="70278"/>
                  </a:cubicBezTo>
                  <a:cubicBezTo>
                    <a:pt x="53784" y="70053"/>
                    <a:pt x="53932" y="69905"/>
                    <a:pt x="53932" y="69686"/>
                  </a:cubicBezTo>
                  <a:cubicBezTo>
                    <a:pt x="53932" y="69461"/>
                    <a:pt x="54080" y="69390"/>
                    <a:pt x="54228" y="69313"/>
                  </a:cubicBezTo>
                  <a:cubicBezTo>
                    <a:pt x="54376" y="69242"/>
                    <a:pt x="54524" y="69242"/>
                    <a:pt x="54672" y="69242"/>
                  </a:cubicBezTo>
                  <a:cubicBezTo>
                    <a:pt x="55187" y="69165"/>
                    <a:pt x="55631" y="69313"/>
                    <a:pt x="56152" y="69242"/>
                  </a:cubicBezTo>
                  <a:cubicBezTo>
                    <a:pt x="56666" y="69242"/>
                    <a:pt x="57187" y="69390"/>
                    <a:pt x="57554" y="69834"/>
                  </a:cubicBezTo>
                  <a:cubicBezTo>
                    <a:pt x="57702" y="69982"/>
                    <a:pt x="57927" y="69905"/>
                    <a:pt x="58075" y="69905"/>
                  </a:cubicBezTo>
                  <a:cubicBezTo>
                    <a:pt x="58223" y="69834"/>
                    <a:pt x="58294" y="69757"/>
                    <a:pt x="58442" y="69686"/>
                  </a:cubicBezTo>
                  <a:cubicBezTo>
                    <a:pt x="58590" y="69686"/>
                    <a:pt x="58738" y="69686"/>
                    <a:pt x="58815" y="69834"/>
                  </a:cubicBezTo>
                  <a:cubicBezTo>
                    <a:pt x="59111" y="70053"/>
                    <a:pt x="59259" y="70349"/>
                    <a:pt x="59478" y="70645"/>
                  </a:cubicBezTo>
                  <a:cubicBezTo>
                    <a:pt x="59626" y="70793"/>
                    <a:pt x="59626" y="70941"/>
                    <a:pt x="59555" y="71166"/>
                  </a:cubicBezTo>
                  <a:cubicBezTo>
                    <a:pt x="59555" y="71237"/>
                    <a:pt x="59478" y="71385"/>
                    <a:pt x="59478" y="71462"/>
                  </a:cubicBezTo>
                  <a:cubicBezTo>
                    <a:pt x="59330" y="71681"/>
                    <a:pt x="59330" y="71829"/>
                    <a:pt x="59555" y="72053"/>
                  </a:cubicBezTo>
                  <a:cubicBezTo>
                    <a:pt x="59626" y="72645"/>
                    <a:pt x="59998" y="73160"/>
                    <a:pt x="60217" y="73681"/>
                  </a:cubicBezTo>
                  <a:cubicBezTo>
                    <a:pt x="60294" y="73977"/>
                    <a:pt x="60513" y="74125"/>
                    <a:pt x="60661" y="74344"/>
                  </a:cubicBezTo>
                  <a:cubicBezTo>
                    <a:pt x="60886" y="74569"/>
                    <a:pt x="61182" y="74492"/>
                    <a:pt x="61330" y="74344"/>
                  </a:cubicBezTo>
                  <a:cubicBezTo>
                    <a:pt x="61626" y="73900"/>
                    <a:pt x="61774" y="73385"/>
                    <a:pt x="61845" y="72941"/>
                  </a:cubicBezTo>
                  <a:cubicBezTo>
                    <a:pt x="61845" y="72864"/>
                    <a:pt x="61845" y="72793"/>
                    <a:pt x="61774" y="72716"/>
                  </a:cubicBezTo>
                  <a:cubicBezTo>
                    <a:pt x="61697" y="72420"/>
                    <a:pt x="61626" y="72201"/>
                    <a:pt x="61549" y="71906"/>
                  </a:cubicBezTo>
                  <a:cubicBezTo>
                    <a:pt x="61478" y="71610"/>
                    <a:pt x="61478" y="71314"/>
                    <a:pt x="61478" y="71089"/>
                  </a:cubicBezTo>
                  <a:cubicBezTo>
                    <a:pt x="61478" y="71018"/>
                    <a:pt x="61478" y="71018"/>
                    <a:pt x="61401" y="70941"/>
                  </a:cubicBezTo>
                  <a:cubicBezTo>
                    <a:pt x="61105" y="70130"/>
                    <a:pt x="61182" y="69313"/>
                    <a:pt x="61253" y="68426"/>
                  </a:cubicBezTo>
                  <a:cubicBezTo>
                    <a:pt x="61253" y="68278"/>
                    <a:pt x="61330" y="68130"/>
                    <a:pt x="61401" y="68059"/>
                  </a:cubicBezTo>
                  <a:cubicBezTo>
                    <a:pt x="61774" y="67615"/>
                    <a:pt x="62141" y="67171"/>
                    <a:pt x="62733" y="67023"/>
                  </a:cubicBezTo>
                  <a:cubicBezTo>
                    <a:pt x="62733" y="67023"/>
                    <a:pt x="62809" y="66946"/>
                    <a:pt x="62880" y="66946"/>
                  </a:cubicBezTo>
                  <a:cubicBezTo>
                    <a:pt x="63105" y="66875"/>
                    <a:pt x="63253" y="66727"/>
                    <a:pt x="63401" y="66579"/>
                  </a:cubicBezTo>
                  <a:cubicBezTo>
                    <a:pt x="63549" y="66431"/>
                    <a:pt x="63620" y="66283"/>
                    <a:pt x="63768" y="66206"/>
                  </a:cubicBezTo>
                  <a:cubicBezTo>
                    <a:pt x="63845" y="66058"/>
                    <a:pt x="63916" y="65987"/>
                    <a:pt x="64064" y="65910"/>
                  </a:cubicBezTo>
                  <a:cubicBezTo>
                    <a:pt x="64289" y="65839"/>
                    <a:pt x="64508" y="65692"/>
                    <a:pt x="64656" y="65544"/>
                  </a:cubicBezTo>
                  <a:cubicBezTo>
                    <a:pt x="64952" y="65248"/>
                    <a:pt x="65325" y="65100"/>
                    <a:pt x="65692" y="65023"/>
                  </a:cubicBezTo>
                  <a:cubicBezTo>
                    <a:pt x="65916" y="64952"/>
                    <a:pt x="65988" y="64804"/>
                    <a:pt x="65988" y="64579"/>
                  </a:cubicBezTo>
                  <a:cubicBezTo>
                    <a:pt x="65988" y="64508"/>
                    <a:pt x="66135" y="64431"/>
                    <a:pt x="66212" y="64431"/>
                  </a:cubicBezTo>
                  <a:lnTo>
                    <a:pt x="66508" y="64135"/>
                  </a:lnTo>
                  <a:cubicBezTo>
                    <a:pt x="66579" y="64064"/>
                    <a:pt x="66656" y="63987"/>
                    <a:pt x="66579" y="63839"/>
                  </a:cubicBezTo>
                  <a:cubicBezTo>
                    <a:pt x="66508" y="63691"/>
                    <a:pt x="66431" y="63620"/>
                    <a:pt x="66508" y="63395"/>
                  </a:cubicBezTo>
                  <a:cubicBezTo>
                    <a:pt x="66656" y="63099"/>
                    <a:pt x="66727" y="62880"/>
                    <a:pt x="66508" y="62585"/>
                  </a:cubicBezTo>
                  <a:cubicBezTo>
                    <a:pt x="66508" y="62508"/>
                    <a:pt x="66431" y="62360"/>
                    <a:pt x="66431" y="62289"/>
                  </a:cubicBezTo>
                  <a:cubicBezTo>
                    <a:pt x="66508" y="61993"/>
                    <a:pt x="66508" y="61620"/>
                    <a:pt x="66508" y="61324"/>
                  </a:cubicBezTo>
                  <a:lnTo>
                    <a:pt x="66656" y="61324"/>
                  </a:lnTo>
                  <a:lnTo>
                    <a:pt x="66727" y="61324"/>
                  </a:lnTo>
                  <a:cubicBezTo>
                    <a:pt x="66875" y="61472"/>
                    <a:pt x="66804" y="61620"/>
                    <a:pt x="66804" y="61845"/>
                  </a:cubicBezTo>
                  <a:lnTo>
                    <a:pt x="66952" y="61993"/>
                  </a:lnTo>
                  <a:lnTo>
                    <a:pt x="67023" y="61916"/>
                  </a:lnTo>
                  <a:cubicBezTo>
                    <a:pt x="67248" y="61697"/>
                    <a:pt x="67396" y="61401"/>
                    <a:pt x="67615" y="61105"/>
                  </a:cubicBezTo>
                  <a:cubicBezTo>
                    <a:pt x="67692" y="61028"/>
                    <a:pt x="67692" y="60880"/>
                    <a:pt x="67692" y="60732"/>
                  </a:cubicBezTo>
                  <a:lnTo>
                    <a:pt x="67692" y="60436"/>
                  </a:lnTo>
                  <a:cubicBezTo>
                    <a:pt x="67692" y="60365"/>
                    <a:pt x="67763" y="60288"/>
                    <a:pt x="67840" y="60288"/>
                  </a:cubicBezTo>
                  <a:cubicBezTo>
                    <a:pt x="68059" y="60288"/>
                    <a:pt x="68207" y="60217"/>
                    <a:pt x="68284" y="60069"/>
                  </a:cubicBezTo>
                  <a:cubicBezTo>
                    <a:pt x="68580" y="59773"/>
                    <a:pt x="68876" y="59401"/>
                    <a:pt x="68876" y="58957"/>
                  </a:cubicBezTo>
                  <a:cubicBezTo>
                    <a:pt x="68947" y="58590"/>
                    <a:pt x="69171" y="58513"/>
                    <a:pt x="69467" y="58513"/>
                  </a:cubicBezTo>
                  <a:cubicBezTo>
                    <a:pt x="69686" y="58513"/>
                    <a:pt x="69911" y="58442"/>
                    <a:pt x="70130" y="58365"/>
                  </a:cubicBezTo>
                  <a:cubicBezTo>
                    <a:pt x="70207" y="58365"/>
                    <a:pt x="70278" y="58294"/>
                    <a:pt x="70426" y="58294"/>
                  </a:cubicBezTo>
                  <a:lnTo>
                    <a:pt x="70426" y="58146"/>
                  </a:lnTo>
                  <a:lnTo>
                    <a:pt x="70426" y="58069"/>
                  </a:lnTo>
                  <a:cubicBezTo>
                    <a:pt x="70355" y="58069"/>
                    <a:pt x="70278" y="58069"/>
                    <a:pt x="70207" y="57998"/>
                  </a:cubicBezTo>
                  <a:cubicBezTo>
                    <a:pt x="70130" y="57998"/>
                    <a:pt x="70059" y="57998"/>
                    <a:pt x="70059" y="57921"/>
                  </a:cubicBezTo>
                  <a:lnTo>
                    <a:pt x="70207" y="57921"/>
                  </a:lnTo>
                  <a:lnTo>
                    <a:pt x="70278" y="57921"/>
                  </a:lnTo>
                  <a:cubicBezTo>
                    <a:pt x="70870" y="57998"/>
                    <a:pt x="71462" y="57702"/>
                    <a:pt x="72054" y="57702"/>
                  </a:cubicBezTo>
                  <a:cubicBezTo>
                    <a:pt x="72131" y="57702"/>
                    <a:pt x="72278" y="57625"/>
                    <a:pt x="72349" y="57554"/>
                  </a:cubicBezTo>
                  <a:cubicBezTo>
                    <a:pt x="72574" y="57406"/>
                    <a:pt x="72574" y="57258"/>
                    <a:pt x="72278" y="57110"/>
                  </a:cubicBezTo>
                  <a:cubicBezTo>
                    <a:pt x="72131" y="56962"/>
                    <a:pt x="71983" y="56737"/>
                    <a:pt x="72054" y="56589"/>
                  </a:cubicBezTo>
                  <a:lnTo>
                    <a:pt x="72278" y="55927"/>
                  </a:lnTo>
                  <a:cubicBezTo>
                    <a:pt x="72497" y="55483"/>
                    <a:pt x="72722" y="55187"/>
                    <a:pt x="73166" y="55039"/>
                  </a:cubicBezTo>
                  <a:cubicBezTo>
                    <a:pt x="73385" y="54962"/>
                    <a:pt x="73610" y="54814"/>
                    <a:pt x="73829" y="54666"/>
                  </a:cubicBezTo>
                  <a:cubicBezTo>
                    <a:pt x="73977" y="54518"/>
                    <a:pt x="74125" y="54447"/>
                    <a:pt x="74273" y="54518"/>
                  </a:cubicBezTo>
                  <a:cubicBezTo>
                    <a:pt x="74794" y="54518"/>
                    <a:pt x="75161" y="54299"/>
                    <a:pt x="75604" y="54222"/>
                  </a:cubicBezTo>
                  <a:cubicBezTo>
                    <a:pt x="75829" y="54222"/>
                    <a:pt x="75829" y="54074"/>
                    <a:pt x="75900" y="53926"/>
                  </a:cubicBezTo>
                  <a:cubicBezTo>
                    <a:pt x="75900" y="53855"/>
                    <a:pt x="76048" y="53778"/>
                    <a:pt x="76125" y="53707"/>
                  </a:cubicBezTo>
                  <a:cubicBezTo>
                    <a:pt x="76421" y="53630"/>
                    <a:pt x="76788" y="53559"/>
                    <a:pt x="77161" y="53482"/>
                  </a:cubicBezTo>
                  <a:lnTo>
                    <a:pt x="77232" y="53559"/>
                  </a:lnTo>
                  <a:cubicBezTo>
                    <a:pt x="77232" y="53630"/>
                    <a:pt x="77232" y="53707"/>
                    <a:pt x="77161" y="53707"/>
                  </a:cubicBezTo>
                  <a:cubicBezTo>
                    <a:pt x="77013" y="53778"/>
                    <a:pt x="76865" y="53855"/>
                    <a:pt x="76788" y="53855"/>
                  </a:cubicBezTo>
                  <a:cubicBezTo>
                    <a:pt x="76492" y="54003"/>
                    <a:pt x="76273" y="54222"/>
                    <a:pt x="76125" y="54518"/>
                  </a:cubicBezTo>
                  <a:cubicBezTo>
                    <a:pt x="76048" y="54666"/>
                    <a:pt x="76048" y="54814"/>
                    <a:pt x="76048" y="54962"/>
                  </a:cubicBezTo>
                  <a:cubicBezTo>
                    <a:pt x="76125" y="55187"/>
                    <a:pt x="76273" y="55335"/>
                    <a:pt x="76421" y="55483"/>
                  </a:cubicBezTo>
                  <a:lnTo>
                    <a:pt x="76640" y="55483"/>
                  </a:lnTo>
                  <a:cubicBezTo>
                    <a:pt x="77084" y="55335"/>
                    <a:pt x="77457" y="55039"/>
                    <a:pt x="77753" y="54666"/>
                  </a:cubicBezTo>
                  <a:cubicBezTo>
                    <a:pt x="77901" y="54447"/>
                    <a:pt x="78049" y="54370"/>
                    <a:pt x="78345" y="54447"/>
                  </a:cubicBezTo>
                  <a:cubicBezTo>
                    <a:pt x="78859" y="54299"/>
                    <a:pt x="79451" y="54074"/>
                    <a:pt x="79972" y="53926"/>
                  </a:cubicBezTo>
                  <a:cubicBezTo>
                    <a:pt x="80120" y="53855"/>
                    <a:pt x="80268" y="53778"/>
                    <a:pt x="80487" y="53778"/>
                  </a:cubicBezTo>
                  <a:cubicBezTo>
                    <a:pt x="80564" y="53335"/>
                    <a:pt x="80931" y="53482"/>
                    <a:pt x="81156" y="53335"/>
                  </a:cubicBezTo>
                  <a:cubicBezTo>
                    <a:pt x="81227" y="53264"/>
                    <a:pt x="81375" y="53264"/>
                    <a:pt x="81452" y="53187"/>
                  </a:cubicBezTo>
                  <a:cubicBezTo>
                    <a:pt x="81523" y="53187"/>
                    <a:pt x="81523" y="53116"/>
                    <a:pt x="81599" y="53116"/>
                  </a:cubicBezTo>
                  <a:cubicBezTo>
                    <a:pt x="81670" y="53039"/>
                    <a:pt x="81747" y="52891"/>
                    <a:pt x="81670" y="52820"/>
                  </a:cubicBezTo>
                  <a:cubicBezTo>
                    <a:pt x="81452" y="52595"/>
                    <a:pt x="81304" y="52447"/>
                    <a:pt x="81375" y="52080"/>
                  </a:cubicBezTo>
                  <a:cubicBezTo>
                    <a:pt x="81452" y="52080"/>
                    <a:pt x="81375" y="52003"/>
                    <a:pt x="81375" y="52003"/>
                  </a:cubicBezTo>
                  <a:cubicBezTo>
                    <a:pt x="81375" y="51932"/>
                    <a:pt x="81156" y="51855"/>
                    <a:pt x="81079" y="51932"/>
                  </a:cubicBezTo>
                  <a:cubicBezTo>
                    <a:pt x="80783" y="52228"/>
                    <a:pt x="80487" y="52595"/>
                    <a:pt x="80191" y="52968"/>
                  </a:cubicBezTo>
                  <a:cubicBezTo>
                    <a:pt x="80120" y="53116"/>
                    <a:pt x="80043" y="53116"/>
                    <a:pt x="79895" y="53116"/>
                  </a:cubicBezTo>
                  <a:cubicBezTo>
                    <a:pt x="79824" y="53039"/>
                    <a:pt x="79676" y="53039"/>
                    <a:pt x="79599" y="53039"/>
                  </a:cubicBezTo>
                  <a:cubicBezTo>
                    <a:pt x="79528" y="53116"/>
                    <a:pt x="79451" y="53116"/>
                    <a:pt x="79380" y="53116"/>
                  </a:cubicBezTo>
                  <a:cubicBezTo>
                    <a:pt x="79303" y="53116"/>
                    <a:pt x="79232" y="53039"/>
                    <a:pt x="79155" y="53039"/>
                  </a:cubicBezTo>
                  <a:cubicBezTo>
                    <a:pt x="79084" y="52968"/>
                    <a:pt x="78936" y="52968"/>
                    <a:pt x="78859" y="52968"/>
                  </a:cubicBezTo>
                  <a:cubicBezTo>
                    <a:pt x="78640" y="52968"/>
                    <a:pt x="78563" y="52820"/>
                    <a:pt x="78492" y="52595"/>
                  </a:cubicBezTo>
                  <a:cubicBezTo>
                    <a:pt x="78120" y="52524"/>
                    <a:pt x="77901" y="52299"/>
                    <a:pt x="77901" y="51932"/>
                  </a:cubicBezTo>
                  <a:cubicBezTo>
                    <a:pt x="77824" y="51559"/>
                    <a:pt x="77824" y="51263"/>
                    <a:pt x="77972" y="50896"/>
                  </a:cubicBezTo>
                  <a:cubicBezTo>
                    <a:pt x="78049" y="50748"/>
                    <a:pt x="77972" y="50671"/>
                    <a:pt x="77824" y="50600"/>
                  </a:cubicBezTo>
                  <a:lnTo>
                    <a:pt x="77605" y="50600"/>
                  </a:lnTo>
                  <a:cubicBezTo>
                    <a:pt x="77528" y="50600"/>
                    <a:pt x="77528" y="50600"/>
                    <a:pt x="77528" y="50523"/>
                  </a:cubicBezTo>
                  <a:cubicBezTo>
                    <a:pt x="77528" y="50523"/>
                    <a:pt x="77605" y="50523"/>
                    <a:pt x="77676" y="50452"/>
                  </a:cubicBezTo>
                  <a:cubicBezTo>
                    <a:pt x="77972" y="50375"/>
                    <a:pt x="78197" y="50228"/>
                    <a:pt x="78416" y="50080"/>
                  </a:cubicBezTo>
                  <a:cubicBezTo>
                    <a:pt x="78492" y="50009"/>
                    <a:pt x="78563" y="49713"/>
                    <a:pt x="78492" y="49565"/>
                  </a:cubicBezTo>
                  <a:cubicBezTo>
                    <a:pt x="78416" y="49488"/>
                    <a:pt x="78345" y="49340"/>
                    <a:pt x="78268" y="49269"/>
                  </a:cubicBezTo>
                  <a:cubicBezTo>
                    <a:pt x="77972" y="49044"/>
                    <a:pt x="77605" y="48896"/>
                    <a:pt x="77232" y="48973"/>
                  </a:cubicBezTo>
                  <a:cubicBezTo>
                    <a:pt x="76344" y="49269"/>
                    <a:pt x="75385" y="49417"/>
                    <a:pt x="74569" y="50009"/>
                  </a:cubicBezTo>
                  <a:lnTo>
                    <a:pt x="74569" y="50009"/>
                  </a:lnTo>
                  <a:lnTo>
                    <a:pt x="74498" y="50009"/>
                  </a:lnTo>
                  <a:cubicBezTo>
                    <a:pt x="74350" y="50156"/>
                    <a:pt x="74273" y="50304"/>
                    <a:pt x="74125" y="50375"/>
                  </a:cubicBezTo>
                  <a:lnTo>
                    <a:pt x="74125" y="50452"/>
                  </a:lnTo>
                  <a:cubicBezTo>
                    <a:pt x="73977" y="50523"/>
                    <a:pt x="73829" y="50600"/>
                    <a:pt x="73681" y="50600"/>
                  </a:cubicBezTo>
                  <a:cubicBezTo>
                    <a:pt x="73610" y="50671"/>
                    <a:pt x="73533" y="50748"/>
                    <a:pt x="73385" y="50819"/>
                  </a:cubicBezTo>
                  <a:lnTo>
                    <a:pt x="73385" y="50896"/>
                  </a:lnTo>
                  <a:lnTo>
                    <a:pt x="73385" y="50819"/>
                  </a:lnTo>
                  <a:cubicBezTo>
                    <a:pt x="73462" y="50748"/>
                    <a:pt x="73610" y="50671"/>
                    <a:pt x="73681" y="50600"/>
                  </a:cubicBezTo>
                  <a:cubicBezTo>
                    <a:pt x="73829" y="50523"/>
                    <a:pt x="73977" y="50523"/>
                    <a:pt x="74125" y="50452"/>
                  </a:cubicBezTo>
                  <a:lnTo>
                    <a:pt x="74125" y="50375"/>
                  </a:lnTo>
                  <a:cubicBezTo>
                    <a:pt x="74202" y="50080"/>
                    <a:pt x="74202" y="50080"/>
                    <a:pt x="74498" y="50009"/>
                  </a:cubicBezTo>
                  <a:lnTo>
                    <a:pt x="74498" y="50009"/>
                  </a:lnTo>
                  <a:lnTo>
                    <a:pt x="74569" y="50009"/>
                  </a:lnTo>
                  <a:cubicBezTo>
                    <a:pt x="74498" y="49784"/>
                    <a:pt x="74646" y="49713"/>
                    <a:pt x="74717" y="49565"/>
                  </a:cubicBezTo>
                  <a:cubicBezTo>
                    <a:pt x="75090" y="49269"/>
                    <a:pt x="75456" y="49044"/>
                    <a:pt x="75900" y="48896"/>
                  </a:cubicBezTo>
                  <a:cubicBezTo>
                    <a:pt x="76196" y="48825"/>
                    <a:pt x="76492" y="48677"/>
                    <a:pt x="76569" y="48381"/>
                  </a:cubicBezTo>
                  <a:lnTo>
                    <a:pt x="76717" y="48233"/>
                  </a:lnTo>
                  <a:cubicBezTo>
                    <a:pt x="76936" y="48085"/>
                    <a:pt x="77084" y="47860"/>
                    <a:pt x="77380" y="47712"/>
                  </a:cubicBezTo>
                  <a:cubicBezTo>
                    <a:pt x="77605" y="47564"/>
                    <a:pt x="77824" y="47712"/>
                    <a:pt x="78049" y="47712"/>
                  </a:cubicBezTo>
                  <a:cubicBezTo>
                    <a:pt x="79084" y="47789"/>
                    <a:pt x="80043" y="47860"/>
                    <a:pt x="81008" y="48008"/>
                  </a:cubicBezTo>
                  <a:cubicBezTo>
                    <a:pt x="81452" y="48085"/>
                    <a:pt x="81818" y="47937"/>
                    <a:pt x="82262" y="48008"/>
                  </a:cubicBezTo>
                  <a:cubicBezTo>
                    <a:pt x="82339" y="48008"/>
                    <a:pt x="82487" y="47937"/>
                    <a:pt x="82558" y="47937"/>
                  </a:cubicBezTo>
                  <a:cubicBezTo>
                    <a:pt x="82706" y="47860"/>
                    <a:pt x="82783" y="47860"/>
                    <a:pt x="82854" y="47789"/>
                  </a:cubicBezTo>
                  <a:cubicBezTo>
                    <a:pt x="83150" y="47641"/>
                    <a:pt x="83375" y="47493"/>
                    <a:pt x="83594" y="47197"/>
                  </a:cubicBezTo>
                  <a:cubicBezTo>
                    <a:pt x="83742" y="46973"/>
                    <a:pt x="83967" y="46902"/>
                    <a:pt x="84186" y="46825"/>
                  </a:cubicBezTo>
                  <a:cubicBezTo>
                    <a:pt x="84411" y="46825"/>
                    <a:pt x="84559" y="46754"/>
                    <a:pt x="84706" y="46754"/>
                  </a:cubicBezTo>
                  <a:cubicBezTo>
                    <a:pt x="85221" y="46754"/>
                    <a:pt x="85665" y="46458"/>
                    <a:pt x="86038" y="46162"/>
                  </a:cubicBezTo>
                  <a:cubicBezTo>
                    <a:pt x="86257" y="46014"/>
                    <a:pt x="86405" y="45789"/>
                    <a:pt x="86257" y="45570"/>
                  </a:cubicBezTo>
                  <a:cubicBezTo>
                    <a:pt x="86186" y="45345"/>
                    <a:pt x="86186" y="45197"/>
                    <a:pt x="86257" y="45049"/>
                  </a:cubicBezTo>
                  <a:cubicBezTo>
                    <a:pt x="86334" y="44901"/>
                    <a:pt x="86405" y="44753"/>
                    <a:pt x="86405" y="44605"/>
                  </a:cubicBezTo>
                  <a:cubicBezTo>
                    <a:pt x="86405" y="44534"/>
                    <a:pt x="86405" y="44386"/>
                    <a:pt x="86334" y="44309"/>
                  </a:cubicBezTo>
                  <a:cubicBezTo>
                    <a:pt x="86186" y="44090"/>
                    <a:pt x="85961" y="43866"/>
                    <a:pt x="85594" y="43866"/>
                  </a:cubicBezTo>
                  <a:lnTo>
                    <a:pt x="85594" y="43866"/>
                  </a:lnTo>
                  <a:lnTo>
                    <a:pt x="85594" y="43942"/>
                  </a:lnTo>
                  <a:lnTo>
                    <a:pt x="85594" y="43866"/>
                  </a:lnTo>
                  <a:lnTo>
                    <a:pt x="85594" y="43866"/>
                  </a:lnTo>
                  <a:lnTo>
                    <a:pt x="85594" y="43570"/>
                  </a:lnTo>
                  <a:cubicBezTo>
                    <a:pt x="85517" y="43422"/>
                    <a:pt x="85446" y="43274"/>
                    <a:pt x="85221" y="43274"/>
                  </a:cubicBezTo>
                  <a:cubicBezTo>
                    <a:pt x="85150" y="43203"/>
                    <a:pt x="85002" y="43203"/>
                    <a:pt x="84925" y="43203"/>
                  </a:cubicBezTo>
                  <a:lnTo>
                    <a:pt x="84778" y="43203"/>
                  </a:lnTo>
                  <a:lnTo>
                    <a:pt x="84925" y="43055"/>
                  </a:lnTo>
                  <a:cubicBezTo>
                    <a:pt x="85002" y="43055"/>
                    <a:pt x="85150" y="43055"/>
                    <a:pt x="85221" y="42978"/>
                  </a:cubicBezTo>
                  <a:cubicBezTo>
                    <a:pt x="85369" y="42907"/>
                    <a:pt x="85369" y="42759"/>
                    <a:pt x="85298" y="42611"/>
                  </a:cubicBezTo>
                  <a:cubicBezTo>
                    <a:pt x="85150" y="42463"/>
                    <a:pt x="85073" y="42315"/>
                    <a:pt x="84854" y="42315"/>
                  </a:cubicBezTo>
                  <a:cubicBezTo>
                    <a:pt x="84778" y="42315"/>
                    <a:pt x="84706" y="42386"/>
                    <a:pt x="84630" y="42315"/>
                  </a:cubicBezTo>
                  <a:cubicBezTo>
                    <a:pt x="84411" y="42019"/>
                    <a:pt x="84038" y="41871"/>
                    <a:pt x="83671" y="41723"/>
                  </a:cubicBezTo>
                  <a:cubicBezTo>
                    <a:pt x="83594" y="41723"/>
                    <a:pt x="83594" y="41646"/>
                    <a:pt x="83523" y="41575"/>
                  </a:cubicBezTo>
                  <a:cubicBezTo>
                    <a:pt x="83446" y="41202"/>
                    <a:pt x="83227" y="40983"/>
                    <a:pt x="82931" y="40759"/>
                  </a:cubicBezTo>
                  <a:cubicBezTo>
                    <a:pt x="82783" y="40611"/>
                    <a:pt x="82706" y="40463"/>
                    <a:pt x="82635" y="40315"/>
                  </a:cubicBezTo>
                  <a:cubicBezTo>
                    <a:pt x="82487" y="40167"/>
                    <a:pt x="82487" y="40096"/>
                    <a:pt x="82558" y="39948"/>
                  </a:cubicBezTo>
                  <a:cubicBezTo>
                    <a:pt x="82706" y="39800"/>
                    <a:pt x="82854" y="39723"/>
                    <a:pt x="82931" y="39575"/>
                  </a:cubicBezTo>
                  <a:cubicBezTo>
                    <a:pt x="83079" y="39427"/>
                    <a:pt x="83079" y="39279"/>
                    <a:pt x="83002" y="39208"/>
                  </a:cubicBezTo>
                  <a:cubicBezTo>
                    <a:pt x="82854" y="38912"/>
                    <a:pt x="82706" y="38687"/>
                    <a:pt x="82783" y="38391"/>
                  </a:cubicBezTo>
                  <a:cubicBezTo>
                    <a:pt x="82854" y="38320"/>
                    <a:pt x="82706" y="38172"/>
                    <a:pt x="82635" y="38172"/>
                  </a:cubicBezTo>
                  <a:cubicBezTo>
                    <a:pt x="82558" y="38024"/>
                    <a:pt x="82635" y="37799"/>
                    <a:pt x="82410" y="37652"/>
                  </a:cubicBezTo>
                  <a:cubicBezTo>
                    <a:pt x="82339" y="37581"/>
                    <a:pt x="82410" y="37433"/>
                    <a:pt x="82410" y="37285"/>
                  </a:cubicBezTo>
                  <a:cubicBezTo>
                    <a:pt x="82339" y="37137"/>
                    <a:pt x="82339" y="36912"/>
                    <a:pt x="82339" y="36764"/>
                  </a:cubicBezTo>
                  <a:cubicBezTo>
                    <a:pt x="82339" y="36545"/>
                    <a:pt x="82262" y="36320"/>
                    <a:pt x="82191" y="36172"/>
                  </a:cubicBezTo>
                  <a:cubicBezTo>
                    <a:pt x="82043" y="35657"/>
                    <a:pt x="81966" y="35213"/>
                    <a:pt x="81895" y="34692"/>
                  </a:cubicBezTo>
                  <a:cubicBezTo>
                    <a:pt x="81895" y="34545"/>
                    <a:pt x="81818" y="34397"/>
                    <a:pt x="81818" y="34326"/>
                  </a:cubicBezTo>
                  <a:cubicBezTo>
                    <a:pt x="81818" y="34249"/>
                    <a:pt x="81670" y="34249"/>
                    <a:pt x="81670" y="34178"/>
                  </a:cubicBezTo>
                  <a:cubicBezTo>
                    <a:pt x="81599" y="34178"/>
                    <a:pt x="81599" y="34178"/>
                    <a:pt x="81523" y="34249"/>
                  </a:cubicBezTo>
                  <a:cubicBezTo>
                    <a:pt x="81304" y="34621"/>
                    <a:pt x="80931" y="34988"/>
                    <a:pt x="80712" y="35432"/>
                  </a:cubicBezTo>
                  <a:cubicBezTo>
                    <a:pt x="80487" y="35876"/>
                    <a:pt x="80268" y="36320"/>
                    <a:pt x="79747" y="36468"/>
                  </a:cubicBezTo>
                  <a:cubicBezTo>
                    <a:pt x="79599" y="36545"/>
                    <a:pt x="79528" y="36693"/>
                    <a:pt x="79451" y="36764"/>
                  </a:cubicBezTo>
                  <a:cubicBezTo>
                    <a:pt x="79303" y="36841"/>
                    <a:pt x="79084" y="36912"/>
                    <a:pt x="78936" y="36989"/>
                  </a:cubicBezTo>
                  <a:cubicBezTo>
                    <a:pt x="78788" y="37060"/>
                    <a:pt x="78640" y="36989"/>
                    <a:pt x="78492" y="36841"/>
                  </a:cubicBezTo>
                  <a:cubicBezTo>
                    <a:pt x="78345" y="36764"/>
                    <a:pt x="78268" y="36693"/>
                    <a:pt x="78197" y="36545"/>
                  </a:cubicBezTo>
                  <a:cubicBezTo>
                    <a:pt x="78197" y="36320"/>
                    <a:pt x="78049" y="36249"/>
                    <a:pt x="77901" y="36172"/>
                  </a:cubicBezTo>
                  <a:cubicBezTo>
                    <a:pt x="77676" y="36024"/>
                    <a:pt x="77605" y="35805"/>
                    <a:pt x="77605" y="35580"/>
                  </a:cubicBezTo>
                  <a:cubicBezTo>
                    <a:pt x="77676" y="35284"/>
                    <a:pt x="77901" y="34917"/>
                    <a:pt x="77753" y="34545"/>
                  </a:cubicBezTo>
                  <a:cubicBezTo>
                    <a:pt x="77676" y="34474"/>
                    <a:pt x="77824" y="34397"/>
                    <a:pt x="77824" y="34249"/>
                  </a:cubicBezTo>
                  <a:cubicBezTo>
                    <a:pt x="77972" y="33953"/>
                    <a:pt x="78049" y="33586"/>
                    <a:pt x="78268" y="33290"/>
                  </a:cubicBezTo>
                  <a:cubicBezTo>
                    <a:pt x="78345" y="33213"/>
                    <a:pt x="78268" y="33065"/>
                    <a:pt x="78197" y="33065"/>
                  </a:cubicBezTo>
                  <a:cubicBezTo>
                    <a:pt x="77824" y="32994"/>
                    <a:pt x="77676" y="32698"/>
                    <a:pt x="77309" y="32698"/>
                  </a:cubicBezTo>
                  <a:cubicBezTo>
                    <a:pt x="77161" y="32698"/>
                    <a:pt x="77084" y="32621"/>
                    <a:pt x="76936" y="32550"/>
                  </a:cubicBezTo>
                  <a:cubicBezTo>
                    <a:pt x="76865" y="32473"/>
                    <a:pt x="76788" y="32402"/>
                    <a:pt x="76788" y="32254"/>
                  </a:cubicBezTo>
                  <a:cubicBezTo>
                    <a:pt x="76788" y="32177"/>
                    <a:pt x="76865" y="32029"/>
                    <a:pt x="76788" y="31958"/>
                  </a:cubicBezTo>
                  <a:cubicBezTo>
                    <a:pt x="76569" y="31733"/>
                    <a:pt x="76421" y="31514"/>
                    <a:pt x="76344" y="31219"/>
                  </a:cubicBezTo>
                  <a:cubicBezTo>
                    <a:pt x="76273" y="31071"/>
                    <a:pt x="76196" y="30923"/>
                    <a:pt x="76048" y="30775"/>
                  </a:cubicBezTo>
                  <a:cubicBezTo>
                    <a:pt x="75900" y="30550"/>
                    <a:pt x="75681" y="30402"/>
                    <a:pt x="75309" y="30550"/>
                  </a:cubicBezTo>
                  <a:cubicBezTo>
                    <a:pt x="75238" y="30550"/>
                    <a:pt x="75013" y="30627"/>
                    <a:pt x="74942" y="30550"/>
                  </a:cubicBezTo>
                  <a:cubicBezTo>
                    <a:pt x="74498" y="30479"/>
                    <a:pt x="74054" y="30479"/>
                    <a:pt x="73758" y="30183"/>
                  </a:cubicBezTo>
                  <a:cubicBezTo>
                    <a:pt x="73610" y="30106"/>
                    <a:pt x="73385" y="30035"/>
                    <a:pt x="73237" y="30035"/>
                  </a:cubicBezTo>
                  <a:cubicBezTo>
                    <a:pt x="72793" y="29887"/>
                    <a:pt x="72349" y="30183"/>
                    <a:pt x="72202" y="30550"/>
                  </a:cubicBezTo>
                  <a:cubicBezTo>
                    <a:pt x="72131" y="30775"/>
                    <a:pt x="72131" y="31071"/>
                    <a:pt x="72202" y="31290"/>
                  </a:cubicBezTo>
                  <a:cubicBezTo>
                    <a:pt x="72349" y="31438"/>
                    <a:pt x="72349" y="31585"/>
                    <a:pt x="72202" y="31733"/>
                  </a:cubicBezTo>
                  <a:cubicBezTo>
                    <a:pt x="72054" y="31958"/>
                    <a:pt x="71835" y="32177"/>
                    <a:pt x="71758" y="32473"/>
                  </a:cubicBezTo>
                  <a:cubicBezTo>
                    <a:pt x="71610" y="32769"/>
                    <a:pt x="71906" y="33065"/>
                    <a:pt x="71835" y="33361"/>
                  </a:cubicBezTo>
                  <a:cubicBezTo>
                    <a:pt x="71758" y="33509"/>
                    <a:pt x="71835" y="33657"/>
                    <a:pt x="71835" y="33805"/>
                  </a:cubicBezTo>
                  <a:cubicBezTo>
                    <a:pt x="71906" y="34030"/>
                    <a:pt x="71835" y="34178"/>
                    <a:pt x="71610" y="34326"/>
                  </a:cubicBezTo>
                  <a:cubicBezTo>
                    <a:pt x="71539" y="34326"/>
                    <a:pt x="71391" y="34397"/>
                    <a:pt x="71314" y="34474"/>
                  </a:cubicBezTo>
                  <a:cubicBezTo>
                    <a:pt x="71166" y="34917"/>
                    <a:pt x="70722" y="35136"/>
                    <a:pt x="70426" y="35509"/>
                  </a:cubicBezTo>
                  <a:cubicBezTo>
                    <a:pt x="70278" y="35657"/>
                    <a:pt x="70278" y="35876"/>
                    <a:pt x="70426" y="36101"/>
                  </a:cubicBezTo>
                  <a:cubicBezTo>
                    <a:pt x="70574" y="36249"/>
                    <a:pt x="70651" y="36397"/>
                    <a:pt x="70799" y="36545"/>
                  </a:cubicBezTo>
                  <a:cubicBezTo>
                    <a:pt x="70870" y="36616"/>
                    <a:pt x="70947" y="36764"/>
                    <a:pt x="70947" y="36912"/>
                  </a:cubicBezTo>
                  <a:cubicBezTo>
                    <a:pt x="71018" y="37285"/>
                    <a:pt x="71018" y="37652"/>
                    <a:pt x="71095" y="38024"/>
                  </a:cubicBezTo>
                  <a:cubicBezTo>
                    <a:pt x="71166" y="38468"/>
                    <a:pt x="70870" y="38835"/>
                    <a:pt x="71018" y="39279"/>
                  </a:cubicBezTo>
                  <a:cubicBezTo>
                    <a:pt x="71018" y="39356"/>
                    <a:pt x="71018" y="39427"/>
                    <a:pt x="70947" y="39427"/>
                  </a:cubicBezTo>
                  <a:cubicBezTo>
                    <a:pt x="70799" y="39575"/>
                    <a:pt x="70651" y="39652"/>
                    <a:pt x="70503" y="39723"/>
                  </a:cubicBezTo>
                  <a:cubicBezTo>
                    <a:pt x="70059" y="40167"/>
                    <a:pt x="69538" y="40463"/>
                    <a:pt x="68947" y="40688"/>
                  </a:cubicBezTo>
                  <a:cubicBezTo>
                    <a:pt x="68728" y="40835"/>
                    <a:pt x="68432" y="40907"/>
                    <a:pt x="68207" y="40983"/>
                  </a:cubicBezTo>
                  <a:cubicBezTo>
                    <a:pt x="67988" y="41054"/>
                    <a:pt x="67911" y="41202"/>
                    <a:pt x="67911" y="41427"/>
                  </a:cubicBezTo>
                  <a:cubicBezTo>
                    <a:pt x="67911" y="41871"/>
                    <a:pt x="67988" y="42238"/>
                    <a:pt x="67911" y="42682"/>
                  </a:cubicBezTo>
                  <a:cubicBezTo>
                    <a:pt x="67840" y="42978"/>
                    <a:pt x="67840" y="43274"/>
                    <a:pt x="67840" y="43499"/>
                  </a:cubicBezTo>
                  <a:cubicBezTo>
                    <a:pt x="67763" y="43795"/>
                    <a:pt x="67840" y="44090"/>
                    <a:pt x="67840" y="44386"/>
                  </a:cubicBezTo>
                  <a:cubicBezTo>
                    <a:pt x="67840" y="44457"/>
                    <a:pt x="67840" y="44605"/>
                    <a:pt x="67763" y="44682"/>
                  </a:cubicBezTo>
                  <a:cubicBezTo>
                    <a:pt x="67692" y="44830"/>
                    <a:pt x="67615" y="45049"/>
                    <a:pt x="67467" y="45197"/>
                  </a:cubicBezTo>
                  <a:cubicBezTo>
                    <a:pt x="67467" y="45274"/>
                    <a:pt x="67396" y="45345"/>
                    <a:pt x="67319" y="45345"/>
                  </a:cubicBezTo>
                  <a:cubicBezTo>
                    <a:pt x="67023" y="45274"/>
                    <a:pt x="66952" y="45422"/>
                    <a:pt x="66804" y="45570"/>
                  </a:cubicBezTo>
                  <a:cubicBezTo>
                    <a:pt x="66656" y="45641"/>
                    <a:pt x="66431" y="45570"/>
                    <a:pt x="66431" y="45493"/>
                  </a:cubicBezTo>
                  <a:cubicBezTo>
                    <a:pt x="66360" y="45422"/>
                    <a:pt x="66283" y="45274"/>
                    <a:pt x="66283" y="45197"/>
                  </a:cubicBezTo>
                  <a:cubicBezTo>
                    <a:pt x="66212" y="45049"/>
                    <a:pt x="66212" y="44830"/>
                    <a:pt x="66064" y="44753"/>
                  </a:cubicBezTo>
                  <a:cubicBezTo>
                    <a:pt x="65692" y="44386"/>
                    <a:pt x="65621" y="43942"/>
                    <a:pt x="65396" y="43570"/>
                  </a:cubicBezTo>
                  <a:cubicBezTo>
                    <a:pt x="65248" y="43422"/>
                    <a:pt x="65325" y="43274"/>
                    <a:pt x="65396" y="43126"/>
                  </a:cubicBezTo>
                  <a:cubicBezTo>
                    <a:pt x="65621" y="42682"/>
                    <a:pt x="65840" y="42238"/>
                    <a:pt x="65840" y="41646"/>
                  </a:cubicBezTo>
                  <a:cubicBezTo>
                    <a:pt x="65840" y="41498"/>
                    <a:pt x="65916" y="41350"/>
                    <a:pt x="65988" y="41131"/>
                  </a:cubicBezTo>
                  <a:cubicBezTo>
                    <a:pt x="65988" y="40983"/>
                    <a:pt x="66064" y="40835"/>
                    <a:pt x="66135" y="40611"/>
                  </a:cubicBezTo>
                  <a:cubicBezTo>
                    <a:pt x="66135" y="40540"/>
                    <a:pt x="66064" y="40392"/>
                    <a:pt x="65988" y="40392"/>
                  </a:cubicBezTo>
                  <a:cubicBezTo>
                    <a:pt x="65396" y="40315"/>
                    <a:pt x="64881" y="40096"/>
                    <a:pt x="64289" y="40096"/>
                  </a:cubicBezTo>
                  <a:cubicBezTo>
                    <a:pt x="64141" y="40096"/>
                    <a:pt x="64064" y="40019"/>
                    <a:pt x="63916" y="39948"/>
                  </a:cubicBezTo>
                  <a:cubicBezTo>
                    <a:pt x="63697" y="39575"/>
                    <a:pt x="63401" y="39279"/>
                    <a:pt x="62957" y="39131"/>
                  </a:cubicBezTo>
                  <a:cubicBezTo>
                    <a:pt x="62662" y="38912"/>
                    <a:pt x="62366" y="38687"/>
                    <a:pt x="62141" y="38320"/>
                  </a:cubicBezTo>
                  <a:cubicBezTo>
                    <a:pt x="61993" y="37947"/>
                    <a:pt x="61697" y="37652"/>
                    <a:pt x="61330" y="37433"/>
                  </a:cubicBezTo>
                  <a:cubicBezTo>
                    <a:pt x="60957" y="37208"/>
                    <a:pt x="60590" y="36989"/>
                    <a:pt x="60294" y="36841"/>
                  </a:cubicBezTo>
                  <a:cubicBezTo>
                    <a:pt x="60146" y="36764"/>
                    <a:pt x="59921" y="36693"/>
                    <a:pt x="59773" y="36764"/>
                  </a:cubicBezTo>
                  <a:cubicBezTo>
                    <a:pt x="59478" y="36841"/>
                    <a:pt x="59182" y="36989"/>
                    <a:pt x="58886" y="36912"/>
                  </a:cubicBezTo>
                  <a:lnTo>
                    <a:pt x="58886" y="36912"/>
                  </a:lnTo>
                  <a:lnTo>
                    <a:pt x="58815" y="36989"/>
                  </a:lnTo>
                  <a:lnTo>
                    <a:pt x="58815" y="36912"/>
                  </a:lnTo>
                  <a:lnTo>
                    <a:pt x="58886" y="36912"/>
                  </a:lnTo>
                  <a:cubicBezTo>
                    <a:pt x="59034" y="36616"/>
                    <a:pt x="59182" y="36397"/>
                    <a:pt x="59111" y="36024"/>
                  </a:cubicBezTo>
                  <a:lnTo>
                    <a:pt x="59111" y="34917"/>
                  </a:lnTo>
                  <a:cubicBezTo>
                    <a:pt x="59111" y="34769"/>
                    <a:pt x="59111" y="34621"/>
                    <a:pt x="59034" y="34474"/>
                  </a:cubicBezTo>
                  <a:cubicBezTo>
                    <a:pt x="59034" y="34397"/>
                    <a:pt x="58963" y="34397"/>
                    <a:pt x="58886" y="34326"/>
                  </a:cubicBezTo>
                  <a:lnTo>
                    <a:pt x="58519" y="34326"/>
                  </a:lnTo>
                  <a:cubicBezTo>
                    <a:pt x="58371" y="34326"/>
                    <a:pt x="58223" y="34249"/>
                    <a:pt x="58223" y="34101"/>
                  </a:cubicBezTo>
                  <a:cubicBezTo>
                    <a:pt x="58146" y="33953"/>
                    <a:pt x="58146" y="33882"/>
                    <a:pt x="58146" y="33734"/>
                  </a:cubicBezTo>
                  <a:cubicBezTo>
                    <a:pt x="58223" y="33586"/>
                    <a:pt x="58371" y="33361"/>
                    <a:pt x="58371" y="33142"/>
                  </a:cubicBezTo>
                  <a:cubicBezTo>
                    <a:pt x="58590" y="32325"/>
                    <a:pt x="58886" y="31514"/>
                    <a:pt x="59626" y="30923"/>
                  </a:cubicBezTo>
                  <a:lnTo>
                    <a:pt x="60069" y="30479"/>
                  </a:lnTo>
                  <a:cubicBezTo>
                    <a:pt x="60442" y="29958"/>
                    <a:pt x="60738" y="29366"/>
                    <a:pt x="61401" y="29218"/>
                  </a:cubicBezTo>
                  <a:cubicBezTo>
                    <a:pt x="61697" y="28922"/>
                    <a:pt x="62070" y="28774"/>
                    <a:pt x="62141" y="28331"/>
                  </a:cubicBezTo>
                  <a:cubicBezTo>
                    <a:pt x="62141" y="28260"/>
                    <a:pt x="62289" y="28183"/>
                    <a:pt x="62366" y="28183"/>
                  </a:cubicBezTo>
                  <a:cubicBezTo>
                    <a:pt x="62514" y="28183"/>
                    <a:pt x="62662" y="28260"/>
                    <a:pt x="62809" y="28260"/>
                  </a:cubicBezTo>
                  <a:cubicBezTo>
                    <a:pt x="63105" y="28260"/>
                    <a:pt x="63401" y="28035"/>
                    <a:pt x="63401" y="27739"/>
                  </a:cubicBezTo>
                  <a:cubicBezTo>
                    <a:pt x="63472" y="27520"/>
                    <a:pt x="63401" y="27372"/>
                    <a:pt x="63401" y="27224"/>
                  </a:cubicBezTo>
                  <a:lnTo>
                    <a:pt x="63401" y="27224"/>
                  </a:lnTo>
                  <a:cubicBezTo>
                    <a:pt x="63324" y="27224"/>
                    <a:pt x="63324" y="27147"/>
                    <a:pt x="63324" y="27147"/>
                  </a:cubicBezTo>
                  <a:lnTo>
                    <a:pt x="63401" y="27147"/>
                  </a:lnTo>
                  <a:lnTo>
                    <a:pt x="63401" y="27224"/>
                  </a:lnTo>
                  <a:cubicBezTo>
                    <a:pt x="63916" y="27224"/>
                    <a:pt x="64289" y="27147"/>
                    <a:pt x="64508" y="26632"/>
                  </a:cubicBezTo>
                  <a:cubicBezTo>
                    <a:pt x="64508" y="26555"/>
                    <a:pt x="64656" y="26484"/>
                    <a:pt x="64733" y="26555"/>
                  </a:cubicBezTo>
                  <a:cubicBezTo>
                    <a:pt x="64881" y="26555"/>
                    <a:pt x="65100" y="26703"/>
                    <a:pt x="65248" y="26703"/>
                  </a:cubicBezTo>
                  <a:cubicBezTo>
                    <a:pt x="65396" y="26780"/>
                    <a:pt x="65621" y="26780"/>
                    <a:pt x="65692" y="26703"/>
                  </a:cubicBezTo>
                  <a:cubicBezTo>
                    <a:pt x="66283" y="26188"/>
                    <a:pt x="66804" y="25667"/>
                    <a:pt x="67319" y="25153"/>
                  </a:cubicBezTo>
                  <a:cubicBezTo>
                    <a:pt x="67396" y="25153"/>
                    <a:pt x="67396" y="25005"/>
                    <a:pt x="67396" y="25005"/>
                  </a:cubicBezTo>
                  <a:cubicBezTo>
                    <a:pt x="67396" y="24857"/>
                    <a:pt x="67467" y="24709"/>
                    <a:pt x="67544" y="24632"/>
                  </a:cubicBezTo>
                  <a:cubicBezTo>
                    <a:pt x="67763" y="24413"/>
                    <a:pt x="68059" y="24188"/>
                    <a:pt x="68284" y="24040"/>
                  </a:cubicBezTo>
                  <a:lnTo>
                    <a:pt x="68503" y="23821"/>
                  </a:lnTo>
                  <a:lnTo>
                    <a:pt x="68503" y="23821"/>
                  </a:lnTo>
                  <a:lnTo>
                    <a:pt x="68651" y="23673"/>
                  </a:lnTo>
                  <a:cubicBezTo>
                    <a:pt x="68876" y="23448"/>
                    <a:pt x="68876" y="23448"/>
                    <a:pt x="68728" y="23081"/>
                  </a:cubicBezTo>
                  <a:cubicBezTo>
                    <a:pt x="68728" y="23004"/>
                    <a:pt x="68728" y="23004"/>
                    <a:pt x="68651" y="23004"/>
                  </a:cubicBezTo>
                  <a:cubicBezTo>
                    <a:pt x="68651" y="22933"/>
                    <a:pt x="68651" y="22856"/>
                    <a:pt x="68728" y="22785"/>
                  </a:cubicBezTo>
                  <a:cubicBezTo>
                    <a:pt x="69095" y="22785"/>
                    <a:pt x="69390" y="22785"/>
                    <a:pt x="69538" y="23152"/>
                  </a:cubicBezTo>
                  <a:cubicBezTo>
                    <a:pt x="69538" y="23152"/>
                    <a:pt x="69538" y="23229"/>
                    <a:pt x="69615" y="23229"/>
                  </a:cubicBezTo>
                  <a:cubicBezTo>
                    <a:pt x="70130" y="23448"/>
                    <a:pt x="70651" y="23525"/>
                    <a:pt x="71095" y="23229"/>
                  </a:cubicBezTo>
                  <a:cubicBezTo>
                    <a:pt x="71462" y="23081"/>
                    <a:pt x="71835" y="22933"/>
                    <a:pt x="72131" y="22637"/>
                  </a:cubicBezTo>
                  <a:cubicBezTo>
                    <a:pt x="72202" y="22560"/>
                    <a:pt x="72349" y="22412"/>
                    <a:pt x="72426" y="22412"/>
                  </a:cubicBezTo>
                  <a:cubicBezTo>
                    <a:pt x="72722" y="22341"/>
                    <a:pt x="72870" y="22117"/>
                    <a:pt x="72941" y="21898"/>
                  </a:cubicBezTo>
                  <a:cubicBezTo>
                    <a:pt x="73089" y="21750"/>
                    <a:pt x="73089" y="21602"/>
                    <a:pt x="73089" y="21454"/>
                  </a:cubicBezTo>
                  <a:cubicBezTo>
                    <a:pt x="73018" y="21306"/>
                    <a:pt x="73018" y="21158"/>
                    <a:pt x="72941" y="21010"/>
                  </a:cubicBezTo>
                  <a:cubicBezTo>
                    <a:pt x="72793" y="20785"/>
                    <a:pt x="72870" y="20637"/>
                    <a:pt x="72870" y="20418"/>
                  </a:cubicBezTo>
                  <a:cubicBezTo>
                    <a:pt x="72941" y="20193"/>
                    <a:pt x="73018" y="19974"/>
                    <a:pt x="73018" y="19826"/>
                  </a:cubicBezTo>
                  <a:lnTo>
                    <a:pt x="73018" y="19826"/>
                  </a:lnTo>
                  <a:lnTo>
                    <a:pt x="72941" y="19749"/>
                  </a:lnTo>
                  <a:lnTo>
                    <a:pt x="73018" y="19826"/>
                  </a:lnTo>
                  <a:lnTo>
                    <a:pt x="73018" y="19826"/>
                  </a:lnTo>
                  <a:cubicBezTo>
                    <a:pt x="73166" y="19826"/>
                    <a:pt x="73314" y="19897"/>
                    <a:pt x="73385" y="19826"/>
                  </a:cubicBezTo>
                  <a:cubicBezTo>
                    <a:pt x="73829" y="19826"/>
                    <a:pt x="73977" y="19678"/>
                    <a:pt x="73977" y="19305"/>
                  </a:cubicBezTo>
                  <a:cubicBezTo>
                    <a:pt x="73977" y="19157"/>
                    <a:pt x="73977" y="19010"/>
                    <a:pt x="74125" y="18939"/>
                  </a:cubicBezTo>
                  <a:cubicBezTo>
                    <a:pt x="74273" y="18714"/>
                    <a:pt x="74125" y="18566"/>
                    <a:pt x="74054" y="18347"/>
                  </a:cubicBezTo>
                  <a:cubicBezTo>
                    <a:pt x="73758" y="18270"/>
                    <a:pt x="73610" y="18051"/>
                    <a:pt x="73610" y="17755"/>
                  </a:cubicBezTo>
                  <a:cubicBezTo>
                    <a:pt x="73610" y="17530"/>
                    <a:pt x="73533" y="17382"/>
                    <a:pt x="73237" y="17382"/>
                  </a:cubicBezTo>
                  <a:cubicBezTo>
                    <a:pt x="73089" y="17382"/>
                    <a:pt x="73018" y="17234"/>
                    <a:pt x="73018" y="17086"/>
                  </a:cubicBezTo>
                  <a:cubicBezTo>
                    <a:pt x="72722" y="17086"/>
                    <a:pt x="72574" y="17015"/>
                    <a:pt x="72349" y="16867"/>
                  </a:cubicBezTo>
                  <a:lnTo>
                    <a:pt x="72349" y="16790"/>
                  </a:lnTo>
                  <a:lnTo>
                    <a:pt x="72349" y="16790"/>
                  </a:lnTo>
                  <a:lnTo>
                    <a:pt x="72349" y="16867"/>
                  </a:lnTo>
                  <a:cubicBezTo>
                    <a:pt x="72278" y="16867"/>
                    <a:pt x="72202" y="16938"/>
                    <a:pt x="72131" y="16938"/>
                  </a:cubicBezTo>
                  <a:cubicBezTo>
                    <a:pt x="71835" y="16867"/>
                    <a:pt x="71610" y="17086"/>
                    <a:pt x="71539" y="17382"/>
                  </a:cubicBezTo>
                  <a:cubicBezTo>
                    <a:pt x="71462" y="17678"/>
                    <a:pt x="71314" y="17974"/>
                    <a:pt x="71391" y="18270"/>
                  </a:cubicBezTo>
                  <a:cubicBezTo>
                    <a:pt x="71391" y="18347"/>
                    <a:pt x="71391" y="18418"/>
                    <a:pt x="71314" y="18495"/>
                  </a:cubicBezTo>
                  <a:cubicBezTo>
                    <a:pt x="71243" y="18566"/>
                    <a:pt x="71095" y="18714"/>
                    <a:pt x="70947" y="18791"/>
                  </a:cubicBezTo>
                  <a:cubicBezTo>
                    <a:pt x="70651" y="18862"/>
                    <a:pt x="70503" y="19086"/>
                    <a:pt x="70426" y="19382"/>
                  </a:cubicBezTo>
                  <a:cubicBezTo>
                    <a:pt x="70355" y="19530"/>
                    <a:pt x="70207" y="19678"/>
                    <a:pt x="70130" y="19826"/>
                  </a:cubicBezTo>
                  <a:cubicBezTo>
                    <a:pt x="70059" y="19897"/>
                    <a:pt x="69911" y="19974"/>
                    <a:pt x="69763" y="19974"/>
                  </a:cubicBezTo>
                  <a:cubicBezTo>
                    <a:pt x="69834" y="19974"/>
                    <a:pt x="69834" y="19974"/>
                    <a:pt x="69834" y="20045"/>
                  </a:cubicBezTo>
                  <a:lnTo>
                    <a:pt x="69763" y="20045"/>
                  </a:lnTo>
                  <a:lnTo>
                    <a:pt x="69763" y="19974"/>
                  </a:lnTo>
                  <a:lnTo>
                    <a:pt x="69763" y="19974"/>
                  </a:lnTo>
                  <a:cubicBezTo>
                    <a:pt x="69763" y="19897"/>
                    <a:pt x="69686" y="19749"/>
                    <a:pt x="69538" y="19678"/>
                  </a:cubicBezTo>
                  <a:cubicBezTo>
                    <a:pt x="69467" y="19678"/>
                    <a:pt x="69319" y="19826"/>
                    <a:pt x="69242" y="20045"/>
                  </a:cubicBezTo>
                  <a:cubicBezTo>
                    <a:pt x="69242" y="20193"/>
                    <a:pt x="69242" y="20341"/>
                    <a:pt x="69319" y="20489"/>
                  </a:cubicBezTo>
                  <a:cubicBezTo>
                    <a:pt x="69319" y="20637"/>
                    <a:pt x="69242" y="20785"/>
                    <a:pt x="69171" y="20862"/>
                  </a:cubicBezTo>
                  <a:cubicBezTo>
                    <a:pt x="69095" y="21010"/>
                    <a:pt x="68947" y="21081"/>
                    <a:pt x="68799" y="21010"/>
                  </a:cubicBezTo>
                  <a:cubicBezTo>
                    <a:pt x="68728" y="21010"/>
                    <a:pt x="68651" y="20933"/>
                    <a:pt x="68580" y="20785"/>
                  </a:cubicBezTo>
                  <a:cubicBezTo>
                    <a:pt x="68503" y="20637"/>
                    <a:pt x="68503" y="20418"/>
                    <a:pt x="68503" y="20193"/>
                  </a:cubicBezTo>
                  <a:cubicBezTo>
                    <a:pt x="68432" y="19826"/>
                    <a:pt x="68503" y="19453"/>
                    <a:pt x="68799" y="19157"/>
                  </a:cubicBezTo>
                  <a:cubicBezTo>
                    <a:pt x="68947" y="19086"/>
                    <a:pt x="68947" y="18939"/>
                    <a:pt x="69023" y="18791"/>
                  </a:cubicBezTo>
                  <a:cubicBezTo>
                    <a:pt x="69095" y="18270"/>
                    <a:pt x="68947" y="17903"/>
                    <a:pt x="68728" y="17459"/>
                  </a:cubicBezTo>
                  <a:cubicBezTo>
                    <a:pt x="68651" y="17382"/>
                    <a:pt x="68503" y="17382"/>
                    <a:pt x="68432" y="17459"/>
                  </a:cubicBezTo>
                  <a:cubicBezTo>
                    <a:pt x="68207" y="17678"/>
                    <a:pt x="67988" y="17903"/>
                    <a:pt x="67911" y="18270"/>
                  </a:cubicBezTo>
                  <a:cubicBezTo>
                    <a:pt x="67840" y="18418"/>
                    <a:pt x="67692" y="18566"/>
                    <a:pt x="67544" y="18643"/>
                  </a:cubicBezTo>
                  <a:cubicBezTo>
                    <a:pt x="67544" y="18714"/>
                    <a:pt x="67467" y="18714"/>
                    <a:pt x="67467" y="18714"/>
                  </a:cubicBezTo>
                  <a:cubicBezTo>
                    <a:pt x="67396" y="18714"/>
                    <a:pt x="67319" y="18643"/>
                    <a:pt x="67396" y="18566"/>
                  </a:cubicBezTo>
                  <a:cubicBezTo>
                    <a:pt x="67467" y="18270"/>
                    <a:pt x="67615" y="17903"/>
                    <a:pt x="67544" y="17530"/>
                  </a:cubicBezTo>
                  <a:cubicBezTo>
                    <a:pt x="67544" y="17382"/>
                    <a:pt x="67692" y="17311"/>
                    <a:pt x="67840" y="17311"/>
                  </a:cubicBezTo>
                  <a:cubicBezTo>
                    <a:pt x="67988" y="17163"/>
                    <a:pt x="68059" y="17015"/>
                    <a:pt x="67840" y="16867"/>
                  </a:cubicBezTo>
                  <a:cubicBezTo>
                    <a:pt x="67692" y="16719"/>
                    <a:pt x="67544" y="16571"/>
                    <a:pt x="67319" y="16571"/>
                  </a:cubicBezTo>
                  <a:cubicBezTo>
                    <a:pt x="67100" y="16571"/>
                    <a:pt x="67023" y="16423"/>
                    <a:pt x="66875" y="16346"/>
                  </a:cubicBezTo>
                  <a:cubicBezTo>
                    <a:pt x="66804" y="16275"/>
                    <a:pt x="66727" y="16198"/>
                    <a:pt x="66804" y="16198"/>
                  </a:cubicBezTo>
                  <a:cubicBezTo>
                    <a:pt x="67023" y="15979"/>
                    <a:pt x="67171" y="15755"/>
                    <a:pt x="67396" y="15536"/>
                  </a:cubicBezTo>
                  <a:cubicBezTo>
                    <a:pt x="67396" y="15536"/>
                    <a:pt x="67467" y="15536"/>
                    <a:pt x="67544" y="15459"/>
                  </a:cubicBezTo>
                  <a:cubicBezTo>
                    <a:pt x="67840" y="15388"/>
                    <a:pt x="67911" y="15311"/>
                    <a:pt x="67840" y="15163"/>
                  </a:cubicBezTo>
                  <a:cubicBezTo>
                    <a:pt x="67692" y="14500"/>
                    <a:pt x="67615" y="13831"/>
                    <a:pt x="67840" y="13168"/>
                  </a:cubicBezTo>
                  <a:cubicBezTo>
                    <a:pt x="67911" y="13091"/>
                    <a:pt x="67911" y="12943"/>
                    <a:pt x="67911" y="12872"/>
                  </a:cubicBezTo>
                  <a:cubicBezTo>
                    <a:pt x="67763" y="12500"/>
                    <a:pt x="67840" y="12056"/>
                    <a:pt x="67615" y="11612"/>
                  </a:cubicBezTo>
                  <a:cubicBezTo>
                    <a:pt x="67544" y="11464"/>
                    <a:pt x="67615" y="11393"/>
                    <a:pt x="67763" y="11316"/>
                  </a:cubicBezTo>
                  <a:cubicBezTo>
                    <a:pt x="67988" y="11097"/>
                    <a:pt x="68284" y="10872"/>
                    <a:pt x="68503" y="10724"/>
                  </a:cubicBezTo>
                  <a:cubicBezTo>
                    <a:pt x="68728" y="10576"/>
                    <a:pt x="68799" y="10428"/>
                    <a:pt x="68799" y="10209"/>
                  </a:cubicBezTo>
                  <a:cubicBezTo>
                    <a:pt x="68799" y="10132"/>
                    <a:pt x="68876" y="10061"/>
                    <a:pt x="68876" y="9984"/>
                  </a:cubicBezTo>
                  <a:cubicBezTo>
                    <a:pt x="68947" y="9913"/>
                    <a:pt x="69023" y="9913"/>
                    <a:pt x="69023" y="9913"/>
                  </a:cubicBezTo>
                  <a:cubicBezTo>
                    <a:pt x="69242" y="9984"/>
                    <a:pt x="69390" y="10061"/>
                    <a:pt x="69538" y="10132"/>
                  </a:cubicBezTo>
                  <a:cubicBezTo>
                    <a:pt x="69763" y="10209"/>
                    <a:pt x="69911" y="10209"/>
                    <a:pt x="70130" y="10061"/>
                  </a:cubicBezTo>
                  <a:cubicBezTo>
                    <a:pt x="70207" y="9984"/>
                    <a:pt x="70355" y="9913"/>
                    <a:pt x="70426" y="9836"/>
                  </a:cubicBezTo>
                  <a:cubicBezTo>
                    <a:pt x="70947" y="9393"/>
                    <a:pt x="71462" y="8878"/>
                    <a:pt x="71906" y="8434"/>
                  </a:cubicBezTo>
                  <a:cubicBezTo>
                    <a:pt x="72054" y="8357"/>
                    <a:pt x="72131" y="8209"/>
                    <a:pt x="72202" y="8138"/>
                  </a:cubicBezTo>
                  <a:cubicBezTo>
                    <a:pt x="72278" y="7913"/>
                    <a:pt x="72202" y="7617"/>
                    <a:pt x="72054" y="7546"/>
                  </a:cubicBezTo>
                  <a:cubicBezTo>
                    <a:pt x="71983" y="7546"/>
                    <a:pt x="71983" y="7469"/>
                    <a:pt x="71906" y="7469"/>
                  </a:cubicBezTo>
                  <a:cubicBezTo>
                    <a:pt x="71462" y="7469"/>
                    <a:pt x="71166" y="7250"/>
                    <a:pt x="70799" y="6954"/>
                  </a:cubicBezTo>
                  <a:cubicBezTo>
                    <a:pt x="70722" y="6877"/>
                    <a:pt x="70574" y="6877"/>
                    <a:pt x="70426" y="6806"/>
                  </a:cubicBezTo>
                  <a:cubicBezTo>
                    <a:pt x="70130" y="6729"/>
                    <a:pt x="69763" y="6729"/>
                    <a:pt x="69467" y="6806"/>
                  </a:cubicBezTo>
                  <a:cubicBezTo>
                    <a:pt x="69390" y="6806"/>
                    <a:pt x="69242" y="6877"/>
                    <a:pt x="69171" y="6954"/>
                  </a:cubicBezTo>
                  <a:cubicBezTo>
                    <a:pt x="69023" y="7102"/>
                    <a:pt x="68947" y="7398"/>
                    <a:pt x="68651" y="7398"/>
                  </a:cubicBezTo>
                  <a:cubicBezTo>
                    <a:pt x="68503" y="7617"/>
                    <a:pt x="68432" y="7842"/>
                    <a:pt x="68284" y="8061"/>
                  </a:cubicBezTo>
                  <a:cubicBezTo>
                    <a:pt x="68059" y="8434"/>
                    <a:pt x="67911" y="8730"/>
                    <a:pt x="67763" y="9097"/>
                  </a:cubicBezTo>
                  <a:cubicBezTo>
                    <a:pt x="67615" y="9245"/>
                    <a:pt x="67544" y="9470"/>
                    <a:pt x="67544" y="9689"/>
                  </a:cubicBezTo>
                  <a:cubicBezTo>
                    <a:pt x="67544" y="10132"/>
                    <a:pt x="67319" y="10576"/>
                    <a:pt x="67171" y="11020"/>
                  </a:cubicBezTo>
                  <a:lnTo>
                    <a:pt x="66952" y="11245"/>
                  </a:lnTo>
                  <a:cubicBezTo>
                    <a:pt x="66727" y="11393"/>
                    <a:pt x="66579" y="11541"/>
                    <a:pt x="66360" y="11612"/>
                  </a:cubicBezTo>
                  <a:cubicBezTo>
                    <a:pt x="66212" y="11760"/>
                    <a:pt x="66212" y="11908"/>
                    <a:pt x="66212" y="12133"/>
                  </a:cubicBezTo>
                  <a:lnTo>
                    <a:pt x="66212" y="12133"/>
                  </a:lnTo>
                  <a:lnTo>
                    <a:pt x="66212" y="12133"/>
                  </a:lnTo>
                  <a:cubicBezTo>
                    <a:pt x="66283" y="12133"/>
                    <a:pt x="66283" y="12133"/>
                    <a:pt x="66283" y="12204"/>
                  </a:cubicBezTo>
                  <a:lnTo>
                    <a:pt x="66212" y="12133"/>
                  </a:lnTo>
                  <a:lnTo>
                    <a:pt x="66212" y="12133"/>
                  </a:lnTo>
                  <a:lnTo>
                    <a:pt x="66212" y="12133"/>
                  </a:lnTo>
                  <a:cubicBezTo>
                    <a:pt x="66064" y="12133"/>
                    <a:pt x="65916" y="12133"/>
                    <a:pt x="65769" y="12281"/>
                  </a:cubicBezTo>
                  <a:cubicBezTo>
                    <a:pt x="65248" y="12577"/>
                    <a:pt x="65029" y="12943"/>
                    <a:pt x="64952" y="13535"/>
                  </a:cubicBezTo>
                  <a:cubicBezTo>
                    <a:pt x="64881" y="13760"/>
                    <a:pt x="64881" y="13908"/>
                    <a:pt x="64656" y="14056"/>
                  </a:cubicBezTo>
                  <a:cubicBezTo>
                    <a:pt x="64656" y="14127"/>
                    <a:pt x="64585" y="14204"/>
                    <a:pt x="64508" y="14204"/>
                  </a:cubicBezTo>
                  <a:cubicBezTo>
                    <a:pt x="64360" y="14423"/>
                    <a:pt x="64289" y="14648"/>
                    <a:pt x="64360" y="14867"/>
                  </a:cubicBezTo>
                  <a:cubicBezTo>
                    <a:pt x="64360" y="15163"/>
                    <a:pt x="64437" y="15388"/>
                    <a:pt x="64585" y="15607"/>
                  </a:cubicBezTo>
                  <a:cubicBezTo>
                    <a:pt x="64656" y="15684"/>
                    <a:pt x="64656" y="15831"/>
                    <a:pt x="64733" y="15903"/>
                  </a:cubicBezTo>
                  <a:cubicBezTo>
                    <a:pt x="64804" y="15979"/>
                    <a:pt x="64881" y="15979"/>
                    <a:pt x="65029" y="16050"/>
                  </a:cubicBezTo>
                  <a:cubicBezTo>
                    <a:pt x="65177" y="16127"/>
                    <a:pt x="65396" y="16275"/>
                    <a:pt x="65621" y="16423"/>
                  </a:cubicBezTo>
                  <a:lnTo>
                    <a:pt x="65621" y="16494"/>
                  </a:lnTo>
                  <a:cubicBezTo>
                    <a:pt x="65692" y="16571"/>
                    <a:pt x="65621" y="16571"/>
                    <a:pt x="65544" y="16571"/>
                  </a:cubicBezTo>
                  <a:cubicBezTo>
                    <a:pt x="65396" y="16642"/>
                    <a:pt x="65325" y="16642"/>
                    <a:pt x="65248" y="16719"/>
                  </a:cubicBezTo>
                  <a:cubicBezTo>
                    <a:pt x="65100" y="16867"/>
                    <a:pt x="64952" y="17086"/>
                    <a:pt x="64804" y="17234"/>
                  </a:cubicBezTo>
                  <a:cubicBezTo>
                    <a:pt x="64733" y="17382"/>
                    <a:pt x="64733" y="17530"/>
                    <a:pt x="64952" y="17607"/>
                  </a:cubicBezTo>
                  <a:cubicBezTo>
                    <a:pt x="64952" y="17607"/>
                    <a:pt x="65029" y="17607"/>
                    <a:pt x="65100" y="17678"/>
                  </a:cubicBezTo>
                  <a:lnTo>
                    <a:pt x="65100" y="17607"/>
                  </a:lnTo>
                  <a:lnTo>
                    <a:pt x="65177" y="17607"/>
                  </a:lnTo>
                  <a:lnTo>
                    <a:pt x="65100" y="17678"/>
                  </a:lnTo>
                  <a:lnTo>
                    <a:pt x="65100" y="17678"/>
                  </a:lnTo>
                  <a:cubicBezTo>
                    <a:pt x="65100" y="17755"/>
                    <a:pt x="65100" y="17903"/>
                    <a:pt x="65029" y="18051"/>
                  </a:cubicBezTo>
                  <a:cubicBezTo>
                    <a:pt x="64881" y="18199"/>
                    <a:pt x="64656" y="18347"/>
                    <a:pt x="64508" y="18495"/>
                  </a:cubicBezTo>
                  <a:cubicBezTo>
                    <a:pt x="64289" y="18714"/>
                    <a:pt x="63993" y="18862"/>
                    <a:pt x="63697" y="18862"/>
                  </a:cubicBezTo>
                  <a:cubicBezTo>
                    <a:pt x="63324" y="18862"/>
                    <a:pt x="63176" y="19086"/>
                    <a:pt x="63105" y="19453"/>
                  </a:cubicBezTo>
                  <a:cubicBezTo>
                    <a:pt x="63028" y="19678"/>
                    <a:pt x="63028" y="19897"/>
                    <a:pt x="62957" y="20193"/>
                  </a:cubicBezTo>
                  <a:cubicBezTo>
                    <a:pt x="62957" y="20193"/>
                    <a:pt x="62880" y="20270"/>
                    <a:pt x="62880" y="20341"/>
                  </a:cubicBezTo>
                  <a:lnTo>
                    <a:pt x="62809" y="20270"/>
                  </a:lnTo>
                  <a:cubicBezTo>
                    <a:pt x="62733" y="20122"/>
                    <a:pt x="62662" y="19974"/>
                    <a:pt x="62585" y="19897"/>
                  </a:cubicBezTo>
                  <a:cubicBezTo>
                    <a:pt x="62437" y="19678"/>
                    <a:pt x="62437" y="19601"/>
                    <a:pt x="62585" y="19382"/>
                  </a:cubicBezTo>
                  <a:cubicBezTo>
                    <a:pt x="62733" y="19157"/>
                    <a:pt x="62957" y="18939"/>
                    <a:pt x="63176" y="18643"/>
                  </a:cubicBezTo>
                  <a:cubicBezTo>
                    <a:pt x="63176" y="18566"/>
                    <a:pt x="63176" y="18418"/>
                    <a:pt x="63028" y="18418"/>
                  </a:cubicBezTo>
                  <a:cubicBezTo>
                    <a:pt x="62662" y="18347"/>
                    <a:pt x="62585" y="18122"/>
                    <a:pt x="62585" y="17826"/>
                  </a:cubicBezTo>
                  <a:cubicBezTo>
                    <a:pt x="62514" y="17826"/>
                    <a:pt x="62514" y="17755"/>
                    <a:pt x="62437" y="17755"/>
                  </a:cubicBezTo>
                  <a:cubicBezTo>
                    <a:pt x="62514" y="17755"/>
                    <a:pt x="62514" y="17826"/>
                    <a:pt x="62585" y="17826"/>
                  </a:cubicBezTo>
                  <a:lnTo>
                    <a:pt x="62585" y="17826"/>
                  </a:lnTo>
                  <a:lnTo>
                    <a:pt x="62585" y="17826"/>
                  </a:lnTo>
                  <a:lnTo>
                    <a:pt x="62585" y="17826"/>
                  </a:lnTo>
                  <a:cubicBezTo>
                    <a:pt x="62733" y="17826"/>
                    <a:pt x="62809" y="17903"/>
                    <a:pt x="62957" y="17903"/>
                  </a:cubicBezTo>
                  <a:cubicBezTo>
                    <a:pt x="63105" y="17974"/>
                    <a:pt x="63253" y="17974"/>
                    <a:pt x="63401" y="17974"/>
                  </a:cubicBezTo>
                  <a:cubicBezTo>
                    <a:pt x="63620" y="17826"/>
                    <a:pt x="63845" y="17755"/>
                    <a:pt x="64064" y="17607"/>
                  </a:cubicBezTo>
                  <a:cubicBezTo>
                    <a:pt x="64064" y="17607"/>
                    <a:pt x="64141" y="17530"/>
                    <a:pt x="64141" y="17459"/>
                  </a:cubicBezTo>
                  <a:lnTo>
                    <a:pt x="64141" y="16719"/>
                  </a:lnTo>
                  <a:cubicBezTo>
                    <a:pt x="64141" y="16571"/>
                    <a:pt x="64141" y="16494"/>
                    <a:pt x="64360" y="16494"/>
                  </a:cubicBezTo>
                  <a:cubicBezTo>
                    <a:pt x="64656" y="16423"/>
                    <a:pt x="64656" y="16198"/>
                    <a:pt x="64733" y="15979"/>
                  </a:cubicBezTo>
                  <a:lnTo>
                    <a:pt x="64508" y="15979"/>
                  </a:lnTo>
                  <a:cubicBezTo>
                    <a:pt x="64064" y="15979"/>
                    <a:pt x="63697" y="15831"/>
                    <a:pt x="63549" y="15311"/>
                  </a:cubicBezTo>
                  <a:cubicBezTo>
                    <a:pt x="63549" y="15311"/>
                    <a:pt x="63472" y="15240"/>
                    <a:pt x="63472" y="15163"/>
                  </a:cubicBezTo>
                  <a:cubicBezTo>
                    <a:pt x="63401" y="15092"/>
                    <a:pt x="63176" y="15092"/>
                    <a:pt x="63176" y="15092"/>
                  </a:cubicBezTo>
                  <a:cubicBezTo>
                    <a:pt x="63028" y="15240"/>
                    <a:pt x="62880" y="15311"/>
                    <a:pt x="62809" y="15459"/>
                  </a:cubicBezTo>
                  <a:cubicBezTo>
                    <a:pt x="62514" y="15831"/>
                    <a:pt x="62218" y="16127"/>
                    <a:pt x="61697" y="16198"/>
                  </a:cubicBezTo>
                  <a:cubicBezTo>
                    <a:pt x="61626" y="16198"/>
                    <a:pt x="61549" y="16275"/>
                    <a:pt x="61549" y="16346"/>
                  </a:cubicBezTo>
                  <a:cubicBezTo>
                    <a:pt x="61478" y="16346"/>
                    <a:pt x="61478" y="16346"/>
                    <a:pt x="61478" y="16423"/>
                  </a:cubicBezTo>
                  <a:cubicBezTo>
                    <a:pt x="61401" y="16494"/>
                    <a:pt x="61330" y="16642"/>
                    <a:pt x="61401" y="16719"/>
                  </a:cubicBezTo>
                  <a:cubicBezTo>
                    <a:pt x="61774" y="16938"/>
                    <a:pt x="62218" y="17163"/>
                    <a:pt x="62366" y="17607"/>
                  </a:cubicBezTo>
                  <a:lnTo>
                    <a:pt x="62366" y="17607"/>
                  </a:lnTo>
                  <a:lnTo>
                    <a:pt x="62366" y="17607"/>
                  </a:lnTo>
                  <a:cubicBezTo>
                    <a:pt x="62218" y="17678"/>
                    <a:pt x="62070" y="17755"/>
                    <a:pt x="61845" y="17755"/>
                  </a:cubicBezTo>
                  <a:cubicBezTo>
                    <a:pt x="61697" y="17755"/>
                    <a:pt x="61549" y="17755"/>
                    <a:pt x="61478" y="17974"/>
                  </a:cubicBezTo>
                  <a:cubicBezTo>
                    <a:pt x="61401" y="18051"/>
                    <a:pt x="61253" y="18122"/>
                    <a:pt x="61182" y="18270"/>
                  </a:cubicBezTo>
                  <a:cubicBezTo>
                    <a:pt x="61105" y="18347"/>
                    <a:pt x="61034" y="18418"/>
                    <a:pt x="61034" y="18495"/>
                  </a:cubicBezTo>
                  <a:cubicBezTo>
                    <a:pt x="61034" y="18643"/>
                    <a:pt x="61034" y="18714"/>
                    <a:pt x="60886" y="18791"/>
                  </a:cubicBezTo>
                  <a:cubicBezTo>
                    <a:pt x="60809" y="18862"/>
                    <a:pt x="60661" y="18862"/>
                    <a:pt x="60513" y="18791"/>
                  </a:cubicBezTo>
                  <a:cubicBezTo>
                    <a:pt x="60365" y="18714"/>
                    <a:pt x="60217" y="18643"/>
                    <a:pt x="60146" y="18566"/>
                  </a:cubicBezTo>
                  <a:cubicBezTo>
                    <a:pt x="59850" y="18495"/>
                    <a:pt x="59626" y="18418"/>
                    <a:pt x="59407" y="18566"/>
                  </a:cubicBezTo>
                  <a:cubicBezTo>
                    <a:pt x="59330" y="18643"/>
                    <a:pt x="59182" y="18643"/>
                    <a:pt x="59111" y="18643"/>
                  </a:cubicBezTo>
                  <a:cubicBezTo>
                    <a:pt x="58963" y="18643"/>
                    <a:pt x="58815" y="18643"/>
                    <a:pt x="58667" y="18566"/>
                  </a:cubicBezTo>
                  <a:cubicBezTo>
                    <a:pt x="58442" y="18495"/>
                    <a:pt x="58223" y="18347"/>
                    <a:pt x="58146" y="18122"/>
                  </a:cubicBezTo>
                  <a:cubicBezTo>
                    <a:pt x="57998" y="17755"/>
                    <a:pt x="57702" y="17607"/>
                    <a:pt x="57406" y="17530"/>
                  </a:cubicBezTo>
                  <a:cubicBezTo>
                    <a:pt x="57258" y="17530"/>
                    <a:pt x="57187" y="17382"/>
                    <a:pt x="57110" y="17234"/>
                  </a:cubicBezTo>
                  <a:cubicBezTo>
                    <a:pt x="57039" y="16938"/>
                    <a:pt x="56814" y="16642"/>
                    <a:pt x="56891" y="16275"/>
                  </a:cubicBezTo>
                  <a:lnTo>
                    <a:pt x="56891" y="15903"/>
                  </a:lnTo>
                  <a:cubicBezTo>
                    <a:pt x="56891" y="15684"/>
                    <a:pt x="56595" y="15459"/>
                    <a:pt x="56371" y="15459"/>
                  </a:cubicBezTo>
                  <a:cubicBezTo>
                    <a:pt x="55856" y="15536"/>
                    <a:pt x="55412" y="15607"/>
                    <a:pt x="54891" y="15684"/>
                  </a:cubicBezTo>
                  <a:cubicBezTo>
                    <a:pt x="54672" y="15684"/>
                    <a:pt x="54524" y="15831"/>
                    <a:pt x="54447" y="16050"/>
                  </a:cubicBezTo>
                  <a:cubicBezTo>
                    <a:pt x="54376" y="16198"/>
                    <a:pt x="54447" y="16423"/>
                    <a:pt x="54595" y="16571"/>
                  </a:cubicBezTo>
                  <a:cubicBezTo>
                    <a:pt x="54672" y="16571"/>
                    <a:pt x="54820" y="16642"/>
                    <a:pt x="54891" y="16571"/>
                  </a:cubicBezTo>
                  <a:cubicBezTo>
                    <a:pt x="54968" y="16571"/>
                    <a:pt x="55039" y="16494"/>
                    <a:pt x="55116" y="16423"/>
                  </a:cubicBezTo>
                  <a:cubicBezTo>
                    <a:pt x="55264" y="16423"/>
                    <a:pt x="55483" y="16423"/>
                    <a:pt x="55708" y="16346"/>
                  </a:cubicBezTo>
                  <a:cubicBezTo>
                    <a:pt x="55927" y="16346"/>
                    <a:pt x="56075" y="16198"/>
                    <a:pt x="56300" y="16198"/>
                  </a:cubicBezTo>
                  <a:cubicBezTo>
                    <a:pt x="56371" y="16198"/>
                    <a:pt x="56371" y="16275"/>
                    <a:pt x="56448" y="16275"/>
                  </a:cubicBezTo>
                  <a:cubicBezTo>
                    <a:pt x="56448" y="16275"/>
                    <a:pt x="56448" y="16346"/>
                    <a:pt x="56371" y="16346"/>
                  </a:cubicBezTo>
                  <a:cubicBezTo>
                    <a:pt x="56223" y="16423"/>
                    <a:pt x="56004" y="16494"/>
                    <a:pt x="55779" y="16571"/>
                  </a:cubicBezTo>
                  <a:cubicBezTo>
                    <a:pt x="55560" y="16790"/>
                    <a:pt x="55335" y="16867"/>
                    <a:pt x="55039" y="16938"/>
                  </a:cubicBezTo>
                  <a:cubicBezTo>
                    <a:pt x="54891" y="16938"/>
                    <a:pt x="54743" y="17015"/>
                    <a:pt x="54672" y="17086"/>
                  </a:cubicBezTo>
                  <a:cubicBezTo>
                    <a:pt x="54447" y="17163"/>
                    <a:pt x="54299" y="17234"/>
                    <a:pt x="54228" y="17459"/>
                  </a:cubicBezTo>
                  <a:cubicBezTo>
                    <a:pt x="54151" y="17826"/>
                    <a:pt x="54003" y="18199"/>
                    <a:pt x="54003" y="18495"/>
                  </a:cubicBezTo>
                  <a:cubicBezTo>
                    <a:pt x="54003" y="18643"/>
                    <a:pt x="53932" y="18714"/>
                    <a:pt x="53855" y="18791"/>
                  </a:cubicBezTo>
                  <a:cubicBezTo>
                    <a:pt x="53784" y="18862"/>
                    <a:pt x="53636" y="18939"/>
                    <a:pt x="53559" y="18939"/>
                  </a:cubicBezTo>
                  <a:cubicBezTo>
                    <a:pt x="53412" y="18862"/>
                    <a:pt x="53488" y="18714"/>
                    <a:pt x="53559" y="18643"/>
                  </a:cubicBezTo>
                  <a:cubicBezTo>
                    <a:pt x="53636" y="18495"/>
                    <a:pt x="53636" y="18270"/>
                    <a:pt x="53559" y="18122"/>
                  </a:cubicBezTo>
                  <a:cubicBezTo>
                    <a:pt x="53488" y="17903"/>
                    <a:pt x="53341" y="17678"/>
                    <a:pt x="53264" y="17459"/>
                  </a:cubicBezTo>
                  <a:cubicBezTo>
                    <a:pt x="53193" y="17234"/>
                    <a:pt x="53045" y="17086"/>
                    <a:pt x="52968" y="16867"/>
                  </a:cubicBezTo>
                  <a:cubicBezTo>
                    <a:pt x="52897" y="16790"/>
                    <a:pt x="52749" y="16719"/>
                    <a:pt x="52601" y="16719"/>
                  </a:cubicBezTo>
                  <a:cubicBezTo>
                    <a:pt x="52524" y="16719"/>
                    <a:pt x="52376" y="16790"/>
                    <a:pt x="52228" y="16790"/>
                  </a:cubicBezTo>
                  <a:cubicBezTo>
                    <a:pt x="51121" y="17015"/>
                    <a:pt x="50157" y="16867"/>
                    <a:pt x="49346" y="16127"/>
                  </a:cubicBezTo>
                  <a:cubicBezTo>
                    <a:pt x="49269" y="16127"/>
                    <a:pt x="49269" y="15903"/>
                    <a:pt x="49346" y="15831"/>
                  </a:cubicBezTo>
                  <a:cubicBezTo>
                    <a:pt x="49417" y="15684"/>
                    <a:pt x="49565" y="15536"/>
                    <a:pt x="49861" y="15536"/>
                  </a:cubicBezTo>
                  <a:lnTo>
                    <a:pt x="50157" y="15536"/>
                  </a:lnTo>
                  <a:cubicBezTo>
                    <a:pt x="50600" y="15536"/>
                    <a:pt x="50825" y="15311"/>
                    <a:pt x="50677" y="14867"/>
                  </a:cubicBezTo>
                  <a:cubicBezTo>
                    <a:pt x="50677" y="14648"/>
                    <a:pt x="50600" y="14423"/>
                    <a:pt x="50452" y="14275"/>
                  </a:cubicBezTo>
                  <a:cubicBezTo>
                    <a:pt x="50381" y="13979"/>
                    <a:pt x="50086" y="13831"/>
                    <a:pt x="49790" y="13831"/>
                  </a:cubicBezTo>
                  <a:cubicBezTo>
                    <a:pt x="49417" y="13908"/>
                    <a:pt x="49121" y="13760"/>
                    <a:pt x="48825" y="13535"/>
                  </a:cubicBezTo>
                  <a:cubicBezTo>
                    <a:pt x="48458" y="13239"/>
                    <a:pt x="48085" y="12872"/>
                    <a:pt x="47718" y="12577"/>
                  </a:cubicBezTo>
                  <a:cubicBezTo>
                    <a:pt x="47422" y="12429"/>
                    <a:pt x="47198" y="12204"/>
                    <a:pt x="47126" y="11837"/>
                  </a:cubicBezTo>
                  <a:cubicBezTo>
                    <a:pt x="47126" y="11393"/>
                    <a:pt x="46754" y="11168"/>
                    <a:pt x="46387" y="11020"/>
                  </a:cubicBezTo>
                  <a:cubicBezTo>
                    <a:pt x="46091" y="10872"/>
                    <a:pt x="45795" y="10872"/>
                    <a:pt x="45570" y="11168"/>
                  </a:cubicBezTo>
                  <a:cubicBezTo>
                    <a:pt x="45499" y="11316"/>
                    <a:pt x="45351" y="11393"/>
                    <a:pt x="45203" y="11464"/>
                  </a:cubicBezTo>
                  <a:cubicBezTo>
                    <a:pt x="45126" y="11541"/>
                    <a:pt x="45055" y="11541"/>
                    <a:pt x="44907" y="11541"/>
                  </a:cubicBezTo>
                  <a:cubicBezTo>
                    <a:pt x="44830" y="11541"/>
                    <a:pt x="44682" y="11393"/>
                    <a:pt x="44759" y="11316"/>
                  </a:cubicBezTo>
                  <a:cubicBezTo>
                    <a:pt x="45055" y="10949"/>
                    <a:pt x="45126" y="10576"/>
                    <a:pt x="45203" y="10132"/>
                  </a:cubicBezTo>
                  <a:lnTo>
                    <a:pt x="45126" y="10061"/>
                  </a:lnTo>
                  <a:lnTo>
                    <a:pt x="45055" y="10061"/>
                  </a:lnTo>
                  <a:cubicBezTo>
                    <a:pt x="44978" y="10061"/>
                    <a:pt x="44830" y="10132"/>
                    <a:pt x="44759" y="10209"/>
                  </a:cubicBezTo>
                  <a:cubicBezTo>
                    <a:pt x="44463" y="10428"/>
                    <a:pt x="44167" y="10653"/>
                    <a:pt x="43872" y="10949"/>
                  </a:cubicBezTo>
                  <a:lnTo>
                    <a:pt x="43647" y="10949"/>
                  </a:lnTo>
                  <a:cubicBezTo>
                    <a:pt x="43647" y="10949"/>
                    <a:pt x="43576" y="10872"/>
                    <a:pt x="43576" y="10801"/>
                  </a:cubicBezTo>
                  <a:cubicBezTo>
                    <a:pt x="43499" y="10505"/>
                    <a:pt x="43499" y="10209"/>
                    <a:pt x="43576" y="9984"/>
                  </a:cubicBezTo>
                  <a:cubicBezTo>
                    <a:pt x="43724" y="9470"/>
                    <a:pt x="43724" y="9026"/>
                    <a:pt x="43724" y="8505"/>
                  </a:cubicBezTo>
                  <a:cubicBezTo>
                    <a:pt x="43724" y="8357"/>
                    <a:pt x="43724" y="8286"/>
                    <a:pt x="43647" y="8209"/>
                  </a:cubicBezTo>
                  <a:cubicBezTo>
                    <a:pt x="43647" y="8138"/>
                    <a:pt x="43499" y="8138"/>
                    <a:pt x="43499" y="8138"/>
                  </a:cubicBezTo>
                  <a:cubicBezTo>
                    <a:pt x="43280" y="8286"/>
                    <a:pt x="43280" y="8434"/>
                    <a:pt x="43280" y="8653"/>
                  </a:cubicBezTo>
                  <a:cubicBezTo>
                    <a:pt x="43203" y="8801"/>
                    <a:pt x="43132" y="8949"/>
                    <a:pt x="42984" y="9026"/>
                  </a:cubicBezTo>
                  <a:cubicBezTo>
                    <a:pt x="42759" y="9174"/>
                    <a:pt x="42540" y="9322"/>
                    <a:pt x="42315" y="9393"/>
                  </a:cubicBezTo>
                  <a:cubicBezTo>
                    <a:pt x="42244" y="9470"/>
                    <a:pt x="42096" y="9470"/>
                    <a:pt x="41948" y="9322"/>
                  </a:cubicBezTo>
                  <a:cubicBezTo>
                    <a:pt x="41948" y="9322"/>
                    <a:pt x="41871" y="9245"/>
                    <a:pt x="41800" y="9245"/>
                  </a:cubicBezTo>
                  <a:lnTo>
                    <a:pt x="41800" y="9245"/>
                  </a:lnTo>
                  <a:lnTo>
                    <a:pt x="41723" y="9245"/>
                  </a:lnTo>
                  <a:lnTo>
                    <a:pt x="41575" y="9393"/>
                  </a:lnTo>
                  <a:lnTo>
                    <a:pt x="41504" y="9393"/>
                  </a:lnTo>
                  <a:cubicBezTo>
                    <a:pt x="41427" y="9322"/>
                    <a:pt x="41427" y="9245"/>
                    <a:pt x="41504" y="9245"/>
                  </a:cubicBezTo>
                  <a:lnTo>
                    <a:pt x="41723" y="9245"/>
                  </a:lnTo>
                  <a:cubicBezTo>
                    <a:pt x="41800" y="9245"/>
                    <a:pt x="41800" y="9245"/>
                    <a:pt x="41800" y="9174"/>
                  </a:cubicBezTo>
                  <a:lnTo>
                    <a:pt x="41800" y="9245"/>
                  </a:lnTo>
                  <a:cubicBezTo>
                    <a:pt x="41871" y="9097"/>
                    <a:pt x="41871" y="9026"/>
                    <a:pt x="41948" y="8949"/>
                  </a:cubicBezTo>
                  <a:cubicBezTo>
                    <a:pt x="41948" y="8801"/>
                    <a:pt x="41871" y="8730"/>
                    <a:pt x="41800" y="8653"/>
                  </a:cubicBezTo>
                  <a:cubicBezTo>
                    <a:pt x="41575" y="8582"/>
                    <a:pt x="41279" y="8582"/>
                    <a:pt x="41060" y="8653"/>
                  </a:cubicBezTo>
                  <a:cubicBezTo>
                    <a:pt x="40540" y="8878"/>
                    <a:pt x="40025" y="9026"/>
                    <a:pt x="39433" y="9026"/>
                  </a:cubicBezTo>
                  <a:cubicBezTo>
                    <a:pt x="39285" y="9026"/>
                    <a:pt x="39060" y="9097"/>
                    <a:pt x="38989" y="9174"/>
                  </a:cubicBezTo>
                  <a:cubicBezTo>
                    <a:pt x="38693" y="9470"/>
                    <a:pt x="38320" y="9393"/>
                    <a:pt x="38024" y="9393"/>
                  </a:cubicBezTo>
                  <a:lnTo>
                    <a:pt x="37953" y="9393"/>
                  </a:lnTo>
                  <a:lnTo>
                    <a:pt x="37953" y="9470"/>
                  </a:lnTo>
                  <a:lnTo>
                    <a:pt x="37953" y="9393"/>
                  </a:lnTo>
                  <a:lnTo>
                    <a:pt x="38024" y="9393"/>
                  </a:lnTo>
                  <a:lnTo>
                    <a:pt x="38024" y="9322"/>
                  </a:lnTo>
                  <a:cubicBezTo>
                    <a:pt x="38101" y="9174"/>
                    <a:pt x="38172" y="9097"/>
                    <a:pt x="38024" y="8949"/>
                  </a:cubicBezTo>
                  <a:cubicBezTo>
                    <a:pt x="37953" y="8801"/>
                    <a:pt x="37876" y="8801"/>
                    <a:pt x="37729" y="8878"/>
                  </a:cubicBezTo>
                  <a:cubicBezTo>
                    <a:pt x="37581" y="8949"/>
                    <a:pt x="37510" y="9026"/>
                    <a:pt x="37362" y="9097"/>
                  </a:cubicBezTo>
                  <a:cubicBezTo>
                    <a:pt x="37066" y="9097"/>
                    <a:pt x="36841" y="9174"/>
                    <a:pt x="36622" y="9245"/>
                  </a:cubicBezTo>
                  <a:cubicBezTo>
                    <a:pt x="36326" y="9322"/>
                    <a:pt x="36101" y="9470"/>
                    <a:pt x="36101" y="9836"/>
                  </a:cubicBezTo>
                  <a:cubicBezTo>
                    <a:pt x="36030" y="9984"/>
                    <a:pt x="35953" y="9984"/>
                    <a:pt x="35882" y="9984"/>
                  </a:cubicBezTo>
                  <a:cubicBezTo>
                    <a:pt x="35734" y="9836"/>
                    <a:pt x="35586" y="9765"/>
                    <a:pt x="35438" y="9617"/>
                  </a:cubicBezTo>
                  <a:cubicBezTo>
                    <a:pt x="35213" y="9470"/>
                    <a:pt x="35065" y="9322"/>
                    <a:pt x="34994" y="9026"/>
                  </a:cubicBezTo>
                  <a:lnTo>
                    <a:pt x="34769" y="8357"/>
                  </a:lnTo>
                  <a:cubicBezTo>
                    <a:pt x="34769" y="8209"/>
                    <a:pt x="34622" y="8061"/>
                    <a:pt x="34551" y="7913"/>
                  </a:cubicBezTo>
                  <a:cubicBezTo>
                    <a:pt x="34326" y="7617"/>
                    <a:pt x="34030" y="7469"/>
                    <a:pt x="33734" y="7250"/>
                  </a:cubicBezTo>
                  <a:cubicBezTo>
                    <a:pt x="33290" y="6954"/>
                    <a:pt x="32846" y="6658"/>
                    <a:pt x="32698" y="6138"/>
                  </a:cubicBezTo>
                  <a:cubicBezTo>
                    <a:pt x="32698" y="6067"/>
                    <a:pt x="32627" y="5990"/>
                    <a:pt x="32550" y="5990"/>
                  </a:cubicBezTo>
                  <a:cubicBezTo>
                    <a:pt x="32479" y="5842"/>
                    <a:pt x="32402" y="5771"/>
                    <a:pt x="32254" y="5771"/>
                  </a:cubicBezTo>
                  <a:cubicBezTo>
                    <a:pt x="32106" y="5694"/>
                    <a:pt x="31958" y="5694"/>
                    <a:pt x="31810" y="5694"/>
                  </a:cubicBezTo>
                  <a:cubicBezTo>
                    <a:pt x="31515" y="5771"/>
                    <a:pt x="31296" y="5623"/>
                    <a:pt x="31000" y="5398"/>
                  </a:cubicBezTo>
                  <a:cubicBezTo>
                    <a:pt x="30704" y="5179"/>
                    <a:pt x="30408" y="4883"/>
                    <a:pt x="29964" y="4735"/>
                  </a:cubicBezTo>
                  <a:cubicBezTo>
                    <a:pt x="29816" y="4658"/>
                    <a:pt x="29668" y="4510"/>
                    <a:pt x="29443" y="4362"/>
                  </a:cubicBezTo>
                  <a:cubicBezTo>
                    <a:pt x="29295" y="4143"/>
                    <a:pt x="29147" y="3995"/>
                    <a:pt x="29076" y="3699"/>
                  </a:cubicBezTo>
                  <a:cubicBezTo>
                    <a:pt x="28928" y="3475"/>
                    <a:pt x="28703" y="3403"/>
                    <a:pt x="28484" y="3403"/>
                  </a:cubicBezTo>
                  <a:cubicBezTo>
                    <a:pt x="28260" y="3475"/>
                    <a:pt x="28112" y="3475"/>
                    <a:pt x="27964" y="3551"/>
                  </a:cubicBezTo>
                  <a:cubicBezTo>
                    <a:pt x="27816" y="3551"/>
                    <a:pt x="27745" y="3551"/>
                    <a:pt x="27668" y="3403"/>
                  </a:cubicBezTo>
                  <a:cubicBezTo>
                    <a:pt x="27520" y="3179"/>
                    <a:pt x="27520" y="2812"/>
                    <a:pt x="27372" y="2516"/>
                  </a:cubicBezTo>
                  <a:cubicBezTo>
                    <a:pt x="27301" y="2516"/>
                    <a:pt x="27372" y="2439"/>
                    <a:pt x="27449" y="2368"/>
                  </a:cubicBezTo>
                  <a:cubicBezTo>
                    <a:pt x="27520" y="2291"/>
                    <a:pt x="27520" y="2143"/>
                    <a:pt x="27520" y="2072"/>
                  </a:cubicBezTo>
                  <a:lnTo>
                    <a:pt x="27301" y="1847"/>
                  </a:lnTo>
                  <a:cubicBezTo>
                    <a:pt x="27153" y="1776"/>
                    <a:pt x="27005" y="1699"/>
                    <a:pt x="26780" y="1628"/>
                  </a:cubicBezTo>
                  <a:lnTo>
                    <a:pt x="26484" y="1628"/>
                  </a:lnTo>
                  <a:cubicBezTo>
                    <a:pt x="26336" y="1551"/>
                    <a:pt x="26336" y="1551"/>
                    <a:pt x="26336" y="1332"/>
                  </a:cubicBezTo>
                  <a:cubicBezTo>
                    <a:pt x="26336" y="1107"/>
                    <a:pt x="26336" y="959"/>
                    <a:pt x="26188" y="888"/>
                  </a:cubicBezTo>
                  <a:lnTo>
                    <a:pt x="26188" y="888"/>
                  </a:lnTo>
                  <a:lnTo>
                    <a:pt x="26117" y="888"/>
                  </a:lnTo>
                  <a:cubicBezTo>
                    <a:pt x="25969" y="888"/>
                    <a:pt x="25892" y="959"/>
                    <a:pt x="25821" y="959"/>
                  </a:cubicBezTo>
                  <a:cubicBezTo>
                    <a:pt x="25744" y="1036"/>
                    <a:pt x="25744" y="1036"/>
                    <a:pt x="25673" y="1036"/>
                  </a:cubicBezTo>
                  <a:lnTo>
                    <a:pt x="25673" y="1036"/>
                  </a:lnTo>
                  <a:cubicBezTo>
                    <a:pt x="25673" y="1107"/>
                    <a:pt x="25673" y="1184"/>
                    <a:pt x="25596" y="1255"/>
                  </a:cubicBezTo>
                  <a:cubicBezTo>
                    <a:pt x="25525" y="1403"/>
                    <a:pt x="25448" y="1403"/>
                    <a:pt x="25301" y="1332"/>
                  </a:cubicBezTo>
                  <a:cubicBezTo>
                    <a:pt x="25229" y="1332"/>
                    <a:pt x="25229" y="1184"/>
                    <a:pt x="25229" y="1184"/>
                  </a:cubicBezTo>
                  <a:cubicBezTo>
                    <a:pt x="25153" y="1107"/>
                    <a:pt x="25229" y="1107"/>
                    <a:pt x="25301" y="1107"/>
                  </a:cubicBezTo>
                  <a:cubicBezTo>
                    <a:pt x="25377" y="1107"/>
                    <a:pt x="25525" y="1036"/>
                    <a:pt x="25673" y="1036"/>
                  </a:cubicBezTo>
                  <a:lnTo>
                    <a:pt x="25673" y="1036"/>
                  </a:lnTo>
                  <a:cubicBezTo>
                    <a:pt x="25673" y="1036"/>
                    <a:pt x="25744" y="1036"/>
                    <a:pt x="25821" y="959"/>
                  </a:cubicBezTo>
                  <a:cubicBezTo>
                    <a:pt x="25892" y="888"/>
                    <a:pt x="25969" y="888"/>
                    <a:pt x="26117" y="888"/>
                  </a:cubicBezTo>
                  <a:lnTo>
                    <a:pt x="26188" y="888"/>
                  </a:lnTo>
                  <a:lnTo>
                    <a:pt x="26188" y="888"/>
                  </a:lnTo>
                  <a:cubicBezTo>
                    <a:pt x="26117" y="592"/>
                    <a:pt x="25969" y="367"/>
                    <a:pt x="25744" y="149"/>
                  </a:cubicBezTo>
                  <a:cubicBezTo>
                    <a:pt x="25673" y="72"/>
                    <a:pt x="25525" y="1"/>
                    <a:pt x="25377" y="72"/>
                  </a:cubicBezTo>
                  <a:cubicBezTo>
                    <a:pt x="25153" y="149"/>
                    <a:pt x="24934" y="220"/>
                    <a:pt x="24709" y="367"/>
                  </a:cubicBezTo>
                  <a:cubicBezTo>
                    <a:pt x="24413" y="663"/>
                    <a:pt x="24046" y="663"/>
                    <a:pt x="23673" y="515"/>
                  </a:cubicBezTo>
                  <a:cubicBezTo>
                    <a:pt x="23525" y="444"/>
                    <a:pt x="23306" y="444"/>
                    <a:pt x="23081" y="367"/>
                  </a:cubicBezTo>
                  <a:cubicBezTo>
                    <a:pt x="22714" y="220"/>
                    <a:pt x="22489" y="367"/>
                    <a:pt x="22270" y="592"/>
                  </a:cubicBezTo>
                  <a:cubicBezTo>
                    <a:pt x="22193" y="663"/>
                    <a:pt x="22122" y="811"/>
                    <a:pt x="22046" y="888"/>
                  </a:cubicBezTo>
                  <a:lnTo>
                    <a:pt x="21827" y="1107"/>
                  </a:lnTo>
                  <a:cubicBezTo>
                    <a:pt x="21531" y="1107"/>
                    <a:pt x="21306" y="1255"/>
                    <a:pt x="21010" y="1184"/>
                  </a:cubicBezTo>
                  <a:cubicBezTo>
                    <a:pt x="20566" y="1036"/>
                    <a:pt x="20199" y="1184"/>
                    <a:pt x="19903" y="1403"/>
                  </a:cubicBezTo>
                  <a:cubicBezTo>
                    <a:pt x="19234" y="1776"/>
                    <a:pt x="18572" y="2143"/>
                    <a:pt x="18051" y="2664"/>
                  </a:cubicBezTo>
                  <a:cubicBezTo>
                    <a:pt x="17980" y="2735"/>
                    <a:pt x="17903" y="2812"/>
                    <a:pt x="17832" y="2812"/>
                  </a:cubicBezTo>
                  <a:cubicBezTo>
                    <a:pt x="17092" y="3256"/>
                    <a:pt x="16423" y="3551"/>
                    <a:pt x="15613" y="3108"/>
                  </a:cubicBezTo>
                  <a:lnTo>
                    <a:pt x="15536" y="3108"/>
                  </a:lnTo>
                  <a:cubicBezTo>
                    <a:pt x="15240" y="2960"/>
                    <a:pt x="15021" y="3031"/>
                    <a:pt x="14796" y="3256"/>
                  </a:cubicBezTo>
                  <a:cubicBezTo>
                    <a:pt x="14648" y="3475"/>
                    <a:pt x="14500" y="3699"/>
                    <a:pt x="14281" y="3847"/>
                  </a:cubicBezTo>
                  <a:cubicBezTo>
                    <a:pt x="13985" y="4066"/>
                    <a:pt x="13908" y="4362"/>
                    <a:pt x="14056" y="4658"/>
                  </a:cubicBezTo>
                  <a:cubicBezTo>
                    <a:pt x="14133" y="4883"/>
                    <a:pt x="14204" y="5179"/>
                    <a:pt x="14281" y="5398"/>
                  </a:cubicBezTo>
                  <a:cubicBezTo>
                    <a:pt x="14500" y="6067"/>
                    <a:pt x="14577" y="6729"/>
                    <a:pt x="14204" y="7321"/>
                  </a:cubicBezTo>
                  <a:cubicBezTo>
                    <a:pt x="14133" y="7469"/>
                    <a:pt x="14204" y="7694"/>
                    <a:pt x="14352" y="7842"/>
                  </a:cubicBezTo>
                  <a:cubicBezTo>
                    <a:pt x="14577" y="7913"/>
                    <a:pt x="14725" y="7990"/>
                    <a:pt x="14944" y="8138"/>
                  </a:cubicBezTo>
                  <a:lnTo>
                    <a:pt x="14944" y="8286"/>
                  </a:lnTo>
                  <a:cubicBezTo>
                    <a:pt x="14944" y="8286"/>
                    <a:pt x="14944" y="8357"/>
                    <a:pt x="14873" y="8357"/>
                  </a:cubicBezTo>
                  <a:cubicBezTo>
                    <a:pt x="14796" y="8357"/>
                    <a:pt x="14648" y="8357"/>
                    <a:pt x="14648" y="8505"/>
                  </a:cubicBezTo>
                  <a:cubicBezTo>
                    <a:pt x="14577" y="8801"/>
                    <a:pt x="14577" y="9097"/>
                    <a:pt x="14577" y="9322"/>
                  </a:cubicBezTo>
                  <a:cubicBezTo>
                    <a:pt x="14577" y="9393"/>
                    <a:pt x="14648" y="9470"/>
                    <a:pt x="14725" y="9470"/>
                  </a:cubicBezTo>
                  <a:lnTo>
                    <a:pt x="14944" y="9470"/>
                  </a:lnTo>
                  <a:lnTo>
                    <a:pt x="15021" y="9470"/>
                  </a:lnTo>
                  <a:lnTo>
                    <a:pt x="15021" y="9470"/>
                  </a:lnTo>
                  <a:cubicBezTo>
                    <a:pt x="15021" y="9393"/>
                    <a:pt x="15021" y="9322"/>
                    <a:pt x="15092" y="9322"/>
                  </a:cubicBezTo>
                  <a:lnTo>
                    <a:pt x="15021" y="9322"/>
                  </a:lnTo>
                  <a:lnTo>
                    <a:pt x="15021" y="9245"/>
                  </a:lnTo>
                  <a:lnTo>
                    <a:pt x="15092" y="9245"/>
                  </a:lnTo>
                  <a:lnTo>
                    <a:pt x="15092" y="9322"/>
                  </a:lnTo>
                  <a:cubicBezTo>
                    <a:pt x="15388" y="9245"/>
                    <a:pt x="15684" y="9245"/>
                    <a:pt x="15908" y="9393"/>
                  </a:cubicBezTo>
                  <a:cubicBezTo>
                    <a:pt x="15979" y="9393"/>
                    <a:pt x="16056" y="9541"/>
                    <a:pt x="15979" y="9617"/>
                  </a:cubicBezTo>
                  <a:cubicBezTo>
                    <a:pt x="15979" y="9689"/>
                    <a:pt x="15908" y="9765"/>
                    <a:pt x="15832" y="9765"/>
                  </a:cubicBezTo>
                  <a:cubicBezTo>
                    <a:pt x="15536" y="9689"/>
                    <a:pt x="15317" y="9617"/>
                    <a:pt x="15021" y="9470"/>
                  </a:cubicBezTo>
                  <a:lnTo>
                    <a:pt x="15021" y="9470"/>
                  </a:lnTo>
                  <a:lnTo>
                    <a:pt x="14944" y="9470"/>
                  </a:lnTo>
                  <a:cubicBezTo>
                    <a:pt x="14944" y="9617"/>
                    <a:pt x="14944" y="9765"/>
                    <a:pt x="14796" y="9765"/>
                  </a:cubicBezTo>
                  <a:cubicBezTo>
                    <a:pt x="14577" y="9836"/>
                    <a:pt x="14352" y="9836"/>
                    <a:pt x="14204" y="9984"/>
                  </a:cubicBezTo>
                  <a:cubicBezTo>
                    <a:pt x="13985" y="10132"/>
                    <a:pt x="13760" y="10132"/>
                    <a:pt x="13612" y="10061"/>
                  </a:cubicBezTo>
                  <a:cubicBezTo>
                    <a:pt x="13393" y="9913"/>
                    <a:pt x="13168" y="9765"/>
                    <a:pt x="12949" y="9689"/>
                  </a:cubicBezTo>
                  <a:cubicBezTo>
                    <a:pt x="12801" y="9541"/>
                    <a:pt x="12801" y="9470"/>
                    <a:pt x="12872" y="9322"/>
                  </a:cubicBezTo>
                  <a:cubicBezTo>
                    <a:pt x="12949" y="9174"/>
                    <a:pt x="13020" y="9097"/>
                    <a:pt x="13097" y="8949"/>
                  </a:cubicBezTo>
                  <a:cubicBezTo>
                    <a:pt x="13245" y="8730"/>
                    <a:pt x="13020" y="8434"/>
                    <a:pt x="12801" y="8434"/>
                  </a:cubicBezTo>
                  <a:lnTo>
                    <a:pt x="11985" y="8434"/>
                  </a:lnTo>
                  <a:cubicBezTo>
                    <a:pt x="11766" y="8505"/>
                    <a:pt x="11618" y="8582"/>
                    <a:pt x="11470" y="8653"/>
                  </a:cubicBezTo>
                  <a:cubicBezTo>
                    <a:pt x="11322" y="8878"/>
                    <a:pt x="11174" y="8878"/>
                    <a:pt x="10949" y="8878"/>
                  </a:cubicBezTo>
                  <a:cubicBezTo>
                    <a:pt x="10730" y="8801"/>
                    <a:pt x="10582" y="8878"/>
                    <a:pt x="10434" y="8949"/>
                  </a:cubicBezTo>
                  <a:cubicBezTo>
                    <a:pt x="9913" y="9026"/>
                    <a:pt x="9546" y="9322"/>
                    <a:pt x="9026" y="9541"/>
                  </a:cubicBezTo>
                  <a:cubicBezTo>
                    <a:pt x="8878" y="9541"/>
                    <a:pt x="8807" y="9836"/>
                    <a:pt x="8955" y="9984"/>
                  </a:cubicBezTo>
                  <a:lnTo>
                    <a:pt x="9399" y="10653"/>
                  </a:lnTo>
                  <a:cubicBezTo>
                    <a:pt x="9470" y="10724"/>
                    <a:pt x="9470" y="10801"/>
                    <a:pt x="9251" y="10872"/>
                  </a:cubicBezTo>
                  <a:cubicBezTo>
                    <a:pt x="9251" y="10872"/>
                    <a:pt x="9103" y="10872"/>
                    <a:pt x="9103" y="10949"/>
                  </a:cubicBezTo>
                  <a:cubicBezTo>
                    <a:pt x="9026" y="11316"/>
                    <a:pt x="8807" y="11612"/>
                    <a:pt x="8730" y="11908"/>
                  </a:cubicBezTo>
                  <a:cubicBezTo>
                    <a:pt x="8730" y="12056"/>
                    <a:pt x="8730" y="12204"/>
                    <a:pt x="8807" y="12352"/>
                  </a:cubicBezTo>
                  <a:cubicBezTo>
                    <a:pt x="9026" y="12648"/>
                    <a:pt x="9322" y="13020"/>
                    <a:pt x="9842" y="12872"/>
                  </a:cubicBezTo>
                  <a:cubicBezTo>
                    <a:pt x="10209" y="12872"/>
                    <a:pt x="10582" y="12872"/>
                    <a:pt x="10949" y="13168"/>
                  </a:cubicBezTo>
                  <a:cubicBezTo>
                    <a:pt x="11097" y="13316"/>
                    <a:pt x="11322" y="13316"/>
                    <a:pt x="11541" y="13239"/>
                  </a:cubicBezTo>
                  <a:cubicBezTo>
                    <a:pt x="11837" y="13020"/>
                    <a:pt x="12210" y="12872"/>
                    <a:pt x="12577" y="12796"/>
                  </a:cubicBezTo>
                  <a:cubicBezTo>
                    <a:pt x="12654" y="12724"/>
                    <a:pt x="12801" y="12796"/>
                    <a:pt x="12872" y="12796"/>
                  </a:cubicBezTo>
                  <a:cubicBezTo>
                    <a:pt x="12949" y="12796"/>
                    <a:pt x="12949" y="12872"/>
                    <a:pt x="12949" y="12872"/>
                  </a:cubicBezTo>
                  <a:lnTo>
                    <a:pt x="12949" y="12943"/>
                  </a:lnTo>
                  <a:lnTo>
                    <a:pt x="12801" y="13091"/>
                  </a:lnTo>
                  <a:cubicBezTo>
                    <a:pt x="12577" y="13091"/>
                    <a:pt x="12429" y="13168"/>
                    <a:pt x="12506" y="13387"/>
                  </a:cubicBezTo>
                  <a:lnTo>
                    <a:pt x="12506" y="13683"/>
                  </a:lnTo>
                  <a:cubicBezTo>
                    <a:pt x="12358" y="13979"/>
                    <a:pt x="12210" y="14275"/>
                    <a:pt x="12133" y="14571"/>
                  </a:cubicBezTo>
                  <a:cubicBezTo>
                    <a:pt x="12062" y="14944"/>
                    <a:pt x="11541" y="15311"/>
                    <a:pt x="11174" y="15311"/>
                  </a:cubicBezTo>
                  <a:cubicBezTo>
                    <a:pt x="11097" y="15311"/>
                    <a:pt x="11026" y="15311"/>
                    <a:pt x="11026" y="15240"/>
                  </a:cubicBezTo>
                  <a:cubicBezTo>
                    <a:pt x="10878" y="15163"/>
                    <a:pt x="10730" y="15092"/>
                    <a:pt x="10653" y="15015"/>
                  </a:cubicBezTo>
                  <a:cubicBezTo>
                    <a:pt x="10582" y="14944"/>
                    <a:pt x="10505" y="14796"/>
                    <a:pt x="10434" y="14796"/>
                  </a:cubicBezTo>
                  <a:cubicBezTo>
                    <a:pt x="10357" y="14796"/>
                    <a:pt x="10357" y="14944"/>
                    <a:pt x="10286" y="15015"/>
                  </a:cubicBezTo>
                  <a:cubicBezTo>
                    <a:pt x="10138" y="15459"/>
                    <a:pt x="9842" y="15607"/>
                    <a:pt x="9399" y="15684"/>
                  </a:cubicBezTo>
                  <a:cubicBezTo>
                    <a:pt x="9399" y="15684"/>
                    <a:pt x="9322" y="15684"/>
                    <a:pt x="9251" y="15607"/>
                  </a:cubicBezTo>
                  <a:cubicBezTo>
                    <a:pt x="9174" y="15536"/>
                    <a:pt x="9174" y="15459"/>
                    <a:pt x="9103" y="15459"/>
                  </a:cubicBezTo>
                  <a:cubicBezTo>
                    <a:pt x="8955" y="15163"/>
                    <a:pt x="8730" y="15092"/>
                    <a:pt x="8511" y="15240"/>
                  </a:cubicBezTo>
                  <a:cubicBezTo>
                    <a:pt x="8138" y="15459"/>
                    <a:pt x="7694" y="15684"/>
                    <a:pt x="7546" y="16198"/>
                  </a:cubicBezTo>
                  <a:cubicBezTo>
                    <a:pt x="7546" y="16198"/>
                    <a:pt x="7475" y="16275"/>
                    <a:pt x="7475" y="16346"/>
                  </a:cubicBezTo>
                  <a:cubicBezTo>
                    <a:pt x="6806" y="16642"/>
                    <a:pt x="6363" y="17234"/>
                    <a:pt x="5848" y="17678"/>
                  </a:cubicBezTo>
                  <a:cubicBezTo>
                    <a:pt x="5404" y="17974"/>
                    <a:pt x="5327" y="18347"/>
                    <a:pt x="5404" y="18791"/>
                  </a:cubicBezTo>
                  <a:cubicBezTo>
                    <a:pt x="5475" y="18939"/>
                    <a:pt x="5475" y="19157"/>
                    <a:pt x="5552" y="19305"/>
                  </a:cubicBezTo>
                  <a:cubicBezTo>
                    <a:pt x="5623" y="19453"/>
                    <a:pt x="5552" y="19678"/>
                    <a:pt x="5404" y="19749"/>
                  </a:cubicBezTo>
                  <a:cubicBezTo>
                    <a:pt x="5108" y="20122"/>
                    <a:pt x="5108" y="20489"/>
                    <a:pt x="5179" y="20862"/>
                  </a:cubicBezTo>
                  <a:cubicBezTo>
                    <a:pt x="5256" y="21081"/>
                    <a:pt x="5327" y="21306"/>
                    <a:pt x="5404" y="21602"/>
                  </a:cubicBezTo>
                  <a:cubicBezTo>
                    <a:pt x="5404" y="21750"/>
                    <a:pt x="5552" y="21821"/>
                    <a:pt x="5700" y="21821"/>
                  </a:cubicBezTo>
                  <a:cubicBezTo>
                    <a:pt x="5848" y="21898"/>
                    <a:pt x="5996" y="21969"/>
                    <a:pt x="6067" y="21898"/>
                  </a:cubicBezTo>
                  <a:cubicBezTo>
                    <a:pt x="6363" y="21898"/>
                    <a:pt x="6587" y="21821"/>
                    <a:pt x="6883" y="21821"/>
                  </a:cubicBezTo>
                  <a:lnTo>
                    <a:pt x="6883" y="21821"/>
                  </a:lnTo>
                  <a:cubicBezTo>
                    <a:pt x="6883" y="21750"/>
                    <a:pt x="6954" y="21750"/>
                    <a:pt x="6954" y="21750"/>
                  </a:cubicBezTo>
                  <a:lnTo>
                    <a:pt x="6954" y="21525"/>
                  </a:lnTo>
                  <a:lnTo>
                    <a:pt x="6954" y="21454"/>
                  </a:lnTo>
                  <a:cubicBezTo>
                    <a:pt x="7031" y="21377"/>
                    <a:pt x="7031" y="21454"/>
                    <a:pt x="7031" y="21525"/>
                  </a:cubicBezTo>
                  <a:cubicBezTo>
                    <a:pt x="7031" y="21602"/>
                    <a:pt x="6954" y="21673"/>
                    <a:pt x="6954" y="21750"/>
                  </a:cubicBezTo>
                  <a:lnTo>
                    <a:pt x="6954" y="21821"/>
                  </a:lnTo>
                  <a:lnTo>
                    <a:pt x="6883" y="21821"/>
                  </a:lnTo>
                  <a:cubicBezTo>
                    <a:pt x="6883" y="21969"/>
                    <a:pt x="6806" y="22193"/>
                    <a:pt x="6806" y="22341"/>
                  </a:cubicBezTo>
                  <a:cubicBezTo>
                    <a:pt x="6806" y="22637"/>
                    <a:pt x="6658" y="22785"/>
                    <a:pt x="6511" y="22933"/>
                  </a:cubicBezTo>
                  <a:cubicBezTo>
                    <a:pt x="6363" y="23081"/>
                    <a:pt x="6363" y="23229"/>
                    <a:pt x="6439" y="23448"/>
                  </a:cubicBezTo>
                  <a:cubicBezTo>
                    <a:pt x="6511" y="23596"/>
                    <a:pt x="6439" y="23744"/>
                    <a:pt x="6363" y="23821"/>
                  </a:cubicBezTo>
                  <a:cubicBezTo>
                    <a:pt x="6363" y="23892"/>
                    <a:pt x="6292" y="24040"/>
                    <a:pt x="6215" y="24117"/>
                  </a:cubicBezTo>
                  <a:cubicBezTo>
                    <a:pt x="6144" y="24188"/>
                    <a:pt x="6144" y="24265"/>
                    <a:pt x="6292" y="24336"/>
                  </a:cubicBezTo>
                  <a:cubicBezTo>
                    <a:pt x="6587" y="24413"/>
                    <a:pt x="6883" y="24484"/>
                    <a:pt x="7102" y="24117"/>
                  </a:cubicBezTo>
                  <a:lnTo>
                    <a:pt x="7179" y="24117"/>
                  </a:lnTo>
                  <a:cubicBezTo>
                    <a:pt x="7475" y="24336"/>
                    <a:pt x="7842" y="24561"/>
                    <a:pt x="7919" y="24928"/>
                  </a:cubicBezTo>
                  <a:cubicBezTo>
                    <a:pt x="7919" y="25076"/>
                    <a:pt x="8067" y="25076"/>
                    <a:pt x="8138" y="25005"/>
                  </a:cubicBezTo>
                  <a:lnTo>
                    <a:pt x="8215" y="24928"/>
                  </a:lnTo>
                  <a:cubicBezTo>
                    <a:pt x="8363" y="24709"/>
                    <a:pt x="8363" y="24709"/>
                    <a:pt x="8730" y="24857"/>
                  </a:cubicBezTo>
                  <a:lnTo>
                    <a:pt x="9026" y="24857"/>
                  </a:lnTo>
                  <a:lnTo>
                    <a:pt x="9322" y="24857"/>
                  </a:lnTo>
                  <a:lnTo>
                    <a:pt x="9399" y="24857"/>
                  </a:lnTo>
                  <a:cubicBezTo>
                    <a:pt x="9470" y="24928"/>
                    <a:pt x="9470" y="24928"/>
                    <a:pt x="9399" y="25005"/>
                  </a:cubicBezTo>
                  <a:cubicBezTo>
                    <a:pt x="9103" y="25224"/>
                    <a:pt x="8955" y="25519"/>
                    <a:pt x="8730" y="25815"/>
                  </a:cubicBezTo>
                  <a:cubicBezTo>
                    <a:pt x="8363" y="26555"/>
                    <a:pt x="7919" y="27224"/>
                    <a:pt x="7102" y="27591"/>
                  </a:cubicBezTo>
                  <a:cubicBezTo>
                    <a:pt x="6883" y="27668"/>
                    <a:pt x="6658" y="27887"/>
                    <a:pt x="6363" y="28035"/>
                  </a:cubicBezTo>
                  <a:cubicBezTo>
                    <a:pt x="5996" y="28183"/>
                    <a:pt x="5623" y="28407"/>
                    <a:pt x="5179" y="28626"/>
                  </a:cubicBezTo>
                  <a:cubicBezTo>
                    <a:pt x="4883" y="28774"/>
                    <a:pt x="4735" y="28922"/>
                    <a:pt x="4516" y="29147"/>
                  </a:cubicBezTo>
                  <a:cubicBezTo>
                    <a:pt x="4439" y="29295"/>
                    <a:pt x="4291" y="29295"/>
                    <a:pt x="4143" y="29295"/>
                  </a:cubicBezTo>
                  <a:cubicBezTo>
                    <a:pt x="3847" y="29147"/>
                    <a:pt x="3551" y="29218"/>
                    <a:pt x="3256" y="29443"/>
                  </a:cubicBezTo>
                  <a:lnTo>
                    <a:pt x="2593" y="29887"/>
                  </a:lnTo>
                  <a:cubicBezTo>
                    <a:pt x="2220" y="30183"/>
                    <a:pt x="1776" y="30402"/>
                    <a:pt x="1332" y="30402"/>
                  </a:cubicBezTo>
                  <a:cubicBezTo>
                    <a:pt x="1113" y="30402"/>
                    <a:pt x="965" y="30479"/>
                    <a:pt x="817" y="30479"/>
                  </a:cubicBezTo>
                  <a:cubicBezTo>
                    <a:pt x="444" y="30479"/>
                    <a:pt x="225" y="30775"/>
                    <a:pt x="78" y="30994"/>
                  </a:cubicBezTo>
                  <a:cubicBezTo>
                    <a:pt x="1" y="31071"/>
                    <a:pt x="1" y="31142"/>
                    <a:pt x="78" y="31219"/>
                  </a:cubicBezTo>
                  <a:cubicBezTo>
                    <a:pt x="78" y="31219"/>
                    <a:pt x="149" y="31290"/>
                    <a:pt x="225" y="31290"/>
                  </a:cubicBezTo>
                  <a:lnTo>
                    <a:pt x="521" y="31290"/>
                  </a:lnTo>
                  <a:cubicBezTo>
                    <a:pt x="740" y="31142"/>
                    <a:pt x="965" y="31219"/>
                    <a:pt x="1184" y="31219"/>
                  </a:cubicBezTo>
                  <a:cubicBezTo>
                    <a:pt x="1332" y="31142"/>
                    <a:pt x="1480" y="31142"/>
                    <a:pt x="1557" y="31071"/>
                  </a:cubicBezTo>
                  <a:cubicBezTo>
                    <a:pt x="1776" y="30775"/>
                    <a:pt x="2072" y="30698"/>
                    <a:pt x="2445" y="30698"/>
                  </a:cubicBezTo>
                  <a:cubicBezTo>
                    <a:pt x="2889" y="30698"/>
                    <a:pt x="3185" y="30479"/>
                    <a:pt x="3403" y="30035"/>
                  </a:cubicBezTo>
                  <a:lnTo>
                    <a:pt x="3403" y="30035"/>
                  </a:lnTo>
                  <a:lnTo>
                    <a:pt x="3480" y="30035"/>
                  </a:lnTo>
                  <a:lnTo>
                    <a:pt x="3403" y="30035"/>
                  </a:lnTo>
                  <a:lnTo>
                    <a:pt x="3403" y="30035"/>
                  </a:lnTo>
                  <a:cubicBezTo>
                    <a:pt x="3480" y="30183"/>
                    <a:pt x="3551" y="30331"/>
                    <a:pt x="3699" y="30479"/>
                  </a:cubicBezTo>
                  <a:cubicBezTo>
                    <a:pt x="3699" y="30550"/>
                    <a:pt x="3699" y="30550"/>
                    <a:pt x="3847" y="30402"/>
                  </a:cubicBezTo>
                  <a:cubicBezTo>
                    <a:pt x="3847" y="30331"/>
                    <a:pt x="3924" y="30254"/>
                    <a:pt x="3924" y="30183"/>
                  </a:cubicBezTo>
                  <a:cubicBezTo>
                    <a:pt x="4291" y="30183"/>
                    <a:pt x="4587" y="30035"/>
                    <a:pt x="4883" y="30035"/>
                  </a:cubicBezTo>
                  <a:cubicBezTo>
                    <a:pt x="5031" y="30035"/>
                    <a:pt x="5108" y="30106"/>
                    <a:pt x="5256" y="30035"/>
                  </a:cubicBezTo>
                  <a:cubicBezTo>
                    <a:pt x="5404" y="29887"/>
                    <a:pt x="5623" y="29810"/>
                    <a:pt x="5771" y="29739"/>
                  </a:cubicBezTo>
                  <a:cubicBezTo>
                    <a:pt x="6144" y="29591"/>
                    <a:pt x="6511" y="29514"/>
                    <a:pt x="6658" y="29147"/>
                  </a:cubicBezTo>
                  <a:cubicBezTo>
                    <a:pt x="6883" y="28999"/>
                    <a:pt x="7102" y="28851"/>
                    <a:pt x="7398" y="28774"/>
                  </a:cubicBezTo>
                  <a:cubicBezTo>
                    <a:pt x="7475" y="28703"/>
                    <a:pt x="7546" y="28774"/>
                    <a:pt x="7694" y="28774"/>
                  </a:cubicBezTo>
                  <a:cubicBezTo>
                    <a:pt x="7694" y="28703"/>
                    <a:pt x="7771" y="28555"/>
                    <a:pt x="7842" y="28555"/>
                  </a:cubicBezTo>
                  <a:cubicBezTo>
                    <a:pt x="8067" y="28478"/>
                    <a:pt x="8286" y="28331"/>
                    <a:pt x="8511" y="28260"/>
                  </a:cubicBezTo>
                  <a:cubicBezTo>
                    <a:pt x="8730" y="28112"/>
                    <a:pt x="8955" y="28035"/>
                    <a:pt x="9026" y="27739"/>
                  </a:cubicBezTo>
                  <a:lnTo>
                    <a:pt x="9251" y="27520"/>
                  </a:lnTo>
                  <a:cubicBezTo>
                    <a:pt x="9694" y="27224"/>
                    <a:pt x="10209" y="26928"/>
                    <a:pt x="10730" y="26780"/>
                  </a:cubicBezTo>
                  <a:cubicBezTo>
                    <a:pt x="11174" y="26703"/>
                    <a:pt x="11470" y="26555"/>
                    <a:pt x="11689" y="26188"/>
                  </a:cubicBezTo>
                  <a:cubicBezTo>
                    <a:pt x="11766" y="26040"/>
                    <a:pt x="11985" y="25963"/>
                    <a:pt x="12133" y="25892"/>
                  </a:cubicBezTo>
                  <a:cubicBezTo>
                    <a:pt x="12210" y="25815"/>
                    <a:pt x="12358" y="25744"/>
                    <a:pt x="12506" y="25667"/>
                  </a:cubicBezTo>
                  <a:cubicBezTo>
                    <a:pt x="12654" y="25596"/>
                    <a:pt x="12725" y="25371"/>
                    <a:pt x="12654" y="25153"/>
                  </a:cubicBezTo>
                  <a:cubicBezTo>
                    <a:pt x="12577" y="25076"/>
                    <a:pt x="12577" y="24928"/>
                    <a:pt x="12506" y="24857"/>
                  </a:cubicBezTo>
                  <a:cubicBezTo>
                    <a:pt x="12429" y="24709"/>
                    <a:pt x="12429" y="24632"/>
                    <a:pt x="12577" y="24484"/>
                  </a:cubicBezTo>
                  <a:cubicBezTo>
                    <a:pt x="12801" y="24265"/>
                    <a:pt x="13020" y="24188"/>
                    <a:pt x="13316" y="24188"/>
                  </a:cubicBezTo>
                  <a:cubicBezTo>
                    <a:pt x="13541" y="24265"/>
                    <a:pt x="13689" y="24188"/>
                    <a:pt x="13837" y="24117"/>
                  </a:cubicBezTo>
                  <a:cubicBezTo>
                    <a:pt x="13985" y="23892"/>
                    <a:pt x="14281" y="23821"/>
                    <a:pt x="14352" y="23448"/>
                  </a:cubicBezTo>
                  <a:cubicBezTo>
                    <a:pt x="14352" y="23300"/>
                    <a:pt x="14577" y="23229"/>
                    <a:pt x="14725" y="23152"/>
                  </a:cubicBezTo>
                  <a:cubicBezTo>
                    <a:pt x="14873" y="23152"/>
                    <a:pt x="15021" y="23152"/>
                    <a:pt x="15092" y="23004"/>
                  </a:cubicBezTo>
                  <a:cubicBezTo>
                    <a:pt x="15465" y="22341"/>
                    <a:pt x="16127" y="22193"/>
                    <a:pt x="16719" y="21898"/>
                  </a:cubicBezTo>
                  <a:cubicBezTo>
                    <a:pt x="16867" y="21750"/>
                    <a:pt x="17163" y="21969"/>
                    <a:pt x="17163" y="22193"/>
                  </a:cubicBezTo>
                  <a:lnTo>
                    <a:pt x="17163" y="22489"/>
                  </a:lnTo>
                  <a:cubicBezTo>
                    <a:pt x="17092" y="22560"/>
                    <a:pt x="17015" y="22637"/>
                    <a:pt x="17015" y="22560"/>
                  </a:cubicBezTo>
                  <a:cubicBezTo>
                    <a:pt x="16571" y="22341"/>
                    <a:pt x="16204" y="22412"/>
                    <a:pt x="15761" y="22637"/>
                  </a:cubicBezTo>
                  <a:cubicBezTo>
                    <a:pt x="15684" y="22708"/>
                    <a:pt x="15613" y="22785"/>
                    <a:pt x="15613" y="22856"/>
                  </a:cubicBezTo>
                  <a:cubicBezTo>
                    <a:pt x="15388" y="23377"/>
                    <a:pt x="15021" y="23744"/>
                    <a:pt x="14648" y="24117"/>
                  </a:cubicBezTo>
                  <a:cubicBezTo>
                    <a:pt x="14500" y="24265"/>
                    <a:pt x="14500" y="24413"/>
                    <a:pt x="14648" y="24561"/>
                  </a:cubicBezTo>
                  <a:cubicBezTo>
                    <a:pt x="14725" y="24632"/>
                    <a:pt x="14725" y="24709"/>
                    <a:pt x="14648" y="24780"/>
                  </a:cubicBezTo>
                  <a:cubicBezTo>
                    <a:pt x="14429" y="24857"/>
                    <a:pt x="14281" y="24928"/>
                    <a:pt x="14056" y="25076"/>
                  </a:cubicBezTo>
                  <a:cubicBezTo>
                    <a:pt x="13985" y="25076"/>
                    <a:pt x="13985" y="25224"/>
                    <a:pt x="13985" y="25300"/>
                  </a:cubicBezTo>
                  <a:cubicBezTo>
                    <a:pt x="14056" y="25371"/>
                    <a:pt x="14133" y="25519"/>
                    <a:pt x="14204" y="25519"/>
                  </a:cubicBezTo>
                  <a:cubicBezTo>
                    <a:pt x="14429" y="25519"/>
                    <a:pt x="14577" y="25448"/>
                    <a:pt x="14725" y="25371"/>
                  </a:cubicBezTo>
                  <a:cubicBezTo>
                    <a:pt x="15021" y="25224"/>
                    <a:pt x="15388" y="25076"/>
                    <a:pt x="15761" y="25005"/>
                  </a:cubicBezTo>
                  <a:cubicBezTo>
                    <a:pt x="15832" y="24928"/>
                    <a:pt x="15979" y="24928"/>
                    <a:pt x="16127" y="24857"/>
                  </a:cubicBezTo>
                  <a:cubicBezTo>
                    <a:pt x="16423" y="24709"/>
                    <a:pt x="16719" y="24484"/>
                    <a:pt x="17092" y="24632"/>
                  </a:cubicBezTo>
                  <a:cubicBezTo>
                    <a:pt x="17163" y="24632"/>
                    <a:pt x="17311" y="24561"/>
                    <a:pt x="17388" y="24484"/>
                  </a:cubicBezTo>
                  <a:cubicBezTo>
                    <a:pt x="17607" y="24413"/>
                    <a:pt x="17684" y="24265"/>
                    <a:pt x="17755" y="24117"/>
                  </a:cubicBezTo>
                  <a:cubicBezTo>
                    <a:pt x="17903" y="24040"/>
                    <a:pt x="18051" y="24040"/>
                    <a:pt x="18128" y="24188"/>
                  </a:cubicBezTo>
                  <a:lnTo>
                    <a:pt x="18347" y="24188"/>
                  </a:lnTo>
                  <a:cubicBezTo>
                    <a:pt x="18424" y="24040"/>
                    <a:pt x="18424" y="23892"/>
                    <a:pt x="18276" y="23744"/>
                  </a:cubicBezTo>
                  <a:cubicBezTo>
                    <a:pt x="18128" y="23673"/>
                    <a:pt x="18128" y="23525"/>
                    <a:pt x="18051" y="23377"/>
                  </a:cubicBezTo>
                  <a:cubicBezTo>
                    <a:pt x="17980" y="23152"/>
                    <a:pt x="18051" y="23004"/>
                    <a:pt x="18199" y="22856"/>
                  </a:cubicBezTo>
                  <a:cubicBezTo>
                    <a:pt x="18276" y="22785"/>
                    <a:pt x="18424" y="22785"/>
                    <a:pt x="18424" y="22856"/>
                  </a:cubicBezTo>
                  <a:cubicBezTo>
                    <a:pt x="18495" y="23081"/>
                    <a:pt x="18643" y="23229"/>
                    <a:pt x="18868" y="23152"/>
                  </a:cubicBezTo>
                  <a:lnTo>
                    <a:pt x="19382" y="23152"/>
                  </a:lnTo>
                  <a:lnTo>
                    <a:pt x="19382" y="23152"/>
                  </a:lnTo>
                  <a:lnTo>
                    <a:pt x="19459" y="23081"/>
                  </a:lnTo>
                  <a:lnTo>
                    <a:pt x="19382" y="23152"/>
                  </a:lnTo>
                  <a:lnTo>
                    <a:pt x="19382" y="23152"/>
                  </a:lnTo>
                  <a:lnTo>
                    <a:pt x="19382" y="23448"/>
                  </a:lnTo>
                  <a:cubicBezTo>
                    <a:pt x="19459" y="23821"/>
                    <a:pt x="19607" y="24188"/>
                    <a:pt x="20051" y="24336"/>
                  </a:cubicBezTo>
                  <a:cubicBezTo>
                    <a:pt x="20347" y="24413"/>
                    <a:pt x="20495" y="24632"/>
                    <a:pt x="20566" y="24857"/>
                  </a:cubicBezTo>
                  <a:cubicBezTo>
                    <a:pt x="20643" y="24928"/>
                    <a:pt x="20643" y="25005"/>
                    <a:pt x="20714" y="25153"/>
                  </a:cubicBezTo>
                  <a:cubicBezTo>
                    <a:pt x="20791" y="25224"/>
                    <a:pt x="20862" y="25371"/>
                    <a:pt x="21010" y="25371"/>
                  </a:cubicBezTo>
                  <a:cubicBezTo>
                    <a:pt x="21158" y="25371"/>
                    <a:pt x="21306" y="25448"/>
                    <a:pt x="21454" y="25448"/>
                  </a:cubicBezTo>
                  <a:cubicBezTo>
                    <a:pt x="21750" y="25448"/>
                    <a:pt x="22046" y="25519"/>
                    <a:pt x="22341" y="25744"/>
                  </a:cubicBezTo>
                  <a:cubicBezTo>
                    <a:pt x="22418" y="25815"/>
                    <a:pt x="22489" y="25892"/>
                    <a:pt x="22566" y="25892"/>
                  </a:cubicBezTo>
                  <a:lnTo>
                    <a:pt x="22566" y="25892"/>
                  </a:lnTo>
                  <a:lnTo>
                    <a:pt x="22637" y="25892"/>
                  </a:lnTo>
                  <a:lnTo>
                    <a:pt x="22566" y="25892"/>
                  </a:lnTo>
                  <a:lnTo>
                    <a:pt x="22566" y="25892"/>
                  </a:lnTo>
                  <a:cubicBezTo>
                    <a:pt x="22637" y="25963"/>
                    <a:pt x="22714" y="26111"/>
                    <a:pt x="22785" y="26111"/>
                  </a:cubicBezTo>
                  <a:cubicBezTo>
                    <a:pt x="23010" y="26407"/>
                    <a:pt x="23229" y="26555"/>
                    <a:pt x="23602" y="26484"/>
                  </a:cubicBezTo>
                  <a:lnTo>
                    <a:pt x="23673" y="26484"/>
                  </a:lnTo>
                  <a:cubicBezTo>
                    <a:pt x="23750" y="26484"/>
                    <a:pt x="23821" y="26632"/>
                    <a:pt x="23750" y="26632"/>
                  </a:cubicBezTo>
                  <a:cubicBezTo>
                    <a:pt x="23525" y="26851"/>
                    <a:pt x="23525" y="27076"/>
                    <a:pt x="23750" y="27295"/>
                  </a:cubicBezTo>
                  <a:cubicBezTo>
                    <a:pt x="23898" y="27372"/>
                    <a:pt x="23898" y="27520"/>
                    <a:pt x="24046" y="27591"/>
                  </a:cubicBezTo>
                  <a:cubicBezTo>
                    <a:pt x="24194" y="27668"/>
                    <a:pt x="24342" y="27739"/>
                    <a:pt x="24342" y="27964"/>
                  </a:cubicBezTo>
                  <a:lnTo>
                    <a:pt x="24342" y="28407"/>
                  </a:lnTo>
                  <a:cubicBezTo>
                    <a:pt x="24413" y="28703"/>
                    <a:pt x="24561" y="28999"/>
                    <a:pt x="24786" y="29218"/>
                  </a:cubicBezTo>
                  <a:cubicBezTo>
                    <a:pt x="24934" y="29366"/>
                    <a:pt x="25082" y="29443"/>
                    <a:pt x="25229" y="29443"/>
                  </a:cubicBezTo>
                  <a:cubicBezTo>
                    <a:pt x="25377" y="29366"/>
                    <a:pt x="25525" y="29295"/>
                    <a:pt x="25525" y="29147"/>
                  </a:cubicBezTo>
                  <a:cubicBezTo>
                    <a:pt x="25448" y="28999"/>
                    <a:pt x="25448" y="28922"/>
                    <a:pt x="25377" y="28851"/>
                  </a:cubicBezTo>
                  <a:cubicBezTo>
                    <a:pt x="25377" y="28774"/>
                    <a:pt x="25377" y="28774"/>
                    <a:pt x="25448" y="28703"/>
                  </a:cubicBezTo>
                  <a:cubicBezTo>
                    <a:pt x="25448" y="28626"/>
                    <a:pt x="25525" y="28703"/>
                    <a:pt x="25525" y="28774"/>
                  </a:cubicBezTo>
                  <a:cubicBezTo>
                    <a:pt x="25596" y="28922"/>
                    <a:pt x="25673" y="28999"/>
                    <a:pt x="25673" y="29147"/>
                  </a:cubicBezTo>
                  <a:cubicBezTo>
                    <a:pt x="25673" y="29366"/>
                    <a:pt x="25821" y="29514"/>
                    <a:pt x="25969" y="29739"/>
                  </a:cubicBezTo>
                  <a:cubicBezTo>
                    <a:pt x="25969" y="29739"/>
                    <a:pt x="26040" y="29810"/>
                    <a:pt x="25969" y="29810"/>
                  </a:cubicBezTo>
                  <a:cubicBezTo>
                    <a:pt x="25969" y="29887"/>
                    <a:pt x="25892" y="29887"/>
                    <a:pt x="25821" y="29810"/>
                  </a:cubicBezTo>
                  <a:cubicBezTo>
                    <a:pt x="25744" y="29810"/>
                    <a:pt x="25673" y="29739"/>
                    <a:pt x="25596" y="29739"/>
                  </a:cubicBezTo>
                  <a:cubicBezTo>
                    <a:pt x="25377" y="29662"/>
                    <a:pt x="25153" y="29739"/>
                    <a:pt x="25082" y="29958"/>
                  </a:cubicBezTo>
                  <a:cubicBezTo>
                    <a:pt x="25005" y="30183"/>
                    <a:pt x="24934" y="30331"/>
                    <a:pt x="25005" y="30550"/>
                  </a:cubicBezTo>
                  <a:cubicBezTo>
                    <a:pt x="25005" y="30775"/>
                    <a:pt x="25082" y="30994"/>
                    <a:pt x="25082" y="31219"/>
                  </a:cubicBezTo>
                  <a:lnTo>
                    <a:pt x="25082" y="31142"/>
                  </a:lnTo>
                  <a:lnTo>
                    <a:pt x="25082" y="31219"/>
                  </a:lnTo>
                  <a:lnTo>
                    <a:pt x="25082" y="31219"/>
                  </a:lnTo>
                  <a:cubicBezTo>
                    <a:pt x="25229" y="31367"/>
                    <a:pt x="25301" y="31585"/>
                    <a:pt x="25229" y="31733"/>
                  </a:cubicBezTo>
                  <a:cubicBezTo>
                    <a:pt x="25082" y="32106"/>
                    <a:pt x="25082" y="32473"/>
                    <a:pt x="25082" y="32769"/>
                  </a:cubicBezTo>
                  <a:cubicBezTo>
                    <a:pt x="25082" y="32846"/>
                    <a:pt x="25153" y="32917"/>
                    <a:pt x="25153" y="32917"/>
                  </a:cubicBezTo>
                  <a:cubicBezTo>
                    <a:pt x="25229" y="32846"/>
                    <a:pt x="25301" y="32846"/>
                    <a:pt x="25301" y="32846"/>
                  </a:cubicBezTo>
                  <a:cubicBezTo>
                    <a:pt x="25448" y="32621"/>
                    <a:pt x="25596" y="32402"/>
                    <a:pt x="25673" y="32177"/>
                  </a:cubicBezTo>
                  <a:lnTo>
                    <a:pt x="25673" y="32029"/>
                  </a:lnTo>
                  <a:lnTo>
                    <a:pt x="25744" y="32029"/>
                  </a:lnTo>
                  <a:cubicBezTo>
                    <a:pt x="25821" y="31881"/>
                    <a:pt x="25969" y="31881"/>
                    <a:pt x="26117" y="31881"/>
                  </a:cubicBezTo>
                  <a:lnTo>
                    <a:pt x="26188" y="31881"/>
                  </a:lnTo>
                  <a:lnTo>
                    <a:pt x="26188" y="31881"/>
                  </a:lnTo>
                  <a:lnTo>
                    <a:pt x="26188" y="31810"/>
                  </a:lnTo>
                  <a:cubicBezTo>
                    <a:pt x="26484" y="31438"/>
                    <a:pt x="26780" y="30994"/>
                    <a:pt x="26928" y="30550"/>
                  </a:cubicBezTo>
                  <a:lnTo>
                    <a:pt x="27153" y="30550"/>
                  </a:lnTo>
                  <a:lnTo>
                    <a:pt x="27153" y="30627"/>
                  </a:lnTo>
                  <a:lnTo>
                    <a:pt x="27153" y="30923"/>
                  </a:lnTo>
                  <a:lnTo>
                    <a:pt x="26928" y="31585"/>
                  </a:lnTo>
                  <a:cubicBezTo>
                    <a:pt x="26780" y="31733"/>
                    <a:pt x="26928" y="31881"/>
                    <a:pt x="27005" y="32029"/>
                  </a:cubicBezTo>
                  <a:lnTo>
                    <a:pt x="27076" y="32029"/>
                  </a:lnTo>
                  <a:lnTo>
                    <a:pt x="27076" y="32106"/>
                  </a:lnTo>
                  <a:cubicBezTo>
                    <a:pt x="27153" y="32177"/>
                    <a:pt x="27153" y="32325"/>
                    <a:pt x="27153" y="32473"/>
                  </a:cubicBezTo>
                  <a:lnTo>
                    <a:pt x="27224" y="32473"/>
                  </a:lnTo>
                  <a:lnTo>
                    <a:pt x="27224" y="32550"/>
                  </a:lnTo>
                  <a:lnTo>
                    <a:pt x="27224" y="32473"/>
                  </a:lnTo>
                  <a:lnTo>
                    <a:pt x="27153" y="32473"/>
                  </a:lnTo>
                  <a:cubicBezTo>
                    <a:pt x="27076" y="32402"/>
                    <a:pt x="27076" y="32254"/>
                    <a:pt x="27076" y="32106"/>
                  </a:cubicBezTo>
                  <a:cubicBezTo>
                    <a:pt x="27005" y="32106"/>
                    <a:pt x="27005" y="32106"/>
                    <a:pt x="27005" y="32029"/>
                  </a:cubicBezTo>
                  <a:lnTo>
                    <a:pt x="27005" y="32029"/>
                  </a:lnTo>
                  <a:cubicBezTo>
                    <a:pt x="26857" y="32029"/>
                    <a:pt x="26780" y="32029"/>
                    <a:pt x="26632" y="31958"/>
                  </a:cubicBezTo>
                  <a:cubicBezTo>
                    <a:pt x="26484" y="31881"/>
                    <a:pt x="26336" y="31881"/>
                    <a:pt x="26188" y="31881"/>
                  </a:cubicBezTo>
                  <a:lnTo>
                    <a:pt x="26188" y="31881"/>
                  </a:lnTo>
                  <a:lnTo>
                    <a:pt x="26117" y="31881"/>
                  </a:lnTo>
                  <a:cubicBezTo>
                    <a:pt x="26040" y="32029"/>
                    <a:pt x="25892" y="32029"/>
                    <a:pt x="25744" y="32029"/>
                  </a:cubicBezTo>
                  <a:lnTo>
                    <a:pt x="25744" y="32106"/>
                  </a:lnTo>
                  <a:cubicBezTo>
                    <a:pt x="25744" y="32106"/>
                    <a:pt x="25673" y="32106"/>
                    <a:pt x="25673" y="32177"/>
                  </a:cubicBezTo>
                  <a:cubicBezTo>
                    <a:pt x="25673" y="32473"/>
                    <a:pt x="25673" y="32769"/>
                    <a:pt x="25525" y="33065"/>
                  </a:cubicBezTo>
                  <a:cubicBezTo>
                    <a:pt x="25525" y="33142"/>
                    <a:pt x="25596" y="33290"/>
                    <a:pt x="25744" y="33361"/>
                  </a:cubicBezTo>
                  <a:lnTo>
                    <a:pt x="25892" y="33361"/>
                  </a:lnTo>
                  <a:lnTo>
                    <a:pt x="25892" y="33361"/>
                  </a:lnTo>
                  <a:cubicBezTo>
                    <a:pt x="25969" y="33361"/>
                    <a:pt x="25969" y="33290"/>
                    <a:pt x="25969" y="33290"/>
                  </a:cubicBezTo>
                  <a:cubicBezTo>
                    <a:pt x="26040" y="33213"/>
                    <a:pt x="26040" y="33213"/>
                    <a:pt x="26040" y="33142"/>
                  </a:cubicBezTo>
                  <a:lnTo>
                    <a:pt x="26040" y="33213"/>
                  </a:lnTo>
                  <a:cubicBezTo>
                    <a:pt x="26040" y="33290"/>
                    <a:pt x="26040" y="33290"/>
                    <a:pt x="25969" y="33290"/>
                  </a:cubicBezTo>
                  <a:lnTo>
                    <a:pt x="25969" y="33361"/>
                  </a:lnTo>
                  <a:lnTo>
                    <a:pt x="25892" y="33361"/>
                  </a:lnTo>
                  <a:lnTo>
                    <a:pt x="25892" y="33657"/>
                  </a:lnTo>
                  <a:cubicBezTo>
                    <a:pt x="25969" y="33805"/>
                    <a:pt x="26040" y="33953"/>
                    <a:pt x="25969" y="34101"/>
                  </a:cubicBezTo>
                  <a:cubicBezTo>
                    <a:pt x="25969" y="34249"/>
                    <a:pt x="25892" y="34397"/>
                    <a:pt x="25892" y="34545"/>
                  </a:cubicBezTo>
                  <a:cubicBezTo>
                    <a:pt x="25892" y="34621"/>
                    <a:pt x="25821" y="34769"/>
                    <a:pt x="25892" y="34840"/>
                  </a:cubicBezTo>
                  <a:cubicBezTo>
                    <a:pt x="26040" y="35065"/>
                    <a:pt x="26040" y="35361"/>
                    <a:pt x="26117" y="35657"/>
                  </a:cubicBezTo>
                  <a:cubicBezTo>
                    <a:pt x="26188" y="35657"/>
                    <a:pt x="26265" y="35728"/>
                    <a:pt x="26336" y="35728"/>
                  </a:cubicBezTo>
                  <a:cubicBezTo>
                    <a:pt x="26413" y="35728"/>
                    <a:pt x="26484" y="35657"/>
                    <a:pt x="26484" y="35580"/>
                  </a:cubicBezTo>
                  <a:cubicBezTo>
                    <a:pt x="26632" y="35284"/>
                    <a:pt x="26780" y="34988"/>
                    <a:pt x="26780" y="34621"/>
                  </a:cubicBezTo>
                  <a:lnTo>
                    <a:pt x="26780" y="34621"/>
                  </a:lnTo>
                  <a:lnTo>
                    <a:pt x="26780" y="34621"/>
                  </a:lnTo>
                  <a:lnTo>
                    <a:pt x="26709" y="34545"/>
                  </a:lnTo>
                  <a:lnTo>
                    <a:pt x="26780" y="34545"/>
                  </a:lnTo>
                  <a:lnTo>
                    <a:pt x="26780" y="34621"/>
                  </a:lnTo>
                  <a:lnTo>
                    <a:pt x="26780" y="34621"/>
                  </a:lnTo>
                  <a:lnTo>
                    <a:pt x="26780" y="34621"/>
                  </a:lnTo>
                  <a:lnTo>
                    <a:pt x="27005" y="34621"/>
                  </a:lnTo>
                  <a:lnTo>
                    <a:pt x="27005" y="34621"/>
                  </a:lnTo>
                  <a:lnTo>
                    <a:pt x="27005" y="34621"/>
                  </a:lnTo>
                  <a:lnTo>
                    <a:pt x="27005" y="34621"/>
                  </a:lnTo>
                  <a:lnTo>
                    <a:pt x="27005" y="34621"/>
                  </a:lnTo>
                  <a:cubicBezTo>
                    <a:pt x="27076" y="34769"/>
                    <a:pt x="27153" y="34917"/>
                    <a:pt x="27224" y="34988"/>
                  </a:cubicBezTo>
                  <a:lnTo>
                    <a:pt x="27224" y="34988"/>
                  </a:lnTo>
                  <a:lnTo>
                    <a:pt x="27224" y="35065"/>
                  </a:lnTo>
                  <a:cubicBezTo>
                    <a:pt x="27301" y="35136"/>
                    <a:pt x="27301" y="35136"/>
                    <a:pt x="27301" y="35213"/>
                  </a:cubicBezTo>
                  <a:cubicBezTo>
                    <a:pt x="27301" y="35284"/>
                    <a:pt x="27301" y="35284"/>
                    <a:pt x="27224" y="35213"/>
                  </a:cubicBezTo>
                  <a:lnTo>
                    <a:pt x="27224" y="35136"/>
                  </a:lnTo>
                  <a:lnTo>
                    <a:pt x="27224" y="35065"/>
                  </a:lnTo>
                  <a:lnTo>
                    <a:pt x="27224" y="35065"/>
                  </a:lnTo>
                  <a:lnTo>
                    <a:pt x="27224" y="34988"/>
                  </a:lnTo>
                  <a:cubicBezTo>
                    <a:pt x="27076" y="35136"/>
                    <a:pt x="27005" y="35284"/>
                    <a:pt x="27076" y="35432"/>
                  </a:cubicBezTo>
                  <a:cubicBezTo>
                    <a:pt x="27076" y="35580"/>
                    <a:pt x="27153" y="35728"/>
                    <a:pt x="27301" y="35805"/>
                  </a:cubicBezTo>
                  <a:lnTo>
                    <a:pt x="27597" y="35805"/>
                  </a:lnTo>
                  <a:cubicBezTo>
                    <a:pt x="27745" y="35876"/>
                    <a:pt x="27745" y="35953"/>
                    <a:pt x="27668" y="36024"/>
                  </a:cubicBezTo>
                  <a:cubicBezTo>
                    <a:pt x="27520" y="36249"/>
                    <a:pt x="27372" y="36468"/>
                    <a:pt x="27301" y="36764"/>
                  </a:cubicBezTo>
                  <a:cubicBezTo>
                    <a:pt x="27301" y="36912"/>
                    <a:pt x="27153" y="36912"/>
                    <a:pt x="27076" y="36989"/>
                  </a:cubicBezTo>
                  <a:cubicBezTo>
                    <a:pt x="26928" y="37060"/>
                    <a:pt x="26928" y="37060"/>
                    <a:pt x="27005" y="37208"/>
                  </a:cubicBezTo>
                  <a:cubicBezTo>
                    <a:pt x="27301" y="37433"/>
                    <a:pt x="27224" y="37581"/>
                    <a:pt x="26928" y="37728"/>
                  </a:cubicBezTo>
                  <a:cubicBezTo>
                    <a:pt x="26857" y="37728"/>
                    <a:pt x="26780" y="37728"/>
                    <a:pt x="26857" y="37799"/>
                  </a:cubicBezTo>
                  <a:cubicBezTo>
                    <a:pt x="26857" y="38095"/>
                    <a:pt x="27076" y="38243"/>
                    <a:pt x="27301" y="38172"/>
                  </a:cubicBezTo>
                  <a:cubicBezTo>
                    <a:pt x="27520" y="38095"/>
                    <a:pt x="27745" y="38024"/>
                    <a:pt x="27964" y="38024"/>
                  </a:cubicBezTo>
                  <a:lnTo>
                    <a:pt x="28041" y="38024"/>
                  </a:lnTo>
                  <a:cubicBezTo>
                    <a:pt x="28112" y="38095"/>
                    <a:pt x="28112" y="38172"/>
                    <a:pt x="28041" y="38243"/>
                  </a:cubicBezTo>
                  <a:lnTo>
                    <a:pt x="27745" y="38539"/>
                  </a:lnTo>
                  <a:cubicBezTo>
                    <a:pt x="27520" y="38687"/>
                    <a:pt x="27449" y="38912"/>
                    <a:pt x="27449" y="39131"/>
                  </a:cubicBezTo>
                  <a:cubicBezTo>
                    <a:pt x="27449" y="39208"/>
                    <a:pt x="27520" y="39279"/>
                    <a:pt x="27597" y="39279"/>
                  </a:cubicBezTo>
                  <a:lnTo>
                    <a:pt x="27597" y="39279"/>
                  </a:lnTo>
                  <a:cubicBezTo>
                    <a:pt x="27668" y="39279"/>
                    <a:pt x="27668" y="39279"/>
                    <a:pt x="27668" y="39208"/>
                  </a:cubicBezTo>
                  <a:cubicBezTo>
                    <a:pt x="27668" y="39279"/>
                    <a:pt x="27668" y="39279"/>
                    <a:pt x="27597" y="39279"/>
                  </a:cubicBezTo>
                  <a:lnTo>
                    <a:pt x="27597" y="39356"/>
                  </a:lnTo>
                  <a:lnTo>
                    <a:pt x="28112" y="39871"/>
                  </a:lnTo>
                  <a:cubicBezTo>
                    <a:pt x="28189" y="40019"/>
                    <a:pt x="28260" y="40096"/>
                    <a:pt x="28189" y="40244"/>
                  </a:cubicBezTo>
                  <a:cubicBezTo>
                    <a:pt x="28112" y="40392"/>
                    <a:pt x="28112" y="40463"/>
                    <a:pt x="28041" y="40611"/>
                  </a:cubicBezTo>
                  <a:lnTo>
                    <a:pt x="28041" y="40540"/>
                  </a:lnTo>
                  <a:lnTo>
                    <a:pt x="28041" y="40611"/>
                  </a:lnTo>
                  <a:lnTo>
                    <a:pt x="28041" y="40611"/>
                  </a:lnTo>
                  <a:cubicBezTo>
                    <a:pt x="28041" y="40688"/>
                    <a:pt x="27964" y="40835"/>
                    <a:pt x="28041" y="40907"/>
                  </a:cubicBezTo>
                  <a:cubicBezTo>
                    <a:pt x="28041" y="41054"/>
                    <a:pt x="28041" y="41202"/>
                    <a:pt x="27964" y="41350"/>
                  </a:cubicBezTo>
                  <a:cubicBezTo>
                    <a:pt x="27893" y="41427"/>
                    <a:pt x="27893" y="41427"/>
                    <a:pt x="27893" y="41498"/>
                  </a:cubicBezTo>
                  <a:lnTo>
                    <a:pt x="28189" y="42090"/>
                  </a:lnTo>
                  <a:cubicBezTo>
                    <a:pt x="28408" y="42167"/>
                    <a:pt x="28555" y="42315"/>
                    <a:pt x="28703" y="42463"/>
                  </a:cubicBezTo>
                  <a:cubicBezTo>
                    <a:pt x="28851" y="42682"/>
                    <a:pt x="28999" y="42759"/>
                    <a:pt x="29224" y="42830"/>
                  </a:cubicBezTo>
                  <a:cubicBezTo>
                    <a:pt x="29372" y="42907"/>
                    <a:pt x="29520" y="42978"/>
                    <a:pt x="29668" y="43126"/>
                  </a:cubicBezTo>
                  <a:cubicBezTo>
                    <a:pt x="29739" y="43126"/>
                    <a:pt x="29816" y="43274"/>
                    <a:pt x="29816" y="43351"/>
                  </a:cubicBezTo>
                  <a:cubicBezTo>
                    <a:pt x="29739" y="43570"/>
                    <a:pt x="29668" y="43795"/>
                    <a:pt x="29739" y="43942"/>
                  </a:cubicBezTo>
                  <a:cubicBezTo>
                    <a:pt x="29739" y="44090"/>
                    <a:pt x="29816" y="44161"/>
                    <a:pt x="29887" y="44238"/>
                  </a:cubicBezTo>
                  <a:lnTo>
                    <a:pt x="29964" y="44161"/>
                  </a:lnTo>
                  <a:lnTo>
                    <a:pt x="29887" y="44238"/>
                  </a:lnTo>
                  <a:lnTo>
                    <a:pt x="29887" y="44238"/>
                  </a:lnTo>
                  <a:lnTo>
                    <a:pt x="29887" y="44238"/>
                  </a:lnTo>
                  <a:lnTo>
                    <a:pt x="29887" y="44386"/>
                  </a:lnTo>
                  <a:cubicBezTo>
                    <a:pt x="30035" y="44457"/>
                    <a:pt x="30112" y="44457"/>
                    <a:pt x="30183" y="44457"/>
                  </a:cubicBezTo>
                  <a:cubicBezTo>
                    <a:pt x="30331" y="44534"/>
                    <a:pt x="30479" y="44534"/>
                    <a:pt x="30479" y="44682"/>
                  </a:cubicBezTo>
                  <a:cubicBezTo>
                    <a:pt x="30556" y="44978"/>
                    <a:pt x="30627" y="45197"/>
                    <a:pt x="30775" y="45422"/>
                  </a:cubicBezTo>
                  <a:cubicBezTo>
                    <a:pt x="30923" y="45641"/>
                    <a:pt x="30775" y="45789"/>
                    <a:pt x="30704" y="46014"/>
                  </a:cubicBezTo>
                  <a:cubicBezTo>
                    <a:pt x="30704" y="46085"/>
                    <a:pt x="30627" y="46162"/>
                    <a:pt x="30556" y="46162"/>
                  </a:cubicBezTo>
                  <a:cubicBezTo>
                    <a:pt x="30479" y="46233"/>
                    <a:pt x="30408" y="46310"/>
                    <a:pt x="30331" y="46310"/>
                  </a:cubicBezTo>
                  <a:cubicBezTo>
                    <a:pt x="30035" y="46162"/>
                    <a:pt x="29668" y="46162"/>
                    <a:pt x="29443" y="45866"/>
                  </a:cubicBezTo>
                  <a:lnTo>
                    <a:pt x="29520" y="45937"/>
                  </a:lnTo>
                  <a:cubicBezTo>
                    <a:pt x="29520" y="45937"/>
                    <a:pt x="29443" y="45937"/>
                    <a:pt x="29443" y="45866"/>
                  </a:cubicBezTo>
                  <a:cubicBezTo>
                    <a:pt x="29591" y="45937"/>
                    <a:pt x="29668" y="45937"/>
                    <a:pt x="29739" y="45937"/>
                  </a:cubicBezTo>
                  <a:cubicBezTo>
                    <a:pt x="29964" y="45937"/>
                    <a:pt x="30112" y="45789"/>
                    <a:pt x="30112" y="45641"/>
                  </a:cubicBezTo>
                  <a:cubicBezTo>
                    <a:pt x="30112" y="45197"/>
                    <a:pt x="30035" y="44830"/>
                    <a:pt x="29887" y="44457"/>
                  </a:cubicBezTo>
                  <a:cubicBezTo>
                    <a:pt x="29739" y="44386"/>
                    <a:pt x="29591" y="44309"/>
                    <a:pt x="29520" y="44090"/>
                  </a:cubicBezTo>
                  <a:cubicBezTo>
                    <a:pt x="29520" y="43942"/>
                    <a:pt x="29443" y="43795"/>
                    <a:pt x="29372" y="43570"/>
                  </a:cubicBezTo>
                  <a:cubicBezTo>
                    <a:pt x="29295" y="43203"/>
                    <a:pt x="29076" y="42978"/>
                    <a:pt x="28703" y="42907"/>
                  </a:cubicBezTo>
                  <a:cubicBezTo>
                    <a:pt x="28408" y="42830"/>
                    <a:pt x="28189" y="42611"/>
                    <a:pt x="27964" y="42463"/>
                  </a:cubicBezTo>
                  <a:lnTo>
                    <a:pt x="27597" y="42090"/>
                  </a:lnTo>
                  <a:cubicBezTo>
                    <a:pt x="27449" y="42090"/>
                    <a:pt x="27372" y="42090"/>
                    <a:pt x="27301" y="42019"/>
                  </a:cubicBezTo>
                  <a:cubicBezTo>
                    <a:pt x="27153" y="42019"/>
                    <a:pt x="27005" y="42167"/>
                    <a:pt x="27076" y="42238"/>
                  </a:cubicBezTo>
                  <a:cubicBezTo>
                    <a:pt x="27076" y="42463"/>
                    <a:pt x="27153" y="42611"/>
                    <a:pt x="27153" y="42830"/>
                  </a:cubicBezTo>
                  <a:cubicBezTo>
                    <a:pt x="27153" y="42978"/>
                    <a:pt x="27153" y="43055"/>
                    <a:pt x="27224" y="43126"/>
                  </a:cubicBezTo>
                  <a:cubicBezTo>
                    <a:pt x="27372" y="43351"/>
                    <a:pt x="27597" y="43499"/>
                    <a:pt x="27668" y="43718"/>
                  </a:cubicBezTo>
                  <a:cubicBezTo>
                    <a:pt x="28112" y="44309"/>
                    <a:pt x="28632" y="44830"/>
                    <a:pt x="29076" y="45493"/>
                  </a:cubicBezTo>
                  <a:cubicBezTo>
                    <a:pt x="29076" y="45570"/>
                    <a:pt x="29224" y="45641"/>
                    <a:pt x="29295" y="45718"/>
                  </a:cubicBezTo>
                  <a:lnTo>
                    <a:pt x="29224" y="45718"/>
                  </a:lnTo>
                  <a:lnTo>
                    <a:pt x="29295" y="45718"/>
                  </a:lnTo>
                  <a:cubicBezTo>
                    <a:pt x="28999" y="45789"/>
                    <a:pt x="28780" y="46014"/>
                    <a:pt x="28780" y="46310"/>
                  </a:cubicBezTo>
                  <a:lnTo>
                    <a:pt x="28780" y="47712"/>
                  </a:lnTo>
                  <a:cubicBezTo>
                    <a:pt x="28851" y="48304"/>
                    <a:pt x="28703" y="48825"/>
                    <a:pt x="28484" y="49340"/>
                  </a:cubicBezTo>
                  <a:cubicBezTo>
                    <a:pt x="28260" y="49932"/>
                    <a:pt x="28041" y="50452"/>
                    <a:pt x="27893" y="51044"/>
                  </a:cubicBezTo>
                  <a:cubicBezTo>
                    <a:pt x="27745" y="51636"/>
                    <a:pt x="27520" y="52151"/>
                    <a:pt x="27224" y="52595"/>
                  </a:cubicBezTo>
                  <a:cubicBezTo>
                    <a:pt x="26928" y="53039"/>
                    <a:pt x="26857" y="53482"/>
                    <a:pt x="26857" y="54003"/>
                  </a:cubicBezTo>
                  <a:lnTo>
                    <a:pt x="26857" y="54299"/>
                  </a:lnTo>
                  <a:cubicBezTo>
                    <a:pt x="26857" y="54891"/>
                    <a:pt x="26780" y="55483"/>
                    <a:pt x="26413" y="55927"/>
                  </a:cubicBezTo>
                  <a:cubicBezTo>
                    <a:pt x="26336" y="56075"/>
                    <a:pt x="26336" y="56294"/>
                    <a:pt x="26413" y="56442"/>
                  </a:cubicBezTo>
                  <a:cubicBezTo>
                    <a:pt x="26561" y="56814"/>
                    <a:pt x="26632" y="57181"/>
                    <a:pt x="26484" y="57554"/>
                  </a:cubicBezTo>
                  <a:lnTo>
                    <a:pt x="26484" y="58069"/>
                  </a:lnTo>
                  <a:cubicBezTo>
                    <a:pt x="26484" y="58217"/>
                    <a:pt x="26484" y="58294"/>
                    <a:pt x="26561" y="58442"/>
                  </a:cubicBezTo>
                  <a:cubicBezTo>
                    <a:pt x="26709" y="58738"/>
                    <a:pt x="26780" y="59034"/>
                    <a:pt x="26928" y="59253"/>
                  </a:cubicBezTo>
                  <a:cubicBezTo>
                    <a:pt x="27005" y="59401"/>
                    <a:pt x="27076" y="59401"/>
                    <a:pt x="27153" y="59478"/>
                  </a:cubicBezTo>
                  <a:cubicBezTo>
                    <a:pt x="27372" y="59625"/>
                    <a:pt x="27372" y="59625"/>
                    <a:pt x="27301" y="59773"/>
                  </a:cubicBezTo>
                  <a:cubicBezTo>
                    <a:pt x="27301" y="59844"/>
                    <a:pt x="27224" y="59992"/>
                    <a:pt x="27153" y="60069"/>
                  </a:cubicBezTo>
                  <a:lnTo>
                    <a:pt x="27153" y="60365"/>
                  </a:lnTo>
                  <a:cubicBezTo>
                    <a:pt x="27301" y="60661"/>
                    <a:pt x="27449" y="60957"/>
                    <a:pt x="27301" y="61253"/>
                  </a:cubicBezTo>
                  <a:cubicBezTo>
                    <a:pt x="27301" y="61324"/>
                    <a:pt x="27301" y="61472"/>
                    <a:pt x="27372" y="61620"/>
                  </a:cubicBezTo>
                  <a:cubicBezTo>
                    <a:pt x="27520" y="61993"/>
                    <a:pt x="27668" y="62360"/>
                    <a:pt x="27893" y="62732"/>
                  </a:cubicBezTo>
                  <a:cubicBezTo>
                    <a:pt x="27964" y="62951"/>
                    <a:pt x="28041" y="63099"/>
                    <a:pt x="27964" y="63324"/>
                  </a:cubicBezTo>
                  <a:cubicBezTo>
                    <a:pt x="27964" y="63620"/>
                    <a:pt x="28041" y="63691"/>
                    <a:pt x="28260" y="63768"/>
                  </a:cubicBezTo>
                  <a:cubicBezTo>
                    <a:pt x="28851" y="63839"/>
                    <a:pt x="29295" y="64283"/>
                    <a:pt x="29816" y="64579"/>
                  </a:cubicBezTo>
                  <a:cubicBezTo>
                    <a:pt x="30260" y="64804"/>
                    <a:pt x="30479" y="65171"/>
                    <a:pt x="30479" y="65692"/>
                  </a:cubicBezTo>
                  <a:cubicBezTo>
                    <a:pt x="30556" y="66058"/>
                    <a:pt x="30627" y="66431"/>
                    <a:pt x="30775" y="66798"/>
                  </a:cubicBezTo>
                  <a:cubicBezTo>
                    <a:pt x="30923" y="67467"/>
                    <a:pt x="31219" y="68059"/>
                    <a:pt x="31296" y="68799"/>
                  </a:cubicBezTo>
                  <a:cubicBezTo>
                    <a:pt x="31296" y="68946"/>
                    <a:pt x="31443" y="69165"/>
                    <a:pt x="31662" y="69313"/>
                  </a:cubicBezTo>
                  <a:cubicBezTo>
                    <a:pt x="31958" y="69538"/>
                    <a:pt x="32183" y="69982"/>
                    <a:pt x="32402" y="70349"/>
                  </a:cubicBezTo>
                  <a:cubicBezTo>
                    <a:pt x="32479" y="70497"/>
                    <a:pt x="32479" y="70722"/>
                    <a:pt x="32331" y="70941"/>
                  </a:cubicBezTo>
                  <a:cubicBezTo>
                    <a:pt x="32254" y="71089"/>
                    <a:pt x="32106" y="71089"/>
                    <a:pt x="31958" y="71089"/>
                  </a:cubicBezTo>
                  <a:lnTo>
                    <a:pt x="31887" y="71089"/>
                  </a:lnTo>
                  <a:cubicBezTo>
                    <a:pt x="31810" y="71089"/>
                    <a:pt x="31739" y="71237"/>
                    <a:pt x="31739" y="71385"/>
                  </a:cubicBezTo>
                  <a:cubicBezTo>
                    <a:pt x="31958" y="71681"/>
                    <a:pt x="32183" y="71977"/>
                    <a:pt x="32479" y="72124"/>
                  </a:cubicBezTo>
                  <a:cubicBezTo>
                    <a:pt x="32923" y="72272"/>
                    <a:pt x="33219" y="72645"/>
                    <a:pt x="33586" y="72941"/>
                  </a:cubicBezTo>
                  <a:cubicBezTo>
                    <a:pt x="33734" y="73089"/>
                    <a:pt x="33734" y="73237"/>
                    <a:pt x="33734" y="73456"/>
                  </a:cubicBezTo>
                  <a:cubicBezTo>
                    <a:pt x="33734" y="73604"/>
                    <a:pt x="33734" y="73752"/>
                    <a:pt x="33663" y="73977"/>
                  </a:cubicBezTo>
                  <a:cubicBezTo>
                    <a:pt x="33663" y="74196"/>
                    <a:pt x="33734" y="74344"/>
                    <a:pt x="33882" y="74492"/>
                  </a:cubicBezTo>
                  <a:cubicBezTo>
                    <a:pt x="34403" y="75013"/>
                    <a:pt x="34994" y="75456"/>
                    <a:pt x="35361" y="76196"/>
                  </a:cubicBezTo>
                  <a:cubicBezTo>
                    <a:pt x="35361" y="76267"/>
                    <a:pt x="35586" y="76267"/>
                    <a:pt x="35734" y="76196"/>
                  </a:cubicBezTo>
                  <a:cubicBezTo>
                    <a:pt x="35882" y="76048"/>
                    <a:pt x="35953" y="75900"/>
                    <a:pt x="35882" y="75752"/>
                  </a:cubicBezTo>
                  <a:cubicBezTo>
                    <a:pt x="35805" y="75456"/>
                    <a:pt x="35734" y="75308"/>
                    <a:pt x="35509" y="75084"/>
                  </a:cubicBezTo>
                  <a:cubicBezTo>
                    <a:pt x="35438" y="74936"/>
                    <a:pt x="34994" y="74196"/>
                    <a:pt x="34917" y="73977"/>
                  </a:cubicBezTo>
                  <a:cubicBezTo>
                    <a:pt x="34846" y="73829"/>
                    <a:pt x="34769" y="73681"/>
                    <a:pt x="34769" y="73456"/>
                  </a:cubicBezTo>
                  <a:cubicBezTo>
                    <a:pt x="34698" y="73237"/>
                    <a:pt x="34698" y="72941"/>
                    <a:pt x="34622" y="72645"/>
                  </a:cubicBezTo>
                  <a:cubicBezTo>
                    <a:pt x="34551" y="72349"/>
                    <a:pt x="34255" y="72124"/>
                    <a:pt x="34107" y="71829"/>
                  </a:cubicBezTo>
                  <a:cubicBezTo>
                    <a:pt x="33959" y="71385"/>
                    <a:pt x="33811" y="70941"/>
                    <a:pt x="33515" y="70497"/>
                  </a:cubicBezTo>
                  <a:cubicBezTo>
                    <a:pt x="33219" y="70053"/>
                    <a:pt x="33071" y="69538"/>
                    <a:pt x="32698" y="69165"/>
                  </a:cubicBezTo>
                  <a:cubicBezTo>
                    <a:pt x="32627" y="69094"/>
                    <a:pt x="32627" y="68946"/>
                    <a:pt x="32550" y="68870"/>
                  </a:cubicBezTo>
                  <a:cubicBezTo>
                    <a:pt x="32550" y="68355"/>
                    <a:pt x="32402" y="67763"/>
                    <a:pt x="32550" y="67242"/>
                  </a:cubicBezTo>
                  <a:cubicBezTo>
                    <a:pt x="32627" y="67171"/>
                    <a:pt x="32627" y="67171"/>
                    <a:pt x="32775" y="67171"/>
                  </a:cubicBezTo>
                  <a:cubicBezTo>
                    <a:pt x="32923" y="67242"/>
                    <a:pt x="33142" y="67319"/>
                    <a:pt x="33290" y="67467"/>
                  </a:cubicBezTo>
                  <a:cubicBezTo>
                    <a:pt x="33515" y="67538"/>
                    <a:pt x="33663" y="67686"/>
                    <a:pt x="33663" y="67911"/>
                  </a:cubicBezTo>
                  <a:cubicBezTo>
                    <a:pt x="33734" y="68355"/>
                    <a:pt x="33811" y="68799"/>
                    <a:pt x="33959" y="69242"/>
                  </a:cubicBezTo>
                  <a:cubicBezTo>
                    <a:pt x="34255" y="69905"/>
                    <a:pt x="34551" y="70574"/>
                    <a:pt x="34994" y="71089"/>
                  </a:cubicBezTo>
                  <a:cubicBezTo>
                    <a:pt x="35142" y="71237"/>
                    <a:pt x="35213" y="71314"/>
                    <a:pt x="35290" y="71462"/>
                  </a:cubicBezTo>
                  <a:cubicBezTo>
                    <a:pt x="35361" y="71758"/>
                    <a:pt x="35586" y="71977"/>
                    <a:pt x="35805" y="72201"/>
                  </a:cubicBezTo>
                  <a:lnTo>
                    <a:pt x="36249" y="72645"/>
                  </a:lnTo>
                  <a:cubicBezTo>
                    <a:pt x="36326" y="72716"/>
                    <a:pt x="36397" y="72793"/>
                    <a:pt x="36326" y="72864"/>
                  </a:cubicBezTo>
                  <a:cubicBezTo>
                    <a:pt x="36249" y="72941"/>
                    <a:pt x="36249" y="73012"/>
                    <a:pt x="36178" y="73089"/>
                  </a:cubicBezTo>
                  <a:cubicBezTo>
                    <a:pt x="36101" y="73237"/>
                    <a:pt x="36101" y="73456"/>
                    <a:pt x="36249" y="73533"/>
                  </a:cubicBezTo>
                  <a:cubicBezTo>
                    <a:pt x="36474" y="73681"/>
                    <a:pt x="36693" y="73829"/>
                    <a:pt x="36841" y="73977"/>
                  </a:cubicBezTo>
                  <a:cubicBezTo>
                    <a:pt x="37137" y="74125"/>
                    <a:pt x="37285" y="74273"/>
                    <a:pt x="37285" y="74569"/>
                  </a:cubicBezTo>
                  <a:cubicBezTo>
                    <a:pt x="37285" y="74640"/>
                    <a:pt x="37433" y="74788"/>
                    <a:pt x="37510" y="74865"/>
                  </a:cubicBezTo>
                  <a:cubicBezTo>
                    <a:pt x="38616" y="76048"/>
                    <a:pt x="38912" y="76563"/>
                    <a:pt x="39208" y="77895"/>
                  </a:cubicBezTo>
                  <a:lnTo>
                    <a:pt x="39208" y="78191"/>
                  </a:lnTo>
                  <a:cubicBezTo>
                    <a:pt x="39137" y="78339"/>
                    <a:pt x="39060" y="78486"/>
                    <a:pt x="38989" y="78563"/>
                  </a:cubicBezTo>
                  <a:cubicBezTo>
                    <a:pt x="38764" y="78930"/>
                    <a:pt x="38841" y="79226"/>
                    <a:pt x="39060" y="79522"/>
                  </a:cubicBezTo>
                  <a:cubicBezTo>
                    <a:pt x="39208" y="79818"/>
                    <a:pt x="39356" y="80114"/>
                    <a:pt x="39729" y="80191"/>
                  </a:cubicBezTo>
                  <a:cubicBezTo>
                    <a:pt x="40025" y="80262"/>
                    <a:pt x="40244" y="80487"/>
                    <a:pt x="40469" y="80783"/>
                  </a:cubicBezTo>
                  <a:cubicBezTo>
                    <a:pt x="40688" y="81002"/>
                    <a:pt x="40912" y="81150"/>
                    <a:pt x="41279" y="81227"/>
                  </a:cubicBezTo>
                  <a:cubicBezTo>
                    <a:pt x="41356" y="81298"/>
                    <a:pt x="41504" y="81298"/>
                    <a:pt x="41652" y="81374"/>
                  </a:cubicBezTo>
                  <a:cubicBezTo>
                    <a:pt x="41800" y="81374"/>
                    <a:pt x="41948" y="81446"/>
                    <a:pt x="42019" y="81522"/>
                  </a:cubicBezTo>
                  <a:cubicBezTo>
                    <a:pt x="42463" y="81889"/>
                    <a:pt x="42984" y="82262"/>
                    <a:pt x="43576" y="82410"/>
                  </a:cubicBezTo>
                  <a:cubicBezTo>
                    <a:pt x="43872" y="82481"/>
                    <a:pt x="44167" y="82629"/>
                    <a:pt x="44463" y="82777"/>
                  </a:cubicBezTo>
                  <a:cubicBezTo>
                    <a:pt x="44759" y="83002"/>
                    <a:pt x="45126" y="83073"/>
                    <a:pt x="45422" y="83150"/>
                  </a:cubicBezTo>
                  <a:cubicBezTo>
                    <a:pt x="46606" y="83517"/>
                    <a:pt x="46606" y="83517"/>
                    <a:pt x="47789" y="83150"/>
                  </a:cubicBezTo>
                  <a:cubicBezTo>
                    <a:pt x="48085" y="83002"/>
                    <a:pt x="48458" y="83073"/>
                    <a:pt x="48677" y="83298"/>
                  </a:cubicBezTo>
                  <a:cubicBezTo>
                    <a:pt x="49198" y="83813"/>
                    <a:pt x="49861" y="84186"/>
                    <a:pt x="50305" y="84777"/>
                  </a:cubicBezTo>
                  <a:cubicBezTo>
                    <a:pt x="50529" y="84996"/>
                    <a:pt x="50825" y="85144"/>
                    <a:pt x="51121" y="85221"/>
                  </a:cubicBezTo>
                  <a:cubicBezTo>
                    <a:pt x="51636" y="85221"/>
                    <a:pt x="52009" y="85369"/>
                    <a:pt x="52453" y="85517"/>
                  </a:cubicBezTo>
                  <a:cubicBezTo>
                    <a:pt x="52968" y="85736"/>
                    <a:pt x="53488" y="85961"/>
                    <a:pt x="54003" y="85884"/>
                  </a:cubicBezTo>
                  <a:cubicBezTo>
                    <a:pt x="54151" y="85884"/>
                    <a:pt x="54228" y="85961"/>
                    <a:pt x="54228" y="86032"/>
                  </a:cubicBezTo>
                  <a:cubicBezTo>
                    <a:pt x="54376" y="86328"/>
                    <a:pt x="54595" y="86553"/>
                    <a:pt x="54820" y="86849"/>
                  </a:cubicBezTo>
                  <a:cubicBezTo>
                    <a:pt x="55039" y="87068"/>
                    <a:pt x="55264" y="87364"/>
                    <a:pt x="55483" y="87660"/>
                  </a:cubicBezTo>
                  <a:cubicBezTo>
                    <a:pt x="55631" y="87807"/>
                    <a:pt x="55708" y="87955"/>
                    <a:pt x="55631" y="88251"/>
                  </a:cubicBezTo>
                  <a:cubicBezTo>
                    <a:pt x="55483" y="88547"/>
                    <a:pt x="55708" y="88772"/>
                    <a:pt x="56004" y="88843"/>
                  </a:cubicBezTo>
                  <a:cubicBezTo>
                    <a:pt x="56152" y="88920"/>
                    <a:pt x="56300" y="88920"/>
                    <a:pt x="56448" y="88920"/>
                  </a:cubicBezTo>
                  <a:cubicBezTo>
                    <a:pt x="56519" y="88920"/>
                    <a:pt x="56666" y="88920"/>
                    <a:pt x="56743" y="88991"/>
                  </a:cubicBezTo>
                  <a:cubicBezTo>
                    <a:pt x="56962" y="89216"/>
                    <a:pt x="57258" y="89364"/>
                    <a:pt x="57335" y="89731"/>
                  </a:cubicBezTo>
                  <a:cubicBezTo>
                    <a:pt x="57406" y="90104"/>
                    <a:pt x="57702" y="90175"/>
                    <a:pt x="57998" y="90252"/>
                  </a:cubicBezTo>
                  <a:lnTo>
                    <a:pt x="58371" y="90252"/>
                  </a:lnTo>
                  <a:cubicBezTo>
                    <a:pt x="58667" y="90104"/>
                    <a:pt x="58963" y="90252"/>
                    <a:pt x="59182" y="90471"/>
                  </a:cubicBezTo>
                  <a:cubicBezTo>
                    <a:pt x="59407" y="90696"/>
                    <a:pt x="59626" y="90767"/>
                    <a:pt x="59850" y="90991"/>
                  </a:cubicBezTo>
                  <a:cubicBezTo>
                    <a:pt x="60069" y="91210"/>
                    <a:pt x="60217" y="91139"/>
                    <a:pt x="60513" y="90914"/>
                  </a:cubicBezTo>
                  <a:cubicBezTo>
                    <a:pt x="60661" y="90843"/>
                    <a:pt x="60661" y="90696"/>
                    <a:pt x="60590" y="90548"/>
                  </a:cubicBezTo>
                  <a:cubicBezTo>
                    <a:pt x="60590" y="90471"/>
                    <a:pt x="60513" y="90323"/>
                    <a:pt x="60590" y="90323"/>
                  </a:cubicBezTo>
                  <a:cubicBezTo>
                    <a:pt x="60886" y="90104"/>
                    <a:pt x="61034" y="89808"/>
                    <a:pt x="61253" y="89583"/>
                  </a:cubicBezTo>
                  <a:cubicBezTo>
                    <a:pt x="61330" y="89512"/>
                    <a:pt x="61478" y="89583"/>
                    <a:pt x="61549" y="89583"/>
                  </a:cubicBezTo>
                  <a:cubicBezTo>
                    <a:pt x="61845" y="89731"/>
                    <a:pt x="62070" y="89956"/>
                    <a:pt x="62070" y="90323"/>
                  </a:cubicBezTo>
                  <a:cubicBezTo>
                    <a:pt x="62141" y="90548"/>
                    <a:pt x="62218" y="90767"/>
                    <a:pt x="62366" y="90991"/>
                  </a:cubicBezTo>
                  <a:cubicBezTo>
                    <a:pt x="62514" y="91210"/>
                    <a:pt x="62585" y="91583"/>
                    <a:pt x="62809" y="91802"/>
                  </a:cubicBezTo>
                  <a:cubicBezTo>
                    <a:pt x="62880" y="91879"/>
                    <a:pt x="62880" y="92027"/>
                    <a:pt x="62880" y="92098"/>
                  </a:cubicBezTo>
                  <a:lnTo>
                    <a:pt x="62880" y="93507"/>
                  </a:lnTo>
                  <a:cubicBezTo>
                    <a:pt x="62809" y="93726"/>
                    <a:pt x="62809" y="93950"/>
                    <a:pt x="63028" y="94169"/>
                  </a:cubicBezTo>
                  <a:cubicBezTo>
                    <a:pt x="63105" y="94246"/>
                    <a:pt x="63028" y="94394"/>
                    <a:pt x="62957" y="94465"/>
                  </a:cubicBezTo>
                  <a:cubicBezTo>
                    <a:pt x="62809" y="94761"/>
                    <a:pt x="62585" y="95134"/>
                    <a:pt x="62218" y="95282"/>
                  </a:cubicBezTo>
                  <a:cubicBezTo>
                    <a:pt x="61774" y="95430"/>
                    <a:pt x="61549" y="95726"/>
                    <a:pt x="61478" y="96170"/>
                  </a:cubicBezTo>
                  <a:cubicBezTo>
                    <a:pt x="61401" y="96389"/>
                    <a:pt x="61253" y="96537"/>
                    <a:pt x="61105" y="96614"/>
                  </a:cubicBezTo>
                  <a:cubicBezTo>
                    <a:pt x="60886" y="96685"/>
                    <a:pt x="60661" y="96833"/>
                    <a:pt x="60513" y="96910"/>
                  </a:cubicBezTo>
                  <a:cubicBezTo>
                    <a:pt x="60442" y="96981"/>
                    <a:pt x="60442" y="97057"/>
                    <a:pt x="60442" y="97128"/>
                  </a:cubicBezTo>
                  <a:cubicBezTo>
                    <a:pt x="60217" y="98016"/>
                    <a:pt x="60217" y="97945"/>
                    <a:pt x="59850" y="98537"/>
                  </a:cubicBezTo>
                  <a:cubicBezTo>
                    <a:pt x="59850" y="98608"/>
                    <a:pt x="59773" y="98685"/>
                    <a:pt x="59773" y="98756"/>
                  </a:cubicBezTo>
                  <a:cubicBezTo>
                    <a:pt x="59702" y="99052"/>
                    <a:pt x="59626" y="99425"/>
                    <a:pt x="59702" y="99792"/>
                  </a:cubicBezTo>
                  <a:cubicBezTo>
                    <a:pt x="59773" y="100088"/>
                    <a:pt x="60069" y="100235"/>
                    <a:pt x="60294" y="100383"/>
                  </a:cubicBezTo>
                  <a:lnTo>
                    <a:pt x="60365" y="100312"/>
                  </a:lnTo>
                  <a:cubicBezTo>
                    <a:pt x="60442" y="100235"/>
                    <a:pt x="60442" y="100164"/>
                    <a:pt x="60513" y="100164"/>
                  </a:cubicBezTo>
                  <a:lnTo>
                    <a:pt x="60513" y="100312"/>
                  </a:lnTo>
                  <a:cubicBezTo>
                    <a:pt x="60513" y="100460"/>
                    <a:pt x="60513" y="100679"/>
                    <a:pt x="60365" y="100756"/>
                  </a:cubicBezTo>
                  <a:lnTo>
                    <a:pt x="59702" y="101200"/>
                  </a:lnTo>
                  <a:cubicBezTo>
                    <a:pt x="59478" y="101419"/>
                    <a:pt x="59259" y="101715"/>
                    <a:pt x="59407" y="102088"/>
                  </a:cubicBezTo>
                  <a:cubicBezTo>
                    <a:pt x="59478" y="102307"/>
                    <a:pt x="59478" y="102455"/>
                    <a:pt x="59478" y="102603"/>
                  </a:cubicBezTo>
                  <a:cubicBezTo>
                    <a:pt x="59555" y="102751"/>
                    <a:pt x="59478" y="102828"/>
                    <a:pt x="59478" y="102976"/>
                  </a:cubicBezTo>
                  <a:cubicBezTo>
                    <a:pt x="59407" y="103124"/>
                    <a:pt x="59478" y="103271"/>
                    <a:pt x="59626" y="103419"/>
                  </a:cubicBezTo>
                  <a:cubicBezTo>
                    <a:pt x="59850" y="103490"/>
                    <a:pt x="60069" y="103638"/>
                    <a:pt x="60294" y="103715"/>
                  </a:cubicBezTo>
                  <a:cubicBezTo>
                    <a:pt x="60513" y="103863"/>
                    <a:pt x="60738" y="104082"/>
                    <a:pt x="60886" y="104307"/>
                  </a:cubicBezTo>
                  <a:cubicBezTo>
                    <a:pt x="60957" y="104603"/>
                    <a:pt x="61105" y="104751"/>
                    <a:pt x="61253" y="104899"/>
                  </a:cubicBezTo>
                  <a:cubicBezTo>
                    <a:pt x="61401" y="105047"/>
                    <a:pt x="61478" y="105118"/>
                    <a:pt x="61549" y="105266"/>
                  </a:cubicBezTo>
                  <a:cubicBezTo>
                    <a:pt x="61626" y="105710"/>
                    <a:pt x="61922" y="106083"/>
                    <a:pt x="62070" y="106526"/>
                  </a:cubicBezTo>
                  <a:cubicBezTo>
                    <a:pt x="62289" y="107118"/>
                    <a:pt x="62585" y="107633"/>
                    <a:pt x="62957" y="108077"/>
                  </a:cubicBezTo>
                  <a:cubicBezTo>
                    <a:pt x="63253" y="108669"/>
                    <a:pt x="63620" y="109190"/>
                    <a:pt x="63916" y="109704"/>
                  </a:cubicBezTo>
                  <a:cubicBezTo>
                    <a:pt x="63993" y="109852"/>
                    <a:pt x="63993" y="109929"/>
                    <a:pt x="63993" y="110000"/>
                  </a:cubicBezTo>
                  <a:cubicBezTo>
                    <a:pt x="63916" y="110373"/>
                    <a:pt x="64064" y="110592"/>
                    <a:pt x="64289" y="110817"/>
                  </a:cubicBezTo>
                  <a:cubicBezTo>
                    <a:pt x="64881" y="111480"/>
                    <a:pt x="65692" y="111853"/>
                    <a:pt x="66360" y="112368"/>
                  </a:cubicBezTo>
                  <a:cubicBezTo>
                    <a:pt x="66508" y="112516"/>
                    <a:pt x="66727" y="112516"/>
                    <a:pt x="66875" y="112592"/>
                  </a:cubicBezTo>
                  <a:cubicBezTo>
                    <a:pt x="67248" y="112811"/>
                    <a:pt x="67692" y="112959"/>
                    <a:pt x="67988" y="113255"/>
                  </a:cubicBezTo>
                  <a:cubicBezTo>
                    <a:pt x="68355" y="113628"/>
                    <a:pt x="68799" y="113995"/>
                    <a:pt x="69242" y="114368"/>
                  </a:cubicBezTo>
                  <a:cubicBezTo>
                    <a:pt x="69319" y="114516"/>
                    <a:pt x="69390" y="114587"/>
                    <a:pt x="69390" y="114735"/>
                  </a:cubicBezTo>
                  <a:cubicBezTo>
                    <a:pt x="69390" y="114960"/>
                    <a:pt x="69390" y="115108"/>
                    <a:pt x="69467" y="115256"/>
                  </a:cubicBezTo>
                  <a:cubicBezTo>
                    <a:pt x="69538" y="115623"/>
                    <a:pt x="69615" y="115995"/>
                    <a:pt x="69467" y="116362"/>
                  </a:cubicBezTo>
                  <a:cubicBezTo>
                    <a:pt x="69467" y="116439"/>
                    <a:pt x="69467" y="116587"/>
                    <a:pt x="69538" y="116735"/>
                  </a:cubicBezTo>
                  <a:cubicBezTo>
                    <a:pt x="69763" y="117475"/>
                    <a:pt x="69686" y="118138"/>
                    <a:pt x="69467" y="118806"/>
                  </a:cubicBezTo>
                  <a:lnTo>
                    <a:pt x="69467" y="119102"/>
                  </a:lnTo>
                  <a:cubicBezTo>
                    <a:pt x="69686" y="120209"/>
                    <a:pt x="69538" y="121245"/>
                    <a:pt x="69615" y="122280"/>
                  </a:cubicBezTo>
                  <a:cubicBezTo>
                    <a:pt x="69615" y="122576"/>
                    <a:pt x="69538" y="122872"/>
                    <a:pt x="69467" y="123168"/>
                  </a:cubicBezTo>
                  <a:cubicBezTo>
                    <a:pt x="69467" y="123464"/>
                    <a:pt x="69390" y="123837"/>
                    <a:pt x="69242" y="124204"/>
                  </a:cubicBezTo>
                  <a:cubicBezTo>
                    <a:pt x="69242" y="124429"/>
                    <a:pt x="69171" y="124577"/>
                    <a:pt x="69242" y="124796"/>
                  </a:cubicBezTo>
                  <a:cubicBezTo>
                    <a:pt x="69390" y="125092"/>
                    <a:pt x="69390" y="125464"/>
                    <a:pt x="69242" y="125760"/>
                  </a:cubicBezTo>
                  <a:cubicBezTo>
                    <a:pt x="69095" y="126056"/>
                    <a:pt x="69095" y="126352"/>
                    <a:pt x="69242" y="126648"/>
                  </a:cubicBezTo>
                  <a:cubicBezTo>
                    <a:pt x="69390" y="127092"/>
                    <a:pt x="69319" y="127536"/>
                    <a:pt x="69467" y="127903"/>
                  </a:cubicBezTo>
                  <a:cubicBezTo>
                    <a:pt x="69538" y="128128"/>
                    <a:pt x="69467" y="128346"/>
                    <a:pt x="69467" y="128571"/>
                  </a:cubicBezTo>
                  <a:cubicBezTo>
                    <a:pt x="69467" y="128719"/>
                    <a:pt x="69467" y="128867"/>
                    <a:pt x="69538" y="129086"/>
                  </a:cubicBezTo>
                  <a:cubicBezTo>
                    <a:pt x="69538" y="129234"/>
                    <a:pt x="69538" y="129382"/>
                    <a:pt x="69467" y="129607"/>
                  </a:cubicBezTo>
                  <a:cubicBezTo>
                    <a:pt x="69390" y="129826"/>
                    <a:pt x="69319" y="130051"/>
                    <a:pt x="69319" y="130270"/>
                  </a:cubicBezTo>
                  <a:cubicBezTo>
                    <a:pt x="69095" y="131087"/>
                    <a:pt x="68947" y="131897"/>
                    <a:pt x="68728" y="132637"/>
                  </a:cubicBezTo>
                  <a:cubicBezTo>
                    <a:pt x="68728" y="132785"/>
                    <a:pt x="68651" y="132933"/>
                    <a:pt x="68580" y="133010"/>
                  </a:cubicBezTo>
                  <a:cubicBezTo>
                    <a:pt x="68284" y="133229"/>
                    <a:pt x="68284" y="133454"/>
                    <a:pt x="68432" y="133673"/>
                  </a:cubicBezTo>
                  <a:cubicBezTo>
                    <a:pt x="68651" y="134046"/>
                    <a:pt x="68651" y="134489"/>
                    <a:pt x="68947" y="134856"/>
                  </a:cubicBezTo>
                  <a:cubicBezTo>
                    <a:pt x="69095" y="135229"/>
                    <a:pt x="69095" y="135525"/>
                    <a:pt x="68947" y="135892"/>
                  </a:cubicBezTo>
                  <a:cubicBezTo>
                    <a:pt x="68799" y="136040"/>
                    <a:pt x="68799" y="136265"/>
                    <a:pt x="68799" y="136484"/>
                  </a:cubicBezTo>
                  <a:lnTo>
                    <a:pt x="68799" y="137153"/>
                  </a:lnTo>
                  <a:cubicBezTo>
                    <a:pt x="68799" y="137372"/>
                    <a:pt x="68876" y="137596"/>
                    <a:pt x="69023" y="137815"/>
                  </a:cubicBezTo>
                  <a:cubicBezTo>
                    <a:pt x="69095" y="137963"/>
                    <a:pt x="69242" y="138040"/>
                    <a:pt x="69319" y="138111"/>
                  </a:cubicBezTo>
                  <a:cubicBezTo>
                    <a:pt x="68947" y="138111"/>
                    <a:pt x="68876" y="138188"/>
                    <a:pt x="68799" y="138484"/>
                  </a:cubicBezTo>
                  <a:cubicBezTo>
                    <a:pt x="68728" y="138555"/>
                    <a:pt x="68728" y="138703"/>
                    <a:pt x="68728" y="138780"/>
                  </a:cubicBezTo>
                  <a:cubicBezTo>
                    <a:pt x="68799" y="139076"/>
                    <a:pt x="68799" y="139443"/>
                    <a:pt x="68876" y="139816"/>
                  </a:cubicBezTo>
                  <a:cubicBezTo>
                    <a:pt x="68876" y="139887"/>
                    <a:pt x="69171" y="139964"/>
                    <a:pt x="69242" y="139887"/>
                  </a:cubicBezTo>
                  <a:cubicBezTo>
                    <a:pt x="69390" y="139739"/>
                    <a:pt x="69467" y="139591"/>
                    <a:pt x="69467" y="139443"/>
                  </a:cubicBezTo>
                  <a:cubicBezTo>
                    <a:pt x="69467" y="139224"/>
                    <a:pt x="69467" y="138999"/>
                    <a:pt x="69538" y="138703"/>
                  </a:cubicBezTo>
                  <a:cubicBezTo>
                    <a:pt x="69538" y="138484"/>
                    <a:pt x="69467" y="138336"/>
                    <a:pt x="69319" y="138188"/>
                  </a:cubicBezTo>
                  <a:cubicBezTo>
                    <a:pt x="69467" y="138188"/>
                    <a:pt x="69686" y="138188"/>
                    <a:pt x="69834" y="138040"/>
                  </a:cubicBezTo>
                  <a:cubicBezTo>
                    <a:pt x="69911" y="138040"/>
                    <a:pt x="69982" y="138040"/>
                    <a:pt x="69982" y="138188"/>
                  </a:cubicBezTo>
                  <a:cubicBezTo>
                    <a:pt x="70059" y="138336"/>
                    <a:pt x="70059" y="138407"/>
                    <a:pt x="70059" y="138484"/>
                  </a:cubicBezTo>
                  <a:cubicBezTo>
                    <a:pt x="70059" y="138928"/>
                    <a:pt x="69982" y="139372"/>
                    <a:pt x="69982" y="139816"/>
                  </a:cubicBezTo>
                  <a:cubicBezTo>
                    <a:pt x="69982" y="140331"/>
                    <a:pt x="69982" y="140774"/>
                    <a:pt x="69911" y="141218"/>
                  </a:cubicBezTo>
                  <a:cubicBezTo>
                    <a:pt x="69834" y="141295"/>
                    <a:pt x="69834" y="141443"/>
                    <a:pt x="69911" y="141591"/>
                  </a:cubicBezTo>
                  <a:cubicBezTo>
                    <a:pt x="70130" y="142035"/>
                    <a:pt x="70059" y="142402"/>
                    <a:pt x="69911" y="142775"/>
                  </a:cubicBezTo>
                  <a:cubicBezTo>
                    <a:pt x="69834" y="142846"/>
                    <a:pt x="69763" y="142923"/>
                    <a:pt x="69686" y="142846"/>
                  </a:cubicBezTo>
                  <a:cubicBezTo>
                    <a:pt x="69686" y="142846"/>
                    <a:pt x="69615" y="142846"/>
                    <a:pt x="69615" y="142775"/>
                  </a:cubicBezTo>
                  <a:cubicBezTo>
                    <a:pt x="69615" y="142698"/>
                    <a:pt x="69538" y="142550"/>
                    <a:pt x="69538" y="142402"/>
                  </a:cubicBezTo>
                  <a:cubicBezTo>
                    <a:pt x="69171" y="142402"/>
                    <a:pt x="68947" y="142627"/>
                    <a:pt x="68876" y="142846"/>
                  </a:cubicBezTo>
                  <a:cubicBezTo>
                    <a:pt x="68799" y="143219"/>
                    <a:pt x="68580" y="143515"/>
                    <a:pt x="68432" y="143810"/>
                  </a:cubicBezTo>
                  <a:cubicBezTo>
                    <a:pt x="68432" y="143882"/>
                    <a:pt x="68503" y="143958"/>
                    <a:pt x="68503" y="143958"/>
                  </a:cubicBezTo>
                  <a:cubicBezTo>
                    <a:pt x="68580" y="144029"/>
                    <a:pt x="68651" y="144029"/>
                    <a:pt x="68728" y="144029"/>
                  </a:cubicBezTo>
                  <a:cubicBezTo>
                    <a:pt x="68799" y="144029"/>
                    <a:pt x="68876" y="143882"/>
                    <a:pt x="68947" y="143882"/>
                  </a:cubicBezTo>
                  <a:cubicBezTo>
                    <a:pt x="69171" y="143882"/>
                    <a:pt x="69390" y="143958"/>
                    <a:pt x="69538" y="144029"/>
                  </a:cubicBezTo>
                  <a:cubicBezTo>
                    <a:pt x="69686" y="144029"/>
                    <a:pt x="69763" y="144254"/>
                    <a:pt x="69763" y="144325"/>
                  </a:cubicBezTo>
                  <a:cubicBezTo>
                    <a:pt x="69686" y="144621"/>
                    <a:pt x="69615" y="144846"/>
                    <a:pt x="69686" y="145142"/>
                  </a:cubicBezTo>
                  <a:lnTo>
                    <a:pt x="69686" y="145142"/>
                  </a:lnTo>
                  <a:lnTo>
                    <a:pt x="69686" y="145213"/>
                  </a:lnTo>
                  <a:lnTo>
                    <a:pt x="69763" y="145213"/>
                  </a:lnTo>
                  <a:cubicBezTo>
                    <a:pt x="69763" y="145290"/>
                    <a:pt x="69763" y="145213"/>
                    <a:pt x="69686" y="145213"/>
                  </a:cubicBezTo>
                  <a:lnTo>
                    <a:pt x="69686" y="145142"/>
                  </a:lnTo>
                  <a:lnTo>
                    <a:pt x="69686" y="145142"/>
                  </a:lnTo>
                  <a:cubicBezTo>
                    <a:pt x="69467" y="145213"/>
                    <a:pt x="69319" y="145213"/>
                    <a:pt x="69171" y="145361"/>
                  </a:cubicBezTo>
                  <a:cubicBezTo>
                    <a:pt x="69023" y="145438"/>
                    <a:pt x="68947" y="145586"/>
                    <a:pt x="68947" y="145734"/>
                  </a:cubicBezTo>
                  <a:cubicBezTo>
                    <a:pt x="69023" y="145882"/>
                    <a:pt x="69023" y="145953"/>
                    <a:pt x="69095" y="146101"/>
                  </a:cubicBezTo>
                  <a:cubicBezTo>
                    <a:pt x="69095" y="146178"/>
                    <a:pt x="69242" y="146249"/>
                    <a:pt x="69242" y="146397"/>
                  </a:cubicBezTo>
                  <a:cubicBezTo>
                    <a:pt x="69242" y="146474"/>
                    <a:pt x="69242" y="146622"/>
                    <a:pt x="69319" y="146770"/>
                  </a:cubicBezTo>
                  <a:cubicBezTo>
                    <a:pt x="69319" y="146770"/>
                    <a:pt x="69390" y="146841"/>
                    <a:pt x="69467" y="146841"/>
                  </a:cubicBezTo>
                  <a:lnTo>
                    <a:pt x="69467" y="146841"/>
                  </a:lnTo>
                  <a:lnTo>
                    <a:pt x="69467" y="146841"/>
                  </a:lnTo>
                  <a:lnTo>
                    <a:pt x="69467" y="146917"/>
                  </a:lnTo>
                  <a:lnTo>
                    <a:pt x="69467" y="146841"/>
                  </a:lnTo>
                  <a:cubicBezTo>
                    <a:pt x="69467" y="146989"/>
                    <a:pt x="69467" y="147065"/>
                    <a:pt x="69390" y="147136"/>
                  </a:cubicBezTo>
                  <a:cubicBezTo>
                    <a:pt x="69390" y="147432"/>
                    <a:pt x="69390" y="147432"/>
                    <a:pt x="69615" y="147580"/>
                  </a:cubicBezTo>
                  <a:cubicBezTo>
                    <a:pt x="69763" y="147728"/>
                    <a:pt x="69911" y="147805"/>
                    <a:pt x="70130" y="147953"/>
                  </a:cubicBezTo>
                  <a:lnTo>
                    <a:pt x="70130" y="147953"/>
                  </a:lnTo>
                  <a:lnTo>
                    <a:pt x="70130" y="147953"/>
                  </a:lnTo>
                  <a:cubicBezTo>
                    <a:pt x="70278" y="148172"/>
                    <a:pt x="70278" y="148172"/>
                    <a:pt x="70130" y="148320"/>
                  </a:cubicBezTo>
                  <a:lnTo>
                    <a:pt x="70059" y="148320"/>
                  </a:lnTo>
                  <a:lnTo>
                    <a:pt x="70059" y="148397"/>
                  </a:lnTo>
                  <a:lnTo>
                    <a:pt x="70130" y="148320"/>
                  </a:lnTo>
                  <a:cubicBezTo>
                    <a:pt x="70130" y="148693"/>
                    <a:pt x="70207" y="149060"/>
                    <a:pt x="70130" y="149356"/>
                  </a:cubicBezTo>
                  <a:cubicBezTo>
                    <a:pt x="70059" y="149504"/>
                    <a:pt x="70207" y="149652"/>
                    <a:pt x="70355" y="149652"/>
                  </a:cubicBezTo>
                  <a:cubicBezTo>
                    <a:pt x="70503" y="149652"/>
                    <a:pt x="70574" y="149581"/>
                    <a:pt x="70651" y="149356"/>
                  </a:cubicBezTo>
                  <a:cubicBezTo>
                    <a:pt x="70651" y="149137"/>
                    <a:pt x="70651" y="148841"/>
                    <a:pt x="70722" y="148616"/>
                  </a:cubicBezTo>
                  <a:lnTo>
                    <a:pt x="70722" y="148616"/>
                  </a:lnTo>
                  <a:lnTo>
                    <a:pt x="70722" y="148545"/>
                  </a:lnTo>
                  <a:lnTo>
                    <a:pt x="70799" y="148545"/>
                  </a:lnTo>
                  <a:lnTo>
                    <a:pt x="70722" y="148616"/>
                  </a:lnTo>
                  <a:cubicBezTo>
                    <a:pt x="70870" y="148693"/>
                    <a:pt x="70870" y="148841"/>
                    <a:pt x="70870" y="148989"/>
                  </a:cubicBezTo>
                  <a:cubicBezTo>
                    <a:pt x="70870" y="149137"/>
                    <a:pt x="70947" y="149208"/>
                    <a:pt x="71018" y="149356"/>
                  </a:cubicBezTo>
                  <a:cubicBezTo>
                    <a:pt x="71166" y="149433"/>
                    <a:pt x="71243" y="149581"/>
                    <a:pt x="71095" y="149729"/>
                  </a:cubicBezTo>
                  <a:cubicBezTo>
                    <a:pt x="71018" y="149800"/>
                    <a:pt x="70947" y="149948"/>
                    <a:pt x="70799" y="149948"/>
                  </a:cubicBezTo>
                  <a:lnTo>
                    <a:pt x="70574" y="149948"/>
                  </a:lnTo>
                  <a:cubicBezTo>
                    <a:pt x="70503" y="149948"/>
                    <a:pt x="70426" y="150024"/>
                    <a:pt x="70426" y="150024"/>
                  </a:cubicBezTo>
                  <a:cubicBezTo>
                    <a:pt x="70355" y="150096"/>
                    <a:pt x="70426" y="150172"/>
                    <a:pt x="70503" y="150243"/>
                  </a:cubicBezTo>
                  <a:cubicBezTo>
                    <a:pt x="70574" y="150243"/>
                    <a:pt x="70651" y="150320"/>
                    <a:pt x="70799" y="150320"/>
                  </a:cubicBezTo>
                  <a:cubicBezTo>
                    <a:pt x="71095" y="150320"/>
                    <a:pt x="71243" y="150616"/>
                    <a:pt x="71314" y="150835"/>
                  </a:cubicBezTo>
                  <a:cubicBezTo>
                    <a:pt x="71243" y="151060"/>
                    <a:pt x="71391" y="151131"/>
                    <a:pt x="71539" y="151279"/>
                  </a:cubicBezTo>
                  <a:lnTo>
                    <a:pt x="72202" y="151723"/>
                  </a:lnTo>
                  <a:lnTo>
                    <a:pt x="72202" y="151723"/>
                  </a:lnTo>
                  <a:cubicBezTo>
                    <a:pt x="72202" y="151800"/>
                    <a:pt x="72202" y="151800"/>
                    <a:pt x="72278" y="151800"/>
                  </a:cubicBezTo>
                  <a:lnTo>
                    <a:pt x="72202" y="151800"/>
                  </a:lnTo>
                  <a:lnTo>
                    <a:pt x="72202" y="151723"/>
                  </a:lnTo>
                  <a:cubicBezTo>
                    <a:pt x="71835" y="151800"/>
                    <a:pt x="71610" y="151723"/>
                    <a:pt x="71314" y="151575"/>
                  </a:cubicBezTo>
                  <a:cubicBezTo>
                    <a:pt x="71243" y="151504"/>
                    <a:pt x="71166" y="151504"/>
                    <a:pt x="71095" y="151504"/>
                  </a:cubicBezTo>
                  <a:lnTo>
                    <a:pt x="71018" y="151575"/>
                  </a:lnTo>
                  <a:cubicBezTo>
                    <a:pt x="71018" y="151652"/>
                    <a:pt x="71095" y="151723"/>
                    <a:pt x="71095" y="151800"/>
                  </a:cubicBezTo>
                  <a:cubicBezTo>
                    <a:pt x="71539" y="152096"/>
                    <a:pt x="71983" y="152315"/>
                    <a:pt x="72278" y="152759"/>
                  </a:cubicBezTo>
                  <a:cubicBezTo>
                    <a:pt x="72426" y="152907"/>
                    <a:pt x="72645" y="152984"/>
                    <a:pt x="72870" y="153055"/>
                  </a:cubicBezTo>
                  <a:lnTo>
                    <a:pt x="73237" y="153055"/>
                  </a:lnTo>
                  <a:cubicBezTo>
                    <a:pt x="73314" y="152984"/>
                    <a:pt x="73314" y="152907"/>
                    <a:pt x="73385" y="152836"/>
                  </a:cubicBezTo>
                  <a:cubicBezTo>
                    <a:pt x="73385" y="152759"/>
                    <a:pt x="73385" y="152759"/>
                    <a:pt x="73462" y="152759"/>
                  </a:cubicBezTo>
                  <a:cubicBezTo>
                    <a:pt x="73533" y="152759"/>
                    <a:pt x="73533" y="152759"/>
                    <a:pt x="73533" y="152907"/>
                  </a:cubicBezTo>
                  <a:cubicBezTo>
                    <a:pt x="73462" y="152907"/>
                    <a:pt x="73462" y="152984"/>
                    <a:pt x="73462" y="153055"/>
                  </a:cubicBezTo>
                  <a:cubicBezTo>
                    <a:pt x="73533" y="153055"/>
                    <a:pt x="73610" y="153055"/>
                    <a:pt x="73681" y="153131"/>
                  </a:cubicBezTo>
                  <a:cubicBezTo>
                    <a:pt x="73906" y="153131"/>
                    <a:pt x="74054" y="153279"/>
                    <a:pt x="73977" y="153498"/>
                  </a:cubicBezTo>
                  <a:cubicBezTo>
                    <a:pt x="73977" y="153575"/>
                    <a:pt x="73977" y="153646"/>
                    <a:pt x="74054" y="153723"/>
                  </a:cubicBezTo>
                  <a:cubicBezTo>
                    <a:pt x="74350" y="153723"/>
                    <a:pt x="74498" y="153942"/>
                    <a:pt x="74569" y="154167"/>
                  </a:cubicBezTo>
                  <a:cubicBezTo>
                    <a:pt x="74646" y="154315"/>
                    <a:pt x="74794" y="154315"/>
                    <a:pt x="74942" y="154315"/>
                  </a:cubicBezTo>
                  <a:cubicBezTo>
                    <a:pt x="75090" y="154167"/>
                    <a:pt x="75161" y="154019"/>
                    <a:pt x="75309" y="153871"/>
                  </a:cubicBezTo>
                  <a:cubicBezTo>
                    <a:pt x="75385" y="153871"/>
                    <a:pt x="75456" y="153871"/>
                    <a:pt x="75533" y="153942"/>
                  </a:cubicBezTo>
                  <a:lnTo>
                    <a:pt x="75533" y="154167"/>
                  </a:lnTo>
                  <a:cubicBezTo>
                    <a:pt x="75533" y="154315"/>
                    <a:pt x="75533" y="154463"/>
                    <a:pt x="75604" y="154534"/>
                  </a:cubicBezTo>
                  <a:cubicBezTo>
                    <a:pt x="75752" y="154611"/>
                    <a:pt x="75900" y="154682"/>
                    <a:pt x="75977" y="154682"/>
                  </a:cubicBezTo>
                  <a:cubicBezTo>
                    <a:pt x="76125" y="154682"/>
                    <a:pt x="76196" y="154682"/>
                    <a:pt x="76344" y="154611"/>
                  </a:cubicBezTo>
                  <a:cubicBezTo>
                    <a:pt x="76421" y="154611"/>
                    <a:pt x="76569" y="154682"/>
                    <a:pt x="76717" y="154682"/>
                  </a:cubicBezTo>
                  <a:cubicBezTo>
                    <a:pt x="76936" y="154682"/>
                    <a:pt x="76936" y="154682"/>
                    <a:pt x="76865" y="154386"/>
                  </a:cubicBezTo>
                  <a:lnTo>
                    <a:pt x="76865" y="154386"/>
                  </a:lnTo>
                  <a:lnTo>
                    <a:pt x="76865" y="154315"/>
                  </a:lnTo>
                  <a:lnTo>
                    <a:pt x="76788" y="154315"/>
                  </a:lnTo>
                  <a:cubicBezTo>
                    <a:pt x="76788" y="154238"/>
                    <a:pt x="76865" y="154315"/>
                    <a:pt x="76865" y="154315"/>
                  </a:cubicBezTo>
                  <a:lnTo>
                    <a:pt x="76865" y="154386"/>
                  </a:lnTo>
                  <a:lnTo>
                    <a:pt x="76865" y="154386"/>
                  </a:lnTo>
                  <a:cubicBezTo>
                    <a:pt x="77084" y="154315"/>
                    <a:pt x="77232" y="154238"/>
                    <a:pt x="77457" y="154238"/>
                  </a:cubicBezTo>
                  <a:cubicBezTo>
                    <a:pt x="77605" y="154167"/>
                    <a:pt x="77676" y="154090"/>
                    <a:pt x="77676" y="153942"/>
                  </a:cubicBezTo>
                  <a:cubicBezTo>
                    <a:pt x="77753" y="153794"/>
                    <a:pt x="77824" y="153794"/>
                    <a:pt x="77901" y="153794"/>
                  </a:cubicBezTo>
                  <a:cubicBezTo>
                    <a:pt x="78049" y="153871"/>
                    <a:pt x="78197" y="153942"/>
                    <a:pt x="78268" y="153871"/>
                  </a:cubicBezTo>
                  <a:lnTo>
                    <a:pt x="78936" y="153427"/>
                  </a:lnTo>
                  <a:lnTo>
                    <a:pt x="78936" y="153279"/>
                  </a:lnTo>
                  <a:cubicBezTo>
                    <a:pt x="78859" y="153203"/>
                    <a:pt x="78640" y="153279"/>
                    <a:pt x="78563" y="153203"/>
                  </a:cubicBezTo>
                  <a:cubicBezTo>
                    <a:pt x="78120" y="152984"/>
                    <a:pt x="77676" y="152836"/>
                    <a:pt x="77232" y="152611"/>
                  </a:cubicBezTo>
                  <a:cubicBezTo>
                    <a:pt x="77161" y="152540"/>
                    <a:pt x="77084" y="152540"/>
                    <a:pt x="77013" y="152463"/>
                  </a:cubicBezTo>
                  <a:cubicBezTo>
                    <a:pt x="76865" y="152244"/>
                    <a:pt x="76569" y="152096"/>
                    <a:pt x="76344" y="151800"/>
                  </a:cubicBezTo>
                  <a:cubicBezTo>
                    <a:pt x="76273" y="151652"/>
                    <a:pt x="76196" y="151575"/>
                    <a:pt x="76196" y="151356"/>
                  </a:cubicBezTo>
                  <a:cubicBezTo>
                    <a:pt x="76048" y="150912"/>
                    <a:pt x="75829" y="150687"/>
                    <a:pt x="75385" y="150687"/>
                  </a:cubicBezTo>
                  <a:lnTo>
                    <a:pt x="75013" y="150687"/>
                  </a:lnTo>
                  <a:lnTo>
                    <a:pt x="75013" y="150764"/>
                  </a:lnTo>
                  <a:lnTo>
                    <a:pt x="74942" y="150764"/>
                  </a:lnTo>
                  <a:cubicBezTo>
                    <a:pt x="74942" y="150835"/>
                    <a:pt x="74942" y="150983"/>
                    <a:pt x="74865" y="150983"/>
                  </a:cubicBezTo>
                  <a:cubicBezTo>
                    <a:pt x="74498" y="151131"/>
                    <a:pt x="74498" y="151504"/>
                    <a:pt x="74498" y="151800"/>
                  </a:cubicBezTo>
                  <a:lnTo>
                    <a:pt x="74498" y="151871"/>
                  </a:lnTo>
                  <a:cubicBezTo>
                    <a:pt x="74421" y="151871"/>
                    <a:pt x="74421" y="151948"/>
                    <a:pt x="74421" y="151948"/>
                  </a:cubicBezTo>
                  <a:cubicBezTo>
                    <a:pt x="74350" y="151948"/>
                    <a:pt x="74350" y="151871"/>
                    <a:pt x="74350" y="151871"/>
                  </a:cubicBezTo>
                  <a:lnTo>
                    <a:pt x="74350" y="151427"/>
                  </a:lnTo>
                  <a:cubicBezTo>
                    <a:pt x="74421" y="151060"/>
                    <a:pt x="74569" y="150835"/>
                    <a:pt x="74942" y="150764"/>
                  </a:cubicBezTo>
                  <a:lnTo>
                    <a:pt x="74942" y="150687"/>
                  </a:lnTo>
                  <a:lnTo>
                    <a:pt x="75013" y="150687"/>
                  </a:lnTo>
                  <a:cubicBezTo>
                    <a:pt x="75090" y="150539"/>
                    <a:pt x="75161" y="150320"/>
                    <a:pt x="75456" y="150391"/>
                  </a:cubicBezTo>
                  <a:lnTo>
                    <a:pt x="75533" y="150468"/>
                  </a:lnTo>
                  <a:cubicBezTo>
                    <a:pt x="75604" y="150391"/>
                    <a:pt x="75681" y="150391"/>
                    <a:pt x="75752" y="150320"/>
                  </a:cubicBezTo>
                  <a:lnTo>
                    <a:pt x="75752" y="150172"/>
                  </a:lnTo>
                  <a:cubicBezTo>
                    <a:pt x="75604" y="149948"/>
                    <a:pt x="75385" y="149729"/>
                    <a:pt x="75238" y="149504"/>
                  </a:cubicBezTo>
                  <a:cubicBezTo>
                    <a:pt x="75161" y="149208"/>
                    <a:pt x="75090" y="148912"/>
                    <a:pt x="75013" y="148693"/>
                  </a:cubicBezTo>
                  <a:cubicBezTo>
                    <a:pt x="74942" y="148397"/>
                    <a:pt x="75013" y="148101"/>
                    <a:pt x="75161" y="147876"/>
                  </a:cubicBezTo>
                  <a:cubicBezTo>
                    <a:pt x="75309" y="147805"/>
                    <a:pt x="75385" y="147657"/>
                    <a:pt x="75456" y="147580"/>
                  </a:cubicBezTo>
                  <a:cubicBezTo>
                    <a:pt x="75752" y="147361"/>
                    <a:pt x="75900" y="147136"/>
                    <a:pt x="75829" y="146770"/>
                  </a:cubicBezTo>
                  <a:cubicBezTo>
                    <a:pt x="75829" y="146474"/>
                    <a:pt x="75900" y="146249"/>
                    <a:pt x="76125" y="146030"/>
                  </a:cubicBezTo>
                  <a:cubicBezTo>
                    <a:pt x="76344" y="145805"/>
                    <a:pt x="76569" y="145509"/>
                    <a:pt x="76788" y="145290"/>
                  </a:cubicBezTo>
                  <a:cubicBezTo>
                    <a:pt x="76865" y="145142"/>
                    <a:pt x="76936" y="144994"/>
                    <a:pt x="76936" y="144769"/>
                  </a:cubicBezTo>
                  <a:cubicBezTo>
                    <a:pt x="76865" y="144698"/>
                    <a:pt x="76865" y="144550"/>
                    <a:pt x="76865" y="144473"/>
                  </a:cubicBezTo>
                  <a:cubicBezTo>
                    <a:pt x="76788" y="144177"/>
                    <a:pt x="76717" y="143958"/>
                    <a:pt x="76344" y="143958"/>
                  </a:cubicBezTo>
                  <a:cubicBezTo>
                    <a:pt x="76125" y="143882"/>
                    <a:pt x="75977" y="143810"/>
                    <a:pt x="75829" y="143734"/>
                  </a:cubicBezTo>
                  <a:lnTo>
                    <a:pt x="75385" y="143290"/>
                  </a:lnTo>
                  <a:cubicBezTo>
                    <a:pt x="75013" y="142994"/>
                    <a:pt x="75013" y="142627"/>
                    <a:pt x="75238" y="142254"/>
                  </a:cubicBezTo>
                  <a:cubicBezTo>
                    <a:pt x="75385" y="142183"/>
                    <a:pt x="75533" y="142035"/>
                    <a:pt x="75681" y="141958"/>
                  </a:cubicBezTo>
                  <a:cubicBezTo>
                    <a:pt x="75829" y="141810"/>
                    <a:pt x="76125" y="141739"/>
                    <a:pt x="76344" y="141662"/>
                  </a:cubicBezTo>
                  <a:cubicBezTo>
                    <a:pt x="76344" y="141591"/>
                    <a:pt x="76421" y="141514"/>
                    <a:pt x="76492" y="141514"/>
                  </a:cubicBezTo>
                  <a:cubicBezTo>
                    <a:pt x="76492" y="141218"/>
                    <a:pt x="76788" y="140922"/>
                    <a:pt x="76640" y="140556"/>
                  </a:cubicBezTo>
                  <a:cubicBezTo>
                    <a:pt x="76569" y="140479"/>
                    <a:pt x="76569" y="140408"/>
                    <a:pt x="76569" y="140260"/>
                  </a:cubicBezTo>
                  <a:cubicBezTo>
                    <a:pt x="76492" y="139964"/>
                    <a:pt x="76569" y="139739"/>
                    <a:pt x="76788" y="139520"/>
                  </a:cubicBezTo>
                  <a:cubicBezTo>
                    <a:pt x="76936" y="139372"/>
                    <a:pt x="77084" y="139224"/>
                    <a:pt x="77161" y="139076"/>
                  </a:cubicBezTo>
                  <a:lnTo>
                    <a:pt x="77161" y="139076"/>
                  </a:lnTo>
                  <a:lnTo>
                    <a:pt x="77161" y="138999"/>
                  </a:lnTo>
                  <a:lnTo>
                    <a:pt x="76936" y="138999"/>
                  </a:lnTo>
                  <a:cubicBezTo>
                    <a:pt x="76865" y="138928"/>
                    <a:pt x="76865" y="138851"/>
                    <a:pt x="76936" y="138851"/>
                  </a:cubicBezTo>
                  <a:cubicBezTo>
                    <a:pt x="76936" y="138780"/>
                    <a:pt x="77013" y="138780"/>
                    <a:pt x="77013" y="138780"/>
                  </a:cubicBezTo>
                  <a:cubicBezTo>
                    <a:pt x="77084" y="138851"/>
                    <a:pt x="77084" y="138928"/>
                    <a:pt x="77161" y="138999"/>
                  </a:cubicBezTo>
                  <a:lnTo>
                    <a:pt x="77232" y="138999"/>
                  </a:lnTo>
                  <a:lnTo>
                    <a:pt x="77161" y="139076"/>
                  </a:lnTo>
                  <a:lnTo>
                    <a:pt x="77380" y="139076"/>
                  </a:lnTo>
                  <a:cubicBezTo>
                    <a:pt x="77605" y="139076"/>
                    <a:pt x="77824" y="138928"/>
                    <a:pt x="77753" y="138703"/>
                  </a:cubicBezTo>
                  <a:cubicBezTo>
                    <a:pt x="77753" y="138484"/>
                    <a:pt x="77676" y="138336"/>
                    <a:pt x="77605" y="138188"/>
                  </a:cubicBezTo>
                  <a:cubicBezTo>
                    <a:pt x="77605" y="138111"/>
                    <a:pt x="77457" y="138040"/>
                    <a:pt x="77380" y="138040"/>
                  </a:cubicBezTo>
                  <a:cubicBezTo>
                    <a:pt x="77309" y="138111"/>
                    <a:pt x="77232" y="138111"/>
                    <a:pt x="77161" y="138188"/>
                  </a:cubicBezTo>
                  <a:cubicBezTo>
                    <a:pt x="76865" y="138336"/>
                    <a:pt x="76492" y="138188"/>
                    <a:pt x="76421" y="137815"/>
                  </a:cubicBezTo>
                  <a:cubicBezTo>
                    <a:pt x="76421" y="137596"/>
                    <a:pt x="76344" y="137372"/>
                    <a:pt x="76273" y="137224"/>
                  </a:cubicBezTo>
                  <a:lnTo>
                    <a:pt x="76273" y="137005"/>
                  </a:lnTo>
                  <a:cubicBezTo>
                    <a:pt x="76196" y="136857"/>
                    <a:pt x="76421" y="136709"/>
                    <a:pt x="76569" y="136780"/>
                  </a:cubicBezTo>
                  <a:cubicBezTo>
                    <a:pt x="76717" y="136857"/>
                    <a:pt x="76936" y="136928"/>
                    <a:pt x="77084" y="137005"/>
                  </a:cubicBezTo>
                  <a:cubicBezTo>
                    <a:pt x="77380" y="137153"/>
                    <a:pt x="77676" y="137224"/>
                    <a:pt x="77901" y="137153"/>
                  </a:cubicBezTo>
                  <a:cubicBezTo>
                    <a:pt x="78197" y="137153"/>
                    <a:pt x="78563" y="136780"/>
                    <a:pt x="78563" y="136561"/>
                  </a:cubicBezTo>
                  <a:cubicBezTo>
                    <a:pt x="78563" y="136336"/>
                    <a:pt x="78492" y="136117"/>
                    <a:pt x="78492" y="135892"/>
                  </a:cubicBezTo>
                  <a:cubicBezTo>
                    <a:pt x="78492" y="135673"/>
                    <a:pt x="78563" y="135448"/>
                    <a:pt x="78563" y="135152"/>
                  </a:cubicBezTo>
                  <a:lnTo>
                    <a:pt x="78563" y="135081"/>
                  </a:lnTo>
                  <a:cubicBezTo>
                    <a:pt x="78563" y="135004"/>
                    <a:pt x="78492" y="134933"/>
                    <a:pt x="78492" y="134856"/>
                  </a:cubicBezTo>
                  <a:cubicBezTo>
                    <a:pt x="78492" y="134637"/>
                    <a:pt x="78563" y="134489"/>
                    <a:pt x="78788" y="134560"/>
                  </a:cubicBezTo>
                  <a:cubicBezTo>
                    <a:pt x="79528" y="134708"/>
                    <a:pt x="80339" y="134637"/>
                    <a:pt x="81079" y="134342"/>
                  </a:cubicBezTo>
                  <a:cubicBezTo>
                    <a:pt x="81227" y="134265"/>
                    <a:pt x="81452" y="134265"/>
                    <a:pt x="81670" y="134117"/>
                  </a:cubicBezTo>
                  <a:cubicBezTo>
                    <a:pt x="81966" y="134046"/>
                    <a:pt x="82262" y="133821"/>
                    <a:pt x="82339" y="133454"/>
                  </a:cubicBezTo>
                  <a:cubicBezTo>
                    <a:pt x="82410" y="133158"/>
                    <a:pt x="82558" y="133010"/>
                    <a:pt x="82635" y="132714"/>
                  </a:cubicBezTo>
                  <a:cubicBezTo>
                    <a:pt x="82706" y="132637"/>
                    <a:pt x="82706" y="132489"/>
                    <a:pt x="82783" y="132341"/>
                  </a:cubicBezTo>
                  <a:cubicBezTo>
                    <a:pt x="82783" y="132193"/>
                    <a:pt x="82706" y="131974"/>
                    <a:pt x="82558" y="131897"/>
                  </a:cubicBezTo>
                  <a:cubicBezTo>
                    <a:pt x="82487" y="131826"/>
                    <a:pt x="82410" y="131826"/>
                    <a:pt x="82262" y="131749"/>
                  </a:cubicBezTo>
                  <a:cubicBezTo>
                    <a:pt x="82191" y="131678"/>
                    <a:pt x="82191" y="131601"/>
                    <a:pt x="82191" y="131453"/>
                  </a:cubicBezTo>
                  <a:lnTo>
                    <a:pt x="82191" y="131158"/>
                  </a:lnTo>
                  <a:cubicBezTo>
                    <a:pt x="82339" y="130862"/>
                    <a:pt x="82191" y="130714"/>
                    <a:pt x="82043" y="130495"/>
                  </a:cubicBezTo>
                  <a:cubicBezTo>
                    <a:pt x="81818" y="130270"/>
                    <a:pt x="81523" y="130199"/>
                    <a:pt x="81304" y="129974"/>
                  </a:cubicBezTo>
                  <a:lnTo>
                    <a:pt x="81227" y="129974"/>
                  </a:lnTo>
                  <a:lnTo>
                    <a:pt x="81227" y="129903"/>
                  </a:lnTo>
                  <a:lnTo>
                    <a:pt x="81156" y="129826"/>
                  </a:lnTo>
                  <a:cubicBezTo>
                    <a:pt x="81227" y="129826"/>
                    <a:pt x="81227" y="129903"/>
                    <a:pt x="81227" y="129903"/>
                  </a:cubicBezTo>
                  <a:lnTo>
                    <a:pt x="81227" y="129903"/>
                  </a:lnTo>
                  <a:lnTo>
                    <a:pt x="81304" y="129903"/>
                  </a:lnTo>
                  <a:lnTo>
                    <a:pt x="81304" y="129974"/>
                  </a:lnTo>
                  <a:cubicBezTo>
                    <a:pt x="81818" y="130051"/>
                    <a:pt x="82339" y="130051"/>
                    <a:pt x="82783" y="130270"/>
                  </a:cubicBezTo>
                  <a:cubicBezTo>
                    <a:pt x="82854" y="130347"/>
                    <a:pt x="83002" y="130347"/>
                    <a:pt x="83079" y="130347"/>
                  </a:cubicBezTo>
                  <a:cubicBezTo>
                    <a:pt x="83298" y="130418"/>
                    <a:pt x="83523" y="130418"/>
                    <a:pt x="83742" y="130418"/>
                  </a:cubicBezTo>
                  <a:cubicBezTo>
                    <a:pt x="84263" y="130418"/>
                    <a:pt x="84706" y="130199"/>
                    <a:pt x="84925" y="129755"/>
                  </a:cubicBezTo>
                  <a:cubicBezTo>
                    <a:pt x="85073" y="129530"/>
                    <a:pt x="85150" y="129234"/>
                    <a:pt x="85369" y="129015"/>
                  </a:cubicBezTo>
                  <a:cubicBezTo>
                    <a:pt x="85665" y="128790"/>
                    <a:pt x="85813" y="128494"/>
                    <a:pt x="85890" y="128199"/>
                  </a:cubicBezTo>
                  <a:cubicBezTo>
                    <a:pt x="85961" y="127903"/>
                    <a:pt x="86038" y="127536"/>
                    <a:pt x="86186" y="127163"/>
                  </a:cubicBezTo>
                  <a:lnTo>
                    <a:pt x="86186" y="127240"/>
                  </a:lnTo>
                  <a:lnTo>
                    <a:pt x="86186" y="127163"/>
                  </a:lnTo>
                  <a:lnTo>
                    <a:pt x="86186" y="127163"/>
                  </a:lnTo>
                  <a:cubicBezTo>
                    <a:pt x="86109" y="126867"/>
                    <a:pt x="86109" y="126796"/>
                    <a:pt x="86334" y="126648"/>
                  </a:cubicBezTo>
                  <a:cubicBezTo>
                    <a:pt x="86405" y="126571"/>
                    <a:pt x="86482" y="126571"/>
                    <a:pt x="86553" y="126571"/>
                  </a:cubicBezTo>
                  <a:cubicBezTo>
                    <a:pt x="86630" y="126275"/>
                    <a:pt x="86701" y="126056"/>
                    <a:pt x="86926" y="125831"/>
                  </a:cubicBezTo>
                  <a:cubicBezTo>
                    <a:pt x="86926" y="125760"/>
                    <a:pt x="86997" y="125683"/>
                    <a:pt x="87074" y="125683"/>
                  </a:cubicBezTo>
                  <a:cubicBezTo>
                    <a:pt x="87074" y="125683"/>
                    <a:pt x="87145" y="125760"/>
                    <a:pt x="87145" y="125831"/>
                  </a:cubicBezTo>
                  <a:cubicBezTo>
                    <a:pt x="87222" y="125908"/>
                    <a:pt x="87222" y="126056"/>
                    <a:pt x="87222" y="126127"/>
                  </a:cubicBezTo>
                  <a:cubicBezTo>
                    <a:pt x="87441" y="126127"/>
                    <a:pt x="87518" y="125979"/>
                    <a:pt x="87589" y="125831"/>
                  </a:cubicBezTo>
                  <a:cubicBezTo>
                    <a:pt x="87885" y="125092"/>
                    <a:pt x="88180" y="124429"/>
                    <a:pt x="88624" y="123837"/>
                  </a:cubicBezTo>
                  <a:cubicBezTo>
                    <a:pt x="88920" y="123464"/>
                    <a:pt x="89068" y="122949"/>
                    <a:pt x="88849" y="122428"/>
                  </a:cubicBezTo>
                  <a:cubicBezTo>
                    <a:pt x="88772" y="122357"/>
                    <a:pt x="88772" y="122280"/>
                    <a:pt x="88772" y="122209"/>
                  </a:cubicBezTo>
                  <a:cubicBezTo>
                    <a:pt x="88701" y="121618"/>
                    <a:pt x="88772" y="121026"/>
                    <a:pt x="89293" y="120653"/>
                  </a:cubicBezTo>
                  <a:cubicBezTo>
                    <a:pt x="89512" y="120434"/>
                    <a:pt x="89737" y="120286"/>
                    <a:pt x="89956" y="120061"/>
                  </a:cubicBezTo>
                  <a:cubicBezTo>
                    <a:pt x="90252" y="119694"/>
                    <a:pt x="90696" y="119469"/>
                    <a:pt x="91139" y="119321"/>
                  </a:cubicBezTo>
                  <a:cubicBezTo>
                    <a:pt x="91364" y="119250"/>
                    <a:pt x="91583" y="119173"/>
                    <a:pt x="91731" y="118954"/>
                  </a:cubicBezTo>
                  <a:cubicBezTo>
                    <a:pt x="91879" y="118806"/>
                    <a:pt x="92104" y="118730"/>
                    <a:pt x="92104" y="118511"/>
                  </a:cubicBezTo>
                  <a:cubicBezTo>
                    <a:pt x="92175" y="118434"/>
                    <a:pt x="92252" y="118434"/>
                    <a:pt x="92323" y="118434"/>
                  </a:cubicBezTo>
                  <a:cubicBezTo>
                    <a:pt x="92548" y="118511"/>
                    <a:pt x="92696" y="118434"/>
                    <a:pt x="92915" y="118434"/>
                  </a:cubicBezTo>
                  <a:cubicBezTo>
                    <a:pt x="93140" y="118363"/>
                    <a:pt x="93359" y="118434"/>
                    <a:pt x="93584" y="118434"/>
                  </a:cubicBezTo>
                  <a:cubicBezTo>
                    <a:pt x="93951" y="118434"/>
                    <a:pt x="94323" y="118363"/>
                    <a:pt x="94619" y="117990"/>
                  </a:cubicBezTo>
                  <a:cubicBezTo>
                    <a:pt x="94690" y="117842"/>
                    <a:pt x="94915" y="117771"/>
                    <a:pt x="95134" y="117623"/>
                  </a:cubicBezTo>
                  <a:cubicBezTo>
                    <a:pt x="95211" y="117546"/>
                    <a:pt x="95282" y="117475"/>
                    <a:pt x="95282" y="117250"/>
                  </a:cubicBezTo>
                  <a:cubicBezTo>
                    <a:pt x="95211" y="117102"/>
                    <a:pt x="95211" y="116954"/>
                    <a:pt x="95359" y="116806"/>
                  </a:cubicBezTo>
                  <a:cubicBezTo>
                    <a:pt x="95578" y="116439"/>
                    <a:pt x="95726" y="115995"/>
                    <a:pt x="95951" y="115699"/>
                  </a:cubicBezTo>
                  <a:cubicBezTo>
                    <a:pt x="96170" y="115404"/>
                    <a:pt x="96247" y="115108"/>
                    <a:pt x="96170" y="114735"/>
                  </a:cubicBezTo>
                  <a:cubicBezTo>
                    <a:pt x="96170" y="114516"/>
                    <a:pt x="96170" y="114291"/>
                    <a:pt x="96318" y="114072"/>
                  </a:cubicBezTo>
                  <a:cubicBezTo>
                    <a:pt x="96614" y="113628"/>
                    <a:pt x="96691" y="113184"/>
                    <a:pt x="96691" y="112740"/>
                  </a:cubicBezTo>
                  <a:lnTo>
                    <a:pt x="96691" y="111036"/>
                  </a:lnTo>
                  <a:lnTo>
                    <a:pt x="96691" y="109852"/>
                  </a:lnTo>
                  <a:cubicBezTo>
                    <a:pt x="96691" y="109704"/>
                    <a:pt x="96762" y="109485"/>
                    <a:pt x="96910" y="109409"/>
                  </a:cubicBezTo>
                  <a:cubicBezTo>
                    <a:pt x="97430" y="109190"/>
                    <a:pt x="97726" y="108817"/>
                    <a:pt x="97874" y="108373"/>
                  </a:cubicBezTo>
                  <a:cubicBezTo>
                    <a:pt x="97874" y="108225"/>
                    <a:pt x="97945" y="108154"/>
                    <a:pt x="98022" y="108077"/>
                  </a:cubicBezTo>
                  <a:cubicBezTo>
                    <a:pt x="98170" y="107781"/>
                    <a:pt x="98318" y="107485"/>
                    <a:pt x="98537" y="107337"/>
                  </a:cubicBezTo>
                  <a:lnTo>
                    <a:pt x="99425" y="106449"/>
                  </a:lnTo>
                  <a:cubicBezTo>
                    <a:pt x="99650" y="106231"/>
                    <a:pt x="99869" y="105858"/>
                    <a:pt x="100017" y="105491"/>
                  </a:cubicBezTo>
                  <a:cubicBezTo>
                    <a:pt x="100165" y="105195"/>
                    <a:pt x="100313" y="104307"/>
                    <a:pt x="100165" y="104082"/>
                  </a:cubicBezTo>
                  <a:cubicBezTo>
                    <a:pt x="100017" y="103567"/>
                    <a:pt x="99869" y="103124"/>
                    <a:pt x="99721" y="102680"/>
                  </a:cubicBezTo>
                  <a:close/>
                  <a:moveTo>
                    <a:pt x="72426" y="151948"/>
                  </a:moveTo>
                  <a:lnTo>
                    <a:pt x="72349" y="151948"/>
                  </a:lnTo>
                  <a:lnTo>
                    <a:pt x="72426" y="151948"/>
                  </a:lnTo>
                  <a:lnTo>
                    <a:pt x="72426" y="152019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16" name="Google Shape;1831;p59">
              <a:extLst>
                <a:ext uri="{FF2B5EF4-FFF2-40B4-BE49-F238E27FC236}">
                  <a16:creationId xmlns:a16="http://schemas.microsoft.com/office/drawing/2014/main" id="{7F01A21F-9F6A-B10B-6192-9AB416FA0C04}"/>
                </a:ext>
              </a:extLst>
            </p:cNvPr>
            <p:cNvSpPr/>
            <p:nvPr/>
          </p:nvSpPr>
          <p:spPr>
            <a:xfrm>
              <a:off x="1096250" y="2201975"/>
              <a:ext cx="1925" cy="1800"/>
            </a:xfrm>
            <a:custGeom>
              <a:avLst/>
              <a:gdLst/>
              <a:ahLst/>
              <a:cxnLst/>
              <a:rect l="l" t="t" r="r" b="b"/>
              <a:pathLst>
                <a:path w="77" h="72" extrusionOk="0">
                  <a:moveTo>
                    <a:pt x="0" y="0"/>
                  </a:moveTo>
                  <a:lnTo>
                    <a:pt x="0" y="0"/>
                  </a:lnTo>
                  <a:lnTo>
                    <a:pt x="0" y="71"/>
                  </a:lnTo>
                  <a:lnTo>
                    <a:pt x="77" y="71"/>
                  </a:lnTo>
                  <a:cubicBezTo>
                    <a:pt x="0" y="71"/>
                    <a:pt x="0" y="71"/>
                    <a:pt x="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" name="Google Shape;1832;p59">
              <a:extLst>
                <a:ext uri="{FF2B5EF4-FFF2-40B4-BE49-F238E27FC236}">
                  <a16:creationId xmlns:a16="http://schemas.microsoft.com/office/drawing/2014/main" id="{DFDCD43F-01C3-D556-6D76-0ABEEE8DA70B}"/>
                </a:ext>
              </a:extLst>
            </p:cNvPr>
            <p:cNvSpPr/>
            <p:nvPr/>
          </p:nvSpPr>
          <p:spPr>
            <a:xfrm>
              <a:off x="2688650" y="16545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" name="Google Shape;1833;p59">
              <a:extLst>
                <a:ext uri="{FF2B5EF4-FFF2-40B4-BE49-F238E27FC236}">
                  <a16:creationId xmlns:a16="http://schemas.microsoft.com/office/drawing/2014/main" id="{A738D16E-795D-6D9D-03AC-CC07D253A59B}"/>
                </a:ext>
              </a:extLst>
            </p:cNvPr>
            <p:cNvSpPr/>
            <p:nvPr/>
          </p:nvSpPr>
          <p:spPr>
            <a:xfrm>
              <a:off x="2533300" y="814925"/>
              <a:ext cx="921025" cy="1179925"/>
            </a:xfrm>
            <a:custGeom>
              <a:avLst/>
              <a:gdLst/>
              <a:ahLst/>
              <a:cxnLst/>
              <a:rect l="l" t="t" r="r" b="b"/>
              <a:pathLst>
                <a:path w="36841" h="47197" extrusionOk="0">
                  <a:moveTo>
                    <a:pt x="27668" y="32994"/>
                  </a:moveTo>
                  <a:lnTo>
                    <a:pt x="27668" y="32769"/>
                  </a:lnTo>
                  <a:cubicBezTo>
                    <a:pt x="27668" y="32769"/>
                    <a:pt x="27591" y="32769"/>
                    <a:pt x="27591" y="32698"/>
                  </a:cubicBezTo>
                  <a:cubicBezTo>
                    <a:pt x="27224" y="32621"/>
                    <a:pt x="26780" y="32698"/>
                    <a:pt x="26407" y="32402"/>
                  </a:cubicBezTo>
                  <a:cubicBezTo>
                    <a:pt x="26040" y="32254"/>
                    <a:pt x="25744" y="32254"/>
                    <a:pt x="25449" y="32402"/>
                  </a:cubicBezTo>
                  <a:cubicBezTo>
                    <a:pt x="25372" y="32402"/>
                    <a:pt x="25301" y="32402"/>
                    <a:pt x="25224" y="32325"/>
                  </a:cubicBezTo>
                  <a:lnTo>
                    <a:pt x="25153" y="32254"/>
                  </a:lnTo>
                  <a:cubicBezTo>
                    <a:pt x="25153" y="32177"/>
                    <a:pt x="25153" y="32106"/>
                    <a:pt x="25224" y="32106"/>
                  </a:cubicBezTo>
                  <a:cubicBezTo>
                    <a:pt x="25372" y="32029"/>
                    <a:pt x="25520" y="32029"/>
                    <a:pt x="25744" y="31958"/>
                  </a:cubicBezTo>
                  <a:cubicBezTo>
                    <a:pt x="25892" y="31881"/>
                    <a:pt x="26040" y="31662"/>
                    <a:pt x="26040" y="31437"/>
                  </a:cubicBezTo>
                  <a:cubicBezTo>
                    <a:pt x="25963" y="31218"/>
                    <a:pt x="25963" y="30993"/>
                    <a:pt x="25892" y="30774"/>
                  </a:cubicBezTo>
                  <a:cubicBezTo>
                    <a:pt x="25892" y="30697"/>
                    <a:pt x="26040" y="30626"/>
                    <a:pt x="26111" y="30626"/>
                  </a:cubicBezTo>
                  <a:cubicBezTo>
                    <a:pt x="26188" y="30626"/>
                    <a:pt x="26259" y="30697"/>
                    <a:pt x="26259" y="30697"/>
                  </a:cubicBezTo>
                  <a:cubicBezTo>
                    <a:pt x="26407" y="31141"/>
                    <a:pt x="26555" y="31514"/>
                    <a:pt x="26780" y="31881"/>
                  </a:cubicBezTo>
                  <a:cubicBezTo>
                    <a:pt x="26999" y="32106"/>
                    <a:pt x="27147" y="32254"/>
                    <a:pt x="27520" y="32254"/>
                  </a:cubicBezTo>
                  <a:lnTo>
                    <a:pt x="27964" y="32254"/>
                  </a:lnTo>
                  <a:cubicBezTo>
                    <a:pt x="28331" y="32254"/>
                    <a:pt x="28408" y="32177"/>
                    <a:pt x="28408" y="31881"/>
                  </a:cubicBezTo>
                  <a:lnTo>
                    <a:pt x="28408" y="30922"/>
                  </a:lnTo>
                  <a:cubicBezTo>
                    <a:pt x="28479" y="30626"/>
                    <a:pt x="28112" y="30330"/>
                    <a:pt x="28260" y="30035"/>
                  </a:cubicBezTo>
                  <a:cubicBezTo>
                    <a:pt x="28260" y="29958"/>
                    <a:pt x="28183" y="29810"/>
                    <a:pt x="28112" y="29739"/>
                  </a:cubicBezTo>
                  <a:cubicBezTo>
                    <a:pt x="27964" y="29366"/>
                    <a:pt x="27668" y="29070"/>
                    <a:pt x="27295" y="28774"/>
                  </a:cubicBezTo>
                  <a:cubicBezTo>
                    <a:pt x="27147" y="28703"/>
                    <a:pt x="26999" y="28555"/>
                    <a:pt x="26928" y="28478"/>
                  </a:cubicBezTo>
                  <a:cubicBezTo>
                    <a:pt x="26851" y="28407"/>
                    <a:pt x="26780" y="28259"/>
                    <a:pt x="26703" y="28182"/>
                  </a:cubicBezTo>
                  <a:cubicBezTo>
                    <a:pt x="26632" y="27963"/>
                    <a:pt x="26632" y="27738"/>
                    <a:pt x="26632" y="27442"/>
                  </a:cubicBezTo>
                  <a:cubicBezTo>
                    <a:pt x="26632" y="27442"/>
                    <a:pt x="26632" y="27294"/>
                    <a:pt x="26703" y="27294"/>
                  </a:cubicBezTo>
                  <a:lnTo>
                    <a:pt x="26851" y="27294"/>
                  </a:lnTo>
                  <a:cubicBezTo>
                    <a:pt x="26928" y="27442"/>
                    <a:pt x="26999" y="27519"/>
                    <a:pt x="26999" y="27590"/>
                  </a:cubicBezTo>
                  <a:cubicBezTo>
                    <a:pt x="26999" y="28034"/>
                    <a:pt x="27076" y="28259"/>
                    <a:pt x="27443" y="28478"/>
                  </a:cubicBezTo>
                  <a:cubicBezTo>
                    <a:pt x="27668" y="28626"/>
                    <a:pt x="27816" y="28851"/>
                    <a:pt x="28035" y="28922"/>
                  </a:cubicBezTo>
                  <a:cubicBezTo>
                    <a:pt x="28183" y="28922"/>
                    <a:pt x="28331" y="28851"/>
                    <a:pt x="28331" y="28774"/>
                  </a:cubicBezTo>
                  <a:cubicBezTo>
                    <a:pt x="28331" y="28626"/>
                    <a:pt x="28331" y="28478"/>
                    <a:pt x="28479" y="28330"/>
                  </a:cubicBezTo>
                  <a:cubicBezTo>
                    <a:pt x="28408" y="28111"/>
                    <a:pt x="28479" y="27963"/>
                    <a:pt x="28627" y="27815"/>
                  </a:cubicBezTo>
                  <a:cubicBezTo>
                    <a:pt x="28703" y="27738"/>
                    <a:pt x="28627" y="27519"/>
                    <a:pt x="28556" y="27442"/>
                  </a:cubicBezTo>
                  <a:cubicBezTo>
                    <a:pt x="28331" y="27294"/>
                    <a:pt x="28035" y="27146"/>
                    <a:pt x="27816" y="26927"/>
                  </a:cubicBezTo>
                  <a:cubicBezTo>
                    <a:pt x="27816" y="26927"/>
                    <a:pt x="27739" y="26780"/>
                    <a:pt x="27739" y="26703"/>
                  </a:cubicBezTo>
                  <a:lnTo>
                    <a:pt x="27739" y="26703"/>
                  </a:lnTo>
                  <a:cubicBezTo>
                    <a:pt x="27739" y="26703"/>
                    <a:pt x="27668" y="26703"/>
                    <a:pt x="27668" y="26632"/>
                  </a:cubicBezTo>
                  <a:cubicBezTo>
                    <a:pt x="27443" y="26632"/>
                    <a:pt x="27295" y="26555"/>
                    <a:pt x="27076" y="26407"/>
                  </a:cubicBezTo>
                  <a:lnTo>
                    <a:pt x="27076" y="26336"/>
                  </a:lnTo>
                  <a:lnTo>
                    <a:pt x="27147" y="26259"/>
                  </a:lnTo>
                  <a:cubicBezTo>
                    <a:pt x="27224" y="26259"/>
                    <a:pt x="27295" y="26259"/>
                    <a:pt x="27372" y="26336"/>
                  </a:cubicBezTo>
                  <a:cubicBezTo>
                    <a:pt x="27520" y="26407"/>
                    <a:pt x="27591" y="26555"/>
                    <a:pt x="27668" y="26632"/>
                  </a:cubicBezTo>
                  <a:cubicBezTo>
                    <a:pt x="27668" y="26703"/>
                    <a:pt x="27739" y="26703"/>
                    <a:pt x="27739" y="26703"/>
                  </a:cubicBezTo>
                  <a:lnTo>
                    <a:pt x="27739" y="26703"/>
                  </a:lnTo>
                  <a:cubicBezTo>
                    <a:pt x="27816" y="26780"/>
                    <a:pt x="27887" y="26780"/>
                    <a:pt x="27964" y="26851"/>
                  </a:cubicBezTo>
                  <a:cubicBezTo>
                    <a:pt x="28260" y="26999"/>
                    <a:pt x="28479" y="26999"/>
                    <a:pt x="28703" y="26851"/>
                  </a:cubicBezTo>
                  <a:cubicBezTo>
                    <a:pt x="28922" y="26703"/>
                    <a:pt x="29218" y="26632"/>
                    <a:pt x="29514" y="26555"/>
                  </a:cubicBezTo>
                  <a:cubicBezTo>
                    <a:pt x="29591" y="26555"/>
                    <a:pt x="29662" y="26484"/>
                    <a:pt x="29739" y="26407"/>
                  </a:cubicBezTo>
                  <a:cubicBezTo>
                    <a:pt x="29739" y="26259"/>
                    <a:pt x="29810" y="26111"/>
                    <a:pt x="29810" y="25963"/>
                  </a:cubicBezTo>
                  <a:cubicBezTo>
                    <a:pt x="29887" y="25815"/>
                    <a:pt x="29810" y="25667"/>
                    <a:pt x="29662" y="25667"/>
                  </a:cubicBezTo>
                  <a:cubicBezTo>
                    <a:pt x="29366" y="25596"/>
                    <a:pt x="29147" y="25448"/>
                    <a:pt x="28922" y="25300"/>
                  </a:cubicBezTo>
                  <a:cubicBezTo>
                    <a:pt x="28851" y="25300"/>
                    <a:pt x="28851" y="25223"/>
                    <a:pt x="28851" y="25223"/>
                  </a:cubicBezTo>
                  <a:cubicBezTo>
                    <a:pt x="28922" y="25152"/>
                    <a:pt x="28999" y="25075"/>
                    <a:pt x="29070" y="25152"/>
                  </a:cubicBezTo>
                  <a:cubicBezTo>
                    <a:pt x="29366" y="25300"/>
                    <a:pt x="29662" y="25448"/>
                    <a:pt x="30035" y="25152"/>
                  </a:cubicBezTo>
                  <a:cubicBezTo>
                    <a:pt x="30106" y="25075"/>
                    <a:pt x="30254" y="25075"/>
                    <a:pt x="30331" y="25075"/>
                  </a:cubicBezTo>
                  <a:cubicBezTo>
                    <a:pt x="30698" y="25075"/>
                    <a:pt x="30846" y="24483"/>
                    <a:pt x="30627" y="24264"/>
                  </a:cubicBezTo>
                  <a:cubicBezTo>
                    <a:pt x="30479" y="24116"/>
                    <a:pt x="30331" y="23968"/>
                    <a:pt x="30331" y="23744"/>
                  </a:cubicBezTo>
                  <a:cubicBezTo>
                    <a:pt x="30331" y="23673"/>
                    <a:pt x="30183" y="23596"/>
                    <a:pt x="30106" y="23525"/>
                  </a:cubicBezTo>
                  <a:cubicBezTo>
                    <a:pt x="30106" y="23448"/>
                    <a:pt x="30035" y="23448"/>
                    <a:pt x="30035" y="23300"/>
                  </a:cubicBezTo>
                  <a:cubicBezTo>
                    <a:pt x="30106" y="23229"/>
                    <a:pt x="30183" y="23229"/>
                    <a:pt x="30254" y="23229"/>
                  </a:cubicBezTo>
                  <a:cubicBezTo>
                    <a:pt x="30331" y="23300"/>
                    <a:pt x="30479" y="23300"/>
                    <a:pt x="30550" y="23229"/>
                  </a:cubicBezTo>
                  <a:cubicBezTo>
                    <a:pt x="30698" y="23229"/>
                    <a:pt x="30698" y="23081"/>
                    <a:pt x="30775" y="22933"/>
                  </a:cubicBezTo>
                  <a:lnTo>
                    <a:pt x="30775" y="22193"/>
                  </a:lnTo>
                  <a:cubicBezTo>
                    <a:pt x="30846" y="21968"/>
                    <a:pt x="30775" y="21820"/>
                    <a:pt x="30627" y="21672"/>
                  </a:cubicBezTo>
                  <a:cubicBezTo>
                    <a:pt x="30402" y="21524"/>
                    <a:pt x="30550" y="21453"/>
                    <a:pt x="30698" y="21305"/>
                  </a:cubicBezTo>
                  <a:cubicBezTo>
                    <a:pt x="30775" y="21228"/>
                    <a:pt x="30698" y="21080"/>
                    <a:pt x="30627" y="21009"/>
                  </a:cubicBezTo>
                  <a:cubicBezTo>
                    <a:pt x="30479" y="20932"/>
                    <a:pt x="30183" y="20932"/>
                    <a:pt x="30106" y="20785"/>
                  </a:cubicBezTo>
                  <a:cubicBezTo>
                    <a:pt x="30035" y="20785"/>
                    <a:pt x="29958" y="20785"/>
                    <a:pt x="29887" y="20713"/>
                  </a:cubicBezTo>
                  <a:cubicBezTo>
                    <a:pt x="29739" y="20713"/>
                    <a:pt x="29662" y="20566"/>
                    <a:pt x="29662" y="20418"/>
                  </a:cubicBezTo>
                  <a:cubicBezTo>
                    <a:pt x="29662" y="20270"/>
                    <a:pt x="29739" y="20193"/>
                    <a:pt x="29887" y="20122"/>
                  </a:cubicBezTo>
                  <a:lnTo>
                    <a:pt x="30106" y="20341"/>
                  </a:lnTo>
                  <a:lnTo>
                    <a:pt x="30106" y="20341"/>
                  </a:lnTo>
                  <a:lnTo>
                    <a:pt x="30106" y="20341"/>
                  </a:lnTo>
                  <a:lnTo>
                    <a:pt x="29887" y="20122"/>
                  </a:lnTo>
                  <a:lnTo>
                    <a:pt x="29810" y="20122"/>
                  </a:lnTo>
                  <a:cubicBezTo>
                    <a:pt x="30035" y="19974"/>
                    <a:pt x="30183" y="19749"/>
                    <a:pt x="30402" y="19601"/>
                  </a:cubicBezTo>
                  <a:cubicBezTo>
                    <a:pt x="30479" y="19530"/>
                    <a:pt x="30698" y="19530"/>
                    <a:pt x="30775" y="19601"/>
                  </a:cubicBezTo>
                  <a:lnTo>
                    <a:pt x="30846" y="19601"/>
                  </a:lnTo>
                  <a:cubicBezTo>
                    <a:pt x="31071" y="19897"/>
                    <a:pt x="31367" y="20045"/>
                    <a:pt x="31290" y="20418"/>
                  </a:cubicBezTo>
                  <a:cubicBezTo>
                    <a:pt x="31219" y="20713"/>
                    <a:pt x="31290" y="21080"/>
                    <a:pt x="31438" y="21376"/>
                  </a:cubicBezTo>
                  <a:lnTo>
                    <a:pt x="31515" y="21376"/>
                  </a:lnTo>
                  <a:cubicBezTo>
                    <a:pt x="31515" y="21228"/>
                    <a:pt x="31586" y="21157"/>
                    <a:pt x="31586" y="21080"/>
                  </a:cubicBezTo>
                  <a:cubicBezTo>
                    <a:pt x="31515" y="20637"/>
                    <a:pt x="31586" y="20270"/>
                    <a:pt x="31810" y="19974"/>
                  </a:cubicBezTo>
                  <a:cubicBezTo>
                    <a:pt x="31958" y="19678"/>
                    <a:pt x="32029" y="19382"/>
                    <a:pt x="32029" y="19009"/>
                  </a:cubicBezTo>
                  <a:cubicBezTo>
                    <a:pt x="32029" y="18861"/>
                    <a:pt x="31881" y="18642"/>
                    <a:pt x="31734" y="18642"/>
                  </a:cubicBezTo>
                  <a:cubicBezTo>
                    <a:pt x="31586" y="18565"/>
                    <a:pt x="31438" y="18565"/>
                    <a:pt x="31290" y="18565"/>
                  </a:cubicBezTo>
                  <a:lnTo>
                    <a:pt x="31071" y="18346"/>
                  </a:lnTo>
                  <a:cubicBezTo>
                    <a:pt x="30994" y="18346"/>
                    <a:pt x="30994" y="18269"/>
                    <a:pt x="30994" y="18269"/>
                  </a:cubicBezTo>
                  <a:cubicBezTo>
                    <a:pt x="31071" y="18198"/>
                    <a:pt x="31071" y="18121"/>
                    <a:pt x="31142" y="18121"/>
                  </a:cubicBezTo>
                  <a:cubicBezTo>
                    <a:pt x="31515" y="18050"/>
                    <a:pt x="31586" y="18050"/>
                    <a:pt x="31438" y="17754"/>
                  </a:cubicBezTo>
                  <a:cubicBezTo>
                    <a:pt x="31367" y="17606"/>
                    <a:pt x="31219" y="17459"/>
                    <a:pt x="31071" y="17311"/>
                  </a:cubicBezTo>
                  <a:cubicBezTo>
                    <a:pt x="30994" y="17234"/>
                    <a:pt x="30923" y="17086"/>
                    <a:pt x="30775" y="17015"/>
                  </a:cubicBezTo>
                  <a:lnTo>
                    <a:pt x="30846" y="16938"/>
                  </a:lnTo>
                  <a:lnTo>
                    <a:pt x="30923" y="16867"/>
                  </a:lnTo>
                  <a:cubicBezTo>
                    <a:pt x="31219" y="17015"/>
                    <a:pt x="31367" y="16867"/>
                    <a:pt x="31438" y="16642"/>
                  </a:cubicBezTo>
                  <a:cubicBezTo>
                    <a:pt x="31586" y="16275"/>
                    <a:pt x="31810" y="15902"/>
                    <a:pt x="31810" y="15535"/>
                  </a:cubicBezTo>
                  <a:cubicBezTo>
                    <a:pt x="31810" y="14571"/>
                    <a:pt x="32177" y="13683"/>
                    <a:pt x="32846" y="13020"/>
                  </a:cubicBezTo>
                  <a:cubicBezTo>
                    <a:pt x="32994" y="12795"/>
                    <a:pt x="33142" y="12576"/>
                    <a:pt x="33361" y="12351"/>
                  </a:cubicBezTo>
                  <a:cubicBezTo>
                    <a:pt x="33438" y="12203"/>
                    <a:pt x="33361" y="12132"/>
                    <a:pt x="33361" y="12055"/>
                  </a:cubicBezTo>
                  <a:cubicBezTo>
                    <a:pt x="33290" y="11759"/>
                    <a:pt x="33290" y="11759"/>
                    <a:pt x="33586" y="11688"/>
                  </a:cubicBezTo>
                  <a:cubicBezTo>
                    <a:pt x="33882" y="11688"/>
                    <a:pt x="34030" y="11463"/>
                    <a:pt x="34249" y="11245"/>
                  </a:cubicBezTo>
                  <a:cubicBezTo>
                    <a:pt x="34249" y="11097"/>
                    <a:pt x="34249" y="10872"/>
                    <a:pt x="34101" y="10872"/>
                  </a:cubicBezTo>
                  <a:cubicBezTo>
                    <a:pt x="34030" y="10801"/>
                    <a:pt x="33882" y="10801"/>
                    <a:pt x="33805" y="10724"/>
                  </a:cubicBezTo>
                  <a:lnTo>
                    <a:pt x="33361" y="10724"/>
                  </a:lnTo>
                  <a:lnTo>
                    <a:pt x="33361" y="10653"/>
                  </a:lnTo>
                  <a:cubicBezTo>
                    <a:pt x="33361" y="10576"/>
                    <a:pt x="33438" y="10505"/>
                    <a:pt x="33438" y="10505"/>
                  </a:cubicBezTo>
                  <a:cubicBezTo>
                    <a:pt x="33657" y="10428"/>
                    <a:pt x="33805" y="10428"/>
                    <a:pt x="33953" y="10505"/>
                  </a:cubicBezTo>
                  <a:cubicBezTo>
                    <a:pt x="34249" y="10653"/>
                    <a:pt x="34545" y="10576"/>
                    <a:pt x="34770" y="10428"/>
                  </a:cubicBezTo>
                  <a:cubicBezTo>
                    <a:pt x="34841" y="10428"/>
                    <a:pt x="34989" y="10357"/>
                    <a:pt x="35065" y="10280"/>
                  </a:cubicBezTo>
                  <a:cubicBezTo>
                    <a:pt x="35136" y="10280"/>
                    <a:pt x="35213" y="10132"/>
                    <a:pt x="35136" y="10061"/>
                  </a:cubicBezTo>
                  <a:lnTo>
                    <a:pt x="35136" y="9836"/>
                  </a:lnTo>
                  <a:cubicBezTo>
                    <a:pt x="35136" y="9688"/>
                    <a:pt x="35213" y="9617"/>
                    <a:pt x="35284" y="9617"/>
                  </a:cubicBezTo>
                  <a:cubicBezTo>
                    <a:pt x="35580" y="9617"/>
                    <a:pt x="35805" y="9617"/>
                    <a:pt x="35953" y="9392"/>
                  </a:cubicBezTo>
                  <a:cubicBezTo>
                    <a:pt x="36101" y="9321"/>
                    <a:pt x="36172" y="9244"/>
                    <a:pt x="36320" y="9096"/>
                  </a:cubicBezTo>
                  <a:cubicBezTo>
                    <a:pt x="36841" y="8729"/>
                    <a:pt x="36841" y="8504"/>
                    <a:pt x="36397" y="7990"/>
                  </a:cubicBezTo>
                  <a:cubicBezTo>
                    <a:pt x="36397" y="7913"/>
                    <a:pt x="36320" y="7913"/>
                    <a:pt x="36249" y="7842"/>
                  </a:cubicBezTo>
                  <a:cubicBezTo>
                    <a:pt x="35876" y="7321"/>
                    <a:pt x="35284" y="7173"/>
                    <a:pt x="34693" y="7102"/>
                  </a:cubicBezTo>
                  <a:cubicBezTo>
                    <a:pt x="34326" y="7102"/>
                    <a:pt x="34030" y="7250"/>
                    <a:pt x="33657" y="7321"/>
                  </a:cubicBezTo>
                  <a:cubicBezTo>
                    <a:pt x="33586" y="7321"/>
                    <a:pt x="33586" y="7398"/>
                    <a:pt x="33509" y="7469"/>
                  </a:cubicBezTo>
                  <a:cubicBezTo>
                    <a:pt x="33509" y="7617"/>
                    <a:pt x="33438" y="7694"/>
                    <a:pt x="33438" y="7765"/>
                  </a:cubicBezTo>
                  <a:cubicBezTo>
                    <a:pt x="33361" y="7913"/>
                    <a:pt x="33213" y="7990"/>
                    <a:pt x="33065" y="7913"/>
                  </a:cubicBezTo>
                  <a:cubicBezTo>
                    <a:pt x="32917" y="7913"/>
                    <a:pt x="32846" y="7842"/>
                    <a:pt x="32698" y="7765"/>
                  </a:cubicBezTo>
                  <a:cubicBezTo>
                    <a:pt x="32621" y="7694"/>
                    <a:pt x="32473" y="7694"/>
                    <a:pt x="32473" y="7765"/>
                  </a:cubicBezTo>
                  <a:cubicBezTo>
                    <a:pt x="32106" y="8356"/>
                    <a:pt x="31515" y="8652"/>
                    <a:pt x="30923" y="8877"/>
                  </a:cubicBezTo>
                  <a:cubicBezTo>
                    <a:pt x="30627" y="8948"/>
                    <a:pt x="30254" y="9025"/>
                    <a:pt x="29958" y="9244"/>
                  </a:cubicBezTo>
                  <a:lnTo>
                    <a:pt x="29958" y="9321"/>
                  </a:lnTo>
                  <a:cubicBezTo>
                    <a:pt x="29887" y="9392"/>
                    <a:pt x="29810" y="9469"/>
                    <a:pt x="29739" y="9469"/>
                  </a:cubicBezTo>
                  <a:lnTo>
                    <a:pt x="29514" y="9688"/>
                  </a:lnTo>
                  <a:lnTo>
                    <a:pt x="29443" y="9765"/>
                  </a:lnTo>
                  <a:lnTo>
                    <a:pt x="29514" y="9688"/>
                  </a:lnTo>
                  <a:lnTo>
                    <a:pt x="29739" y="9469"/>
                  </a:lnTo>
                  <a:lnTo>
                    <a:pt x="29958" y="9244"/>
                  </a:lnTo>
                  <a:lnTo>
                    <a:pt x="29958" y="9244"/>
                  </a:lnTo>
                  <a:cubicBezTo>
                    <a:pt x="30035" y="9173"/>
                    <a:pt x="30035" y="9025"/>
                    <a:pt x="30035" y="9025"/>
                  </a:cubicBezTo>
                  <a:cubicBezTo>
                    <a:pt x="30254" y="8729"/>
                    <a:pt x="30550" y="8504"/>
                    <a:pt x="30846" y="8356"/>
                  </a:cubicBezTo>
                  <a:cubicBezTo>
                    <a:pt x="31290" y="8209"/>
                    <a:pt x="31515" y="7913"/>
                    <a:pt x="31663" y="7546"/>
                  </a:cubicBezTo>
                  <a:cubicBezTo>
                    <a:pt x="31734" y="7469"/>
                    <a:pt x="31734" y="7321"/>
                    <a:pt x="31810" y="7250"/>
                  </a:cubicBezTo>
                  <a:cubicBezTo>
                    <a:pt x="32106" y="6433"/>
                    <a:pt x="31734" y="6285"/>
                    <a:pt x="31071" y="6285"/>
                  </a:cubicBezTo>
                  <a:cubicBezTo>
                    <a:pt x="31071" y="6285"/>
                    <a:pt x="30994" y="6285"/>
                    <a:pt x="30994" y="6362"/>
                  </a:cubicBezTo>
                  <a:cubicBezTo>
                    <a:pt x="30923" y="6362"/>
                    <a:pt x="30846" y="6433"/>
                    <a:pt x="30846" y="6433"/>
                  </a:cubicBezTo>
                  <a:cubicBezTo>
                    <a:pt x="30775" y="6658"/>
                    <a:pt x="30698" y="6806"/>
                    <a:pt x="30627" y="6954"/>
                  </a:cubicBezTo>
                  <a:cubicBezTo>
                    <a:pt x="30550" y="7173"/>
                    <a:pt x="30331" y="7321"/>
                    <a:pt x="30183" y="7321"/>
                  </a:cubicBezTo>
                  <a:lnTo>
                    <a:pt x="30035" y="7321"/>
                  </a:lnTo>
                  <a:cubicBezTo>
                    <a:pt x="29662" y="7102"/>
                    <a:pt x="29295" y="7250"/>
                    <a:pt x="28922" y="7250"/>
                  </a:cubicBezTo>
                  <a:cubicBezTo>
                    <a:pt x="28922" y="7250"/>
                    <a:pt x="28851" y="7250"/>
                    <a:pt x="28851" y="7173"/>
                  </a:cubicBezTo>
                  <a:lnTo>
                    <a:pt x="28851" y="7102"/>
                  </a:lnTo>
                  <a:cubicBezTo>
                    <a:pt x="29070" y="7025"/>
                    <a:pt x="29295" y="6954"/>
                    <a:pt x="29443" y="6877"/>
                  </a:cubicBezTo>
                  <a:cubicBezTo>
                    <a:pt x="29662" y="6806"/>
                    <a:pt x="29739" y="6658"/>
                    <a:pt x="29810" y="6510"/>
                  </a:cubicBezTo>
                  <a:cubicBezTo>
                    <a:pt x="29887" y="6362"/>
                    <a:pt x="29810" y="6214"/>
                    <a:pt x="29662" y="6137"/>
                  </a:cubicBezTo>
                  <a:cubicBezTo>
                    <a:pt x="29443" y="6066"/>
                    <a:pt x="29147" y="6066"/>
                    <a:pt x="28922" y="5989"/>
                  </a:cubicBezTo>
                  <a:cubicBezTo>
                    <a:pt x="27887" y="5770"/>
                    <a:pt x="27520" y="5770"/>
                    <a:pt x="26484" y="6214"/>
                  </a:cubicBezTo>
                  <a:cubicBezTo>
                    <a:pt x="26336" y="6285"/>
                    <a:pt x="26188" y="6285"/>
                    <a:pt x="26111" y="6362"/>
                  </a:cubicBezTo>
                  <a:lnTo>
                    <a:pt x="25449" y="6581"/>
                  </a:lnTo>
                  <a:cubicBezTo>
                    <a:pt x="25449" y="6581"/>
                    <a:pt x="25372" y="6510"/>
                    <a:pt x="25372" y="6433"/>
                  </a:cubicBezTo>
                  <a:lnTo>
                    <a:pt x="25372" y="6362"/>
                  </a:lnTo>
                  <a:cubicBezTo>
                    <a:pt x="25520" y="6285"/>
                    <a:pt x="25596" y="6214"/>
                    <a:pt x="25744" y="6137"/>
                  </a:cubicBezTo>
                  <a:cubicBezTo>
                    <a:pt x="26111" y="5989"/>
                    <a:pt x="26484" y="5918"/>
                    <a:pt x="26851" y="5770"/>
                  </a:cubicBezTo>
                  <a:cubicBezTo>
                    <a:pt x="27443" y="5397"/>
                    <a:pt x="28112" y="5397"/>
                    <a:pt x="28774" y="5622"/>
                  </a:cubicBezTo>
                  <a:cubicBezTo>
                    <a:pt x="29218" y="5770"/>
                    <a:pt x="29662" y="5770"/>
                    <a:pt x="30183" y="5693"/>
                  </a:cubicBezTo>
                  <a:cubicBezTo>
                    <a:pt x="30550" y="5693"/>
                    <a:pt x="30994" y="5545"/>
                    <a:pt x="31438" y="5545"/>
                  </a:cubicBezTo>
                  <a:cubicBezTo>
                    <a:pt x="31881" y="5545"/>
                    <a:pt x="32254" y="5249"/>
                    <a:pt x="32621" y="4954"/>
                  </a:cubicBezTo>
                  <a:cubicBezTo>
                    <a:pt x="32846" y="4806"/>
                    <a:pt x="32846" y="4439"/>
                    <a:pt x="32698" y="4291"/>
                  </a:cubicBezTo>
                  <a:cubicBezTo>
                    <a:pt x="32402" y="4066"/>
                    <a:pt x="32177" y="3918"/>
                    <a:pt x="31881" y="3699"/>
                  </a:cubicBezTo>
                  <a:cubicBezTo>
                    <a:pt x="31515" y="3403"/>
                    <a:pt x="31071" y="3255"/>
                    <a:pt x="30550" y="3551"/>
                  </a:cubicBezTo>
                  <a:lnTo>
                    <a:pt x="30331" y="3551"/>
                  </a:lnTo>
                  <a:cubicBezTo>
                    <a:pt x="30254" y="3551"/>
                    <a:pt x="30254" y="3474"/>
                    <a:pt x="30254" y="3474"/>
                  </a:cubicBezTo>
                  <a:lnTo>
                    <a:pt x="30254" y="3403"/>
                  </a:lnTo>
                  <a:cubicBezTo>
                    <a:pt x="30402" y="3326"/>
                    <a:pt x="30479" y="3326"/>
                    <a:pt x="30550" y="3255"/>
                  </a:cubicBezTo>
                  <a:cubicBezTo>
                    <a:pt x="30846" y="3107"/>
                    <a:pt x="30923" y="2811"/>
                    <a:pt x="30775" y="2515"/>
                  </a:cubicBezTo>
                  <a:cubicBezTo>
                    <a:pt x="30698" y="2438"/>
                    <a:pt x="30479" y="2290"/>
                    <a:pt x="30402" y="2367"/>
                  </a:cubicBezTo>
                  <a:cubicBezTo>
                    <a:pt x="29739" y="2586"/>
                    <a:pt x="29070" y="2515"/>
                    <a:pt x="28408" y="2290"/>
                  </a:cubicBezTo>
                  <a:cubicBezTo>
                    <a:pt x="28260" y="2219"/>
                    <a:pt x="28035" y="2219"/>
                    <a:pt x="27816" y="2219"/>
                  </a:cubicBezTo>
                  <a:cubicBezTo>
                    <a:pt x="27591" y="2219"/>
                    <a:pt x="27295" y="2290"/>
                    <a:pt x="27076" y="2367"/>
                  </a:cubicBezTo>
                  <a:cubicBezTo>
                    <a:pt x="26703" y="2438"/>
                    <a:pt x="26407" y="2515"/>
                    <a:pt x="26040" y="2438"/>
                  </a:cubicBezTo>
                  <a:cubicBezTo>
                    <a:pt x="25815" y="2367"/>
                    <a:pt x="25520" y="2438"/>
                    <a:pt x="25301" y="2586"/>
                  </a:cubicBezTo>
                  <a:lnTo>
                    <a:pt x="25005" y="2586"/>
                  </a:lnTo>
                  <a:lnTo>
                    <a:pt x="24928" y="2586"/>
                  </a:lnTo>
                  <a:lnTo>
                    <a:pt x="24928" y="2515"/>
                  </a:lnTo>
                  <a:cubicBezTo>
                    <a:pt x="25076" y="2438"/>
                    <a:pt x="25224" y="2367"/>
                    <a:pt x="25301" y="2290"/>
                  </a:cubicBezTo>
                  <a:cubicBezTo>
                    <a:pt x="25596" y="2290"/>
                    <a:pt x="25892" y="2367"/>
                    <a:pt x="26188" y="2219"/>
                  </a:cubicBezTo>
                  <a:cubicBezTo>
                    <a:pt x="26703" y="2071"/>
                    <a:pt x="27224" y="2071"/>
                    <a:pt x="27739" y="2071"/>
                  </a:cubicBezTo>
                  <a:cubicBezTo>
                    <a:pt x="28183" y="1995"/>
                    <a:pt x="28556" y="1995"/>
                    <a:pt x="28999" y="2142"/>
                  </a:cubicBezTo>
                  <a:cubicBezTo>
                    <a:pt x="29366" y="2290"/>
                    <a:pt x="29739" y="2142"/>
                    <a:pt x="30106" y="1924"/>
                  </a:cubicBezTo>
                  <a:cubicBezTo>
                    <a:pt x="30106" y="1924"/>
                    <a:pt x="30183" y="1776"/>
                    <a:pt x="30106" y="1776"/>
                  </a:cubicBezTo>
                  <a:cubicBezTo>
                    <a:pt x="29887" y="1332"/>
                    <a:pt x="29591" y="1107"/>
                    <a:pt x="29147" y="1036"/>
                  </a:cubicBezTo>
                  <a:cubicBezTo>
                    <a:pt x="28408" y="811"/>
                    <a:pt x="27668" y="515"/>
                    <a:pt x="26928" y="296"/>
                  </a:cubicBezTo>
                  <a:cubicBezTo>
                    <a:pt x="26632" y="219"/>
                    <a:pt x="26259" y="148"/>
                    <a:pt x="25892" y="148"/>
                  </a:cubicBezTo>
                  <a:cubicBezTo>
                    <a:pt x="25520" y="0"/>
                    <a:pt x="25153" y="296"/>
                    <a:pt x="24709" y="219"/>
                  </a:cubicBezTo>
                  <a:cubicBezTo>
                    <a:pt x="24413" y="367"/>
                    <a:pt x="24265" y="663"/>
                    <a:pt x="24117" y="888"/>
                  </a:cubicBezTo>
                  <a:lnTo>
                    <a:pt x="24040" y="959"/>
                  </a:lnTo>
                  <a:lnTo>
                    <a:pt x="24040" y="959"/>
                  </a:lnTo>
                  <a:lnTo>
                    <a:pt x="24040" y="959"/>
                  </a:lnTo>
                  <a:lnTo>
                    <a:pt x="24040" y="959"/>
                  </a:lnTo>
                  <a:lnTo>
                    <a:pt x="24040" y="1184"/>
                  </a:lnTo>
                  <a:lnTo>
                    <a:pt x="24040" y="1184"/>
                  </a:lnTo>
                  <a:lnTo>
                    <a:pt x="24117" y="1255"/>
                  </a:lnTo>
                  <a:lnTo>
                    <a:pt x="24040" y="1184"/>
                  </a:lnTo>
                  <a:lnTo>
                    <a:pt x="24040" y="1184"/>
                  </a:lnTo>
                  <a:cubicBezTo>
                    <a:pt x="23744" y="1184"/>
                    <a:pt x="23596" y="1036"/>
                    <a:pt x="23377" y="888"/>
                  </a:cubicBezTo>
                  <a:cubicBezTo>
                    <a:pt x="23300" y="811"/>
                    <a:pt x="23229" y="811"/>
                    <a:pt x="23229" y="959"/>
                  </a:cubicBezTo>
                  <a:cubicBezTo>
                    <a:pt x="23152" y="959"/>
                    <a:pt x="23152" y="959"/>
                    <a:pt x="23152" y="1036"/>
                  </a:cubicBezTo>
                  <a:cubicBezTo>
                    <a:pt x="23229" y="1107"/>
                    <a:pt x="23229" y="1255"/>
                    <a:pt x="23229" y="1332"/>
                  </a:cubicBezTo>
                  <a:cubicBezTo>
                    <a:pt x="23300" y="1403"/>
                    <a:pt x="23300" y="1480"/>
                    <a:pt x="23229" y="1480"/>
                  </a:cubicBezTo>
                  <a:cubicBezTo>
                    <a:pt x="23152" y="1551"/>
                    <a:pt x="23081" y="1551"/>
                    <a:pt x="23004" y="1551"/>
                  </a:cubicBezTo>
                  <a:cubicBezTo>
                    <a:pt x="22708" y="1403"/>
                    <a:pt x="22413" y="1255"/>
                    <a:pt x="22194" y="1107"/>
                  </a:cubicBezTo>
                  <a:cubicBezTo>
                    <a:pt x="21969" y="959"/>
                    <a:pt x="21821" y="959"/>
                    <a:pt x="21602" y="1107"/>
                  </a:cubicBezTo>
                  <a:cubicBezTo>
                    <a:pt x="21454" y="1184"/>
                    <a:pt x="21229" y="1332"/>
                    <a:pt x="21010" y="1332"/>
                  </a:cubicBezTo>
                  <a:cubicBezTo>
                    <a:pt x="20862" y="1332"/>
                    <a:pt x="20785" y="1403"/>
                    <a:pt x="20785" y="1480"/>
                  </a:cubicBezTo>
                  <a:lnTo>
                    <a:pt x="20785" y="2219"/>
                  </a:lnTo>
                  <a:cubicBezTo>
                    <a:pt x="20785" y="2367"/>
                    <a:pt x="20714" y="2515"/>
                    <a:pt x="20566" y="2586"/>
                  </a:cubicBezTo>
                  <a:cubicBezTo>
                    <a:pt x="20418" y="2663"/>
                    <a:pt x="20341" y="2811"/>
                    <a:pt x="20270" y="2882"/>
                  </a:cubicBezTo>
                  <a:cubicBezTo>
                    <a:pt x="20193" y="2882"/>
                    <a:pt x="20122" y="2959"/>
                    <a:pt x="20045" y="2882"/>
                  </a:cubicBezTo>
                  <a:cubicBezTo>
                    <a:pt x="19826" y="2811"/>
                    <a:pt x="19678" y="2663"/>
                    <a:pt x="19382" y="2663"/>
                  </a:cubicBezTo>
                  <a:cubicBezTo>
                    <a:pt x="19306" y="2663"/>
                    <a:pt x="19158" y="2811"/>
                    <a:pt x="19158" y="2882"/>
                  </a:cubicBezTo>
                  <a:lnTo>
                    <a:pt x="19158" y="3178"/>
                  </a:lnTo>
                  <a:cubicBezTo>
                    <a:pt x="19234" y="3551"/>
                    <a:pt x="19234" y="3918"/>
                    <a:pt x="19382" y="4291"/>
                  </a:cubicBezTo>
                  <a:cubicBezTo>
                    <a:pt x="19453" y="4806"/>
                    <a:pt x="19453" y="5326"/>
                    <a:pt x="19678" y="5770"/>
                  </a:cubicBezTo>
                  <a:cubicBezTo>
                    <a:pt x="19749" y="5841"/>
                    <a:pt x="19678" y="5918"/>
                    <a:pt x="19530" y="5918"/>
                  </a:cubicBezTo>
                  <a:cubicBezTo>
                    <a:pt x="19382" y="5918"/>
                    <a:pt x="19158" y="5989"/>
                    <a:pt x="19087" y="5693"/>
                  </a:cubicBezTo>
                  <a:cubicBezTo>
                    <a:pt x="19087" y="5545"/>
                    <a:pt x="18939" y="5397"/>
                    <a:pt x="18791" y="5326"/>
                  </a:cubicBezTo>
                  <a:cubicBezTo>
                    <a:pt x="18714" y="5326"/>
                    <a:pt x="18714" y="5326"/>
                    <a:pt x="18791" y="5249"/>
                  </a:cubicBezTo>
                  <a:cubicBezTo>
                    <a:pt x="19010" y="5102"/>
                    <a:pt x="19010" y="4883"/>
                    <a:pt x="18862" y="4806"/>
                  </a:cubicBezTo>
                  <a:cubicBezTo>
                    <a:pt x="18714" y="4658"/>
                    <a:pt x="18566" y="4587"/>
                    <a:pt x="18495" y="4362"/>
                  </a:cubicBezTo>
                  <a:cubicBezTo>
                    <a:pt x="18347" y="3995"/>
                    <a:pt x="18199" y="3699"/>
                    <a:pt x="18051" y="3403"/>
                  </a:cubicBezTo>
                  <a:cubicBezTo>
                    <a:pt x="17974" y="3178"/>
                    <a:pt x="17826" y="3030"/>
                    <a:pt x="17607" y="2959"/>
                  </a:cubicBezTo>
                  <a:cubicBezTo>
                    <a:pt x="17459" y="2882"/>
                    <a:pt x="17234" y="2882"/>
                    <a:pt x="17163" y="3030"/>
                  </a:cubicBezTo>
                  <a:cubicBezTo>
                    <a:pt x="17163" y="3107"/>
                    <a:pt x="17163" y="3178"/>
                    <a:pt x="17086" y="3255"/>
                  </a:cubicBezTo>
                  <a:cubicBezTo>
                    <a:pt x="16938" y="3699"/>
                    <a:pt x="16938" y="4066"/>
                    <a:pt x="17015" y="4510"/>
                  </a:cubicBezTo>
                  <a:cubicBezTo>
                    <a:pt x="17015" y="4658"/>
                    <a:pt x="16938" y="4883"/>
                    <a:pt x="16867" y="5031"/>
                  </a:cubicBezTo>
                  <a:cubicBezTo>
                    <a:pt x="16790" y="5178"/>
                    <a:pt x="16571" y="5102"/>
                    <a:pt x="16423" y="5102"/>
                  </a:cubicBezTo>
                  <a:lnTo>
                    <a:pt x="16275" y="5102"/>
                  </a:lnTo>
                  <a:cubicBezTo>
                    <a:pt x="16199" y="5102"/>
                    <a:pt x="16199" y="5178"/>
                    <a:pt x="16127" y="5178"/>
                  </a:cubicBezTo>
                  <a:cubicBezTo>
                    <a:pt x="16051" y="5249"/>
                    <a:pt x="15980" y="5178"/>
                    <a:pt x="15903" y="5031"/>
                  </a:cubicBezTo>
                  <a:cubicBezTo>
                    <a:pt x="15832" y="4806"/>
                    <a:pt x="16127" y="4735"/>
                    <a:pt x="16051" y="4587"/>
                  </a:cubicBezTo>
                  <a:cubicBezTo>
                    <a:pt x="15903" y="4214"/>
                    <a:pt x="15980" y="3847"/>
                    <a:pt x="15980" y="3551"/>
                  </a:cubicBezTo>
                  <a:cubicBezTo>
                    <a:pt x="15980" y="3403"/>
                    <a:pt x="15903" y="3326"/>
                    <a:pt x="15903" y="3255"/>
                  </a:cubicBezTo>
                  <a:cubicBezTo>
                    <a:pt x="15903" y="3178"/>
                    <a:pt x="15832" y="3178"/>
                    <a:pt x="15832" y="3178"/>
                  </a:cubicBezTo>
                  <a:cubicBezTo>
                    <a:pt x="15755" y="3178"/>
                    <a:pt x="15684" y="3178"/>
                    <a:pt x="15607" y="3255"/>
                  </a:cubicBezTo>
                  <a:cubicBezTo>
                    <a:pt x="15536" y="3326"/>
                    <a:pt x="15536" y="3551"/>
                    <a:pt x="15536" y="3699"/>
                  </a:cubicBezTo>
                  <a:cubicBezTo>
                    <a:pt x="15536" y="3918"/>
                    <a:pt x="15536" y="4066"/>
                    <a:pt x="15459" y="4214"/>
                  </a:cubicBezTo>
                  <a:cubicBezTo>
                    <a:pt x="15459" y="4362"/>
                    <a:pt x="15311" y="4510"/>
                    <a:pt x="15163" y="4658"/>
                  </a:cubicBezTo>
                  <a:cubicBezTo>
                    <a:pt x="15163" y="4658"/>
                    <a:pt x="15163" y="4735"/>
                    <a:pt x="15092" y="4735"/>
                  </a:cubicBezTo>
                  <a:lnTo>
                    <a:pt x="15163" y="4735"/>
                  </a:lnTo>
                  <a:cubicBezTo>
                    <a:pt x="15015" y="4806"/>
                    <a:pt x="14944" y="4883"/>
                    <a:pt x="14867" y="4954"/>
                  </a:cubicBezTo>
                  <a:lnTo>
                    <a:pt x="14648" y="5178"/>
                  </a:lnTo>
                  <a:lnTo>
                    <a:pt x="14571" y="5249"/>
                  </a:lnTo>
                  <a:lnTo>
                    <a:pt x="14571" y="5326"/>
                  </a:lnTo>
                  <a:lnTo>
                    <a:pt x="14571" y="5249"/>
                  </a:lnTo>
                  <a:lnTo>
                    <a:pt x="14648" y="5178"/>
                  </a:lnTo>
                  <a:cubicBezTo>
                    <a:pt x="14719" y="5102"/>
                    <a:pt x="14796" y="4954"/>
                    <a:pt x="14867" y="4883"/>
                  </a:cubicBezTo>
                  <a:cubicBezTo>
                    <a:pt x="14944" y="4883"/>
                    <a:pt x="15015" y="4806"/>
                    <a:pt x="15092" y="4735"/>
                  </a:cubicBezTo>
                  <a:lnTo>
                    <a:pt x="15092" y="4735"/>
                  </a:lnTo>
                  <a:cubicBezTo>
                    <a:pt x="15092" y="4587"/>
                    <a:pt x="15015" y="4510"/>
                    <a:pt x="15015" y="4362"/>
                  </a:cubicBezTo>
                  <a:cubicBezTo>
                    <a:pt x="15163" y="4143"/>
                    <a:pt x="15240" y="3918"/>
                    <a:pt x="15311" y="3622"/>
                  </a:cubicBezTo>
                  <a:cubicBezTo>
                    <a:pt x="15388" y="3403"/>
                    <a:pt x="15388" y="3178"/>
                    <a:pt x="15311" y="2959"/>
                  </a:cubicBezTo>
                  <a:cubicBezTo>
                    <a:pt x="15311" y="2811"/>
                    <a:pt x="15163" y="2663"/>
                    <a:pt x="15015" y="2663"/>
                  </a:cubicBezTo>
                  <a:cubicBezTo>
                    <a:pt x="14867" y="2734"/>
                    <a:pt x="14648" y="2734"/>
                    <a:pt x="14500" y="2811"/>
                  </a:cubicBezTo>
                  <a:cubicBezTo>
                    <a:pt x="14204" y="2959"/>
                    <a:pt x="13831" y="3030"/>
                    <a:pt x="13464" y="3030"/>
                  </a:cubicBezTo>
                  <a:cubicBezTo>
                    <a:pt x="13020" y="3107"/>
                    <a:pt x="12500" y="3178"/>
                    <a:pt x="12056" y="3178"/>
                  </a:cubicBezTo>
                  <a:cubicBezTo>
                    <a:pt x="11837" y="3178"/>
                    <a:pt x="11689" y="3326"/>
                    <a:pt x="11689" y="3551"/>
                  </a:cubicBezTo>
                  <a:cubicBezTo>
                    <a:pt x="11689" y="3622"/>
                    <a:pt x="11760" y="3770"/>
                    <a:pt x="11689" y="3847"/>
                  </a:cubicBezTo>
                  <a:lnTo>
                    <a:pt x="11689" y="3918"/>
                  </a:lnTo>
                  <a:lnTo>
                    <a:pt x="11541" y="3918"/>
                  </a:lnTo>
                  <a:cubicBezTo>
                    <a:pt x="11464" y="3770"/>
                    <a:pt x="11393" y="3622"/>
                    <a:pt x="11316" y="3551"/>
                  </a:cubicBezTo>
                  <a:cubicBezTo>
                    <a:pt x="11168" y="3474"/>
                    <a:pt x="10949" y="3551"/>
                    <a:pt x="10801" y="3622"/>
                  </a:cubicBezTo>
                  <a:cubicBezTo>
                    <a:pt x="10653" y="3699"/>
                    <a:pt x="10505" y="3847"/>
                    <a:pt x="10428" y="3995"/>
                  </a:cubicBezTo>
                  <a:lnTo>
                    <a:pt x="10428" y="4362"/>
                  </a:lnTo>
                  <a:cubicBezTo>
                    <a:pt x="10357" y="4510"/>
                    <a:pt x="10357" y="4806"/>
                    <a:pt x="10280" y="4954"/>
                  </a:cubicBezTo>
                  <a:cubicBezTo>
                    <a:pt x="10209" y="5102"/>
                    <a:pt x="9984" y="5249"/>
                    <a:pt x="9913" y="5397"/>
                  </a:cubicBezTo>
                  <a:cubicBezTo>
                    <a:pt x="9837" y="5474"/>
                    <a:pt x="9837" y="5545"/>
                    <a:pt x="9766" y="5622"/>
                  </a:cubicBezTo>
                  <a:cubicBezTo>
                    <a:pt x="9689" y="5693"/>
                    <a:pt x="9470" y="5770"/>
                    <a:pt x="9393" y="5622"/>
                  </a:cubicBezTo>
                  <a:cubicBezTo>
                    <a:pt x="9174" y="5397"/>
                    <a:pt x="8949" y="5397"/>
                    <a:pt x="8653" y="5474"/>
                  </a:cubicBezTo>
                  <a:cubicBezTo>
                    <a:pt x="8286" y="5545"/>
                    <a:pt x="7913" y="5622"/>
                    <a:pt x="7694" y="5918"/>
                  </a:cubicBezTo>
                  <a:cubicBezTo>
                    <a:pt x="7469" y="6214"/>
                    <a:pt x="7173" y="6362"/>
                    <a:pt x="6806" y="6362"/>
                  </a:cubicBezTo>
                  <a:lnTo>
                    <a:pt x="6582" y="6581"/>
                  </a:lnTo>
                  <a:cubicBezTo>
                    <a:pt x="6215" y="6806"/>
                    <a:pt x="6067" y="7173"/>
                    <a:pt x="5842" y="7546"/>
                  </a:cubicBezTo>
                  <a:cubicBezTo>
                    <a:pt x="5623" y="7765"/>
                    <a:pt x="5771" y="7990"/>
                    <a:pt x="5990" y="8061"/>
                  </a:cubicBezTo>
                  <a:cubicBezTo>
                    <a:pt x="6286" y="8209"/>
                    <a:pt x="6511" y="8285"/>
                    <a:pt x="6806" y="8356"/>
                  </a:cubicBezTo>
                  <a:lnTo>
                    <a:pt x="6806" y="8285"/>
                  </a:lnTo>
                  <a:lnTo>
                    <a:pt x="6806" y="8285"/>
                  </a:lnTo>
                  <a:lnTo>
                    <a:pt x="6806" y="8356"/>
                  </a:lnTo>
                  <a:lnTo>
                    <a:pt x="6806" y="8356"/>
                  </a:lnTo>
                  <a:lnTo>
                    <a:pt x="6806" y="8504"/>
                  </a:lnTo>
                  <a:cubicBezTo>
                    <a:pt x="6877" y="8652"/>
                    <a:pt x="6877" y="8729"/>
                    <a:pt x="6730" y="8800"/>
                  </a:cubicBezTo>
                  <a:cubicBezTo>
                    <a:pt x="6582" y="8877"/>
                    <a:pt x="6511" y="8948"/>
                    <a:pt x="6434" y="9173"/>
                  </a:cubicBezTo>
                  <a:cubicBezTo>
                    <a:pt x="6434" y="9321"/>
                    <a:pt x="6363" y="9469"/>
                    <a:pt x="6286" y="9540"/>
                  </a:cubicBezTo>
                  <a:cubicBezTo>
                    <a:pt x="6067" y="9765"/>
                    <a:pt x="5842" y="9984"/>
                    <a:pt x="5623" y="10280"/>
                  </a:cubicBezTo>
                  <a:cubicBezTo>
                    <a:pt x="5546" y="10357"/>
                    <a:pt x="5327" y="10428"/>
                    <a:pt x="5250" y="10357"/>
                  </a:cubicBezTo>
                  <a:cubicBezTo>
                    <a:pt x="4806" y="10132"/>
                    <a:pt x="4362" y="10209"/>
                    <a:pt x="3847" y="10209"/>
                  </a:cubicBezTo>
                  <a:cubicBezTo>
                    <a:pt x="3699" y="10209"/>
                    <a:pt x="3552" y="10209"/>
                    <a:pt x="3404" y="10357"/>
                  </a:cubicBezTo>
                  <a:cubicBezTo>
                    <a:pt x="3179" y="10505"/>
                    <a:pt x="2960" y="10576"/>
                    <a:pt x="2735" y="10576"/>
                  </a:cubicBezTo>
                  <a:cubicBezTo>
                    <a:pt x="2220" y="10653"/>
                    <a:pt x="1776" y="10801"/>
                    <a:pt x="1255" y="10872"/>
                  </a:cubicBezTo>
                  <a:cubicBezTo>
                    <a:pt x="888" y="10872"/>
                    <a:pt x="592" y="11168"/>
                    <a:pt x="368" y="11540"/>
                  </a:cubicBezTo>
                  <a:cubicBezTo>
                    <a:pt x="220" y="11759"/>
                    <a:pt x="220" y="11984"/>
                    <a:pt x="368" y="12203"/>
                  </a:cubicBezTo>
                  <a:cubicBezTo>
                    <a:pt x="663" y="12499"/>
                    <a:pt x="740" y="12872"/>
                    <a:pt x="959" y="13168"/>
                  </a:cubicBezTo>
                  <a:lnTo>
                    <a:pt x="1036" y="13091"/>
                  </a:lnTo>
                  <a:cubicBezTo>
                    <a:pt x="1107" y="13091"/>
                    <a:pt x="1107" y="13091"/>
                    <a:pt x="1184" y="13020"/>
                  </a:cubicBezTo>
                  <a:cubicBezTo>
                    <a:pt x="1184" y="13091"/>
                    <a:pt x="1107" y="13091"/>
                    <a:pt x="1036" y="13091"/>
                  </a:cubicBezTo>
                  <a:lnTo>
                    <a:pt x="1036" y="13168"/>
                  </a:lnTo>
                  <a:lnTo>
                    <a:pt x="959" y="13168"/>
                  </a:lnTo>
                  <a:lnTo>
                    <a:pt x="959" y="13168"/>
                  </a:lnTo>
                  <a:cubicBezTo>
                    <a:pt x="1107" y="13316"/>
                    <a:pt x="1107" y="13535"/>
                    <a:pt x="1255" y="13683"/>
                  </a:cubicBezTo>
                  <a:cubicBezTo>
                    <a:pt x="1332" y="13908"/>
                    <a:pt x="1551" y="14056"/>
                    <a:pt x="1776" y="13979"/>
                  </a:cubicBezTo>
                  <a:cubicBezTo>
                    <a:pt x="1924" y="13979"/>
                    <a:pt x="2143" y="13831"/>
                    <a:pt x="2291" y="13908"/>
                  </a:cubicBezTo>
                  <a:cubicBezTo>
                    <a:pt x="2516" y="14056"/>
                    <a:pt x="2735" y="13979"/>
                    <a:pt x="2883" y="13979"/>
                  </a:cubicBezTo>
                  <a:cubicBezTo>
                    <a:pt x="2960" y="13908"/>
                    <a:pt x="3031" y="13979"/>
                    <a:pt x="3108" y="13979"/>
                  </a:cubicBezTo>
                  <a:cubicBezTo>
                    <a:pt x="3179" y="14056"/>
                    <a:pt x="3179" y="14127"/>
                    <a:pt x="3179" y="14204"/>
                  </a:cubicBezTo>
                  <a:lnTo>
                    <a:pt x="3108" y="14352"/>
                  </a:lnTo>
                  <a:lnTo>
                    <a:pt x="2812" y="14352"/>
                  </a:lnTo>
                  <a:cubicBezTo>
                    <a:pt x="2368" y="14204"/>
                    <a:pt x="1924" y="14127"/>
                    <a:pt x="1551" y="14352"/>
                  </a:cubicBezTo>
                  <a:cubicBezTo>
                    <a:pt x="1403" y="14423"/>
                    <a:pt x="1184" y="14423"/>
                    <a:pt x="1036" y="14352"/>
                  </a:cubicBezTo>
                  <a:cubicBezTo>
                    <a:pt x="811" y="14352"/>
                    <a:pt x="592" y="14352"/>
                    <a:pt x="444" y="14499"/>
                  </a:cubicBezTo>
                  <a:cubicBezTo>
                    <a:pt x="149" y="14647"/>
                    <a:pt x="1" y="15091"/>
                    <a:pt x="220" y="15310"/>
                  </a:cubicBezTo>
                  <a:cubicBezTo>
                    <a:pt x="444" y="15535"/>
                    <a:pt x="592" y="15831"/>
                    <a:pt x="888" y="15979"/>
                  </a:cubicBezTo>
                  <a:cubicBezTo>
                    <a:pt x="1036" y="15979"/>
                    <a:pt x="1036" y="16050"/>
                    <a:pt x="888" y="16127"/>
                  </a:cubicBezTo>
                  <a:cubicBezTo>
                    <a:pt x="740" y="16198"/>
                    <a:pt x="592" y="16275"/>
                    <a:pt x="516" y="16346"/>
                  </a:cubicBezTo>
                  <a:cubicBezTo>
                    <a:pt x="444" y="16423"/>
                    <a:pt x="368" y="16571"/>
                    <a:pt x="444" y="16642"/>
                  </a:cubicBezTo>
                  <a:cubicBezTo>
                    <a:pt x="592" y="17086"/>
                    <a:pt x="888" y="17459"/>
                    <a:pt x="1255" y="17678"/>
                  </a:cubicBezTo>
                  <a:cubicBezTo>
                    <a:pt x="1551" y="17902"/>
                    <a:pt x="1628" y="17825"/>
                    <a:pt x="1847" y="17530"/>
                  </a:cubicBezTo>
                  <a:cubicBezTo>
                    <a:pt x="1924" y="17382"/>
                    <a:pt x="1924" y="17382"/>
                    <a:pt x="2143" y="17459"/>
                  </a:cubicBezTo>
                  <a:cubicBezTo>
                    <a:pt x="2291" y="17459"/>
                    <a:pt x="2439" y="17530"/>
                    <a:pt x="2516" y="17678"/>
                  </a:cubicBezTo>
                  <a:cubicBezTo>
                    <a:pt x="2516" y="17754"/>
                    <a:pt x="2587" y="17754"/>
                    <a:pt x="2664" y="17754"/>
                  </a:cubicBezTo>
                  <a:cubicBezTo>
                    <a:pt x="3108" y="17530"/>
                    <a:pt x="3552" y="17902"/>
                    <a:pt x="3995" y="17606"/>
                  </a:cubicBezTo>
                  <a:lnTo>
                    <a:pt x="4066" y="17606"/>
                  </a:lnTo>
                  <a:cubicBezTo>
                    <a:pt x="4510" y="17754"/>
                    <a:pt x="4954" y="17973"/>
                    <a:pt x="5327" y="18269"/>
                  </a:cubicBezTo>
                  <a:lnTo>
                    <a:pt x="6215" y="18938"/>
                  </a:lnTo>
                  <a:cubicBezTo>
                    <a:pt x="6363" y="19009"/>
                    <a:pt x="6434" y="19157"/>
                    <a:pt x="6511" y="19234"/>
                  </a:cubicBezTo>
                  <a:cubicBezTo>
                    <a:pt x="6582" y="19382"/>
                    <a:pt x="6582" y="19453"/>
                    <a:pt x="6582" y="19530"/>
                  </a:cubicBezTo>
                  <a:cubicBezTo>
                    <a:pt x="6511" y="19749"/>
                    <a:pt x="6511" y="19897"/>
                    <a:pt x="6434" y="20045"/>
                  </a:cubicBezTo>
                  <a:cubicBezTo>
                    <a:pt x="6215" y="20341"/>
                    <a:pt x="6286" y="20566"/>
                    <a:pt x="6511" y="20861"/>
                  </a:cubicBezTo>
                  <a:cubicBezTo>
                    <a:pt x="6582" y="20932"/>
                    <a:pt x="6659" y="21080"/>
                    <a:pt x="6659" y="21228"/>
                  </a:cubicBezTo>
                  <a:cubicBezTo>
                    <a:pt x="6659" y="21376"/>
                    <a:pt x="6659" y="21601"/>
                    <a:pt x="6511" y="21672"/>
                  </a:cubicBezTo>
                  <a:cubicBezTo>
                    <a:pt x="6434" y="21749"/>
                    <a:pt x="6434" y="21820"/>
                    <a:pt x="6511" y="21820"/>
                  </a:cubicBezTo>
                  <a:cubicBezTo>
                    <a:pt x="6582" y="21897"/>
                    <a:pt x="6659" y="21897"/>
                    <a:pt x="6806" y="21968"/>
                  </a:cubicBezTo>
                  <a:cubicBezTo>
                    <a:pt x="6877" y="22045"/>
                    <a:pt x="6954" y="22116"/>
                    <a:pt x="6877" y="22193"/>
                  </a:cubicBezTo>
                  <a:cubicBezTo>
                    <a:pt x="6877" y="22264"/>
                    <a:pt x="6806" y="22341"/>
                    <a:pt x="6806" y="22412"/>
                  </a:cubicBezTo>
                  <a:cubicBezTo>
                    <a:pt x="6659" y="22560"/>
                    <a:pt x="6582" y="22708"/>
                    <a:pt x="6806" y="22856"/>
                  </a:cubicBezTo>
                  <a:cubicBezTo>
                    <a:pt x="6806" y="22856"/>
                    <a:pt x="6877" y="22933"/>
                    <a:pt x="6806" y="23004"/>
                  </a:cubicBezTo>
                  <a:cubicBezTo>
                    <a:pt x="6806" y="23152"/>
                    <a:pt x="6659" y="23229"/>
                    <a:pt x="6730" y="23300"/>
                  </a:cubicBezTo>
                  <a:cubicBezTo>
                    <a:pt x="6730" y="23448"/>
                    <a:pt x="6806" y="23525"/>
                    <a:pt x="6877" y="23673"/>
                  </a:cubicBezTo>
                  <a:cubicBezTo>
                    <a:pt x="6877" y="23892"/>
                    <a:pt x="6877" y="24116"/>
                    <a:pt x="6954" y="24335"/>
                  </a:cubicBezTo>
                  <a:cubicBezTo>
                    <a:pt x="6954" y="24560"/>
                    <a:pt x="6954" y="24708"/>
                    <a:pt x="6806" y="24927"/>
                  </a:cubicBezTo>
                  <a:lnTo>
                    <a:pt x="6806" y="25075"/>
                  </a:lnTo>
                  <a:lnTo>
                    <a:pt x="6954" y="25223"/>
                  </a:lnTo>
                  <a:cubicBezTo>
                    <a:pt x="7102" y="25448"/>
                    <a:pt x="7102" y="25519"/>
                    <a:pt x="6806" y="25596"/>
                  </a:cubicBezTo>
                  <a:cubicBezTo>
                    <a:pt x="6659" y="25596"/>
                    <a:pt x="6582" y="25667"/>
                    <a:pt x="6434" y="25744"/>
                  </a:cubicBezTo>
                  <a:cubicBezTo>
                    <a:pt x="6434" y="25815"/>
                    <a:pt x="6434" y="25892"/>
                    <a:pt x="6511" y="25963"/>
                  </a:cubicBezTo>
                  <a:cubicBezTo>
                    <a:pt x="6511" y="25963"/>
                    <a:pt x="6806" y="25963"/>
                    <a:pt x="6511" y="26111"/>
                  </a:cubicBezTo>
                  <a:cubicBezTo>
                    <a:pt x="6286" y="26259"/>
                    <a:pt x="6286" y="26555"/>
                    <a:pt x="6286" y="26780"/>
                  </a:cubicBezTo>
                  <a:lnTo>
                    <a:pt x="6434" y="26780"/>
                  </a:lnTo>
                  <a:lnTo>
                    <a:pt x="6511" y="26780"/>
                  </a:lnTo>
                  <a:lnTo>
                    <a:pt x="6511" y="26780"/>
                  </a:lnTo>
                  <a:lnTo>
                    <a:pt x="6511" y="26851"/>
                  </a:lnTo>
                  <a:lnTo>
                    <a:pt x="6434" y="26780"/>
                  </a:lnTo>
                  <a:cubicBezTo>
                    <a:pt x="6434" y="26851"/>
                    <a:pt x="6363" y="26927"/>
                    <a:pt x="6286" y="26999"/>
                  </a:cubicBezTo>
                  <a:lnTo>
                    <a:pt x="6215" y="26999"/>
                  </a:lnTo>
                  <a:lnTo>
                    <a:pt x="6215" y="26999"/>
                  </a:lnTo>
                  <a:lnTo>
                    <a:pt x="6286" y="26999"/>
                  </a:lnTo>
                  <a:cubicBezTo>
                    <a:pt x="6215" y="27294"/>
                    <a:pt x="6067" y="27519"/>
                    <a:pt x="5919" y="27738"/>
                  </a:cubicBezTo>
                  <a:cubicBezTo>
                    <a:pt x="5771" y="27815"/>
                    <a:pt x="5842" y="28111"/>
                    <a:pt x="5919" y="28182"/>
                  </a:cubicBezTo>
                  <a:cubicBezTo>
                    <a:pt x="6286" y="28626"/>
                    <a:pt x="6659" y="28626"/>
                    <a:pt x="7025" y="28259"/>
                  </a:cubicBezTo>
                  <a:cubicBezTo>
                    <a:pt x="7025" y="28182"/>
                    <a:pt x="7102" y="28111"/>
                    <a:pt x="7173" y="28034"/>
                  </a:cubicBezTo>
                  <a:cubicBezTo>
                    <a:pt x="7321" y="27886"/>
                    <a:pt x="7469" y="27886"/>
                    <a:pt x="7546" y="27963"/>
                  </a:cubicBezTo>
                  <a:cubicBezTo>
                    <a:pt x="7617" y="27963"/>
                    <a:pt x="7694" y="28034"/>
                    <a:pt x="7694" y="28034"/>
                  </a:cubicBezTo>
                  <a:lnTo>
                    <a:pt x="7694" y="28111"/>
                  </a:lnTo>
                  <a:lnTo>
                    <a:pt x="7765" y="28111"/>
                  </a:lnTo>
                  <a:lnTo>
                    <a:pt x="7694" y="28034"/>
                  </a:lnTo>
                  <a:cubicBezTo>
                    <a:pt x="7765" y="28111"/>
                    <a:pt x="7842" y="28111"/>
                    <a:pt x="7913" y="28111"/>
                  </a:cubicBezTo>
                  <a:cubicBezTo>
                    <a:pt x="7913" y="28259"/>
                    <a:pt x="7765" y="28259"/>
                    <a:pt x="7694" y="28259"/>
                  </a:cubicBezTo>
                  <a:cubicBezTo>
                    <a:pt x="7617" y="28478"/>
                    <a:pt x="7469" y="28626"/>
                    <a:pt x="7398" y="28774"/>
                  </a:cubicBezTo>
                  <a:cubicBezTo>
                    <a:pt x="7321" y="28851"/>
                    <a:pt x="7321" y="28999"/>
                    <a:pt x="7469" y="28999"/>
                  </a:cubicBezTo>
                  <a:cubicBezTo>
                    <a:pt x="7546" y="29070"/>
                    <a:pt x="7617" y="29147"/>
                    <a:pt x="7694" y="29147"/>
                  </a:cubicBezTo>
                  <a:cubicBezTo>
                    <a:pt x="7842" y="29218"/>
                    <a:pt x="7913" y="29366"/>
                    <a:pt x="7842" y="29514"/>
                  </a:cubicBezTo>
                  <a:cubicBezTo>
                    <a:pt x="7765" y="29591"/>
                    <a:pt x="7765" y="29662"/>
                    <a:pt x="7694" y="29739"/>
                  </a:cubicBezTo>
                  <a:lnTo>
                    <a:pt x="7694" y="29739"/>
                  </a:lnTo>
                  <a:cubicBezTo>
                    <a:pt x="7694" y="29739"/>
                    <a:pt x="7694" y="29810"/>
                    <a:pt x="7765" y="29810"/>
                  </a:cubicBezTo>
                  <a:cubicBezTo>
                    <a:pt x="7990" y="29810"/>
                    <a:pt x="8138" y="29958"/>
                    <a:pt x="8138" y="30182"/>
                  </a:cubicBezTo>
                  <a:lnTo>
                    <a:pt x="8138" y="30253"/>
                  </a:lnTo>
                  <a:cubicBezTo>
                    <a:pt x="8061" y="30330"/>
                    <a:pt x="8061" y="30253"/>
                    <a:pt x="7990" y="30253"/>
                  </a:cubicBezTo>
                  <a:lnTo>
                    <a:pt x="7765" y="29810"/>
                  </a:lnTo>
                  <a:lnTo>
                    <a:pt x="7694" y="29810"/>
                  </a:lnTo>
                  <a:lnTo>
                    <a:pt x="7694" y="29739"/>
                  </a:lnTo>
                  <a:cubicBezTo>
                    <a:pt x="7398" y="29739"/>
                    <a:pt x="7173" y="29662"/>
                    <a:pt x="6877" y="29591"/>
                  </a:cubicBezTo>
                  <a:cubicBezTo>
                    <a:pt x="6730" y="29514"/>
                    <a:pt x="6582" y="29443"/>
                    <a:pt x="6363" y="29443"/>
                  </a:cubicBezTo>
                  <a:cubicBezTo>
                    <a:pt x="6215" y="29443"/>
                    <a:pt x="5990" y="29591"/>
                    <a:pt x="5990" y="29810"/>
                  </a:cubicBezTo>
                  <a:cubicBezTo>
                    <a:pt x="5990" y="29887"/>
                    <a:pt x="6067" y="29887"/>
                    <a:pt x="6067" y="29958"/>
                  </a:cubicBezTo>
                  <a:cubicBezTo>
                    <a:pt x="6067" y="30035"/>
                    <a:pt x="6138" y="30182"/>
                    <a:pt x="6067" y="30253"/>
                  </a:cubicBezTo>
                  <a:cubicBezTo>
                    <a:pt x="6067" y="30330"/>
                    <a:pt x="5919" y="30330"/>
                    <a:pt x="5842" y="30401"/>
                  </a:cubicBezTo>
                  <a:cubicBezTo>
                    <a:pt x="5694" y="30401"/>
                    <a:pt x="5546" y="30549"/>
                    <a:pt x="5546" y="30697"/>
                  </a:cubicBezTo>
                  <a:cubicBezTo>
                    <a:pt x="5475" y="30845"/>
                    <a:pt x="5398" y="31070"/>
                    <a:pt x="5475" y="31289"/>
                  </a:cubicBezTo>
                  <a:cubicBezTo>
                    <a:pt x="5475" y="31662"/>
                    <a:pt x="5623" y="32029"/>
                    <a:pt x="5919" y="32254"/>
                  </a:cubicBezTo>
                  <a:cubicBezTo>
                    <a:pt x="5990" y="32325"/>
                    <a:pt x="5990" y="32325"/>
                    <a:pt x="6067" y="32325"/>
                  </a:cubicBezTo>
                  <a:cubicBezTo>
                    <a:pt x="6434" y="32402"/>
                    <a:pt x="6806" y="32325"/>
                    <a:pt x="7173" y="32177"/>
                  </a:cubicBezTo>
                  <a:cubicBezTo>
                    <a:pt x="7321" y="32106"/>
                    <a:pt x="7398" y="31810"/>
                    <a:pt x="7321" y="31585"/>
                  </a:cubicBezTo>
                  <a:lnTo>
                    <a:pt x="7102" y="31366"/>
                  </a:lnTo>
                  <a:cubicBezTo>
                    <a:pt x="6954" y="31218"/>
                    <a:pt x="6877" y="31070"/>
                    <a:pt x="6877" y="30845"/>
                  </a:cubicBezTo>
                  <a:lnTo>
                    <a:pt x="6877" y="30845"/>
                  </a:lnTo>
                  <a:lnTo>
                    <a:pt x="6806" y="30774"/>
                  </a:lnTo>
                  <a:lnTo>
                    <a:pt x="6877" y="30845"/>
                  </a:lnTo>
                  <a:lnTo>
                    <a:pt x="6877" y="30845"/>
                  </a:lnTo>
                  <a:cubicBezTo>
                    <a:pt x="7321" y="31070"/>
                    <a:pt x="7765" y="31366"/>
                    <a:pt x="8286" y="31366"/>
                  </a:cubicBezTo>
                  <a:cubicBezTo>
                    <a:pt x="8434" y="31366"/>
                    <a:pt x="8505" y="31514"/>
                    <a:pt x="8434" y="31585"/>
                  </a:cubicBezTo>
                  <a:lnTo>
                    <a:pt x="8138" y="31881"/>
                  </a:lnTo>
                  <a:lnTo>
                    <a:pt x="8138" y="31881"/>
                  </a:lnTo>
                  <a:lnTo>
                    <a:pt x="8138" y="31881"/>
                  </a:lnTo>
                  <a:lnTo>
                    <a:pt x="8138" y="31881"/>
                  </a:lnTo>
                  <a:cubicBezTo>
                    <a:pt x="8061" y="32029"/>
                    <a:pt x="8061" y="32177"/>
                    <a:pt x="7990" y="32254"/>
                  </a:cubicBezTo>
                  <a:cubicBezTo>
                    <a:pt x="7913" y="32402"/>
                    <a:pt x="7913" y="32473"/>
                    <a:pt x="7990" y="32550"/>
                  </a:cubicBezTo>
                  <a:cubicBezTo>
                    <a:pt x="7990" y="32769"/>
                    <a:pt x="7990" y="32769"/>
                    <a:pt x="7765" y="32846"/>
                  </a:cubicBezTo>
                  <a:cubicBezTo>
                    <a:pt x="7694" y="32846"/>
                    <a:pt x="7546" y="32846"/>
                    <a:pt x="7546" y="32917"/>
                  </a:cubicBezTo>
                  <a:cubicBezTo>
                    <a:pt x="7469" y="33437"/>
                    <a:pt x="7250" y="33585"/>
                    <a:pt x="6730" y="33508"/>
                  </a:cubicBezTo>
                  <a:cubicBezTo>
                    <a:pt x="6582" y="33508"/>
                    <a:pt x="6434" y="33585"/>
                    <a:pt x="6215" y="33585"/>
                  </a:cubicBezTo>
                  <a:cubicBezTo>
                    <a:pt x="6215" y="33804"/>
                    <a:pt x="6286" y="34029"/>
                    <a:pt x="6363" y="34177"/>
                  </a:cubicBezTo>
                  <a:lnTo>
                    <a:pt x="6434" y="34177"/>
                  </a:lnTo>
                  <a:lnTo>
                    <a:pt x="6434" y="34248"/>
                  </a:lnTo>
                  <a:lnTo>
                    <a:pt x="6363" y="34248"/>
                  </a:lnTo>
                  <a:lnTo>
                    <a:pt x="6363" y="34177"/>
                  </a:lnTo>
                  <a:lnTo>
                    <a:pt x="6138" y="34177"/>
                  </a:lnTo>
                  <a:cubicBezTo>
                    <a:pt x="5919" y="34100"/>
                    <a:pt x="5919" y="34100"/>
                    <a:pt x="5771" y="34325"/>
                  </a:cubicBezTo>
                  <a:cubicBezTo>
                    <a:pt x="5771" y="34396"/>
                    <a:pt x="5694" y="34473"/>
                    <a:pt x="5694" y="34544"/>
                  </a:cubicBezTo>
                  <a:cubicBezTo>
                    <a:pt x="5546" y="34769"/>
                    <a:pt x="5327" y="34840"/>
                    <a:pt x="5250" y="35065"/>
                  </a:cubicBezTo>
                  <a:cubicBezTo>
                    <a:pt x="5179" y="35213"/>
                    <a:pt x="5179" y="35432"/>
                    <a:pt x="5031" y="35580"/>
                  </a:cubicBezTo>
                  <a:cubicBezTo>
                    <a:pt x="4954" y="35728"/>
                    <a:pt x="4954" y="35876"/>
                    <a:pt x="4954" y="36024"/>
                  </a:cubicBezTo>
                  <a:cubicBezTo>
                    <a:pt x="4954" y="36172"/>
                    <a:pt x="4954" y="36249"/>
                    <a:pt x="5102" y="36396"/>
                  </a:cubicBezTo>
                  <a:cubicBezTo>
                    <a:pt x="5179" y="36467"/>
                    <a:pt x="5250" y="36467"/>
                    <a:pt x="5327" y="36544"/>
                  </a:cubicBezTo>
                  <a:lnTo>
                    <a:pt x="5327" y="36544"/>
                  </a:lnTo>
                  <a:lnTo>
                    <a:pt x="5398" y="36544"/>
                  </a:lnTo>
                  <a:cubicBezTo>
                    <a:pt x="5398" y="36467"/>
                    <a:pt x="5398" y="36467"/>
                    <a:pt x="5475" y="36467"/>
                  </a:cubicBezTo>
                  <a:lnTo>
                    <a:pt x="5546" y="36467"/>
                  </a:lnTo>
                  <a:cubicBezTo>
                    <a:pt x="5475" y="36467"/>
                    <a:pt x="5475" y="36467"/>
                    <a:pt x="5398" y="36544"/>
                  </a:cubicBezTo>
                  <a:lnTo>
                    <a:pt x="5327" y="36544"/>
                  </a:lnTo>
                  <a:lnTo>
                    <a:pt x="5327" y="36544"/>
                  </a:lnTo>
                  <a:lnTo>
                    <a:pt x="4883" y="36988"/>
                  </a:lnTo>
                  <a:cubicBezTo>
                    <a:pt x="4735" y="37207"/>
                    <a:pt x="4658" y="37432"/>
                    <a:pt x="4806" y="37651"/>
                  </a:cubicBezTo>
                  <a:cubicBezTo>
                    <a:pt x="4883" y="37799"/>
                    <a:pt x="5031" y="37947"/>
                    <a:pt x="4954" y="38095"/>
                  </a:cubicBezTo>
                  <a:cubicBezTo>
                    <a:pt x="4954" y="38243"/>
                    <a:pt x="4954" y="38391"/>
                    <a:pt x="5031" y="38539"/>
                  </a:cubicBezTo>
                  <a:cubicBezTo>
                    <a:pt x="5179" y="38983"/>
                    <a:pt x="5250" y="39503"/>
                    <a:pt x="5250" y="40018"/>
                  </a:cubicBezTo>
                  <a:lnTo>
                    <a:pt x="5250" y="40166"/>
                  </a:lnTo>
                  <a:cubicBezTo>
                    <a:pt x="5250" y="40314"/>
                    <a:pt x="5398" y="40391"/>
                    <a:pt x="5475" y="40391"/>
                  </a:cubicBezTo>
                  <a:lnTo>
                    <a:pt x="6138" y="40166"/>
                  </a:lnTo>
                  <a:lnTo>
                    <a:pt x="6138" y="40166"/>
                  </a:lnTo>
                  <a:cubicBezTo>
                    <a:pt x="6138" y="40095"/>
                    <a:pt x="6138" y="40166"/>
                    <a:pt x="6215" y="40166"/>
                  </a:cubicBezTo>
                  <a:cubicBezTo>
                    <a:pt x="6215" y="40095"/>
                    <a:pt x="6286" y="40095"/>
                    <a:pt x="6286" y="40095"/>
                  </a:cubicBezTo>
                  <a:cubicBezTo>
                    <a:pt x="6286" y="40166"/>
                    <a:pt x="6286" y="40166"/>
                    <a:pt x="6215" y="40166"/>
                  </a:cubicBezTo>
                  <a:lnTo>
                    <a:pt x="6138" y="40166"/>
                  </a:lnTo>
                  <a:lnTo>
                    <a:pt x="6138" y="40166"/>
                  </a:lnTo>
                  <a:cubicBezTo>
                    <a:pt x="5990" y="40391"/>
                    <a:pt x="5842" y="40539"/>
                    <a:pt x="5623" y="40687"/>
                  </a:cubicBezTo>
                  <a:cubicBezTo>
                    <a:pt x="5398" y="40835"/>
                    <a:pt x="5327" y="41054"/>
                    <a:pt x="5398" y="41279"/>
                  </a:cubicBezTo>
                  <a:cubicBezTo>
                    <a:pt x="5475" y="41646"/>
                    <a:pt x="5475" y="42019"/>
                    <a:pt x="5771" y="42315"/>
                  </a:cubicBezTo>
                  <a:lnTo>
                    <a:pt x="5771" y="42315"/>
                  </a:lnTo>
                  <a:lnTo>
                    <a:pt x="5771" y="42315"/>
                  </a:lnTo>
                  <a:lnTo>
                    <a:pt x="5771" y="42315"/>
                  </a:lnTo>
                  <a:lnTo>
                    <a:pt x="5771" y="42315"/>
                  </a:lnTo>
                  <a:cubicBezTo>
                    <a:pt x="5771" y="42386"/>
                    <a:pt x="5842" y="42463"/>
                    <a:pt x="5919" y="42534"/>
                  </a:cubicBezTo>
                  <a:cubicBezTo>
                    <a:pt x="6067" y="42681"/>
                    <a:pt x="6138" y="42829"/>
                    <a:pt x="6067" y="42977"/>
                  </a:cubicBezTo>
                  <a:cubicBezTo>
                    <a:pt x="5990" y="43125"/>
                    <a:pt x="5919" y="43202"/>
                    <a:pt x="6067" y="43273"/>
                  </a:cubicBezTo>
                  <a:cubicBezTo>
                    <a:pt x="6215" y="43498"/>
                    <a:pt x="6215" y="43794"/>
                    <a:pt x="6363" y="44090"/>
                  </a:cubicBezTo>
                  <a:cubicBezTo>
                    <a:pt x="6434" y="44238"/>
                    <a:pt x="6363" y="44386"/>
                    <a:pt x="6363" y="44605"/>
                  </a:cubicBezTo>
                  <a:cubicBezTo>
                    <a:pt x="6286" y="44605"/>
                    <a:pt x="6286" y="44753"/>
                    <a:pt x="6286" y="44753"/>
                  </a:cubicBezTo>
                  <a:cubicBezTo>
                    <a:pt x="6434" y="44978"/>
                    <a:pt x="6582" y="45126"/>
                    <a:pt x="6730" y="45274"/>
                  </a:cubicBezTo>
                  <a:cubicBezTo>
                    <a:pt x="7102" y="45274"/>
                    <a:pt x="7173" y="45493"/>
                    <a:pt x="7173" y="45788"/>
                  </a:cubicBezTo>
                  <a:cubicBezTo>
                    <a:pt x="7173" y="45865"/>
                    <a:pt x="7321" y="45865"/>
                    <a:pt x="7321" y="45865"/>
                  </a:cubicBezTo>
                  <a:cubicBezTo>
                    <a:pt x="7546" y="45865"/>
                    <a:pt x="7765" y="45788"/>
                    <a:pt x="7990" y="45788"/>
                  </a:cubicBezTo>
                  <a:cubicBezTo>
                    <a:pt x="8061" y="45717"/>
                    <a:pt x="8138" y="45717"/>
                    <a:pt x="8286" y="45641"/>
                  </a:cubicBezTo>
                  <a:cubicBezTo>
                    <a:pt x="8505" y="45641"/>
                    <a:pt x="8653" y="45717"/>
                    <a:pt x="8653" y="45865"/>
                  </a:cubicBezTo>
                  <a:cubicBezTo>
                    <a:pt x="8653" y="46161"/>
                    <a:pt x="8730" y="46457"/>
                    <a:pt x="9026" y="46605"/>
                  </a:cubicBezTo>
                  <a:cubicBezTo>
                    <a:pt x="9097" y="46676"/>
                    <a:pt x="9097" y="46824"/>
                    <a:pt x="9174" y="46901"/>
                  </a:cubicBezTo>
                  <a:cubicBezTo>
                    <a:pt x="9245" y="46972"/>
                    <a:pt x="9322" y="47049"/>
                    <a:pt x="9393" y="47049"/>
                  </a:cubicBezTo>
                  <a:cubicBezTo>
                    <a:pt x="9689" y="46972"/>
                    <a:pt x="9913" y="47197"/>
                    <a:pt x="10132" y="47197"/>
                  </a:cubicBezTo>
                  <a:cubicBezTo>
                    <a:pt x="10280" y="47197"/>
                    <a:pt x="10505" y="47049"/>
                    <a:pt x="10576" y="46972"/>
                  </a:cubicBezTo>
                  <a:cubicBezTo>
                    <a:pt x="10801" y="46528"/>
                    <a:pt x="10801" y="46084"/>
                    <a:pt x="11020" y="45717"/>
                  </a:cubicBezTo>
                  <a:cubicBezTo>
                    <a:pt x="11097" y="45345"/>
                    <a:pt x="11245" y="45126"/>
                    <a:pt x="11464" y="44830"/>
                  </a:cubicBezTo>
                  <a:cubicBezTo>
                    <a:pt x="11612" y="44682"/>
                    <a:pt x="11689" y="44457"/>
                    <a:pt x="11760" y="44238"/>
                  </a:cubicBezTo>
                  <a:cubicBezTo>
                    <a:pt x="11760" y="44013"/>
                    <a:pt x="11837" y="43794"/>
                    <a:pt x="11908" y="43569"/>
                  </a:cubicBezTo>
                  <a:lnTo>
                    <a:pt x="11908" y="43646"/>
                  </a:lnTo>
                  <a:cubicBezTo>
                    <a:pt x="11908" y="43569"/>
                    <a:pt x="11837" y="43569"/>
                    <a:pt x="11837" y="43569"/>
                  </a:cubicBezTo>
                  <a:cubicBezTo>
                    <a:pt x="11837" y="43569"/>
                    <a:pt x="11760" y="43569"/>
                    <a:pt x="11760" y="43498"/>
                  </a:cubicBezTo>
                  <a:lnTo>
                    <a:pt x="11689" y="43498"/>
                  </a:lnTo>
                  <a:cubicBezTo>
                    <a:pt x="11689" y="43350"/>
                    <a:pt x="11760" y="43350"/>
                    <a:pt x="11837" y="43421"/>
                  </a:cubicBezTo>
                  <a:lnTo>
                    <a:pt x="11837" y="43569"/>
                  </a:lnTo>
                  <a:lnTo>
                    <a:pt x="11908" y="43569"/>
                  </a:lnTo>
                  <a:lnTo>
                    <a:pt x="11908" y="43569"/>
                  </a:lnTo>
                  <a:cubicBezTo>
                    <a:pt x="12056" y="43498"/>
                    <a:pt x="12281" y="43421"/>
                    <a:pt x="12352" y="43202"/>
                  </a:cubicBezTo>
                  <a:cubicBezTo>
                    <a:pt x="12500" y="42829"/>
                    <a:pt x="12725" y="42534"/>
                    <a:pt x="13020" y="42315"/>
                  </a:cubicBezTo>
                  <a:cubicBezTo>
                    <a:pt x="13387" y="42019"/>
                    <a:pt x="13464" y="41646"/>
                    <a:pt x="13316" y="41279"/>
                  </a:cubicBezTo>
                  <a:cubicBezTo>
                    <a:pt x="13239" y="41054"/>
                    <a:pt x="13316" y="40983"/>
                    <a:pt x="13464" y="40906"/>
                  </a:cubicBezTo>
                  <a:cubicBezTo>
                    <a:pt x="13535" y="40835"/>
                    <a:pt x="13612" y="40835"/>
                    <a:pt x="13612" y="40758"/>
                  </a:cubicBezTo>
                  <a:cubicBezTo>
                    <a:pt x="13683" y="40687"/>
                    <a:pt x="13760" y="40610"/>
                    <a:pt x="13683" y="40539"/>
                  </a:cubicBezTo>
                  <a:cubicBezTo>
                    <a:pt x="13683" y="40462"/>
                    <a:pt x="13683" y="40391"/>
                    <a:pt x="13612" y="40314"/>
                  </a:cubicBezTo>
                  <a:cubicBezTo>
                    <a:pt x="13535" y="40095"/>
                    <a:pt x="13535" y="40018"/>
                    <a:pt x="13831" y="40018"/>
                  </a:cubicBezTo>
                  <a:cubicBezTo>
                    <a:pt x="13979" y="40018"/>
                    <a:pt x="14204" y="39947"/>
                    <a:pt x="14204" y="39799"/>
                  </a:cubicBezTo>
                  <a:cubicBezTo>
                    <a:pt x="14352" y="39503"/>
                    <a:pt x="14500" y="39356"/>
                    <a:pt x="14796" y="39427"/>
                  </a:cubicBezTo>
                  <a:cubicBezTo>
                    <a:pt x="15163" y="39503"/>
                    <a:pt x="15536" y="39208"/>
                    <a:pt x="15980" y="39356"/>
                  </a:cubicBezTo>
                  <a:cubicBezTo>
                    <a:pt x="16051" y="39356"/>
                    <a:pt x="16127" y="39279"/>
                    <a:pt x="16199" y="39208"/>
                  </a:cubicBezTo>
                  <a:cubicBezTo>
                    <a:pt x="16275" y="39131"/>
                    <a:pt x="16346" y="39060"/>
                    <a:pt x="16494" y="39060"/>
                  </a:cubicBezTo>
                  <a:cubicBezTo>
                    <a:pt x="17015" y="38983"/>
                    <a:pt x="17459" y="38835"/>
                    <a:pt x="17903" y="38468"/>
                  </a:cubicBezTo>
                  <a:cubicBezTo>
                    <a:pt x="17974" y="38391"/>
                    <a:pt x="18051" y="38391"/>
                    <a:pt x="18122" y="38391"/>
                  </a:cubicBezTo>
                  <a:cubicBezTo>
                    <a:pt x="18418" y="38243"/>
                    <a:pt x="18714" y="38095"/>
                    <a:pt x="18862" y="37799"/>
                  </a:cubicBezTo>
                  <a:cubicBezTo>
                    <a:pt x="19010" y="37355"/>
                    <a:pt x="19453" y="37136"/>
                    <a:pt x="19678" y="36692"/>
                  </a:cubicBezTo>
                  <a:cubicBezTo>
                    <a:pt x="19897" y="36320"/>
                    <a:pt x="20418" y="36249"/>
                    <a:pt x="20714" y="35805"/>
                  </a:cubicBezTo>
                  <a:cubicBezTo>
                    <a:pt x="20933" y="35728"/>
                    <a:pt x="21158" y="35805"/>
                    <a:pt x="21454" y="35805"/>
                  </a:cubicBezTo>
                  <a:cubicBezTo>
                    <a:pt x="21525" y="35728"/>
                    <a:pt x="21673" y="35728"/>
                    <a:pt x="21821" y="35657"/>
                  </a:cubicBezTo>
                  <a:cubicBezTo>
                    <a:pt x="21898" y="35657"/>
                    <a:pt x="22046" y="35580"/>
                    <a:pt x="22117" y="35580"/>
                  </a:cubicBezTo>
                  <a:cubicBezTo>
                    <a:pt x="22342" y="35657"/>
                    <a:pt x="22560" y="35657"/>
                    <a:pt x="22708" y="35509"/>
                  </a:cubicBezTo>
                  <a:cubicBezTo>
                    <a:pt x="23081" y="35361"/>
                    <a:pt x="23448" y="35284"/>
                    <a:pt x="23821" y="35213"/>
                  </a:cubicBezTo>
                  <a:cubicBezTo>
                    <a:pt x="24484" y="35065"/>
                    <a:pt x="25076" y="34917"/>
                    <a:pt x="25596" y="34473"/>
                  </a:cubicBezTo>
                  <a:cubicBezTo>
                    <a:pt x="26259" y="33952"/>
                    <a:pt x="26999" y="33508"/>
                    <a:pt x="27668" y="32994"/>
                  </a:cubicBezTo>
                  <a:close/>
                  <a:moveTo>
                    <a:pt x="32550" y="11611"/>
                  </a:moveTo>
                  <a:lnTo>
                    <a:pt x="32621" y="11611"/>
                  </a:lnTo>
                  <a:cubicBezTo>
                    <a:pt x="32698" y="11611"/>
                    <a:pt x="32698" y="11611"/>
                    <a:pt x="32769" y="11688"/>
                  </a:cubicBezTo>
                  <a:cubicBezTo>
                    <a:pt x="32769" y="11759"/>
                    <a:pt x="32698" y="11759"/>
                    <a:pt x="32621" y="11759"/>
                  </a:cubicBezTo>
                  <a:cubicBezTo>
                    <a:pt x="32621" y="11759"/>
                    <a:pt x="32550" y="11759"/>
                    <a:pt x="32550" y="11688"/>
                  </a:cubicBezTo>
                  <a:close/>
                  <a:moveTo>
                    <a:pt x="31810" y="11907"/>
                  </a:moveTo>
                  <a:cubicBezTo>
                    <a:pt x="31810" y="11907"/>
                    <a:pt x="31881" y="11836"/>
                    <a:pt x="31958" y="11836"/>
                  </a:cubicBezTo>
                  <a:cubicBezTo>
                    <a:pt x="31958" y="11836"/>
                    <a:pt x="32029" y="11836"/>
                    <a:pt x="32029" y="11907"/>
                  </a:cubicBezTo>
                  <a:cubicBezTo>
                    <a:pt x="32106" y="11907"/>
                    <a:pt x="32106" y="11984"/>
                    <a:pt x="32029" y="12055"/>
                  </a:cubicBezTo>
                  <a:cubicBezTo>
                    <a:pt x="32029" y="12132"/>
                    <a:pt x="31958" y="12132"/>
                    <a:pt x="31881" y="12203"/>
                  </a:cubicBezTo>
                  <a:cubicBezTo>
                    <a:pt x="31810" y="12203"/>
                    <a:pt x="31734" y="12055"/>
                    <a:pt x="31810" y="11907"/>
                  </a:cubicBezTo>
                  <a:close/>
                  <a:moveTo>
                    <a:pt x="15755" y="38912"/>
                  </a:moveTo>
                  <a:cubicBezTo>
                    <a:pt x="15755" y="38835"/>
                    <a:pt x="15684" y="38835"/>
                    <a:pt x="15684" y="38835"/>
                  </a:cubicBezTo>
                  <a:lnTo>
                    <a:pt x="15755" y="38835"/>
                  </a:lnTo>
                  <a:lnTo>
                    <a:pt x="15832" y="38835"/>
                  </a:lnTo>
                  <a:close/>
                  <a:moveTo>
                    <a:pt x="21454" y="2663"/>
                  </a:moveTo>
                  <a:cubicBezTo>
                    <a:pt x="21454" y="2663"/>
                    <a:pt x="21377" y="2586"/>
                    <a:pt x="21454" y="2663"/>
                  </a:cubicBezTo>
                  <a:cubicBezTo>
                    <a:pt x="21454" y="2663"/>
                    <a:pt x="21525" y="2663"/>
                    <a:pt x="21525" y="2734"/>
                  </a:cubicBezTo>
                  <a:cubicBezTo>
                    <a:pt x="21525" y="2663"/>
                    <a:pt x="21454" y="2663"/>
                    <a:pt x="21454" y="2663"/>
                  </a:cubicBezTo>
                  <a:close/>
                  <a:moveTo>
                    <a:pt x="21750" y="3030"/>
                  </a:moveTo>
                  <a:cubicBezTo>
                    <a:pt x="21673" y="3030"/>
                    <a:pt x="21673" y="2959"/>
                    <a:pt x="21673" y="2882"/>
                  </a:cubicBezTo>
                  <a:lnTo>
                    <a:pt x="21673" y="2882"/>
                  </a:lnTo>
                  <a:cubicBezTo>
                    <a:pt x="21673" y="2811"/>
                    <a:pt x="21673" y="2811"/>
                    <a:pt x="21602" y="2811"/>
                  </a:cubicBezTo>
                  <a:cubicBezTo>
                    <a:pt x="21673" y="2811"/>
                    <a:pt x="21673" y="2811"/>
                    <a:pt x="21673" y="2882"/>
                  </a:cubicBezTo>
                  <a:lnTo>
                    <a:pt x="21673" y="2882"/>
                  </a:lnTo>
                  <a:cubicBezTo>
                    <a:pt x="21750" y="2959"/>
                    <a:pt x="21750" y="2959"/>
                    <a:pt x="21821" y="2959"/>
                  </a:cubicBezTo>
                  <a:cubicBezTo>
                    <a:pt x="21821" y="3030"/>
                    <a:pt x="21750" y="3030"/>
                    <a:pt x="21750" y="3030"/>
                  </a:cubicBezTo>
                  <a:close/>
                  <a:moveTo>
                    <a:pt x="24413" y="31366"/>
                  </a:moveTo>
                  <a:lnTo>
                    <a:pt x="24336" y="31289"/>
                  </a:lnTo>
                  <a:lnTo>
                    <a:pt x="24413" y="31289"/>
                  </a:lnTo>
                  <a:close/>
                  <a:moveTo>
                    <a:pt x="24709" y="29662"/>
                  </a:moveTo>
                  <a:lnTo>
                    <a:pt x="24709" y="29591"/>
                  </a:lnTo>
                  <a:lnTo>
                    <a:pt x="24709" y="29591"/>
                  </a:lnTo>
                  <a:lnTo>
                    <a:pt x="24780" y="2966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19" name="Google Shape;1834;p59">
              <a:extLst>
                <a:ext uri="{FF2B5EF4-FFF2-40B4-BE49-F238E27FC236}">
                  <a16:creationId xmlns:a16="http://schemas.microsoft.com/office/drawing/2014/main" id="{F33651DE-721B-6282-5552-D72C2D74B086}"/>
                </a:ext>
              </a:extLst>
            </p:cNvPr>
            <p:cNvSpPr/>
            <p:nvPr/>
          </p:nvSpPr>
          <p:spPr>
            <a:xfrm>
              <a:off x="2688650" y="14844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72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" name="Google Shape;1835;p59">
              <a:extLst>
                <a:ext uri="{FF2B5EF4-FFF2-40B4-BE49-F238E27FC236}">
                  <a16:creationId xmlns:a16="http://schemas.microsoft.com/office/drawing/2014/main" id="{55DE95DE-13AE-1020-35B6-66F63743A1E2}"/>
                </a:ext>
              </a:extLst>
            </p:cNvPr>
            <p:cNvSpPr/>
            <p:nvPr/>
          </p:nvSpPr>
          <p:spPr>
            <a:xfrm>
              <a:off x="3284175" y="133275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72"/>
                  </a:moveTo>
                  <a:lnTo>
                    <a:pt x="71" y="72"/>
                  </a:lnTo>
                  <a:lnTo>
                    <a:pt x="71" y="0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" name="Google Shape;1836;p59">
              <a:extLst>
                <a:ext uri="{FF2B5EF4-FFF2-40B4-BE49-F238E27FC236}">
                  <a16:creationId xmlns:a16="http://schemas.microsoft.com/office/drawing/2014/main" id="{4086D351-59B3-EA9D-3DB5-8248E8DBD3DD}"/>
                </a:ext>
              </a:extLst>
            </p:cNvPr>
            <p:cNvSpPr/>
            <p:nvPr/>
          </p:nvSpPr>
          <p:spPr>
            <a:xfrm>
              <a:off x="6037850" y="3814650"/>
              <a:ext cx="884050" cy="776775"/>
            </a:xfrm>
            <a:custGeom>
              <a:avLst/>
              <a:gdLst/>
              <a:ahLst/>
              <a:cxnLst/>
              <a:rect l="l" t="t" r="r" b="b"/>
              <a:pathLst>
                <a:path w="35362" h="31071" extrusionOk="0">
                  <a:moveTo>
                    <a:pt x="35214" y="14352"/>
                  </a:moveTo>
                  <a:cubicBezTo>
                    <a:pt x="34918" y="14571"/>
                    <a:pt x="34918" y="14571"/>
                    <a:pt x="34699" y="14275"/>
                  </a:cubicBezTo>
                  <a:cubicBezTo>
                    <a:pt x="34699" y="14204"/>
                    <a:pt x="34622" y="14204"/>
                    <a:pt x="34551" y="14127"/>
                  </a:cubicBezTo>
                  <a:cubicBezTo>
                    <a:pt x="34403" y="13831"/>
                    <a:pt x="34326" y="13464"/>
                    <a:pt x="33959" y="13239"/>
                  </a:cubicBezTo>
                  <a:cubicBezTo>
                    <a:pt x="33882" y="12873"/>
                    <a:pt x="33438" y="12500"/>
                    <a:pt x="33515" y="11985"/>
                  </a:cubicBezTo>
                  <a:cubicBezTo>
                    <a:pt x="33586" y="11760"/>
                    <a:pt x="33438" y="11612"/>
                    <a:pt x="33219" y="11541"/>
                  </a:cubicBezTo>
                  <a:cubicBezTo>
                    <a:pt x="33071" y="11464"/>
                    <a:pt x="32846" y="11316"/>
                    <a:pt x="32627" y="11316"/>
                  </a:cubicBezTo>
                  <a:cubicBezTo>
                    <a:pt x="32627" y="11245"/>
                    <a:pt x="32551" y="11168"/>
                    <a:pt x="32551" y="11097"/>
                  </a:cubicBezTo>
                  <a:cubicBezTo>
                    <a:pt x="32551" y="10801"/>
                    <a:pt x="32479" y="10505"/>
                    <a:pt x="32332" y="10209"/>
                  </a:cubicBezTo>
                  <a:cubicBezTo>
                    <a:pt x="32184" y="9985"/>
                    <a:pt x="32107" y="9689"/>
                    <a:pt x="32107" y="9393"/>
                  </a:cubicBezTo>
                  <a:cubicBezTo>
                    <a:pt x="32107" y="9322"/>
                    <a:pt x="31959" y="9174"/>
                    <a:pt x="31888" y="9174"/>
                  </a:cubicBezTo>
                  <a:cubicBezTo>
                    <a:pt x="31367" y="8878"/>
                    <a:pt x="31000" y="8357"/>
                    <a:pt x="30479" y="8138"/>
                  </a:cubicBezTo>
                  <a:cubicBezTo>
                    <a:pt x="30331" y="8061"/>
                    <a:pt x="30260" y="7913"/>
                    <a:pt x="30183" y="7765"/>
                  </a:cubicBezTo>
                  <a:cubicBezTo>
                    <a:pt x="30183" y="7546"/>
                    <a:pt x="30035" y="7250"/>
                    <a:pt x="30112" y="6954"/>
                  </a:cubicBezTo>
                  <a:cubicBezTo>
                    <a:pt x="30112" y="6582"/>
                    <a:pt x="30035" y="6215"/>
                    <a:pt x="29887" y="5842"/>
                  </a:cubicBezTo>
                  <a:cubicBezTo>
                    <a:pt x="29668" y="5546"/>
                    <a:pt x="29591" y="5327"/>
                    <a:pt x="29668" y="4954"/>
                  </a:cubicBezTo>
                  <a:cubicBezTo>
                    <a:pt x="29668" y="4735"/>
                    <a:pt x="29591" y="4439"/>
                    <a:pt x="29591" y="4214"/>
                  </a:cubicBezTo>
                  <a:cubicBezTo>
                    <a:pt x="29591" y="3847"/>
                    <a:pt x="29520" y="3623"/>
                    <a:pt x="29225" y="3404"/>
                  </a:cubicBezTo>
                  <a:cubicBezTo>
                    <a:pt x="29077" y="3179"/>
                    <a:pt x="28929" y="3108"/>
                    <a:pt x="28704" y="3179"/>
                  </a:cubicBezTo>
                  <a:cubicBezTo>
                    <a:pt x="28556" y="3256"/>
                    <a:pt x="28408" y="3108"/>
                    <a:pt x="28337" y="2960"/>
                  </a:cubicBezTo>
                  <a:lnTo>
                    <a:pt x="28337" y="2664"/>
                  </a:lnTo>
                  <a:cubicBezTo>
                    <a:pt x="28337" y="2291"/>
                    <a:pt x="28189" y="1995"/>
                    <a:pt x="28112" y="1628"/>
                  </a:cubicBezTo>
                  <a:cubicBezTo>
                    <a:pt x="28041" y="1107"/>
                    <a:pt x="27745" y="740"/>
                    <a:pt x="27668" y="220"/>
                  </a:cubicBezTo>
                  <a:cubicBezTo>
                    <a:pt x="27668" y="149"/>
                    <a:pt x="27520" y="72"/>
                    <a:pt x="27449" y="1"/>
                  </a:cubicBezTo>
                  <a:cubicBezTo>
                    <a:pt x="27372" y="1"/>
                    <a:pt x="27301" y="72"/>
                    <a:pt x="27224" y="72"/>
                  </a:cubicBezTo>
                  <a:cubicBezTo>
                    <a:pt x="27224" y="149"/>
                    <a:pt x="27153" y="149"/>
                    <a:pt x="27153" y="220"/>
                  </a:cubicBezTo>
                  <a:cubicBezTo>
                    <a:pt x="27005" y="516"/>
                    <a:pt x="26928" y="811"/>
                    <a:pt x="26780" y="1107"/>
                  </a:cubicBezTo>
                  <a:cubicBezTo>
                    <a:pt x="26709" y="1403"/>
                    <a:pt x="26632" y="1776"/>
                    <a:pt x="26561" y="2072"/>
                  </a:cubicBezTo>
                  <a:cubicBezTo>
                    <a:pt x="26413" y="2587"/>
                    <a:pt x="26336" y="3031"/>
                    <a:pt x="26336" y="3623"/>
                  </a:cubicBezTo>
                  <a:cubicBezTo>
                    <a:pt x="26336" y="3771"/>
                    <a:pt x="26336" y="3995"/>
                    <a:pt x="26265" y="4143"/>
                  </a:cubicBezTo>
                  <a:cubicBezTo>
                    <a:pt x="26189" y="4510"/>
                    <a:pt x="26041" y="4954"/>
                    <a:pt x="25893" y="5327"/>
                  </a:cubicBezTo>
                  <a:cubicBezTo>
                    <a:pt x="25822" y="5623"/>
                    <a:pt x="25745" y="5842"/>
                    <a:pt x="25597" y="6138"/>
                  </a:cubicBezTo>
                  <a:cubicBezTo>
                    <a:pt x="25526" y="6363"/>
                    <a:pt x="25378" y="6434"/>
                    <a:pt x="25153" y="6511"/>
                  </a:cubicBezTo>
                  <a:cubicBezTo>
                    <a:pt x="24786" y="6582"/>
                    <a:pt x="24490" y="6511"/>
                    <a:pt x="24265" y="6215"/>
                  </a:cubicBezTo>
                  <a:cubicBezTo>
                    <a:pt x="24117" y="6067"/>
                    <a:pt x="24046" y="5919"/>
                    <a:pt x="23969" y="5694"/>
                  </a:cubicBezTo>
                  <a:lnTo>
                    <a:pt x="23821" y="5694"/>
                  </a:lnTo>
                  <a:cubicBezTo>
                    <a:pt x="23525" y="5623"/>
                    <a:pt x="23229" y="5546"/>
                    <a:pt x="23082" y="5327"/>
                  </a:cubicBezTo>
                  <a:cubicBezTo>
                    <a:pt x="22863" y="5031"/>
                    <a:pt x="22490" y="4883"/>
                    <a:pt x="22194" y="4735"/>
                  </a:cubicBezTo>
                  <a:cubicBezTo>
                    <a:pt x="21975" y="4658"/>
                    <a:pt x="21827" y="4510"/>
                    <a:pt x="21679" y="4362"/>
                  </a:cubicBezTo>
                  <a:cubicBezTo>
                    <a:pt x="21602" y="4214"/>
                    <a:pt x="21454" y="4066"/>
                    <a:pt x="21306" y="3995"/>
                  </a:cubicBezTo>
                  <a:cubicBezTo>
                    <a:pt x="21158" y="3847"/>
                    <a:pt x="21158" y="3699"/>
                    <a:pt x="21235" y="3475"/>
                  </a:cubicBezTo>
                  <a:cubicBezTo>
                    <a:pt x="21383" y="3179"/>
                    <a:pt x="21531" y="2883"/>
                    <a:pt x="21531" y="2516"/>
                  </a:cubicBezTo>
                  <a:cubicBezTo>
                    <a:pt x="21531" y="2439"/>
                    <a:pt x="21679" y="2368"/>
                    <a:pt x="21750" y="2291"/>
                  </a:cubicBezTo>
                  <a:cubicBezTo>
                    <a:pt x="21827" y="2291"/>
                    <a:pt x="21975" y="2220"/>
                    <a:pt x="22046" y="2143"/>
                  </a:cubicBezTo>
                  <a:cubicBezTo>
                    <a:pt x="22194" y="1847"/>
                    <a:pt x="22342" y="1551"/>
                    <a:pt x="22490" y="1332"/>
                  </a:cubicBezTo>
                  <a:cubicBezTo>
                    <a:pt x="22490" y="1255"/>
                    <a:pt x="22419" y="1184"/>
                    <a:pt x="22419" y="1107"/>
                  </a:cubicBezTo>
                  <a:cubicBezTo>
                    <a:pt x="22271" y="1036"/>
                    <a:pt x="22123" y="888"/>
                    <a:pt x="21898" y="1036"/>
                  </a:cubicBezTo>
                  <a:cubicBezTo>
                    <a:pt x="21750" y="1107"/>
                    <a:pt x="21602" y="1107"/>
                    <a:pt x="21454" y="959"/>
                  </a:cubicBezTo>
                  <a:cubicBezTo>
                    <a:pt x="21306" y="888"/>
                    <a:pt x="21235" y="959"/>
                    <a:pt x="21158" y="1036"/>
                  </a:cubicBezTo>
                  <a:cubicBezTo>
                    <a:pt x="21010" y="1036"/>
                    <a:pt x="20939" y="1107"/>
                    <a:pt x="20791" y="1107"/>
                  </a:cubicBezTo>
                  <a:cubicBezTo>
                    <a:pt x="20270" y="888"/>
                    <a:pt x="19756" y="811"/>
                    <a:pt x="19235" y="516"/>
                  </a:cubicBezTo>
                  <a:cubicBezTo>
                    <a:pt x="19016" y="368"/>
                    <a:pt x="18720" y="297"/>
                    <a:pt x="18495" y="220"/>
                  </a:cubicBezTo>
                  <a:cubicBezTo>
                    <a:pt x="18424" y="149"/>
                    <a:pt x="18347" y="220"/>
                    <a:pt x="18276" y="220"/>
                  </a:cubicBezTo>
                  <a:lnTo>
                    <a:pt x="18199" y="220"/>
                  </a:lnTo>
                  <a:lnTo>
                    <a:pt x="18199" y="368"/>
                  </a:lnTo>
                  <a:lnTo>
                    <a:pt x="18495" y="664"/>
                  </a:lnTo>
                  <a:cubicBezTo>
                    <a:pt x="18572" y="740"/>
                    <a:pt x="18572" y="888"/>
                    <a:pt x="18424" y="959"/>
                  </a:cubicBezTo>
                  <a:cubicBezTo>
                    <a:pt x="18199" y="1107"/>
                    <a:pt x="17980" y="1107"/>
                    <a:pt x="17684" y="1107"/>
                  </a:cubicBezTo>
                  <a:cubicBezTo>
                    <a:pt x="17536" y="1107"/>
                    <a:pt x="17388" y="1107"/>
                    <a:pt x="17311" y="1184"/>
                  </a:cubicBezTo>
                  <a:cubicBezTo>
                    <a:pt x="17015" y="1332"/>
                    <a:pt x="16720" y="1480"/>
                    <a:pt x="16501" y="1699"/>
                  </a:cubicBezTo>
                  <a:cubicBezTo>
                    <a:pt x="16276" y="2072"/>
                    <a:pt x="15980" y="2439"/>
                    <a:pt x="15684" y="2812"/>
                  </a:cubicBezTo>
                  <a:cubicBezTo>
                    <a:pt x="15536" y="3031"/>
                    <a:pt x="15536" y="3179"/>
                    <a:pt x="15613" y="3404"/>
                  </a:cubicBezTo>
                  <a:cubicBezTo>
                    <a:pt x="15684" y="3552"/>
                    <a:pt x="15536" y="3699"/>
                    <a:pt x="15388" y="3699"/>
                  </a:cubicBezTo>
                  <a:cubicBezTo>
                    <a:pt x="15169" y="3623"/>
                    <a:pt x="15021" y="3475"/>
                    <a:pt x="14796" y="3552"/>
                  </a:cubicBezTo>
                  <a:cubicBezTo>
                    <a:pt x="14577" y="3623"/>
                    <a:pt x="14500" y="3552"/>
                    <a:pt x="14429" y="3475"/>
                  </a:cubicBezTo>
                  <a:cubicBezTo>
                    <a:pt x="14281" y="3256"/>
                    <a:pt x="14133" y="3031"/>
                    <a:pt x="13908" y="2883"/>
                  </a:cubicBezTo>
                  <a:cubicBezTo>
                    <a:pt x="13837" y="2735"/>
                    <a:pt x="13613" y="2587"/>
                    <a:pt x="13394" y="2664"/>
                  </a:cubicBezTo>
                  <a:cubicBezTo>
                    <a:pt x="13169" y="2812"/>
                    <a:pt x="12873" y="2812"/>
                    <a:pt x="12725" y="2960"/>
                  </a:cubicBezTo>
                  <a:cubicBezTo>
                    <a:pt x="12506" y="3108"/>
                    <a:pt x="12358" y="3179"/>
                    <a:pt x="12133" y="3256"/>
                  </a:cubicBezTo>
                  <a:cubicBezTo>
                    <a:pt x="11837" y="3256"/>
                    <a:pt x="11914" y="3623"/>
                    <a:pt x="11689" y="3771"/>
                  </a:cubicBezTo>
                  <a:lnTo>
                    <a:pt x="11470" y="3995"/>
                  </a:lnTo>
                  <a:cubicBezTo>
                    <a:pt x="11097" y="4066"/>
                    <a:pt x="11026" y="4291"/>
                    <a:pt x="11097" y="4587"/>
                  </a:cubicBezTo>
                  <a:cubicBezTo>
                    <a:pt x="11097" y="4658"/>
                    <a:pt x="11026" y="4735"/>
                    <a:pt x="11026" y="4806"/>
                  </a:cubicBezTo>
                  <a:cubicBezTo>
                    <a:pt x="11026" y="4954"/>
                    <a:pt x="10949" y="5031"/>
                    <a:pt x="10801" y="5031"/>
                  </a:cubicBezTo>
                  <a:cubicBezTo>
                    <a:pt x="10730" y="5031"/>
                    <a:pt x="10653" y="4954"/>
                    <a:pt x="10506" y="4954"/>
                  </a:cubicBezTo>
                  <a:cubicBezTo>
                    <a:pt x="10358" y="4954"/>
                    <a:pt x="10287" y="5102"/>
                    <a:pt x="10287" y="5250"/>
                  </a:cubicBezTo>
                  <a:cubicBezTo>
                    <a:pt x="10287" y="5398"/>
                    <a:pt x="10358" y="5546"/>
                    <a:pt x="10358" y="5694"/>
                  </a:cubicBezTo>
                  <a:cubicBezTo>
                    <a:pt x="10358" y="5694"/>
                    <a:pt x="10358" y="5771"/>
                    <a:pt x="10287" y="5771"/>
                  </a:cubicBezTo>
                  <a:cubicBezTo>
                    <a:pt x="10287" y="5842"/>
                    <a:pt x="10210" y="5842"/>
                    <a:pt x="10139" y="5771"/>
                  </a:cubicBezTo>
                  <a:cubicBezTo>
                    <a:pt x="10062" y="5623"/>
                    <a:pt x="9914" y="5475"/>
                    <a:pt x="9843" y="5327"/>
                  </a:cubicBezTo>
                  <a:cubicBezTo>
                    <a:pt x="9766" y="5250"/>
                    <a:pt x="9618" y="5250"/>
                    <a:pt x="9547" y="5250"/>
                  </a:cubicBezTo>
                  <a:lnTo>
                    <a:pt x="9103" y="5694"/>
                  </a:lnTo>
                  <a:cubicBezTo>
                    <a:pt x="8955" y="5771"/>
                    <a:pt x="8878" y="5919"/>
                    <a:pt x="8878" y="6067"/>
                  </a:cubicBezTo>
                  <a:cubicBezTo>
                    <a:pt x="8955" y="6582"/>
                    <a:pt x="8730" y="6954"/>
                    <a:pt x="8363" y="7250"/>
                  </a:cubicBezTo>
                  <a:cubicBezTo>
                    <a:pt x="8286" y="7398"/>
                    <a:pt x="8215" y="7546"/>
                    <a:pt x="8138" y="7617"/>
                  </a:cubicBezTo>
                  <a:cubicBezTo>
                    <a:pt x="7919" y="8061"/>
                    <a:pt x="7546" y="8286"/>
                    <a:pt x="7032" y="8286"/>
                  </a:cubicBezTo>
                  <a:cubicBezTo>
                    <a:pt x="6736" y="8357"/>
                    <a:pt x="6363" y="8434"/>
                    <a:pt x="6067" y="8434"/>
                  </a:cubicBezTo>
                  <a:cubicBezTo>
                    <a:pt x="5623" y="8730"/>
                    <a:pt x="5031" y="8653"/>
                    <a:pt x="4587" y="9026"/>
                  </a:cubicBezTo>
                  <a:cubicBezTo>
                    <a:pt x="4516" y="9097"/>
                    <a:pt x="4439" y="9097"/>
                    <a:pt x="4292" y="9097"/>
                  </a:cubicBezTo>
                  <a:cubicBezTo>
                    <a:pt x="3925" y="8949"/>
                    <a:pt x="3629" y="9097"/>
                    <a:pt x="3333" y="9322"/>
                  </a:cubicBezTo>
                  <a:cubicBezTo>
                    <a:pt x="2889" y="9541"/>
                    <a:pt x="2516" y="9766"/>
                    <a:pt x="2072" y="9913"/>
                  </a:cubicBezTo>
                  <a:cubicBezTo>
                    <a:pt x="1924" y="9985"/>
                    <a:pt x="1776" y="10209"/>
                    <a:pt x="1628" y="10357"/>
                  </a:cubicBezTo>
                  <a:cubicBezTo>
                    <a:pt x="1557" y="10505"/>
                    <a:pt x="1480" y="10280"/>
                    <a:pt x="1409" y="10280"/>
                  </a:cubicBezTo>
                  <a:cubicBezTo>
                    <a:pt x="1332" y="10280"/>
                    <a:pt x="1261" y="10280"/>
                    <a:pt x="1261" y="10357"/>
                  </a:cubicBezTo>
                  <a:cubicBezTo>
                    <a:pt x="1114" y="10428"/>
                    <a:pt x="1037" y="10576"/>
                    <a:pt x="1037" y="10724"/>
                  </a:cubicBezTo>
                  <a:cubicBezTo>
                    <a:pt x="966" y="10872"/>
                    <a:pt x="966" y="11020"/>
                    <a:pt x="966" y="11245"/>
                  </a:cubicBezTo>
                  <a:cubicBezTo>
                    <a:pt x="966" y="11541"/>
                    <a:pt x="889" y="11760"/>
                    <a:pt x="741" y="12056"/>
                  </a:cubicBezTo>
                  <a:cubicBezTo>
                    <a:pt x="593" y="12281"/>
                    <a:pt x="522" y="12577"/>
                    <a:pt x="522" y="12873"/>
                  </a:cubicBezTo>
                  <a:cubicBezTo>
                    <a:pt x="522" y="13239"/>
                    <a:pt x="522" y="13612"/>
                    <a:pt x="741" y="13979"/>
                  </a:cubicBezTo>
                  <a:cubicBezTo>
                    <a:pt x="818" y="14056"/>
                    <a:pt x="818" y="14204"/>
                    <a:pt x="818" y="14275"/>
                  </a:cubicBezTo>
                  <a:cubicBezTo>
                    <a:pt x="889" y="14352"/>
                    <a:pt x="818" y="14500"/>
                    <a:pt x="741" y="14571"/>
                  </a:cubicBezTo>
                  <a:cubicBezTo>
                    <a:pt x="670" y="14571"/>
                    <a:pt x="670" y="14648"/>
                    <a:pt x="593" y="14648"/>
                  </a:cubicBezTo>
                  <a:lnTo>
                    <a:pt x="593" y="14648"/>
                  </a:lnTo>
                  <a:lnTo>
                    <a:pt x="593" y="14719"/>
                  </a:lnTo>
                  <a:lnTo>
                    <a:pt x="593" y="14648"/>
                  </a:lnTo>
                  <a:lnTo>
                    <a:pt x="374" y="15092"/>
                  </a:lnTo>
                  <a:lnTo>
                    <a:pt x="374" y="15092"/>
                  </a:lnTo>
                  <a:lnTo>
                    <a:pt x="374" y="15092"/>
                  </a:lnTo>
                  <a:lnTo>
                    <a:pt x="374" y="15092"/>
                  </a:lnTo>
                  <a:lnTo>
                    <a:pt x="374" y="15388"/>
                  </a:lnTo>
                  <a:cubicBezTo>
                    <a:pt x="522" y="15607"/>
                    <a:pt x="593" y="15903"/>
                    <a:pt x="522" y="16128"/>
                  </a:cubicBezTo>
                  <a:cubicBezTo>
                    <a:pt x="522" y="16571"/>
                    <a:pt x="593" y="17015"/>
                    <a:pt x="741" y="17382"/>
                  </a:cubicBezTo>
                  <a:cubicBezTo>
                    <a:pt x="889" y="17826"/>
                    <a:pt x="966" y="18270"/>
                    <a:pt x="966" y="18714"/>
                  </a:cubicBezTo>
                  <a:cubicBezTo>
                    <a:pt x="966" y="19235"/>
                    <a:pt x="889" y="19826"/>
                    <a:pt x="1114" y="20341"/>
                  </a:cubicBezTo>
                  <a:lnTo>
                    <a:pt x="1114" y="20714"/>
                  </a:lnTo>
                  <a:cubicBezTo>
                    <a:pt x="1037" y="21010"/>
                    <a:pt x="966" y="21306"/>
                    <a:pt x="889" y="21525"/>
                  </a:cubicBezTo>
                  <a:cubicBezTo>
                    <a:pt x="818" y="21969"/>
                    <a:pt x="670" y="22265"/>
                    <a:pt x="297" y="22489"/>
                  </a:cubicBezTo>
                  <a:cubicBezTo>
                    <a:pt x="78" y="22708"/>
                    <a:pt x="1" y="23152"/>
                    <a:pt x="226" y="23377"/>
                  </a:cubicBezTo>
                  <a:cubicBezTo>
                    <a:pt x="374" y="23525"/>
                    <a:pt x="593" y="23673"/>
                    <a:pt x="670" y="23821"/>
                  </a:cubicBezTo>
                  <a:cubicBezTo>
                    <a:pt x="889" y="24117"/>
                    <a:pt x="1185" y="24188"/>
                    <a:pt x="1480" y="24265"/>
                  </a:cubicBezTo>
                  <a:cubicBezTo>
                    <a:pt x="1776" y="24265"/>
                    <a:pt x="2001" y="24336"/>
                    <a:pt x="2220" y="24265"/>
                  </a:cubicBezTo>
                  <a:cubicBezTo>
                    <a:pt x="2368" y="24265"/>
                    <a:pt x="2516" y="24265"/>
                    <a:pt x="2664" y="24188"/>
                  </a:cubicBezTo>
                  <a:cubicBezTo>
                    <a:pt x="3108" y="23821"/>
                    <a:pt x="3848" y="23821"/>
                    <a:pt x="4221" y="23300"/>
                  </a:cubicBezTo>
                  <a:cubicBezTo>
                    <a:pt x="4292" y="23300"/>
                    <a:pt x="4368" y="23229"/>
                    <a:pt x="4439" y="23229"/>
                  </a:cubicBezTo>
                  <a:cubicBezTo>
                    <a:pt x="4883" y="23229"/>
                    <a:pt x="5404" y="23081"/>
                    <a:pt x="5919" y="23152"/>
                  </a:cubicBezTo>
                  <a:cubicBezTo>
                    <a:pt x="6292" y="23300"/>
                    <a:pt x="6736" y="23229"/>
                    <a:pt x="7180" y="23229"/>
                  </a:cubicBezTo>
                  <a:cubicBezTo>
                    <a:pt x="7399" y="23229"/>
                    <a:pt x="7546" y="23152"/>
                    <a:pt x="7694" y="23004"/>
                  </a:cubicBezTo>
                  <a:cubicBezTo>
                    <a:pt x="8138" y="22560"/>
                    <a:pt x="8511" y="22342"/>
                    <a:pt x="9174" y="22046"/>
                  </a:cubicBezTo>
                  <a:cubicBezTo>
                    <a:pt x="9322" y="21969"/>
                    <a:pt x="9470" y="21821"/>
                    <a:pt x="9618" y="21750"/>
                  </a:cubicBezTo>
                  <a:cubicBezTo>
                    <a:pt x="9843" y="21602"/>
                    <a:pt x="10062" y="21525"/>
                    <a:pt x="10287" y="21525"/>
                  </a:cubicBezTo>
                  <a:cubicBezTo>
                    <a:pt x="10949" y="21602"/>
                    <a:pt x="11541" y="21525"/>
                    <a:pt x="12133" y="21229"/>
                  </a:cubicBezTo>
                  <a:cubicBezTo>
                    <a:pt x="12577" y="21010"/>
                    <a:pt x="13098" y="20933"/>
                    <a:pt x="13613" y="20933"/>
                  </a:cubicBezTo>
                  <a:cubicBezTo>
                    <a:pt x="13908" y="20933"/>
                    <a:pt x="14281" y="20933"/>
                    <a:pt x="14648" y="21010"/>
                  </a:cubicBezTo>
                  <a:cubicBezTo>
                    <a:pt x="14873" y="21010"/>
                    <a:pt x="15021" y="21081"/>
                    <a:pt x="15092" y="21229"/>
                  </a:cubicBezTo>
                  <a:cubicBezTo>
                    <a:pt x="15317" y="21454"/>
                    <a:pt x="15536" y="21525"/>
                    <a:pt x="15832" y="21602"/>
                  </a:cubicBezTo>
                  <a:cubicBezTo>
                    <a:pt x="16128" y="21602"/>
                    <a:pt x="16424" y="21750"/>
                    <a:pt x="16720" y="21898"/>
                  </a:cubicBezTo>
                  <a:cubicBezTo>
                    <a:pt x="16868" y="21969"/>
                    <a:pt x="17015" y="22194"/>
                    <a:pt x="17015" y="22342"/>
                  </a:cubicBezTo>
                  <a:cubicBezTo>
                    <a:pt x="16944" y="22560"/>
                    <a:pt x="17015" y="22785"/>
                    <a:pt x="17163" y="22933"/>
                  </a:cubicBezTo>
                  <a:cubicBezTo>
                    <a:pt x="17388" y="23081"/>
                    <a:pt x="17459" y="23300"/>
                    <a:pt x="17459" y="23596"/>
                  </a:cubicBezTo>
                  <a:cubicBezTo>
                    <a:pt x="17459" y="23821"/>
                    <a:pt x="17536" y="24040"/>
                    <a:pt x="17536" y="24336"/>
                  </a:cubicBezTo>
                  <a:lnTo>
                    <a:pt x="17536" y="24632"/>
                  </a:lnTo>
                  <a:lnTo>
                    <a:pt x="17536" y="24709"/>
                  </a:lnTo>
                  <a:cubicBezTo>
                    <a:pt x="17607" y="24780"/>
                    <a:pt x="17684" y="24857"/>
                    <a:pt x="17832" y="24928"/>
                  </a:cubicBezTo>
                  <a:cubicBezTo>
                    <a:pt x="17832" y="24928"/>
                    <a:pt x="17980" y="24928"/>
                    <a:pt x="17980" y="24857"/>
                  </a:cubicBezTo>
                  <a:lnTo>
                    <a:pt x="18868" y="23969"/>
                  </a:lnTo>
                  <a:cubicBezTo>
                    <a:pt x="19016" y="23821"/>
                    <a:pt x="19235" y="23744"/>
                    <a:pt x="19383" y="23596"/>
                  </a:cubicBezTo>
                  <a:cubicBezTo>
                    <a:pt x="19531" y="23448"/>
                    <a:pt x="19679" y="23229"/>
                    <a:pt x="19904" y="23081"/>
                  </a:cubicBezTo>
                  <a:cubicBezTo>
                    <a:pt x="19904" y="23004"/>
                    <a:pt x="19975" y="23004"/>
                    <a:pt x="19975" y="23004"/>
                  </a:cubicBezTo>
                  <a:lnTo>
                    <a:pt x="20051" y="23081"/>
                  </a:lnTo>
                  <a:cubicBezTo>
                    <a:pt x="20051" y="23229"/>
                    <a:pt x="20051" y="23448"/>
                    <a:pt x="19975" y="23525"/>
                  </a:cubicBezTo>
                  <a:cubicBezTo>
                    <a:pt x="19679" y="23744"/>
                    <a:pt x="19531" y="24117"/>
                    <a:pt x="19460" y="24413"/>
                  </a:cubicBezTo>
                  <a:cubicBezTo>
                    <a:pt x="19312" y="24780"/>
                    <a:pt x="19164" y="25005"/>
                    <a:pt x="18868" y="25153"/>
                  </a:cubicBezTo>
                  <a:cubicBezTo>
                    <a:pt x="18791" y="25153"/>
                    <a:pt x="18791" y="25224"/>
                    <a:pt x="18720" y="25301"/>
                  </a:cubicBezTo>
                  <a:cubicBezTo>
                    <a:pt x="18720" y="25372"/>
                    <a:pt x="18791" y="25520"/>
                    <a:pt x="18791" y="25520"/>
                  </a:cubicBezTo>
                  <a:lnTo>
                    <a:pt x="19164" y="25520"/>
                  </a:lnTo>
                  <a:cubicBezTo>
                    <a:pt x="19460" y="25449"/>
                    <a:pt x="19679" y="25372"/>
                    <a:pt x="19827" y="25076"/>
                  </a:cubicBezTo>
                  <a:cubicBezTo>
                    <a:pt x="19827" y="25005"/>
                    <a:pt x="19827" y="24928"/>
                    <a:pt x="19904" y="24857"/>
                  </a:cubicBezTo>
                  <a:cubicBezTo>
                    <a:pt x="19904" y="24857"/>
                    <a:pt x="19975" y="24857"/>
                    <a:pt x="19975" y="24780"/>
                  </a:cubicBezTo>
                  <a:cubicBezTo>
                    <a:pt x="19975" y="24857"/>
                    <a:pt x="20051" y="24857"/>
                    <a:pt x="20051" y="24928"/>
                  </a:cubicBezTo>
                  <a:cubicBezTo>
                    <a:pt x="20122" y="25224"/>
                    <a:pt x="20122" y="25596"/>
                    <a:pt x="19904" y="25815"/>
                  </a:cubicBezTo>
                  <a:cubicBezTo>
                    <a:pt x="19827" y="25963"/>
                    <a:pt x="19904" y="26040"/>
                    <a:pt x="19975" y="26040"/>
                  </a:cubicBezTo>
                  <a:cubicBezTo>
                    <a:pt x="20122" y="26111"/>
                    <a:pt x="20347" y="26111"/>
                    <a:pt x="20495" y="26111"/>
                  </a:cubicBezTo>
                  <a:lnTo>
                    <a:pt x="20495" y="26040"/>
                  </a:lnTo>
                  <a:lnTo>
                    <a:pt x="20495" y="26040"/>
                  </a:lnTo>
                  <a:lnTo>
                    <a:pt x="20495" y="26111"/>
                  </a:lnTo>
                  <a:lnTo>
                    <a:pt x="20495" y="26111"/>
                  </a:lnTo>
                  <a:lnTo>
                    <a:pt x="20495" y="26188"/>
                  </a:lnTo>
                  <a:cubicBezTo>
                    <a:pt x="20714" y="26780"/>
                    <a:pt x="20791" y="27295"/>
                    <a:pt x="20566" y="27887"/>
                  </a:cubicBezTo>
                  <a:cubicBezTo>
                    <a:pt x="20495" y="28035"/>
                    <a:pt x="20566" y="28183"/>
                    <a:pt x="20643" y="28331"/>
                  </a:cubicBezTo>
                  <a:cubicBezTo>
                    <a:pt x="20643" y="28479"/>
                    <a:pt x="20791" y="28627"/>
                    <a:pt x="20862" y="28774"/>
                  </a:cubicBezTo>
                  <a:cubicBezTo>
                    <a:pt x="21010" y="29295"/>
                    <a:pt x="21454" y="29591"/>
                    <a:pt x="21898" y="29739"/>
                  </a:cubicBezTo>
                  <a:cubicBezTo>
                    <a:pt x="22194" y="29810"/>
                    <a:pt x="22419" y="29958"/>
                    <a:pt x="22638" y="30106"/>
                  </a:cubicBezTo>
                  <a:cubicBezTo>
                    <a:pt x="22786" y="30254"/>
                    <a:pt x="22934" y="30331"/>
                    <a:pt x="23082" y="30479"/>
                  </a:cubicBezTo>
                  <a:cubicBezTo>
                    <a:pt x="23158" y="30550"/>
                    <a:pt x="23306" y="30627"/>
                    <a:pt x="23454" y="30550"/>
                  </a:cubicBezTo>
                  <a:cubicBezTo>
                    <a:pt x="23898" y="30331"/>
                    <a:pt x="24342" y="30106"/>
                    <a:pt x="24638" y="29662"/>
                  </a:cubicBezTo>
                  <a:cubicBezTo>
                    <a:pt x="24638" y="29591"/>
                    <a:pt x="24709" y="29591"/>
                    <a:pt x="24786" y="29662"/>
                  </a:cubicBezTo>
                  <a:lnTo>
                    <a:pt x="24786" y="29739"/>
                  </a:lnTo>
                  <a:cubicBezTo>
                    <a:pt x="24786" y="29887"/>
                    <a:pt x="24709" y="29958"/>
                    <a:pt x="24786" y="30035"/>
                  </a:cubicBezTo>
                  <a:cubicBezTo>
                    <a:pt x="25005" y="30331"/>
                    <a:pt x="25153" y="30698"/>
                    <a:pt x="25449" y="30994"/>
                  </a:cubicBezTo>
                  <a:cubicBezTo>
                    <a:pt x="25526" y="31071"/>
                    <a:pt x="25674" y="31071"/>
                    <a:pt x="25674" y="31071"/>
                  </a:cubicBezTo>
                  <a:cubicBezTo>
                    <a:pt x="26041" y="30698"/>
                    <a:pt x="26484" y="30479"/>
                    <a:pt x="26857" y="30183"/>
                  </a:cubicBezTo>
                  <a:cubicBezTo>
                    <a:pt x="27224" y="29887"/>
                    <a:pt x="27668" y="29739"/>
                    <a:pt x="28189" y="29739"/>
                  </a:cubicBezTo>
                  <a:lnTo>
                    <a:pt x="28704" y="29739"/>
                  </a:lnTo>
                  <a:cubicBezTo>
                    <a:pt x="29000" y="29662"/>
                    <a:pt x="29372" y="29295"/>
                    <a:pt x="29444" y="28999"/>
                  </a:cubicBezTo>
                  <a:cubicBezTo>
                    <a:pt x="29444" y="28556"/>
                    <a:pt x="29668" y="28183"/>
                    <a:pt x="29816" y="27739"/>
                  </a:cubicBezTo>
                  <a:cubicBezTo>
                    <a:pt x="29887" y="27224"/>
                    <a:pt x="30112" y="26780"/>
                    <a:pt x="30479" y="26407"/>
                  </a:cubicBezTo>
                  <a:cubicBezTo>
                    <a:pt x="30704" y="26188"/>
                    <a:pt x="30852" y="25892"/>
                    <a:pt x="31000" y="25667"/>
                  </a:cubicBezTo>
                  <a:cubicBezTo>
                    <a:pt x="31219" y="25301"/>
                    <a:pt x="31367" y="24928"/>
                    <a:pt x="31592" y="24632"/>
                  </a:cubicBezTo>
                  <a:cubicBezTo>
                    <a:pt x="31888" y="24040"/>
                    <a:pt x="32255" y="23525"/>
                    <a:pt x="32846" y="23229"/>
                  </a:cubicBezTo>
                  <a:cubicBezTo>
                    <a:pt x="32923" y="23152"/>
                    <a:pt x="33071" y="23004"/>
                    <a:pt x="33071" y="22856"/>
                  </a:cubicBezTo>
                  <a:cubicBezTo>
                    <a:pt x="33219" y="22413"/>
                    <a:pt x="33663" y="22194"/>
                    <a:pt x="33811" y="21750"/>
                  </a:cubicBezTo>
                  <a:cubicBezTo>
                    <a:pt x="33959" y="21306"/>
                    <a:pt x="33959" y="20785"/>
                    <a:pt x="34178" y="20418"/>
                  </a:cubicBezTo>
                  <a:cubicBezTo>
                    <a:pt x="34403" y="19897"/>
                    <a:pt x="34551" y="19306"/>
                    <a:pt x="34847" y="18862"/>
                  </a:cubicBezTo>
                  <a:cubicBezTo>
                    <a:pt x="34918" y="18714"/>
                    <a:pt x="34995" y="18495"/>
                    <a:pt x="34995" y="18347"/>
                  </a:cubicBezTo>
                  <a:cubicBezTo>
                    <a:pt x="35066" y="17974"/>
                    <a:pt x="34995" y="17678"/>
                    <a:pt x="34918" y="17311"/>
                  </a:cubicBezTo>
                  <a:cubicBezTo>
                    <a:pt x="34847" y="17086"/>
                    <a:pt x="34847" y="16790"/>
                    <a:pt x="34918" y="16571"/>
                  </a:cubicBezTo>
                  <a:cubicBezTo>
                    <a:pt x="34995" y="16423"/>
                    <a:pt x="34995" y="16275"/>
                    <a:pt x="34995" y="16051"/>
                  </a:cubicBezTo>
                  <a:cubicBezTo>
                    <a:pt x="34995" y="15536"/>
                    <a:pt x="35143" y="15092"/>
                    <a:pt x="35362" y="14648"/>
                  </a:cubicBezTo>
                  <a:lnTo>
                    <a:pt x="35362" y="14423"/>
                  </a:lnTo>
                  <a:cubicBezTo>
                    <a:pt x="35362" y="14352"/>
                    <a:pt x="35362" y="14352"/>
                    <a:pt x="35291" y="14275"/>
                  </a:cubicBezTo>
                  <a:cubicBezTo>
                    <a:pt x="35291" y="14275"/>
                    <a:pt x="35214" y="14275"/>
                    <a:pt x="35214" y="1435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" name="Google Shape;1837;p59">
              <a:extLst>
                <a:ext uri="{FF2B5EF4-FFF2-40B4-BE49-F238E27FC236}">
                  <a16:creationId xmlns:a16="http://schemas.microsoft.com/office/drawing/2014/main" id="{FE37E410-C3F7-79D3-0130-D70ADB5A094E}"/>
                </a:ext>
              </a:extLst>
            </p:cNvPr>
            <p:cNvSpPr/>
            <p:nvPr/>
          </p:nvSpPr>
          <p:spPr>
            <a:xfrm>
              <a:off x="2377950" y="102012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1" y="1"/>
                  </a:moveTo>
                  <a:lnTo>
                    <a:pt x="72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" name="Google Shape;1838;p59">
              <a:extLst>
                <a:ext uri="{FF2B5EF4-FFF2-40B4-BE49-F238E27FC236}">
                  <a16:creationId xmlns:a16="http://schemas.microsoft.com/office/drawing/2014/main" id="{3E7367D2-F504-4651-ABCA-2AF80C0B5BFF}"/>
                </a:ext>
              </a:extLst>
            </p:cNvPr>
            <p:cNvSpPr/>
            <p:nvPr/>
          </p:nvSpPr>
          <p:spPr>
            <a:xfrm>
              <a:off x="2405625" y="9406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" name="Google Shape;1839;p59">
              <a:extLst>
                <a:ext uri="{FF2B5EF4-FFF2-40B4-BE49-F238E27FC236}">
                  <a16:creationId xmlns:a16="http://schemas.microsoft.com/office/drawing/2014/main" id="{DA425888-6B09-701F-C4CA-590A65CE904F}"/>
                </a:ext>
              </a:extLst>
            </p:cNvPr>
            <p:cNvSpPr/>
            <p:nvPr/>
          </p:nvSpPr>
          <p:spPr>
            <a:xfrm>
              <a:off x="2231775" y="750125"/>
              <a:ext cx="601150" cy="458675"/>
            </a:xfrm>
            <a:custGeom>
              <a:avLst/>
              <a:gdLst/>
              <a:ahLst/>
              <a:cxnLst/>
              <a:rect l="l" t="t" r="r" b="b"/>
              <a:pathLst>
                <a:path w="24046" h="18347" extrusionOk="0">
                  <a:moveTo>
                    <a:pt x="7031" y="7989"/>
                  </a:moveTo>
                  <a:cubicBezTo>
                    <a:pt x="6883" y="8214"/>
                    <a:pt x="6883" y="8362"/>
                    <a:pt x="6954" y="8581"/>
                  </a:cubicBezTo>
                  <a:cubicBezTo>
                    <a:pt x="7102" y="8877"/>
                    <a:pt x="7102" y="9173"/>
                    <a:pt x="7031" y="9398"/>
                  </a:cubicBezTo>
                  <a:cubicBezTo>
                    <a:pt x="6954" y="9617"/>
                    <a:pt x="6883" y="9913"/>
                    <a:pt x="6883" y="10138"/>
                  </a:cubicBezTo>
                  <a:cubicBezTo>
                    <a:pt x="6806" y="10209"/>
                    <a:pt x="6806" y="10286"/>
                    <a:pt x="6735" y="10286"/>
                  </a:cubicBezTo>
                  <a:cubicBezTo>
                    <a:pt x="6439" y="10357"/>
                    <a:pt x="6510" y="10582"/>
                    <a:pt x="6510" y="10801"/>
                  </a:cubicBezTo>
                  <a:lnTo>
                    <a:pt x="6510" y="10801"/>
                  </a:lnTo>
                  <a:lnTo>
                    <a:pt x="6735" y="11025"/>
                  </a:lnTo>
                  <a:cubicBezTo>
                    <a:pt x="6806" y="11025"/>
                    <a:pt x="6806" y="11096"/>
                    <a:pt x="6806" y="11096"/>
                  </a:cubicBezTo>
                  <a:cubicBezTo>
                    <a:pt x="6954" y="11096"/>
                    <a:pt x="7031" y="11173"/>
                    <a:pt x="7102" y="11173"/>
                  </a:cubicBezTo>
                  <a:cubicBezTo>
                    <a:pt x="7102" y="11244"/>
                    <a:pt x="7179" y="11244"/>
                    <a:pt x="7179" y="11244"/>
                  </a:cubicBezTo>
                  <a:lnTo>
                    <a:pt x="7179" y="11244"/>
                  </a:lnTo>
                  <a:cubicBezTo>
                    <a:pt x="7250" y="11244"/>
                    <a:pt x="7327" y="11321"/>
                    <a:pt x="7327" y="11321"/>
                  </a:cubicBezTo>
                  <a:cubicBezTo>
                    <a:pt x="7398" y="11321"/>
                    <a:pt x="7398" y="11392"/>
                    <a:pt x="7398" y="11392"/>
                  </a:cubicBezTo>
                  <a:cubicBezTo>
                    <a:pt x="7398" y="11392"/>
                    <a:pt x="7398" y="11469"/>
                    <a:pt x="7327" y="11469"/>
                  </a:cubicBezTo>
                  <a:cubicBezTo>
                    <a:pt x="7250" y="11540"/>
                    <a:pt x="7250" y="11469"/>
                    <a:pt x="7179" y="11392"/>
                  </a:cubicBezTo>
                  <a:lnTo>
                    <a:pt x="7179" y="11244"/>
                  </a:lnTo>
                  <a:lnTo>
                    <a:pt x="7179" y="11244"/>
                  </a:lnTo>
                  <a:cubicBezTo>
                    <a:pt x="7179" y="11244"/>
                    <a:pt x="7102" y="11244"/>
                    <a:pt x="7102" y="11173"/>
                  </a:cubicBezTo>
                  <a:cubicBezTo>
                    <a:pt x="7031" y="11173"/>
                    <a:pt x="6883" y="11173"/>
                    <a:pt x="6806" y="11096"/>
                  </a:cubicBezTo>
                  <a:cubicBezTo>
                    <a:pt x="6806" y="11096"/>
                    <a:pt x="6735" y="11096"/>
                    <a:pt x="6735" y="11025"/>
                  </a:cubicBezTo>
                  <a:lnTo>
                    <a:pt x="6510" y="10801"/>
                  </a:lnTo>
                  <a:lnTo>
                    <a:pt x="6510" y="10801"/>
                  </a:lnTo>
                  <a:lnTo>
                    <a:pt x="5848" y="10801"/>
                  </a:lnTo>
                  <a:cubicBezTo>
                    <a:pt x="5771" y="10877"/>
                    <a:pt x="5623" y="10948"/>
                    <a:pt x="5552" y="10948"/>
                  </a:cubicBezTo>
                  <a:cubicBezTo>
                    <a:pt x="5256" y="10948"/>
                    <a:pt x="5031" y="11025"/>
                    <a:pt x="4812" y="11025"/>
                  </a:cubicBezTo>
                  <a:cubicBezTo>
                    <a:pt x="4735" y="11392"/>
                    <a:pt x="4516" y="11688"/>
                    <a:pt x="4143" y="11913"/>
                  </a:cubicBezTo>
                  <a:cubicBezTo>
                    <a:pt x="3924" y="12061"/>
                    <a:pt x="3847" y="12280"/>
                    <a:pt x="3847" y="12505"/>
                  </a:cubicBezTo>
                  <a:cubicBezTo>
                    <a:pt x="3776" y="12653"/>
                    <a:pt x="3924" y="12801"/>
                    <a:pt x="4072" y="12872"/>
                  </a:cubicBezTo>
                  <a:lnTo>
                    <a:pt x="4220" y="12872"/>
                  </a:lnTo>
                  <a:cubicBezTo>
                    <a:pt x="4587" y="12949"/>
                    <a:pt x="4664" y="13020"/>
                    <a:pt x="4664" y="13316"/>
                  </a:cubicBezTo>
                  <a:cubicBezTo>
                    <a:pt x="4664" y="13464"/>
                    <a:pt x="4735" y="13612"/>
                    <a:pt x="4664" y="13760"/>
                  </a:cubicBezTo>
                  <a:cubicBezTo>
                    <a:pt x="4664" y="13908"/>
                    <a:pt x="4587" y="14055"/>
                    <a:pt x="4439" y="14203"/>
                  </a:cubicBezTo>
                  <a:lnTo>
                    <a:pt x="4368" y="14203"/>
                  </a:lnTo>
                  <a:lnTo>
                    <a:pt x="4291" y="14203"/>
                  </a:lnTo>
                  <a:cubicBezTo>
                    <a:pt x="4220" y="13984"/>
                    <a:pt x="4220" y="13689"/>
                    <a:pt x="4143" y="13464"/>
                  </a:cubicBezTo>
                  <a:cubicBezTo>
                    <a:pt x="4072" y="13393"/>
                    <a:pt x="3995" y="13245"/>
                    <a:pt x="3847" y="13168"/>
                  </a:cubicBezTo>
                  <a:cubicBezTo>
                    <a:pt x="3628" y="13020"/>
                    <a:pt x="3403" y="13097"/>
                    <a:pt x="3184" y="13168"/>
                  </a:cubicBezTo>
                  <a:cubicBezTo>
                    <a:pt x="3108" y="13168"/>
                    <a:pt x="3037" y="13245"/>
                    <a:pt x="3037" y="13316"/>
                  </a:cubicBezTo>
                  <a:cubicBezTo>
                    <a:pt x="2960" y="13393"/>
                    <a:pt x="2960" y="13541"/>
                    <a:pt x="2960" y="13612"/>
                  </a:cubicBezTo>
                  <a:cubicBezTo>
                    <a:pt x="2889" y="13984"/>
                    <a:pt x="3037" y="14428"/>
                    <a:pt x="3037" y="14795"/>
                  </a:cubicBezTo>
                  <a:lnTo>
                    <a:pt x="3108" y="14795"/>
                  </a:lnTo>
                  <a:lnTo>
                    <a:pt x="3108" y="14795"/>
                  </a:lnTo>
                  <a:lnTo>
                    <a:pt x="3037" y="14795"/>
                  </a:lnTo>
                  <a:cubicBezTo>
                    <a:pt x="2960" y="14795"/>
                    <a:pt x="2889" y="14872"/>
                    <a:pt x="2812" y="14795"/>
                  </a:cubicBezTo>
                  <a:cubicBezTo>
                    <a:pt x="2149" y="14724"/>
                    <a:pt x="1628" y="14943"/>
                    <a:pt x="1113" y="15239"/>
                  </a:cubicBezTo>
                  <a:lnTo>
                    <a:pt x="965" y="15239"/>
                  </a:lnTo>
                  <a:lnTo>
                    <a:pt x="740" y="15464"/>
                  </a:lnTo>
                  <a:cubicBezTo>
                    <a:pt x="592" y="15535"/>
                    <a:pt x="592" y="15464"/>
                    <a:pt x="521" y="15387"/>
                  </a:cubicBezTo>
                  <a:cubicBezTo>
                    <a:pt x="296" y="15239"/>
                    <a:pt x="225" y="15239"/>
                    <a:pt x="148" y="15316"/>
                  </a:cubicBezTo>
                  <a:cubicBezTo>
                    <a:pt x="1" y="15612"/>
                    <a:pt x="1" y="15908"/>
                    <a:pt x="148" y="16056"/>
                  </a:cubicBezTo>
                  <a:cubicBezTo>
                    <a:pt x="521" y="16275"/>
                    <a:pt x="817" y="16571"/>
                    <a:pt x="1261" y="16719"/>
                  </a:cubicBezTo>
                  <a:cubicBezTo>
                    <a:pt x="1705" y="16867"/>
                    <a:pt x="2072" y="17091"/>
                    <a:pt x="2445" y="17310"/>
                  </a:cubicBezTo>
                  <a:cubicBezTo>
                    <a:pt x="2593" y="17387"/>
                    <a:pt x="2664" y="17458"/>
                    <a:pt x="2741" y="17458"/>
                  </a:cubicBezTo>
                  <a:cubicBezTo>
                    <a:pt x="2889" y="17535"/>
                    <a:pt x="3108" y="17535"/>
                    <a:pt x="3184" y="17310"/>
                  </a:cubicBezTo>
                  <a:lnTo>
                    <a:pt x="3332" y="17163"/>
                  </a:lnTo>
                  <a:lnTo>
                    <a:pt x="3332" y="17163"/>
                  </a:lnTo>
                  <a:lnTo>
                    <a:pt x="3255" y="17163"/>
                  </a:lnTo>
                  <a:lnTo>
                    <a:pt x="3332" y="17163"/>
                  </a:lnTo>
                  <a:lnTo>
                    <a:pt x="3332" y="17163"/>
                  </a:lnTo>
                  <a:cubicBezTo>
                    <a:pt x="3480" y="17163"/>
                    <a:pt x="3628" y="17091"/>
                    <a:pt x="3776" y="17239"/>
                  </a:cubicBezTo>
                  <a:cubicBezTo>
                    <a:pt x="4143" y="17458"/>
                    <a:pt x="4516" y="17606"/>
                    <a:pt x="4960" y="17535"/>
                  </a:cubicBezTo>
                  <a:cubicBezTo>
                    <a:pt x="5031" y="17535"/>
                    <a:pt x="5108" y="17535"/>
                    <a:pt x="5179" y="17606"/>
                  </a:cubicBezTo>
                  <a:cubicBezTo>
                    <a:pt x="5327" y="17606"/>
                    <a:pt x="5404" y="17683"/>
                    <a:pt x="5475" y="17979"/>
                  </a:cubicBezTo>
                  <a:cubicBezTo>
                    <a:pt x="5475" y="17979"/>
                    <a:pt x="5404" y="18050"/>
                    <a:pt x="5475" y="18050"/>
                  </a:cubicBezTo>
                  <a:cubicBezTo>
                    <a:pt x="5475" y="18198"/>
                    <a:pt x="5623" y="18346"/>
                    <a:pt x="5700" y="18275"/>
                  </a:cubicBezTo>
                  <a:cubicBezTo>
                    <a:pt x="5996" y="18275"/>
                    <a:pt x="6215" y="18198"/>
                    <a:pt x="6439" y="18127"/>
                  </a:cubicBezTo>
                  <a:cubicBezTo>
                    <a:pt x="6587" y="18050"/>
                    <a:pt x="6735" y="17902"/>
                    <a:pt x="6954" y="17979"/>
                  </a:cubicBezTo>
                  <a:cubicBezTo>
                    <a:pt x="7327" y="17979"/>
                    <a:pt x="7546" y="17683"/>
                    <a:pt x="7771" y="17458"/>
                  </a:cubicBezTo>
                  <a:cubicBezTo>
                    <a:pt x="7842" y="17458"/>
                    <a:pt x="7842" y="17387"/>
                    <a:pt x="7842" y="17387"/>
                  </a:cubicBezTo>
                  <a:cubicBezTo>
                    <a:pt x="7990" y="17091"/>
                    <a:pt x="7919" y="16867"/>
                    <a:pt x="7623" y="16719"/>
                  </a:cubicBezTo>
                  <a:cubicBezTo>
                    <a:pt x="7546" y="16648"/>
                    <a:pt x="7398" y="16648"/>
                    <a:pt x="7398" y="16500"/>
                  </a:cubicBezTo>
                  <a:cubicBezTo>
                    <a:pt x="7398" y="16352"/>
                    <a:pt x="7398" y="16204"/>
                    <a:pt x="7546" y="16127"/>
                  </a:cubicBezTo>
                  <a:cubicBezTo>
                    <a:pt x="7623" y="16056"/>
                    <a:pt x="7694" y="15979"/>
                    <a:pt x="7771" y="15979"/>
                  </a:cubicBezTo>
                  <a:cubicBezTo>
                    <a:pt x="7990" y="15831"/>
                    <a:pt x="8215" y="15760"/>
                    <a:pt x="8434" y="15612"/>
                  </a:cubicBezTo>
                  <a:cubicBezTo>
                    <a:pt x="8730" y="15464"/>
                    <a:pt x="8878" y="15316"/>
                    <a:pt x="8955" y="15020"/>
                  </a:cubicBezTo>
                  <a:cubicBezTo>
                    <a:pt x="9026" y="14943"/>
                    <a:pt x="9026" y="14872"/>
                    <a:pt x="9026" y="14795"/>
                  </a:cubicBezTo>
                  <a:lnTo>
                    <a:pt x="9103" y="14724"/>
                  </a:lnTo>
                  <a:cubicBezTo>
                    <a:pt x="9174" y="14576"/>
                    <a:pt x="9251" y="14499"/>
                    <a:pt x="9398" y="14576"/>
                  </a:cubicBezTo>
                  <a:cubicBezTo>
                    <a:pt x="9765" y="14647"/>
                    <a:pt x="10138" y="14576"/>
                    <a:pt x="10434" y="14576"/>
                  </a:cubicBezTo>
                  <a:cubicBezTo>
                    <a:pt x="10653" y="14576"/>
                    <a:pt x="10730" y="14351"/>
                    <a:pt x="10653" y="14203"/>
                  </a:cubicBezTo>
                  <a:cubicBezTo>
                    <a:pt x="10653" y="14132"/>
                    <a:pt x="10582" y="14055"/>
                    <a:pt x="10582" y="14055"/>
                  </a:cubicBezTo>
                  <a:lnTo>
                    <a:pt x="10582" y="14055"/>
                  </a:lnTo>
                  <a:cubicBezTo>
                    <a:pt x="10505" y="14055"/>
                    <a:pt x="10505" y="13984"/>
                    <a:pt x="10505" y="13984"/>
                  </a:cubicBezTo>
                  <a:lnTo>
                    <a:pt x="10357" y="13984"/>
                  </a:lnTo>
                  <a:cubicBezTo>
                    <a:pt x="10434" y="13908"/>
                    <a:pt x="10505" y="13984"/>
                    <a:pt x="10505" y="13984"/>
                  </a:cubicBezTo>
                  <a:lnTo>
                    <a:pt x="10582" y="13984"/>
                  </a:lnTo>
                  <a:lnTo>
                    <a:pt x="10582" y="14055"/>
                  </a:lnTo>
                  <a:cubicBezTo>
                    <a:pt x="10878" y="14055"/>
                    <a:pt x="11174" y="13984"/>
                    <a:pt x="11322" y="13689"/>
                  </a:cubicBezTo>
                  <a:lnTo>
                    <a:pt x="11689" y="13316"/>
                  </a:lnTo>
                  <a:cubicBezTo>
                    <a:pt x="11837" y="13245"/>
                    <a:pt x="11914" y="13097"/>
                    <a:pt x="11985" y="12949"/>
                  </a:cubicBezTo>
                  <a:cubicBezTo>
                    <a:pt x="12133" y="12724"/>
                    <a:pt x="12133" y="12576"/>
                    <a:pt x="11985" y="12357"/>
                  </a:cubicBezTo>
                  <a:cubicBezTo>
                    <a:pt x="11914" y="12209"/>
                    <a:pt x="11837" y="12132"/>
                    <a:pt x="11837" y="11913"/>
                  </a:cubicBezTo>
                  <a:lnTo>
                    <a:pt x="11837" y="11913"/>
                  </a:lnTo>
                  <a:lnTo>
                    <a:pt x="11766" y="11913"/>
                  </a:lnTo>
                  <a:lnTo>
                    <a:pt x="11837" y="11913"/>
                  </a:lnTo>
                  <a:lnTo>
                    <a:pt x="11837" y="11913"/>
                  </a:lnTo>
                  <a:lnTo>
                    <a:pt x="12281" y="12132"/>
                  </a:lnTo>
                  <a:cubicBezTo>
                    <a:pt x="12505" y="12209"/>
                    <a:pt x="12653" y="12061"/>
                    <a:pt x="12653" y="11836"/>
                  </a:cubicBezTo>
                  <a:cubicBezTo>
                    <a:pt x="12724" y="11688"/>
                    <a:pt x="12653" y="11540"/>
                    <a:pt x="12505" y="11392"/>
                  </a:cubicBezTo>
                  <a:cubicBezTo>
                    <a:pt x="12358" y="11321"/>
                    <a:pt x="12210" y="11321"/>
                    <a:pt x="12133" y="11244"/>
                  </a:cubicBezTo>
                  <a:cubicBezTo>
                    <a:pt x="12062" y="11244"/>
                    <a:pt x="12062" y="11244"/>
                    <a:pt x="12062" y="11173"/>
                  </a:cubicBezTo>
                  <a:cubicBezTo>
                    <a:pt x="12062" y="11173"/>
                    <a:pt x="12133" y="11096"/>
                    <a:pt x="12133" y="11025"/>
                  </a:cubicBezTo>
                  <a:cubicBezTo>
                    <a:pt x="12281" y="11025"/>
                    <a:pt x="12358" y="10948"/>
                    <a:pt x="12429" y="10948"/>
                  </a:cubicBezTo>
                  <a:cubicBezTo>
                    <a:pt x="12801" y="11025"/>
                    <a:pt x="13097" y="11025"/>
                    <a:pt x="13393" y="11025"/>
                  </a:cubicBezTo>
                  <a:cubicBezTo>
                    <a:pt x="13612" y="11025"/>
                    <a:pt x="13760" y="10948"/>
                    <a:pt x="13760" y="10730"/>
                  </a:cubicBezTo>
                  <a:cubicBezTo>
                    <a:pt x="13760" y="10653"/>
                    <a:pt x="13837" y="10582"/>
                    <a:pt x="13837" y="10505"/>
                  </a:cubicBezTo>
                  <a:cubicBezTo>
                    <a:pt x="13908" y="10582"/>
                    <a:pt x="13908" y="10582"/>
                    <a:pt x="13985" y="10582"/>
                  </a:cubicBezTo>
                  <a:lnTo>
                    <a:pt x="14133" y="10730"/>
                  </a:lnTo>
                  <a:cubicBezTo>
                    <a:pt x="14648" y="10948"/>
                    <a:pt x="14944" y="10877"/>
                    <a:pt x="15240" y="10505"/>
                  </a:cubicBezTo>
                  <a:cubicBezTo>
                    <a:pt x="15613" y="10061"/>
                    <a:pt x="16056" y="9694"/>
                    <a:pt x="16500" y="9398"/>
                  </a:cubicBezTo>
                  <a:cubicBezTo>
                    <a:pt x="16719" y="9321"/>
                    <a:pt x="17015" y="9173"/>
                    <a:pt x="17163" y="8954"/>
                  </a:cubicBezTo>
                  <a:cubicBezTo>
                    <a:pt x="17311" y="8806"/>
                    <a:pt x="17459" y="8729"/>
                    <a:pt x="17607" y="8729"/>
                  </a:cubicBezTo>
                  <a:cubicBezTo>
                    <a:pt x="18199" y="8510"/>
                    <a:pt x="18643" y="8214"/>
                    <a:pt x="19234" y="8137"/>
                  </a:cubicBezTo>
                  <a:cubicBezTo>
                    <a:pt x="19678" y="7841"/>
                    <a:pt x="20199" y="7546"/>
                    <a:pt x="20643" y="7250"/>
                  </a:cubicBezTo>
                  <a:cubicBezTo>
                    <a:pt x="20714" y="7250"/>
                    <a:pt x="20791" y="7102"/>
                    <a:pt x="20791" y="7031"/>
                  </a:cubicBezTo>
                  <a:cubicBezTo>
                    <a:pt x="20791" y="6883"/>
                    <a:pt x="20714" y="6806"/>
                    <a:pt x="20495" y="6735"/>
                  </a:cubicBezTo>
                  <a:cubicBezTo>
                    <a:pt x="20418" y="6735"/>
                    <a:pt x="20270" y="6658"/>
                    <a:pt x="20122" y="6587"/>
                  </a:cubicBezTo>
                  <a:lnTo>
                    <a:pt x="20122" y="6587"/>
                  </a:lnTo>
                  <a:lnTo>
                    <a:pt x="20122" y="6658"/>
                  </a:lnTo>
                  <a:lnTo>
                    <a:pt x="20122" y="6587"/>
                  </a:lnTo>
                  <a:lnTo>
                    <a:pt x="20122" y="6587"/>
                  </a:lnTo>
                  <a:cubicBezTo>
                    <a:pt x="20199" y="6510"/>
                    <a:pt x="20199" y="6362"/>
                    <a:pt x="20418" y="6362"/>
                  </a:cubicBezTo>
                  <a:cubicBezTo>
                    <a:pt x="20939" y="6362"/>
                    <a:pt x="21454" y="6291"/>
                    <a:pt x="21974" y="6214"/>
                  </a:cubicBezTo>
                  <a:cubicBezTo>
                    <a:pt x="22489" y="5995"/>
                    <a:pt x="23010" y="5770"/>
                    <a:pt x="23454" y="5474"/>
                  </a:cubicBezTo>
                  <a:cubicBezTo>
                    <a:pt x="23525" y="5474"/>
                    <a:pt x="23602" y="5474"/>
                    <a:pt x="23673" y="5403"/>
                  </a:cubicBezTo>
                  <a:cubicBezTo>
                    <a:pt x="23750" y="5255"/>
                    <a:pt x="23898" y="5107"/>
                    <a:pt x="23969" y="4959"/>
                  </a:cubicBezTo>
                  <a:cubicBezTo>
                    <a:pt x="24046" y="4811"/>
                    <a:pt x="24046" y="4587"/>
                    <a:pt x="24046" y="4368"/>
                  </a:cubicBezTo>
                  <a:cubicBezTo>
                    <a:pt x="24046" y="4143"/>
                    <a:pt x="23969" y="3924"/>
                    <a:pt x="23750" y="3847"/>
                  </a:cubicBezTo>
                  <a:cubicBezTo>
                    <a:pt x="23602" y="3847"/>
                    <a:pt x="23525" y="3776"/>
                    <a:pt x="23525" y="3551"/>
                  </a:cubicBezTo>
                  <a:cubicBezTo>
                    <a:pt x="23602" y="3332"/>
                    <a:pt x="23602" y="3107"/>
                    <a:pt x="23602" y="2811"/>
                  </a:cubicBezTo>
                  <a:cubicBezTo>
                    <a:pt x="23602" y="2811"/>
                    <a:pt x="23525" y="2663"/>
                    <a:pt x="23454" y="2663"/>
                  </a:cubicBezTo>
                  <a:lnTo>
                    <a:pt x="22785" y="2444"/>
                  </a:lnTo>
                  <a:cubicBezTo>
                    <a:pt x="22566" y="2367"/>
                    <a:pt x="22341" y="2444"/>
                    <a:pt x="22193" y="2515"/>
                  </a:cubicBezTo>
                  <a:cubicBezTo>
                    <a:pt x="22122" y="2592"/>
                    <a:pt x="22045" y="2592"/>
                    <a:pt x="21974" y="2592"/>
                  </a:cubicBezTo>
                  <a:cubicBezTo>
                    <a:pt x="21898" y="2592"/>
                    <a:pt x="21898" y="2592"/>
                    <a:pt x="21898" y="2663"/>
                  </a:cubicBezTo>
                  <a:lnTo>
                    <a:pt x="21827" y="2663"/>
                  </a:lnTo>
                  <a:lnTo>
                    <a:pt x="21750" y="2740"/>
                  </a:lnTo>
                  <a:lnTo>
                    <a:pt x="21679" y="2740"/>
                  </a:lnTo>
                  <a:cubicBezTo>
                    <a:pt x="21679" y="2663"/>
                    <a:pt x="21750" y="2663"/>
                    <a:pt x="21827" y="2663"/>
                  </a:cubicBezTo>
                  <a:cubicBezTo>
                    <a:pt x="21827" y="2663"/>
                    <a:pt x="21827" y="2592"/>
                    <a:pt x="21898" y="2592"/>
                  </a:cubicBezTo>
                  <a:lnTo>
                    <a:pt x="21974" y="2592"/>
                  </a:lnTo>
                  <a:cubicBezTo>
                    <a:pt x="22045" y="2444"/>
                    <a:pt x="22122" y="2367"/>
                    <a:pt x="22270" y="2296"/>
                  </a:cubicBezTo>
                  <a:cubicBezTo>
                    <a:pt x="22418" y="2148"/>
                    <a:pt x="22418" y="2071"/>
                    <a:pt x="22270" y="1923"/>
                  </a:cubicBezTo>
                  <a:cubicBezTo>
                    <a:pt x="22193" y="1852"/>
                    <a:pt x="22122" y="1852"/>
                    <a:pt x="22045" y="1775"/>
                  </a:cubicBezTo>
                  <a:lnTo>
                    <a:pt x="21974" y="1775"/>
                  </a:lnTo>
                  <a:cubicBezTo>
                    <a:pt x="21679" y="1704"/>
                    <a:pt x="21531" y="1480"/>
                    <a:pt x="21235" y="1480"/>
                  </a:cubicBezTo>
                  <a:cubicBezTo>
                    <a:pt x="21010" y="1409"/>
                    <a:pt x="20939" y="1332"/>
                    <a:pt x="20862" y="1113"/>
                  </a:cubicBezTo>
                  <a:cubicBezTo>
                    <a:pt x="20791" y="965"/>
                    <a:pt x="20714" y="888"/>
                    <a:pt x="20566" y="888"/>
                  </a:cubicBezTo>
                  <a:cubicBezTo>
                    <a:pt x="20270" y="817"/>
                    <a:pt x="19974" y="817"/>
                    <a:pt x="19755" y="669"/>
                  </a:cubicBezTo>
                  <a:cubicBezTo>
                    <a:pt x="19459" y="592"/>
                    <a:pt x="19163" y="592"/>
                    <a:pt x="18938" y="740"/>
                  </a:cubicBezTo>
                  <a:cubicBezTo>
                    <a:pt x="18791" y="888"/>
                    <a:pt x="18643" y="817"/>
                    <a:pt x="18643" y="521"/>
                  </a:cubicBezTo>
                  <a:cubicBezTo>
                    <a:pt x="18643" y="444"/>
                    <a:pt x="18643" y="373"/>
                    <a:pt x="18572" y="373"/>
                  </a:cubicBezTo>
                  <a:cubicBezTo>
                    <a:pt x="18199" y="225"/>
                    <a:pt x="17832" y="148"/>
                    <a:pt x="17459" y="77"/>
                  </a:cubicBezTo>
                  <a:lnTo>
                    <a:pt x="17015" y="77"/>
                  </a:lnTo>
                  <a:cubicBezTo>
                    <a:pt x="16944" y="77"/>
                    <a:pt x="16796" y="225"/>
                    <a:pt x="16796" y="373"/>
                  </a:cubicBezTo>
                  <a:cubicBezTo>
                    <a:pt x="16719" y="592"/>
                    <a:pt x="16719" y="817"/>
                    <a:pt x="16648" y="1036"/>
                  </a:cubicBezTo>
                  <a:cubicBezTo>
                    <a:pt x="16648" y="1113"/>
                    <a:pt x="16648" y="1113"/>
                    <a:pt x="16571" y="1113"/>
                  </a:cubicBezTo>
                  <a:cubicBezTo>
                    <a:pt x="16571" y="1184"/>
                    <a:pt x="16500" y="1113"/>
                    <a:pt x="16423" y="1036"/>
                  </a:cubicBezTo>
                  <a:lnTo>
                    <a:pt x="16423" y="740"/>
                  </a:lnTo>
                  <a:lnTo>
                    <a:pt x="16423" y="592"/>
                  </a:lnTo>
                  <a:cubicBezTo>
                    <a:pt x="16352" y="592"/>
                    <a:pt x="16275" y="521"/>
                    <a:pt x="16275" y="521"/>
                  </a:cubicBezTo>
                  <a:cubicBezTo>
                    <a:pt x="15979" y="521"/>
                    <a:pt x="15831" y="373"/>
                    <a:pt x="15684" y="148"/>
                  </a:cubicBezTo>
                  <a:cubicBezTo>
                    <a:pt x="15536" y="0"/>
                    <a:pt x="15388" y="0"/>
                    <a:pt x="15169" y="77"/>
                  </a:cubicBezTo>
                  <a:cubicBezTo>
                    <a:pt x="15021" y="148"/>
                    <a:pt x="14873" y="296"/>
                    <a:pt x="14873" y="521"/>
                  </a:cubicBezTo>
                  <a:cubicBezTo>
                    <a:pt x="14873" y="592"/>
                    <a:pt x="14944" y="740"/>
                    <a:pt x="14944" y="888"/>
                  </a:cubicBezTo>
                  <a:cubicBezTo>
                    <a:pt x="14944" y="888"/>
                    <a:pt x="14944" y="965"/>
                    <a:pt x="14873" y="965"/>
                  </a:cubicBezTo>
                  <a:lnTo>
                    <a:pt x="14796" y="965"/>
                  </a:lnTo>
                  <a:cubicBezTo>
                    <a:pt x="14725" y="740"/>
                    <a:pt x="14648" y="592"/>
                    <a:pt x="14500" y="373"/>
                  </a:cubicBezTo>
                  <a:cubicBezTo>
                    <a:pt x="14352" y="225"/>
                    <a:pt x="14133" y="225"/>
                    <a:pt x="13985" y="444"/>
                  </a:cubicBezTo>
                  <a:cubicBezTo>
                    <a:pt x="13908" y="669"/>
                    <a:pt x="13908" y="669"/>
                    <a:pt x="13760" y="592"/>
                  </a:cubicBezTo>
                  <a:lnTo>
                    <a:pt x="13612" y="592"/>
                  </a:lnTo>
                  <a:cubicBezTo>
                    <a:pt x="13464" y="521"/>
                    <a:pt x="13245" y="669"/>
                    <a:pt x="13316" y="817"/>
                  </a:cubicBezTo>
                  <a:cubicBezTo>
                    <a:pt x="13393" y="1113"/>
                    <a:pt x="13245" y="1261"/>
                    <a:pt x="13020" y="1409"/>
                  </a:cubicBezTo>
                  <a:cubicBezTo>
                    <a:pt x="12949" y="1480"/>
                    <a:pt x="12949" y="1627"/>
                    <a:pt x="12872" y="1775"/>
                  </a:cubicBezTo>
                  <a:cubicBezTo>
                    <a:pt x="12801" y="1923"/>
                    <a:pt x="12505" y="1852"/>
                    <a:pt x="12429" y="1704"/>
                  </a:cubicBezTo>
                  <a:cubicBezTo>
                    <a:pt x="12281" y="1480"/>
                    <a:pt x="12133" y="1184"/>
                    <a:pt x="11985" y="888"/>
                  </a:cubicBezTo>
                  <a:cubicBezTo>
                    <a:pt x="11914" y="817"/>
                    <a:pt x="11766" y="740"/>
                    <a:pt x="11618" y="740"/>
                  </a:cubicBezTo>
                  <a:cubicBezTo>
                    <a:pt x="11541" y="669"/>
                    <a:pt x="11393" y="817"/>
                    <a:pt x="11322" y="965"/>
                  </a:cubicBezTo>
                  <a:cubicBezTo>
                    <a:pt x="11322" y="1184"/>
                    <a:pt x="11245" y="1261"/>
                    <a:pt x="11026" y="1332"/>
                  </a:cubicBezTo>
                  <a:cubicBezTo>
                    <a:pt x="10949" y="1332"/>
                    <a:pt x="10878" y="1332"/>
                    <a:pt x="10801" y="1409"/>
                  </a:cubicBezTo>
                  <a:cubicBezTo>
                    <a:pt x="10730" y="1409"/>
                    <a:pt x="10730" y="1480"/>
                    <a:pt x="10730" y="1556"/>
                  </a:cubicBezTo>
                  <a:cubicBezTo>
                    <a:pt x="10801" y="1775"/>
                    <a:pt x="10878" y="2071"/>
                    <a:pt x="11026" y="2296"/>
                  </a:cubicBezTo>
                  <a:lnTo>
                    <a:pt x="11026" y="2296"/>
                  </a:lnTo>
                  <a:lnTo>
                    <a:pt x="11097" y="2367"/>
                  </a:lnTo>
                  <a:lnTo>
                    <a:pt x="11026" y="2367"/>
                  </a:lnTo>
                  <a:lnTo>
                    <a:pt x="11026" y="2296"/>
                  </a:lnTo>
                  <a:cubicBezTo>
                    <a:pt x="10801" y="2296"/>
                    <a:pt x="10730" y="2296"/>
                    <a:pt x="10582" y="2148"/>
                  </a:cubicBezTo>
                  <a:cubicBezTo>
                    <a:pt x="10505" y="2000"/>
                    <a:pt x="10357" y="1923"/>
                    <a:pt x="10209" y="2000"/>
                  </a:cubicBezTo>
                  <a:cubicBezTo>
                    <a:pt x="10138" y="2000"/>
                    <a:pt x="9990" y="2000"/>
                    <a:pt x="9913" y="1923"/>
                  </a:cubicBezTo>
                  <a:cubicBezTo>
                    <a:pt x="9842" y="1852"/>
                    <a:pt x="9842" y="1704"/>
                    <a:pt x="9765" y="1627"/>
                  </a:cubicBezTo>
                  <a:cubicBezTo>
                    <a:pt x="9617" y="1480"/>
                    <a:pt x="9546" y="1480"/>
                    <a:pt x="9398" y="1627"/>
                  </a:cubicBezTo>
                  <a:cubicBezTo>
                    <a:pt x="9322" y="1704"/>
                    <a:pt x="9174" y="1775"/>
                    <a:pt x="9103" y="1923"/>
                  </a:cubicBezTo>
                  <a:cubicBezTo>
                    <a:pt x="9026" y="1923"/>
                    <a:pt x="8955" y="1923"/>
                    <a:pt x="8878" y="1852"/>
                  </a:cubicBezTo>
                  <a:cubicBezTo>
                    <a:pt x="8807" y="1704"/>
                    <a:pt x="8582" y="1704"/>
                    <a:pt x="8434" y="1775"/>
                  </a:cubicBezTo>
                  <a:cubicBezTo>
                    <a:pt x="8067" y="1852"/>
                    <a:pt x="7694" y="1923"/>
                    <a:pt x="7327" y="2148"/>
                  </a:cubicBezTo>
                  <a:lnTo>
                    <a:pt x="7102" y="2367"/>
                  </a:lnTo>
                  <a:cubicBezTo>
                    <a:pt x="6954" y="2515"/>
                    <a:pt x="7031" y="2811"/>
                    <a:pt x="7179" y="2888"/>
                  </a:cubicBezTo>
                  <a:cubicBezTo>
                    <a:pt x="7250" y="2959"/>
                    <a:pt x="7327" y="2959"/>
                    <a:pt x="7398" y="2959"/>
                  </a:cubicBezTo>
                  <a:lnTo>
                    <a:pt x="7398" y="2959"/>
                  </a:lnTo>
                  <a:lnTo>
                    <a:pt x="7398" y="2959"/>
                  </a:lnTo>
                  <a:lnTo>
                    <a:pt x="7623" y="2740"/>
                  </a:lnTo>
                  <a:lnTo>
                    <a:pt x="7694" y="2740"/>
                  </a:lnTo>
                  <a:cubicBezTo>
                    <a:pt x="7771" y="2811"/>
                    <a:pt x="7771" y="2888"/>
                    <a:pt x="7694" y="2888"/>
                  </a:cubicBezTo>
                  <a:cubicBezTo>
                    <a:pt x="7623" y="2888"/>
                    <a:pt x="7546" y="2888"/>
                    <a:pt x="7398" y="2959"/>
                  </a:cubicBezTo>
                  <a:lnTo>
                    <a:pt x="7398" y="2959"/>
                  </a:lnTo>
                  <a:lnTo>
                    <a:pt x="7398" y="2959"/>
                  </a:lnTo>
                  <a:cubicBezTo>
                    <a:pt x="7398" y="3107"/>
                    <a:pt x="7398" y="3184"/>
                    <a:pt x="7475" y="3332"/>
                  </a:cubicBezTo>
                  <a:cubicBezTo>
                    <a:pt x="7546" y="3551"/>
                    <a:pt x="7546" y="3551"/>
                    <a:pt x="7475" y="3699"/>
                  </a:cubicBezTo>
                  <a:lnTo>
                    <a:pt x="7250" y="3924"/>
                  </a:lnTo>
                  <a:cubicBezTo>
                    <a:pt x="7102" y="4072"/>
                    <a:pt x="7179" y="4368"/>
                    <a:pt x="7398" y="4439"/>
                  </a:cubicBezTo>
                  <a:lnTo>
                    <a:pt x="7546" y="4587"/>
                  </a:lnTo>
                  <a:lnTo>
                    <a:pt x="7475" y="4587"/>
                  </a:lnTo>
                  <a:lnTo>
                    <a:pt x="7250" y="4587"/>
                  </a:lnTo>
                  <a:cubicBezTo>
                    <a:pt x="7031" y="4663"/>
                    <a:pt x="6954" y="4811"/>
                    <a:pt x="7031" y="5030"/>
                  </a:cubicBezTo>
                  <a:cubicBezTo>
                    <a:pt x="7031" y="5326"/>
                    <a:pt x="7179" y="5551"/>
                    <a:pt x="7398" y="5770"/>
                  </a:cubicBezTo>
                  <a:cubicBezTo>
                    <a:pt x="7546" y="5918"/>
                    <a:pt x="7771" y="5995"/>
                    <a:pt x="7990" y="5918"/>
                  </a:cubicBezTo>
                  <a:lnTo>
                    <a:pt x="7990" y="5918"/>
                  </a:lnTo>
                  <a:lnTo>
                    <a:pt x="8067" y="5918"/>
                  </a:lnTo>
                  <a:lnTo>
                    <a:pt x="8067" y="5918"/>
                  </a:lnTo>
                  <a:lnTo>
                    <a:pt x="7990" y="5918"/>
                  </a:lnTo>
                  <a:cubicBezTo>
                    <a:pt x="8067" y="6066"/>
                    <a:pt x="8067" y="6214"/>
                    <a:pt x="8138" y="6291"/>
                  </a:cubicBezTo>
                  <a:cubicBezTo>
                    <a:pt x="8434" y="6587"/>
                    <a:pt x="8807" y="6735"/>
                    <a:pt x="9174" y="6806"/>
                  </a:cubicBezTo>
                  <a:cubicBezTo>
                    <a:pt x="9470" y="6883"/>
                    <a:pt x="9694" y="6735"/>
                    <a:pt x="9913" y="6587"/>
                  </a:cubicBezTo>
                  <a:lnTo>
                    <a:pt x="9913" y="6587"/>
                  </a:lnTo>
                  <a:cubicBezTo>
                    <a:pt x="9913" y="6587"/>
                    <a:pt x="9990" y="6510"/>
                    <a:pt x="9913" y="6587"/>
                  </a:cubicBezTo>
                  <a:lnTo>
                    <a:pt x="9913" y="6587"/>
                  </a:lnTo>
                  <a:cubicBezTo>
                    <a:pt x="9990" y="6735"/>
                    <a:pt x="9913" y="6883"/>
                    <a:pt x="10061" y="6954"/>
                  </a:cubicBezTo>
                  <a:cubicBezTo>
                    <a:pt x="10434" y="7250"/>
                    <a:pt x="10878" y="7327"/>
                    <a:pt x="11322" y="7250"/>
                  </a:cubicBezTo>
                  <a:cubicBezTo>
                    <a:pt x="11766" y="7179"/>
                    <a:pt x="12281" y="7102"/>
                    <a:pt x="12577" y="6587"/>
                  </a:cubicBezTo>
                  <a:cubicBezTo>
                    <a:pt x="12653" y="6510"/>
                    <a:pt x="12724" y="6439"/>
                    <a:pt x="12872" y="6439"/>
                  </a:cubicBezTo>
                  <a:lnTo>
                    <a:pt x="12872" y="6362"/>
                  </a:lnTo>
                  <a:lnTo>
                    <a:pt x="12949" y="6439"/>
                  </a:lnTo>
                  <a:lnTo>
                    <a:pt x="12872" y="6439"/>
                  </a:lnTo>
                  <a:cubicBezTo>
                    <a:pt x="12872" y="6510"/>
                    <a:pt x="12801" y="6510"/>
                    <a:pt x="12801" y="6587"/>
                  </a:cubicBezTo>
                  <a:lnTo>
                    <a:pt x="12801" y="6658"/>
                  </a:lnTo>
                  <a:cubicBezTo>
                    <a:pt x="12724" y="6806"/>
                    <a:pt x="12801" y="6954"/>
                    <a:pt x="12872" y="7031"/>
                  </a:cubicBezTo>
                  <a:cubicBezTo>
                    <a:pt x="13097" y="7102"/>
                    <a:pt x="13316" y="7031"/>
                    <a:pt x="13541" y="7179"/>
                  </a:cubicBezTo>
                  <a:lnTo>
                    <a:pt x="13541" y="7179"/>
                  </a:lnTo>
                  <a:lnTo>
                    <a:pt x="13541" y="7250"/>
                  </a:lnTo>
                  <a:lnTo>
                    <a:pt x="13541" y="7250"/>
                  </a:lnTo>
                  <a:lnTo>
                    <a:pt x="13541" y="7179"/>
                  </a:lnTo>
                  <a:cubicBezTo>
                    <a:pt x="12801" y="7179"/>
                    <a:pt x="12062" y="7179"/>
                    <a:pt x="11393" y="7475"/>
                  </a:cubicBezTo>
                  <a:cubicBezTo>
                    <a:pt x="11097" y="7623"/>
                    <a:pt x="10801" y="7623"/>
                    <a:pt x="10434" y="7546"/>
                  </a:cubicBezTo>
                  <a:cubicBezTo>
                    <a:pt x="10286" y="7475"/>
                    <a:pt x="10061" y="7475"/>
                    <a:pt x="9842" y="7398"/>
                  </a:cubicBezTo>
                  <a:cubicBezTo>
                    <a:pt x="9694" y="7398"/>
                    <a:pt x="9546" y="7546"/>
                    <a:pt x="9546" y="7623"/>
                  </a:cubicBezTo>
                  <a:cubicBezTo>
                    <a:pt x="9470" y="7918"/>
                    <a:pt x="9470" y="8214"/>
                    <a:pt x="9470" y="8510"/>
                  </a:cubicBezTo>
                  <a:cubicBezTo>
                    <a:pt x="9470" y="8581"/>
                    <a:pt x="9398" y="8658"/>
                    <a:pt x="9398" y="8581"/>
                  </a:cubicBezTo>
                  <a:cubicBezTo>
                    <a:pt x="9322" y="8581"/>
                    <a:pt x="9322" y="8581"/>
                    <a:pt x="9322" y="8510"/>
                  </a:cubicBezTo>
                  <a:cubicBezTo>
                    <a:pt x="9251" y="7770"/>
                    <a:pt x="8807" y="7327"/>
                    <a:pt x="8215" y="6954"/>
                  </a:cubicBezTo>
                  <a:lnTo>
                    <a:pt x="8067" y="6954"/>
                  </a:lnTo>
                  <a:cubicBezTo>
                    <a:pt x="7919" y="6806"/>
                    <a:pt x="7694" y="6883"/>
                    <a:pt x="7623" y="6954"/>
                  </a:cubicBezTo>
                  <a:lnTo>
                    <a:pt x="6954" y="7623"/>
                  </a:lnTo>
                  <a:cubicBezTo>
                    <a:pt x="7031" y="7770"/>
                    <a:pt x="7102" y="7841"/>
                    <a:pt x="7031" y="7989"/>
                  </a:cubicBezTo>
                  <a:close/>
                  <a:moveTo>
                    <a:pt x="4735" y="14647"/>
                  </a:moveTo>
                  <a:lnTo>
                    <a:pt x="4735" y="14576"/>
                  </a:lnTo>
                  <a:lnTo>
                    <a:pt x="4812" y="14647"/>
                  </a:lnTo>
                  <a:lnTo>
                    <a:pt x="4812" y="14647"/>
                  </a:lnTo>
                  <a:close/>
                  <a:moveTo>
                    <a:pt x="5256" y="12949"/>
                  </a:moveTo>
                  <a:lnTo>
                    <a:pt x="5179" y="12949"/>
                  </a:lnTo>
                  <a:lnTo>
                    <a:pt x="5256" y="12949"/>
                  </a:lnTo>
                  <a:lnTo>
                    <a:pt x="5256" y="12872"/>
                  </a:lnTo>
                  <a:close/>
                  <a:moveTo>
                    <a:pt x="6362" y="15387"/>
                  </a:moveTo>
                  <a:lnTo>
                    <a:pt x="6362" y="15387"/>
                  </a:lnTo>
                  <a:cubicBezTo>
                    <a:pt x="6362" y="15464"/>
                    <a:pt x="6291" y="15464"/>
                    <a:pt x="6291" y="15464"/>
                  </a:cubicBezTo>
                  <a:cubicBezTo>
                    <a:pt x="6291" y="15535"/>
                    <a:pt x="6291" y="15535"/>
                    <a:pt x="6215" y="15535"/>
                  </a:cubicBezTo>
                  <a:cubicBezTo>
                    <a:pt x="6215" y="15535"/>
                    <a:pt x="6144" y="15535"/>
                    <a:pt x="6144" y="15612"/>
                  </a:cubicBezTo>
                  <a:lnTo>
                    <a:pt x="6291" y="15464"/>
                  </a:lnTo>
                  <a:lnTo>
                    <a:pt x="6362" y="15387"/>
                  </a:lnTo>
                  <a:lnTo>
                    <a:pt x="6362" y="15316"/>
                  </a:lnTo>
                  <a:close/>
                  <a:moveTo>
                    <a:pt x="19459" y="6954"/>
                  </a:moveTo>
                  <a:lnTo>
                    <a:pt x="19607" y="6954"/>
                  </a:lnTo>
                  <a:cubicBezTo>
                    <a:pt x="19530" y="6954"/>
                    <a:pt x="19530" y="7031"/>
                    <a:pt x="19530" y="7031"/>
                  </a:cubicBezTo>
                  <a:lnTo>
                    <a:pt x="19459" y="6954"/>
                  </a:lnTo>
                  <a:close/>
                  <a:moveTo>
                    <a:pt x="8286" y="5699"/>
                  </a:moveTo>
                  <a:lnTo>
                    <a:pt x="8215" y="5770"/>
                  </a:lnTo>
                  <a:lnTo>
                    <a:pt x="8215" y="5699"/>
                  </a:lnTo>
                  <a:close/>
                  <a:moveTo>
                    <a:pt x="11470" y="10948"/>
                  </a:moveTo>
                  <a:lnTo>
                    <a:pt x="11470" y="10948"/>
                  </a:lnTo>
                  <a:lnTo>
                    <a:pt x="11393" y="1094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25" name="Google Shape;1840;p59">
              <a:extLst>
                <a:ext uri="{FF2B5EF4-FFF2-40B4-BE49-F238E27FC236}">
                  <a16:creationId xmlns:a16="http://schemas.microsoft.com/office/drawing/2014/main" id="{1410BD8A-F930-67AE-353E-4DC0C7957FEE}"/>
                </a:ext>
              </a:extLst>
            </p:cNvPr>
            <p:cNvSpPr/>
            <p:nvPr/>
          </p:nvSpPr>
          <p:spPr>
            <a:xfrm>
              <a:off x="2094925" y="1303150"/>
              <a:ext cx="423600" cy="588150"/>
            </a:xfrm>
            <a:custGeom>
              <a:avLst/>
              <a:gdLst/>
              <a:ahLst/>
              <a:cxnLst/>
              <a:rect l="l" t="t" r="r" b="b"/>
              <a:pathLst>
                <a:path w="16944" h="23526" extrusionOk="0">
                  <a:moveTo>
                    <a:pt x="3480" y="8582"/>
                  </a:moveTo>
                  <a:cubicBezTo>
                    <a:pt x="3847" y="8582"/>
                    <a:pt x="4220" y="8949"/>
                    <a:pt x="4664" y="8878"/>
                  </a:cubicBezTo>
                  <a:lnTo>
                    <a:pt x="4735" y="8949"/>
                  </a:lnTo>
                  <a:cubicBezTo>
                    <a:pt x="4812" y="8949"/>
                    <a:pt x="4883" y="9026"/>
                    <a:pt x="4883" y="9026"/>
                  </a:cubicBezTo>
                  <a:cubicBezTo>
                    <a:pt x="5108" y="9174"/>
                    <a:pt x="5256" y="9322"/>
                    <a:pt x="5404" y="9470"/>
                  </a:cubicBezTo>
                  <a:cubicBezTo>
                    <a:pt x="5475" y="9470"/>
                    <a:pt x="5622" y="9541"/>
                    <a:pt x="5699" y="9470"/>
                  </a:cubicBezTo>
                  <a:cubicBezTo>
                    <a:pt x="5770" y="9470"/>
                    <a:pt x="5847" y="9393"/>
                    <a:pt x="5918" y="9322"/>
                  </a:cubicBezTo>
                  <a:cubicBezTo>
                    <a:pt x="5847" y="9245"/>
                    <a:pt x="5770" y="9174"/>
                    <a:pt x="5699" y="9026"/>
                  </a:cubicBezTo>
                  <a:lnTo>
                    <a:pt x="5699" y="9026"/>
                  </a:lnTo>
                  <a:cubicBezTo>
                    <a:pt x="5551" y="9026"/>
                    <a:pt x="5404" y="9026"/>
                    <a:pt x="5327" y="8878"/>
                  </a:cubicBezTo>
                  <a:lnTo>
                    <a:pt x="5256" y="8878"/>
                  </a:lnTo>
                  <a:lnTo>
                    <a:pt x="5256" y="8801"/>
                  </a:lnTo>
                  <a:lnTo>
                    <a:pt x="5327" y="8801"/>
                  </a:lnTo>
                  <a:lnTo>
                    <a:pt x="5327" y="8878"/>
                  </a:lnTo>
                  <a:cubicBezTo>
                    <a:pt x="5475" y="8878"/>
                    <a:pt x="5622" y="8878"/>
                    <a:pt x="5699" y="9026"/>
                  </a:cubicBezTo>
                  <a:lnTo>
                    <a:pt x="5699" y="9026"/>
                  </a:lnTo>
                  <a:cubicBezTo>
                    <a:pt x="5770" y="9097"/>
                    <a:pt x="5847" y="9174"/>
                    <a:pt x="5918" y="9322"/>
                  </a:cubicBezTo>
                  <a:lnTo>
                    <a:pt x="5918" y="9322"/>
                  </a:lnTo>
                  <a:cubicBezTo>
                    <a:pt x="6066" y="9322"/>
                    <a:pt x="6214" y="9245"/>
                    <a:pt x="6362" y="9245"/>
                  </a:cubicBezTo>
                  <a:cubicBezTo>
                    <a:pt x="6658" y="9174"/>
                    <a:pt x="6806" y="8949"/>
                    <a:pt x="6806" y="8653"/>
                  </a:cubicBezTo>
                  <a:lnTo>
                    <a:pt x="6806" y="8286"/>
                  </a:lnTo>
                  <a:lnTo>
                    <a:pt x="6735" y="8286"/>
                  </a:lnTo>
                  <a:lnTo>
                    <a:pt x="6735" y="8209"/>
                  </a:lnTo>
                  <a:cubicBezTo>
                    <a:pt x="6587" y="8061"/>
                    <a:pt x="6587" y="7990"/>
                    <a:pt x="6806" y="7842"/>
                  </a:cubicBezTo>
                  <a:lnTo>
                    <a:pt x="6806" y="7842"/>
                  </a:lnTo>
                  <a:cubicBezTo>
                    <a:pt x="6735" y="7765"/>
                    <a:pt x="6806" y="7694"/>
                    <a:pt x="6806" y="7765"/>
                  </a:cubicBezTo>
                  <a:lnTo>
                    <a:pt x="6806" y="7842"/>
                  </a:lnTo>
                  <a:lnTo>
                    <a:pt x="6806" y="7842"/>
                  </a:lnTo>
                  <a:cubicBezTo>
                    <a:pt x="6735" y="7990"/>
                    <a:pt x="6735" y="8061"/>
                    <a:pt x="6735" y="8209"/>
                  </a:cubicBezTo>
                  <a:lnTo>
                    <a:pt x="6735" y="8209"/>
                  </a:lnTo>
                  <a:lnTo>
                    <a:pt x="6806" y="8286"/>
                  </a:lnTo>
                  <a:cubicBezTo>
                    <a:pt x="6954" y="8357"/>
                    <a:pt x="7179" y="8434"/>
                    <a:pt x="7398" y="8582"/>
                  </a:cubicBezTo>
                  <a:cubicBezTo>
                    <a:pt x="7475" y="8582"/>
                    <a:pt x="7475" y="8653"/>
                    <a:pt x="7475" y="8730"/>
                  </a:cubicBezTo>
                  <a:lnTo>
                    <a:pt x="7475" y="8801"/>
                  </a:lnTo>
                  <a:cubicBezTo>
                    <a:pt x="7398" y="9026"/>
                    <a:pt x="7327" y="9174"/>
                    <a:pt x="7327" y="9322"/>
                  </a:cubicBezTo>
                  <a:cubicBezTo>
                    <a:pt x="7327" y="9470"/>
                    <a:pt x="7546" y="9618"/>
                    <a:pt x="7546" y="9766"/>
                  </a:cubicBezTo>
                  <a:cubicBezTo>
                    <a:pt x="7623" y="10133"/>
                    <a:pt x="7771" y="10429"/>
                    <a:pt x="7990" y="10724"/>
                  </a:cubicBezTo>
                  <a:cubicBezTo>
                    <a:pt x="8067" y="10801"/>
                    <a:pt x="8067" y="10872"/>
                    <a:pt x="7919" y="10949"/>
                  </a:cubicBezTo>
                  <a:cubicBezTo>
                    <a:pt x="7842" y="11020"/>
                    <a:pt x="7771" y="11020"/>
                    <a:pt x="7694" y="11097"/>
                  </a:cubicBezTo>
                  <a:cubicBezTo>
                    <a:pt x="7623" y="11097"/>
                    <a:pt x="7546" y="11245"/>
                    <a:pt x="7546" y="11316"/>
                  </a:cubicBezTo>
                  <a:cubicBezTo>
                    <a:pt x="7475" y="11393"/>
                    <a:pt x="7546" y="11464"/>
                    <a:pt x="7623" y="11464"/>
                  </a:cubicBezTo>
                  <a:cubicBezTo>
                    <a:pt x="7919" y="11541"/>
                    <a:pt x="8138" y="11316"/>
                    <a:pt x="8434" y="11464"/>
                  </a:cubicBezTo>
                  <a:lnTo>
                    <a:pt x="8511" y="11541"/>
                  </a:lnTo>
                  <a:cubicBezTo>
                    <a:pt x="8582" y="11612"/>
                    <a:pt x="8511" y="11689"/>
                    <a:pt x="8511" y="11689"/>
                  </a:cubicBezTo>
                  <a:cubicBezTo>
                    <a:pt x="8363" y="11760"/>
                    <a:pt x="8286" y="11837"/>
                    <a:pt x="8215" y="11837"/>
                  </a:cubicBezTo>
                  <a:cubicBezTo>
                    <a:pt x="8138" y="11908"/>
                    <a:pt x="8138" y="12056"/>
                    <a:pt x="8138" y="12133"/>
                  </a:cubicBezTo>
                  <a:cubicBezTo>
                    <a:pt x="8215" y="12204"/>
                    <a:pt x="8286" y="12204"/>
                    <a:pt x="8363" y="12204"/>
                  </a:cubicBezTo>
                  <a:lnTo>
                    <a:pt x="8582" y="12204"/>
                  </a:lnTo>
                  <a:cubicBezTo>
                    <a:pt x="8806" y="12133"/>
                    <a:pt x="9025" y="12204"/>
                    <a:pt x="9102" y="12500"/>
                  </a:cubicBezTo>
                  <a:cubicBezTo>
                    <a:pt x="9102" y="12577"/>
                    <a:pt x="9173" y="12648"/>
                    <a:pt x="9250" y="12648"/>
                  </a:cubicBezTo>
                  <a:cubicBezTo>
                    <a:pt x="9546" y="12796"/>
                    <a:pt x="9546" y="13021"/>
                    <a:pt x="9546" y="13388"/>
                  </a:cubicBezTo>
                  <a:cubicBezTo>
                    <a:pt x="9469" y="13684"/>
                    <a:pt x="9469" y="14056"/>
                    <a:pt x="9469" y="14423"/>
                  </a:cubicBezTo>
                  <a:cubicBezTo>
                    <a:pt x="9398" y="14571"/>
                    <a:pt x="9321" y="14719"/>
                    <a:pt x="9173" y="14719"/>
                  </a:cubicBezTo>
                  <a:cubicBezTo>
                    <a:pt x="8954" y="14796"/>
                    <a:pt x="8806" y="14867"/>
                    <a:pt x="8658" y="15092"/>
                  </a:cubicBezTo>
                  <a:cubicBezTo>
                    <a:pt x="8434" y="15388"/>
                    <a:pt x="8138" y="15536"/>
                    <a:pt x="7842" y="15755"/>
                  </a:cubicBezTo>
                  <a:cubicBezTo>
                    <a:pt x="7327" y="16128"/>
                    <a:pt x="7102" y="16199"/>
                    <a:pt x="7475" y="17015"/>
                  </a:cubicBezTo>
                  <a:cubicBezTo>
                    <a:pt x="7475" y="17086"/>
                    <a:pt x="7398" y="17234"/>
                    <a:pt x="7398" y="17234"/>
                  </a:cubicBezTo>
                  <a:cubicBezTo>
                    <a:pt x="7031" y="17163"/>
                    <a:pt x="6735" y="17311"/>
                    <a:pt x="6362" y="17382"/>
                  </a:cubicBezTo>
                  <a:cubicBezTo>
                    <a:pt x="5995" y="17530"/>
                    <a:pt x="5699" y="17530"/>
                    <a:pt x="5327" y="17311"/>
                  </a:cubicBezTo>
                  <a:cubicBezTo>
                    <a:pt x="5179" y="17234"/>
                    <a:pt x="4960" y="17086"/>
                    <a:pt x="4812" y="17015"/>
                  </a:cubicBezTo>
                  <a:cubicBezTo>
                    <a:pt x="4735" y="17015"/>
                    <a:pt x="4664" y="17015"/>
                    <a:pt x="4587" y="17086"/>
                  </a:cubicBezTo>
                  <a:cubicBezTo>
                    <a:pt x="4439" y="17311"/>
                    <a:pt x="4220" y="17459"/>
                    <a:pt x="3995" y="17678"/>
                  </a:cubicBezTo>
                  <a:cubicBezTo>
                    <a:pt x="3924" y="17755"/>
                    <a:pt x="3847" y="17903"/>
                    <a:pt x="3776" y="17974"/>
                  </a:cubicBezTo>
                  <a:cubicBezTo>
                    <a:pt x="3699" y="18199"/>
                    <a:pt x="3699" y="18418"/>
                    <a:pt x="3847" y="18566"/>
                  </a:cubicBezTo>
                  <a:cubicBezTo>
                    <a:pt x="4143" y="18939"/>
                    <a:pt x="4587" y="19158"/>
                    <a:pt x="5031" y="18939"/>
                  </a:cubicBezTo>
                  <a:cubicBezTo>
                    <a:pt x="5179" y="18862"/>
                    <a:pt x="5327" y="18862"/>
                    <a:pt x="5475" y="18791"/>
                  </a:cubicBezTo>
                  <a:lnTo>
                    <a:pt x="5699" y="18791"/>
                  </a:lnTo>
                  <a:cubicBezTo>
                    <a:pt x="5995" y="19010"/>
                    <a:pt x="6439" y="18862"/>
                    <a:pt x="6806" y="18939"/>
                  </a:cubicBezTo>
                  <a:cubicBezTo>
                    <a:pt x="6954" y="19010"/>
                    <a:pt x="7102" y="19087"/>
                    <a:pt x="7179" y="19235"/>
                  </a:cubicBezTo>
                  <a:cubicBezTo>
                    <a:pt x="7398" y="19531"/>
                    <a:pt x="7475" y="19898"/>
                    <a:pt x="7694" y="20193"/>
                  </a:cubicBezTo>
                  <a:cubicBezTo>
                    <a:pt x="7842" y="20341"/>
                    <a:pt x="7919" y="20489"/>
                    <a:pt x="7771" y="20714"/>
                  </a:cubicBezTo>
                  <a:cubicBezTo>
                    <a:pt x="7694" y="20862"/>
                    <a:pt x="7771" y="21010"/>
                    <a:pt x="7842" y="21158"/>
                  </a:cubicBezTo>
                  <a:cubicBezTo>
                    <a:pt x="8067" y="21454"/>
                    <a:pt x="8286" y="21673"/>
                    <a:pt x="8582" y="21821"/>
                  </a:cubicBezTo>
                  <a:lnTo>
                    <a:pt x="8582" y="21821"/>
                  </a:lnTo>
                  <a:lnTo>
                    <a:pt x="8658" y="21821"/>
                  </a:lnTo>
                  <a:lnTo>
                    <a:pt x="8582" y="21821"/>
                  </a:lnTo>
                  <a:cubicBezTo>
                    <a:pt x="8806" y="21898"/>
                    <a:pt x="9025" y="22117"/>
                    <a:pt x="9173" y="22265"/>
                  </a:cubicBezTo>
                  <a:cubicBezTo>
                    <a:pt x="9469" y="22561"/>
                    <a:pt x="9765" y="22857"/>
                    <a:pt x="10209" y="22934"/>
                  </a:cubicBezTo>
                  <a:cubicBezTo>
                    <a:pt x="10357" y="23005"/>
                    <a:pt x="10582" y="23229"/>
                    <a:pt x="10730" y="23300"/>
                  </a:cubicBezTo>
                  <a:cubicBezTo>
                    <a:pt x="10949" y="23377"/>
                    <a:pt x="11097" y="23448"/>
                    <a:pt x="11322" y="23525"/>
                  </a:cubicBezTo>
                  <a:cubicBezTo>
                    <a:pt x="11393" y="23525"/>
                    <a:pt x="11470" y="23448"/>
                    <a:pt x="11470" y="23377"/>
                  </a:cubicBezTo>
                  <a:cubicBezTo>
                    <a:pt x="11618" y="23229"/>
                    <a:pt x="11618" y="23005"/>
                    <a:pt x="11541" y="22786"/>
                  </a:cubicBezTo>
                  <a:cubicBezTo>
                    <a:pt x="11245" y="22265"/>
                    <a:pt x="10949" y="21750"/>
                    <a:pt x="10505" y="21306"/>
                  </a:cubicBezTo>
                  <a:cubicBezTo>
                    <a:pt x="10357" y="21229"/>
                    <a:pt x="10357" y="21010"/>
                    <a:pt x="10357" y="20785"/>
                  </a:cubicBezTo>
                  <a:lnTo>
                    <a:pt x="10286" y="20785"/>
                  </a:lnTo>
                  <a:lnTo>
                    <a:pt x="10286" y="20714"/>
                  </a:lnTo>
                  <a:lnTo>
                    <a:pt x="10209" y="20714"/>
                  </a:lnTo>
                  <a:lnTo>
                    <a:pt x="10286" y="20714"/>
                  </a:lnTo>
                  <a:lnTo>
                    <a:pt x="10286" y="20714"/>
                  </a:lnTo>
                  <a:lnTo>
                    <a:pt x="10357" y="20785"/>
                  </a:lnTo>
                  <a:lnTo>
                    <a:pt x="10357" y="20785"/>
                  </a:lnTo>
                  <a:cubicBezTo>
                    <a:pt x="10653" y="20933"/>
                    <a:pt x="10949" y="21081"/>
                    <a:pt x="11174" y="21377"/>
                  </a:cubicBezTo>
                  <a:cubicBezTo>
                    <a:pt x="11322" y="21602"/>
                    <a:pt x="11541" y="21750"/>
                    <a:pt x="11836" y="21898"/>
                  </a:cubicBezTo>
                  <a:cubicBezTo>
                    <a:pt x="12061" y="21969"/>
                    <a:pt x="12132" y="22117"/>
                    <a:pt x="12280" y="22342"/>
                  </a:cubicBezTo>
                  <a:cubicBezTo>
                    <a:pt x="12357" y="22490"/>
                    <a:pt x="12428" y="22709"/>
                    <a:pt x="12576" y="22857"/>
                  </a:cubicBezTo>
                  <a:cubicBezTo>
                    <a:pt x="12576" y="22934"/>
                    <a:pt x="12653" y="22934"/>
                    <a:pt x="12724" y="22934"/>
                  </a:cubicBezTo>
                  <a:cubicBezTo>
                    <a:pt x="12801" y="22934"/>
                    <a:pt x="12872" y="22857"/>
                    <a:pt x="12801" y="22786"/>
                  </a:cubicBezTo>
                  <a:cubicBezTo>
                    <a:pt x="12653" y="22490"/>
                    <a:pt x="12653" y="22265"/>
                    <a:pt x="12872" y="21969"/>
                  </a:cubicBezTo>
                  <a:cubicBezTo>
                    <a:pt x="12949" y="21821"/>
                    <a:pt x="13097" y="21673"/>
                    <a:pt x="13245" y="21525"/>
                  </a:cubicBezTo>
                  <a:cubicBezTo>
                    <a:pt x="13393" y="21454"/>
                    <a:pt x="13464" y="21229"/>
                    <a:pt x="13393" y="21081"/>
                  </a:cubicBezTo>
                  <a:cubicBezTo>
                    <a:pt x="13393" y="20933"/>
                    <a:pt x="13393" y="20862"/>
                    <a:pt x="13316" y="20714"/>
                  </a:cubicBezTo>
                  <a:cubicBezTo>
                    <a:pt x="13168" y="20418"/>
                    <a:pt x="13097" y="19974"/>
                    <a:pt x="13168" y="19602"/>
                  </a:cubicBezTo>
                  <a:cubicBezTo>
                    <a:pt x="13168" y="19383"/>
                    <a:pt x="13020" y="19235"/>
                    <a:pt x="12872" y="19087"/>
                  </a:cubicBezTo>
                  <a:cubicBezTo>
                    <a:pt x="12653" y="18939"/>
                    <a:pt x="12505" y="18791"/>
                    <a:pt x="12280" y="18643"/>
                  </a:cubicBezTo>
                  <a:cubicBezTo>
                    <a:pt x="12209" y="18495"/>
                    <a:pt x="12132" y="18418"/>
                    <a:pt x="12132" y="18270"/>
                  </a:cubicBezTo>
                  <a:cubicBezTo>
                    <a:pt x="12209" y="17903"/>
                    <a:pt x="12132" y="17607"/>
                    <a:pt x="11913" y="17382"/>
                  </a:cubicBezTo>
                  <a:cubicBezTo>
                    <a:pt x="11836" y="17311"/>
                    <a:pt x="11836" y="17234"/>
                    <a:pt x="11836" y="17163"/>
                  </a:cubicBezTo>
                  <a:lnTo>
                    <a:pt x="11836" y="17163"/>
                  </a:lnTo>
                  <a:lnTo>
                    <a:pt x="11836" y="17163"/>
                  </a:lnTo>
                  <a:lnTo>
                    <a:pt x="11836" y="17163"/>
                  </a:lnTo>
                  <a:lnTo>
                    <a:pt x="11836" y="17163"/>
                  </a:lnTo>
                  <a:cubicBezTo>
                    <a:pt x="11913" y="17163"/>
                    <a:pt x="11984" y="17234"/>
                    <a:pt x="12061" y="17234"/>
                  </a:cubicBezTo>
                  <a:cubicBezTo>
                    <a:pt x="12357" y="17234"/>
                    <a:pt x="12357" y="17163"/>
                    <a:pt x="12505" y="16867"/>
                  </a:cubicBezTo>
                  <a:cubicBezTo>
                    <a:pt x="12505" y="16791"/>
                    <a:pt x="12505" y="16720"/>
                    <a:pt x="12576" y="16572"/>
                  </a:cubicBezTo>
                  <a:cubicBezTo>
                    <a:pt x="12653" y="16495"/>
                    <a:pt x="12801" y="16495"/>
                    <a:pt x="12872" y="16572"/>
                  </a:cubicBezTo>
                  <a:cubicBezTo>
                    <a:pt x="13020" y="16791"/>
                    <a:pt x="13097" y="16938"/>
                    <a:pt x="13245" y="17163"/>
                  </a:cubicBezTo>
                  <a:cubicBezTo>
                    <a:pt x="13464" y="17459"/>
                    <a:pt x="13612" y="17678"/>
                    <a:pt x="13689" y="18051"/>
                  </a:cubicBezTo>
                  <a:cubicBezTo>
                    <a:pt x="13689" y="18199"/>
                    <a:pt x="13689" y="18347"/>
                    <a:pt x="13760" y="18418"/>
                  </a:cubicBezTo>
                  <a:cubicBezTo>
                    <a:pt x="13760" y="18495"/>
                    <a:pt x="13760" y="18566"/>
                    <a:pt x="13837" y="18643"/>
                  </a:cubicBezTo>
                  <a:cubicBezTo>
                    <a:pt x="14056" y="18862"/>
                    <a:pt x="14281" y="19010"/>
                    <a:pt x="14500" y="19087"/>
                  </a:cubicBezTo>
                  <a:cubicBezTo>
                    <a:pt x="14577" y="19087"/>
                    <a:pt x="14648" y="19010"/>
                    <a:pt x="14725" y="19010"/>
                  </a:cubicBezTo>
                  <a:cubicBezTo>
                    <a:pt x="14796" y="18791"/>
                    <a:pt x="14796" y="18566"/>
                    <a:pt x="14872" y="18418"/>
                  </a:cubicBezTo>
                  <a:cubicBezTo>
                    <a:pt x="14872" y="18270"/>
                    <a:pt x="14944" y="18122"/>
                    <a:pt x="15168" y="18122"/>
                  </a:cubicBezTo>
                  <a:cubicBezTo>
                    <a:pt x="15239" y="18051"/>
                    <a:pt x="15316" y="18051"/>
                    <a:pt x="15464" y="18051"/>
                  </a:cubicBezTo>
                  <a:cubicBezTo>
                    <a:pt x="15908" y="17826"/>
                    <a:pt x="16127" y="17311"/>
                    <a:pt x="16571" y="17086"/>
                  </a:cubicBezTo>
                  <a:cubicBezTo>
                    <a:pt x="16719" y="17015"/>
                    <a:pt x="16796" y="16867"/>
                    <a:pt x="16867" y="16720"/>
                  </a:cubicBezTo>
                  <a:cubicBezTo>
                    <a:pt x="16944" y="16572"/>
                    <a:pt x="16944" y="16495"/>
                    <a:pt x="16944" y="16424"/>
                  </a:cubicBezTo>
                  <a:cubicBezTo>
                    <a:pt x="16867" y="16128"/>
                    <a:pt x="16719" y="15903"/>
                    <a:pt x="16423" y="15903"/>
                  </a:cubicBezTo>
                  <a:cubicBezTo>
                    <a:pt x="16275" y="15832"/>
                    <a:pt x="16127" y="15832"/>
                    <a:pt x="16056" y="15684"/>
                  </a:cubicBezTo>
                  <a:lnTo>
                    <a:pt x="16127" y="15755"/>
                  </a:lnTo>
                  <a:lnTo>
                    <a:pt x="16127" y="15684"/>
                  </a:lnTo>
                  <a:lnTo>
                    <a:pt x="16056" y="15684"/>
                  </a:lnTo>
                  <a:cubicBezTo>
                    <a:pt x="15979" y="15607"/>
                    <a:pt x="15979" y="15536"/>
                    <a:pt x="16056" y="15459"/>
                  </a:cubicBezTo>
                  <a:cubicBezTo>
                    <a:pt x="16056" y="15536"/>
                    <a:pt x="16056" y="15536"/>
                    <a:pt x="16127" y="15536"/>
                  </a:cubicBezTo>
                  <a:lnTo>
                    <a:pt x="16127" y="15459"/>
                  </a:lnTo>
                  <a:lnTo>
                    <a:pt x="16056" y="15459"/>
                  </a:lnTo>
                  <a:cubicBezTo>
                    <a:pt x="15979" y="15459"/>
                    <a:pt x="15979" y="15388"/>
                    <a:pt x="15908" y="15388"/>
                  </a:cubicBezTo>
                  <a:cubicBezTo>
                    <a:pt x="15831" y="15311"/>
                    <a:pt x="15760" y="15311"/>
                    <a:pt x="15683" y="15311"/>
                  </a:cubicBezTo>
                  <a:lnTo>
                    <a:pt x="15535" y="15311"/>
                  </a:lnTo>
                  <a:cubicBezTo>
                    <a:pt x="15387" y="15311"/>
                    <a:pt x="15316" y="15092"/>
                    <a:pt x="15316" y="15015"/>
                  </a:cubicBezTo>
                  <a:cubicBezTo>
                    <a:pt x="15464" y="14648"/>
                    <a:pt x="15464" y="14648"/>
                    <a:pt x="15239" y="14500"/>
                  </a:cubicBezTo>
                  <a:cubicBezTo>
                    <a:pt x="15091" y="14423"/>
                    <a:pt x="14944" y="14275"/>
                    <a:pt x="14944" y="14056"/>
                  </a:cubicBezTo>
                  <a:cubicBezTo>
                    <a:pt x="14725" y="13979"/>
                    <a:pt x="14577" y="13908"/>
                    <a:pt x="14352" y="13831"/>
                  </a:cubicBezTo>
                  <a:cubicBezTo>
                    <a:pt x="14204" y="13760"/>
                    <a:pt x="14056" y="13613"/>
                    <a:pt x="14056" y="13465"/>
                  </a:cubicBezTo>
                  <a:cubicBezTo>
                    <a:pt x="13908" y="13092"/>
                    <a:pt x="13760" y="12944"/>
                    <a:pt x="13393" y="12796"/>
                  </a:cubicBezTo>
                  <a:cubicBezTo>
                    <a:pt x="13245" y="12796"/>
                    <a:pt x="13245" y="12648"/>
                    <a:pt x="13316" y="12577"/>
                  </a:cubicBezTo>
                  <a:cubicBezTo>
                    <a:pt x="13541" y="12352"/>
                    <a:pt x="13760" y="12133"/>
                    <a:pt x="13689" y="11760"/>
                  </a:cubicBezTo>
                  <a:cubicBezTo>
                    <a:pt x="13689" y="11689"/>
                    <a:pt x="13760" y="11689"/>
                    <a:pt x="13837" y="11689"/>
                  </a:cubicBezTo>
                  <a:cubicBezTo>
                    <a:pt x="13985" y="11760"/>
                    <a:pt x="14133" y="11837"/>
                    <a:pt x="14352" y="11837"/>
                  </a:cubicBezTo>
                  <a:cubicBezTo>
                    <a:pt x="14429" y="11837"/>
                    <a:pt x="14577" y="11760"/>
                    <a:pt x="14577" y="11689"/>
                  </a:cubicBezTo>
                  <a:cubicBezTo>
                    <a:pt x="14648" y="11612"/>
                    <a:pt x="14577" y="11541"/>
                    <a:pt x="14577" y="11393"/>
                  </a:cubicBezTo>
                  <a:cubicBezTo>
                    <a:pt x="14577" y="11393"/>
                    <a:pt x="14577" y="11316"/>
                    <a:pt x="14500" y="11316"/>
                  </a:cubicBezTo>
                  <a:cubicBezTo>
                    <a:pt x="14352" y="11168"/>
                    <a:pt x="14281" y="11020"/>
                    <a:pt x="14500" y="10801"/>
                  </a:cubicBezTo>
                  <a:cubicBezTo>
                    <a:pt x="14648" y="10653"/>
                    <a:pt x="14648" y="10429"/>
                    <a:pt x="14577" y="10210"/>
                  </a:cubicBezTo>
                  <a:cubicBezTo>
                    <a:pt x="14500" y="9914"/>
                    <a:pt x="14352" y="9618"/>
                    <a:pt x="14281" y="9322"/>
                  </a:cubicBezTo>
                  <a:cubicBezTo>
                    <a:pt x="14133" y="8801"/>
                    <a:pt x="13908" y="8505"/>
                    <a:pt x="13393" y="8434"/>
                  </a:cubicBezTo>
                  <a:cubicBezTo>
                    <a:pt x="13168" y="8357"/>
                    <a:pt x="13020" y="8209"/>
                    <a:pt x="12949" y="7990"/>
                  </a:cubicBezTo>
                  <a:cubicBezTo>
                    <a:pt x="12949" y="7913"/>
                    <a:pt x="12801" y="7842"/>
                    <a:pt x="12724" y="7842"/>
                  </a:cubicBezTo>
                  <a:lnTo>
                    <a:pt x="12724" y="7842"/>
                  </a:lnTo>
                  <a:lnTo>
                    <a:pt x="12724" y="7842"/>
                  </a:lnTo>
                  <a:lnTo>
                    <a:pt x="12724" y="7765"/>
                  </a:lnTo>
                  <a:lnTo>
                    <a:pt x="12724" y="7842"/>
                  </a:lnTo>
                  <a:cubicBezTo>
                    <a:pt x="12801" y="7546"/>
                    <a:pt x="12872" y="7322"/>
                    <a:pt x="12724" y="7103"/>
                  </a:cubicBezTo>
                  <a:cubicBezTo>
                    <a:pt x="12653" y="6955"/>
                    <a:pt x="12505" y="6807"/>
                    <a:pt x="12428" y="6659"/>
                  </a:cubicBezTo>
                  <a:cubicBezTo>
                    <a:pt x="12280" y="6511"/>
                    <a:pt x="12132" y="6434"/>
                    <a:pt x="11836" y="6582"/>
                  </a:cubicBezTo>
                  <a:cubicBezTo>
                    <a:pt x="11689" y="6659"/>
                    <a:pt x="11541" y="6659"/>
                    <a:pt x="11541" y="6511"/>
                  </a:cubicBezTo>
                  <a:cubicBezTo>
                    <a:pt x="11393" y="6215"/>
                    <a:pt x="11174" y="6286"/>
                    <a:pt x="11026" y="6286"/>
                  </a:cubicBezTo>
                  <a:lnTo>
                    <a:pt x="10878" y="6286"/>
                  </a:lnTo>
                  <a:cubicBezTo>
                    <a:pt x="10801" y="6215"/>
                    <a:pt x="10878" y="6215"/>
                    <a:pt x="10949" y="6138"/>
                  </a:cubicBezTo>
                  <a:cubicBezTo>
                    <a:pt x="11026" y="5990"/>
                    <a:pt x="11097" y="5919"/>
                    <a:pt x="11174" y="5771"/>
                  </a:cubicBezTo>
                  <a:lnTo>
                    <a:pt x="11174" y="5546"/>
                  </a:lnTo>
                  <a:cubicBezTo>
                    <a:pt x="11097" y="5475"/>
                    <a:pt x="10949" y="5475"/>
                    <a:pt x="10949" y="5398"/>
                  </a:cubicBezTo>
                  <a:cubicBezTo>
                    <a:pt x="10878" y="5250"/>
                    <a:pt x="11026" y="5102"/>
                    <a:pt x="11026" y="4954"/>
                  </a:cubicBezTo>
                  <a:cubicBezTo>
                    <a:pt x="11026" y="4806"/>
                    <a:pt x="10949" y="4658"/>
                    <a:pt x="10801" y="4510"/>
                  </a:cubicBezTo>
                  <a:cubicBezTo>
                    <a:pt x="10434" y="4291"/>
                    <a:pt x="10138" y="3996"/>
                    <a:pt x="9765" y="3771"/>
                  </a:cubicBezTo>
                  <a:lnTo>
                    <a:pt x="9765" y="3771"/>
                  </a:lnTo>
                  <a:lnTo>
                    <a:pt x="9765" y="3771"/>
                  </a:lnTo>
                  <a:lnTo>
                    <a:pt x="9765" y="3771"/>
                  </a:lnTo>
                  <a:cubicBezTo>
                    <a:pt x="9469" y="3771"/>
                    <a:pt x="9173" y="3848"/>
                    <a:pt x="8877" y="4067"/>
                  </a:cubicBezTo>
                  <a:cubicBezTo>
                    <a:pt x="8658" y="4215"/>
                    <a:pt x="8363" y="4215"/>
                    <a:pt x="8067" y="4067"/>
                  </a:cubicBezTo>
                  <a:cubicBezTo>
                    <a:pt x="7842" y="3919"/>
                    <a:pt x="7694" y="3996"/>
                    <a:pt x="7475" y="4144"/>
                  </a:cubicBezTo>
                  <a:lnTo>
                    <a:pt x="7475" y="4215"/>
                  </a:lnTo>
                  <a:cubicBezTo>
                    <a:pt x="7398" y="4215"/>
                    <a:pt x="7398" y="4215"/>
                    <a:pt x="7327" y="4291"/>
                  </a:cubicBezTo>
                  <a:cubicBezTo>
                    <a:pt x="7398" y="4215"/>
                    <a:pt x="7398" y="4215"/>
                    <a:pt x="7398" y="4144"/>
                  </a:cubicBezTo>
                  <a:lnTo>
                    <a:pt x="7475" y="4144"/>
                  </a:lnTo>
                  <a:cubicBezTo>
                    <a:pt x="7546" y="3919"/>
                    <a:pt x="7546" y="3771"/>
                    <a:pt x="7623" y="3623"/>
                  </a:cubicBezTo>
                  <a:cubicBezTo>
                    <a:pt x="7694" y="3108"/>
                    <a:pt x="7919" y="2664"/>
                    <a:pt x="7919" y="2220"/>
                  </a:cubicBezTo>
                  <a:cubicBezTo>
                    <a:pt x="7919" y="2072"/>
                    <a:pt x="7990" y="1924"/>
                    <a:pt x="8067" y="1847"/>
                  </a:cubicBezTo>
                  <a:lnTo>
                    <a:pt x="8067" y="1628"/>
                  </a:lnTo>
                  <a:cubicBezTo>
                    <a:pt x="8067" y="1256"/>
                    <a:pt x="7919" y="1184"/>
                    <a:pt x="7623" y="1108"/>
                  </a:cubicBezTo>
                  <a:cubicBezTo>
                    <a:pt x="7398" y="1037"/>
                    <a:pt x="7250" y="1037"/>
                    <a:pt x="7031" y="1108"/>
                  </a:cubicBezTo>
                  <a:cubicBezTo>
                    <a:pt x="6658" y="1184"/>
                    <a:pt x="6291" y="1403"/>
                    <a:pt x="5847" y="1403"/>
                  </a:cubicBezTo>
                  <a:cubicBezTo>
                    <a:pt x="5475" y="1403"/>
                    <a:pt x="5179" y="1551"/>
                    <a:pt x="4960" y="1847"/>
                  </a:cubicBezTo>
                  <a:cubicBezTo>
                    <a:pt x="4812" y="1995"/>
                    <a:pt x="4664" y="2072"/>
                    <a:pt x="4516" y="2143"/>
                  </a:cubicBezTo>
                  <a:cubicBezTo>
                    <a:pt x="4143" y="2516"/>
                    <a:pt x="4072" y="2960"/>
                    <a:pt x="4220" y="3404"/>
                  </a:cubicBezTo>
                  <a:cubicBezTo>
                    <a:pt x="4220" y="3552"/>
                    <a:pt x="4291" y="3623"/>
                    <a:pt x="4143" y="3700"/>
                  </a:cubicBezTo>
                  <a:cubicBezTo>
                    <a:pt x="3924" y="3700"/>
                    <a:pt x="3847" y="3848"/>
                    <a:pt x="3699" y="3919"/>
                  </a:cubicBezTo>
                  <a:cubicBezTo>
                    <a:pt x="3480" y="4067"/>
                    <a:pt x="3480" y="4215"/>
                    <a:pt x="3480" y="4363"/>
                  </a:cubicBezTo>
                  <a:cubicBezTo>
                    <a:pt x="3551" y="4587"/>
                    <a:pt x="3628" y="4806"/>
                    <a:pt x="3699" y="4954"/>
                  </a:cubicBezTo>
                  <a:lnTo>
                    <a:pt x="3699" y="5179"/>
                  </a:lnTo>
                  <a:lnTo>
                    <a:pt x="3699" y="5250"/>
                  </a:lnTo>
                  <a:cubicBezTo>
                    <a:pt x="3628" y="5327"/>
                    <a:pt x="3551" y="5327"/>
                    <a:pt x="3480" y="5327"/>
                  </a:cubicBezTo>
                  <a:cubicBezTo>
                    <a:pt x="3184" y="5031"/>
                    <a:pt x="3036" y="4363"/>
                    <a:pt x="3184" y="4067"/>
                  </a:cubicBezTo>
                  <a:lnTo>
                    <a:pt x="3184" y="3919"/>
                  </a:lnTo>
                  <a:cubicBezTo>
                    <a:pt x="3255" y="3848"/>
                    <a:pt x="3332" y="3700"/>
                    <a:pt x="3403" y="3552"/>
                  </a:cubicBezTo>
                  <a:cubicBezTo>
                    <a:pt x="3551" y="3327"/>
                    <a:pt x="3628" y="3108"/>
                    <a:pt x="3628" y="2812"/>
                  </a:cubicBezTo>
                  <a:cubicBezTo>
                    <a:pt x="3628" y="2587"/>
                    <a:pt x="3699" y="2439"/>
                    <a:pt x="3776" y="2291"/>
                  </a:cubicBezTo>
                  <a:cubicBezTo>
                    <a:pt x="3924" y="2220"/>
                    <a:pt x="3995" y="2143"/>
                    <a:pt x="4143" y="1995"/>
                  </a:cubicBezTo>
                  <a:cubicBezTo>
                    <a:pt x="4516" y="1551"/>
                    <a:pt x="4960" y="1184"/>
                    <a:pt x="5551" y="960"/>
                  </a:cubicBezTo>
                  <a:lnTo>
                    <a:pt x="5699" y="812"/>
                  </a:lnTo>
                  <a:lnTo>
                    <a:pt x="5699" y="593"/>
                  </a:lnTo>
                  <a:cubicBezTo>
                    <a:pt x="5622" y="516"/>
                    <a:pt x="5475" y="368"/>
                    <a:pt x="5404" y="368"/>
                  </a:cubicBezTo>
                  <a:cubicBezTo>
                    <a:pt x="4664" y="1"/>
                    <a:pt x="3995" y="149"/>
                    <a:pt x="3332" y="516"/>
                  </a:cubicBezTo>
                  <a:cubicBezTo>
                    <a:pt x="3036" y="741"/>
                    <a:pt x="2811" y="960"/>
                    <a:pt x="2515" y="1184"/>
                  </a:cubicBezTo>
                  <a:cubicBezTo>
                    <a:pt x="2072" y="1480"/>
                    <a:pt x="1924" y="2072"/>
                    <a:pt x="1409" y="2291"/>
                  </a:cubicBezTo>
                  <a:cubicBezTo>
                    <a:pt x="1332" y="2368"/>
                    <a:pt x="1332" y="2439"/>
                    <a:pt x="1261" y="2439"/>
                  </a:cubicBezTo>
                  <a:cubicBezTo>
                    <a:pt x="1184" y="2587"/>
                    <a:pt x="1113" y="2735"/>
                    <a:pt x="1036" y="2812"/>
                  </a:cubicBezTo>
                  <a:cubicBezTo>
                    <a:pt x="965" y="2960"/>
                    <a:pt x="965" y="3108"/>
                    <a:pt x="888" y="3179"/>
                  </a:cubicBezTo>
                  <a:cubicBezTo>
                    <a:pt x="444" y="3552"/>
                    <a:pt x="296" y="4144"/>
                    <a:pt x="77" y="4587"/>
                  </a:cubicBezTo>
                  <a:cubicBezTo>
                    <a:pt x="0" y="4806"/>
                    <a:pt x="77" y="5031"/>
                    <a:pt x="373" y="5179"/>
                  </a:cubicBezTo>
                  <a:cubicBezTo>
                    <a:pt x="592" y="5327"/>
                    <a:pt x="888" y="5398"/>
                    <a:pt x="1113" y="5475"/>
                  </a:cubicBezTo>
                  <a:lnTo>
                    <a:pt x="1332" y="5694"/>
                  </a:lnTo>
                  <a:lnTo>
                    <a:pt x="1332" y="5919"/>
                  </a:lnTo>
                  <a:cubicBezTo>
                    <a:pt x="1261" y="5919"/>
                    <a:pt x="1184" y="5990"/>
                    <a:pt x="1184" y="5990"/>
                  </a:cubicBezTo>
                  <a:cubicBezTo>
                    <a:pt x="965" y="5842"/>
                    <a:pt x="817" y="5771"/>
                    <a:pt x="592" y="5623"/>
                  </a:cubicBezTo>
                  <a:cubicBezTo>
                    <a:pt x="373" y="5546"/>
                    <a:pt x="0" y="5694"/>
                    <a:pt x="0" y="5990"/>
                  </a:cubicBezTo>
                  <a:lnTo>
                    <a:pt x="0" y="6511"/>
                  </a:lnTo>
                  <a:cubicBezTo>
                    <a:pt x="0" y="6807"/>
                    <a:pt x="225" y="6955"/>
                    <a:pt x="373" y="7174"/>
                  </a:cubicBezTo>
                  <a:cubicBezTo>
                    <a:pt x="444" y="7322"/>
                    <a:pt x="669" y="7322"/>
                    <a:pt x="817" y="7322"/>
                  </a:cubicBezTo>
                  <a:cubicBezTo>
                    <a:pt x="965" y="7398"/>
                    <a:pt x="1036" y="7398"/>
                    <a:pt x="1184" y="7398"/>
                  </a:cubicBezTo>
                  <a:cubicBezTo>
                    <a:pt x="1332" y="7470"/>
                    <a:pt x="1409" y="7617"/>
                    <a:pt x="1480" y="7765"/>
                  </a:cubicBezTo>
                  <a:cubicBezTo>
                    <a:pt x="1628" y="7990"/>
                    <a:pt x="1853" y="8138"/>
                    <a:pt x="2149" y="8061"/>
                  </a:cubicBezTo>
                  <a:cubicBezTo>
                    <a:pt x="2368" y="8061"/>
                    <a:pt x="2515" y="8209"/>
                    <a:pt x="2515" y="8357"/>
                  </a:cubicBezTo>
                  <a:cubicBezTo>
                    <a:pt x="2740" y="8434"/>
                    <a:pt x="2959" y="8434"/>
                    <a:pt x="3184" y="8582"/>
                  </a:cubicBezTo>
                  <a:close/>
                  <a:moveTo>
                    <a:pt x="8806" y="18791"/>
                  </a:moveTo>
                  <a:cubicBezTo>
                    <a:pt x="8729" y="18791"/>
                    <a:pt x="8658" y="18791"/>
                    <a:pt x="8658" y="18714"/>
                  </a:cubicBezTo>
                  <a:cubicBezTo>
                    <a:pt x="8582" y="18714"/>
                    <a:pt x="8582" y="18714"/>
                    <a:pt x="8582" y="18643"/>
                  </a:cubicBezTo>
                  <a:cubicBezTo>
                    <a:pt x="8729" y="18495"/>
                    <a:pt x="8806" y="18270"/>
                    <a:pt x="8877" y="18122"/>
                  </a:cubicBezTo>
                  <a:cubicBezTo>
                    <a:pt x="8954" y="18051"/>
                    <a:pt x="9025" y="17974"/>
                    <a:pt x="9025" y="18051"/>
                  </a:cubicBezTo>
                  <a:cubicBezTo>
                    <a:pt x="9102" y="18051"/>
                    <a:pt x="9102" y="18122"/>
                    <a:pt x="9102" y="18122"/>
                  </a:cubicBezTo>
                  <a:cubicBezTo>
                    <a:pt x="9173" y="18199"/>
                    <a:pt x="9173" y="18347"/>
                    <a:pt x="9250" y="18347"/>
                  </a:cubicBezTo>
                  <a:cubicBezTo>
                    <a:pt x="9250" y="18643"/>
                    <a:pt x="9102" y="18791"/>
                    <a:pt x="8806" y="18791"/>
                  </a:cubicBezTo>
                  <a:close/>
                  <a:moveTo>
                    <a:pt x="13760" y="9618"/>
                  </a:moveTo>
                  <a:cubicBezTo>
                    <a:pt x="13908" y="9618"/>
                    <a:pt x="13908" y="9618"/>
                    <a:pt x="13908" y="9689"/>
                  </a:cubicBezTo>
                  <a:cubicBezTo>
                    <a:pt x="13908" y="9837"/>
                    <a:pt x="13908" y="9914"/>
                    <a:pt x="13760" y="9914"/>
                  </a:cubicBezTo>
                  <a:lnTo>
                    <a:pt x="13760" y="9985"/>
                  </a:lnTo>
                  <a:lnTo>
                    <a:pt x="13760" y="9985"/>
                  </a:lnTo>
                  <a:lnTo>
                    <a:pt x="13760" y="9914"/>
                  </a:lnTo>
                  <a:lnTo>
                    <a:pt x="13760" y="9914"/>
                  </a:lnTo>
                  <a:cubicBezTo>
                    <a:pt x="13760" y="9837"/>
                    <a:pt x="13760" y="9766"/>
                    <a:pt x="13689" y="9689"/>
                  </a:cubicBezTo>
                  <a:cubicBezTo>
                    <a:pt x="13689" y="9618"/>
                    <a:pt x="13760" y="9618"/>
                    <a:pt x="13760" y="9618"/>
                  </a:cubicBezTo>
                  <a:close/>
                  <a:moveTo>
                    <a:pt x="7250" y="4363"/>
                  </a:moveTo>
                  <a:cubicBezTo>
                    <a:pt x="7250" y="4363"/>
                    <a:pt x="7250" y="4291"/>
                    <a:pt x="7327" y="4291"/>
                  </a:cubicBezTo>
                  <a:cubicBezTo>
                    <a:pt x="7250" y="4291"/>
                    <a:pt x="7250" y="4363"/>
                    <a:pt x="7250" y="4439"/>
                  </a:cubicBezTo>
                  <a:cubicBezTo>
                    <a:pt x="7250" y="4363"/>
                    <a:pt x="7179" y="4439"/>
                    <a:pt x="7250" y="4363"/>
                  </a:cubicBezTo>
                  <a:close/>
                  <a:moveTo>
                    <a:pt x="3332" y="5694"/>
                  </a:moveTo>
                  <a:lnTo>
                    <a:pt x="3403" y="5771"/>
                  </a:lnTo>
                  <a:lnTo>
                    <a:pt x="3332" y="57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26" name="Google Shape;1841;p59">
              <a:extLst>
                <a:ext uri="{FF2B5EF4-FFF2-40B4-BE49-F238E27FC236}">
                  <a16:creationId xmlns:a16="http://schemas.microsoft.com/office/drawing/2014/main" id="{0606D1FD-67C6-0297-EC95-3B6B8207F134}"/>
                </a:ext>
              </a:extLst>
            </p:cNvPr>
            <p:cNvSpPr/>
            <p:nvPr/>
          </p:nvSpPr>
          <p:spPr>
            <a:xfrm>
              <a:off x="1723250" y="121807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1" y="1"/>
                  </a:moveTo>
                  <a:lnTo>
                    <a:pt x="72" y="1"/>
                  </a:lnTo>
                  <a:lnTo>
                    <a:pt x="72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" name="Google Shape;1842;p59">
              <a:extLst>
                <a:ext uri="{FF2B5EF4-FFF2-40B4-BE49-F238E27FC236}">
                  <a16:creationId xmlns:a16="http://schemas.microsoft.com/office/drawing/2014/main" id="{4B618023-F918-C335-8942-F3E4D6071E8C}"/>
                </a:ext>
              </a:extLst>
            </p:cNvPr>
            <p:cNvSpPr/>
            <p:nvPr/>
          </p:nvSpPr>
          <p:spPr>
            <a:xfrm>
              <a:off x="1593800" y="1212475"/>
              <a:ext cx="327300" cy="286750"/>
            </a:xfrm>
            <a:custGeom>
              <a:avLst/>
              <a:gdLst/>
              <a:ahLst/>
              <a:cxnLst/>
              <a:rect l="l" t="t" r="r" b="b"/>
              <a:pathLst>
                <a:path w="13092" h="11470" extrusionOk="0">
                  <a:moveTo>
                    <a:pt x="5179" y="225"/>
                  </a:moveTo>
                  <a:cubicBezTo>
                    <a:pt x="5102" y="373"/>
                    <a:pt x="4954" y="373"/>
                    <a:pt x="4735" y="444"/>
                  </a:cubicBezTo>
                  <a:lnTo>
                    <a:pt x="4143" y="444"/>
                  </a:lnTo>
                  <a:cubicBezTo>
                    <a:pt x="4066" y="521"/>
                    <a:pt x="4066" y="592"/>
                    <a:pt x="3995" y="592"/>
                  </a:cubicBezTo>
                  <a:cubicBezTo>
                    <a:pt x="3552" y="888"/>
                    <a:pt x="3031" y="1036"/>
                    <a:pt x="2587" y="1261"/>
                  </a:cubicBezTo>
                  <a:cubicBezTo>
                    <a:pt x="2368" y="1332"/>
                    <a:pt x="2143" y="1409"/>
                    <a:pt x="2072" y="1704"/>
                  </a:cubicBezTo>
                  <a:cubicBezTo>
                    <a:pt x="2072" y="1852"/>
                    <a:pt x="1995" y="1923"/>
                    <a:pt x="1924" y="1923"/>
                  </a:cubicBezTo>
                  <a:cubicBezTo>
                    <a:pt x="1776" y="2071"/>
                    <a:pt x="1551" y="2148"/>
                    <a:pt x="1403" y="2219"/>
                  </a:cubicBezTo>
                  <a:cubicBezTo>
                    <a:pt x="1255" y="2367"/>
                    <a:pt x="1036" y="2515"/>
                    <a:pt x="1036" y="2811"/>
                  </a:cubicBezTo>
                  <a:cubicBezTo>
                    <a:pt x="959" y="2959"/>
                    <a:pt x="1107" y="3107"/>
                    <a:pt x="1184" y="3255"/>
                  </a:cubicBezTo>
                  <a:lnTo>
                    <a:pt x="1184" y="3403"/>
                  </a:lnTo>
                  <a:cubicBezTo>
                    <a:pt x="1255" y="3551"/>
                    <a:pt x="1332" y="3628"/>
                    <a:pt x="1480" y="3628"/>
                  </a:cubicBezTo>
                  <a:cubicBezTo>
                    <a:pt x="1776" y="3699"/>
                    <a:pt x="2143" y="3699"/>
                    <a:pt x="2439" y="3776"/>
                  </a:cubicBezTo>
                  <a:cubicBezTo>
                    <a:pt x="2439" y="3776"/>
                    <a:pt x="2516" y="3776"/>
                    <a:pt x="2516" y="3847"/>
                  </a:cubicBezTo>
                  <a:cubicBezTo>
                    <a:pt x="2516" y="3924"/>
                    <a:pt x="2439" y="3924"/>
                    <a:pt x="2368" y="3924"/>
                  </a:cubicBezTo>
                  <a:cubicBezTo>
                    <a:pt x="2072" y="3995"/>
                    <a:pt x="1699" y="3995"/>
                    <a:pt x="1332" y="4072"/>
                  </a:cubicBezTo>
                  <a:cubicBezTo>
                    <a:pt x="1107" y="4072"/>
                    <a:pt x="888" y="4072"/>
                    <a:pt x="740" y="4220"/>
                  </a:cubicBezTo>
                  <a:cubicBezTo>
                    <a:pt x="663" y="4291"/>
                    <a:pt x="592" y="4439"/>
                    <a:pt x="592" y="4516"/>
                  </a:cubicBezTo>
                  <a:lnTo>
                    <a:pt x="592" y="4959"/>
                  </a:lnTo>
                  <a:cubicBezTo>
                    <a:pt x="663" y="5326"/>
                    <a:pt x="663" y="5403"/>
                    <a:pt x="1184" y="5551"/>
                  </a:cubicBezTo>
                  <a:cubicBezTo>
                    <a:pt x="1776" y="5699"/>
                    <a:pt x="2368" y="5847"/>
                    <a:pt x="2960" y="5847"/>
                  </a:cubicBezTo>
                  <a:cubicBezTo>
                    <a:pt x="3031" y="5847"/>
                    <a:pt x="3179" y="5847"/>
                    <a:pt x="3256" y="5918"/>
                  </a:cubicBezTo>
                  <a:cubicBezTo>
                    <a:pt x="3623" y="6143"/>
                    <a:pt x="4066" y="6439"/>
                    <a:pt x="4291" y="6954"/>
                  </a:cubicBezTo>
                  <a:lnTo>
                    <a:pt x="4291" y="7102"/>
                  </a:lnTo>
                  <a:lnTo>
                    <a:pt x="4143" y="7102"/>
                  </a:lnTo>
                  <a:cubicBezTo>
                    <a:pt x="3623" y="7031"/>
                    <a:pt x="3179" y="6883"/>
                    <a:pt x="2664" y="6658"/>
                  </a:cubicBezTo>
                  <a:cubicBezTo>
                    <a:pt x="2516" y="6587"/>
                    <a:pt x="2291" y="6439"/>
                    <a:pt x="2072" y="6439"/>
                  </a:cubicBezTo>
                  <a:cubicBezTo>
                    <a:pt x="1628" y="6362"/>
                    <a:pt x="1107" y="6362"/>
                    <a:pt x="592" y="6362"/>
                  </a:cubicBezTo>
                  <a:cubicBezTo>
                    <a:pt x="368" y="6362"/>
                    <a:pt x="220" y="6510"/>
                    <a:pt x="149" y="6735"/>
                  </a:cubicBezTo>
                  <a:cubicBezTo>
                    <a:pt x="1" y="7031"/>
                    <a:pt x="1" y="7327"/>
                    <a:pt x="1" y="7546"/>
                  </a:cubicBezTo>
                  <a:cubicBezTo>
                    <a:pt x="72" y="8066"/>
                    <a:pt x="297" y="8433"/>
                    <a:pt x="811" y="8581"/>
                  </a:cubicBezTo>
                  <a:lnTo>
                    <a:pt x="1480" y="8806"/>
                  </a:lnTo>
                  <a:cubicBezTo>
                    <a:pt x="1551" y="8877"/>
                    <a:pt x="1628" y="9025"/>
                    <a:pt x="1628" y="9102"/>
                  </a:cubicBezTo>
                  <a:lnTo>
                    <a:pt x="1403" y="9546"/>
                  </a:lnTo>
                  <a:cubicBezTo>
                    <a:pt x="1332" y="9694"/>
                    <a:pt x="1332" y="9765"/>
                    <a:pt x="1332" y="9842"/>
                  </a:cubicBezTo>
                  <a:cubicBezTo>
                    <a:pt x="1332" y="10061"/>
                    <a:pt x="1403" y="10286"/>
                    <a:pt x="1480" y="10505"/>
                  </a:cubicBezTo>
                  <a:cubicBezTo>
                    <a:pt x="1480" y="10505"/>
                    <a:pt x="1551" y="10582"/>
                    <a:pt x="1628" y="10582"/>
                  </a:cubicBezTo>
                  <a:cubicBezTo>
                    <a:pt x="1699" y="10653"/>
                    <a:pt x="1847" y="10653"/>
                    <a:pt x="1924" y="10653"/>
                  </a:cubicBezTo>
                  <a:cubicBezTo>
                    <a:pt x="2439" y="10653"/>
                    <a:pt x="2960" y="10582"/>
                    <a:pt x="3404" y="10730"/>
                  </a:cubicBezTo>
                  <a:cubicBezTo>
                    <a:pt x="3699" y="10878"/>
                    <a:pt x="3995" y="10801"/>
                    <a:pt x="4214" y="10653"/>
                  </a:cubicBezTo>
                  <a:cubicBezTo>
                    <a:pt x="4362" y="10582"/>
                    <a:pt x="4587" y="10505"/>
                    <a:pt x="4735" y="10434"/>
                  </a:cubicBezTo>
                  <a:cubicBezTo>
                    <a:pt x="4954" y="10357"/>
                    <a:pt x="5179" y="10286"/>
                    <a:pt x="5398" y="10286"/>
                  </a:cubicBezTo>
                  <a:cubicBezTo>
                    <a:pt x="5694" y="10357"/>
                    <a:pt x="5990" y="10286"/>
                    <a:pt x="6215" y="10138"/>
                  </a:cubicBezTo>
                  <a:cubicBezTo>
                    <a:pt x="6363" y="10061"/>
                    <a:pt x="6434" y="9990"/>
                    <a:pt x="6582" y="9913"/>
                  </a:cubicBezTo>
                  <a:cubicBezTo>
                    <a:pt x="6659" y="9842"/>
                    <a:pt x="6730" y="9913"/>
                    <a:pt x="6730" y="9990"/>
                  </a:cubicBezTo>
                  <a:cubicBezTo>
                    <a:pt x="6806" y="9990"/>
                    <a:pt x="6806" y="10061"/>
                    <a:pt x="6806" y="10061"/>
                  </a:cubicBezTo>
                  <a:cubicBezTo>
                    <a:pt x="6877" y="10286"/>
                    <a:pt x="7025" y="10357"/>
                    <a:pt x="7173" y="10434"/>
                  </a:cubicBezTo>
                  <a:cubicBezTo>
                    <a:pt x="7398" y="10505"/>
                    <a:pt x="7321" y="10801"/>
                    <a:pt x="7469" y="10949"/>
                  </a:cubicBezTo>
                  <a:cubicBezTo>
                    <a:pt x="7469" y="10949"/>
                    <a:pt x="7469" y="11025"/>
                    <a:pt x="7546" y="11025"/>
                  </a:cubicBezTo>
                  <a:cubicBezTo>
                    <a:pt x="7842" y="11173"/>
                    <a:pt x="8209" y="11244"/>
                    <a:pt x="8582" y="11321"/>
                  </a:cubicBezTo>
                  <a:cubicBezTo>
                    <a:pt x="8878" y="11392"/>
                    <a:pt x="9245" y="11469"/>
                    <a:pt x="9618" y="11321"/>
                  </a:cubicBezTo>
                  <a:cubicBezTo>
                    <a:pt x="9766" y="11244"/>
                    <a:pt x="9913" y="11173"/>
                    <a:pt x="9984" y="11025"/>
                  </a:cubicBezTo>
                  <a:cubicBezTo>
                    <a:pt x="10061" y="10653"/>
                    <a:pt x="10132" y="10357"/>
                    <a:pt x="9837" y="10061"/>
                  </a:cubicBezTo>
                  <a:lnTo>
                    <a:pt x="9837" y="10061"/>
                  </a:lnTo>
                  <a:cubicBezTo>
                    <a:pt x="9766" y="10138"/>
                    <a:pt x="9689" y="10209"/>
                    <a:pt x="9618" y="10209"/>
                  </a:cubicBezTo>
                  <a:lnTo>
                    <a:pt x="9470" y="10209"/>
                  </a:lnTo>
                  <a:cubicBezTo>
                    <a:pt x="9393" y="10138"/>
                    <a:pt x="9470" y="10061"/>
                    <a:pt x="9541" y="10061"/>
                  </a:cubicBezTo>
                  <a:lnTo>
                    <a:pt x="9837" y="10061"/>
                  </a:lnTo>
                  <a:lnTo>
                    <a:pt x="9837" y="9990"/>
                  </a:lnTo>
                  <a:lnTo>
                    <a:pt x="9837" y="10061"/>
                  </a:lnTo>
                  <a:lnTo>
                    <a:pt x="9837" y="10061"/>
                  </a:lnTo>
                  <a:cubicBezTo>
                    <a:pt x="9913" y="9990"/>
                    <a:pt x="9984" y="9842"/>
                    <a:pt x="10061" y="9842"/>
                  </a:cubicBezTo>
                  <a:cubicBezTo>
                    <a:pt x="10132" y="9765"/>
                    <a:pt x="10280" y="9694"/>
                    <a:pt x="10357" y="9765"/>
                  </a:cubicBezTo>
                  <a:cubicBezTo>
                    <a:pt x="10505" y="9990"/>
                    <a:pt x="10724" y="9990"/>
                    <a:pt x="10872" y="10209"/>
                  </a:cubicBezTo>
                  <a:cubicBezTo>
                    <a:pt x="11168" y="10138"/>
                    <a:pt x="11393" y="9990"/>
                    <a:pt x="11464" y="9694"/>
                  </a:cubicBezTo>
                  <a:cubicBezTo>
                    <a:pt x="11541" y="9469"/>
                    <a:pt x="11541" y="9321"/>
                    <a:pt x="11464" y="9102"/>
                  </a:cubicBezTo>
                  <a:cubicBezTo>
                    <a:pt x="11393" y="8954"/>
                    <a:pt x="11316" y="8877"/>
                    <a:pt x="11168" y="8806"/>
                  </a:cubicBezTo>
                  <a:cubicBezTo>
                    <a:pt x="11020" y="8581"/>
                    <a:pt x="10949" y="8433"/>
                    <a:pt x="10872" y="8214"/>
                  </a:cubicBezTo>
                  <a:cubicBezTo>
                    <a:pt x="10872" y="7990"/>
                    <a:pt x="10724" y="7771"/>
                    <a:pt x="10505" y="7623"/>
                  </a:cubicBezTo>
                  <a:cubicBezTo>
                    <a:pt x="10280" y="7398"/>
                    <a:pt x="10280" y="7102"/>
                    <a:pt x="10209" y="6883"/>
                  </a:cubicBezTo>
                  <a:cubicBezTo>
                    <a:pt x="10132" y="6658"/>
                    <a:pt x="10132" y="6510"/>
                    <a:pt x="10280" y="6362"/>
                  </a:cubicBezTo>
                  <a:cubicBezTo>
                    <a:pt x="10576" y="6066"/>
                    <a:pt x="10724" y="5699"/>
                    <a:pt x="10724" y="5255"/>
                  </a:cubicBezTo>
                  <a:cubicBezTo>
                    <a:pt x="10724" y="5030"/>
                    <a:pt x="10724" y="4883"/>
                    <a:pt x="10801" y="4735"/>
                  </a:cubicBezTo>
                  <a:cubicBezTo>
                    <a:pt x="11020" y="4220"/>
                    <a:pt x="11245" y="3699"/>
                    <a:pt x="11393" y="3255"/>
                  </a:cubicBezTo>
                  <a:cubicBezTo>
                    <a:pt x="11464" y="3036"/>
                    <a:pt x="11612" y="2959"/>
                    <a:pt x="11760" y="2811"/>
                  </a:cubicBezTo>
                  <a:cubicBezTo>
                    <a:pt x="12204" y="2592"/>
                    <a:pt x="12577" y="2296"/>
                    <a:pt x="12944" y="1923"/>
                  </a:cubicBezTo>
                  <a:cubicBezTo>
                    <a:pt x="13020" y="1852"/>
                    <a:pt x="13091" y="1704"/>
                    <a:pt x="13091" y="1557"/>
                  </a:cubicBezTo>
                  <a:cubicBezTo>
                    <a:pt x="13091" y="1184"/>
                    <a:pt x="13020" y="965"/>
                    <a:pt x="12577" y="888"/>
                  </a:cubicBezTo>
                  <a:cubicBezTo>
                    <a:pt x="12429" y="817"/>
                    <a:pt x="12204" y="740"/>
                    <a:pt x="11985" y="740"/>
                  </a:cubicBezTo>
                  <a:cubicBezTo>
                    <a:pt x="11760" y="669"/>
                    <a:pt x="11541" y="817"/>
                    <a:pt x="11316" y="965"/>
                  </a:cubicBezTo>
                  <a:cubicBezTo>
                    <a:pt x="11168" y="1113"/>
                    <a:pt x="11245" y="1261"/>
                    <a:pt x="11245" y="1480"/>
                  </a:cubicBezTo>
                  <a:cubicBezTo>
                    <a:pt x="11316" y="1704"/>
                    <a:pt x="11316" y="1923"/>
                    <a:pt x="11316" y="2148"/>
                  </a:cubicBezTo>
                  <a:lnTo>
                    <a:pt x="11393" y="2148"/>
                  </a:lnTo>
                  <a:lnTo>
                    <a:pt x="11393" y="2219"/>
                  </a:lnTo>
                  <a:lnTo>
                    <a:pt x="11316" y="2219"/>
                  </a:lnTo>
                  <a:lnTo>
                    <a:pt x="11316" y="2148"/>
                  </a:lnTo>
                  <a:cubicBezTo>
                    <a:pt x="11316" y="2071"/>
                    <a:pt x="11245" y="2071"/>
                    <a:pt x="11245" y="2000"/>
                  </a:cubicBezTo>
                  <a:cubicBezTo>
                    <a:pt x="11168" y="1776"/>
                    <a:pt x="11097" y="1704"/>
                    <a:pt x="10872" y="1628"/>
                  </a:cubicBezTo>
                  <a:cubicBezTo>
                    <a:pt x="10801" y="1557"/>
                    <a:pt x="10724" y="1557"/>
                    <a:pt x="10576" y="1480"/>
                  </a:cubicBezTo>
                  <a:cubicBezTo>
                    <a:pt x="10280" y="1332"/>
                    <a:pt x="10132" y="1480"/>
                    <a:pt x="9984" y="1704"/>
                  </a:cubicBezTo>
                  <a:lnTo>
                    <a:pt x="9766" y="2148"/>
                  </a:lnTo>
                  <a:cubicBezTo>
                    <a:pt x="9541" y="2592"/>
                    <a:pt x="9470" y="3036"/>
                    <a:pt x="9245" y="3403"/>
                  </a:cubicBezTo>
                  <a:cubicBezTo>
                    <a:pt x="9026" y="3847"/>
                    <a:pt x="9026" y="4291"/>
                    <a:pt x="8801" y="4735"/>
                  </a:cubicBezTo>
                  <a:lnTo>
                    <a:pt x="8801" y="4811"/>
                  </a:lnTo>
                  <a:cubicBezTo>
                    <a:pt x="8801" y="4883"/>
                    <a:pt x="8730" y="4883"/>
                    <a:pt x="8730" y="4959"/>
                  </a:cubicBezTo>
                  <a:cubicBezTo>
                    <a:pt x="8730" y="5030"/>
                    <a:pt x="8582" y="5107"/>
                    <a:pt x="8505" y="5030"/>
                  </a:cubicBezTo>
                  <a:cubicBezTo>
                    <a:pt x="8357" y="5030"/>
                    <a:pt x="8286" y="4883"/>
                    <a:pt x="8286" y="4811"/>
                  </a:cubicBezTo>
                  <a:cubicBezTo>
                    <a:pt x="8434" y="4439"/>
                    <a:pt x="8505" y="4072"/>
                    <a:pt x="8653" y="3699"/>
                  </a:cubicBezTo>
                  <a:cubicBezTo>
                    <a:pt x="8878" y="3184"/>
                    <a:pt x="8878" y="2663"/>
                    <a:pt x="8730" y="2148"/>
                  </a:cubicBezTo>
                  <a:cubicBezTo>
                    <a:pt x="8730" y="2071"/>
                    <a:pt x="8653" y="2000"/>
                    <a:pt x="8582" y="1923"/>
                  </a:cubicBezTo>
                  <a:cubicBezTo>
                    <a:pt x="8505" y="1776"/>
                    <a:pt x="8209" y="1852"/>
                    <a:pt x="8209" y="2000"/>
                  </a:cubicBezTo>
                  <a:cubicBezTo>
                    <a:pt x="8138" y="2219"/>
                    <a:pt x="8138" y="2444"/>
                    <a:pt x="8061" y="2663"/>
                  </a:cubicBezTo>
                  <a:cubicBezTo>
                    <a:pt x="8061" y="2811"/>
                    <a:pt x="7990" y="2888"/>
                    <a:pt x="7842" y="2888"/>
                  </a:cubicBezTo>
                  <a:cubicBezTo>
                    <a:pt x="7546" y="2740"/>
                    <a:pt x="7250" y="2740"/>
                    <a:pt x="6877" y="2740"/>
                  </a:cubicBezTo>
                  <a:cubicBezTo>
                    <a:pt x="6806" y="2740"/>
                    <a:pt x="6806" y="2740"/>
                    <a:pt x="6806" y="2663"/>
                  </a:cubicBezTo>
                  <a:lnTo>
                    <a:pt x="6877" y="2663"/>
                  </a:lnTo>
                  <a:cubicBezTo>
                    <a:pt x="7025" y="2592"/>
                    <a:pt x="7173" y="2515"/>
                    <a:pt x="7321" y="2367"/>
                  </a:cubicBezTo>
                  <a:cubicBezTo>
                    <a:pt x="7469" y="2296"/>
                    <a:pt x="7469" y="2148"/>
                    <a:pt x="7469" y="2000"/>
                  </a:cubicBezTo>
                  <a:cubicBezTo>
                    <a:pt x="7321" y="1704"/>
                    <a:pt x="7102" y="1557"/>
                    <a:pt x="6877" y="1332"/>
                  </a:cubicBezTo>
                  <a:cubicBezTo>
                    <a:pt x="6730" y="1113"/>
                    <a:pt x="6511" y="1113"/>
                    <a:pt x="6286" y="1261"/>
                  </a:cubicBezTo>
                  <a:cubicBezTo>
                    <a:pt x="6138" y="1409"/>
                    <a:pt x="6067" y="1480"/>
                    <a:pt x="5919" y="1557"/>
                  </a:cubicBezTo>
                  <a:cubicBezTo>
                    <a:pt x="5842" y="1628"/>
                    <a:pt x="5771" y="1704"/>
                    <a:pt x="5694" y="1628"/>
                  </a:cubicBezTo>
                  <a:cubicBezTo>
                    <a:pt x="5546" y="1628"/>
                    <a:pt x="5546" y="1628"/>
                    <a:pt x="5694" y="1409"/>
                  </a:cubicBezTo>
                  <a:cubicBezTo>
                    <a:pt x="5842" y="1184"/>
                    <a:pt x="6067" y="965"/>
                    <a:pt x="6215" y="740"/>
                  </a:cubicBezTo>
                  <a:cubicBezTo>
                    <a:pt x="6286" y="521"/>
                    <a:pt x="6215" y="296"/>
                    <a:pt x="6067" y="148"/>
                  </a:cubicBezTo>
                  <a:cubicBezTo>
                    <a:pt x="5990" y="148"/>
                    <a:pt x="5919" y="77"/>
                    <a:pt x="5842" y="77"/>
                  </a:cubicBezTo>
                  <a:lnTo>
                    <a:pt x="5842" y="0"/>
                  </a:lnTo>
                  <a:lnTo>
                    <a:pt x="5842" y="0"/>
                  </a:lnTo>
                  <a:lnTo>
                    <a:pt x="5842" y="77"/>
                  </a:lnTo>
                  <a:cubicBezTo>
                    <a:pt x="5694" y="225"/>
                    <a:pt x="5398" y="225"/>
                    <a:pt x="5179" y="22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" name="Google Shape;1843;p59">
              <a:extLst>
                <a:ext uri="{FF2B5EF4-FFF2-40B4-BE49-F238E27FC236}">
                  <a16:creationId xmlns:a16="http://schemas.microsoft.com/office/drawing/2014/main" id="{53A65870-0D4C-1AE2-F4F8-DFADCC0C4339}"/>
                </a:ext>
              </a:extLst>
            </p:cNvPr>
            <p:cNvSpPr/>
            <p:nvPr/>
          </p:nvSpPr>
          <p:spPr>
            <a:xfrm>
              <a:off x="6476250" y="3570525"/>
              <a:ext cx="427150" cy="238525"/>
            </a:xfrm>
            <a:custGeom>
              <a:avLst/>
              <a:gdLst/>
              <a:ahLst/>
              <a:cxnLst/>
              <a:rect l="l" t="t" r="r" b="b"/>
              <a:pathLst>
                <a:path w="17086" h="9541" extrusionOk="0">
                  <a:moveTo>
                    <a:pt x="5398" y="1480"/>
                  </a:moveTo>
                  <a:cubicBezTo>
                    <a:pt x="5398" y="1551"/>
                    <a:pt x="5398" y="1551"/>
                    <a:pt x="5327" y="1551"/>
                  </a:cubicBezTo>
                  <a:cubicBezTo>
                    <a:pt x="4883" y="1776"/>
                    <a:pt x="4439" y="2143"/>
                    <a:pt x="4143" y="2587"/>
                  </a:cubicBezTo>
                  <a:cubicBezTo>
                    <a:pt x="4066" y="2664"/>
                    <a:pt x="3847" y="2664"/>
                    <a:pt x="3770" y="2587"/>
                  </a:cubicBezTo>
                  <a:cubicBezTo>
                    <a:pt x="3551" y="2368"/>
                    <a:pt x="3326" y="2220"/>
                    <a:pt x="3178" y="1995"/>
                  </a:cubicBezTo>
                  <a:cubicBezTo>
                    <a:pt x="3030" y="1924"/>
                    <a:pt x="3030" y="1776"/>
                    <a:pt x="3030" y="1628"/>
                  </a:cubicBezTo>
                  <a:lnTo>
                    <a:pt x="3030" y="1184"/>
                  </a:lnTo>
                  <a:cubicBezTo>
                    <a:pt x="3107" y="960"/>
                    <a:pt x="3030" y="741"/>
                    <a:pt x="2882" y="516"/>
                  </a:cubicBezTo>
                  <a:cubicBezTo>
                    <a:pt x="2811" y="297"/>
                    <a:pt x="2586" y="297"/>
                    <a:pt x="2439" y="297"/>
                  </a:cubicBezTo>
                  <a:cubicBezTo>
                    <a:pt x="2220" y="220"/>
                    <a:pt x="1995" y="149"/>
                    <a:pt x="1847" y="72"/>
                  </a:cubicBezTo>
                  <a:cubicBezTo>
                    <a:pt x="1628" y="1"/>
                    <a:pt x="1403" y="1"/>
                    <a:pt x="1184" y="72"/>
                  </a:cubicBezTo>
                  <a:cubicBezTo>
                    <a:pt x="811" y="297"/>
                    <a:pt x="515" y="516"/>
                    <a:pt x="71" y="593"/>
                  </a:cubicBezTo>
                  <a:cubicBezTo>
                    <a:pt x="0" y="593"/>
                    <a:pt x="0" y="741"/>
                    <a:pt x="0" y="812"/>
                  </a:cubicBezTo>
                  <a:cubicBezTo>
                    <a:pt x="0" y="812"/>
                    <a:pt x="0" y="960"/>
                    <a:pt x="71" y="960"/>
                  </a:cubicBezTo>
                  <a:cubicBezTo>
                    <a:pt x="219" y="1036"/>
                    <a:pt x="296" y="1107"/>
                    <a:pt x="444" y="1107"/>
                  </a:cubicBezTo>
                  <a:cubicBezTo>
                    <a:pt x="663" y="1184"/>
                    <a:pt x="811" y="1255"/>
                    <a:pt x="888" y="1403"/>
                  </a:cubicBezTo>
                  <a:cubicBezTo>
                    <a:pt x="1036" y="1776"/>
                    <a:pt x="1332" y="1847"/>
                    <a:pt x="1699" y="1847"/>
                  </a:cubicBezTo>
                  <a:lnTo>
                    <a:pt x="2291" y="1847"/>
                  </a:lnTo>
                  <a:cubicBezTo>
                    <a:pt x="2368" y="1847"/>
                    <a:pt x="2368" y="1924"/>
                    <a:pt x="2439" y="1924"/>
                  </a:cubicBezTo>
                  <a:lnTo>
                    <a:pt x="2368" y="1995"/>
                  </a:lnTo>
                  <a:cubicBezTo>
                    <a:pt x="1995" y="1924"/>
                    <a:pt x="1628" y="2220"/>
                    <a:pt x="1255" y="2220"/>
                  </a:cubicBezTo>
                  <a:cubicBezTo>
                    <a:pt x="1184" y="2220"/>
                    <a:pt x="1107" y="2291"/>
                    <a:pt x="1184" y="2368"/>
                  </a:cubicBezTo>
                  <a:cubicBezTo>
                    <a:pt x="1403" y="2664"/>
                    <a:pt x="1551" y="2960"/>
                    <a:pt x="1699" y="3327"/>
                  </a:cubicBezTo>
                  <a:cubicBezTo>
                    <a:pt x="1699" y="3475"/>
                    <a:pt x="1995" y="3552"/>
                    <a:pt x="2072" y="3404"/>
                  </a:cubicBezTo>
                  <a:cubicBezTo>
                    <a:pt x="2220" y="3327"/>
                    <a:pt x="2220" y="3256"/>
                    <a:pt x="2291" y="3179"/>
                  </a:cubicBezTo>
                  <a:cubicBezTo>
                    <a:pt x="2368" y="3108"/>
                    <a:pt x="2439" y="3031"/>
                    <a:pt x="2586" y="3108"/>
                  </a:cubicBezTo>
                  <a:cubicBezTo>
                    <a:pt x="2882" y="3256"/>
                    <a:pt x="3107" y="3404"/>
                    <a:pt x="3403" y="3552"/>
                  </a:cubicBezTo>
                  <a:cubicBezTo>
                    <a:pt x="3551" y="3700"/>
                    <a:pt x="3770" y="3771"/>
                    <a:pt x="3995" y="3848"/>
                  </a:cubicBezTo>
                  <a:cubicBezTo>
                    <a:pt x="4291" y="3919"/>
                    <a:pt x="4658" y="4067"/>
                    <a:pt x="4954" y="4143"/>
                  </a:cubicBezTo>
                  <a:cubicBezTo>
                    <a:pt x="5179" y="4214"/>
                    <a:pt x="5398" y="4291"/>
                    <a:pt x="5546" y="4362"/>
                  </a:cubicBezTo>
                  <a:cubicBezTo>
                    <a:pt x="5989" y="4587"/>
                    <a:pt x="6285" y="4806"/>
                    <a:pt x="6362" y="5250"/>
                  </a:cubicBezTo>
                  <a:cubicBezTo>
                    <a:pt x="6433" y="5398"/>
                    <a:pt x="6581" y="5546"/>
                    <a:pt x="6658" y="5694"/>
                  </a:cubicBezTo>
                  <a:cubicBezTo>
                    <a:pt x="6658" y="5842"/>
                    <a:pt x="6729" y="5990"/>
                    <a:pt x="6806" y="6138"/>
                  </a:cubicBezTo>
                  <a:cubicBezTo>
                    <a:pt x="6877" y="6215"/>
                    <a:pt x="6806" y="6363"/>
                    <a:pt x="6729" y="6363"/>
                  </a:cubicBezTo>
                  <a:cubicBezTo>
                    <a:pt x="6362" y="6434"/>
                    <a:pt x="6214" y="6659"/>
                    <a:pt x="5989" y="6955"/>
                  </a:cubicBezTo>
                  <a:cubicBezTo>
                    <a:pt x="5918" y="7174"/>
                    <a:pt x="5989" y="7321"/>
                    <a:pt x="6214" y="7321"/>
                  </a:cubicBezTo>
                  <a:cubicBezTo>
                    <a:pt x="6510" y="7398"/>
                    <a:pt x="6806" y="7321"/>
                    <a:pt x="7173" y="7250"/>
                  </a:cubicBezTo>
                  <a:cubicBezTo>
                    <a:pt x="7469" y="7174"/>
                    <a:pt x="7842" y="7174"/>
                    <a:pt x="8061" y="7546"/>
                  </a:cubicBezTo>
                  <a:lnTo>
                    <a:pt x="8286" y="7765"/>
                  </a:lnTo>
                  <a:cubicBezTo>
                    <a:pt x="8434" y="7990"/>
                    <a:pt x="8582" y="8061"/>
                    <a:pt x="8800" y="8061"/>
                  </a:cubicBezTo>
                  <a:cubicBezTo>
                    <a:pt x="9244" y="8138"/>
                    <a:pt x="9688" y="8138"/>
                    <a:pt x="10061" y="8286"/>
                  </a:cubicBezTo>
                  <a:cubicBezTo>
                    <a:pt x="10209" y="8357"/>
                    <a:pt x="10428" y="8286"/>
                    <a:pt x="10576" y="8138"/>
                  </a:cubicBezTo>
                  <a:cubicBezTo>
                    <a:pt x="10801" y="8061"/>
                    <a:pt x="10872" y="7990"/>
                    <a:pt x="10801" y="7617"/>
                  </a:cubicBezTo>
                  <a:cubicBezTo>
                    <a:pt x="10801" y="7617"/>
                    <a:pt x="10724" y="7469"/>
                    <a:pt x="10801" y="7469"/>
                  </a:cubicBezTo>
                  <a:cubicBezTo>
                    <a:pt x="11020" y="7250"/>
                    <a:pt x="11245" y="7026"/>
                    <a:pt x="11541" y="6878"/>
                  </a:cubicBezTo>
                  <a:cubicBezTo>
                    <a:pt x="11760" y="6730"/>
                    <a:pt x="11984" y="6730"/>
                    <a:pt x="12203" y="6807"/>
                  </a:cubicBezTo>
                  <a:cubicBezTo>
                    <a:pt x="12428" y="6955"/>
                    <a:pt x="12647" y="7026"/>
                    <a:pt x="12872" y="7174"/>
                  </a:cubicBezTo>
                  <a:cubicBezTo>
                    <a:pt x="13091" y="7250"/>
                    <a:pt x="13239" y="7398"/>
                    <a:pt x="13387" y="7546"/>
                  </a:cubicBezTo>
                  <a:cubicBezTo>
                    <a:pt x="13683" y="7913"/>
                    <a:pt x="13979" y="8286"/>
                    <a:pt x="14275" y="8730"/>
                  </a:cubicBezTo>
                  <a:cubicBezTo>
                    <a:pt x="14500" y="9026"/>
                    <a:pt x="14796" y="9097"/>
                    <a:pt x="15091" y="9097"/>
                  </a:cubicBezTo>
                  <a:cubicBezTo>
                    <a:pt x="15683" y="9097"/>
                    <a:pt x="16198" y="9245"/>
                    <a:pt x="16719" y="9541"/>
                  </a:cubicBezTo>
                  <a:lnTo>
                    <a:pt x="16867" y="9541"/>
                  </a:lnTo>
                  <a:cubicBezTo>
                    <a:pt x="16867" y="9541"/>
                    <a:pt x="16938" y="9541"/>
                    <a:pt x="17015" y="9470"/>
                  </a:cubicBezTo>
                  <a:cubicBezTo>
                    <a:pt x="17086" y="9393"/>
                    <a:pt x="17086" y="9322"/>
                    <a:pt x="17086" y="9245"/>
                  </a:cubicBezTo>
                  <a:cubicBezTo>
                    <a:pt x="17086" y="9174"/>
                    <a:pt x="17015" y="9026"/>
                    <a:pt x="16867" y="8949"/>
                  </a:cubicBezTo>
                  <a:cubicBezTo>
                    <a:pt x="16571" y="8878"/>
                    <a:pt x="16642" y="8653"/>
                    <a:pt x="16642" y="8505"/>
                  </a:cubicBezTo>
                  <a:cubicBezTo>
                    <a:pt x="16423" y="8505"/>
                    <a:pt x="16198" y="8505"/>
                    <a:pt x="16050" y="8209"/>
                  </a:cubicBezTo>
                  <a:cubicBezTo>
                    <a:pt x="16050" y="8209"/>
                    <a:pt x="16050" y="8138"/>
                    <a:pt x="15979" y="8138"/>
                  </a:cubicBezTo>
                  <a:cubicBezTo>
                    <a:pt x="15831" y="7990"/>
                    <a:pt x="15606" y="7913"/>
                    <a:pt x="15535" y="7765"/>
                  </a:cubicBezTo>
                  <a:cubicBezTo>
                    <a:pt x="15387" y="7617"/>
                    <a:pt x="15310" y="7398"/>
                    <a:pt x="15162" y="7250"/>
                  </a:cubicBezTo>
                  <a:lnTo>
                    <a:pt x="14796" y="6878"/>
                  </a:lnTo>
                  <a:cubicBezTo>
                    <a:pt x="14648" y="6659"/>
                    <a:pt x="14500" y="6511"/>
                    <a:pt x="14423" y="6363"/>
                  </a:cubicBezTo>
                  <a:cubicBezTo>
                    <a:pt x="14275" y="6215"/>
                    <a:pt x="14352" y="6067"/>
                    <a:pt x="14500" y="5990"/>
                  </a:cubicBezTo>
                  <a:cubicBezTo>
                    <a:pt x="14571" y="5919"/>
                    <a:pt x="14648" y="5919"/>
                    <a:pt x="14719" y="5842"/>
                  </a:cubicBezTo>
                  <a:cubicBezTo>
                    <a:pt x="14867" y="5694"/>
                    <a:pt x="14867" y="5398"/>
                    <a:pt x="14648" y="5250"/>
                  </a:cubicBezTo>
                  <a:cubicBezTo>
                    <a:pt x="14571" y="5250"/>
                    <a:pt x="14500" y="5179"/>
                    <a:pt x="14423" y="5102"/>
                  </a:cubicBezTo>
                  <a:cubicBezTo>
                    <a:pt x="14204" y="5031"/>
                    <a:pt x="13979" y="4954"/>
                    <a:pt x="13683" y="4883"/>
                  </a:cubicBezTo>
                  <a:cubicBezTo>
                    <a:pt x="13387" y="4735"/>
                    <a:pt x="13168" y="4587"/>
                    <a:pt x="13168" y="4214"/>
                  </a:cubicBezTo>
                  <a:cubicBezTo>
                    <a:pt x="13168" y="4067"/>
                    <a:pt x="13020" y="3919"/>
                    <a:pt x="12872" y="3848"/>
                  </a:cubicBezTo>
                  <a:cubicBezTo>
                    <a:pt x="12280" y="3327"/>
                    <a:pt x="11464" y="2960"/>
                    <a:pt x="10653" y="2735"/>
                  </a:cubicBezTo>
                  <a:lnTo>
                    <a:pt x="9540" y="2291"/>
                  </a:lnTo>
                  <a:cubicBezTo>
                    <a:pt x="9173" y="2143"/>
                    <a:pt x="8800" y="1924"/>
                    <a:pt x="8357" y="1847"/>
                  </a:cubicBezTo>
                  <a:cubicBezTo>
                    <a:pt x="7765" y="1699"/>
                    <a:pt x="7250" y="1480"/>
                    <a:pt x="6658" y="1255"/>
                  </a:cubicBezTo>
                  <a:cubicBezTo>
                    <a:pt x="6214" y="1036"/>
                    <a:pt x="5770" y="889"/>
                    <a:pt x="5398" y="148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" name="Google Shape;1844;p59">
              <a:extLst>
                <a:ext uri="{FF2B5EF4-FFF2-40B4-BE49-F238E27FC236}">
                  <a16:creationId xmlns:a16="http://schemas.microsoft.com/office/drawing/2014/main" id="{53470CD1-D95D-047E-0B27-43F27B577622}"/>
                </a:ext>
              </a:extLst>
            </p:cNvPr>
            <p:cNvSpPr/>
            <p:nvPr/>
          </p:nvSpPr>
          <p:spPr>
            <a:xfrm>
              <a:off x="5993475" y="3404075"/>
              <a:ext cx="223875" cy="251550"/>
            </a:xfrm>
            <a:custGeom>
              <a:avLst/>
              <a:gdLst/>
              <a:ahLst/>
              <a:cxnLst/>
              <a:rect l="l" t="t" r="r" b="b"/>
              <a:pathLst>
                <a:path w="8955" h="10062" extrusionOk="0">
                  <a:moveTo>
                    <a:pt x="77" y="5990"/>
                  </a:moveTo>
                  <a:cubicBezTo>
                    <a:pt x="225" y="6363"/>
                    <a:pt x="296" y="6730"/>
                    <a:pt x="444" y="7103"/>
                  </a:cubicBezTo>
                  <a:cubicBezTo>
                    <a:pt x="444" y="7322"/>
                    <a:pt x="521" y="7547"/>
                    <a:pt x="817" y="7618"/>
                  </a:cubicBezTo>
                  <a:cubicBezTo>
                    <a:pt x="888" y="7618"/>
                    <a:pt x="965" y="7765"/>
                    <a:pt x="965" y="7765"/>
                  </a:cubicBezTo>
                  <a:cubicBezTo>
                    <a:pt x="965" y="8061"/>
                    <a:pt x="1113" y="8357"/>
                    <a:pt x="1113" y="8582"/>
                  </a:cubicBezTo>
                  <a:cubicBezTo>
                    <a:pt x="1184" y="8878"/>
                    <a:pt x="1332" y="9026"/>
                    <a:pt x="1628" y="9097"/>
                  </a:cubicBezTo>
                  <a:lnTo>
                    <a:pt x="2149" y="9097"/>
                  </a:lnTo>
                  <a:cubicBezTo>
                    <a:pt x="2368" y="9097"/>
                    <a:pt x="2445" y="9174"/>
                    <a:pt x="2593" y="9322"/>
                  </a:cubicBezTo>
                  <a:cubicBezTo>
                    <a:pt x="2664" y="9541"/>
                    <a:pt x="2812" y="9541"/>
                    <a:pt x="3036" y="9470"/>
                  </a:cubicBezTo>
                  <a:cubicBezTo>
                    <a:pt x="3184" y="9470"/>
                    <a:pt x="3403" y="9393"/>
                    <a:pt x="3628" y="9322"/>
                  </a:cubicBezTo>
                  <a:cubicBezTo>
                    <a:pt x="3699" y="9322"/>
                    <a:pt x="3776" y="9245"/>
                    <a:pt x="3847" y="9322"/>
                  </a:cubicBezTo>
                  <a:cubicBezTo>
                    <a:pt x="4143" y="9393"/>
                    <a:pt x="4439" y="9541"/>
                    <a:pt x="4664" y="9618"/>
                  </a:cubicBezTo>
                  <a:cubicBezTo>
                    <a:pt x="4812" y="9689"/>
                    <a:pt x="4812" y="9837"/>
                    <a:pt x="4883" y="9914"/>
                  </a:cubicBezTo>
                  <a:cubicBezTo>
                    <a:pt x="4960" y="9985"/>
                    <a:pt x="5108" y="10062"/>
                    <a:pt x="5256" y="10062"/>
                  </a:cubicBezTo>
                  <a:cubicBezTo>
                    <a:pt x="5475" y="9985"/>
                    <a:pt x="5623" y="9914"/>
                    <a:pt x="5848" y="9837"/>
                  </a:cubicBezTo>
                  <a:cubicBezTo>
                    <a:pt x="5919" y="9837"/>
                    <a:pt x="6067" y="9914"/>
                    <a:pt x="6143" y="9914"/>
                  </a:cubicBezTo>
                  <a:cubicBezTo>
                    <a:pt x="6291" y="9914"/>
                    <a:pt x="6439" y="9837"/>
                    <a:pt x="6439" y="9689"/>
                  </a:cubicBezTo>
                  <a:lnTo>
                    <a:pt x="6439" y="9618"/>
                  </a:lnTo>
                  <a:cubicBezTo>
                    <a:pt x="6362" y="9393"/>
                    <a:pt x="6362" y="9174"/>
                    <a:pt x="6510" y="8878"/>
                  </a:cubicBezTo>
                  <a:cubicBezTo>
                    <a:pt x="6587" y="8801"/>
                    <a:pt x="6658" y="8582"/>
                    <a:pt x="6587" y="8434"/>
                  </a:cubicBezTo>
                  <a:cubicBezTo>
                    <a:pt x="6587" y="8061"/>
                    <a:pt x="6658" y="7842"/>
                    <a:pt x="6883" y="7618"/>
                  </a:cubicBezTo>
                  <a:cubicBezTo>
                    <a:pt x="7179" y="7322"/>
                    <a:pt x="7327" y="6878"/>
                    <a:pt x="7475" y="6511"/>
                  </a:cubicBezTo>
                  <a:cubicBezTo>
                    <a:pt x="7546" y="6363"/>
                    <a:pt x="7623" y="6138"/>
                    <a:pt x="7694" y="5919"/>
                  </a:cubicBezTo>
                  <a:cubicBezTo>
                    <a:pt x="7771" y="5771"/>
                    <a:pt x="7842" y="5694"/>
                    <a:pt x="7990" y="5694"/>
                  </a:cubicBezTo>
                  <a:lnTo>
                    <a:pt x="8363" y="5694"/>
                  </a:lnTo>
                  <a:cubicBezTo>
                    <a:pt x="8434" y="5694"/>
                    <a:pt x="8434" y="5623"/>
                    <a:pt x="8511" y="5623"/>
                  </a:cubicBezTo>
                  <a:cubicBezTo>
                    <a:pt x="8659" y="5546"/>
                    <a:pt x="8659" y="5398"/>
                    <a:pt x="8582" y="5327"/>
                  </a:cubicBezTo>
                  <a:cubicBezTo>
                    <a:pt x="8511" y="5031"/>
                    <a:pt x="8215" y="4954"/>
                    <a:pt x="7990" y="4735"/>
                  </a:cubicBezTo>
                  <a:cubicBezTo>
                    <a:pt x="7919" y="4658"/>
                    <a:pt x="7842" y="4511"/>
                    <a:pt x="7919" y="4363"/>
                  </a:cubicBezTo>
                  <a:cubicBezTo>
                    <a:pt x="7990" y="4215"/>
                    <a:pt x="7990" y="4067"/>
                    <a:pt x="7919" y="3996"/>
                  </a:cubicBezTo>
                  <a:cubicBezTo>
                    <a:pt x="7546" y="3623"/>
                    <a:pt x="7623" y="3179"/>
                    <a:pt x="7771" y="2812"/>
                  </a:cubicBezTo>
                  <a:cubicBezTo>
                    <a:pt x="7842" y="2664"/>
                    <a:pt x="7990" y="2587"/>
                    <a:pt x="8067" y="2516"/>
                  </a:cubicBezTo>
                  <a:cubicBezTo>
                    <a:pt x="8215" y="2439"/>
                    <a:pt x="8286" y="2291"/>
                    <a:pt x="8286" y="2143"/>
                  </a:cubicBezTo>
                  <a:cubicBezTo>
                    <a:pt x="8363" y="1995"/>
                    <a:pt x="8434" y="1924"/>
                    <a:pt x="8582" y="1847"/>
                  </a:cubicBezTo>
                  <a:cubicBezTo>
                    <a:pt x="8730" y="1847"/>
                    <a:pt x="8878" y="1776"/>
                    <a:pt x="8955" y="1699"/>
                  </a:cubicBezTo>
                  <a:lnTo>
                    <a:pt x="8955" y="1551"/>
                  </a:lnTo>
                  <a:lnTo>
                    <a:pt x="8955" y="1480"/>
                  </a:lnTo>
                  <a:cubicBezTo>
                    <a:pt x="8730" y="1333"/>
                    <a:pt x="8434" y="1185"/>
                    <a:pt x="8215" y="1037"/>
                  </a:cubicBezTo>
                  <a:cubicBezTo>
                    <a:pt x="7990" y="960"/>
                    <a:pt x="7694" y="812"/>
                    <a:pt x="7694" y="516"/>
                  </a:cubicBezTo>
                  <a:cubicBezTo>
                    <a:pt x="7546" y="297"/>
                    <a:pt x="7398" y="149"/>
                    <a:pt x="7250" y="1"/>
                  </a:cubicBezTo>
                  <a:lnTo>
                    <a:pt x="6954" y="1"/>
                  </a:lnTo>
                  <a:cubicBezTo>
                    <a:pt x="6735" y="72"/>
                    <a:pt x="6587" y="149"/>
                    <a:pt x="6510" y="297"/>
                  </a:cubicBezTo>
                  <a:cubicBezTo>
                    <a:pt x="6439" y="516"/>
                    <a:pt x="6362" y="664"/>
                    <a:pt x="6214" y="889"/>
                  </a:cubicBezTo>
                  <a:cubicBezTo>
                    <a:pt x="6143" y="960"/>
                    <a:pt x="6067" y="1108"/>
                    <a:pt x="5996" y="1185"/>
                  </a:cubicBezTo>
                  <a:cubicBezTo>
                    <a:pt x="5700" y="1404"/>
                    <a:pt x="5475" y="1628"/>
                    <a:pt x="5179" y="1699"/>
                  </a:cubicBezTo>
                  <a:cubicBezTo>
                    <a:pt x="4735" y="1847"/>
                    <a:pt x="4439" y="2143"/>
                    <a:pt x="4220" y="2516"/>
                  </a:cubicBezTo>
                  <a:cubicBezTo>
                    <a:pt x="4143" y="2735"/>
                    <a:pt x="3995" y="2883"/>
                    <a:pt x="3847" y="3031"/>
                  </a:cubicBezTo>
                  <a:cubicBezTo>
                    <a:pt x="3628" y="3404"/>
                    <a:pt x="3332" y="3623"/>
                    <a:pt x="2960" y="3700"/>
                  </a:cubicBezTo>
                  <a:cubicBezTo>
                    <a:pt x="2516" y="3700"/>
                    <a:pt x="2297" y="3996"/>
                    <a:pt x="2149" y="4363"/>
                  </a:cubicBezTo>
                  <a:cubicBezTo>
                    <a:pt x="2149" y="4440"/>
                    <a:pt x="2072" y="4587"/>
                    <a:pt x="2001" y="4735"/>
                  </a:cubicBezTo>
                  <a:cubicBezTo>
                    <a:pt x="2001" y="4883"/>
                    <a:pt x="1776" y="4883"/>
                    <a:pt x="1628" y="4883"/>
                  </a:cubicBezTo>
                  <a:cubicBezTo>
                    <a:pt x="1409" y="4806"/>
                    <a:pt x="1184" y="4735"/>
                    <a:pt x="965" y="4587"/>
                  </a:cubicBezTo>
                  <a:cubicBezTo>
                    <a:pt x="740" y="4511"/>
                    <a:pt x="592" y="4587"/>
                    <a:pt x="444" y="4806"/>
                  </a:cubicBezTo>
                  <a:lnTo>
                    <a:pt x="225" y="5031"/>
                  </a:lnTo>
                  <a:cubicBezTo>
                    <a:pt x="148" y="5327"/>
                    <a:pt x="0" y="5623"/>
                    <a:pt x="77" y="599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" name="Google Shape;1845;p59">
              <a:extLst>
                <a:ext uri="{FF2B5EF4-FFF2-40B4-BE49-F238E27FC236}">
                  <a16:creationId xmlns:a16="http://schemas.microsoft.com/office/drawing/2014/main" id="{89CAC3C8-256E-0233-9253-C035B328B6B2}"/>
                </a:ext>
              </a:extLst>
            </p:cNvPr>
            <p:cNvSpPr/>
            <p:nvPr/>
          </p:nvSpPr>
          <p:spPr>
            <a:xfrm>
              <a:off x="4519575" y="3816425"/>
              <a:ext cx="171950" cy="308950"/>
            </a:xfrm>
            <a:custGeom>
              <a:avLst/>
              <a:gdLst/>
              <a:ahLst/>
              <a:cxnLst/>
              <a:rect l="l" t="t" r="r" b="b"/>
              <a:pathLst>
                <a:path w="6878" h="12358" extrusionOk="0">
                  <a:moveTo>
                    <a:pt x="6806" y="1924"/>
                  </a:moveTo>
                  <a:cubicBezTo>
                    <a:pt x="6806" y="1184"/>
                    <a:pt x="6581" y="593"/>
                    <a:pt x="6137" y="78"/>
                  </a:cubicBezTo>
                  <a:cubicBezTo>
                    <a:pt x="6066" y="1"/>
                    <a:pt x="5989" y="1"/>
                    <a:pt x="5918" y="78"/>
                  </a:cubicBezTo>
                  <a:cubicBezTo>
                    <a:pt x="5770" y="226"/>
                    <a:pt x="5693" y="374"/>
                    <a:pt x="5622" y="593"/>
                  </a:cubicBezTo>
                  <a:cubicBezTo>
                    <a:pt x="5622" y="817"/>
                    <a:pt x="5546" y="1036"/>
                    <a:pt x="5327" y="1113"/>
                  </a:cubicBezTo>
                  <a:cubicBezTo>
                    <a:pt x="5327" y="1184"/>
                    <a:pt x="5250" y="1261"/>
                    <a:pt x="5250" y="1261"/>
                  </a:cubicBezTo>
                  <a:cubicBezTo>
                    <a:pt x="5031" y="1409"/>
                    <a:pt x="4806" y="1480"/>
                    <a:pt x="4806" y="1776"/>
                  </a:cubicBezTo>
                  <a:cubicBezTo>
                    <a:pt x="4735" y="2072"/>
                    <a:pt x="4510" y="2368"/>
                    <a:pt x="4214" y="2516"/>
                  </a:cubicBezTo>
                  <a:cubicBezTo>
                    <a:pt x="3918" y="2664"/>
                    <a:pt x="3699" y="2889"/>
                    <a:pt x="3474" y="3037"/>
                  </a:cubicBezTo>
                  <a:cubicBezTo>
                    <a:pt x="3178" y="3185"/>
                    <a:pt x="2882" y="3256"/>
                    <a:pt x="2515" y="3333"/>
                  </a:cubicBezTo>
                  <a:lnTo>
                    <a:pt x="2439" y="3333"/>
                  </a:lnTo>
                  <a:cubicBezTo>
                    <a:pt x="2143" y="3481"/>
                    <a:pt x="1847" y="3628"/>
                    <a:pt x="1551" y="3700"/>
                  </a:cubicBezTo>
                  <a:cubicBezTo>
                    <a:pt x="1480" y="3924"/>
                    <a:pt x="1403" y="4143"/>
                    <a:pt x="1255" y="4368"/>
                  </a:cubicBezTo>
                  <a:cubicBezTo>
                    <a:pt x="959" y="4812"/>
                    <a:pt x="959" y="5256"/>
                    <a:pt x="1107" y="5700"/>
                  </a:cubicBezTo>
                  <a:cubicBezTo>
                    <a:pt x="1184" y="5848"/>
                    <a:pt x="1255" y="5996"/>
                    <a:pt x="1255" y="6067"/>
                  </a:cubicBezTo>
                  <a:cubicBezTo>
                    <a:pt x="1480" y="6511"/>
                    <a:pt x="1403" y="6883"/>
                    <a:pt x="1107" y="7179"/>
                  </a:cubicBezTo>
                  <a:cubicBezTo>
                    <a:pt x="888" y="7546"/>
                    <a:pt x="740" y="7919"/>
                    <a:pt x="444" y="8286"/>
                  </a:cubicBezTo>
                  <a:cubicBezTo>
                    <a:pt x="148" y="8659"/>
                    <a:pt x="0" y="9174"/>
                    <a:pt x="219" y="9695"/>
                  </a:cubicBezTo>
                  <a:cubicBezTo>
                    <a:pt x="296" y="9914"/>
                    <a:pt x="367" y="10138"/>
                    <a:pt x="296" y="10357"/>
                  </a:cubicBezTo>
                  <a:cubicBezTo>
                    <a:pt x="296" y="10582"/>
                    <a:pt x="296" y="10801"/>
                    <a:pt x="367" y="11026"/>
                  </a:cubicBezTo>
                  <a:cubicBezTo>
                    <a:pt x="367" y="11174"/>
                    <a:pt x="444" y="11322"/>
                    <a:pt x="515" y="11393"/>
                  </a:cubicBezTo>
                  <a:cubicBezTo>
                    <a:pt x="740" y="11837"/>
                    <a:pt x="1184" y="12062"/>
                    <a:pt x="1551" y="12210"/>
                  </a:cubicBezTo>
                  <a:cubicBezTo>
                    <a:pt x="1847" y="12358"/>
                    <a:pt x="2072" y="12133"/>
                    <a:pt x="2291" y="12062"/>
                  </a:cubicBezTo>
                  <a:cubicBezTo>
                    <a:pt x="2439" y="11985"/>
                    <a:pt x="2586" y="11985"/>
                    <a:pt x="2811" y="11914"/>
                  </a:cubicBezTo>
                  <a:cubicBezTo>
                    <a:pt x="3178" y="11914"/>
                    <a:pt x="3474" y="11689"/>
                    <a:pt x="3622" y="11393"/>
                  </a:cubicBezTo>
                  <a:cubicBezTo>
                    <a:pt x="3699" y="11097"/>
                    <a:pt x="3847" y="10878"/>
                    <a:pt x="3918" y="10582"/>
                  </a:cubicBezTo>
                  <a:cubicBezTo>
                    <a:pt x="4214" y="9990"/>
                    <a:pt x="4362" y="9322"/>
                    <a:pt x="4658" y="8730"/>
                  </a:cubicBezTo>
                  <a:cubicBezTo>
                    <a:pt x="5102" y="7842"/>
                    <a:pt x="5327" y="6883"/>
                    <a:pt x="5770" y="5919"/>
                  </a:cubicBezTo>
                  <a:cubicBezTo>
                    <a:pt x="5841" y="5700"/>
                    <a:pt x="5918" y="5404"/>
                    <a:pt x="5989" y="5108"/>
                  </a:cubicBezTo>
                  <a:cubicBezTo>
                    <a:pt x="6066" y="4812"/>
                    <a:pt x="6137" y="4439"/>
                    <a:pt x="6285" y="4143"/>
                  </a:cubicBezTo>
                  <a:cubicBezTo>
                    <a:pt x="6362" y="3847"/>
                    <a:pt x="6362" y="3481"/>
                    <a:pt x="6729" y="3333"/>
                  </a:cubicBezTo>
                  <a:cubicBezTo>
                    <a:pt x="6806" y="3185"/>
                    <a:pt x="6877" y="3037"/>
                    <a:pt x="6877" y="2889"/>
                  </a:cubicBezTo>
                  <a:cubicBezTo>
                    <a:pt x="6806" y="2516"/>
                    <a:pt x="6806" y="2220"/>
                    <a:pt x="6806" y="192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" name="Google Shape;1846;p59">
              <a:extLst>
                <a:ext uri="{FF2B5EF4-FFF2-40B4-BE49-F238E27FC236}">
                  <a16:creationId xmlns:a16="http://schemas.microsoft.com/office/drawing/2014/main" id="{B48562F6-2678-7CB0-FD10-FAC1202E9733}"/>
                </a:ext>
              </a:extLst>
            </p:cNvPr>
            <p:cNvSpPr/>
            <p:nvPr/>
          </p:nvSpPr>
          <p:spPr>
            <a:xfrm>
              <a:off x="4453000" y="1212475"/>
              <a:ext cx="199750" cy="368125"/>
            </a:xfrm>
            <a:custGeom>
              <a:avLst/>
              <a:gdLst/>
              <a:ahLst/>
              <a:cxnLst/>
              <a:rect l="l" t="t" r="r" b="b"/>
              <a:pathLst>
                <a:path w="7990" h="14725" extrusionOk="0">
                  <a:moveTo>
                    <a:pt x="1036" y="6362"/>
                  </a:moveTo>
                  <a:cubicBezTo>
                    <a:pt x="1107" y="6587"/>
                    <a:pt x="959" y="6883"/>
                    <a:pt x="959" y="7179"/>
                  </a:cubicBezTo>
                  <a:cubicBezTo>
                    <a:pt x="959" y="7398"/>
                    <a:pt x="959" y="7546"/>
                    <a:pt x="811" y="7694"/>
                  </a:cubicBezTo>
                  <a:cubicBezTo>
                    <a:pt x="740" y="7918"/>
                    <a:pt x="592" y="8137"/>
                    <a:pt x="515" y="8285"/>
                  </a:cubicBezTo>
                  <a:cubicBezTo>
                    <a:pt x="367" y="8510"/>
                    <a:pt x="444" y="8658"/>
                    <a:pt x="592" y="8806"/>
                  </a:cubicBezTo>
                  <a:cubicBezTo>
                    <a:pt x="811" y="9102"/>
                    <a:pt x="888" y="9173"/>
                    <a:pt x="740" y="9398"/>
                  </a:cubicBezTo>
                  <a:cubicBezTo>
                    <a:pt x="444" y="9765"/>
                    <a:pt x="444" y="10138"/>
                    <a:pt x="296" y="10505"/>
                  </a:cubicBezTo>
                  <a:cubicBezTo>
                    <a:pt x="148" y="10653"/>
                    <a:pt x="219" y="10801"/>
                    <a:pt x="367" y="10949"/>
                  </a:cubicBezTo>
                  <a:cubicBezTo>
                    <a:pt x="444" y="11025"/>
                    <a:pt x="515" y="11097"/>
                    <a:pt x="515" y="11173"/>
                  </a:cubicBezTo>
                  <a:cubicBezTo>
                    <a:pt x="663" y="11392"/>
                    <a:pt x="592" y="11765"/>
                    <a:pt x="367" y="11836"/>
                  </a:cubicBezTo>
                  <a:cubicBezTo>
                    <a:pt x="219" y="11913"/>
                    <a:pt x="71" y="11984"/>
                    <a:pt x="0" y="12209"/>
                  </a:cubicBezTo>
                  <a:cubicBezTo>
                    <a:pt x="0" y="12428"/>
                    <a:pt x="0" y="12576"/>
                    <a:pt x="71" y="12801"/>
                  </a:cubicBezTo>
                  <a:cubicBezTo>
                    <a:pt x="148" y="13020"/>
                    <a:pt x="296" y="13168"/>
                    <a:pt x="444" y="13316"/>
                  </a:cubicBezTo>
                  <a:cubicBezTo>
                    <a:pt x="515" y="13316"/>
                    <a:pt x="663" y="13393"/>
                    <a:pt x="740" y="13393"/>
                  </a:cubicBezTo>
                  <a:cubicBezTo>
                    <a:pt x="888" y="13393"/>
                    <a:pt x="1036" y="13316"/>
                    <a:pt x="1184" y="13245"/>
                  </a:cubicBezTo>
                  <a:cubicBezTo>
                    <a:pt x="1403" y="13245"/>
                    <a:pt x="1551" y="13316"/>
                    <a:pt x="1699" y="13541"/>
                  </a:cubicBezTo>
                  <a:cubicBezTo>
                    <a:pt x="1776" y="13612"/>
                    <a:pt x="1847" y="13760"/>
                    <a:pt x="1847" y="13908"/>
                  </a:cubicBezTo>
                  <a:cubicBezTo>
                    <a:pt x="1923" y="14204"/>
                    <a:pt x="2142" y="14351"/>
                    <a:pt x="2438" y="14428"/>
                  </a:cubicBezTo>
                  <a:cubicBezTo>
                    <a:pt x="2586" y="14499"/>
                    <a:pt x="2734" y="14576"/>
                    <a:pt x="2959" y="14647"/>
                  </a:cubicBezTo>
                  <a:cubicBezTo>
                    <a:pt x="3107" y="14724"/>
                    <a:pt x="3255" y="14724"/>
                    <a:pt x="3403" y="14724"/>
                  </a:cubicBezTo>
                  <a:lnTo>
                    <a:pt x="3847" y="14724"/>
                  </a:lnTo>
                  <a:lnTo>
                    <a:pt x="3847" y="14724"/>
                  </a:lnTo>
                  <a:lnTo>
                    <a:pt x="4510" y="14724"/>
                  </a:lnTo>
                  <a:cubicBezTo>
                    <a:pt x="4510" y="14724"/>
                    <a:pt x="4587" y="14647"/>
                    <a:pt x="4658" y="14647"/>
                  </a:cubicBezTo>
                  <a:cubicBezTo>
                    <a:pt x="4658" y="14499"/>
                    <a:pt x="4735" y="14428"/>
                    <a:pt x="4735" y="14351"/>
                  </a:cubicBezTo>
                  <a:cubicBezTo>
                    <a:pt x="4806" y="14133"/>
                    <a:pt x="4735" y="14056"/>
                    <a:pt x="4587" y="13985"/>
                  </a:cubicBezTo>
                  <a:cubicBezTo>
                    <a:pt x="4439" y="13837"/>
                    <a:pt x="4214" y="13689"/>
                    <a:pt x="3995" y="13541"/>
                  </a:cubicBezTo>
                  <a:cubicBezTo>
                    <a:pt x="3403" y="13168"/>
                    <a:pt x="3030" y="12653"/>
                    <a:pt x="2811" y="11984"/>
                  </a:cubicBezTo>
                  <a:cubicBezTo>
                    <a:pt x="2734" y="11688"/>
                    <a:pt x="2663" y="11321"/>
                    <a:pt x="2586" y="11025"/>
                  </a:cubicBezTo>
                  <a:cubicBezTo>
                    <a:pt x="2515" y="10582"/>
                    <a:pt x="2586" y="10138"/>
                    <a:pt x="2663" y="9694"/>
                  </a:cubicBezTo>
                  <a:cubicBezTo>
                    <a:pt x="2663" y="9469"/>
                    <a:pt x="2734" y="9250"/>
                    <a:pt x="2882" y="9102"/>
                  </a:cubicBezTo>
                  <a:cubicBezTo>
                    <a:pt x="2959" y="8954"/>
                    <a:pt x="3030" y="8806"/>
                    <a:pt x="3030" y="8729"/>
                  </a:cubicBezTo>
                  <a:lnTo>
                    <a:pt x="3255" y="6954"/>
                  </a:lnTo>
                  <a:cubicBezTo>
                    <a:pt x="3326" y="6658"/>
                    <a:pt x="3403" y="6439"/>
                    <a:pt x="3622" y="6291"/>
                  </a:cubicBezTo>
                  <a:cubicBezTo>
                    <a:pt x="3918" y="6143"/>
                    <a:pt x="4143" y="5847"/>
                    <a:pt x="4291" y="5474"/>
                  </a:cubicBezTo>
                  <a:cubicBezTo>
                    <a:pt x="4439" y="5030"/>
                    <a:pt x="4735" y="4735"/>
                    <a:pt x="4954" y="4291"/>
                  </a:cubicBezTo>
                  <a:cubicBezTo>
                    <a:pt x="5178" y="3995"/>
                    <a:pt x="5474" y="3628"/>
                    <a:pt x="5770" y="3332"/>
                  </a:cubicBezTo>
                  <a:cubicBezTo>
                    <a:pt x="6137" y="3036"/>
                    <a:pt x="6510" y="2740"/>
                    <a:pt x="6954" y="2444"/>
                  </a:cubicBezTo>
                  <a:cubicBezTo>
                    <a:pt x="7173" y="2367"/>
                    <a:pt x="7321" y="2219"/>
                    <a:pt x="7469" y="2071"/>
                  </a:cubicBezTo>
                  <a:cubicBezTo>
                    <a:pt x="7842" y="1852"/>
                    <a:pt x="7990" y="1480"/>
                    <a:pt x="7765" y="1113"/>
                  </a:cubicBezTo>
                  <a:cubicBezTo>
                    <a:pt x="7765" y="965"/>
                    <a:pt x="7765" y="888"/>
                    <a:pt x="7694" y="817"/>
                  </a:cubicBezTo>
                  <a:cubicBezTo>
                    <a:pt x="7694" y="669"/>
                    <a:pt x="7617" y="521"/>
                    <a:pt x="7469" y="444"/>
                  </a:cubicBezTo>
                  <a:lnTo>
                    <a:pt x="7250" y="225"/>
                  </a:lnTo>
                  <a:cubicBezTo>
                    <a:pt x="6954" y="0"/>
                    <a:pt x="6729" y="77"/>
                    <a:pt x="6433" y="148"/>
                  </a:cubicBezTo>
                  <a:cubicBezTo>
                    <a:pt x="6066" y="373"/>
                    <a:pt x="5693" y="669"/>
                    <a:pt x="5693" y="1113"/>
                  </a:cubicBezTo>
                  <a:cubicBezTo>
                    <a:pt x="5622" y="1409"/>
                    <a:pt x="5397" y="1628"/>
                    <a:pt x="5178" y="1776"/>
                  </a:cubicBezTo>
                  <a:cubicBezTo>
                    <a:pt x="4806" y="1923"/>
                    <a:pt x="4510" y="2219"/>
                    <a:pt x="4066" y="2219"/>
                  </a:cubicBezTo>
                  <a:cubicBezTo>
                    <a:pt x="3474" y="2219"/>
                    <a:pt x="3107" y="2592"/>
                    <a:pt x="2734" y="3036"/>
                  </a:cubicBezTo>
                  <a:lnTo>
                    <a:pt x="2663" y="3107"/>
                  </a:lnTo>
                  <a:cubicBezTo>
                    <a:pt x="2586" y="3332"/>
                    <a:pt x="2438" y="3403"/>
                    <a:pt x="2290" y="3480"/>
                  </a:cubicBezTo>
                  <a:cubicBezTo>
                    <a:pt x="2142" y="3480"/>
                    <a:pt x="2071" y="3551"/>
                    <a:pt x="1995" y="3776"/>
                  </a:cubicBezTo>
                  <a:cubicBezTo>
                    <a:pt x="1995" y="3924"/>
                    <a:pt x="1923" y="4072"/>
                    <a:pt x="1847" y="4220"/>
                  </a:cubicBezTo>
                  <a:cubicBezTo>
                    <a:pt x="1699" y="4368"/>
                    <a:pt x="1699" y="4516"/>
                    <a:pt x="1699" y="4735"/>
                  </a:cubicBezTo>
                  <a:cubicBezTo>
                    <a:pt x="1776" y="4811"/>
                    <a:pt x="1699" y="4883"/>
                    <a:pt x="1628" y="4883"/>
                  </a:cubicBezTo>
                  <a:cubicBezTo>
                    <a:pt x="1628" y="4959"/>
                    <a:pt x="1628" y="4959"/>
                    <a:pt x="1551" y="4959"/>
                  </a:cubicBezTo>
                  <a:cubicBezTo>
                    <a:pt x="1403" y="5030"/>
                    <a:pt x="1255" y="5178"/>
                    <a:pt x="1184" y="5326"/>
                  </a:cubicBezTo>
                  <a:cubicBezTo>
                    <a:pt x="1107" y="5474"/>
                    <a:pt x="959" y="5474"/>
                    <a:pt x="811" y="5474"/>
                  </a:cubicBezTo>
                  <a:cubicBezTo>
                    <a:pt x="740" y="5474"/>
                    <a:pt x="663" y="5622"/>
                    <a:pt x="663" y="5699"/>
                  </a:cubicBezTo>
                  <a:cubicBezTo>
                    <a:pt x="811" y="5918"/>
                    <a:pt x="1036" y="6143"/>
                    <a:pt x="1036" y="636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2" name="Google Shape;1847;p59">
              <a:extLst>
                <a:ext uri="{FF2B5EF4-FFF2-40B4-BE49-F238E27FC236}">
                  <a16:creationId xmlns:a16="http://schemas.microsoft.com/office/drawing/2014/main" id="{EBA2DCBB-6C64-2AD2-7F74-8DEAB1E583AA}"/>
                </a:ext>
              </a:extLst>
            </p:cNvPr>
            <p:cNvSpPr/>
            <p:nvPr/>
          </p:nvSpPr>
          <p:spPr>
            <a:xfrm>
              <a:off x="6372675" y="2460900"/>
              <a:ext cx="227425" cy="334675"/>
            </a:xfrm>
            <a:custGeom>
              <a:avLst/>
              <a:gdLst/>
              <a:ahLst/>
              <a:cxnLst/>
              <a:rect l="l" t="t" r="r" b="b"/>
              <a:pathLst>
                <a:path w="9097" h="13387" extrusionOk="0">
                  <a:moveTo>
                    <a:pt x="4510" y="7546"/>
                  </a:moveTo>
                  <a:cubicBezTo>
                    <a:pt x="4439" y="7617"/>
                    <a:pt x="4439" y="7617"/>
                    <a:pt x="4362" y="7617"/>
                  </a:cubicBezTo>
                  <a:cubicBezTo>
                    <a:pt x="4066" y="7617"/>
                    <a:pt x="3770" y="7617"/>
                    <a:pt x="3475" y="7694"/>
                  </a:cubicBezTo>
                  <a:cubicBezTo>
                    <a:pt x="3179" y="7842"/>
                    <a:pt x="2812" y="7913"/>
                    <a:pt x="2439" y="7913"/>
                  </a:cubicBezTo>
                  <a:cubicBezTo>
                    <a:pt x="2291" y="7913"/>
                    <a:pt x="2143" y="8060"/>
                    <a:pt x="1995" y="8208"/>
                  </a:cubicBezTo>
                  <a:cubicBezTo>
                    <a:pt x="1699" y="8652"/>
                    <a:pt x="1255" y="9025"/>
                    <a:pt x="888" y="9469"/>
                  </a:cubicBezTo>
                  <a:cubicBezTo>
                    <a:pt x="811" y="9540"/>
                    <a:pt x="811" y="9617"/>
                    <a:pt x="811" y="9765"/>
                  </a:cubicBezTo>
                  <a:cubicBezTo>
                    <a:pt x="811" y="9836"/>
                    <a:pt x="811" y="9913"/>
                    <a:pt x="663" y="10061"/>
                  </a:cubicBezTo>
                  <a:cubicBezTo>
                    <a:pt x="515" y="10209"/>
                    <a:pt x="368" y="10357"/>
                    <a:pt x="220" y="10576"/>
                  </a:cubicBezTo>
                  <a:cubicBezTo>
                    <a:pt x="72" y="10724"/>
                    <a:pt x="1" y="10872"/>
                    <a:pt x="1" y="11020"/>
                  </a:cubicBezTo>
                  <a:cubicBezTo>
                    <a:pt x="1" y="11244"/>
                    <a:pt x="149" y="11392"/>
                    <a:pt x="296" y="11463"/>
                  </a:cubicBezTo>
                  <a:lnTo>
                    <a:pt x="220" y="11540"/>
                  </a:lnTo>
                  <a:lnTo>
                    <a:pt x="296" y="11540"/>
                  </a:lnTo>
                  <a:lnTo>
                    <a:pt x="296" y="11540"/>
                  </a:lnTo>
                  <a:cubicBezTo>
                    <a:pt x="296" y="11463"/>
                    <a:pt x="296" y="11463"/>
                    <a:pt x="368" y="11463"/>
                  </a:cubicBezTo>
                  <a:cubicBezTo>
                    <a:pt x="515" y="11392"/>
                    <a:pt x="592" y="11463"/>
                    <a:pt x="592" y="11611"/>
                  </a:cubicBezTo>
                  <a:cubicBezTo>
                    <a:pt x="592" y="11759"/>
                    <a:pt x="592" y="11836"/>
                    <a:pt x="515" y="11984"/>
                  </a:cubicBezTo>
                  <a:cubicBezTo>
                    <a:pt x="515" y="11907"/>
                    <a:pt x="444" y="11907"/>
                    <a:pt x="444" y="11907"/>
                  </a:cubicBezTo>
                  <a:lnTo>
                    <a:pt x="444" y="11984"/>
                  </a:lnTo>
                  <a:lnTo>
                    <a:pt x="515" y="11984"/>
                  </a:lnTo>
                  <a:cubicBezTo>
                    <a:pt x="663" y="12351"/>
                    <a:pt x="740" y="12724"/>
                    <a:pt x="888" y="13091"/>
                  </a:cubicBezTo>
                  <a:cubicBezTo>
                    <a:pt x="959" y="13239"/>
                    <a:pt x="1403" y="13387"/>
                    <a:pt x="1551" y="13239"/>
                  </a:cubicBezTo>
                  <a:lnTo>
                    <a:pt x="1628" y="13239"/>
                  </a:lnTo>
                  <a:cubicBezTo>
                    <a:pt x="1699" y="13091"/>
                    <a:pt x="1847" y="12943"/>
                    <a:pt x="1847" y="12795"/>
                  </a:cubicBezTo>
                  <a:cubicBezTo>
                    <a:pt x="1995" y="12203"/>
                    <a:pt x="1995" y="11611"/>
                    <a:pt x="2072" y="11096"/>
                  </a:cubicBezTo>
                  <a:cubicBezTo>
                    <a:pt x="1924" y="10724"/>
                    <a:pt x="1847" y="10280"/>
                    <a:pt x="1332" y="10132"/>
                  </a:cubicBezTo>
                  <a:lnTo>
                    <a:pt x="1332" y="10061"/>
                  </a:lnTo>
                  <a:lnTo>
                    <a:pt x="1332" y="9984"/>
                  </a:lnTo>
                  <a:cubicBezTo>
                    <a:pt x="1403" y="9984"/>
                    <a:pt x="1480" y="9913"/>
                    <a:pt x="1551" y="9913"/>
                  </a:cubicBezTo>
                  <a:cubicBezTo>
                    <a:pt x="1776" y="9913"/>
                    <a:pt x="1995" y="9913"/>
                    <a:pt x="2072" y="9688"/>
                  </a:cubicBezTo>
                  <a:cubicBezTo>
                    <a:pt x="2143" y="9617"/>
                    <a:pt x="2220" y="9540"/>
                    <a:pt x="2368" y="9540"/>
                  </a:cubicBezTo>
                  <a:cubicBezTo>
                    <a:pt x="2664" y="9469"/>
                    <a:pt x="2960" y="9392"/>
                    <a:pt x="3256" y="9469"/>
                  </a:cubicBezTo>
                  <a:lnTo>
                    <a:pt x="3256" y="9469"/>
                  </a:lnTo>
                  <a:lnTo>
                    <a:pt x="3327" y="9392"/>
                  </a:lnTo>
                  <a:lnTo>
                    <a:pt x="3256" y="9469"/>
                  </a:lnTo>
                  <a:lnTo>
                    <a:pt x="3256" y="9469"/>
                  </a:lnTo>
                  <a:cubicBezTo>
                    <a:pt x="3108" y="9617"/>
                    <a:pt x="3031" y="9765"/>
                    <a:pt x="2735" y="9765"/>
                  </a:cubicBezTo>
                  <a:cubicBezTo>
                    <a:pt x="2735" y="9765"/>
                    <a:pt x="2664" y="9765"/>
                    <a:pt x="2587" y="9836"/>
                  </a:cubicBezTo>
                  <a:cubicBezTo>
                    <a:pt x="2368" y="9836"/>
                    <a:pt x="2143" y="10209"/>
                    <a:pt x="2220" y="10428"/>
                  </a:cubicBezTo>
                  <a:lnTo>
                    <a:pt x="2439" y="10872"/>
                  </a:lnTo>
                  <a:cubicBezTo>
                    <a:pt x="2439" y="10949"/>
                    <a:pt x="2516" y="10949"/>
                    <a:pt x="2516" y="10949"/>
                  </a:cubicBezTo>
                  <a:cubicBezTo>
                    <a:pt x="2664" y="11167"/>
                    <a:pt x="2960" y="11096"/>
                    <a:pt x="3031" y="10872"/>
                  </a:cubicBezTo>
                  <a:cubicBezTo>
                    <a:pt x="3031" y="10724"/>
                    <a:pt x="3108" y="10576"/>
                    <a:pt x="3256" y="10428"/>
                  </a:cubicBezTo>
                  <a:cubicBezTo>
                    <a:pt x="3403" y="10280"/>
                    <a:pt x="3551" y="10357"/>
                    <a:pt x="3770" y="10428"/>
                  </a:cubicBezTo>
                  <a:lnTo>
                    <a:pt x="3847" y="10428"/>
                  </a:lnTo>
                  <a:cubicBezTo>
                    <a:pt x="4066" y="10357"/>
                    <a:pt x="4214" y="9913"/>
                    <a:pt x="4066" y="9688"/>
                  </a:cubicBezTo>
                  <a:cubicBezTo>
                    <a:pt x="3995" y="9540"/>
                    <a:pt x="3847" y="9392"/>
                    <a:pt x="3770" y="9244"/>
                  </a:cubicBezTo>
                  <a:cubicBezTo>
                    <a:pt x="3699" y="9173"/>
                    <a:pt x="3770" y="9025"/>
                    <a:pt x="3847" y="9025"/>
                  </a:cubicBezTo>
                  <a:cubicBezTo>
                    <a:pt x="3918" y="8948"/>
                    <a:pt x="4066" y="8877"/>
                    <a:pt x="4143" y="8877"/>
                  </a:cubicBezTo>
                  <a:lnTo>
                    <a:pt x="4214" y="8877"/>
                  </a:lnTo>
                  <a:cubicBezTo>
                    <a:pt x="4291" y="8877"/>
                    <a:pt x="4291" y="8948"/>
                    <a:pt x="4214" y="9025"/>
                  </a:cubicBezTo>
                  <a:cubicBezTo>
                    <a:pt x="4214" y="9096"/>
                    <a:pt x="4143" y="9244"/>
                    <a:pt x="4143" y="9321"/>
                  </a:cubicBezTo>
                  <a:cubicBezTo>
                    <a:pt x="4214" y="9540"/>
                    <a:pt x="4362" y="9688"/>
                    <a:pt x="4439" y="9913"/>
                  </a:cubicBezTo>
                  <a:cubicBezTo>
                    <a:pt x="4587" y="10061"/>
                    <a:pt x="4735" y="10132"/>
                    <a:pt x="4883" y="10209"/>
                  </a:cubicBezTo>
                  <a:cubicBezTo>
                    <a:pt x="4954" y="10280"/>
                    <a:pt x="5179" y="10209"/>
                    <a:pt x="5250" y="10132"/>
                  </a:cubicBezTo>
                  <a:lnTo>
                    <a:pt x="5919" y="9025"/>
                  </a:lnTo>
                  <a:cubicBezTo>
                    <a:pt x="5919" y="8948"/>
                    <a:pt x="5990" y="8877"/>
                    <a:pt x="6138" y="8877"/>
                  </a:cubicBezTo>
                  <a:cubicBezTo>
                    <a:pt x="6286" y="8877"/>
                    <a:pt x="6511" y="8800"/>
                    <a:pt x="6658" y="8800"/>
                  </a:cubicBezTo>
                  <a:cubicBezTo>
                    <a:pt x="6877" y="8800"/>
                    <a:pt x="7025" y="8652"/>
                    <a:pt x="7173" y="8581"/>
                  </a:cubicBezTo>
                  <a:cubicBezTo>
                    <a:pt x="7250" y="8504"/>
                    <a:pt x="7321" y="8581"/>
                    <a:pt x="7398" y="8652"/>
                  </a:cubicBezTo>
                  <a:cubicBezTo>
                    <a:pt x="7469" y="8652"/>
                    <a:pt x="7617" y="8581"/>
                    <a:pt x="7617" y="8504"/>
                  </a:cubicBezTo>
                  <a:cubicBezTo>
                    <a:pt x="7694" y="8285"/>
                    <a:pt x="7694" y="8060"/>
                    <a:pt x="7913" y="7842"/>
                  </a:cubicBezTo>
                  <a:cubicBezTo>
                    <a:pt x="7990" y="7842"/>
                    <a:pt x="7990" y="7842"/>
                    <a:pt x="8061" y="7765"/>
                  </a:cubicBezTo>
                  <a:lnTo>
                    <a:pt x="8061" y="7842"/>
                  </a:lnTo>
                  <a:cubicBezTo>
                    <a:pt x="8138" y="7989"/>
                    <a:pt x="8138" y="8060"/>
                    <a:pt x="8138" y="8208"/>
                  </a:cubicBezTo>
                  <a:cubicBezTo>
                    <a:pt x="8209" y="8285"/>
                    <a:pt x="8286" y="8356"/>
                    <a:pt x="8434" y="8285"/>
                  </a:cubicBezTo>
                  <a:cubicBezTo>
                    <a:pt x="8878" y="8060"/>
                    <a:pt x="9097" y="7546"/>
                    <a:pt x="8878" y="7173"/>
                  </a:cubicBezTo>
                  <a:cubicBezTo>
                    <a:pt x="8730" y="6806"/>
                    <a:pt x="8582" y="6510"/>
                    <a:pt x="8653" y="6137"/>
                  </a:cubicBezTo>
                  <a:cubicBezTo>
                    <a:pt x="8653" y="5622"/>
                    <a:pt x="8653" y="5101"/>
                    <a:pt x="8434" y="4587"/>
                  </a:cubicBezTo>
                  <a:cubicBezTo>
                    <a:pt x="8357" y="4439"/>
                    <a:pt x="8434" y="4214"/>
                    <a:pt x="8582" y="4143"/>
                  </a:cubicBezTo>
                  <a:cubicBezTo>
                    <a:pt x="8730" y="3995"/>
                    <a:pt x="8801" y="3847"/>
                    <a:pt x="8801" y="3699"/>
                  </a:cubicBezTo>
                  <a:lnTo>
                    <a:pt x="8801" y="3178"/>
                  </a:lnTo>
                  <a:cubicBezTo>
                    <a:pt x="8801" y="2586"/>
                    <a:pt x="8653" y="2142"/>
                    <a:pt x="8357" y="1628"/>
                  </a:cubicBezTo>
                  <a:cubicBezTo>
                    <a:pt x="8061" y="1107"/>
                    <a:pt x="7694" y="663"/>
                    <a:pt x="7469" y="71"/>
                  </a:cubicBezTo>
                  <a:cubicBezTo>
                    <a:pt x="7469" y="0"/>
                    <a:pt x="7173" y="0"/>
                    <a:pt x="7102" y="71"/>
                  </a:cubicBezTo>
                  <a:cubicBezTo>
                    <a:pt x="6658" y="515"/>
                    <a:pt x="6434" y="959"/>
                    <a:pt x="6658" y="1551"/>
                  </a:cubicBezTo>
                  <a:cubicBezTo>
                    <a:pt x="6582" y="1846"/>
                    <a:pt x="6434" y="2142"/>
                    <a:pt x="6806" y="2290"/>
                  </a:cubicBezTo>
                  <a:cubicBezTo>
                    <a:pt x="6877" y="2367"/>
                    <a:pt x="6877" y="2438"/>
                    <a:pt x="6877" y="2515"/>
                  </a:cubicBezTo>
                  <a:cubicBezTo>
                    <a:pt x="6877" y="3255"/>
                    <a:pt x="7025" y="4066"/>
                    <a:pt x="6582" y="4735"/>
                  </a:cubicBezTo>
                  <a:cubicBezTo>
                    <a:pt x="6511" y="4882"/>
                    <a:pt x="6434" y="5030"/>
                    <a:pt x="6434" y="5178"/>
                  </a:cubicBezTo>
                  <a:cubicBezTo>
                    <a:pt x="6286" y="5622"/>
                    <a:pt x="5990" y="5841"/>
                    <a:pt x="5546" y="5989"/>
                  </a:cubicBezTo>
                  <a:cubicBezTo>
                    <a:pt x="5475" y="5989"/>
                    <a:pt x="5327" y="5918"/>
                    <a:pt x="5327" y="5841"/>
                  </a:cubicBezTo>
                  <a:cubicBezTo>
                    <a:pt x="5250" y="5770"/>
                    <a:pt x="5250" y="5693"/>
                    <a:pt x="5250" y="5622"/>
                  </a:cubicBezTo>
                  <a:cubicBezTo>
                    <a:pt x="5250" y="5474"/>
                    <a:pt x="5179" y="5397"/>
                    <a:pt x="5102" y="5397"/>
                  </a:cubicBezTo>
                  <a:cubicBezTo>
                    <a:pt x="5031" y="5474"/>
                    <a:pt x="4883" y="5545"/>
                    <a:pt x="4883" y="5622"/>
                  </a:cubicBezTo>
                  <a:cubicBezTo>
                    <a:pt x="4806" y="5770"/>
                    <a:pt x="4806" y="5841"/>
                    <a:pt x="4883" y="5989"/>
                  </a:cubicBezTo>
                  <a:cubicBezTo>
                    <a:pt x="4883" y="6137"/>
                    <a:pt x="4883" y="6285"/>
                    <a:pt x="4806" y="6433"/>
                  </a:cubicBezTo>
                  <a:cubicBezTo>
                    <a:pt x="4658" y="6806"/>
                    <a:pt x="4587" y="7173"/>
                    <a:pt x="4510" y="7546"/>
                  </a:cubicBezTo>
                  <a:close/>
                  <a:moveTo>
                    <a:pt x="7102" y="515"/>
                  </a:moveTo>
                  <a:lnTo>
                    <a:pt x="7173" y="515"/>
                  </a:lnTo>
                  <a:lnTo>
                    <a:pt x="7173" y="515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3" name="Google Shape;1848;p59">
              <a:extLst>
                <a:ext uri="{FF2B5EF4-FFF2-40B4-BE49-F238E27FC236}">
                  <a16:creationId xmlns:a16="http://schemas.microsoft.com/office/drawing/2014/main" id="{097DD5CE-F976-5FA1-86A0-B79C6893851F}"/>
                </a:ext>
              </a:extLst>
            </p:cNvPr>
            <p:cNvSpPr/>
            <p:nvPr/>
          </p:nvSpPr>
          <p:spPr>
            <a:xfrm>
              <a:off x="2259600" y="816700"/>
              <a:ext cx="147975" cy="238675"/>
            </a:xfrm>
            <a:custGeom>
              <a:avLst/>
              <a:gdLst/>
              <a:ahLst/>
              <a:cxnLst/>
              <a:rect l="l" t="t" r="r" b="b"/>
              <a:pathLst>
                <a:path w="5919" h="9547" extrusionOk="0">
                  <a:moveTo>
                    <a:pt x="663" y="9173"/>
                  </a:moveTo>
                  <a:cubicBezTo>
                    <a:pt x="740" y="9321"/>
                    <a:pt x="888" y="9398"/>
                    <a:pt x="1036" y="9321"/>
                  </a:cubicBezTo>
                  <a:cubicBezTo>
                    <a:pt x="1255" y="9321"/>
                    <a:pt x="1480" y="9398"/>
                    <a:pt x="1699" y="9469"/>
                  </a:cubicBezTo>
                  <a:cubicBezTo>
                    <a:pt x="1847" y="9546"/>
                    <a:pt x="1995" y="9546"/>
                    <a:pt x="2071" y="9469"/>
                  </a:cubicBezTo>
                  <a:cubicBezTo>
                    <a:pt x="2219" y="9321"/>
                    <a:pt x="2290" y="9250"/>
                    <a:pt x="2438" y="9173"/>
                  </a:cubicBezTo>
                  <a:lnTo>
                    <a:pt x="2438" y="9173"/>
                  </a:lnTo>
                  <a:lnTo>
                    <a:pt x="2438" y="9250"/>
                  </a:lnTo>
                  <a:lnTo>
                    <a:pt x="2438" y="9173"/>
                  </a:lnTo>
                  <a:cubicBezTo>
                    <a:pt x="2663" y="9025"/>
                    <a:pt x="2882" y="8954"/>
                    <a:pt x="3107" y="8729"/>
                  </a:cubicBezTo>
                  <a:cubicBezTo>
                    <a:pt x="3255" y="8581"/>
                    <a:pt x="3474" y="8433"/>
                    <a:pt x="3699" y="8362"/>
                  </a:cubicBezTo>
                  <a:cubicBezTo>
                    <a:pt x="3770" y="8214"/>
                    <a:pt x="3770" y="8138"/>
                    <a:pt x="3847" y="8067"/>
                  </a:cubicBezTo>
                  <a:cubicBezTo>
                    <a:pt x="3995" y="7842"/>
                    <a:pt x="4143" y="7771"/>
                    <a:pt x="4362" y="7771"/>
                  </a:cubicBezTo>
                  <a:lnTo>
                    <a:pt x="4362" y="7771"/>
                  </a:lnTo>
                  <a:lnTo>
                    <a:pt x="4362" y="7771"/>
                  </a:lnTo>
                  <a:cubicBezTo>
                    <a:pt x="4362" y="7623"/>
                    <a:pt x="4362" y="7623"/>
                    <a:pt x="4439" y="7694"/>
                  </a:cubicBezTo>
                  <a:cubicBezTo>
                    <a:pt x="4362" y="7694"/>
                    <a:pt x="4362" y="7771"/>
                    <a:pt x="4362" y="7771"/>
                  </a:cubicBezTo>
                  <a:cubicBezTo>
                    <a:pt x="4362" y="8067"/>
                    <a:pt x="4362" y="8067"/>
                    <a:pt x="4587" y="8138"/>
                  </a:cubicBezTo>
                  <a:lnTo>
                    <a:pt x="4735" y="8138"/>
                  </a:lnTo>
                  <a:cubicBezTo>
                    <a:pt x="4954" y="7919"/>
                    <a:pt x="4954" y="7623"/>
                    <a:pt x="5178" y="7475"/>
                  </a:cubicBezTo>
                  <a:cubicBezTo>
                    <a:pt x="5397" y="7327"/>
                    <a:pt x="5622" y="7250"/>
                    <a:pt x="5622" y="6954"/>
                  </a:cubicBezTo>
                  <a:cubicBezTo>
                    <a:pt x="5693" y="6587"/>
                    <a:pt x="5693" y="6214"/>
                    <a:pt x="5397" y="5918"/>
                  </a:cubicBezTo>
                  <a:cubicBezTo>
                    <a:pt x="5397" y="5847"/>
                    <a:pt x="5326" y="5847"/>
                    <a:pt x="5326" y="5770"/>
                  </a:cubicBezTo>
                  <a:cubicBezTo>
                    <a:pt x="5249" y="5622"/>
                    <a:pt x="5249" y="5551"/>
                    <a:pt x="5326" y="5474"/>
                  </a:cubicBezTo>
                  <a:cubicBezTo>
                    <a:pt x="5474" y="5326"/>
                    <a:pt x="5622" y="5107"/>
                    <a:pt x="5841" y="4960"/>
                  </a:cubicBezTo>
                  <a:cubicBezTo>
                    <a:pt x="5841" y="4735"/>
                    <a:pt x="5693" y="4516"/>
                    <a:pt x="5841" y="4291"/>
                  </a:cubicBezTo>
                  <a:cubicBezTo>
                    <a:pt x="5918" y="4072"/>
                    <a:pt x="5918" y="3924"/>
                    <a:pt x="5918" y="3776"/>
                  </a:cubicBezTo>
                  <a:cubicBezTo>
                    <a:pt x="5918" y="3480"/>
                    <a:pt x="5622" y="3480"/>
                    <a:pt x="5545" y="3332"/>
                  </a:cubicBezTo>
                  <a:cubicBezTo>
                    <a:pt x="5397" y="3184"/>
                    <a:pt x="5178" y="3107"/>
                    <a:pt x="5031" y="2959"/>
                  </a:cubicBezTo>
                  <a:cubicBezTo>
                    <a:pt x="4954" y="2888"/>
                    <a:pt x="4883" y="2811"/>
                    <a:pt x="4883" y="2740"/>
                  </a:cubicBezTo>
                  <a:lnTo>
                    <a:pt x="4883" y="1853"/>
                  </a:lnTo>
                  <a:cubicBezTo>
                    <a:pt x="4954" y="1628"/>
                    <a:pt x="4954" y="1409"/>
                    <a:pt x="5031" y="1113"/>
                  </a:cubicBezTo>
                  <a:cubicBezTo>
                    <a:pt x="5102" y="740"/>
                    <a:pt x="4883" y="444"/>
                    <a:pt x="4587" y="225"/>
                  </a:cubicBezTo>
                  <a:cubicBezTo>
                    <a:pt x="4439" y="0"/>
                    <a:pt x="4143" y="77"/>
                    <a:pt x="3918" y="77"/>
                  </a:cubicBezTo>
                  <a:cubicBezTo>
                    <a:pt x="3770" y="77"/>
                    <a:pt x="3699" y="225"/>
                    <a:pt x="3622" y="373"/>
                  </a:cubicBezTo>
                  <a:cubicBezTo>
                    <a:pt x="3622" y="444"/>
                    <a:pt x="3699" y="521"/>
                    <a:pt x="3770" y="592"/>
                  </a:cubicBezTo>
                  <a:cubicBezTo>
                    <a:pt x="3918" y="669"/>
                    <a:pt x="4066" y="669"/>
                    <a:pt x="4214" y="740"/>
                  </a:cubicBezTo>
                  <a:cubicBezTo>
                    <a:pt x="4291" y="817"/>
                    <a:pt x="4291" y="888"/>
                    <a:pt x="4214" y="965"/>
                  </a:cubicBezTo>
                  <a:lnTo>
                    <a:pt x="4143" y="965"/>
                  </a:lnTo>
                  <a:cubicBezTo>
                    <a:pt x="3995" y="1036"/>
                    <a:pt x="3770" y="1036"/>
                    <a:pt x="3622" y="1036"/>
                  </a:cubicBezTo>
                  <a:cubicBezTo>
                    <a:pt x="3474" y="1036"/>
                    <a:pt x="3255" y="1113"/>
                    <a:pt x="3107" y="1113"/>
                  </a:cubicBezTo>
                  <a:cubicBezTo>
                    <a:pt x="2959" y="1184"/>
                    <a:pt x="2811" y="1480"/>
                    <a:pt x="2811" y="1628"/>
                  </a:cubicBezTo>
                  <a:cubicBezTo>
                    <a:pt x="2811" y="1776"/>
                    <a:pt x="2882" y="1924"/>
                    <a:pt x="2959" y="2071"/>
                  </a:cubicBezTo>
                  <a:cubicBezTo>
                    <a:pt x="2959" y="2071"/>
                    <a:pt x="2882" y="2148"/>
                    <a:pt x="2882" y="2219"/>
                  </a:cubicBezTo>
                  <a:lnTo>
                    <a:pt x="2811" y="2219"/>
                  </a:lnTo>
                  <a:cubicBezTo>
                    <a:pt x="2663" y="2148"/>
                    <a:pt x="2515" y="2000"/>
                    <a:pt x="2290" y="2148"/>
                  </a:cubicBezTo>
                  <a:cubicBezTo>
                    <a:pt x="2142" y="2296"/>
                    <a:pt x="1924" y="2367"/>
                    <a:pt x="1699" y="2367"/>
                  </a:cubicBezTo>
                  <a:cubicBezTo>
                    <a:pt x="1480" y="2296"/>
                    <a:pt x="1480" y="2515"/>
                    <a:pt x="1480" y="2663"/>
                  </a:cubicBezTo>
                  <a:cubicBezTo>
                    <a:pt x="1551" y="2888"/>
                    <a:pt x="1628" y="3036"/>
                    <a:pt x="1699" y="3184"/>
                  </a:cubicBezTo>
                  <a:cubicBezTo>
                    <a:pt x="1847" y="3332"/>
                    <a:pt x="1995" y="3480"/>
                    <a:pt x="1995" y="3699"/>
                  </a:cubicBezTo>
                  <a:lnTo>
                    <a:pt x="1995" y="3699"/>
                  </a:lnTo>
                  <a:lnTo>
                    <a:pt x="2071" y="3699"/>
                  </a:lnTo>
                  <a:cubicBezTo>
                    <a:pt x="2142" y="3699"/>
                    <a:pt x="2142" y="3776"/>
                    <a:pt x="2219" y="3776"/>
                  </a:cubicBezTo>
                  <a:cubicBezTo>
                    <a:pt x="2142" y="3776"/>
                    <a:pt x="2142" y="3776"/>
                    <a:pt x="2071" y="3699"/>
                  </a:cubicBezTo>
                  <a:lnTo>
                    <a:pt x="1995" y="3699"/>
                  </a:lnTo>
                  <a:lnTo>
                    <a:pt x="1995" y="3699"/>
                  </a:lnTo>
                  <a:cubicBezTo>
                    <a:pt x="1776" y="3628"/>
                    <a:pt x="1628" y="3551"/>
                    <a:pt x="1403" y="3403"/>
                  </a:cubicBezTo>
                  <a:cubicBezTo>
                    <a:pt x="1332" y="3403"/>
                    <a:pt x="1184" y="3403"/>
                    <a:pt x="1184" y="3480"/>
                  </a:cubicBezTo>
                  <a:cubicBezTo>
                    <a:pt x="811" y="4072"/>
                    <a:pt x="740" y="4664"/>
                    <a:pt x="444" y="5255"/>
                  </a:cubicBezTo>
                  <a:cubicBezTo>
                    <a:pt x="296" y="5474"/>
                    <a:pt x="444" y="5622"/>
                    <a:pt x="592" y="5770"/>
                  </a:cubicBezTo>
                  <a:cubicBezTo>
                    <a:pt x="740" y="5918"/>
                    <a:pt x="959" y="5995"/>
                    <a:pt x="1184" y="6066"/>
                  </a:cubicBezTo>
                  <a:cubicBezTo>
                    <a:pt x="1255" y="6066"/>
                    <a:pt x="1403" y="6143"/>
                    <a:pt x="1480" y="6214"/>
                  </a:cubicBezTo>
                  <a:lnTo>
                    <a:pt x="1480" y="6362"/>
                  </a:lnTo>
                  <a:cubicBezTo>
                    <a:pt x="1480" y="6439"/>
                    <a:pt x="1480" y="6510"/>
                    <a:pt x="1403" y="6510"/>
                  </a:cubicBezTo>
                  <a:cubicBezTo>
                    <a:pt x="1332" y="6587"/>
                    <a:pt x="1255" y="6510"/>
                    <a:pt x="1184" y="6510"/>
                  </a:cubicBezTo>
                  <a:cubicBezTo>
                    <a:pt x="663" y="6439"/>
                    <a:pt x="444" y="6587"/>
                    <a:pt x="296" y="7031"/>
                  </a:cubicBezTo>
                  <a:cubicBezTo>
                    <a:pt x="148" y="7327"/>
                    <a:pt x="71" y="7694"/>
                    <a:pt x="71" y="8067"/>
                  </a:cubicBezTo>
                  <a:cubicBezTo>
                    <a:pt x="0" y="8581"/>
                    <a:pt x="219" y="8954"/>
                    <a:pt x="663" y="91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4" name="Google Shape;1849;p59">
              <a:extLst>
                <a:ext uri="{FF2B5EF4-FFF2-40B4-BE49-F238E27FC236}">
                  <a16:creationId xmlns:a16="http://schemas.microsoft.com/office/drawing/2014/main" id="{A45BA9B4-93E3-7BFB-4D07-F8B0BDDFF520}"/>
                </a:ext>
              </a:extLst>
            </p:cNvPr>
            <p:cNvSpPr/>
            <p:nvPr/>
          </p:nvSpPr>
          <p:spPr>
            <a:xfrm>
              <a:off x="2352050" y="10257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5" name="Google Shape;1850;p59">
              <a:extLst>
                <a:ext uri="{FF2B5EF4-FFF2-40B4-BE49-F238E27FC236}">
                  <a16:creationId xmlns:a16="http://schemas.microsoft.com/office/drawing/2014/main" id="{19E98E1E-50B0-1FDF-52A4-A8583463C59C}"/>
                </a:ext>
              </a:extLst>
            </p:cNvPr>
            <p:cNvSpPr/>
            <p:nvPr/>
          </p:nvSpPr>
          <p:spPr>
            <a:xfrm>
              <a:off x="5692100" y="3429975"/>
              <a:ext cx="255250" cy="260725"/>
            </a:xfrm>
            <a:custGeom>
              <a:avLst/>
              <a:gdLst/>
              <a:ahLst/>
              <a:cxnLst/>
              <a:rect l="l" t="t" r="r" b="b"/>
              <a:pathLst>
                <a:path w="10210" h="10429" extrusionOk="0">
                  <a:moveTo>
                    <a:pt x="9688" y="7990"/>
                  </a:moveTo>
                  <a:lnTo>
                    <a:pt x="9688" y="7990"/>
                  </a:lnTo>
                  <a:cubicBezTo>
                    <a:pt x="9540" y="7913"/>
                    <a:pt x="9469" y="7765"/>
                    <a:pt x="9392" y="7694"/>
                  </a:cubicBezTo>
                  <a:lnTo>
                    <a:pt x="9392" y="7617"/>
                  </a:lnTo>
                  <a:lnTo>
                    <a:pt x="9321" y="7546"/>
                  </a:lnTo>
                  <a:lnTo>
                    <a:pt x="9392" y="7546"/>
                  </a:lnTo>
                  <a:lnTo>
                    <a:pt x="9392" y="7617"/>
                  </a:lnTo>
                  <a:cubicBezTo>
                    <a:pt x="9392" y="7694"/>
                    <a:pt x="9392" y="7694"/>
                    <a:pt x="9469" y="7694"/>
                  </a:cubicBezTo>
                  <a:lnTo>
                    <a:pt x="9688" y="7913"/>
                  </a:lnTo>
                  <a:lnTo>
                    <a:pt x="9688" y="7990"/>
                  </a:lnTo>
                  <a:cubicBezTo>
                    <a:pt x="9765" y="7990"/>
                    <a:pt x="9836" y="7990"/>
                    <a:pt x="9984" y="8061"/>
                  </a:cubicBezTo>
                  <a:lnTo>
                    <a:pt x="10061" y="7990"/>
                  </a:lnTo>
                  <a:cubicBezTo>
                    <a:pt x="10132" y="7990"/>
                    <a:pt x="10209" y="7842"/>
                    <a:pt x="10209" y="7765"/>
                  </a:cubicBezTo>
                  <a:cubicBezTo>
                    <a:pt x="9984" y="7469"/>
                    <a:pt x="9765" y="7102"/>
                    <a:pt x="9617" y="6806"/>
                  </a:cubicBezTo>
                  <a:cubicBezTo>
                    <a:pt x="9540" y="6729"/>
                    <a:pt x="9469" y="6729"/>
                    <a:pt x="9392" y="6729"/>
                  </a:cubicBezTo>
                  <a:cubicBezTo>
                    <a:pt x="9244" y="6729"/>
                    <a:pt x="9096" y="6806"/>
                    <a:pt x="9025" y="6954"/>
                  </a:cubicBezTo>
                  <a:cubicBezTo>
                    <a:pt x="9025" y="7025"/>
                    <a:pt x="8948" y="7102"/>
                    <a:pt x="8948" y="7102"/>
                  </a:cubicBezTo>
                  <a:cubicBezTo>
                    <a:pt x="8801" y="7250"/>
                    <a:pt x="8653" y="7250"/>
                    <a:pt x="8582" y="7102"/>
                  </a:cubicBezTo>
                  <a:cubicBezTo>
                    <a:pt x="8505" y="6877"/>
                    <a:pt x="8434" y="6729"/>
                    <a:pt x="8357" y="6511"/>
                  </a:cubicBezTo>
                  <a:cubicBezTo>
                    <a:pt x="8286" y="6363"/>
                    <a:pt x="8209" y="6286"/>
                    <a:pt x="8061" y="6215"/>
                  </a:cubicBezTo>
                  <a:cubicBezTo>
                    <a:pt x="7913" y="6215"/>
                    <a:pt x="7765" y="6138"/>
                    <a:pt x="7617" y="6138"/>
                  </a:cubicBezTo>
                  <a:cubicBezTo>
                    <a:pt x="7617" y="6067"/>
                    <a:pt x="7546" y="5990"/>
                    <a:pt x="7546" y="5919"/>
                  </a:cubicBezTo>
                  <a:cubicBezTo>
                    <a:pt x="7694" y="5771"/>
                    <a:pt x="7469" y="5546"/>
                    <a:pt x="7617" y="5398"/>
                  </a:cubicBezTo>
                  <a:cubicBezTo>
                    <a:pt x="7694" y="5250"/>
                    <a:pt x="7694" y="5179"/>
                    <a:pt x="7617" y="5102"/>
                  </a:cubicBezTo>
                  <a:cubicBezTo>
                    <a:pt x="7469" y="4806"/>
                    <a:pt x="7102" y="4735"/>
                    <a:pt x="7025" y="4362"/>
                  </a:cubicBezTo>
                  <a:cubicBezTo>
                    <a:pt x="7025" y="4291"/>
                    <a:pt x="6877" y="4214"/>
                    <a:pt x="6806" y="4143"/>
                  </a:cubicBezTo>
                  <a:cubicBezTo>
                    <a:pt x="6658" y="4066"/>
                    <a:pt x="6433" y="3995"/>
                    <a:pt x="6214" y="3847"/>
                  </a:cubicBezTo>
                  <a:cubicBezTo>
                    <a:pt x="6137" y="3847"/>
                    <a:pt x="5989" y="3770"/>
                    <a:pt x="5989" y="3699"/>
                  </a:cubicBezTo>
                  <a:cubicBezTo>
                    <a:pt x="5918" y="3475"/>
                    <a:pt x="5622" y="3404"/>
                    <a:pt x="5475" y="3256"/>
                  </a:cubicBezTo>
                  <a:cubicBezTo>
                    <a:pt x="5250" y="3031"/>
                    <a:pt x="5031" y="2883"/>
                    <a:pt x="4735" y="2812"/>
                  </a:cubicBezTo>
                  <a:cubicBezTo>
                    <a:pt x="4510" y="2735"/>
                    <a:pt x="4439" y="2664"/>
                    <a:pt x="4362" y="2439"/>
                  </a:cubicBezTo>
                  <a:cubicBezTo>
                    <a:pt x="4214" y="2220"/>
                    <a:pt x="3995" y="2072"/>
                    <a:pt x="3770" y="1995"/>
                  </a:cubicBezTo>
                  <a:cubicBezTo>
                    <a:pt x="3178" y="1628"/>
                    <a:pt x="2734" y="1184"/>
                    <a:pt x="2368" y="592"/>
                  </a:cubicBezTo>
                  <a:cubicBezTo>
                    <a:pt x="2220" y="444"/>
                    <a:pt x="1995" y="297"/>
                    <a:pt x="1776" y="297"/>
                  </a:cubicBezTo>
                  <a:cubicBezTo>
                    <a:pt x="1332" y="297"/>
                    <a:pt x="888" y="220"/>
                    <a:pt x="444" y="1"/>
                  </a:cubicBezTo>
                  <a:cubicBezTo>
                    <a:pt x="367" y="1"/>
                    <a:pt x="296" y="1"/>
                    <a:pt x="148" y="72"/>
                  </a:cubicBezTo>
                  <a:cubicBezTo>
                    <a:pt x="71" y="72"/>
                    <a:pt x="0" y="297"/>
                    <a:pt x="71" y="444"/>
                  </a:cubicBezTo>
                  <a:lnTo>
                    <a:pt x="296" y="888"/>
                  </a:lnTo>
                  <a:cubicBezTo>
                    <a:pt x="592" y="1255"/>
                    <a:pt x="888" y="1480"/>
                    <a:pt x="1255" y="1699"/>
                  </a:cubicBezTo>
                  <a:cubicBezTo>
                    <a:pt x="1480" y="1847"/>
                    <a:pt x="1699" y="1995"/>
                    <a:pt x="1847" y="2220"/>
                  </a:cubicBezTo>
                  <a:cubicBezTo>
                    <a:pt x="1924" y="2368"/>
                    <a:pt x="2143" y="2516"/>
                    <a:pt x="2220" y="2735"/>
                  </a:cubicBezTo>
                  <a:cubicBezTo>
                    <a:pt x="2368" y="3108"/>
                    <a:pt x="2663" y="3404"/>
                    <a:pt x="3030" y="3699"/>
                  </a:cubicBezTo>
                  <a:cubicBezTo>
                    <a:pt x="3107" y="3770"/>
                    <a:pt x="3178" y="3918"/>
                    <a:pt x="3255" y="3995"/>
                  </a:cubicBezTo>
                  <a:cubicBezTo>
                    <a:pt x="3326" y="4214"/>
                    <a:pt x="3403" y="4510"/>
                    <a:pt x="3474" y="4735"/>
                  </a:cubicBezTo>
                  <a:cubicBezTo>
                    <a:pt x="3551" y="4806"/>
                    <a:pt x="3622" y="4954"/>
                    <a:pt x="3770" y="5031"/>
                  </a:cubicBezTo>
                  <a:cubicBezTo>
                    <a:pt x="4143" y="5398"/>
                    <a:pt x="4439" y="5842"/>
                    <a:pt x="4587" y="6363"/>
                  </a:cubicBezTo>
                  <a:cubicBezTo>
                    <a:pt x="4658" y="6582"/>
                    <a:pt x="4735" y="6806"/>
                    <a:pt x="4806" y="7102"/>
                  </a:cubicBezTo>
                  <a:cubicBezTo>
                    <a:pt x="4883" y="7321"/>
                    <a:pt x="5031" y="7469"/>
                    <a:pt x="5179" y="7694"/>
                  </a:cubicBezTo>
                  <a:cubicBezTo>
                    <a:pt x="5475" y="8061"/>
                    <a:pt x="5841" y="8357"/>
                    <a:pt x="6137" y="8653"/>
                  </a:cubicBezTo>
                  <a:cubicBezTo>
                    <a:pt x="6433" y="9026"/>
                    <a:pt x="6806" y="9322"/>
                    <a:pt x="7102" y="9618"/>
                  </a:cubicBezTo>
                  <a:cubicBezTo>
                    <a:pt x="7398" y="9836"/>
                    <a:pt x="7694" y="10061"/>
                    <a:pt x="7913" y="10357"/>
                  </a:cubicBezTo>
                  <a:cubicBezTo>
                    <a:pt x="7990" y="10428"/>
                    <a:pt x="8138" y="10428"/>
                    <a:pt x="8286" y="10428"/>
                  </a:cubicBezTo>
                  <a:cubicBezTo>
                    <a:pt x="8653" y="10428"/>
                    <a:pt x="9025" y="10357"/>
                    <a:pt x="9392" y="10428"/>
                  </a:cubicBezTo>
                  <a:cubicBezTo>
                    <a:pt x="9469" y="10061"/>
                    <a:pt x="9469" y="9618"/>
                    <a:pt x="9469" y="9245"/>
                  </a:cubicBezTo>
                  <a:cubicBezTo>
                    <a:pt x="9469" y="8801"/>
                    <a:pt x="9688" y="8434"/>
                    <a:pt x="9688" y="799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6" name="Google Shape;1851;p59">
              <a:extLst>
                <a:ext uri="{FF2B5EF4-FFF2-40B4-BE49-F238E27FC236}">
                  <a16:creationId xmlns:a16="http://schemas.microsoft.com/office/drawing/2014/main" id="{FA4794ED-1952-872E-8775-B3896F49C01B}"/>
                </a:ext>
              </a:extLst>
            </p:cNvPr>
            <p:cNvSpPr/>
            <p:nvPr/>
          </p:nvSpPr>
          <p:spPr>
            <a:xfrm>
              <a:off x="5926900" y="369067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0" y="0"/>
                  </a:moveTo>
                  <a:lnTo>
                    <a:pt x="0" y="77"/>
                  </a:lnTo>
                  <a:lnTo>
                    <a:pt x="77" y="77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7" name="Google Shape;1852;p59">
              <a:extLst>
                <a:ext uri="{FF2B5EF4-FFF2-40B4-BE49-F238E27FC236}">
                  <a16:creationId xmlns:a16="http://schemas.microsoft.com/office/drawing/2014/main" id="{DE6BA1CF-2AD2-8721-2F3C-BD01F91B0E72}"/>
                </a:ext>
              </a:extLst>
            </p:cNvPr>
            <p:cNvSpPr/>
            <p:nvPr/>
          </p:nvSpPr>
          <p:spPr>
            <a:xfrm>
              <a:off x="1525300" y="1121925"/>
              <a:ext cx="216475" cy="168250"/>
            </a:xfrm>
            <a:custGeom>
              <a:avLst/>
              <a:gdLst/>
              <a:ahLst/>
              <a:cxnLst/>
              <a:rect l="l" t="t" r="r" b="b"/>
              <a:pathLst>
                <a:path w="8659" h="6730" extrusionOk="0">
                  <a:moveTo>
                    <a:pt x="521" y="5693"/>
                  </a:moveTo>
                  <a:cubicBezTo>
                    <a:pt x="444" y="5989"/>
                    <a:pt x="444" y="6285"/>
                    <a:pt x="444" y="6510"/>
                  </a:cubicBezTo>
                  <a:cubicBezTo>
                    <a:pt x="444" y="6581"/>
                    <a:pt x="592" y="6729"/>
                    <a:pt x="669" y="6729"/>
                  </a:cubicBezTo>
                  <a:cubicBezTo>
                    <a:pt x="1036" y="6729"/>
                    <a:pt x="1409" y="6581"/>
                    <a:pt x="1776" y="6433"/>
                  </a:cubicBezTo>
                  <a:lnTo>
                    <a:pt x="1776" y="6362"/>
                  </a:lnTo>
                  <a:lnTo>
                    <a:pt x="1776" y="6362"/>
                  </a:lnTo>
                  <a:lnTo>
                    <a:pt x="1776" y="6362"/>
                  </a:lnTo>
                  <a:lnTo>
                    <a:pt x="1776" y="6433"/>
                  </a:lnTo>
                  <a:cubicBezTo>
                    <a:pt x="1853" y="6510"/>
                    <a:pt x="2001" y="6658"/>
                    <a:pt x="2149" y="6658"/>
                  </a:cubicBezTo>
                  <a:cubicBezTo>
                    <a:pt x="2368" y="6658"/>
                    <a:pt x="2516" y="6581"/>
                    <a:pt x="2664" y="6510"/>
                  </a:cubicBezTo>
                  <a:lnTo>
                    <a:pt x="2960" y="6214"/>
                  </a:lnTo>
                  <a:cubicBezTo>
                    <a:pt x="3108" y="6066"/>
                    <a:pt x="3184" y="5841"/>
                    <a:pt x="3332" y="5693"/>
                  </a:cubicBezTo>
                  <a:cubicBezTo>
                    <a:pt x="3551" y="5474"/>
                    <a:pt x="3699" y="5250"/>
                    <a:pt x="4072" y="5250"/>
                  </a:cubicBezTo>
                  <a:cubicBezTo>
                    <a:pt x="4220" y="5250"/>
                    <a:pt x="4439" y="5102"/>
                    <a:pt x="4587" y="5031"/>
                  </a:cubicBezTo>
                  <a:cubicBezTo>
                    <a:pt x="4735" y="4883"/>
                    <a:pt x="4812" y="4658"/>
                    <a:pt x="5031" y="4587"/>
                  </a:cubicBezTo>
                  <a:cubicBezTo>
                    <a:pt x="5108" y="4439"/>
                    <a:pt x="5256" y="4362"/>
                    <a:pt x="5327" y="4362"/>
                  </a:cubicBezTo>
                  <a:cubicBezTo>
                    <a:pt x="5771" y="4362"/>
                    <a:pt x="6144" y="4214"/>
                    <a:pt x="6510" y="4143"/>
                  </a:cubicBezTo>
                  <a:cubicBezTo>
                    <a:pt x="6587" y="4066"/>
                    <a:pt x="6735" y="4066"/>
                    <a:pt x="6883" y="4066"/>
                  </a:cubicBezTo>
                  <a:lnTo>
                    <a:pt x="6883" y="4066"/>
                  </a:lnTo>
                  <a:lnTo>
                    <a:pt x="6883" y="4066"/>
                  </a:lnTo>
                  <a:lnTo>
                    <a:pt x="6883" y="4066"/>
                  </a:lnTo>
                  <a:cubicBezTo>
                    <a:pt x="7031" y="3918"/>
                    <a:pt x="7250" y="3847"/>
                    <a:pt x="7475" y="3847"/>
                  </a:cubicBezTo>
                  <a:lnTo>
                    <a:pt x="7990" y="3847"/>
                  </a:lnTo>
                  <a:cubicBezTo>
                    <a:pt x="8138" y="3699"/>
                    <a:pt x="8363" y="3699"/>
                    <a:pt x="8582" y="3622"/>
                  </a:cubicBezTo>
                  <a:cubicBezTo>
                    <a:pt x="8659" y="3107"/>
                    <a:pt x="8582" y="2515"/>
                    <a:pt x="8582" y="1995"/>
                  </a:cubicBezTo>
                  <a:cubicBezTo>
                    <a:pt x="8582" y="1699"/>
                    <a:pt x="8363" y="1480"/>
                    <a:pt x="8215" y="1255"/>
                  </a:cubicBezTo>
                  <a:cubicBezTo>
                    <a:pt x="8067" y="1107"/>
                    <a:pt x="7842" y="1107"/>
                    <a:pt x="7694" y="1107"/>
                  </a:cubicBezTo>
                  <a:cubicBezTo>
                    <a:pt x="7398" y="1107"/>
                    <a:pt x="7179" y="959"/>
                    <a:pt x="6954" y="811"/>
                  </a:cubicBezTo>
                  <a:cubicBezTo>
                    <a:pt x="6806" y="663"/>
                    <a:pt x="6658" y="592"/>
                    <a:pt x="6510" y="444"/>
                  </a:cubicBezTo>
                  <a:cubicBezTo>
                    <a:pt x="6292" y="71"/>
                    <a:pt x="5996" y="0"/>
                    <a:pt x="5552" y="0"/>
                  </a:cubicBezTo>
                  <a:cubicBezTo>
                    <a:pt x="5256" y="71"/>
                    <a:pt x="4883" y="0"/>
                    <a:pt x="4587" y="71"/>
                  </a:cubicBezTo>
                  <a:lnTo>
                    <a:pt x="4072" y="71"/>
                  </a:lnTo>
                  <a:cubicBezTo>
                    <a:pt x="3924" y="148"/>
                    <a:pt x="3847" y="219"/>
                    <a:pt x="3776" y="367"/>
                  </a:cubicBezTo>
                  <a:cubicBezTo>
                    <a:pt x="3699" y="592"/>
                    <a:pt x="3699" y="811"/>
                    <a:pt x="3699" y="1036"/>
                  </a:cubicBezTo>
                  <a:cubicBezTo>
                    <a:pt x="3628" y="1255"/>
                    <a:pt x="3551" y="1403"/>
                    <a:pt x="3403" y="1551"/>
                  </a:cubicBezTo>
                  <a:cubicBezTo>
                    <a:pt x="3037" y="1776"/>
                    <a:pt x="2741" y="2072"/>
                    <a:pt x="2368" y="2367"/>
                  </a:cubicBezTo>
                  <a:cubicBezTo>
                    <a:pt x="2220" y="2515"/>
                    <a:pt x="2072" y="2586"/>
                    <a:pt x="2072" y="2882"/>
                  </a:cubicBezTo>
                  <a:lnTo>
                    <a:pt x="2001" y="3030"/>
                  </a:lnTo>
                  <a:cubicBezTo>
                    <a:pt x="1409" y="3403"/>
                    <a:pt x="888" y="3847"/>
                    <a:pt x="373" y="4291"/>
                  </a:cubicBezTo>
                  <a:cubicBezTo>
                    <a:pt x="296" y="4362"/>
                    <a:pt x="149" y="4439"/>
                    <a:pt x="77" y="4510"/>
                  </a:cubicBezTo>
                  <a:cubicBezTo>
                    <a:pt x="1" y="4735"/>
                    <a:pt x="225" y="4806"/>
                    <a:pt x="296" y="4954"/>
                  </a:cubicBezTo>
                  <a:cubicBezTo>
                    <a:pt x="444" y="5179"/>
                    <a:pt x="521" y="5398"/>
                    <a:pt x="521" y="569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8" name="Google Shape;1853;p59">
              <a:extLst>
                <a:ext uri="{FF2B5EF4-FFF2-40B4-BE49-F238E27FC236}">
                  <a16:creationId xmlns:a16="http://schemas.microsoft.com/office/drawing/2014/main" id="{83BF378A-7A62-07AD-96BF-5A881EE6BF27}"/>
                </a:ext>
              </a:extLst>
            </p:cNvPr>
            <p:cNvSpPr/>
            <p:nvPr/>
          </p:nvSpPr>
          <p:spPr>
            <a:xfrm>
              <a:off x="3476500" y="2079900"/>
              <a:ext cx="164550" cy="260725"/>
            </a:xfrm>
            <a:custGeom>
              <a:avLst/>
              <a:gdLst/>
              <a:ahLst/>
              <a:cxnLst/>
              <a:rect l="l" t="t" r="r" b="b"/>
              <a:pathLst>
                <a:path w="6582" h="10429" extrusionOk="0">
                  <a:moveTo>
                    <a:pt x="220" y="1628"/>
                  </a:moveTo>
                  <a:cubicBezTo>
                    <a:pt x="444" y="1847"/>
                    <a:pt x="515" y="2143"/>
                    <a:pt x="444" y="2439"/>
                  </a:cubicBezTo>
                  <a:cubicBezTo>
                    <a:pt x="444" y="2587"/>
                    <a:pt x="444" y="2664"/>
                    <a:pt x="592" y="2735"/>
                  </a:cubicBezTo>
                  <a:cubicBezTo>
                    <a:pt x="740" y="2812"/>
                    <a:pt x="663" y="2960"/>
                    <a:pt x="592" y="3108"/>
                  </a:cubicBezTo>
                  <a:cubicBezTo>
                    <a:pt x="592" y="3179"/>
                    <a:pt x="515" y="3256"/>
                    <a:pt x="444" y="3404"/>
                  </a:cubicBezTo>
                  <a:cubicBezTo>
                    <a:pt x="515" y="3404"/>
                    <a:pt x="592" y="3475"/>
                    <a:pt x="592" y="3475"/>
                  </a:cubicBezTo>
                  <a:cubicBezTo>
                    <a:pt x="592" y="3552"/>
                    <a:pt x="663" y="3623"/>
                    <a:pt x="663" y="3700"/>
                  </a:cubicBezTo>
                  <a:cubicBezTo>
                    <a:pt x="811" y="3996"/>
                    <a:pt x="888" y="3996"/>
                    <a:pt x="1107" y="3700"/>
                  </a:cubicBezTo>
                  <a:cubicBezTo>
                    <a:pt x="1184" y="3700"/>
                    <a:pt x="1184" y="3700"/>
                    <a:pt x="1184" y="3623"/>
                  </a:cubicBezTo>
                  <a:cubicBezTo>
                    <a:pt x="1184" y="3700"/>
                    <a:pt x="1255" y="3771"/>
                    <a:pt x="1255" y="3848"/>
                  </a:cubicBezTo>
                  <a:cubicBezTo>
                    <a:pt x="1255" y="3996"/>
                    <a:pt x="1184" y="4215"/>
                    <a:pt x="1184" y="4363"/>
                  </a:cubicBezTo>
                  <a:cubicBezTo>
                    <a:pt x="1107" y="4587"/>
                    <a:pt x="1255" y="4658"/>
                    <a:pt x="1480" y="4735"/>
                  </a:cubicBezTo>
                  <a:lnTo>
                    <a:pt x="1551" y="4735"/>
                  </a:lnTo>
                  <a:cubicBezTo>
                    <a:pt x="1699" y="4735"/>
                    <a:pt x="1924" y="4658"/>
                    <a:pt x="2072" y="4735"/>
                  </a:cubicBezTo>
                  <a:cubicBezTo>
                    <a:pt x="2291" y="4806"/>
                    <a:pt x="2143" y="5031"/>
                    <a:pt x="2291" y="5179"/>
                  </a:cubicBezTo>
                  <a:cubicBezTo>
                    <a:pt x="2368" y="5250"/>
                    <a:pt x="2368" y="5327"/>
                    <a:pt x="2439" y="5398"/>
                  </a:cubicBezTo>
                  <a:cubicBezTo>
                    <a:pt x="2587" y="5546"/>
                    <a:pt x="2664" y="5694"/>
                    <a:pt x="2587" y="5919"/>
                  </a:cubicBezTo>
                  <a:cubicBezTo>
                    <a:pt x="2516" y="6434"/>
                    <a:pt x="2368" y="6511"/>
                    <a:pt x="1776" y="6434"/>
                  </a:cubicBezTo>
                  <a:cubicBezTo>
                    <a:pt x="1776" y="6434"/>
                    <a:pt x="1776" y="6363"/>
                    <a:pt x="1699" y="6363"/>
                  </a:cubicBezTo>
                  <a:cubicBezTo>
                    <a:pt x="1628" y="6363"/>
                    <a:pt x="1551" y="6434"/>
                    <a:pt x="1551" y="6511"/>
                  </a:cubicBezTo>
                  <a:cubicBezTo>
                    <a:pt x="1628" y="6807"/>
                    <a:pt x="1551" y="7103"/>
                    <a:pt x="1776" y="7322"/>
                  </a:cubicBezTo>
                  <a:cubicBezTo>
                    <a:pt x="1847" y="7399"/>
                    <a:pt x="1776" y="7618"/>
                    <a:pt x="1699" y="7694"/>
                  </a:cubicBezTo>
                  <a:cubicBezTo>
                    <a:pt x="1628" y="7765"/>
                    <a:pt x="1480" y="7842"/>
                    <a:pt x="1403" y="7913"/>
                  </a:cubicBezTo>
                  <a:cubicBezTo>
                    <a:pt x="1255" y="7990"/>
                    <a:pt x="1184" y="8061"/>
                    <a:pt x="1107" y="8138"/>
                  </a:cubicBezTo>
                  <a:lnTo>
                    <a:pt x="1107" y="8357"/>
                  </a:lnTo>
                  <a:lnTo>
                    <a:pt x="1255" y="8505"/>
                  </a:lnTo>
                  <a:cubicBezTo>
                    <a:pt x="1628" y="8582"/>
                    <a:pt x="2072" y="8653"/>
                    <a:pt x="2368" y="8878"/>
                  </a:cubicBezTo>
                  <a:lnTo>
                    <a:pt x="2439" y="8949"/>
                  </a:lnTo>
                  <a:cubicBezTo>
                    <a:pt x="2439" y="9026"/>
                    <a:pt x="2368" y="9026"/>
                    <a:pt x="2291" y="9026"/>
                  </a:cubicBezTo>
                  <a:cubicBezTo>
                    <a:pt x="1995" y="8949"/>
                    <a:pt x="1699" y="9097"/>
                    <a:pt x="1480" y="9393"/>
                  </a:cubicBezTo>
                  <a:cubicBezTo>
                    <a:pt x="1332" y="9766"/>
                    <a:pt x="959" y="9985"/>
                    <a:pt x="740" y="10281"/>
                  </a:cubicBezTo>
                  <a:lnTo>
                    <a:pt x="740" y="10358"/>
                  </a:lnTo>
                  <a:lnTo>
                    <a:pt x="811" y="10429"/>
                  </a:lnTo>
                  <a:lnTo>
                    <a:pt x="1107" y="10429"/>
                  </a:lnTo>
                  <a:cubicBezTo>
                    <a:pt x="1332" y="10281"/>
                    <a:pt x="1480" y="10210"/>
                    <a:pt x="1699" y="10210"/>
                  </a:cubicBezTo>
                  <a:cubicBezTo>
                    <a:pt x="2072" y="10281"/>
                    <a:pt x="2368" y="10210"/>
                    <a:pt x="2587" y="9914"/>
                  </a:cubicBezTo>
                  <a:cubicBezTo>
                    <a:pt x="2587" y="9837"/>
                    <a:pt x="2812" y="9766"/>
                    <a:pt x="2960" y="9766"/>
                  </a:cubicBezTo>
                  <a:cubicBezTo>
                    <a:pt x="3327" y="9837"/>
                    <a:pt x="3622" y="9837"/>
                    <a:pt x="3995" y="9766"/>
                  </a:cubicBezTo>
                  <a:cubicBezTo>
                    <a:pt x="4439" y="9618"/>
                    <a:pt x="4806" y="9618"/>
                    <a:pt x="5250" y="9541"/>
                  </a:cubicBezTo>
                  <a:cubicBezTo>
                    <a:pt x="5623" y="9541"/>
                    <a:pt x="5990" y="9393"/>
                    <a:pt x="6215" y="9026"/>
                  </a:cubicBezTo>
                  <a:cubicBezTo>
                    <a:pt x="6286" y="9026"/>
                    <a:pt x="6286" y="8801"/>
                    <a:pt x="6215" y="8801"/>
                  </a:cubicBezTo>
                  <a:cubicBezTo>
                    <a:pt x="6138" y="8730"/>
                    <a:pt x="6067" y="8730"/>
                    <a:pt x="6067" y="8653"/>
                  </a:cubicBezTo>
                  <a:cubicBezTo>
                    <a:pt x="5919" y="8582"/>
                    <a:pt x="5919" y="8505"/>
                    <a:pt x="5919" y="8434"/>
                  </a:cubicBezTo>
                  <a:cubicBezTo>
                    <a:pt x="6067" y="8209"/>
                    <a:pt x="6286" y="7990"/>
                    <a:pt x="6363" y="7765"/>
                  </a:cubicBezTo>
                  <a:cubicBezTo>
                    <a:pt x="6582" y="7322"/>
                    <a:pt x="6363" y="6807"/>
                    <a:pt x="5842" y="6807"/>
                  </a:cubicBezTo>
                  <a:cubicBezTo>
                    <a:pt x="5694" y="6730"/>
                    <a:pt x="5475" y="6730"/>
                    <a:pt x="5327" y="6730"/>
                  </a:cubicBezTo>
                  <a:lnTo>
                    <a:pt x="5327" y="6730"/>
                  </a:lnTo>
                  <a:lnTo>
                    <a:pt x="5250" y="6807"/>
                  </a:lnTo>
                  <a:lnTo>
                    <a:pt x="5327" y="6730"/>
                  </a:lnTo>
                  <a:lnTo>
                    <a:pt x="5327" y="6730"/>
                  </a:lnTo>
                  <a:cubicBezTo>
                    <a:pt x="5327" y="6659"/>
                    <a:pt x="5327" y="6511"/>
                    <a:pt x="5250" y="6434"/>
                  </a:cubicBezTo>
                  <a:cubicBezTo>
                    <a:pt x="5102" y="6138"/>
                    <a:pt x="4954" y="5842"/>
                    <a:pt x="4883" y="5475"/>
                  </a:cubicBezTo>
                  <a:cubicBezTo>
                    <a:pt x="4806" y="5250"/>
                    <a:pt x="4658" y="5102"/>
                    <a:pt x="4439" y="4954"/>
                  </a:cubicBezTo>
                  <a:cubicBezTo>
                    <a:pt x="4143" y="4806"/>
                    <a:pt x="3918" y="4511"/>
                    <a:pt x="3847" y="4144"/>
                  </a:cubicBezTo>
                  <a:cubicBezTo>
                    <a:pt x="3699" y="3700"/>
                    <a:pt x="3404" y="3327"/>
                    <a:pt x="2883" y="3108"/>
                  </a:cubicBezTo>
                  <a:cubicBezTo>
                    <a:pt x="2812" y="3108"/>
                    <a:pt x="2812" y="3031"/>
                    <a:pt x="2812" y="2960"/>
                  </a:cubicBezTo>
                  <a:cubicBezTo>
                    <a:pt x="2883" y="2812"/>
                    <a:pt x="2960" y="2587"/>
                    <a:pt x="3031" y="2439"/>
                  </a:cubicBezTo>
                  <a:cubicBezTo>
                    <a:pt x="3256" y="2143"/>
                    <a:pt x="3327" y="1847"/>
                    <a:pt x="3404" y="1480"/>
                  </a:cubicBezTo>
                  <a:cubicBezTo>
                    <a:pt x="3475" y="1332"/>
                    <a:pt x="3327" y="1108"/>
                    <a:pt x="3179" y="1108"/>
                  </a:cubicBezTo>
                  <a:cubicBezTo>
                    <a:pt x="3108" y="1108"/>
                    <a:pt x="3031" y="1037"/>
                    <a:pt x="2960" y="1037"/>
                  </a:cubicBezTo>
                  <a:lnTo>
                    <a:pt x="2220" y="1037"/>
                  </a:lnTo>
                  <a:cubicBezTo>
                    <a:pt x="2143" y="1037"/>
                    <a:pt x="2143" y="960"/>
                    <a:pt x="2072" y="960"/>
                  </a:cubicBezTo>
                  <a:lnTo>
                    <a:pt x="2072" y="812"/>
                  </a:lnTo>
                  <a:lnTo>
                    <a:pt x="2516" y="368"/>
                  </a:lnTo>
                  <a:lnTo>
                    <a:pt x="2516" y="149"/>
                  </a:lnTo>
                  <a:cubicBezTo>
                    <a:pt x="2516" y="72"/>
                    <a:pt x="2368" y="1"/>
                    <a:pt x="2291" y="1"/>
                  </a:cubicBezTo>
                  <a:lnTo>
                    <a:pt x="1480" y="1"/>
                  </a:lnTo>
                  <a:cubicBezTo>
                    <a:pt x="1255" y="1"/>
                    <a:pt x="1184" y="149"/>
                    <a:pt x="1107" y="297"/>
                  </a:cubicBezTo>
                  <a:cubicBezTo>
                    <a:pt x="959" y="593"/>
                    <a:pt x="811" y="889"/>
                    <a:pt x="592" y="1185"/>
                  </a:cubicBezTo>
                  <a:cubicBezTo>
                    <a:pt x="592" y="1256"/>
                    <a:pt x="515" y="1256"/>
                    <a:pt x="444" y="1256"/>
                  </a:cubicBezTo>
                  <a:cubicBezTo>
                    <a:pt x="149" y="1256"/>
                    <a:pt x="1" y="1404"/>
                    <a:pt x="220" y="162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9" name="Google Shape;1854;p59">
              <a:extLst>
                <a:ext uri="{FF2B5EF4-FFF2-40B4-BE49-F238E27FC236}">
                  <a16:creationId xmlns:a16="http://schemas.microsoft.com/office/drawing/2014/main" id="{B9E9DD32-3BFE-E422-93F3-13C7A73FDAD6}"/>
                </a:ext>
              </a:extLst>
            </p:cNvPr>
            <p:cNvSpPr/>
            <p:nvPr/>
          </p:nvSpPr>
          <p:spPr>
            <a:xfrm>
              <a:off x="3748300" y="1121925"/>
              <a:ext cx="212775" cy="214550"/>
            </a:xfrm>
            <a:custGeom>
              <a:avLst/>
              <a:gdLst/>
              <a:ahLst/>
              <a:cxnLst/>
              <a:rect l="l" t="t" r="r" b="b"/>
              <a:pathLst>
                <a:path w="8511" h="8582" extrusionOk="0">
                  <a:moveTo>
                    <a:pt x="444" y="2367"/>
                  </a:moveTo>
                  <a:cubicBezTo>
                    <a:pt x="521" y="2438"/>
                    <a:pt x="592" y="2515"/>
                    <a:pt x="592" y="2586"/>
                  </a:cubicBezTo>
                  <a:cubicBezTo>
                    <a:pt x="521" y="2959"/>
                    <a:pt x="740" y="3178"/>
                    <a:pt x="888" y="3403"/>
                  </a:cubicBezTo>
                  <a:cubicBezTo>
                    <a:pt x="1036" y="3551"/>
                    <a:pt x="1184" y="3770"/>
                    <a:pt x="1261" y="3995"/>
                  </a:cubicBezTo>
                  <a:cubicBezTo>
                    <a:pt x="1557" y="4291"/>
                    <a:pt x="1705" y="4587"/>
                    <a:pt x="2071" y="4735"/>
                  </a:cubicBezTo>
                  <a:lnTo>
                    <a:pt x="2071" y="4735"/>
                  </a:lnTo>
                  <a:lnTo>
                    <a:pt x="2148" y="4735"/>
                  </a:lnTo>
                  <a:cubicBezTo>
                    <a:pt x="2219" y="4587"/>
                    <a:pt x="2367" y="4439"/>
                    <a:pt x="2515" y="4291"/>
                  </a:cubicBezTo>
                  <a:cubicBezTo>
                    <a:pt x="2592" y="4143"/>
                    <a:pt x="2663" y="3995"/>
                    <a:pt x="2592" y="3847"/>
                  </a:cubicBezTo>
                  <a:cubicBezTo>
                    <a:pt x="2592" y="3770"/>
                    <a:pt x="2663" y="3699"/>
                    <a:pt x="2740" y="3622"/>
                  </a:cubicBezTo>
                  <a:cubicBezTo>
                    <a:pt x="2811" y="3622"/>
                    <a:pt x="2811" y="3622"/>
                    <a:pt x="2888" y="3699"/>
                  </a:cubicBezTo>
                  <a:cubicBezTo>
                    <a:pt x="2959" y="3995"/>
                    <a:pt x="3184" y="3918"/>
                    <a:pt x="3403" y="3918"/>
                  </a:cubicBezTo>
                  <a:lnTo>
                    <a:pt x="3480" y="3918"/>
                  </a:lnTo>
                  <a:lnTo>
                    <a:pt x="3480" y="4066"/>
                  </a:lnTo>
                  <a:cubicBezTo>
                    <a:pt x="3255" y="4143"/>
                    <a:pt x="3036" y="4362"/>
                    <a:pt x="2888" y="4587"/>
                  </a:cubicBezTo>
                  <a:cubicBezTo>
                    <a:pt x="2663" y="4735"/>
                    <a:pt x="2367" y="4806"/>
                    <a:pt x="2148" y="4735"/>
                  </a:cubicBezTo>
                  <a:lnTo>
                    <a:pt x="2071" y="4806"/>
                  </a:lnTo>
                  <a:lnTo>
                    <a:pt x="2071" y="4735"/>
                  </a:lnTo>
                  <a:lnTo>
                    <a:pt x="2071" y="5326"/>
                  </a:lnTo>
                  <a:cubicBezTo>
                    <a:pt x="2071" y="5474"/>
                    <a:pt x="2148" y="5622"/>
                    <a:pt x="2296" y="5622"/>
                  </a:cubicBezTo>
                  <a:cubicBezTo>
                    <a:pt x="2444" y="5693"/>
                    <a:pt x="2663" y="5693"/>
                    <a:pt x="2740" y="5841"/>
                  </a:cubicBezTo>
                  <a:lnTo>
                    <a:pt x="2740" y="5841"/>
                  </a:lnTo>
                  <a:lnTo>
                    <a:pt x="2740" y="5841"/>
                  </a:lnTo>
                  <a:lnTo>
                    <a:pt x="3036" y="5841"/>
                  </a:lnTo>
                  <a:cubicBezTo>
                    <a:pt x="3107" y="5918"/>
                    <a:pt x="3107" y="5918"/>
                    <a:pt x="3107" y="5989"/>
                  </a:cubicBezTo>
                  <a:lnTo>
                    <a:pt x="2959" y="5989"/>
                  </a:lnTo>
                  <a:cubicBezTo>
                    <a:pt x="2888" y="5989"/>
                    <a:pt x="2811" y="5918"/>
                    <a:pt x="2740" y="5841"/>
                  </a:cubicBezTo>
                  <a:lnTo>
                    <a:pt x="2740" y="5841"/>
                  </a:lnTo>
                  <a:lnTo>
                    <a:pt x="2740" y="5841"/>
                  </a:lnTo>
                  <a:cubicBezTo>
                    <a:pt x="2592" y="5918"/>
                    <a:pt x="2444" y="5918"/>
                    <a:pt x="2367" y="5989"/>
                  </a:cubicBezTo>
                  <a:cubicBezTo>
                    <a:pt x="2296" y="6214"/>
                    <a:pt x="2296" y="6362"/>
                    <a:pt x="2367" y="6510"/>
                  </a:cubicBezTo>
                  <a:cubicBezTo>
                    <a:pt x="2663" y="7025"/>
                    <a:pt x="3036" y="7398"/>
                    <a:pt x="3628" y="7617"/>
                  </a:cubicBezTo>
                  <a:lnTo>
                    <a:pt x="3628" y="7546"/>
                  </a:lnTo>
                  <a:lnTo>
                    <a:pt x="3628" y="7546"/>
                  </a:lnTo>
                  <a:lnTo>
                    <a:pt x="3628" y="7617"/>
                  </a:lnTo>
                  <a:lnTo>
                    <a:pt x="3628" y="7617"/>
                  </a:lnTo>
                  <a:cubicBezTo>
                    <a:pt x="3551" y="7694"/>
                    <a:pt x="3551" y="7694"/>
                    <a:pt x="3551" y="7765"/>
                  </a:cubicBezTo>
                  <a:cubicBezTo>
                    <a:pt x="3628" y="8061"/>
                    <a:pt x="3847" y="8286"/>
                    <a:pt x="3995" y="8505"/>
                  </a:cubicBezTo>
                  <a:cubicBezTo>
                    <a:pt x="4143" y="8581"/>
                    <a:pt x="4368" y="8505"/>
                    <a:pt x="4439" y="8433"/>
                  </a:cubicBezTo>
                  <a:cubicBezTo>
                    <a:pt x="4439" y="8357"/>
                    <a:pt x="4516" y="8286"/>
                    <a:pt x="4516" y="8209"/>
                  </a:cubicBezTo>
                  <a:cubicBezTo>
                    <a:pt x="4516" y="7765"/>
                    <a:pt x="4664" y="7321"/>
                    <a:pt x="4664" y="6877"/>
                  </a:cubicBezTo>
                  <a:cubicBezTo>
                    <a:pt x="4664" y="6581"/>
                    <a:pt x="4735" y="6362"/>
                    <a:pt x="4883" y="6137"/>
                  </a:cubicBezTo>
                  <a:cubicBezTo>
                    <a:pt x="4960" y="6066"/>
                    <a:pt x="5107" y="5918"/>
                    <a:pt x="5107" y="5770"/>
                  </a:cubicBezTo>
                  <a:cubicBezTo>
                    <a:pt x="5031" y="5250"/>
                    <a:pt x="5403" y="4735"/>
                    <a:pt x="5326" y="4143"/>
                  </a:cubicBezTo>
                  <a:lnTo>
                    <a:pt x="5326" y="3918"/>
                  </a:lnTo>
                  <a:cubicBezTo>
                    <a:pt x="5474" y="3699"/>
                    <a:pt x="5551" y="3474"/>
                    <a:pt x="5847" y="3403"/>
                  </a:cubicBezTo>
                  <a:cubicBezTo>
                    <a:pt x="5918" y="3326"/>
                    <a:pt x="5995" y="3403"/>
                    <a:pt x="5995" y="3474"/>
                  </a:cubicBezTo>
                  <a:cubicBezTo>
                    <a:pt x="5995" y="3622"/>
                    <a:pt x="5918" y="3770"/>
                    <a:pt x="5995" y="3847"/>
                  </a:cubicBezTo>
                  <a:cubicBezTo>
                    <a:pt x="6214" y="4214"/>
                    <a:pt x="6291" y="4658"/>
                    <a:pt x="6510" y="5031"/>
                  </a:cubicBezTo>
                  <a:cubicBezTo>
                    <a:pt x="6587" y="5179"/>
                    <a:pt x="6587" y="5326"/>
                    <a:pt x="6510" y="5545"/>
                  </a:cubicBezTo>
                  <a:cubicBezTo>
                    <a:pt x="6510" y="5693"/>
                    <a:pt x="6439" y="5841"/>
                    <a:pt x="6439" y="6066"/>
                  </a:cubicBezTo>
                  <a:cubicBezTo>
                    <a:pt x="6362" y="6137"/>
                    <a:pt x="6587" y="6362"/>
                    <a:pt x="6658" y="6285"/>
                  </a:cubicBezTo>
                  <a:cubicBezTo>
                    <a:pt x="6806" y="6214"/>
                    <a:pt x="7031" y="6137"/>
                    <a:pt x="7179" y="6137"/>
                  </a:cubicBezTo>
                  <a:cubicBezTo>
                    <a:pt x="7327" y="6066"/>
                    <a:pt x="7327" y="6066"/>
                    <a:pt x="7398" y="6285"/>
                  </a:cubicBezTo>
                  <a:lnTo>
                    <a:pt x="7398" y="6362"/>
                  </a:lnTo>
                  <a:cubicBezTo>
                    <a:pt x="7475" y="6581"/>
                    <a:pt x="7623" y="6581"/>
                    <a:pt x="7771" y="6510"/>
                  </a:cubicBezTo>
                  <a:cubicBezTo>
                    <a:pt x="8138" y="6214"/>
                    <a:pt x="8362" y="5770"/>
                    <a:pt x="8510" y="5250"/>
                  </a:cubicBezTo>
                  <a:cubicBezTo>
                    <a:pt x="8510" y="5179"/>
                    <a:pt x="8433" y="5102"/>
                    <a:pt x="8362" y="5102"/>
                  </a:cubicBezTo>
                  <a:cubicBezTo>
                    <a:pt x="8286" y="5031"/>
                    <a:pt x="8214" y="5031"/>
                    <a:pt x="8214" y="5031"/>
                  </a:cubicBezTo>
                  <a:cubicBezTo>
                    <a:pt x="7842" y="5031"/>
                    <a:pt x="7694" y="4883"/>
                    <a:pt x="7694" y="4510"/>
                  </a:cubicBezTo>
                  <a:cubicBezTo>
                    <a:pt x="7694" y="4143"/>
                    <a:pt x="7546" y="4143"/>
                    <a:pt x="7179" y="4214"/>
                  </a:cubicBezTo>
                  <a:cubicBezTo>
                    <a:pt x="6954" y="4291"/>
                    <a:pt x="6954" y="4291"/>
                    <a:pt x="7031" y="4066"/>
                  </a:cubicBezTo>
                  <a:cubicBezTo>
                    <a:pt x="7031" y="3995"/>
                    <a:pt x="7031" y="3847"/>
                    <a:pt x="7102" y="3770"/>
                  </a:cubicBezTo>
                  <a:cubicBezTo>
                    <a:pt x="7102" y="3551"/>
                    <a:pt x="7031" y="3403"/>
                    <a:pt x="6883" y="3326"/>
                  </a:cubicBezTo>
                  <a:cubicBezTo>
                    <a:pt x="6658" y="3255"/>
                    <a:pt x="6510" y="3255"/>
                    <a:pt x="6362" y="3030"/>
                  </a:cubicBezTo>
                  <a:cubicBezTo>
                    <a:pt x="6214" y="2811"/>
                    <a:pt x="5918" y="2663"/>
                    <a:pt x="5918" y="2367"/>
                  </a:cubicBezTo>
                  <a:cubicBezTo>
                    <a:pt x="5918" y="2291"/>
                    <a:pt x="5770" y="2219"/>
                    <a:pt x="5770" y="2219"/>
                  </a:cubicBezTo>
                  <a:cubicBezTo>
                    <a:pt x="5622" y="2219"/>
                    <a:pt x="5474" y="2219"/>
                    <a:pt x="5326" y="2143"/>
                  </a:cubicBezTo>
                  <a:cubicBezTo>
                    <a:pt x="5031" y="2072"/>
                    <a:pt x="4812" y="1924"/>
                    <a:pt x="4735" y="1551"/>
                  </a:cubicBezTo>
                  <a:cubicBezTo>
                    <a:pt x="4664" y="1332"/>
                    <a:pt x="4587" y="1036"/>
                    <a:pt x="4291" y="888"/>
                  </a:cubicBezTo>
                  <a:lnTo>
                    <a:pt x="4072" y="663"/>
                  </a:lnTo>
                  <a:cubicBezTo>
                    <a:pt x="3995" y="444"/>
                    <a:pt x="3847" y="296"/>
                    <a:pt x="3628" y="219"/>
                  </a:cubicBezTo>
                  <a:cubicBezTo>
                    <a:pt x="3480" y="219"/>
                    <a:pt x="3403" y="148"/>
                    <a:pt x="3255" y="71"/>
                  </a:cubicBezTo>
                  <a:cubicBezTo>
                    <a:pt x="3107" y="0"/>
                    <a:pt x="2959" y="71"/>
                    <a:pt x="2959" y="219"/>
                  </a:cubicBezTo>
                  <a:cubicBezTo>
                    <a:pt x="2888" y="444"/>
                    <a:pt x="2811" y="663"/>
                    <a:pt x="2811" y="888"/>
                  </a:cubicBezTo>
                  <a:lnTo>
                    <a:pt x="2811" y="888"/>
                  </a:lnTo>
                  <a:lnTo>
                    <a:pt x="2811" y="959"/>
                  </a:lnTo>
                  <a:cubicBezTo>
                    <a:pt x="2888" y="1107"/>
                    <a:pt x="2959" y="1255"/>
                    <a:pt x="2888" y="1403"/>
                  </a:cubicBezTo>
                  <a:lnTo>
                    <a:pt x="2888" y="1480"/>
                  </a:lnTo>
                  <a:cubicBezTo>
                    <a:pt x="2811" y="1551"/>
                    <a:pt x="2811" y="1551"/>
                    <a:pt x="2811" y="1403"/>
                  </a:cubicBezTo>
                  <a:lnTo>
                    <a:pt x="2811" y="959"/>
                  </a:lnTo>
                  <a:lnTo>
                    <a:pt x="2811" y="959"/>
                  </a:lnTo>
                  <a:lnTo>
                    <a:pt x="2811" y="888"/>
                  </a:lnTo>
                  <a:cubicBezTo>
                    <a:pt x="2740" y="888"/>
                    <a:pt x="2663" y="959"/>
                    <a:pt x="2592" y="888"/>
                  </a:cubicBezTo>
                  <a:cubicBezTo>
                    <a:pt x="2367" y="740"/>
                    <a:pt x="2148" y="811"/>
                    <a:pt x="1924" y="888"/>
                  </a:cubicBezTo>
                  <a:lnTo>
                    <a:pt x="1924" y="959"/>
                  </a:lnTo>
                  <a:lnTo>
                    <a:pt x="1924" y="959"/>
                  </a:lnTo>
                  <a:lnTo>
                    <a:pt x="1924" y="1107"/>
                  </a:lnTo>
                  <a:cubicBezTo>
                    <a:pt x="1853" y="1184"/>
                    <a:pt x="1853" y="1255"/>
                    <a:pt x="1776" y="1184"/>
                  </a:cubicBezTo>
                  <a:cubicBezTo>
                    <a:pt x="1705" y="1184"/>
                    <a:pt x="1705" y="1184"/>
                    <a:pt x="1705" y="1107"/>
                  </a:cubicBezTo>
                  <a:cubicBezTo>
                    <a:pt x="1628" y="1036"/>
                    <a:pt x="1628" y="1036"/>
                    <a:pt x="1705" y="959"/>
                  </a:cubicBezTo>
                  <a:lnTo>
                    <a:pt x="1924" y="959"/>
                  </a:lnTo>
                  <a:lnTo>
                    <a:pt x="1924" y="888"/>
                  </a:lnTo>
                  <a:lnTo>
                    <a:pt x="1924" y="888"/>
                  </a:lnTo>
                  <a:lnTo>
                    <a:pt x="1924" y="811"/>
                  </a:lnTo>
                  <a:cubicBezTo>
                    <a:pt x="1853" y="592"/>
                    <a:pt x="1705" y="444"/>
                    <a:pt x="1480" y="515"/>
                  </a:cubicBezTo>
                  <a:cubicBezTo>
                    <a:pt x="1184" y="592"/>
                    <a:pt x="965" y="663"/>
                    <a:pt x="669" y="740"/>
                  </a:cubicBezTo>
                  <a:cubicBezTo>
                    <a:pt x="444" y="740"/>
                    <a:pt x="373" y="811"/>
                    <a:pt x="296" y="1036"/>
                  </a:cubicBezTo>
                  <a:cubicBezTo>
                    <a:pt x="225" y="1107"/>
                    <a:pt x="225" y="1255"/>
                    <a:pt x="148" y="1332"/>
                  </a:cubicBezTo>
                  <a:cubicBezTo>
                    <a:pt x="0" y="1699"/>
                    <a:pt x="77" y="2072"/>
                    <a:pt x="444" y="2367"/>
                  </a:cubicBezTo>
                  <a:close/>
                  <a:moveTo>
                    <a:pt x="3184" y="5545"/>
                  </a:moveTo>
                  <a:lnTo>
                    <a:pt x="3107" y="5474"/>
                  </a:lnTo>
                  <a:lnTo>
                    <a:pt x="3184" y="5474"/>
                  </a:lnTo>
                  <a:close/>
                  <a:moveTo>
                    <a:pt x="2959" y="2219"/>
                  </a:moveTo>
                  <a:lnTo>
                    <a:pt x="3036" y="2291"/>
                  </a:lnTo>
                  <a:lnTo>
                    <a:pt x="2959" y="2219"/>
                  </a:lnTo>
                  <a:lnTo>
                    <a:pt x="2888" y="2143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0" name="Google Shape;1855;p59">
              <a:extLst>
                <a:ext uri="{FF2B5EF4-FFF2-40B4-BE49-F238E27FC236}">
                  <a16:creationId xmlns:a16="http://schemas.microsoft.com/office/drawing/2014/main" id="{2A3E82B5-FB34-60C8-8C28-9C8147821B5D}"/>
                </a:ext>
              </a:extLst>
            </p:cNvPr>
            <p:cNvSpPr/>
            <p:nvPr/>
          </p:nvSpPr>
          <p:spPr>
            <a:xfrm>
              <a:off x="2144925" y="1088625"/>
              <a:ext cx="220025" cy="205250"/>
            </a:xfrm>
            <a:custGeom>
              <a:avLst/>
              <a:gdLst/>
              <a:ahLst/>
              <a:cxnLst/>
              <a:rect l="l" t="t" r="r" b="b"/>
              <a:pathLst>
                <a:path w="8801" h="8210" extrusionOk="0">
                  <a:moveTo>
                    <a:pt x="8357" y="5771"/>
                  </a:moveTo>
                  <a:cubicBezTo>
                    <a:pt x="8209" y="5623"/>
                    <a:pt x="8138" y="5546"/>
                    <a:pt x="8138" y="5398"/>
                  </a:cubicBezTo>
                  <a:cubicBezTo>
                    <a:pt x="7990" y="5179"/>
                    <a:pt x="7842" y="5102"/>
                    <a:pt x="7617" y="5102"/>
                  </a:cubicBezTo>
                  <a:cubicBezTo>
                    <a:pt x="7250" y="5102"/>
                    <a:pt x="6954" y="5179"/>
                    <a:pt x="6658" y="4954"/>
                  </a:cubicBezTo>
                  <a:cubicBezTo>
                    <a:pt x="6582" y="4883"/>
                    <a:pt x="6434" y="4883"/>
                    <a:pt x="6363" y="4954"/>
                  </a:cubicBezTo>
                  <a:cubicBezTo>
                    <a:pt x="5919" y="4954"/>
                    <a:pt x="5475" y="5031"/>
                    <a:pt x="5031" y="5102"/>
                  </a:cubicBezTo>
                  <a:cubicBezTo>
                    <a:pt x="4735" y="5102"/>
                    <a:pt x="4439" y="5250"/>
                    <a:pt x="4291" y="4883"/>
                  </a:cubicBezTo>
                  <a:cubicBezTo>
                    <a:pt x="4214" y="4735"/>
                    <a:pt x="4066" y="4735"/>
                    <a:pt x="3918" y="4658"/>
                  </a:cubicBezTo>
                  <a:cubicBezTo>
                    <a:pt x="3475" y="4587"/>
                    <a:pt x="3108" y="4362"/>
                    <a:pt x="3031" y="3847"/>
                  </a:cubicBezTo>
                  <a:cubicBezTo>
                    <a:pt x="2960" y="3623"/>
                    <a:pt x="2812" y="3623"/>
                    <a:pt x="2664" y="3551"/>
                  </a:cubicBezTo>
                  <a:cubicBezTo>
                    <a:pt x="2516" y="3475"/>
                    <a:pt x="2587" y="3475"/>
                    <a:pt x="2664" y="3404"/>
                  </a:cubicBezTo>
                  <a:cubicBezTo>
                    <a:pt x="2812" y="3404"/>
                    <a:pt x="2883" y="3256"/>
                    <a:pt x="2960" y="3179"/>
                  </a:cubicBezTo>
                  <a:lnTo>
                    <a:pt x="2960" y="3179"/>
                  </a:lnTo>
                  <a:lnTo>
                    <a:pt x="2960" y="3179"/>
                  </a:lnTo>
                  <a:lnTo>
                    <a:pt x="2960" y="3179"/>
                  </a:lnTo>
                  <a:lnTo>
                    <a:pt x="2960" y="3179"/>
                  </a:lnTo>
                  <a:cubicBezTo>
                    <a:pt x="3179" y="3179"/>
                    <a:pt x="3404" y="3256"/>
                    <a:pt x="3622" y="3179"/>
                  </a:cubicBezTo>
                  <a:cubicBezTo>
                    <a:pt x="3699" y="3179"/>
                    <a:pt x="3770" y="3031"/>
                    <a:pt x="3699" y="2960"/>
                  </a:cubicBezTo>
                  <a:cubicBezTo>
                    <a:pt x="3699" y="2883"/>
                    <a:pt x="3622" y="2812"/>
                    <a:pt x="3622" y="2812"/>
                  </a:cubicBezTo>
                  <a:cubicBezTo>
                    <a:pt x="3404" y="2587"/>
                    <a:pt x="3327" y="2439"/>
                    <a:pt x="3404" y="2143"/>
                  </a:cubicBezTo>
                  <a:cubicBezTo>
                    <a:pt x="3404" y="1924"/>
                    <a:pt x="3179" y="1699"/>
                    <a:pt x="2960" y="1699"/>
                  </a:cubicBezTo>
                  <a:cubicBezTo>
                    <a:pt x="2812" y="1628"/>
                    <a:pt x="2664" y="1699"/>
                    <a:pt x="2439" y="1628"/>
                  </a:cubicBezTo>
                  <a:cubicBezTo>
                    <a:pt x="2291" y="1628"/>
                    <a:pt x="2220" y="1551"/>
                    <a:pt x="2143" y="1403"/>
                  </a:cubicBezTo>
                  <a:cubicBezTo>
                    <a:pt x="2072" y="1255"/>
                    <a:pt x="2072" y="1107"/>
                    <a:pt x="1995" y="1036"/>
                  </a:cubicBezTo>
                  <a:cubicBezTo>
                    <a:pt x="1995" y="888"/>
                    <a:pt x="1924" y="811"/>
                    <a:pt x="1847" y="740"/>
                  </a:cubicBezTo>
                  <a:cubicBezTo>
                    <a:pt x="1628" y="515"/>
                    <a:pt x="1403" y="220"/>
                    <a:pt x="1036" y="72"/>
                  </a:cubicBezTo>
                  <a:cubicBezTo>
                    <a:pt x="740" y="1"/>
                    <a:pt x="515" y="1"/>
                    <a:pt x="220" y="220"/>
                  </a:cubicBezTo>
                  <a:cubicBezTo>
                    <a:pt x="149" y="297"/>
                    <a:pt x="1" y="515"/>
                    <a:pt x="72" y="663"/>
                  </a:cubicBezTo>
                  <a:cubicBezTo>
                    <a:pt x="149" y="1036"/>
                    <a:pt x="297" y="1480"/>
                    <a:pt x="297" y="1847"/>
                  </a:cubicBezTo>
                  <a:cubicBezTo>
                    <a:pt x="297" y="1924"/>
                    <a:pt x="368" y="1995"/>
                    <a:pt x="444" y="2072"/>
                  </a:cubicBezTo>
                  <a:cubicBezTo>
                    <a:pt x="740" y="2143"/>
                    <a:pt x="1036" y="2291"/>
                    <a:pt x="1332" y="2368"/>
                  </a:cubicBezTo>
                  <a:cubicBezTo>
                    <a:pt x="1551" y="2516"/>
                    <a:pt x="1628" y="2516"/>
                    <a:pt x="1551" y="2735"/>
                  </a:cubicBezTo>
                  <a:lnTo>
                    <a:pt x="1551" y="3404"/>
                  </a:lnTo>
                  <a:cubicBezTo>
                    <a:pt x="1628" y="3623"/>
                    <a:pt x="1480" y="3847"/>
                    <a:pt x="1255" y="3995"/>
                  </a:cubicBezTo>
                  <a:cubicBezTo>
                    <a:pt x="1107" y="4143"/>
                    <a:pt x="959" y="4291"/>
                    <a:pt x="888" y="4510"/>
                  </a:cubicBezTo>
                  <a:cubicBezTo>
                    <a:pt x="515" y="4883"/>
                    <a:pt x="515" y="5398"/>
                    <a:pt x="515" y="5919"/>
                  </a:cubicBezTo>
                  <a:cubicBezTo>
                    <a:pt x="515" y="6215"/>
                    <a:pt x="959" y="6215"/>
                    <a:pt x="1107" y="6434"/>
                  </a:cubicBezTo>
                  <a:lnTo>
                    <a:pt x="1184" y="6511"/>
                  </a:lnTo>
                  <a:cubicBezTo>
                    <a:pt x="1480" y="6730"/>
                    <a:pt x="1699" y="6730"/>
                    <a:pt x="1995" y="6582"/>
                  </a:cubicBezTo>
                  <a:cubicBezTo>
                    <a:pt x="2072" y="6582"/>
                    <a:pt x="2143" y="6511"/>
                    <a:pt x="2143" y="6511"/>
                  </a:cubicBezTo>
                  <a:cubicBezTo>
                    <a:pt x="2291" y="6511"/>
                    <a:pt x="2291" y="6582"/>
                    <a:pt x="2291" y="6658"/>
                  </a:cubicBezTo>
                  <a:cubicBezTo>
                    <a:pt x="2291" y="6730"/>
                    <a:pt x="2220" y="6877"/>
                    <a:pt x="2220" y="6954"/>
                  </a:cubicBezTo>
                  <a:cubicBezTo>
                    <a:pt x="2291" y="7102"/>
                    <a:pt x="2368" y="7173"/>
                    <a:pt x="2516" y="7250"/>
                  </a:cubicBezTo>
                  <a:cubicBezTo>
                    <a:pt x="2883" y="7321"/>
                    <a:pt x="3179" y="7398"/>
                    <a:pt x="3551" y="7469"/>
                  </a:cubicBezTo>
                  <a:cubicBezTo>
                    <a:pt x="4214" y="7469"/>
                    <a:pt x="4883" y="7765"/>
                    <a:pt x="5546" y="7765"/>
                  </a:cubicBezTo>
                  <a:cubicBezTo>
                    <a:pt x="5694" y="7765"/>
                    <a:pt x="5771" y="7913"/>
                    <a:pt x="5919" y="7913"/>
                  </a:cubicBezTo>
                  <a:cubicBezTo>
                    <a:pt x="6138" y="8061"/>
                    <a:pt x="6434" y="8209"/>
                    <a:pt x="6729" y="8138"/>
                  </a:cubicBezTo>
                  <a:cubicBezTo>
                    <a:pt x="6954" y="8138"/>
                    <a:pt x="7173" y="8138"/>
                    <a:pt x="7321" y="8061"/>
                  </a:cubicBezTo>
                  <a:cubicBezTo>
                    <a:pt x="7469" y="8061"/>
                    <a:pt x="7546" y="8061"/>
                    <a:pt x="7617" y="7990"/>
                  </a:cubicBezTo>
                  <a:cubicBezTo>
                    <a:pt x="7842" y="7842"/>
                    <a:pt x="7990" y="7694"/>
                    <a:pt x="8209" y="7546"/>
                  </a:cubicBezTo>
                  <a:cubicBezTo>
                    <a:pt x="8357" y="7469"/>
                    <a:pt x="8434" y="7321"/>
                    <a:pt x="8434" y="7173"/>
                  </a:cubicBezTo>
                  <a:cubicBezTo>
                    <a:pt x="8357" y="7025"/>
                    <a:pt x="8434" y="6954"/>
                    <a:pt x="8505" y="6806"/>
                  </a:cubicBezTo>
                  <a:cubicBezTo>
                    <a:pt x="8801" y="6363"/>
                    <a:pt x="8730" y="6067"/>
                    <a:pt x="8357" y="57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1" name="Google Shape;1856;p59">
              <a:extLst>
                <a:ext uri="{FF2B5EF4-FFF2-40B4-BE49-F238E27FC236}">
                  <a16:creationId xmlns:a16="http://schemas.microsoft.com/office/drawing/2014/main" id="{1622E59E-9834-6903-8060-0E32D68A0664}"/>
                </a:ext>
              </a:extLst>
            </p:cNvPr>
            <p:cNvSpPr/>
            <p:nvPr/>
          </p:nvSpPr>
          <p:spPr>
            <a:xfrm>
              <a:off x="1769425" y="1031225"/>
              <a:ext cx="216475" cy="136875"/>
            </a:xfrm>
            <a:custGeom>
              <a:avLst/>
              <a:gdLst/>
              <a:ahLst/>
              <a:cxnLst/>
              <a:rect l="l" t="t" r="r" b="b"/>
              <a:pathLst>
                <a:path w="8659" h="5475" extrusionOk="0">
                  <a:moveTo>
                    <a:pt x="4516" y="2959"/>
                  </a:moveTo>
                  <a:cubicBezTo>
                    <a:pt x="4735" y="2664"/>
                    <a:pt x="4516" y="2368"/>
                    <a:pt x="4587" y="2072"/>
                  </a:cubicBezTo>
                  <a:cubicBezTo>
                    <a:pt x="4587" y="1776"/>
                    <a:pt x="4587" y="1557"/>
                    <a:pt x="4516" y="1332"/>
                  </a:cubicBezTo>
                  <a:cubicBezTo>
                    <a:pt x="4516" y="1036"/>
                    <a:pt x="4291" y="965"/>
                    <a:pt x="4072" y="888"/>
                  </a:cubicBezTo>
                  <a:cubicBezTo>
                    <a:pt x="3924" y="817"/>
                    <a:pt x="3924" y="817"/>
                    <a:pt x="3924" y="592"/>
                  </a:cubicBezTo>
                  <a:cubicBezTo>
                    <a:pt x="3924" y="296"/>
                    <a:pt x="3776" y="148"/>
                    <a:pt x="3551" y="77"/>
                  </a:cubicBezTo>
                  <a:cubicBezTo>
                    <a:pt x="3332" y="77"/>
                    <a:pt x="3036" y="0"/>
                    <a:pt x="2888" y="148"/>
                  </a:cubicBezTo>
                  <a:cubicBezTo>
                    <a:pt x="2664" y="444"/>
                    <a:pt x="2297" y="444"/>
                    <a:pt x="2001" y="669"/>
                  </a:cubicBezTo>
                  <a:cubicBezTo>
                    <a:pt x="1853" y="740"/>
                    <a:pt x="1776" y="888"/>
                    <a:pt x="1705" y="965"/>
                  </a:cubicBezTo>
                  <a:cubicBezTo>
                    <a:pt x="1776" y="1261"/>
                    <a:pt x="1557" y="1332"/>
                    <a:pt x="1332" y="1409"/>
                  </a:cubicBezTo>
                  <a:cubicBezTo>
                    <a:pt x="1184" y="1480"/>
                    <a:pt x="1113" y="1628"/>
                    <a:pt x="965" y="1776"/>
                  </a:cubicBezTo>
                  <a:cubicBezTo>
                    <a:pt x="888" y="1776"/>
                    <a:pt x="888" y="1924"/>
                    <a:pt x="965" y="1924"/>
                  </a:cubicBezTo>
                  <a:cubicBezTo>
                    <a:pt x="1113" y="2001"/>
                    <a:pt x="1184" y="2072"/>
                    <a:pt x="1332" y="2149"/>
                  </a:cubicBezTo>
                  <a:cubicBezTo>
                    <a:pt x="1409" y="2220"/>
                    <a:pt x="1409" y="2297"/>
                    <a:pt x="1409" y="2297"/>
                  </a:cubicBezTo>
                  <a:cubicBezTo>
                    <a:pt x="1332" y="2368"/>
                    <a:pt x="1332" y="2368"/>
                    <a:pt x="1261" y="2368"/>
                  </a:cubicBezTo>
                  <a:cubicBezTo>
                    <a:pt x="1036" y="2297"/>
                    <a:pt x="817" y="2220"/>
                    <a:pt x="592" y="2220"/>
                  </a:cubicBezTo>
                  <a:cubicBezTo>
                    <a:pt x="296" y="2220"/>
                    <a:pt x="148" y="2445"/>
                    <a:pt x="77" y="2740"/>
                  </a:cubicBezTo>
                  <a:cubicBezTo>
                    <a:pt x="0" y="2888"/>
                    <a:pt x="77" y="3036"/>
                    <a:pt x="225" y="3184"/>
                  </a:cubicBezTo>
                  <a:cubicBezTo>
                    <a:pt x="373" y="3255"/>
                    <a:pt x="444" y="3403"/>
                    <a:pt x="592" y="3480"/>
                  </a:cubicBezTo>
                  <a:cubicBezTo>
                    <a:pt x="965" y="3776"/>
                    <a:pt x="1332" y="3995"/>
                    <a:pt x="1776" y="3776"/>
                  </a:cubicBezTo>
                  <a:lnTo>
                    <a:pt x="2001" y="3776"/>
                  </a:lnTo>
                  <a:cubicBezTo>
                    <a:pt x="2220" y="3924"/>
                    <a:pt x="2516" y="3924"/>
                    <a:pt x="2812" y="3995"/>
                  </a:cubicBezTo>
                  <a:lnTo>
                    <a:pt x="2888" y="3995"/>
                  </a:lnTo>
                  <a:cubicBezTo>
                    <a:pt x="2812" y="4072"/>
                    <a:pt x="2812" y="4072"/>
                    <a:pt x="2741" y="4072"/>
                  </a:cubicBezTo>
                  <a:lnTo>
                    <a:pt x="1409" y="4291"/>
                  </a:lnTo>
                  <a:cubicBezTo>
                    <a:pt x="1261" y="4291"/>
                    <a:pt x="1184" y="4439"/>
                    <a:pt x="1184" y="4587"/>
                  </a:cubicBezTo>
                  <a:cubicBezTo>
                    <a:pt x="1113" y="4883"/>
                    <a:pt x="1261" y="5179"/>
                    <a:pt x="1480" y="5256"/>
                  </a:cubicBezTo>
                  <a:cubicBezTo>
                    <a:pt x="1628" y="5327"/>
                    <a:pt x="1776" y="5404"/>
                    <a:pt x="1924" y="5404"/>
                  </a:cubicBezTo>
                  <a:cubicBezTo>
                    <a:pt x="2072" y="5475"/>
                    <a:pt x="2297" y="5404"/>
                    <a:pt x="2516" y="5475"/>
                  </a:cubicBezTo>
                  <a:cubicBezTo>
                    <a:pt x="2959" y="5475"/>
                    <a:pt x="3332" y="5404"/>
                    <a:pt x="3628" y="5179"/>
                  </a:cubicBezTo>
                  <a:cubicBezTo>
                    <a:pt x="3776" y="5108"/>
                    <a:pt x="3924" y="5031"/>
                    <a:pt x="3995" y="5031"/>
                  </a:cubicBezTo>
                  <a:cubicBezTo>
                    <a:pt x="4368" y="5031"/>
                    <a:pt x="4664" y="5031"/>
                    <a:pt x="4960" y="4883"/>
                  </a:cubicBezTo>
                  <a:cubicBezTo>
                    <a:pt x="5031" y="4883"/>
                    <a:pt x="5108" y="4883"/>
                    <a:pt x="5179" y="4960"/>
                  </a:cubicBezTo>
                  <a:lnTo>
                    <a:pt x="5848" y="5179"/>
                  </a:lnTo>
                  <a:cubicBezTo>
                    <a:pt x="5995" y="5256"/>
                    <a:pt x="6214" y="5327"/>
                    <a:pt x="6362" y="5256"/>
                  </a:cubicBezTo>
                  <a:cubicBezTo>
                    <a:pt x="6510" y="5256"/>
                    <a:pt x="6658" y="5256"/>
                    <a:pt x="6806" y="5179"/>
                  </a:cubicBezTo>
                  <a:cubicBezTo>
                    <a:pt x="7031" y="5179"/>
                    <a:pt x="7179" y="5108"/>
                    <a:pt x="7327" y="4960"/>
                  </a:cubicBezTo>
                  <a:cubicBezTo>
                    <a:pt x="7694" y="4587"/>
                    <a:pt x="7919" y="4220"/>
                    <a:pt x="8286" y="3924"/>
                  </a:cubicBezTo>
                  <a:cubicBezTo>
                    <a:pt x="8434" y="3847"/>
                    <a:pt x="8434" y="3699"/>
                    <a:pt x="8511" y="3628"/>
                  </a:cubicBezTo>
                  <a:cubicBezTo>
                    <a:pt x="8659" y="3332"/>
                    <a:pt x="8582" y="2959"/>
                    <a:pt x="8286" y="2740"/>
                  </a:cubicBezTo>
                  <a:lnTo>
                    <a:pt x="8067" y="2740"/>
                  </a:lnTo>
                  <a:cubicBezTo>
                    <a:pt x="7919" y="2740"/>
                    <a:pt x="7842" y="2888"/>
                    <a:pt x="7771" y="2959"/>
                  </a:cubicBezTo>
                  <a:cubicBezTo>
                    <a:pt x="7694" y="3036"/>
                    <a:pt x="7623" y="3107"/>
                    <a:pt x="7623" y="3036"/>
                  </a:cubicBezTo>
                  <a:cubicBezTo>
                    <a:pt x="7475" y="2888"/>
                    <a:pt x="7179" y="2811"/>
                    <a:pt x="7250" y="2516"/>
                  </a:cubicBezTo>
                  <a:cubicBezTo>
                    <a:pt x="7179" y="2445"/>
                    <a:pt x="7031" y="2297"/>
                    <a:pt x="7250" y="2072"/>
                  </a:cubicBezTo>
                  <a:cubicBezTo>
                    <a:pt x="7327" y="2001"/>
                    <a:pt x="7398" y="1853"/>
                    <a:pt x="7398" y="1705"/>
                  </a:cubicBezTo>
                  <a:cubicBezTo>
                    <a:pt x="7327" y="1409"/>
                    <a:pt x="7398" y="1113"/>
                    <a:pt x="7546" y="817"/>
                  </a:cubicBezTo>
                  <a:cubicBezTo>
                    <a:pt x="7623" y="669"/>
                    <a:pt x="7546" y="592"/>
                    <a:pt x="7475" y="521"/>
                  </a:cubicBezTo>
                  <a:cubicBezTo>
                    <a:pt x="7398" y="373"/>
                    <a:pt x="7250" y="373"/>
                    <a:pt x="7102" y="521"/>
                  </a:cubicBezTo>
                  <a:cubicBezTo>
                    <a:pt x="6806" y="669"/>
                    <a:pt x="6510" y="888"/>
                    <a:pt x="6214" y="1113"/>
                  </a:cubicBezTo>
                  <a:cubicBezTo>
                    <a:pt x="6066" y="1261"/>
                    <a:pt x="6066" y="1409"/>
                    <a:pt x="6066" y="1557"/>
                  </a:cubicBezTo>
                  <a:cubicBezTo>
                    <a:pt x="6066" y="1705"/>
                    <a:pt x="6143" y="1776"/>
                    <a:pt x="6143" y="1924"/>
                  </a:cubicBezTo>
                  <a:cubicBezTo>
                    <a:pt x="6214" y="2072"/>
                    <a:pt x="6066" y="2220"/>
                    <a:pt x="5919" y="2297"/>
                  </a:cubicBezTo>
                  <a:cubicBezTo>
                    <a:pt x="5919" y="2368"/>
                    <a:pt x="5848" y="2368"/>
                    <a:pt x="5848" y="2368"/>
                  </a:cubicBezTo>
                  <a:cubicBezTo>
                    <a:pt x="5623" y="2516"/>
                    <a:pt x="5623" y="2664"/>
                    <a:pt x="5700" y="2811"/>
                  </a:cubicBezTo>
                  <a:cubicBezTo>
                    <a:pt x="5700" y="2888"/>
                    <a:pt x="5771" y="2959"/>
                    <a:pt x="5771" y="3036"/>
                  </a:cubicBezTo>
                  <a:cubicBezTo>
                    <a:pt x="5771" y="3184"/>
                    <a:pt x="5623" y="3332"/>
                    <a:pt x="5552" y="3332"/>
                  </a:cubicBezTo>
                  <a:cubicBezTo>
                    <a:pt x="5256" y="3255"/>
                    <a:pt x="4883" y="3184"/>
                    <a:pt x="4587" y="310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2" name="Google Shape;1857;p59">
              <a:extLst>
                <a:ext uri="{FF2B5EF4-FFF2-40B4-BE49-F238E27FC236}">
                  <a16:creationId xmlns:a16="http://schemas.microsoft.com/office/drawing/2014/main" id="{DA2A0877-70D7-3662-13EF-1A2550396F27}"/>
                </a:ext>
              </a:extLst>
            </p:cNvPr>
            <p:cNvSpPr/>
            <p:nvPr/>
          </p:nvSpPr>
          <p:spPr>
            <a:xfrm>
              <a:off x="7025450" y="4704150"/>
              <a:ext cx="221950" cy="218250"/>
            </a:xfrm>
            <a:custGeom>
              <a:avLst/>
              <a:gdLst/>
              <a:ahLst/>
              <a:cxnLst/>
              <a:rect l="l" t="t" r="r" b="b"/>
              <a:pathLst>
                <a:path w="8878" h="8730" extrusionOk="0">
                  <a:moveTo>
                    <a:pt x="8658" y="669"/>
                  </a:moveTo>
                  <a:cubicBezTo>
                    <a:pt x="8511" y="740"/>
                    <a:pt x="8363" y="817"/>
                    <a:pt x="8215" y="740"/>
                  </a:cubicBezTo>
                  <a:cubicBezTo>
                    <a:pt x="7990" y="740"/>
                    <a:pt x="8138" y="444"/>
                    <a:pt x="7990" y="373"/>
                  </a:cubicBezTo>
                  <a:cubicBezTo>
                    <a:pt x="7919" y="296"/>
                    <a:pt x="7919" y="225"/>
                    <a:pt x="7919" y="148"/>
                  </a:cubicBezTo>
                  <a:cubicBezTo>
                    <a:pt x="7842" y="77"/>
                    <a:pt x="7623" y="0"/>
                    <a:pt x="7475" y="148"/>
                  </a:cubicBezTo>
                  <a:cubicBezTo>
                    <a:pt x="7398" y="148"/>
                    <a:pt x="7327" y="225"/>
                    <a:pt x="7250" y="296"/>
                  </a:cubicBezTo>
                  <a:cubicBezTo>
                    <a:pt x="7031" y="888"/>
                    <a:pt x="6735" y="1332"/>
                    <a:pt x="6214" y="1628"/>
                  </a:cubicBezTo>
                  <a:cubicBezTo>
                    <a:pt x="6143" y="1705"/>
                    <a:pt x="6066" y="1853"/>
                    <a:pt x="5995" y="1924"/>
                  </a:cubicBezTo>
                  <a:cubicBezTo>
                    <a:pt x="5847" y="2072"/>
                    <a:pt x="5770" y="2220"/>
                    <a:pt x="5699" y="2368"/>
                  </a:cubicBezTo>
                  <a:cubicBezTo>
                    <a:pt x="5551" y="2811"/>
                    <a:pt x="5327" y="3036"/>
                    <a:pt x="4960" y="3255"/>
                  </a:cubicBezTo>
                  <a:cubicBezTo>
                    <a:pt x="4516" y="3480"/>
                    <a:pt x="4143" y="3699"/>
                    <a:pt x="3776" y="3924"/>
                  </a:cubicBezTo>
                  <a:cubicBezTo>
                    <a:pt x="3403" y="4072"/>
                    <a:pt x="3184" y="4439"/>
                    <a:pt x="2740" y="4439"/>
                  </a:cubicBezTo>
                  <a:cubicBezTo>
                    <a:pt x="2663" y="4439"/>
                    <a:pt x="2515" y="4516"/>
                    <a:pt x="2444" y="4587"/>
                  </a:cubicBezTo>
                  <a:cubicBezTo>
                    <a:pt x="1924" y="5031"/>
                    <a:pt x="1409" y="5475"/>
                    <a:pt x="965" y="5918"/>
                  </a:cubicBezTo>
                  <a:cubicBezTo>
                    <a:pt x="592" y="6291"/>
                    <a:pt x="296" y="6806"/>
                    <a:pt x="77" y="7250"/>
                  </a:cubicBezTo>
                  <a:cubicBezTo>
                    <a:pt x="0" y="7398"/>
                    <a:pt x="77" y="7623"/>
                    <a:pt x="225" y="7694"/>
                  </a:cubicBezTo>
                  <a:cubicBezTo>
                    <a:pt x="592" y="7842"/>
                    <a:pt x="888" y="7919"/>
                    <a:pt x="1113" y="8286"/>
                  </a:cubicBezTo>
                  <a:lnTo>
                    <a:pt x="1261" y="8434"/>
                  </a:lnTo>
                  <a:cubicBezTo>
                    <a:pt x="1480" y="8658"/>
                    <a:pt x="1853" y="8730"/>
                    <a:pt x="2149" y="8582"/>
                  </a:cubicBezTo>
                  <a:cubicBezTo>
                    <a:pt x="2663" y="8363"/>
                    <a:pt x="3036" y="7842"/>
                    <a:pt x="3551" y="7623"/>
                  </a:cubicBezTo>
                  <a:cubicBezTo>
                    <a:pt x="3699" y="7327"/>
                    <a:pt x="3847" y="7102"/>
                    <a:pt x="3995" y="6883"/>
                  </a:cubicBezTo>
                  <a:cubicBezTo>
                    <a:pt x="4072" y="6735"/>
                    <a:pt x="4143" y="6587"/>
                    <a:pt x="4291" y="6439"/>
                  </a:cubicBezTo>
                  <a:cubicBezTo>
                    <a:pt x="4516" y="6291"/>
                    <a:pt x="4587" y="6066"/>
                    <a:pt x="4735" y="5847"/>
                  </a:cubicBezTo>
                  <a:cubicBezTo>
                    <a:pt x="5108" y="5031"/>
                    <a:pt x="5031" y="5256"/>
                    <a:pt x="5770" y="4883"/>
                  </a:cubicBezTo>
                  <a:cubicBezTo>
                    <a:pt x="5995" y="4812"/>
                    <a:pt x="6143" y="4812"/>
                    <a:pt x="6362" y="4812"/>
                  </a:cubicBezTo>
                  <a:cubicBezTo>
                    <a:pt x="6587" y="4812"/>
                    <a:pt x="6735" y="4664"/>
                    <a:pt x="6735" y="4439"/>
                  </a:cubicBezTo>
                  <a:cubicBezTo>
                    <a:pt x="6658" y="4143"/>
                    <a:pt x="6735" y="3847"/>
                    <a:pt x="7031" y="3699"/>
                  </a:cubicBezTo>
                  <a:cubicBezTo>
                    <a:pt x="7179" y="3628"/>
                    <a:pt x="7327" y="3551"/>
                    <a:pt x="7398" y="3403"/>
                  </a:cubicBezTo>
                  <a:cubicBezTo>
                    <a:pt x="7771" y="2959"/>
                    <a:pt x="8138" y="2516"/>
                    <a:pt x="8582" y="2072"/>
                  </a:cubicBezTo>
                  <a:cubicBezTo>
                    <a:pt x="8658" y="2001"/>
                    <a:pt x="8730" y="1853"/>
                    <a:pt x="8730" y="1705"/>
                  </a:cubicBezTo>
                  <a:lnTo>
                    <a:pt x="8730" y="1332"/>
                  </a:lnTo>
                  <a:cubicBezTo>
                    <a:pt x="8806" y="1261"/>
                    <a:pt x="8806" y="1184"/>
                    <a:pt x="8806" y="1184"/>
                  </a:cubicBezTo>
                  <a:cubicBezTo>
                    <a:pt x="8806" y="1113"/>
                    <a:pt x="8877" y="1036"/>
                    <a:pt x="8877" y="965"/>
                  </a:cubicBezTo>
                  <a:lnTo>
                    <a:pt x="8877" y="888"/>
                  </a:lnTo>
                  <a:cubicBezTo>
                    <a:pt x="8877" y="817"/>
                    <a:pt x="8730" y="669"/>
                    <a:pt x="8658" y="66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3" name="Google Shape;1858;p59">
              <a:extLst>
                <a:ext uri="{FF2B5EF4-FFF2-40B4-BE49-F238E27FC236}">
                  <a16:creationId xmlns:a16="http://schemas.microsoft.com/office/drawing/2014/main" id="{7B0966F0-E80C-04C7-28BD-ED86D842FB5D}"/>
                </a:ext>
              </a:extLst>
            </p:cNvPr>
            <p:cNvSpPr/>
            <p:nvPr/>
          </p:nvSpPr>
          <p:spPr>
            <a:xfrm>
              <a:off x="3171275" y="1784000"/>
              <a:ext cx="188675" cy="118400"/>
            </a:xfrm>
            <a:custGeom>
              <a:avLst/>
              <a:gdLst/>
              <a:ahLst/>
              <a:cxnLst/>
              <a:rect l="l" t="t" r="r" b="b"/>
              <a:pathLst>
                <a:path w="7547" h="4736" extrusionOk="0">
                  <a:moveTo>
                    <a:pt x="2445" y="4439"/>
                  </a:moveTo>
                  <a:cubicBezTo>
                    <a:pt x="2812" y="4510"/>
                    <a:pt x="3108" y="4658"/>
                    <a:pt x="3480" y="4735"/>
                  </a:cubicBezTo>
                  <a:lnTo>
                    <a:pt x="3847" y="4735"/>
                  </a:lnTo>
                  <a:cubicBezTo>
                    <a:pt x="4368" y="4510"/>
                    <a:pt x="4883" y="4143"/>
                    <a:pt x="5404" y="3995"/>
                  </a:cubicBezTo>
                  <a:cubicBezTo>
                    <a:pt x="5475" y="3995"/>
                    <a:pt x="5623" y="3918"/>
                    <a:pt x="5700" y="3847"/>
                  </a:cubicBezTo>
                  <a:cubicBezTo>
                    <a:pt x="5919" y="3623"/>
                    <a:pt x="6215" y="3475"/>
                    <a:pt x="6587" y="3327"/>
                  </a:cubicBezTo>
                  <a:cubicBezTo>
                    <a:pt x="6735" y="3327"/>
                    <a:pt x="6806" y="3256"/>
                    <a:pt x="6954" y="3108"/>
                  </a:cubicBezTo>
                  <a:cubicBezTo>
                    <a:pt x="7031" y="2960"/>
                    <a:pt x="7179" y="2883"/>
                    <a:pt x="7250" y="2735"/>
                  </a:cubicBezTo>
                  <a:cubicBezTo>
                    <a:pt x="7327" y="2664"/>
                    <a:pt x="7398" y="2587"/>
                    <a:pt x="7327" y="2587"/>
                  </a:cubicBezTo>
                  <a:cubicBezTo>
                    <a:pt x="7179" y="2220"/>
                    <a:pt x="7327" y="1995"/>
                    <a:pt x="7475" y="1776"/>
                  </a:cubicBezTo>
                  <a:cubicBezTo>
                    <a:pt x="7546" y="1776"/>
                    <a:pt x="7546" y="1699"/>
                    <a:pt x="7546" y="1699"/>
                  </a:cubicBezTo>
                  <a:cubicBezTo>
                    <a:pt x="7475" y="1628"/>
                    <a:pt x="7475" y="1628"/>
                    <a:pt x="7475" y="1551"/>
                  </a:cubicBezTo>
                  <a:cubicBezTo>
                    <a:pt x="7327" y="1480"/>
                    <a:pt x="7250" y="1480"/>
                    <a:pt x="7102" y="1332"/>
                  </a:cubicBezTo>
                  <a:cubicBezTo>
                    <a:pt x="6883" y="1255"/>
                    <a:pt x="7031" y="1036"/>
                    <a:pt x="6954" y="888"/>
                  </a:cubicBezTo>
                  <a:lnTo>
                    <a:pt x="6735" y="445"/>
                  </a:lnTo>
                  <a:cubicBezTo>
                    <a:pt x="6735" y="368"/>
                    <a:pt x="6658" y="297"/>
                    <a:pt x="6587" y="368"/>
                  </a:cubicBezTo>
                  <a:cubicBezTo>
                    <a:pt x="6439" y="368"/>
                    <a:pt x="6291" y="368"/>
                    <a:pt x="6215" y="297"/>
                  </a:cubicBezTo>
                  <a:cubicBezTo>
                    <a:pt x="5996" y="72"/>
                    <a:pt x="5848" y="72"/>
                    <a:pt x="5623" y="297"/>
                  </a:cubicBezTo>
                  <a:cubicBezTo>
                    <a:pt x="5327" y="593"/>
                    <a:pt x="4960" y="664"/>
                    <a:pt x="4587" y="516"/>
                  </a:cubicBezTo>
                  <a:cubicBezTo>
                    <a:pt x="4439" y="516"/>
                    <a:pt x="4291" y="593"/>
                    <a:pt x="4143" y="516"/>
                  </a:cubicBezTo>
                  <a:cubicBezTo>
                    <a:pt x="3847" y="445"/>
                    <a:pt x="3628" y="593"/>
                    <a:pt x="3480" y="811"/>
                  </a:cubicBezTo>
                  <a:cubicBezTo>
                    <a:pt x="3480" y="888"/>
                    <a:pt x="3332" y="888"/>
                    <a:pt x="3332" y="811"/>
                  </a:cubicBezTo>
                  <a:cubicBezTo>
                    <a:pt x="3255" y="811"/>
                    <a:pt x="3184" y="664"/>
                    <a:pt x="3108" y="593"/>
                  </a:cubicBezTo>
                  <a:cubicBezTo>
                    <a:pt x="3037" y="516"/>
                    <a:pt x="2889" y="593"/>
                    <a:pt x="2812" y="664"/>
                  </a:cubicBezTo>
                  <a:cubicBezTo>
                    <a:pt x="2741" y="740"/>
                    <a:pt x="2741" y="888"/>
                    <a:pt x="2812" y="1036"/>
                  </a:cubicBezTo>
                  <a:cubicBezTo>
                    <a:pt x="2812" y="1255"/>
                    <a:pt x="2664" y="1403"/>
                    <a:pt x="2516" y="1480"/>
                  </a:cubicBezTo>
                  <a:cubicBezTo>
                    <a:pt x="2445" y="1480"/>
                    <a:pt x="2368" y="1480"/>
                    <a:pt x="2368" y="1551"/>
                  </a:cubicBezTo>
                  <a:lnTo>
                    <a:pt x="2368" y="1551"/>
                  </a:lnTo>
                  <a:lnTo>
                    <a:pt x="2297" y="1551"/>
                  </a:lnTo>
                  <a:lnTo>
                    <a:pt x="2297" y="1551"/>
                  </a:lnTo>
                  <a:lnTo>
                    <a:pt x="2368" y="1551"/>
                  </a:lnTo>
                  <a:cubicBezTo>
                    <a:pt x="2220" y="1332"/>
                    <a:pt x="2149" y="1184"/>
                    <a:pt x="2220" y="959"/>
                  </a:cubicBezTo>
                  <a:cubicBezTo>
                    <a:pt x="2220" y="740"/>
                    <a:pt x="2149" y="593"/>
                    <a:pt x="2001" y="445"/>
                  </a:cubicBezTo>
                  <a:cubicBezTo>
                    <a:pt x="1853" y="368"/>
                    <a:pt x="1853" y="297"/>
                    <a:pt x="1776" y="220"/>
                  </a:cubicBezTo>
                  <a:cubicBezTo>
                    <a:pt x="1480" y="1"/>
                    <a:pt x="1409" y="1"/>
                    <a:pt x="1036" y="220"/>
                  </a:cubicBezTo>
                  <a:lnTo>
                    <a:pt x="1113" y="297"/>
                  </a:lnTo>
                  <a:lnTo>
                    <a:pt x="1036" y="220"/>
                  </a:lnTo>
                  <a:lnTo>
                    <a:pt x="1036" y="220"/>
                  </a:lnTo>
                  <a:lnTo>
                    <a:pt x="1036" y="220"/>
                  </a:lnTo>
                  <a:cubicBezTo>
                    <a:pt x="888" y="297"/>
                    <a:pt x="669" y="297"/>
                    <a:pt x="592" y="445"/>
                  </a:cubicBezTo>
                  <a:cubicBezTo>
                    <a:pt x="373" y="664"/>
                    <a:pt x="225" y="959"/>
                    <a:pt x="77" y="1184"/>
                  </a:cubicBezTo>
                  <a:cubicBezTo>
                    <a:pt x="1" y="1332"/>
                    <a:pt x="148" y="1551"/>
                    <a:pt x="296" y="1551"/>
                  </a:cubicBezTo>
                  <a:cubicBezTo>
                    <a:pt x="373" y="1480"/>
                    <a:pt x="444" y="1551"/>
                    <a:pt x="592" y="1480"/>
                  </a:cubicBezTo>
                  <a:cubicBezTo>
                    <a:pt x="817" y="1332"/>
                    <a:pt x="1036" y="1480"/>
                    <a:pt x="1261" y="1551"/>
                  </a:cubicBezTo>
                  <a:cubicBezTo>
                    <a:pt x="1332" y="1628"/>
                    <a:pt x="1332" y="1628"/>
                    <a:pt x="1332" y="1699"/>
                  </a:cubicBezTo>
                  <a:cubicBezTo>
                    <a:pt x="1184" y="1847"/>
                    <a:pt x="1184" y="2072"/>
                    <a:pt x="965" y="2072"/>
                  </a:cubicBezTo>
                  <a:cubicBezTo>
                    <a:pt x="740" y="2072"/>
                    <a:pt x="444" y="2143"/>
                    <a:pt x="225" y="2220"/>
                  </a:cubicBezTo>
                  <a:cubicBezTo>
                    <a:pt x="225" y="2220"/>
                    <a:pt x="148" y="2291"/>
                    <a:pt x="148" y="2368"/>
                  </a:cubicBezTo>
                  <a:cubicBezTo>
                    <a:pt x="148" y="2439"/>
                    <a:pt x="225" y="2516"/>
                    <a:pt x="225" y="2516"/>
                  </a:cubicBezTo>
                  <a:cubicBezTo>
                    <a:pt x="444" y="2587"/>
                    <a:pt x="592" y="2587"/>
                    <a:pt x="740" y="2664"/>
                  </a:cubicBezTo>
                  <a:cubicBezTo>
                    <a:pt x="888" y="2664"/>
                    <a:pt x="965" y="2735"/>
                    <a:pt x="1036" y="2812"/>
                  </a:cubicBezTo>
                  <a:cubicBezTo>
                    <a:pt x="1184" y="2883"/>
                    <a:pt x="1261" y="3108"/>
                    <a:pt x="1332" y="3256"/>
                  </a:cubicBezTo>
                  <a:lnTo>
                    <a:pt x="1261" y="3404"/>
                  </a:lnTo>
                  <a:cubicBezTo>
                    <a:pt x="1184" y="3475"/>
                    <a:pt x="1113" y="3475"/>
                    <a:pt x="1036" y="3475"/>
                  </a:cubicBezTo>
                  <a:cubicBezTo>
                    <a:pt x="888" y="3552"/>
                    <a:pt x="817" y="3623"/>
                    <a:pt x="817" y="3771"/>
                  </a:cubicBezTo>
                  <a:cubicBezTo>
                    <a:pt x="817" y="3995"/>
                    <a:pt x="965" y="4066"/>
                    <a:pt x="1184" y="4143"/>
                  </a:cubicBezTo>
                  <a:lnTo>
                    <a:pt x="1480" y="4143"/>
                  </a:lnTo>
                  <a:cubicBezTo>
                    <a:pt x="1853" y="4143"/>
                    <a:pt x="2220" y="4143"/>
                    <a:pt x="2445" y="443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4" name="Google Shape;1859;p59">
              <a:extLst>
                <a:ext uri="{FF2B5EF4-FFF2-40B4-BE49-F238E27FC236}">
                  <a16:creationId xmlns:a16="http://schemas.microsoft.com/office/drawing/2014/main" id="{E49957D2-F5DF-2B4D-64E0-50301943BA62}"/>
                </a:ext>
              </a:extLst>
            </p:cNvPr>
            <p:cNvSpPr/>
            <p:nvPr/>
          </p:nvSpPr>
          <p:spPr>
            <a:xfrm>
              <a:off x="4841375" y="842575"/>
              <a:ext cx="179325" cy="157300"/>
            </a:xfrm>
            <a:custGeom>
              <a:avLst/>
              <a:gdLst/>
              <a:ahLst/>
              <a:cxnLst/>
              <a:rect l="l" t="t" r="r" b="b"/>
              <a:pathLst>
                <a:path w="7173" h="6292" extrusionOk="0">
                  <a:moveTo>
                    <a:pt x="219" y="3185"/>
                  </a:moveTo>
                  <a:cubicBezTo>
                    <a:pt x="219" y="3333"/>
                    <a:pt x="296" y="3333"/>
                    <a:pt x="444" y="3404"/>
                  </a:cubicBezTo>
                  <a:lnTo>
                    <a:pt x="740" y="3404"/>
                  </a:lnTo>
                  <a:cubicBezTo>
                    <a:pt x="959" y="3629"/>
                    <a:pt x="1184" y="3700"/>
                    <a:pt x="1403" y="3700"/>
                  </a:cubicBezTo>
                  <a:lnTo>
                    <a:pt x="1480" y="3700"/>
                  </a:lnTo>
                  <a:cubicBezTo>
                    <a:pt x="1551" y="3777"/>
                    <a:pt x="1480" y="3848"/>
                    <a:pt x="1403" y="3848"/>
                  </a:cubicBezTo>
                  <a:cubicBezTo>
                    <a:pt x="1255" y="3848"/>
                    <a:pt x="1107" y="3848"/>
                    <a:pt x="959" y="3925"/>
                  </a:cubicBezTo>
                  <a:cubicBezTo>
                    <a:pt x="811" y="3925"/>
                    <a:pt x="740" y="3996"/>
                    <a:pt x="663" y="4143"/>
                  </a:cubicBezTo>
                  <a:cubicBezTo>
                    <a:pt x="592" y="4220"/>
                    <a:pt x="592" y="4291"/>
                    <a:pt x="811" y="4439"/>
                  </a:cubicBezTo>
                  <a:lnTo>
                    <a:pt x="1403" y="5031"/>
                  </a:lnTo>
                  <a:cubicBezTo>
                    <a:pt x="1480" y="5031"/>
                    <a:pt x="1551" y="5108"/>
                    <a:pt x="1628" y="5108"/>
                  </a:cubicBezTo>
                  <a:cubicBezTo>
                    <a:pt x="1995" y="5031"/>
                    <a:pt x="2290" y="4587"/>
                    <a:pt x="2219" y="4143"/>
                  </a:cubicBezTo>
                  <a:cubicBezTo>
                    <a:pt x="2219" y="4072"/>
                    <a:pt x="2071" y="3925"/>
                    <a:pt x="2143" y="3848"/>
                  </a:cubicBezTo>
                  <a:lnTo>
                    <a:pt x="2219" y="3777"/>
                  </a:lnTo>
                  <a:lnTo>
                    <a:pt x="2290" y="3777"/>
                  </a:lnTo>
                  <a:cubicBezTo>
                    <a:pt x="2438" y="3996"/>
                    <a:pt x="2663" y="4143"/>
                    <a:pt x="2586" y="4439"/>
                  </a:cubicBezTo>
                  <a:cubicBezTo>
                    <a:pt x="2586" y="4587"/>
                    <a:pt x="2586" y="4735"/>
                    <a:pt x="2515" y="4883"/>
                  </a:cubicBezTo>
                  <a:cubicBezTo>
                    <a:pt x="2515" y="5179"/>
                    <a:pt x="2515" y="5256"/>
                    <a:pt x="2811" y="5256"/>
                  </a:cubicBezTo>
                  <a:cubicBezTo>
                    <a:pt x="3030" y="5256"/>
                    <a:pt x="3255" y="5327"/>
                    <a:pt x="3403" y="5552"/>
                  </a:cubicBezTo>
                  <a:cubicBezTo>
                    <a:pt x="3622" y="5919"/>
                    <a:pt x="3918" y="5996"/>
                    <a:pt x="4291" y="6067"/>
                  </a:cubicBezTo>
                  <a:cubicBezTo>
                    <a:pt x="4883" y="6067"/>
                    <a:pt x="5474" y="6067"/>
                    <a:pt x="6066" y="6292"/>
                  </a:cubicBezTo>
                  <a:lnTo>
                    <a:pt x="6362" y="6292"/>
                  </a:lnTo>
                  <a:cubicBezTo>
                    <a:pt x="6658" y="6144"/>
                    <a:pt x="6877" y="5996"/>
                    <a:pt x="7102" y="5771"/>
                  </a:cubicBezTo>
                  <a:cubicBezTo>
                    <a:pt x="7173" y="5700"/>
                    <a:pt x="7173" y="5475"/>
                    <a:pt x="7102" y="5404"/>
                  </a:cubicBezTo>
                  <a:cubicBezTo>
                    <a:pt x="7025" y="5327"/>
                    <a:pt x="7025" y="5256"/>
                    <a:pt x="6954" y="5256"/>
                  </a:cubicBezTo>
                  <a:cubicBezTo>
                    <a:pt x="6877" y="5108"/>
                    <a:pt x="6729" y="5031"/>
                    <a:pt x="6581" y="4960"/>
                  </a:cubicBezTo>
                  <a:cubicBezTo>
                    <a:pt x="6433" y="4883"/>
                    <a:pt x="6433" y="4735"/>
                    <a:pt x="6510" y="4587"/>
                  </a:cubicBezTo>
                  <a:cubicBezTo>
                    <a:pt x="6510" y="4291"/>
                    <a:pt x="6214" y="4143"/>
                    <a:pt x="6137" y="3848"/>
                  </a:cubicBezTo>
                  <a:cubicBezTo>
                    <a:pt x="6066" y="3333"/>
                    <a:pt x="5693" y="3037"/>
                    <a:pt x="5250" y="2741"/>
                  </a:cubicBezTo>
                  <a:cubicBezTo>
                    <a:pt x="5031" y="2593"/>
                    <a:pt x="4806" y="2593"/>
                    <a:pt x="4658" y="2741"/>
                  </a:cubicBezTo>
                  <a:cubicBezTo>
                    <a:pt x="4439" y="2812"/>
                    <a:pt x="4362" y="2812"/>
                    <a:pt x="4214" y="2664"/>
                  </a:cubicBezTo>
                  <a:cubicBezTo>
                    <a:pt x="3918" y="2516"/>
                    <a:pt x="3699" y="2593"/>
                    <a:pt x="3474" y="2741"/>
                  </a:cubicBezTo>
                  <a:cubicBezTo>
                    <a:pt x="3474" y="2741"/>
                    <a:pt x="3403" y="2812"/>
                    <a:pt x="3326" y="2812"/>
                  </a:cubicBezTo>
                  <a:lnTo>
                    <a:pt x="3326" y="2812"/>
                  </a:lnTo>
                  <a:lnTo>
                    <a:pt x="3255" y="2812"/>
                  </a:lnTo>
                  <a:cubicBezTo>
                    <a:pt x="3107" y="3037"/>
                    <a:pt x="2959" y="3185"/>
                    <a:pt x="2811" y="3333"/>
                  </a:cubicBezTo>
                  <a:cubicBezTo>
                    <a:pt x="2734" y="3404"/>
                    <a:pt x="2663" y="3333"/>
                    <a:pt x="2663" y="3256"/>
                  </a:cubicBezTo>
                  <a:lnTo>
                    <a:pt x="2663" y="3185"/>
                  </a:lnTo>
                  <a:cubicBezTo>
                    <a:pt x="2811" y="2960"/>
                    <a:pt x="3030" y="2812"/>
                    <a:pt x="3255" y="2812"/>
                  </a:cubicBezTo>
                  <a:lnTo>
                    <a:pt x="3326" y="2812"/>
                  </a:lnTo>
                  <a:lnTo>
                    <a:pt x="3326" y="2812"/>
                  </a:lnTo>
                  <a:cubicBezTo>
                    <a:pt x="3403" y="2516"/>
                    <a:pt x="3326" y="2220"/>
                    <a:pt x="3030" y="2001"/>
                  </a:cubicBezTo>
                  <a:cubicBezTo>
                    <a:pt x="2811" y="1853"/>
                    <a:pt x="2734" y="1557"/>
                    <a:pt x="2734" y="1261"/>
                  </a:cubicBezTo>
                  <a:cubicBezTo>
                    <a:pt x="2734" y="1113"/>
                    <a:pt x="2586" y="965"/>
                    <a:pt x="2438" y="965"/>
                  </a:cubicBezTo>
                  <a:cubicBezTo>
                    <a:pt x="1995" y="889"/>
                    <a:pt x="1699" y="670"/>
                    <a:pt x="1403" y="297"/>
                  </a:cubicBezTo>
                  <a:lnTo>
                    <a:pt x="959" y="78"/>
                  </a:lnTo>
                  <a:cubicBezTo>
                    <a:pt x="811" y="1"/>
                    <a:pt x="592" y="78"/>
                    <a:pt x="592" y="149"/>
                  </a:cubicBezTo>
                  <a:cubicBezTo>
                    <a:pt x="515" y="445"/>
                    <a:pt x="444" y="741"/>
                    <a:pt x="296" y="965"/>
                  </a:cubicBezTo>
                  <a:cubicBezTo>
                    <a:pt x="0" y="1332"/>
                    <a:pt x="0" y="1776"/>
                    <a:pt x="148" y="2149"/>
                  </a:cubicBezTo>
                  <a:cubicBezTo>
                    <a:pt x="296" y="2516"/>
                    <a:pt x="296" y="2812"/>
                    <a:pt x="219" y="318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5" name="Google Shape;1860;p59">
              <a:extLst>
                <a:ext uri="{FF2B5EF4-FFF2-40B4-BE49-F238E27FC236}">
                  <a16:creationId xmlns:a16="http://schemas.microsoft.com/office/drawing/2014/main" id="{13E095C2-3CAD-AB00-4FD9-26EB2FE62A8A}"/>
                </a:ext>
              </a:extLst>
            </p:cNvPr>
            <p:cNvSpPr/>
            <p:nvPr/>
          </p:nvSpPr>
          <p:spPr>
            <a:xfrm>
              <a:off x="7254775" y="4487850"/>
              <a:ext cx="122075" cy="257000"/>
            </a:xfrm>
            <a:custGeom>
              <a:avLst/>
              <a:gdLst/>
              <a:ahLst/>
              <a:cxnLst/>
              <a:rect l="l" t="t" r="r" b="b"/>
              <a:pathLst>
                <a:path w="4883" h="10280" extrusionOk="0">
                  <a:moveTo>
                    <a:pt x="4664" y="4882"/>
                  </a:moveTo>
                  <a:cubicBezTo>
                    <a:pt x="4587" y="4806"/>
                    <a:pt x="4516" y="4882"/>
                    <a:pt x="4368" y="4882"/>
                  </a:cubicBezTo>
                  <a:lnTo>
                    <a:pt x="4220" y="5030"/>
                  </a:lnTo>
                  <a:cubicBezTo>
                    <a:pt x="3776" y="5249"/>
                    <a:pt x="3699" y="5249"/>
                    <a:pt x="3403" y="4953"/>
                  </a:cubicBezTo>
                  <a:cubicBezTo>
                    <a:pt x="3184" y="4882"/>
                    <a:pt x="3107" y="4658"/>
                    <a:pt x="3036" y="4439"/>
                  </a:cubicBezTo>
                  <a:cubicBezTo>
                    <a:pt x="3036" y="4214"/>
                    <a:pt x="3036" y="3995"/>
                    <a:pt x="2959" y="3699"/>
                  </a:cubicBezTo>
                  <a:cubicBezTo>
                    <a:pt x="2959" y="3622"/>
                    <a:pt x="2888" y="3551"/>
                    <a:pt x="2811" y="3403"/>
                  </a:cubicBezTo>
                  <a:cubicBezTo>
                    <a:pt x="2811" y="3403"/>
                    <a:pt x="2740" y="3326"/>
                    <a:pt x="2664" y="3326"/>
                  </a:cubicBezTo>
                  <a:cubicBezTo>
                    <a:pt x="2664" y="3326"/>
                    <a:pt x="2664" y="3403"/>
                    <a:pt x="2592" y="3403"/>
                  </a:cubicBezTo>
                  <a:cubicBezTo>
                    <a:pt x="2592" y="3474"/>
                    <a:pt x="2592" y="3551"/>
                    <a:pt x="2516" y="3622"/>
                  </a:cubicBezTo>
                  <a:cubicBezTo>
                    <a:pt x="2516" y="3622"/>
                    <a:pt x="2445" y="3699"/>
                    <a:pt x="2445" y="3770"/>
                  </a:cubicBezTo>
                  <a:cubicBezTo>
                    <a:pt x="2368" y="3770"/>
                    <a:pt x="2220" y="3622"/>
                    <a:pt x="2220" y="3551"/>
                  </a:cubicBezTo>
                  <a:cubicBezTo>
                    <a:pt x="2297" y="3030"/>
                    <a:pt x="2297" y="2515"/>
                    <a:pt x="2368" y="2071"/>
                  </a:cubicBezTo>
                  <a:cubicBezTo>
                    <a:pt x="2445" y="1775"/>
                    <a:pt x="2445" y="1551"/>
                    <a:pt x="2220" y="1255"/>
                  </a:cubicBezTo>
                  <a:cubicBezTo>
                    <a:pt x="2001" y="959"/>
                    <a:pt x="1853" y="592"/>
                    <a:pt x="1557" y="367"/>
                  </a:cubicBezTo>
                  <a:cubicBezTo>
                    <a:pt x="1480" y="367"/>
                    <a:pt x="1409" y="219"/>
                    <a:pt x="1409" y="148"/>
                  </a:cubicBezTo>
                  <a:cubicBezTo>
                    <a:pt x="1332" y="71"/>
                    <a:pt x="1332" y="71"/>
                    <a:pt x="1332" y="0"/>
                  </a:cubicBezTo>
                  <a:lnTo>
                    <a:pt x="1113" y="0"/>
                  </a:lnTo>
                  <a:lnTo>
                    <a:pt x="1113" y="148"/>
                  </a:lnTo>
                  <a:cubicBezTo>
                    <a:pt x="1113" y="367"/>
                    <a:pt x="1332" y="663"/>
                    <a:pt x="1184" y="959"/>
                  </a:cubicBezTo>
                  <a:cubicBezTo>
                    <a:pt x="1113" y="1184"/>
                    <a:pt x="1184" y="1332"/>
                    <a:pt x="1261" y="1551"/>
                  </a:cubicBezTo>
                  <a:lnTo>
                    <a:pt x="1480" y="2438"/>
                  </a:lnTo>
                  <a:cubicBezTo>
                    <a:pt x="1557" y="2811"/>
                    <a:pt x="1705" y="3030"/>
                    <a:pt x="1557" y="3403"/>
                  </a:cubicBezTo>
                  <a:cubicBezTo>
                    <a:pt x="1557" y="3474"/>
                    <a:pt x="1557" y="3622"/>
                    <a:pt x="1628" y="3699"/>
                  </a:cubicBezTo>
                  <a:cubicBezTo>
                    <a:pt x="1628" y="3847"/>
                    <a:pt x="1705" y="3995"/>
                    <a:pt x="1776" y="4066"/>
                  </a:cubicBezTo>
                  <a:cubicBezTo>
                    <a:pt x="1705" y="4439"/>
                    <a:pt x="1705" y="4735"/>
                    <a:pt x="1557" y="5030"/>
                  </a:cubicBezTo>
                  <a:cubicBezTo>
                    <a:pt x="1409" y="5326"/>
                    <a:pt x="1261" y="5693"/>
                    <a:pt x="1113" y="5989"/>
                  </a:cubicBezTo>
                  <a:cubicBezTo>
                    <a:pt x="1113" y="6214"/>
                    <a:pt x="965" y="6285"/>
                    <a:pt x="817" y="6362"/>
                  </a:cubicBezTo>
                  <a:cubicBezTo>
                    <a:pt x="592" y="6433"/>
                    <a:pt x="444" y="6510"/>
                    <a:pt x="296" y="6581"/>
                  </a:cubicBezTo>
                  <a:cubicBezTo>
                    <a:pt x="77" y="6729"/>
                    <a:pt x="0" y="7102"/>
                    <a:pt x="148" y="7321"/>
                  </a:cubicBezTo>
                  <a:lnTo>
                    <a:pt x="669" y="7842"/>
                  </a:lnTo>
                  <a:cubicBezTo>
                    <a:pt x="817" y="7989"/>
                    <a:pt x="888" y="8208"/>
                    <a:pt x="888" y="8433"/>
                  </a:cubicBezTo>
                  <a:cubicBezTo>
                    <a:pt x="817" y="8581"/>
                    <a:pt x="817" y="8729"/>
                    <a:pt x="669" y="8877"/>
                  </a:cubicBezTo>
                  <a:cubicBezTo>
                    <a:pt x="444" y="9173"/>
                    <a:pt x="225" y="9392"/>
                    <a:pt x="77" y="9617"/>
                  </a:cubicBezTo>
                  <a:cubicBezTo>
                    <a:pt x="0" y="9688"/>
                    <a:pt x="77" y="9765"/>
                    <a:pt x="77" y="9836"/>
                  </a:cubicBezTo>
                  <a:cubicBezTo>
                    <a:pt x="148" y="9984"/>
                    <a:pt x="296" y="10061"/>
                    <a:pt x="444" y="10209"/>
                  </a:cubicBezTo>
                  <a:cubicBezTo>
                    <a:pt x="444" y="10209"/>
                    <a:pt x="592" y="10280"/>
                    <a:pt x="669" y="10209"/>
                  </a:cubicBezTo>
                  <a:cubicBezTo>
                    <a:pt x="888" y="10132"/>
                    <a:pt x="1113" y="9913"/>
                    <a:pt x="1332" y="9765"/>
                  </a:cubicBezTo>
                  <a:cubicBezTo>
                    <a:pt x="1705" y="9392"/>
                    <a:pt x="2001" y="9025"/>
                    <a:pt x="2368" y="8652"/>
                  </a:cubicBezTo>
                  <a:cubicBezTo>
                    <a:pt x="2664" y="8356"/>
                    <a:pt x="2888" y="7989"/>
                    <a:pt x="2959" y="7469"/>
                  </a:cubicBezTo>
                  <a:cubicBezTo>
                    <a:pt x="2959" y="7173"/>
                    <a:pt x="3184" y="7025"/>
                    <a:pt x="3480" y="7025"/>
                  </a:cubicBezTo>
                  <a:lnTo>
                    <a:pt x="3628" y="7025"/>
                  </a:lnTo>
                  <a:cubicBezTo>
                    <a:pt x="3699" y="7025"/>
                    <a:pt x="3847" y="6954"/>
                    <a:pt x="3847" y="6954"/>
                  </a:cubicBezTo>
                  <a:cubicBezTo>
                    <a:pt x="3924" y="6581"/>
                    <a:pt x="4220" y="6433"/>
                    <a:pt x="4439" y="6214"/>
                  </a:cubicBezTo>
                  <a:cubicBezTo>
                    <a:pt x="4516" y="6137"/>
                    <a:pt x="4587" y="5989"/>
                    <a:pt x="4664" y="5841"/>
                  </a:cubicBezTo>
                  <a:cubicBezTo>
                    <a:pt x="4735" y="5693"/>
                    <a:pt x="4812" y="5474"/>
                    <a:pt x="4883" y="5249"/>
                  </a:cubicBezTo>
                  <a:cubicBezTo>
                    <a:pt x="4883" y="5101"/>
                    <a:pt x="4812" y="4953"/>
                    <a:pt x="4664" y="488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6" name="Google Shape;1861;p59">
              <a:extLst>
                <a:ext uri="{FF2B5EF4-FFF2-40B4-BE49-F238E27FC236}">
                  <a16:creationId xmlns:a16="http://schemas.microsoft.com/office/drawing/2014/main" id="{95043CD1-EEB2-F494-64E3-40AC021471FB}"/>
                </a:ext>
              </a:extLst>
            </p:cNvPr>
            <p:cNvSpPr/>
            <p:nvPr/>
          </p:nvSpPr>
          <p:spPr>
            <a:xfrm>
              <a:off x="5697575" y="933275"/>
              <a:ext cx="151675" cy="107300"/>
            </a:xfrm>
            <a:custGeom>
              <a:avLst/>
              <a:gdLst/>
              <a:ahLst/>
              <a:cxnLst/>
              <a:rect l="l" t="t" r="r" b="b"/>
              <a:pathLst>
                <a:path w="6067" h="4292" extrusionOk="0">
                  <a:moveTo>
                    <a:pt x="444" y="2439"/>
                  </a:moveTo>
                  <a:cubicBezTo>
                    <a:pt x="592" y="2664"/>
                    <a:pt x="817" y="2883"/>
                    <a:pt x="817" y="3179"/>
                  </a:cubicBezTo>
                  <a:cubicBezTo>
                    <a:pt x="817" y="3256"/>
                    <a:pt x="965" y="3327"/>
                    <a:pt x="1036" y="3404"/>
                  </a:cubicBezTo>
                  <a:cubicBezTo>
                    <a:pt x="1184" y="3475"/>
                    <a:pt x="1409" y="3622"/>
                    <a:pt x="1557" y="3699"/>
                  </a:cubicBezTo>
                  <a:cubicBezTo>
                    <a:pt x="1853" y="3770"/>
                    <a:pt x="2072" y="3847"/>
                    <a:pt x="2220" y="4066"/>
                  </a:cubicBezTo>
                  <a:cubicBezTo>
                    <a:pt x="2367" y="4214"/>
                    <a:pt x="2592" y="4291"/>
                    <a:pt x="2811" y="4214"/>
                  </a:cubicBezTo>
                  <a:cubicBezTo>
                    <a:pt x="2959" y="4214"/>
                    <a:pt x="3107" y="4291"/>
                    <a:pt x="3332" y="4214"/>
                  </a:cubicBezTo>
                  <a:cubicBezTo>
                    <a:pt x="3403" y="4214"/>
                    <a:pt x="3480" y="4143"/>
                    <a:pt x="3551" y="4066"/>
                  </a:cubicBezTo>
                  <a:cubicBezTo>
                    <a:pt x="3628" y="3918"/>
                    <a:pt x="3628" y="3699"/>
                    <a:pt x="3847" y="3622"/>
                  </a:cubicBezTo>
                  <a:cubicBezTo>
                    <a:pt x="3924" y="3551"/>
                    <a:pt x="4072" y="3404"/>
                    <a:pt x="4143" y="3256"/>
                  </a:cubicBezTo>
                  <a:cubicBezTo>
                    <a:pt x="4368" y="2960"/>
                    <a:pt x="4587" y="2812"/>
                    <a:pt x="4960" y="2883"/>
                  </a:cubicBezTo>
                  <a:cubicBezTo>
                    <a:pt x="5031" y="2883"/>
                    <a:pt x="5179" y="2883"/>
                    <a:pt x="5256" y="2812"/>
                  </a:cubicBezTo>
                  <a:cubicBezTo>
                    <a:pt x="5327" y="2812"/>
                    <a:pt x="5403" y="2664"/>
                    <a:pt x="5475" y="2587"/>
                  </a:cubicBezTo>
                  <a:cubicBezTo>
                    <a:pt x="5551" y="2587"/>
                    <a:pt x="5551" y="2516"/>
                    <a:pt x="5551" y="2439"/>
                  </a:cubicBezTo>
                  <a:cubicBezTo>
                    <a:pt x="5551" y="2291"/>
                    <a:pt x="5622" y="2220"/>
                    <a:pt x="5699" y="2220"/>
                  </a:cubicBezTo>
                  <a:lnTo>
                    <a:pt x="5847" y="2072"/>
                  </a:lnTo>
                  <a:cubicBezTo>
                    <a:pt x="5918" y="1924"/>
                    <a:pt x="5995" y="1847"/>
                    <a:pt x="5995" y="1776"/>
                  </a:cubicBezTo>
                  <a:cubicBezTo>
                    <a:pt x="6066" y="1628"/>
                    <a:pt x="6066" y="1480"/>
                    <a:pt x="5995" y="1332"/>
                  </a:cubicBezTo>
                  <a:cubicBezTo>
                    <a:pt x="5995" y="1184"/>
                    <a:pt x="5847" y="1036"/>
                    <a:pt x="5847" y="888"/>
                  </a:cubicBezTo>
                  <a:cubicBezTo>
                    <a:pt x="5918" y="515"/>
                    <a:pt x="5699" y="444"/>
                    <a:pt x="5475" y="368"/>
                  </a:cubicBezTo>
                  <a:cubicBezTo>
                    <a:pt x="5031" y="297"/>
                    <a:pt x="4587" y="149"/>
                    <a:pt x="4143" y="72"/>
                  </a:cubicBezTo>
                  <a:lnTo>
                    <a:pt x="3995" y="72"/>
                  </a:lnTo>
                  <a:cubicBezTo>
                    <a:pt x="3924" y="149"/>
                    <a:pt x="3847" y="149"/>
                    <a:pt x="3776" y="220"/>
                  </a:cubicBezTo>
                  <a:cubicBezTo>
                    <a:pt x="3699" y="297"/>
                    <a:pt x="3699" y="368"/>
                    <a:pt x="3776" y="444"/>
                  </a:cubicBezTo>
                  <a:cubicBezTo>
                    <a:pt x="3924" y="740"/>
                    <a:pt x="4072" y="1036"/>
                    <a:pt x="3995" y="1403"/>
                  </a:cubicBezTo>
                  <a:cubicBezTo>
                    <a:pt x="3995" y="1480"/>
                    <a:pt x="4072" y="1628"/>
                    <a:pt x="4072" y="1699"/>
                  </a:cubicBezTo>
                  <a:lnTo>
                    <a:pt x="4143" y="1699"/>
                  </a:lnTo>
                  <a:lnTo>
                    <a:pt x="4143" y="1776"/>
                  </a:lnTo>
                  <a:cubicBezTo>
                    <a:pt x="4143" y="1776"/>
                    <a:pt x="4072" y="1776"/>
                    <a:pt x="4072" y="1699"/>
                  </a:cubicBezTo>
                  <a:lnTo>
                    <a:pt x="4072" y="1699"/>
                  </a:lnTo>
                  <a:cubicBezTo>
                    <a:pt x="3995" y="1628"/>
                    <a:pt x="3995" y="1628"/>
                    <a:pt x="3924" y="1628"/>
                  </a:cubicBezTo>
                  <a:cubicBezTo>
                    <a:pt x="3699" y="1255"/>
                    <a:pt x="3551" y="959"/>
                    <a:pt x="3480" y="515"/>
                  </a:cubicBezTo>
                  <a:cubicBezTo>
                    <a:pt x="3480" y="297"/>
                    <a:pt x="3332" y="149"/>
                    <a:pt x="3107" y="149"/>
                  </a:cubicBezTo>
                  <a:cubicBezTo>
                    <a:pt x="2888" y="72"/>
                    <a:pt x="2663" y="1"/>
                    <a:pt x="2444" y="1"/>
                  </a:cubicBezTo>
                  <a:cubicBezTo>
                    <a:pt x="2444" y="1"/>
                    <a:pt x="2367" y="1"/>
                    <a:pt x="2296" y="72"/>
                  </a:cubicBezTo>
                  <a:cubicBezTo>
                    <a:pt x="2220" y="220"/>
                    <a:pt x="2149" y="368"/>
                    <a:pt x="2149" y="444"/>
                  </a:cubicBezTo>
                  <a:lnTo>
                    <a:pt x="2149" y="1036"/>
                  </a:lnTo>
                  <a:cubicBezTo>
                    <a:pt x="2149" y="1036"/>
                    <a:pt x="2149" y="1107"/>
                    <a:pt x="2220" y="1107"/>
                  </a:cubicBezTo>
                  <a:cubicBezTo>
                    <a:pt x="2220" y="1107"/>
                    <a:pt x="2220" y="1184"/>
                    <a:pt x="2296" y="1184"/>
                  </a:cubicBezTo>
                  <a:cubicBezTo>
                    <a:pt x="2220" y="1184"/>
                    <a:pt x="2220" y="1107"/>
                    <a:pt x="2149" y="1107"/>
                  </a:cubicBezTo>
                  <a:lnTo>
                    <a:pt x="2149" y="1036"/>
                  </a:lnTo>
                  <a:cubicBezTo>
                    <a:pt x="1853" y="959"/>
                    <a:pt x="1557" y="959"/>
                    <a:pt x="1332" y="663"/>
                  </a:cubicBezTo>
                  <a:cubicBezTo>
                    <a:pt x="1184" y="444"/>
                    <a:pt x="888" y="368"/>
                    <a:pt x="592" y="297"/>
                  </a:cubicBezTo>
                  <a:cubicBezTo>
                    <a:pt x="521" y="297"/>
                    <a:pt x="296" y="368"/>
                    <a:pt x="296" y="515"/>
                  </a:cubicBezTo>
                  <a:cubicBezTo>
                    <a:pt x="148" y="740"/>
                    <a:pt x="77" y="1036"/>
                    <a:pt x="0" y="1255"/>
                  </a:cubicBezTo>
                  <a:lnTo>
                    <a:pt x="0" y="1628"/>
                  </a:lnTo>
                  <a:cubicBezTo>
                    <a:pt x="148" y="1847"/>
                    <a:pt x="296" y="2143"/>
                    <a:pt x="444" y="2439"/>
                  </a:cubicBezTo>
                  <a:close/>
                  <a:moveTo>
                    <a:pt x="4291" y="1924"/>
                  </a:moveTo>
                  <a:lnTo>
                    <a:pt x="4368" y="1995"/>
                  </a:lnTo>
                  <a:lnTo>
                    <a:pt x="4291" y="1995"/>
                  </a:lnTo>
                  <a:cubicBezTo>
                    <a:pt x="4291" y="1924"/>
                    <a:pt x="4291" y="1924"/>
                    <a:pt x="4220" y="1924"/>
                  </a:cubicBezTo>
                  <a:close/>
                  <a:moveTo>
                    <a:pt x="2444" y="1255"/>
                  </a:moveTo>
                  <a:lnTo>
                    <a:pt x="2444" y="1332"/>
                  </a:lnTo>
                  <a:lnTo>
                    <a:pt x="2367" y="1255"/>
                  </a:lnTo>
                  <a:lnTo>
                    <a:pt x="2296" y="1255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7" name="Google Shape;1862;p59">
              <a:extLst>
                <a:ext uri="{FF2B5EF4-FFF2-40B4-BE49-F238E27FC236}">
                  <a16:creationId xmlns:a16="http://schemas.microsoft.com/office/drawing/2014/main" id="{89CC6A7C-2622-BC6C-E6B0-2E0359C32738}"/>
                </a:ext>
              </a:extLst>
            </p:cNvPr>
            <p:cNvSpPr/>
            <p:nvPr/>
          </p:nvSpPr>
          <p:spPr>
            <a:xfrm>
              <a:off x="1923000" y="1249450"/>
              <a:ext cx="123850" cy="149900"/>
            </a:xfrm>
            <a:custGeom>
              <a:avLst/>
              <a:gdLst/>
              <a:ahLst/>
              <a:cxnLst/>
              <a:rect l="l" t="t" r="r" b="b"/>
              <a:pathLst>
                <a:path w="4954" h="5996" extrusionOk="0">
                  <a:moveTo>
                    <a:pt x="4806" y="1113"/>
                  </a:moveTo>
                  <a:cubicBezTo>
                    <a:pt x="4883" y="1036"/>
                    <a:pt x="4954" y="888"/>
                    <a:pt x="4883" y="740"/>
                  </a:cubicBezTo>
                  <a:cubicBezTo>
                    <a:pt x="4883" y="592"/>
                    <a:pt x="4735" y="521"/>
                    <a:pt x="4587" y="521"/>
                  </a:cubicBezTo>
                  <a:cubicBezTo>
                    <a:pt x="4362" y="444"/>
                    <a:pt x="4143" y="444"/>
                    <a:pt x="3847" y="444"/>
                  </a:cubicBezTo>
                  <a:cubicBezTo>
                    <a:pt x="3770" y="444"/>
                    <a:pt x="3622" y="373"/>
                    <a:pt x="3551" y="297"/>
                  </a:cubicBezTo>
                  <a:lnTo>
                    <a:pt x="3551" y="297"/>
                  </a:lnTo>
                  <a:lnTo>
                    <a:pt x="3474" y="297"/>
                  </a:lnTo>
                  <a:lnTo>
                    <a:pt x="3551" y="297"/>
                  </a:lnTo>
                  <a:lnTo>
                    <a:pt x="3326" y="78"/>
                  </a:lnTo>
                  <a:cubicBezTo>
                    <a:pt x="3178" y="78"/>
                    <a:pt x="3107" y="1"/>
                    <a:pt x="3031" y="1"/>
                  </a:cubicBezTo>
                  <a:cubicBezTo>
                    <a:pt x="2812" y="1"/>
                    <a:pt x="2664" y="78"/>
                    <a:pt x="2516" y="78"/>
                  </a:cubicBezTo>
                  <a:cubicBezTo>
                    <a:pt x="2439" y="149"/>
                    <a:pt x="2291" y="225"/>
                    <a:pt x="2291" y="297"/>
                  </a:cubicBezTo>
                  <a:cubicBezTo>
                    <a:pt x="2143" y="521"/>
                    <a:pt x="1995" y="669"/>
                    <a:pt x="1776" y="817"/>
                  </a:cubicBezTo>
                  <a:cubicBezTo>
                    <a:pt x="1699" y="888"/>
                    <a:pt x="1699" y="965"/>
                    <a:pt x="1699" y="1113"/>
                  </a:cubicBezTo>
                  <a:cubicBezTo>
                    <a:pt x="1699" y="1184"/>
                    <a:pt x="1776" y="1332"/>
                    <a:pt x="1776" y="1409"/>
                  </a:cubicBezTo>
                  <a:cubicBezTo>
                    <a:pt x="1995" y="1776"/>
                    <a:pt x="1924" y="2072"/>
                    <a:pt x="1699" y="2368"/>
                  </a:cubicBezTo>
                  <a:cubicBezTo>
                    <a:pt x="1699" y="2445"/>
                    <a:pt x="1480" y="2516"/>
                    <a:pt x="1480" y="2445"/>
                  </a:cubicBezTo>
                  <a:cubicBezTo>
                    <a:pt x="1255" y="2220"/>
                    <a:pt x="1184" y="2001"/>
                    <a:pt x="1107" y="1776"/>
                  </a:cubicBezTo>
                  <a:cubicBezTo>
                    <a:pt x="1107" y="1628"/>
                    <a:pt x="959" y="1557"/>
                    <a:pt x="811" y="1557"/>
                  </a:cubicBezTo>
                  <a:cubicBezTo>
                    <a:pt x="367" y="1557"/>
                    <a:pt x="148" y="1776"/>
                    <a:pt x="71" y="2220"/>
                  </a:cubicBezTo>
                  <a:cubicBezTo>
                    <a:pt x="71" y="2516"/>
                    <a:pt x="0" y="2741"/>
                    <a:pt x="0" y="3037"/>
                  </a:cubicBezTo>
                  <a:cubicBezTo>
                    <a:pt x="0" y="3185"/>
                    <a:pt x="71" y="3256"/>
                    <a:pt x="148" y="3332"/>
                  </a:cubicBezTo>
                  <a:cubicBezTo>
                    <a:pt x="444" y="3404"/>
                    <a:pt x="592" y="3628"/>
                    <a:pt x="663" y="3847"/>
                  </a:cubicBezTo>
                  <a:cubicBezTo>
                    <a:pt x="740" y="4291"/>
                    <a:pt x="959" y="4664"/>
                    <a:pt x="959" y="5179"/>
                  </a:cubicBezTo>
                  <a:cubicBezTo>
                    <a:pt x="959" y="5404"/>
                    <a:pt x="1036" y="5623"/>
                    <a:pt x="1255" y="5848"/>
                  </a:cubicBezTo>
                  <a:cubicBezTo>
                    <a:pt x="1332" y="5919"/>
                    <a:pt x="1551" y="5996"/>
                    <a:pt x="1628" y="5848"/>
                  </a:cubicBezTo>
                  <a:cubicBezTo>
                    <a:pt x="1776" y="5771"/>
                    <a:pt x="1924" y="5552"/>
                    <a:pt x="2072" y="5475"/>
                  </a:cubicBezTo>
                  <a:cubicBezTo>
                    <a:pt x="2291" y="5404"/>
                    <a:pt x="2516" y="5327"/>
                    <a:pt x="2664" y="5256"/>
                  </a:cubicBezTo>
                  <a:cubicBezTo>
                    <a:pt x="2883" y="5179"/>
                    <a:pt x="3107" y="5108"/>
                    <a:pt x="3255" y="4960"/>
                  </a:cubicBezTo>
                  <a:cubicBezTo>
                    <a:pt x="3326" y="4960"/>
                    <a:pt x="3403" y="4812"/>
                    <a:pt x="3474" y="4735"/>
                  </a:cubicBezTo>
                  <a:cubicBezTo>
                    <a:pt x="3551" y="4439"/>
                    <a:pt x="3770" y="4143"/>
                    <a:pt x="3995" y="3847"/>
                  </a:cubicBezTo>
                  <a:cubicBezTo>
                    <a:pt x="4214" y="3699"/>
                    <a:pt x="4214" y="3404"/>
                    <a:pt x="4143" y="3185"/>
                  </a:cubicBezTo>
                  <a:cubicBezTo>
                    <a:pt x="4143" y="3037"/>
                    <a:pt x="4066" y="2812"/>
                    <a:pt x="3995" y="2664"/>
                  </a:cubicBezTo>
                  <a:cubicBezTo>
                    <a:pt x="3918" y="2445"/>
                    <a:pt x="3770" y="2297"/>
                    <a:pt x="3622" y="2220"/>
                  </a:cubicBezTo>
                  <a:cubicBezTo>
                    <a:pt x="3474" y="2149"/>
                    <a:pt x="3551" y="2072"/>
                    <a:pt x="3622" y="2072"/>
                  </a:cubicBezTo>
                  <a:cubicBezTo>
                    <a:pt x="3770" y="2001"/>
                    <a:pt x="3995" y="1924"/>
                    <a:pt x="4214" y="1853"/>
                  </a:cubicBezTo>
                  <a:cubicBezTo>
                    <a:pt x="4362" y="1776"/>
                    <a:pt x="4439" y="1628"/>
                    <a:pt x="4439" y="1480"/>
                  </a:cubicBezTo>
                  <a:cubicBezTo>
                    <a:pt x="4510" y="1261"/>
                    <a:pt x="4658" y="1261"/>
                    <a:pt x="4806" y="111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8" name="Google Shape;1863;p59">
              <a:extLst>
                <a:ext uri="{FF2B5EF4-FFF2-40B4-BE49-F238E27FC236}">
                  <a16:creationId xmlns:a16="http://schemas.microsoft.com/office/drawing/2014/main" id="{3948F221-A222-B2B1-9CD5-392C8CAC4ED6}"/>
                </a:ext>
              </a:extLst>
            </p:cNvPr>
            <p:cNvSpPr/>
            <p:nvPr/>
          </p:nvSpPr>
          <p:spPr>
            <a:xfrm>
              <a:off x="6208000" y="3526150"/>
              <a:ext cx="146200" cy="166475"/>
            </a:xfrm>
            <a:custGeom>
              <a:avLst/>
              <a:gdLst/>
              <a:ahLst/>
              <a:cxnLst/>
              <a:rect l="l" t="t" r="r" b="b"/>
              <a:pathLst>
                <a:path w="5848" h="6659" extrusionOk="0">
                  <a:moveTo>
                    <a:pt x="445" y="2882"/>
                  </a:moveTo>
                  <a:cubicBezTo>
                    <a:pt x="445" y="3178"/>
                    <a:pt x="297" y="3403"/>
                    <a:pt x="226" y="3622"/>
                  </a:cubicBezTo>
                  <a:lnTo>
                    <a:pt x="1" y="4066"/>
                  </a:lnTo>
                  <a:cubicBezTo>
                    <a:pt x="1" y="4291"/>
                    <a:pt x="1" y="4510"/>
                    <a:pt x="149" y="4658"/>
                  </a:cubicBezTo>
                  <a:cubicBezTo>
                    <a:pt x="226" y="4735"/>
                    <a:pt x="374" y="4806"/>
                    <a:pt x="445" y="4883"/>
                  </a:cubicBezTo>
                  <a:cubicBezTo>
                    <a:pt x="593" y="5031"/>
                    <a:pt x="669" y="5250"/>
                    <a:pt x="593" y="5475"/>
                  </a:cubicBezTo>
                  <a:cubicBezTo>
                    <a:pt x="522" y="5694"/>
                    <a:pt x="445" y="5918"/>
                    <a:pt x="445" y="6137"/>
                  </a:cubicBezTo>
                  <a:cubicBezTo>
                    <a:pt x="522" y="6285"/>
                    <a:pt x="522" y="6362"/>
                    <a:pt x="593" y="6433"/>
                  </a:cubicBezTo>
                  <a:cubicBezTo>
                    <a:pt x="817" y="6658"/>
                    <a:pt x="1036" y="6581"/>
                    <a:pt x="1261" y="6510"/>
                  </a:cubicBezTo>
                  <a:cubicBezTo>
                    <a:pt x="1480" y="6433"/>
                    <a:pt x="1409" y="6214"/>
                    <a:pt x="1409" y="6137"/>
                  </a:cubicBezTo>
                  <a:cubicBezTo>
                    <a:pt x="1409" y="5475"/>
                    <a:pt x="1557" y="4883"/>
                    <a:pt x="1628" y="4214"/>
                  </a:cubicBezTo>
                  <a:cubicBezTo>
                    <a:pt x="1628" y="4214"/>
                    <a:pt x="1705" y="4143"/>
                    <a:pt x="1776" y="4143"/>
                  </a:cubicBezTo>
                  <a:cubicBezTo>
                    <a:pt x="1853" y="4143"/>
                    <a:pt x="1924" y="4214"/>
                    <a:pt x="1924" y="4214"/>
                  </a:cubicBezTo>
                  <a:cubicBezTo>
                    <a:pt x="1924" y="4587"/>
                    <a:pt x="1924" y="4954"/>
                    <a:pt x="2220" y="5179"/>
                  </a:cubicBezTo>
                  <a:cubicBezTo>
                    <a:pt x="2297" y="5250"/>
                    <a:pt x="2297" y="5475"/>
                    <a:pt x="2368" y="5546"/>
                  </a:cubicBezTo>
                  <a:cubicBezTo>
                    <a:pt x="2445" y="5842"/>
                    <a:pt x="2516" y="5918"/>
                    <a:pt x="2812" y="5918"/>
                  </a:cubicBezTo>
                  <a:lnTo>
                    <a:pt x="3037" y="5918"/>
                  </a:lnTo>
                  <a:lnTo>
                    <a:pt x="3037" y="5842"/>
                  </a:lnTo>
                  <a:lnTo>
                    <a:pt x="3037" y="5842"/>
                  </a:lnTo>
                  <a:lnTo>
                    <a:pt x="3037" y="5918"/>
                  </a:lnTo>
                  <a:lnTo>
                    <a:pt x="3037" y="5918"/>
                  </a:lnTo>
                  <a:cubicBezTo>
                    <a:pt x="3037" y="6066"/>
                    <a:pt x="3108" y="6285"/>
                    <a:pt x="3333" y="6362"/>
                  </a:cubicBezTo>
                  <a:cubicBezTo>
                    <a:pt x="3333" y="6362"/>
                    <a:pt x="3404" y="6362"/>
                    <a:pt x="3404" y="6433"/>
                  </a:cubicBezTo>
                  <a:cubicBezTo>
                    <a:pt x="3552" y="6510"/>
                    <a:pt x="3776" y="6433"/>
                    <a:pt x="3847" y="6285"/>
                  </a:cubicBezTo>
                  <a:cubicBezTo>
                    <a:pt x="3924" y="5989"/>
                    <a:pt x="3924" y="5694"/>
                    <a:pt x="3924" y="5398"/>
                  </a:cubicBezTo>
                  <a:cubicBezTo>
                    <a:pt x="3847" y="5250"/>
                    <a:pt x="3776" y="5179"/>
                    <a:pt x="3629" y="5102"/>
                  </a:cubicBezTo>
                  <a:lnTo>
                    <a:pt x="3404" y="4883"/>
                  </a:lnTo>
                  <a:cubicBezTo>
                    <a:pt x="3256" y="4806"/>
                    <a:pt x="3185" y="4735"/>
                    <a:pt x="3256" y="4587"/>
                  </a:cubicBezTo>
                  <a:cubicBezTo>
                    <a:pt x="3256" y="4362"/>
                    <a:pt x="3256" y="4214"/>
                    <a:pt x="3108" y="4066"/>
                  </a:cubicBezTo>
                  <a:cubicBezTo>
                    <a:pt x="2960" y="3918"/>
                    <a:pt x="2889" y="3699"/>
                    <a:pt x="2741" y="3551"/>
                  </a:cubicBezTo>
                  <a:cubicBezTo>
                    <a:pt x="2664" y="3474"/>
                    <a:pt x="2741" y="3326"/>
                    <a:pt x="2812" y="3255"/>
                  </a:cubicBezTo>
                  <a:cubicBezTo>
                    <a:pt x="2960" y="3107"/>
                    <a:pt x="3185" y="3030"/>
                    <a:pt x="3333" y="2882"/>
                  </a:cubicBezTo>
                  <a:cubicBezTo>
                    <a:pt x="3481" y="2811"/>
                    <a:pt x="3629" y="2882"/>
                    <a:pt x="3776" y="2882"/>
                  </a:cubicBezTo>
                  <a:cubicBezTo>
                    <a:pt x="3847" y="2959"/>
                    <a:pt x="3924" y="2959"/>
                    <a:pt x="4072" y="2882"/>
                  </a:cubicBezTo>
                  <a:cubicBezTo>
                    <a:pt x="4143" y="2882"/>
                    <a:pt x="4220" y="2882"/>
                    <a:pt x="4220" y="2811"/>
                  </a:cubicBezTo>
                  <a:cubicBezTo>
                    <a:pt x="4220" y="2587"/>
                    <a:pt x="4291" y="2368"/>
                    <a:pt x="4291" y="2220"/>
                  </a:cubicBezTo>
                  <a:cubicBezTo>
                    <a:pt x="4291" y="2143"/>
                    <a:pt x="4220" y="2072"/>
                    <a:pt x="4143" y="2072"/>
                  </a:cubicBezTo>
                  <a:cubicBezTo>
                    <a:pt x="3995" y="1995"/>
                    <a:pt x="3847" y="1995"/>
                    <a:pt x="3700" y="1995"/>
                  </a:cubicBezTo>
                  <a:cubicBezTo>
                    <a:pt x="3481" y="2072"/>
                    <a:pt x="3185" y="2220"/>
                    <a:pt x="2889" y="2220"/>
                  </a:cubicBezTo>
                  <a:cubicBezTo>
                    <a:pt x="2516" y="2220"/>
                    <a:pt x="2297" y="2291"/>
                    <a:pt x="2072" y="2587"/>
                  </a:cubicBezTo>
                  <a:lnTo>
                    <a:pt x="1853" y="2587"/>
                  </a:lnTo>
                  <a:cubicBezTo>
                    <a:pt x="1557" y="2439"/>
                    <a:pt x="1332" y="2220"/>
                    <a:pt x="1261" y="1847"/>
                  </a:cubicBezTo>
                  <a:cubicBezTo>
                    <a:pt x="1184" y="1628"/>
                    <a:pt x="1480" y="1255"/>
                    <a:pt x="1776" y="1184"/>
                  </a:cubicBezTo>
                  <a:cubicBezTo>
                    <a:pt x="2516" y="1184"/>
                    <a:pt x="3333" y="1184"/>
                    <a:pt x="4072" y="1255"/>
                  </a:cubicBezTo>
                  <a:cubicBezTo>
                    <a:pt x="4812" y="1403"/>
                    <a:pt x="5404" y="1107"/>
                    <a:pt x="5771" y="444"/>
                  </a:cubicBezTo>
                  <a:cubicBezTo>
                    <a:pt x="5848" y="296"/>
                    <a:pt x="5771" y="219"/>
                    <a:pt x="5700" y="148"/>
                  </a:cubicBezTo>
                  <a:cubicBezTo>
                    <a:pt x="5623" y="71"/>
                    <a:pt x="5475" y="0"/>
                    <a:pt x="5404" y="71"/>
                  </a:cubicBezTo>
                  <a:lnTo>
                    <a:pt x="5031" y="444"/>
                  </a:lnTo>
                  <a:cubicBezTo>
                    <a:pt x="4812" y="592"/>
                    <a:pt x="4587" y="740"/>
                    <a:pt x="4220" y="663"/>
                  </a:cubicBezTo>
                  <a:cubicBezTo>
                    <a:pt x="3847" y="592"/>
                    <a:pt x="3404" y="592"/>
                    <a:pt x="2960" y="515"/>
                  </a:cubicBezTo>
                  <a:cubicBezTo>
                    <a:pt x="2741" y="444"/>
                    <a:pt x="2445" y="367"/>
                    <a:pt x="2149" y="367"/>
                  </a:cubicBezTo>
                  <a:cubicBezTo>
                    <a:pt x="1853" y="296"/>
                    <a:pt x="1705" y="740"/>
                    <a:pt x="1332" y="740"/>
                  </a:cubicBezTo>
                  <a:lnTo>
                    <a:pt x="1261" y="811"/>
                  </a:lnTo>
                  <a:cubicBezTo>
                    <a:pt x="1036" y="888"/>
                    <a:pt x="965" y="1107"/>
                    <a:pt x="888" y="1332"/>
                  </a:cubicBezTo>
                  <a:lnTo>
                    <a:pt x="888" y="1699"/>
                  </a:lnTo>
                  <a:cubicBezTo>
                    <a:pt x="817" y="1847"/>
                    <a:pt x="817" y="1995"/>
                    <a:pt x="740" y="2143"/>
                  </a:cubicBezTo>
                  <a:cubicBezTo>
                    <a:pt x="522" y="2368"/>
                    <a:pt x="445" y="2587"/>
                    <a:pt x="445" y="2882"/>
                  </a:cubicBezTo>
                  <a:close/>
                  <a:moveTo>
                    <a:pt x="3256" y="5623"/>
                  </a:moveTo>
                  <a:lnTo>
                    <a:pt x="3256" y="5623"/>
                  </a:lnTo>
                  <a:cubicBezTo>
                    <a:pt x="3333" y="5546"/>
                    <a:pt x="3404" y="5546"/>
                    <a:pt x="3481" y="5546"/>
                  </a:cubicBezTo>
                  <a:cubicBezTo>
                    <a:pt x="3552" y="5546"/>
                    <a:pt x="3629" y="5623"/>
                    <a:pt x="3552" y="5694"/>
                  </a:cubicBezTo>
                  <a:lnTo>
                    <a:pt x="3481" y="5694"/>
                  </a:lnTo>
                  <a:cubicBezTo>
                    <a:pt x="3404" y="5694"/>
                    <a:pt x="3333" y="5694"/>
                    <a:pt x="3256" y="5623"/>
                  </a:cubicBezTo>
                  <a:lnTo>
                    <a:pt x="3256" y="5694"/>
                  </a:lnTo>
                  <a:lnTo>
                    <a:pt x="3185" y="5694"/>
                  </a:lnTo>
                  <a:cubicBezTo>
                    <a:pt x="3185" y="5694"/>
                    <a:pt x="3256" y="5694"/>
                    <a:pt x="3256" y="562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9" name="Google Shape;1864;p59">
              <a:extLst>
                <a:ext uri="{FF2B5EF4-FFF2-40B4-BE49-F238E27FC236}">
                  <a16:creationId xmlns:a16="http://schemas.microsoft.com/office/drawing/2014/main" id="{C2BAE151-57BF-238D-CAF5-C7A9EAA1D6D4}"/>
                </a:ext>
              </a:extLst>
            </p:cNvPr>
            <p:cNvSpPr/>
            <p:nvPr/>
          </p:nvSpPr>
          <p:spPr>
            <a:xfrm>
              <a:off x="2540700" y="23702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0" name="Google Shape;1865;p59">
              <a:extLst>
                <a:ext uri="{FF2B5EF4-FFF2-40B4-BE49-F238E27FC236}">
                  <a16:creationId xmlns:a16="http://schemas.microsoft.com/office/drawing/2014/main" id="{C7B98DE8-9138-6F9A-87AD-04C6BAB30C28}"/>
                </a:ext>
              </a:extLst>
            </p:cNvPr>
            <p:cNvSpPr/>
            <p:nvPr/>
          </p:nvSpPr>
          <p:spPr>
            <a:xfrm>
              <a:off x="2409325" y="2257450"/>
              <a:ext cx="136875" cy="146050"/>
            </a:xfrm>
            <a:custGeom>
              <a:avLst/>
              <a:gdLst/>
              <a:ahLst/>
              <a:cxnLst/>
              <a:rect l="l" t="t" r="r" b="b"/>
              <a:pathLst>
                <a:path w="5475" h="5842" extrusionOk="0">
                  <a:moveTo>
                    <a:pt x="4883" y="3995"/>
                  </a:moveTo>
                  <a:cubicBezTo>
                    <a:pt x="4960" y="3847"/>
                    <a:pt x="5108" y="3770"/>
                    <a:pt x="5179" y="3699"/>
                  </a:cubicBezTo>
                  <a:lnTo>
                    <a:pt x="5179" y="3551"/>
                  </a:lnTo>
                  <a:cubicBezTo>
                    <a:pt x="5179" y="3475"/>
                    <a:pt x="5108" y="3475"/>
                    <a:pt x="5031" y="3475"/>
                  </a:cubicBezTo>
                  <a:cubicBezTo>
                    <a:pt x="4883" y="3475"/>
                    <a:pt x="4812" y="3551"/>
                    <a:pt x="4735" y="3475"/>
                  </a:cubicBezTo>
                  <a:cubicBezTo>
                    <a:pt x="4664" y="3327"/>
                    <a:pt x="4735" y="3256"/>
                    <a:pt x="4812" y="3179"/>
                  </a:cubicBezTo>
                  <a:cubicBezTo>
                    <a:pt x="4883" y="3108"/>
                    <a:pt x="4960" y="3031"/>
                    <a:pt x="4960" y="2960"/>
                  </a:cubicBezTo>
                  <a:cubicBezTo>
                    <a:pt x="5031" y="2812"/>
                    <a:pt x="4960" y="2735"/>
                    <a:pt x="4960" y="2664"/>
                  </a:cubicBezTo>
                  <a:cubicBezTo>
                    <a:pt x="4883" y="2516"/>
                    <a:pt x="4812" y="2516"/>
                    <a:pt x="4735" y="2439"/>
                  </a:cubicBezTo>
                  <a:cubicBezTo>
                    <a:pt x="4664" y="2368"/>
                    <a:pt x="4516" y="2291"/>
                    <a:pt x="4439" y="2368"/>
                  </a:cubicBezTo>
                  <a:cubicBezTo>
                    <a:pt x="4368" y="2368"/>
                    <a:pt x="4220" y="2439"/>
                    <a:pt x="4143" y="2516"/>
                  </a:cubicBezTo>
                  <a:cubicBezTo>
                    <a:pt x="3924" y="2587"/>
                    <a:pt x="3699" y="2587"/>
                    <a:pt x="3480" y="2516"/>
                  </a:cubicBezTo>
                  <a:cubicBezTo>
                    <a:pt x="3332" y="2516"/>
                    <a:pt x="3255" y="2368"/>
                    <a:pt x="3255" y="2220"/>
                  </a:cubicBezTo>
                  <a:cubicBezTo>
                    <a:pt x="3255" y="2143"/>
                    <a:pt x="3332" y="2143"/>
                    <a:pt x="3332" y="2072"/>
                  </a:cubicBezTo>
                  <a:cubicBezTo>
                    <a:pt x="3332" y="1924"/>
                    <a:pt x="3184" y="1776"/>
                    <a:pt x="3036" y="1699"/>
                  </a:cubicBezTo>
                  <a:lnTo>
                    <a:pt x="2740" y="1699"/>
                  </a:lnTo>
                  <a:lnTo>
                    <a:pt x="2740" y="1776"/>
                  </a:lnTo>
                  <a:lnTo>
                    <a:pt x="2663" y="1776"/>
                  </a:lnTo>
                  <a:lnTo>
                    <a:pt x="2740" y="1699"/>
                  </a:lnTo>
                  <a:lnTo>
                    <a:pt x="2740" y="1699"/>
                  </a:lnTo>
                  <a:cubicBezTo>
                    <a:pt x="2888" y="1403"/>
                    <a:pt x="3036" y="1184"/>
                    <a:pt x="3255" y="959"/>
                  </a:cubicBezTo>
                  <a:cubicBezTo>
                    <a:pt x="3480" y="811"/>
                    <a:pt x="3628" y="516"/>
                    <a:pt x="3776" y="297"/>
                  </a:cubicBezTo>
                  <a:lnTo>
                    <a:pt x="3776" y="72"/>
                  </a:lnTo>
                  <a:cubicBezTo>
                    <a:pt x="3776" y="72"/>
                    <a:pt x="3628" y="1"/>
                    <a:pt x="3480" y="1"/>
                  </a:cubicBezTo>
                  <a:cubicBezTo>
                    <a:pt x="3107" y="72"/>
                    <a:pt x="2811" y="297"/>
                    <a:pt x="2592" y="516"/>
                  </a:cubicBezTo>
                  <a:cubicBezTo>
                    <a:pt x="2072" y="1107"/>
                    <a:pt x="1705" y="1776"/>
                    <a:pt x="1261" y="2439"/>
                  </a:cubicBezTo>
                  <a:cubicBezTo>
                    <a:pt x="1113" y="2812"/>
                    <a:pt x="888" y="3108"/>
                    <a:pt x="444" y="3179"/>
                  </a:cubicBezTo>
                  <a:cubicBezTo>
                    <a:pt x="373" y="3256"/>
                    <a:pt x="373" y="3404"/>
                    <a:pt x="444" y="3475"/>
                  </a:cubicBezTo>
                  <a:cubicBezTo>
                    <a:pt x="521" y="3623"/>
                    <a:pt x="521" y="3699"/>
                    <a:pt x="373" y="3847"/>
                  </a:cubicBezTo>
                  <a:cubicBezTo>
                    <a:pt x="225" y="3918"/>
                    <a:pt x="148" y="4066"/>
                    <a:pt x="0" y="4214"/>
                  </a:cubicBezTo>
                  <a:cubicBezTo>
                    <a:pt x="0" y="4291"/>
                    <a:pt x="77" y="4439"/>
                    <a:pt x="148" y="4510"/>
                  </a:cubicBezTo>
                  <a:cubicBezTo>
                    <a:pt x="225" y="4510"/>
                    <a:pt x="296" y="4587"/>
                    <a:pt x="444" y="4587"/>
                  </a:cubicBezTo>
                  <a:cubicBezTo>
                    <a:pt x="817" y="4510"/>
                    <a:pt x="1113" y="4510"/>
                    <a:pt x="1480" y="4587"/>
                  </a:cubicBezTo>
                  <a:cubicBezTo>
                    <a:pt x="1776" y="4658"/>
                    <a:pt x="2001" y="4658"/>
                    <a:pt x="2296" y="4587"/>
                  </a:cubicBezTo>
                  <a:cubicBezTo>
                    <a:pt x="2592" y="4587"/>
                    <a:pt x="2811" y="4735"/>
                    <a:pt x="3107" y="4883"/>
                  </a:cubicBezTo>
                  <a:lnTo>
                    <a:pt x="3107" y="4954"/>
                  </a:lnTo>
                  <a:cubicBezTo>
                    <a:pt x="3036" y="5031"/>
                    <a:pt x="2888" y="5102"/>
                    <a:pt x="2811" y="5250"/>
                  </a:cubicBezTo>
                  <a:cubicBezTo>
                    <a:pt x="2811" y="5250"/>
                    <a:pt x="2740" y="5398"/>
                    <a:pt x="2811" y="5398"/>
                  </a:cubicBezTo>
                  <a:cubicBezTo>
                    <a:pt x="2811" y="5475"/>
                    <a:pt x="2888" y="5475"/>
                    <a:pt x="2959" y="5475"/>
                  </a:cubicBezTo>
                  <a:cubicBezTo>
                    <a:pt x="3107" y="5475"/>
                    <a:pt x="3255" y="5475"/>
                    <a:pt x="3332" y="5327"/>
                  </a:cubicBezTo>
                  <a:cubicBezTo>
                    <a:pt x="3551" y="5031"/>
                    <a:pt x="3847" y="4954"/>
                    <a:pt x="4072" y="4735"/>
                  </a:cubicBezTo>
                  <a:lnTo>
                    <a:pt x="4143" y="4806"/>
                  </a:lnTo>
                  <a:cubicBezTo>
                    <a:pt x="4143" y="4954"/>
                    <a:pt x="4072" y="5179"/>
                    <a:pt x="4072" y="5327"/>
                  </a:cubicBezTo>
                  <a:cubicBezTo>
                    <a:pt x="4072" y="5398"/>
                    <a:pt x="4072" y="5475"/>
                    <a:pt x="4143" y="5546"/>
                  </a:cubicBezTo>
                  <a:cubicBezTo>
                    <a:pt x="4291" y="5623"/>
                    <a:pt x="4516" y="5842"/>
                    <a:pt x="4735" y="5842"/>
                  </a:cubicBezTo>
                  <a:cubicBezTo>
                    <a:pt x="4883" y="5842"/>
                    <a:pt x="5108" y="5771"/>
                    <a:pt x="5108" y="5694"/>
                  </a:cubicBezTo>
                  <a:cubicBezTo>
                    <a:pt x="5256" y="5475"/>
                    <a:pt x="5327" y="5179"/>
                    <a:pt x="5403" y="4954"/>
                  </a:cubicBezTo>
                  <a:cubicBezTo>
                    <a:pt x="5475" y="4806"/>
                    <a:pt x="5403" y="4658"/>
                    <a:pt x="5256" y="4510"/>
                  </a:cubicBezTo>
                  <a:lnTo>
                    <a:pt x="5256" y="4587"/>
                  </a:lnTo>
                  <a:lnTo>
                    <a:pt x="5179" y="4587"/>
                  </a:lnTo>
                  <a:lnTo>
                    <a:pt x="5179" y="4587"/>
                  </a:lnTo>
                  <a:lnTo>
                    <a:pt x="5256" y="4587"/>
                  </a:lnTo>
                  <a:lnTo>
                    <a:pt x="5256" y="4510"/>
                  </a:lnTo>
                  <a:cubicBezTo>
                    <a:pt x="5108" y="4362"/>
                    <a:pt x="4960" y="4362"/>
                    <a:pt x="4812" y="4362"/>
                  </a:cubicBezTo>
                  <a:cubicBezTo>
                    <a:pt x="4735" y="4362"/>
                    <a:pt x="4735" y="4291"/>
                    <a:pt x="4735" y="4214"/>
                  </a:cubicBezTo>
                  <a:cubicBezTo>
                    <a:pt x="4735" y="4143"/>
                    <a:pt x="4812" y="4066"/>
                    <a:pt x="4883" y="399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1" name="Google Shape;1866;p59">
              <a:extLst>
                <a:ext uri="{FF2B5EF4-FFF2-40B4-BE49-F238E27FC236}">
                  <a16:creationId xmlns:a16="http://schemas.microsoft.com/office/drawing/2014/main" id="{3CE32FA9-4273-8DDE-31A3-7F0BBAFE0D10}"/>
                </a:ext>
              </a:extLst>
            </p:cNvPr>
            <p:cNvSpPr/>
            <p:nvPr/>
          </p:nvSpPr>
          <p:spPr>
            <a:xfrm>
              <a:off x="1723250" y="953550"/>
              <a:ext cx="164550" cy="92500"/>
            </a:xfrm>
            <a:custGeom>
              <a:avLst/>
              <a:gdLst/>
              <a:ahLst/>
              <a:cxnLst/>
              <a:rect l="l" t="t" r="r" b="b"/>
              <a:pathLst>
                <a:path w="6582" h="3700" extrusionOk="0">
                  <a:moveTo>
                    <a:pt x="72" y="2888"/>
                  </a:moveTo>
                  <a:cubicBezTo>
                    <a:pt x="445" y="2959"/>
                    <a:pt x="664" y="3036"/>
                    <a:pt x="812" y="3184"/>
                  </a:cubicBezTo>
                  <a:cubicBezTo>
                    <a:pt x="960" y="3255"/>
                    <a:pt x="1108" y="3403"/>
                    <a:pt x="1185" y="3480"/>
                  </a:cubicBezTo>
                  <a:cubicBezTo>
                    <a:pt x="1333" y="3628"/>
                    <a:pt x="1552" y="3699"/>
                    <a:pt x="1699" y="3551"/>
                  </a:cubicBezTo>
                  <a:cubicBezTo>
                    <a:pt x="1847" y="3480"/>
                    <a:pt x="1995" y="3332"/>
                    <a:pt x="2220" y="3184"/>
                  </a:cubicBezTo>
                  <a:lnTo>
                    <a:pt x="2368" y="3184"/>
                  </a:lnTo>
                  <a:cubicBezTo>
                    <a:pt x="2516" y="3255"/>
                    <a:pt x="2587" y="3255"/>
                    <a:pt x="2664" y="3107"/>
                  </a:cubicBezTo>
                  <a:cubicBezTo>
                    <a:pt x="2812" y="2888"/>
                    <a:pt x="2960" y="2664"/>
                    <a:pt x="3179" y="2445"/>
                  </a:cubicBezTo>
                  <a:cubicBezTo>
                    <a:pt x="3327" y="2220"/>
                    <a:pt x="3552" y="2072"/>
                    <a:pt x="3771" y="1853"/>
                  </a:cubicBezTo>
                  <a:cubicBezTo>
                    <a:pt x="3771" y="1853"/>
                    <a:pt x="3848" y="1776"/>
                    <a:pt x="3919" y="1776"/>
                  </a:cubicBezTo>
                  <a:cubicBezTo>
                    <a:pt x="3996" y="1776"/>
                    <a:pt x="3996" y="1924"/>
                    <a:pt x="3919" y="2072"/>
                  </a:cubicBezTo>
                  <a:cubicBezTo>
                    <a:pt x="3771" y="2297"/>
                    <a:pt x="3623" y="2516"/>
                    <a:pt x="3475" y="2811"/>
                  </a:cubicBezTo>
                  <a:cubicBezTo>
                    <a:pt x="3404" y="2888"/>
                    <a:pt x="3404" y="3036"/>
                    <a:pt x="3475" y="3184"/>
                  </a:cubicBezTo>
                  <a:cubicBezTo>
                    <a:pt x="3552" y="3332"/>
                    <a:pt x="3700" y="3403"/>
                    <a:pt x="3848" y="3332"/>
                  </a:cubicBezTo>
                  <a:cubicBezTo>
                    <a:pt x="3919" y="3255"/>
                    <a:pt x="3996" y="3255"/>
                    <a:pt x="4067" y="3107"/>
                  </a:cubicBezTo>
                  <a:cubicBezTo>
                    <a:pt x="4215" y="2888"/>
                    <a:pt x="4363" y="2811"/>
                    <a:pt x="4659" y="2740"/>
                  </a:cubicBezTo>
                  <a:cubicBezTo>
                    <a:pt x="4735" y="2740"/>
                    <a:pt x="4883" y="2664"/>
                    <a:pt x="4954" y="2664"/>
                  </a:cubicBezTo>
                  <a:cubicBezTo>
                    <a:pt x="5031" y="2593"/>
                    <a:pt x="5179" y="2516"/>
                    <a:pt x="5179" y="2445"/>
                  </a:cubicBezTo>
                  <a:cubicBezTo>
                    <a:pt x="5398" y="2072"/>
                    <a:pt x="5842" y="1853"/>
                    <a:pt x="5842" y="1409"/>
                  </a:cubicBezTo>
                  <a:lnTo>
                    <a:pt x="6067" y="1184"/>
                  </a:lnTo>
                  <a:cubicBezTo>
                    <a:pt x="6215" y="1184"/>
                    <a:pt x="6286" y="1113"/>
                    <a:pt x="6363" y="1113"/>
                  </a:cubicBezTo>
                  <a:cubicBezTo>
                    <a:pt x="6511" y="1036"/>
                    <a:pt x="6511" y="965"/>
                    <a:pt x="6511" y="817"/>
                  </a:cubicBezTo>
                  <a:cubicBezTo>
                    <a:pt x="6582" y="669"/>
                    <a:pt x="6582" y="521"/>
                    <a:pt x="6582" y="373"/>
                  </a:cubicBezTo>
                  <a:cubicBezTo>
                    <a:pt x="6511" y="225"/>
                    <a:pt x="6434" y="77"/>
                    <a:pt x="6363" y="77"/>
                  </a:cubicBezTo>
                  <a:cubicBezTo>
                    <a:pt x="6215" y="77"/>
                    <a:pt x="6138" y="148"/>
                    <a:pt x="6067" y="225"/>
                  </a:cubicBezTo>
                  <a:cubicBezTo>
                    <a:pt x="5919" y="296"/>
                    <a:pt x="5771" y="444"/>
                    <a:pt x="5694" y="296"/>
                  </a:cubicBezTo>
                  <a:cubicBezTo>
                    <a:pt x="5398" y="77"/>
                    <a:pt x="5102" y="148"/>
                    <a:pt x="4806" y="77"/>
                  </a:cubicBezTo>
                  <a:cubicBezTo>
                    <a:pt x="4588" y="0"/>
                    <a:pt x="4440" y="77"/>
                    <a:pt x="4215" y="148"/>
                  </a:cubicBezTo>
                  <a:cubicBezTo>
                    <a:pt x="3475" y="669"/>
                    <a:pt x="2735" y="1184"/>
                    <a:pt x="1847" y="1409"/>
                  </a:cubicBezTo>
                  <a:cubicBezTo>
                    <a:pt x="1699" y="1409"/>
                    <a:pt x="1481" y="1557"/>
                    <a:pt x="1333" y="1628"/>
                  </a:cubicBezTo>
                  <a:cubicBezTo>
                    <a:pt x="960" y="1705"/>
                    <a:pt x="664" y="1853"/>
                    <a:pt x="368" y="2001"/>
                  </a:cubicBezTo>
                  <a:cubicBezTo>
                    <a:pt x="72" y="2220"/>
                    <a:pt x="1" y="2445"/>
                    <a:pt x="1" y="2740"/>
                  </a:cubicBezTo>
                  <a:cubicBezTo>
                    <a:pt x="1" y="2811"/>
                    <a:pt x="72" y="2888"/>
                    <a:pt x="72" y="288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2" name="Google Shape;1867;p59">
              <a:extLst>
                <a:ext uri="{FF2B5EF4-FFF2-40B4-BE49-F238E27FC236}">
                  <a16:creationId xmlns:a16="http://schemas.microsoft.com/office/drawing/2014/main" id="{9FE2280B-A577-2179-03B1-CCBBD0E125AF}"/>
                </a:ext>
              </a:extLst>
            </p:cNvPr>
            <p:cNvSpPr/>
            <p:nvPr/>
          </p:nvSpPr>
          <p:spPr>
            <a:xfrm>
              <a:off x="3850075" y="1088625"/>
              <a:ext cx="133200" cy="86875"/>
            </a:xfrm>
            <a:custGeom>
              <a:avLst/>
              <a:gdLst/>
              <a:ahLst/>
              <a:cxnLst/>
              <a:rect l="l" t="t" r="r" b="b"/>
              <a:pathLst>
                <a:path w="5328" h="3475" extrusionOk="0">
                  <a:moveTo>
                    <a:pt x="149" y="1480"/>
                  </a:moveTo>
                  <a:cubicBezTo>
                    <a:pt x="297" y="1995"/>
                    <a:pt x="445" y="2143"/>
                    <a:pt x="889" y="2143"/>
                  </a:cubicBezTo>
                  <a:cubicBezTo>
                    <a:pt x="1108" y="2143"/>
                    <a:pt x="1255" y="2072"/>
                    <a:pt x="1403" y="2072"/>
                  </a:cubicBezTo>
                  <a:lnTo>
                    <a:pt x="1403" y="2072"/>
                  </a:lnTo>
                  <a:lnTo>
                    <a:pt x="1480" y="2072"/>
                  </a:lnTo>
                  <a:cubicBezTo>
                    <a:pt x="1551" y="1995"/>
                    <a:pt x="1628" y="1995"/>
                    <a:pt x="1699" y="1995"/>
                  </a:cubicBezTo>
                  <a:cubicBezTo>
                    <a:pt x="1776" y="1924"/>
                    <a:pt x="1776" y="1924"/>
                    <a:pt x="1847" y="1995"/>
                  </a:cubicBezTo>
                  <a:cubicBezTo>
                    <a:pt x="1847" y="1995"/>
                    <a:pt x="1847" y="2072"/>
                    <a:pt x="1699" y="2072"/>
                  </a:cubicBezTo>
                  <a:lnTo>
                    <a:pt x="1480" y="2072"/>
                  </a:lnTo>
                  <a:lnTo>
                    <a:pt x="1480" y="2072"/>
                  </a:lnTo>
                  <a:lnTo>
                    <a:pt x="1403" y="2072"/>
                  </a:lnTo>
                  <a:lnTo>
                    <a:pt x="1184" y="2291"/>
                  </a:lnTo>
                  <a:cubicBezTo>
                    <a:pt x="1108" y="2368"/>
                    <a:pt x="1108" y="2516"/>
                    <a:pt x="1184" y="2587"/>
                  </a:cubicBezTo>
                  <a:cubicBezTo>
                    <a:pt x="1403" y="2735"/>
                    <a:pt x="1551" y="2812"/>
                    <a:pt x="1776" y="2960"/>
                  </a:cubicBezTo>
                  <a:cubicBezTo>
                    <a:pt x="1924" y="3108"/>
                    <a:pt x="2143" y="3108"/>
                    <a:pt x="2368" y="3031"/>
                  </a:cubicBezTo>
                  <a:cubicBezTo>
                    <a:pt x="2587" y="2960"/>
                    <a:pt x="2812" y="3031"/>
                    <a:pt x="2960" y="3256"/>
                  </a:cubicBezTo>
                  <a:cubicBezTo>
                    <a:pt x="3179" y="3475"/>
                    <a:pt x="3404" y="3475"/>
                    <a:pt x="3700" y="3256"/>
                  </a:cubicBezTo>
                  <a:cubicBezTo>
                    <a:pt x="3848" y="3108"/>
                    <a:pt x="3919" y="3031"/>
                    <a:pt x="4067" y="3031"/>
                  </a:cubicBezTo>
                  <a:cubicBezTo>
                    <a:pt x="4439" y="3031"/>
                    <a:pt x="4658" y="2883"/>
                    <a:pt x="4735" y="2516"/>
                  </a:cubicBezTo>
                  <a:cubicBezTo>
                    <a:pt x="4735" y="2291"/>
                    <a:pt x="4883" y="2072"/>
                    <a:pt x="5031" y="1924"/>
                  </a:cubicBezTo>
                  <a:cubicBezTo>
                    <a:pt x="5250" y="1628"/>
                    <a:pt x="5327" y="1255"/>
                    <a:pt x="5327" y="888"/>
                  </a:cubicBezTo>
                  <a:cubicBezTo>
                    <a:pt x="5102" y="740"/>
                    <a:pt x="4954" y="663"/>
                    <a:pt x="4735" y="592"/>
                  </a:cubicBezTo>
                  <a:cubicBezTo>
                    <a:pt x="4362" y="592"/>
                    <a:pt x="3996" y="444"/>
                    <a:pt x="3623" y="297"/>
                  </a:cubicBezTo>
                  <a:cubicBezTo>
                    <a:pt x="3475" y="220"/>
                    <a:pt x="3327" y="297"/>
                    <a:pt x="3179" y="444"/>
                  </a:cubicBezTo>
                  <a:cubicBezTo>
                    <a:pt x="2960" y="515"/>
                    <a:pt x="2960" y="515"/>
                    <a:pt x="2883" y="297"/>
                  </a:cubicBezTo>
                  <a:cubicBezTo>
                    <a:pt x="2812" y="220"/>
                    <a:pt x="2812" y="149"/>
                    <a:pt x="2812" y="149"/>
                  </a:cubicBezTo>
                  <a:cubicBezTo>
                    <a:pt x="2735" y="1"/>
                    <a:pt x="2587" y="1"/>
                    <a:pt x="2516" y="1"/>
                  </a:cubicBezTo>
                  <a:cubicBezTo>
                    <a:pt x="2516" y="72"/>
                    <a:pt x="2439" y="72"/>
                    <a:pt x="2368" y="149"/>
                  </a:cubicBezTo>
                  <a:lnTo>
                    <a:pt x="2368" y="444"/>
                  </a:lnTo>
                  <a:cubicBezTo>
                    <a:pt x="2291" y="592"/>
                    <a:pt x="2291" y="663"/>
                    <a:pt x="2291" y="740"/>
                  </a:cubicBezTo>
                  <a:cubicBezTo>
                    <a:pt x="2143" y="811"/>
                    <a:pt x="2143" y="740"/>
                    <a:pt x="1995" y="663"/>
                  </a:cubicBezTo>
                  <a:cubicBezTo>
                    <a:pt x="1995" y="663"/>
                    <a:pt x="1995" y="592"/>
                    <a:pt x="1924" y="592"/>
                  </a:cubicBezTo>
                  <a:cubicBezTo>
                    <a:pt x="1551" y="663"/>
                    <a:pt x="1332" y="444"/>
                    <a:pt x="1108" y="220"/>
                  </a:cubicBezTo>
                  <a:cubicBezTo>
                    <a:pt x="1108" y="149"/>
                    <a:pt x="1036" y="72"/>
                    <a:pt x="960" y="72"/>
                  </a:cubicBezTo>
                  <a:cubicBezTo>
                    <a:pt x="889" y="1"/>
                    <a:pt x="664" y="72"/>
                    <a:pt x="664" y="220"/>
                  </a:cubicBezTo>
                  <a:lnTo>
                    <a:pt x="664" y="444"/>
                  </a:lnTo>
                  <a:cubicBezTo>
                    <a:pt x="664" y="515"/>
                    <a:pt x="593" y="592"/>
                    <a:pt x="593" y="592"/>
                  </a:cubicBezTo>
                  <a:cubicBezTo>
                    <a:pt x="516" y="663"/>
                    <a:pt x="445" y="592"/>
                    <a:pt x="368" y="592"/>
                  </a:cubicBezTo>
                  <a:cubicBezTo>
                    <a:pt x="368" y="515"/>
                    <a:pt x="220" y="515"/>
                    <a:pt x="220" y="592"/>
                  </a:cubicBezTo>
                  <a:cubicBezTo>
                    <a:pt x="149" y="663"/>
                    <a:pt x="1" y="888"/>
                    <a:pt x="72" y="1036"/>
                  </a:cubicBezTo>
                  <a:cubicBezTo>
                    <a:pt x="72" y="1184"/>
                    <a:pt x="149" y="1332"/>
                    <a:pt x="149" y="148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3" name="Google Shape;1868;p59">
              <a:extLst>
                <a:ext uri="{FF2B5EF4-FFF2-40B4-BE49-F238E27FC236}">
                  <a16:creationId xmlns:a16="http://schemas.microsoft.com/office/drawing/2014/main" id="{1E7A2583-2668-1A96-75F9-A8C5BAA32C5D}"/>
                </a:ext>
              </a:extLst>
            </p:cNvPr>
            <p:cNvSpPr/>
            <p:nvPr/>
          </p:nvSpPr>
          <p:spPr>
            <a:xfrm>
              <a:off x="2009850" y="1073825"/>
              <a:ext cx="112900" cy="123875"/>
            </a:xfrm>
            <a:custGeom>
              <a:avLst/>
              <a:gdLst/>
              <a:ahLst/>
              <a:cxnLst/>
              <a:rect l="l" t="t" r="r" b="b"/>
              <a:pathLst>
                <a:path w="4516" h="4955" extrusionOk="0">
                  <a:moveTo>
                    <a:pt x="444" y="72"/>
                  </a:moveTo>
                  <a:cubicBezTo>
                    <a:pt x="444" y="220"/>
                    <a:pt x="373" y="297"/>
                    <a:pt x="296" y="445"/>
                  </a:cubicBezTo>
                  <a:cubicBezTo>
                    <a:pt x="225" y="664"/>
                    <a:pt x="225" y="960"/>
                    <a:pt x="77" y="1107"/>
                  </a:cubicBezTo>
                  <a:cubicBezTo>
                    <a:pt x="0" y="1184"/>
                    <a:pt x="0" y="1255"/>
                    <a:pt x="0" y="1332"/>
                  </a:cubicBezTo>
                  <a:cubicBezTo>
                    <a:pt x="77" y="1699"/>
                    <a:pt x="225" y="1995"/>
                    <a:pt x="77" y="2368"/>
                  </a:cubicBezTo>
                  <a:cubicBezTo>
                    <a:pt x="0" y="2368"/>
                    <a:pt x="148" y="2439"/>
                    <a:pt x="148" y="2439"/>
                  </a:cubicBezTo>
                  <a:lnTo>
                    <a:pt x="296" y="2587"/>
                  </a:lnTo>
                  <a:cubicBezTo>
                    <a:pt x="225" y="2960"/>
                    <a:pt x="444" y="3031"/>
                    <a:pt x="740" y="3031"/>
                  </a:cubicBezTo>
                  <a:cubicBezTo>
                    <a:pt x="1036" y="3108"/>
                    <a:pt x="1332" y="3108"/>
                    <a:pt x="1705" y="3179"/>
                  </a:cubicBezTo>
                  <a:lnTo>
                    <a:pt x="1776" y="3256"/>
                  </a:lnTo>
                  <a:cubicBezTo>
                    <a:pt x="1705" y="3256"/>
                    <a:pt x="1705" y="3404"/>
                    <a:pt x="1628" y="3404"/>
                  </a:cubicBezTo>
                  <a:cubicBezTo>
                    <a:pt x="1557" y="3475"/>
                    <a:pt x="1409" y="3475"/>
                    <a:pt x="1261" y="3552"/>
                  </a:cubicBezTo>
                  <a:cubicBezTo>
                    <a:pt x="1036" y="3623"/>
                    <a:pt x="965" y="3700"/>
                    <a:pt x="965" y="3919"/>
                  </a:cubicBezTo>
                  <a:cubicBezTo>
                    <a:pt x="888" y="4067"/>
                    <a:pt x="888" y="4215"/>
                    <a:pt x="888" y="4291"/>
                  </a:cubicBezTo>
                  <a:cubicBezTo>
                    <a:pt x="888" y="4439"/>
                    <a:pt x="965" y="4587"/>
                    <a:pt x="1113" y="4658"/>
                  </a:cubicBezTo>
                  <a:cubicBezTo>
                    <a:pt x="1332" y="4735"/>
                    <a:pt x="1628" y="4806"/>
                    <a:pt x="1924" y="4883"/>
                  </a:cubicBezTo>
                  <a:cubicBezTo>
                    <a:pt x="2149" y="4954"/>
                    <a:pt x="2516" y="4806"/>
                    <a:pt x="2592" y="4510"/>
                  </a:cubicBezTo>
                  <a:cubicBezTo>
                    <a:pt x="2664" y="4510"/>
                    <a:pt x="2664" y="4439"/>
                    <a:pt x="2664" y="4362"/>
                  </a:cubicBezTo>
                  <a:cubicBezTo>
                    <a:pt x="2740" y="4067"/>
                    <a:pt x="2959" y="3996"/>
                    <a:pt x="3255" y="3919"/>
                  </a:cubicBezTo>
                  <a:cubicBezTo>
                    <a:pt x="3332" y="3771"/>
                    <a:pt x="3403" y="3552"/>
                    <a:pt x="3480" y="3327"/>
                  </a:cubicBezTo>
                  <a:cubicBezTo>
                    <a:pt x="3628" y="3108"/>
                    <a:pt x="3776" y="2960"/>
                    <a:pt x="3924" y="2735"/>
                  </a:cubicBezTo>
                  <a:lnTo>
                    <a:pt x="3995" y="2664"/>
                  </a:lnTo>
                  <a:lnTo>
                    <a:pt x="4439" y="1776"/>
                  </a:lnTo>
                  <a:cubicBezTo>
                    <a:pt x="4516" y="1699"/>
                    <a:pt x="4516" y="1628"/>
                    <a:pt x="4439" y="1551"/>
                  </a:cubicBezTo>
                  <a:cubicBezTo>
                    <a:pt x="4439" y="1403"/>
                    <a:pt x="4368" y="1332"/>
                    <a:pt x="4291" y="1184"/>
                  </a:cubicBezTo>
                  <a:cubicBezTo>
                    <a:pt x="4220" y="1107"/>
                    <a:pt x="4143" y="1036"/>
                    <a:pt x="4072" y="1036"/>
                  </a:cubicBezTo>
                  <a:cubicBezTo>
                    <a:pt x="3776" y="1107"/>
                    <a:pt x="3628" y="960"/>
                    <a:pt x="3480" y="812"/>
                  </a:cubicBezTo>
                  <a:cubicBezTo>
                    <a:pt x="3184" y="741"/>
                    <a:pt x="2888" y="741"/>
                    <a:pt x="2592" y="812"/>
                  </a:cubicBezTo>
                  <a:cubicBezTo>
                    <a:pt x="2516" y="960"/>
                    <a:pt x="2368" y="1107"/>
                    <a:pt x="2368" y="1332"/>
                  </a:cubicBezTo>
                  <a:lnTo>
                    <a:pt x="2368" y="2072"/>
                  </a:lnTo>
                  <a:lnTo>
                    <a:pt x="2368" y="2143"/>
                  </a:lnTo>
                  <a:cubicBezTo>
                    <a:pt x="2297" y="2220"/>
                    <a:pt x="2297" y="2143"/>
                    <a:pt x="2220" y="2072"/>
                  </a:cubicBezTo>
                  <a:cubicBezTo>
                    <a:pt x="2149" y="1847"/>
                    <a:pt x="2072" y="1551"/>
                    <a:pt x="1924" y="1332"/>
                  </a:cubicBezTo>
                  <a:cubicBezTo>
                    <a:pt x="1924" y="1255"/>
                    <a:pt x="1853" y="1255"/>
                    <a:pt x="1776" y="1255"/>
                  </a:cubicBezTo>
                  <a:cubicBezTo>
                    <a:pt x="1705" y="1255"/>
                    <a:pt x="1628" y="1255"/>
                    <a:pt x="1557" y="1332"/>
                  </a:cubicBezTo>
                  <a:cubicBezTo>
                    <a:pt x="1409" y="1628"/>
                    <a:pt x="1261" y="1924"/>
                    <a:pt x="1184" y="2220"/>
                  </a:cubicBezTo>
                  <a:lnTo>
                    <a:pt x="1184" y="2291"/>
                  </a:lnTo>
                  <a:lnTo>
                    <a:pt x="1113" y="2291"/>
                  </a:lnTo>
                  <a:lnTo>
                    <a:pt x="1113" y="2220"/>
                  </a:lnTo>
                  <a:lnTo>
                    <a:pt x="1184" y="2220"/>
                  </a:lnTo>
                  <a:cubicBezTo>
                    <a:pt x="1036" y="2072"/>
                    <a:pt x="965" y="1924"/>
                    <a:pt x="1036" y="1699"/>
                  </a:cubicBezTo>
                  <a:cubicBezTo>
                    <a:pt x="1113" y="1551"/>
                    <a:pt x="1184" y="1480"/>
                    <a:pt x="1113" y="1403"/>
                  </a:cubicBezTo>
                  <a:cubicBezTo>
                    <a:pt x="1036" y="1107"/>
                    <a:pt x="1036" y="812"/>
                    <a:pt x="1036" y="593"/>
                  </a:cubicBezTo>
                  <a:cubicBezTo>
                    <a:pt x="1036" y="516"/>
                    <a:pt x="1036" y="445"/>
                    <a:pt x="965" y="368"/>
                  </a:cubicBezTo>
                  <a:cubicBezTo>
                    <a:pt x="965" y="297"/>
                    <a:pt x="888" y="149"/>
                    <a:pt x="817" y="72"/>
                  </a:cubicBezTo>
                  <a:cubicBezTo>
                    <a:pt x="740" y="1"/>
                    <a:pt x="521" y="1"/>
                    <a:pt x="444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4" name="Google Shape;1869;p59">
              <a:extLst>
                <a:ext uri="{FF2B5EF4-FFF2-40B4-BE49-F238E27FC236}">
                  <a16:creationId xmlns:a16="http://schemas.microsoft.com/office/drawing/2014/main" id="{E14517C4-E93E-3FAE-7B8B-99A551DFF0C1}"/>
                </a:ext>
              </a:extLst>
            </p:cNvPr>
            <p:cNvSpPr/>
            <p:nvPr/>
          </p:nvSpPr>
          <p:spPr>
            <a:xfrm>
              <a:off x="3398825" y="2179775"/>
              <a:ext cx="97975" cy="114700"/>
            </a:xfrm>
            <a:custGeom>
              <a:avLst/>
              <a:gdLst/>
              <a:ahLst/>
              <a:cxnLst/>
              <a:rect l="l" t="t" r="r" b="b"/>
              <a:pathLst>
                <a:path w="3919" h="4588" extrusionOk="0">
                  <a:moveTo>
                    <a:pt x="1699" y="444"/>
                  </a:moveTo>
                  <a:cubicBezTo>
                    <a:pt x="1628" y="592"/>
                    <a:pt x="1628" y="740"/>
                    <a:pt x="1551" y="888"/>
                  </a:cubicBezTo>
                  <a:cubicBezTo>
                    <a:pt x="1480" y="959"/>
                    <a:pt x="1403" y="1036"/>
                    <a:pt x="1332" y="1036"/>
                  </a:cubicBezTo>
                  <a:lnTo>
                    <a:pt x="740" y="1036"/>
                  </a:lnTo>
                  <a:cubicBezTo>
                    <a:pt x="592" y="1036"/>
                    <a:pt x="515" y="1107"/>
                    <a:pt x="515" y="1255"/>
                  </a:cubicBezTo>
                  <a:cubicBezTo>
                    <a:pt x="515" y="1480"/>
                    <a:pt x="515" y="1628"/>
                    <a:pt x="444" y="1847"/>
                  </a:cubicBezTo>
                  <a:cubicBezTo>
                    <a:pt x="444" y="2072"/>
                    <a:pt x="515" y="2220"/>
                    <a:pt x="592" y="2291"/>
                  </a:cubicBezTo>
                  <a:cubicBezTo>
                    <a:pt x="811" y="2516"/>
                    <a:pt x="811" y="2735"/>
                    <a:pt x="663" y="2883"/>
                  </a:cubicBezTo>
                  <a:cubicBezTo>
                    <a:pt x="592" y="3108"/>
                    <a:pt x="444" y="3256"/>
                    <a:pt x="368" y="3404"/>
                  </a:cubicBezTo>
                  <a:lnTo>
                    <a:pt x="220" y="3551"/>
                  </a:lnTo>
                  <a:cubicBezTo>
                    <a:pt x="1" y="3770"/>
                    <a:pt x="72" y="4143"/>
                    <a:pt x="296" y="4291"/>
                  </a:cubicBezTo>
                  <a:cubicBezTo>
                    <a:pt x="663" y="4510"/>
                    <a:pt x="959" y="4587"/>
                    <a:pt x="1332" y="4439"/>
                  </a:cubicBezTo>
                  <a:cubicBezTo>
                    <a:pt x="1551" y="4362"/>
                    <a:pt x="1699" y="4291"/>
                    <a:pt x="1924" y="4214"/>
                  </a:cubicBezTo>
                  <a:cubicBezTo>
                    <a:pt x="2220" y="3995"/>
                    <a:pt x="2516" y="3847"/>
                    <a:pt x="2883" y="3847"/>
                  </a:cubicBezTo>
                  <a:cubicBezTo>
                    <a:pt x="3031" y="3847"/>
                    <a:pt x="3108" y="3699"/>
                    <a:pt x="3179" y="3623"/>
                  </a:cubicBezTo>
                  <a:cubicBezTo>
                    <a:pt x="3475" y="3179"/>
                    <a:pt x="3622" y="2735"/>
                    <a:pt x="3475" y="2291"/>
                  </a:cubicBezTo>
                  <a:cubicBezTo>
                    <a:pt x="3475" y="2143"/>
                    <a:pt x="3475" y="2072"/>
                    <a:pt x="3403" y="1995"/>
                  </a:cubicBezTo>
                  <a:cubicBezTo>
                    <a:pt x="3403" y="1847"/>
                    <a:pt x="3475" y="1699"/>
                    <a:pt x="3551" y="1551"/>
                  </a:cubicBezTo>
                  <a:cubicBezTo>
                    <a:pt x="3622" y="1551"/>
                    <a:pt x="3622" y="1480"/>
                    <a:pt x="3699" y="1403"/>
                  </a:cubicBezTo>
                  <a:cubicBezTo>
                    <a:pt x="3918" y="1184"/>
                    <a:pt x="3918" y="959"/>
                    <a:pt x="3770" y="663"/>
                  </a:cubicBezTo>
                  <a:cubicBezTo>
                    <a:pt x="3699" y="516"/>
                    <a:pt x="3622" y="444"/>
                    <a:pt x="3551" y="297"/>
                  </a:cubicBezTo>
                  <a:cubicBezTo>
                    <a:pt x="3475" y="220"/>
                    <a:pt x="3403" y="149"/>
                    <a:pt x="3327" y="149"/>
                  </a:cubicBezTo>
                  <a:cubicBezTo>
                    <a:pt x="3031" y="72"/>
                    <a:pt x="2812" y="1"/>
                    <a:pt x="2516" y="1"/>
                  </a:cubicBezTo>
                  <a:lnTo>
                    <a:pt x="2291" y="1"/>
                  </a:lnTo>
                  <a:cubicBezTo>
                    <a:pt x="1995" y="72"/>
                    <a:pt x="1847" y="149"/>
                    <a:pt x="1699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5" name="Google Shape;1870;p59">
              <a:extLst>
                <a:ext uri="{FF2B5EF4-FFF2-40B4-BE49-F238E27FC236}">
                  <a16:creationId xmlns:a16="http://schemas.microsoft.com/office/drawing/2014/main" id="{965FFC89-1284-B364-A6D2-1A9A21252F69}"/>
                </a:ext>
              </a:extLst>
            </p:cNvPr>
            <p:cNvSpPr/>
            <p:nvPr/>
          </p:nvSpPr>
          <p:spPr>
            <a:xfrm>
              <a:off x="6513225" y="2324025"/>
              <a:ext cx="118400" cy="138675"/>
            </a:xfrm>
            <a:custGeom>
              <a:avLst/>
              <a:gdLst/>
              <a:ahLst/>
              <a:cxnLst/>
              <a:rect l="l" t="t" r="r" b="b"/>
              <a:pathLst>
                <a:path w="4736" h="5547" extrusionOk="0">
                  <a:moveTo>
                    <a:pt x="72" y="4143"/>
                  </a:moveTo>
                  <a:cubicBezTo>
                    <a:pt x="1" y="4510"/>
                    <a:pt x="368" y="4587"/>
                    <a:pt x="445" y="4883"/>
                  </a:cubicBezTo>
                  <a:cubicBezTo>
                    <a:pt x="516" y="5031"/>
                    <a:pt x="593" y="5250"/>
                    <a:pt x="664" y="5398"/>
                  </a:cubicBezTo>
                  <a:cubicBezTo>
                    <a:pt x="741" y="5475"/>
                    <a:pt x="812" y="5546"/>
                    <a:pt x="889" y="5475"/>
                  </a:cubicBezTo>
                  <a:lnTo>
                    <a:pt x="1551" y="5031"/>
                  </a:lnTo>
                  <a:cubicBezTo>
                    <a:pt x="1628" y="4954"/>
                    <a:pt x="1628" y="4806"/>
                    <a:pt x="1551" y="4735"/>
                  </a:cubicBezTo>
                  <a:cubicBezTo>
                    <a:pt x="1332" y="4587"/>
                    <a:pt x="1036" y="4439"/>
                    <a:pt x="812" y="4291"/>
                  </a:cubicBezTo>
                  <a:lnTo>
                    <a:pt x="812" y="4214"/>
                  </a:lnTo>
                  <a:cubicBezTo>
                    <a:pt x="960" y="4143"/>
                    <a:pt x="1107" y="4143"/>
                    <a:pt x="1184" y="4067"/>
                  </a:cubicBezTo>
                  <a:cubicBezTo>
                    <a:pt x="1628" y="3771"/>
                    <a:pt x="1995" y="3919"/>
                    <a:pt x="2368" y="4214"/>
                  </a:cubicBezTo>
                  <a:cubicBezTo>
                    <a:pt x="2516" y="4362"/>
                    <a:pt x="2735" y="4439"/>
                    <a:pt x="3031" y="4510"/>
                  </a:cubicBezTo>
                  <a:cubicBezTo>
                    <a:pt x="3108" y="4510"/>
                    <a:pt x="3179" y="4439"/>
                    <a:pt x="3179" y="4362"/>
                  </a:cubicBezTo>
                  <a:cubicBezTo>
                    <a:pt x="3256" y="4143"/>
                    <a:pt x="3256" y="3996"/>
                    <a:pt x="3327" y="3771"/>
                  </a:cubicBezTo>
                  <a:cubicBezTo>
                    <a:pt x="3404" y="3552"/>
                    <a:pt x="3552" y="3327"/>
                    <a:pt x="3771" y="3256"/>
                  </a:cubicBezTo>
                  <a:cubicBezTo>
                    <a:pt x="3996" y="3179"/>
                    <a:pt x="4214" y="3031"/>
                    <a:pt x="4439" y="2960"/>
                  </a:cubicBezTo>
                  <a:cubicBezTo>
                    <a:pt x="4658" y="2812"/>
                    <a:pt x="4735" y="2587"/>
                    <a:pt x="4587" y="2439"/>
                  </a:cubicBezTo>
                  <a:cubicBezTo>
                    <a:pt x="4510" y="2291"/>
                    <a:pt x="4362" y="2143"/>
                    <a:pt x="4291" y="1995"/>
                  </a:cubicBezTo>
                  <a:cubicBezTo>
                    <a:pt x="4214" y="1924"/>
                    <a:pt x="4143" y="1776"/>
                    <a:pt x="4067" y="1628"/>
                  </a:cubicBezTo>
                  <a:cubicBezTo>
                    <a:pt x="3996" y="1480"/>
                    <a:pt x="3996" y="1480"/>
                    <a:pt x="3848" y="1551"/>
                  </a:cubicBezTo>
                  <a:cubicBezTo>
                    <a:pt x="3552" y="1776"/>
                    <a:pt x="3256" y="1776"/>
                    <a:pt x="2883" y="1551"/>
                  </a:cubicBezTo>
                  <a:cubicBezTo>
                    <a:pt x="2439" y="1403"/>
                    <a:pt x="1995" y="1107"/>
                    <a:pt x="1699" y="741"/>
                  </a:cubicBezTo>
                  <a:cubicBezTo>
                    <a:pt x="1480" y="445"/>
                    <a:pt x="1184" y="220"/>
                    <a:pt x="889" y="72"/>
                  </a:cubicBezTo>
                  <a:cubicBezTo>
                    <a:pt x="741" y="1"/>
                    <a:pt x="664" y="72"/>
                    <a:pt x="593" y="149"/>
                  </a:cubicBezTo>
                  <a:cubicBezTo>
                    <a:pt x="516" y="220"/>
                    <a:pt x="445" y="297"/>
                    <a:pt x="516" y="445"/>
                  </a:cubicBezTo>
                  <a:cubicBezTo>
                    <a:pt x="516" y="593"/>
                    <a:pt x="664" y="741"/>
                    <a:pt x="664" y="888"/>
                  </a:cubicBezTo>
                  <a:cubicBezTo>
                    <a:pt x="741" y="1036"/>
                    <a:pt x="812" y="1255"/>
                    <a:pt x="812" y="1403"/>
                  </a:cubicBezTo>
                  <a:cubicBezTo>
                    <a:pt x="889" y="1924"/>
                    <a:pt x="889" y="2368"/>
                    <a:pt x="889" y="2883"/>
                  </a:cubicBezTo>
                  <a:cubicBezTo>
                    <a:pt x="889" y="2883"/>
                    <a:pt x="812" y="2960"/>
                    <a:pt x="741" y="2960"/>
                  </a:cubicBezTo>
                  <a:cubicBezTo>
                    <a:pt x="664" y="3031"/>
                    <a:pt x="593" y="3031"/>
                    <a:pt x="516" y="3031"/>
                  </a:cubicBezTo>
                  <a:cubicBezTo>
                    <a:pt x="368" y="3031"/>
                    <a:pt x="368" y="3031"/>
                    <a:pt x="368" y="3256"/>
                  </a:cubicBezTo>
                  <a:lnTo>
                    <a:pt x="368" y="3475"/>
                  </a:lnTo>
                  <a:cubicBezTo>
                    <a:pt x="220" y="3700"/>
                    <a:pt x="72" y="3848"/>
                    <a:pt x="72" y="414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6" name="Google Shape;1871;p59">
              <a:extLst>
                <a:ext uri="{FF2B5EF4-FFF2-40B4-BE49-F238E27FC236}">
                  <a16:creationId xmlns:a16="http://schemas.microsoft.com/office/drawing/2014/main" id="{F6BFE87F-F40A-348F-1342-E4DB59150638}"/>
                </a:ext>
              </a:extLst>
            </p:cNvPr>
            <p:cNvSpPr/>
            <p:nvPr/>
          </p:nvSpPr>
          <p:spPr>
            <a:xfrm>
              <a:off x="2089450" y="903675"/>
              <a:ext cx="94275" cy="131275"/>
            </a:xfrm>
            <a:custGeom>
              <a:avLst/>
              <a:gdLst/>
              <a:ahLst/>
              <a:cxnLst/>
              <a:rect l="l" t="t" r="r" b="b"/>
              <a:pathLst>
                <a:path w="3771" h="5251" extrusionOk="0">
                  <a:moveTo>
                    <a:pt x="367" y="2960"/>
                  </a:moveTo>
                  <a:cubicBezTo>
                    <a:pt x="592" y="2960"/>
                    <a:pt x="740" y="2960"/>
                    <a:pt x="959" y="3108"/>
                  </a:cubicBezTo>
                  <a:lnTo>
                    <a:pt x="959" y="3108"/>
                  </a:lnTo>
                  <a:lnTo>
                    <a:pt x="959" y="3108"/>
                  </a:lnTo>
                  <a:lnTo>
                    <a:pt x="1255" y="3404"/>
                  </a:lnTo>
                  <a:cubicBezTo>
                    <a:pt x="1699" y="3700"/>
                    <a:pt x="1924" y="4067"/>
                    <a:pt x="1628" y="4659"/>
                  </a:cubicBezTo>
                  <a:cubicBezTo>
                    <a:pt x="1551" y="4806"/>
                    <a:pt x="1628" y="4954"/>
                    <a:pt x="1776" y="5102"/>
                  </a:cubicBezTo>
                  <a:cubicBezTo>
                    <a:pt x="1924" y="5250"/>
                    <a:pt x="2220" y="5250"/>
                    <a:pt x="2368" y="5179"/>
                  </a:cubicBezTo>
                  <a:cubicBezTo>
                    <a:pt x="2663" y="4954"/>
                    <a:pt x="2811" y="4735"/>
                    <a:pt x="2882" y="4363"/>
                  </a:cubicBezTo>
                  <a:cubicBezTo>
                    <a:pt x="2959" y="3996"/>
                    <a:pt x="3107" y="3623"/>
                    <a:pt x="3474" y="3327"/>
                  </a:cubicBezTo>
                  <a:cubicBezTo>
                    <a:pt x="3551" y="3256"/>
                    <a:pt x="3622" y="3108"/>
                    <a:pt x="3699" y="2960"/>
                  </a:cubicBezTo>
                  <a:cubicBezTo>
                    <a:pt x="3770" y="2664"/>
                    <a:pt x="3770" y="2439"/>
                    <a:pt x="3551" y="2143"/>
                  </a:cubicBezTo>
                  <a:cubicBezTo>
                    <a:pt x="3474" y="2072"/>
                    <a:pt x="3403" y="1995"/>
                    <a:pt x="3474" y="1776"/>
                  </a:cubicBezTo>
                  <a:lnTo>
                    <a:pt x="3474" y="1628"/>
                  </a:lnTo>
                  <a:cubicBezTo>
                    <a:pt x="3474" y="1108"/>
                    <a:pt x="3326" y="889"/>
                    <a:pt x="2882" y="1108"/>
                  </a:cubicBezTo>
                  <a:cubicBezTo>
                    <a:pt x="2811" y="1108"/>
                    <a:pt x="2734" y="1185"/>
                    <a:pt x="2663" y="1185"/>
                  </a:cubicBezTo>
                  <a:lnTo>
                    <a:pt x="2663" y="1185"/>
                  </a:lnTo>
                  <a:cubicBezTo>
                    <a:pt x="2663" y="1256"/>
                    <a:pt x="2663" y="1333"/>
                    <a:pt x="2587" y="1256"/>
                  </a:cubicBezTo>
                  <a:cubicBezTo>
                    <a:pt x="2587" y="1185"/>
                    <a:pt x="2663" y="1185"/>
                    <a:pt x="2663" y="1185"/>
                  </a:cubicBezTo>
                  <a:cubicBezTo>
                    <a:pt x="2663" y="960"/>
                    <a:pt x="2734" y="812"/>
                    <a:pt x="2734" y="593"/>
                  </a:cubicBezTo>
                  <a:cubicBezTo>
                    <a:pt x="2734" y="220"/>
                    <a:pt x="2439" y="1"/>
                    <a:pt x="2143" y="1"/>
                  </a:cubicBezTo>
                  <a:lnTo>
                    <a:pt x="1480" y="1"/>
                  </a:lnTo>
                  <a:cubicBezTo>
                    <a:pt x="1403" y="1"/>
                    <a:pt x="1332" y="1"/>
                    <a:pt x="1332" y="72"/>
                  </a:cubicBezTo>
                  <a:cubicBezTo>
                    <a:pt x="1107" y="220"/>
                    <a:pt x="888" y="445"/>
                    <a:pt x="959" y="812"/>
                  </a:cubicBezTo>
                  <a:cubicBezTo>
                    <a:pt x="1036" y="889"/>
                    <a:pt x="959" y="960"/>
                    <a:pt x="959" y="1108"/>
                  </a:cubicBezTo>
                  <a:cubicBezTo>
                    <a:pt x="888" y="1333"/>
                    <a:pt x="888" y="1333"/>
                    <a:pt x="1184" y="1404"/>
                  </a:cubicBezTo>
                  <a:lnTo>
                    <a:pt x="1184" y="1404"/>
                  </a:lnTo>
                  <a:lnTo>
                    <a:pt x="1184" y="1404"/>
                  </a:lnTo>
                  <a:lnTo>
                    <a:pt x="1184" y="1333"/>
                  </a:lnTo>
                  <a:cubicBezTo>
                    <a:pt x="1255" y="1333"/>
                    <a:pt x="1255" y="1404"/>
                    <a:pt x="1184" y="1404"/>
                  </a:cubicBezTo>
                  <a:lnTo>
                    <a:pt x="1184" y="1481"/>
                  </a:lnTo>
                  <a:lnTo>
                    <a:pt x="1184" y="1404"/>
                  </a:lnTo>
                  <a:cubicBezTo>
                    <a:pt x="1184" y="1552"/>
                    <a:pt x="1255" y="1699"/>
                    <a:pt x="1255" y="1847"/>
                  </a:cubicBezTo>
                  <a:cubicBezTo>
                    <a:pt x="1255" y="1924"/>
                    <a:pt x="1184" y="2072"/>
                    <a:pt x="1184" y="2143"/>
                  </a:cubicBezTo>
                  <a:cubicBezTo>
                    <a:pt x="1107" y="2291"/>
                    <a:pt x="1036" y="2291"/>
                    <a:pt x="888" y="2291"/>
                  </a:cubicBezTo>
                  <a:cubicBezTo>
                    <a:pt x="811" y="2220"/>
                    <a:pt x="663" y="2143"/>
                    <a:pt x="515" y="2072"/>
                  </a:cubicBezTo>
                  <a:cubicBezTo>
                    <a:pt x="444" y="1995"/>
                    <a:pt x="296" y="2072"/>
                    <a:pt x="219" y="2143"/>
                  </a:cubicBezTo>
                  <a:cubicBezTo>
                    <a:pt x="148" y="2220"/>
                    <a:pt x="148" y="2291"/>
                    <a:pt x="71" y="2368"/>
                  </a:cubicBezTo>
                  <a:cubicBezTo>
                    <a:pt x="0" y="2664"/>
                    <a:pt x="71" y="2883"/>
                    <a:pt x="367" y="296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7" name="Google Shape;1872;p59">
              <a:extLst>
                <a:ext uri="{FF2B5EF4-FFF2-40B4-BE49-F238E27FC236}">
                  <a16:creationId xmlns:a16="http://schemas.microsoft.com/office/drawing/2014/main" id="{9623DE52-A732-5281-2EC8-D343D307C9C2}"/>
                </a:ext>
              </a:extLst>
            </p:cNvPr>
            <p:cNvSpPr/>
            <p:nvPr/>
          </p:nvSpPr>
          <p:spPr>
            <a:xfrm>
              <a:off x="5919500" y="3692600"/>
              <a:ext cx="214550" cy="68375"/>
            </a:xfrm>
            <a:custGeom>
              <a:avLst/>
              <a:gdLst/>
              <a:ahLst/>
              <a:cxnLst/>
              <a:rect l="l" t="t" r="r" b="b"/>
              <a:pathLst>
                <a:path w="8582" h="2735" extrusionOk="0">
                  <a:moveTo>
                    <a:pt x="5919" y="2367"/>
                  </a:moveTo>
                  <a:cubicBezTo>
                    <a:pt x="6362" y="2367"/>
                    <a:pt x="6735" y="2438"/>
                    <a:pt x="7102" y="2663"/>
                  </a:cubicBezTo>
                  <a:cubicBezTo>
                    <a:pt x="7327" y="2734"/>
                    <a:pt x="7475" y="2734"/>
                    <a:pt x="7623" y="2586"/>
                  </a:cubicBezTo>
                  <a:cubicBezTo>
                    <a:pt x="7694" y="2515"/>
                    <a:pt x="7771" y="2515"/>
                    <a:pt x="7919" y="2515"/>
                  </a:cubicBezTo>
                  <a:cubicBezTo>
                    <a:pt x="8067" y="2586"/>
                    <a:pt x="8138" y="2586"/>
                    <a:pt x="8286" y="2586"/>
                  </a:cubicBezTo>
                  <a:cubicBezTo>
                    <a:pt x="8434" y="2586"/>
                    <a:pt x="8582" y="2438"/>
                    <a:pt x="8582" y="2291"/>
                  </a:cubicBezTo>
                  <a:cubicBezTo>
                    <a:pt x="8582" y="2220"/>
                    <a:pt x="8511" y="2072"/>
                    <a:pt x="8434" y="2072"/>
                  </a:cubicBezTo>
                  <a:cubicBezTo>
                    <a:pt x="7990" y="2072"/>
                    <a:pt x="7623" y="1995"/>
                    <a:pt x="7327" y="1776"/>
                  </a:cubicBezTo>
                  <a:cubicBezTo>
                    <a:pt x="7327" y="1699"/>
                    <a:pt x="7179" y="1699"/>
                    <a:pt x="7102" y="1699"/>
                  </a:cubicBezTo>
                  <a:lnTo>
                    <a:pt x="6735" y="1699"/>
                  </a:lnTo>
                  <a:cubicBezTo>
                    <a:pt x="6587" y="1699"/>
                    <a:pt x="6510" y="1628"/>
                    <a:pt x="6439" y="1551"/>
                  </a:cubicBezTo>
                  <a:cubicBezTo>
                    <a:pt x="6439" y="1480"/>
                    <a:pt x="6510" y="1403"/>
                    <a:pt x="6658" y="1332"/>
                  </a:cubicBezTo>
                  <a:lnTo>
                    <a:pt x="6883" y="1332"/>
                  </a:lnTo>
                  <a:cubicBezTo>
                    <a:pt x="6954" y="1332"/>
                    <a:pt x="7102" y="1255"/>
                    <a:pt x="7102" y="1184"/>
                  </a:cubicBezTo>
                  <a:cubicBezTo>
                    <a:pt x="7102" y="1107"/>
                    <a:pt x="6954" y="1036"/>
                    <a:pt x="6806" y="1036"/>
                  </a:cubicBezTo>
                  <a:cubicBezTo>
                    <a:pt x="6439" y="1036"/>
                    <a:pt x="5995" y="959"/>
                    <a:pt x="5552" y="811"/>
                  </a:cubicBezTo>
                  <a:cubicBezTo>
                    <a:pt x="5404" y="740"/>
                    <a:pt x="5179" y="663"/>
                    <a:pt x="4960" y="592"/>
                  </a:cubicBezTo>
                  <a:cubicBezTo>
                    <a:pt x="4664" y="444"/>
                    <a:pt x="4439" y="444"/>
                    <a:pt x="4291" y="740"/>
                  </a:cubicBezTo>
                  <a:cubicBezTo>
                    <a:pt x="4220" y="888"/>
                    <a:pt x="3995" y="888"/>
                    <a:pt x="3924" y="888"/>
                  </a:cubicBezTo>
                  <a:lnTo>
                    <a:pt x="3332" y="888"/>
                  </a:lnTo>
                  <a:cubicBezTo>
                    <a:pt x="3036" y="811"/>
                    <a:pt x="2740" y="811"/>
                    <a:pt x="2516" y="515"/>
                  </a:cubicBezTo>
                  <a:cubicBezTo>
                    <a:pt x="2297" y="219"/>
                    <a:pt x="1853" y="148"/>
                    <a:pt x="1480" y="148"/>
                  </a:cubicBezTo>
                  <a:cubicBezTo>
                    <a:pt x="1113" y="71"/>
                    <a:pt x="740" y="0"/>
                    <a:pt x="373" y="0"/>
                  </a:cubicBezTo>
                  <a:cubicBezTo>
                    <a:pt x="296" y="296"/>
                    <a:pt x="148" y="515"/>
                    <a:pt x="0" y="740"/>
                  </a:cubicBezTo>
                  <a:cubicBezTo>
                    <a:pt x="0" y="811"/>
                    <a:pt x="0" y="959"/>
                    <a:pt x="148" y="959"/>
                  </a:cubicBezTo>
                  <a:cubicBezTo>
                    <a:pt x="373" y="1036"/>
                    <a:pt x="592" y="1107"/>
                    <a:pt x="740" y="1332"/>
                  </a:cubicBezTo>
                  <a:cubicBezTo>
                    <a:pt x="817" y="1480"/>
                    <a:pt x="965" y="1480"/>
                    <a:pt x="1113" y="1551"/>
                  </a:cubicBezTo>
                  <a:cubicBezTo>
                    <a:pt x="1409" y="1551"/>
                    <a:pt x="1628" y="1551"/>
                    <a:pt x="1924" y="1699"/>
                  </a:cubicBezTo>
                  <a:cubicBezTo>
                    <a:pt x="2072" y="1847"/>
                    <a:pt x="2297" y="1847"/>
                    <a:pt x="2516" y="1847"/>
                  </a:cubicBezTo>
                  <a:cubicBezTo>
                    <a:pt x="2959" y="1776"/>
                    <a:pt x="3480" y="1776"/>
                    <a:pt x="3847" y="2072"/>
                  </a:cubicBezTo>
                  <a:cubicBezTo>
                    <a:pt x="4291" y="2291"/>
                    <a:pt x="4735" y="2291"/>
                    <a:pt x="5179" y="2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8" name="Google Shape;1873;p59">
              <a:extLst>
                <a:ext uri="{FF2B5EF4-FFF2-40B4-BE49-F238E27FC236}">
                  <a16:creationId xmlns:a16="http://schemas.microsoft.com/office/drawing/2014/main" id="{6335CB50-55C7-CA6B-0F3F-4C179FCEB70A}"/>
                </a:ext>
              </a:extLst>
            </p:cNvPr>
            <p:cNvSpPr/>
            <p:nvPr/>
          </p:nvSpPr>
          <p:spPr>
            <a:xfrm>
              <a:off x="6217325" y="3122975"/>
              <a:ext cx="105375" cy="164550"/>
            </a:xfrm>
            <a:custGeom>
              <a:avLst/>
              <a:gdLst/>
              <a:ahLst/>
              <a:cxnLst/>
              <a:rect l="l" t="t" r="r" b="b"/>
              <a:pathLst>
                <a:path w="4215" h="6582" extrusionOk="0">
                  <a:moveTo>
                    <a:pt x="1924" y="296"/>
                  </a:moveTo>
                  <a:cubicBezTo>
                    <a:pt x="1628" y="296"/>
                    <a:pt x="1403" y="296"/>
                    <a:pt x="1184" y="148"/>
                  </a:cubicBezTo>
                  <a:cubicBezTo>
                    <a:pt x="811" y="1"/>
                    <a:pt x="663" y="296"/>
                    <a:pt x="515" y="515"/>
                  </a:cubicBezTo>
                  <a:cubicBezTo>
                    <a:pt x="444" y="663"/>
                    <a:pt x="444" y="811"/>
                    <a:pt x="444" y="959"/>
                  </a:cubicBezTo>
                  <a:cubicBezTo>
                    <a:pt x="367" y="1332"/>
                    <a:pt x="296" y="1699"/>
                    <a:pt x="296" y="2072"/>
                  </a:cubicBezTo>
                  <a:cubicBezTo>
                    <a:pt x="296" y="2220"/>
                    <a:pt x="220" y="2368"/>
                    <a:pt x="149" y="2439"/>
                  </a:cubicBezTo>
                  <a:cubicBezTo>
                    <a:pt x="72" y="2516"/>
                    <a:pt x="1" y="2587"/>
                    <a:pt x="72" y="2664"/>
                  </a:cubicBezTo>
                  <a:cubicBezTo>
                    <a:pt x="149" y="2960"/>
                    <a:pt x="220" y="3327"/>
                    <a:pt x="296" y="3622"/>
                  </a:cubicBezTo>
                  <a:cubicBezTo>
                    <a:pt x="444" y="3847"/>
                    <a:pt x="592" y="4066"/>
                    <a:pt x="811" y="4143"/>
                  </a:cubicBezTo>
                  <a:lnTo>
                    <a:pt x="811" y="4143"/>
                  </a:lnTo>
                  <a:cubicBezTo>
                    <a:pt x="811" y="4066"/>
                    <a:pt x="888" y="4066"/>
                    <a:pt x="888" y="4143"/>
                  </a:cubicBezTo>
                  <a:lnTo>
                    <a:pt x="811" y="4143"/>
                  </a:lnTo>
                  <a:lnTo>
                    <a:pt x="811" y="4143"/>
                  </a:lnTo>
                  <a:cubicBezTo>
                    <a:pt x="811" y="4510"/>
                    <a:pt x="888" y="4735"/>
                    <a:pt x="1255" y="4806"/>
                  </a:cubicBezTo>
                  <a:cubicBezTo>
                    <a:pt x="1332" y="4883"/>
                    <a:pt x="1403" y="4954"/>
                    <a:pt x="1480" y="4954"/>
                  </a:cubicBezTo>
                  <a:lnTo>
                    <a:pt x="1480" y="5031"/>
                  </a:lnTo>
                  <a:lnTo>
                    <a:pt x="1480" y="5031"/>
                  </a:lnTo>
                  <a:lnTo>
                    <a:pt x="1480" y="4954"/>
                  </a:lnTo>
                  <a:lnTo>
                    <a:pt x="1924" y="4735"/>
                  </a:lnTo>
                  <a:cubicBezTo>
                    <a:pt x="1995" y="4735"/>
                    <a:pt x="2072" y="4735"/>
                    <a:pt x="2143" y="4806"/>
                  </a:cubicBezTo>
                  <a:lnTo>
                    <a:pt x="2291" y="4954"/>
                  </a:lnTo>
                  <a:cubicBezTo>
                    <a:pt x="2516" y="5102"/>
                    <a:pt x="2735" y="5179"/>
                    <a:pt x="2960" y="5031"/>
                  </a:cubicBezTo>
                  <a:lnTo>
                    <a:pt x="2960" y="4954"/>
                  </a:lnTo>
                  <a:lnTo>
                    <a:pt x="3031" y="4954"/>
                  </a:lnTo>
                  <a:lnTo>
                    <a:pt x="2960" y="5031"/>
                  </a:lnTo>
                  <a:lnTo>
                    <a:pt x="2960" y="5031"/>
                  </a:lnTo>
                  <a:cubicBezTo>
                    <a:pt x="3108" y="5031"/>
                    <a:pt x="3179" y="5102"/>
                    <a:pt x="3256" y="5179"/>
                  </a:cubicBezTo>
                  <a:cubicBezTo>
                    <a:pt x="3256" y="5475"/>
                    <a:pt x="3403" y="5623"/>
                    <a:pt x="3622" y="5694"/>
                  </a:cubicBezTo>
                  <a:cubicBezTo>
                    <a:pt x="3770" y="5771"/>
                    <a:pt x="3699" y="5842"/>
                    <a:pt x="3622" y="5919"/>
                  </a:cubicBezTo>
                  <a:cubicBezTo>
                    <a:pt x="3327" y="6215"/>
                    <a:pt x="3327" y="6286"/>
                    <a:pt x="3699" y="6434"/>
                  </a:cubicBezTo>
                  <a:cubicBezTo>
                    <a:pt x="3770" y="6510"/>
                    <a:pt x="3847" y="6510"/>
                    <a:pt x="3995" y="6581"/>
                  </a:cubicBezTo>
                  <a:lnTo>
                    <a:pt x="4143" y="6510"/>
                  </a:lnTo>
                  <a:cubicBezTo>
                    <a:pt x="4143" y="6215"/>
                    <a:pt x="4214" y="5990"/>
                    <a:pt x="4214" y="5771"/>
                  </a:cubicBezTo>
                  <a:cubicBezTo>
                    <a:pt x="4214" y="5694"/>
                    <a:pt x="4214" y="5546"/>
                    <a:pt x="4143" y="5475"/>
                  </a:cubicBezTo>
                  <a:cubicBezTo>
                    <a:pt x="3995" y="5398"/>
                    <a:pt x="3847" y="5250"/>
                    <a:pt x="3847" y="5102"/>
                  </a:cubicBezTo>
                  <a:cubicBezTo>
                    <a:pt x="3770" y="4735"/>
                    <a:pt x="3622" y="4587"/>
                    <a:pt x="3327" y="4510"/>
                  </a:cubicBezTo>
                  <a:cubicBezTo>
                    <a:pt x="3179" y="4439"/>
                    <a:pt x="3108" y="4291"/>
                    <a:pt x="2960" y="4214"/>
                  </a:cubicBezTo>
                  <a:cubicBezTo>
                    <a:pt x="2812" y="4143"/>
                    <a:pt x="2735" y="4143"/>
                    <a:pt x="2587" y="4143"/>
                  </a:cubicBezTo>
                  <a:cubicBezTo>
                    <a:pt x="2516" y="4214"/>
                    <a:pt x="2439" y="4214"/>
                    <a:pt x="2368" y="4214"/>
                  </a:cubicBezTo>
                  <a:lnTo>
                    <a:pt x="2291" y="4291"/>
                  </a:lnTo>
                  <a:cubicBezTo>
                    <a:pt x="2220" y="4291"/>
                    <a:pt x="2143" y="4214"/>
                    <a:pt x="2072" y="4214"/>
                  </a:cubicBezTo>
                  <a:cubicBezTo>
                    <a:pt x="1995" y="4143"/>
                    <a:pt x="1995" y="4066"/>
                    <a:pt x="2072" y="3918"/>
                  </a:cubicBezTo>
                  <a:cubicBezTo>
                    <a:pt x="2291" y="3622"/>
                    <a:pt x="2291" y="3622"/>
                    <a:pt x="1924" y="3551"/>
                  </a:cubicBezTo>
                  <a:cubicBezTo>
                    <a:pt x="1847" y="3551"/>
                    <a:pt x="1776" y="3474"/>
                    <a:pt x="1699" y="3403"/>
                  </a:cubicBezTo>
                  <a:cubicBezTo>
                    <a:pt x="1699" y="3179"/>
                    <a:pt x="1776" y="2960"/>
                    <a:pt x="1924" y="2812"/>
                  </a:cubicBezTo>
                  <a:cubicBezTo>
                    <a:pt x="1924" y="2664"/>
                    <a:pt x="2072" y="2664"/>
                    <a:pt x="2143" y="2516"/>
                  </a:cubicBezTo>
                  <a:cubicBezTo>
                    <a:pt x="2368" y="2143"/>
                    <a:pt x="2516" y="1699"/>
                    <a:pt x="2291" y="1255"/>
                  </a:cubicBezTo>
                  <a:cubicBezTo>
                    <a:pt x="2143" y="959"/>
                    <a:pt x="2072" y="740"/>
                    <a:pt x="2143" y="444"/>
                  </a:cubicBezTo>
                  <a:cubicBezTo>
                    <a:pt x="2143" y="296"/>
                    <a:pt x="2072" y="220"/>
                    <a:pt x="1924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9" name="Google Shape;1874;p59">
              <a:extLst>
                <a:ext uri="{FF2B5EF4-FFF2-40B4-BE49-F238E27FC236}">
                  <a16:creationId xmlns:a16="http://schemas.microsoft.com/office/drawing/2014/main" id="{C7CB591C-D43D-1535-D740-0077FA69E340}"/>
                </a:ext>
              </a:extLst>
            </p:cNvPr>
            <p:cNvSpPr/>
            <p:nvPr/>
          </p:nvSpPr>
          <p:spPr>
            <a:xfrm>
              <a:off x="6616800" y="4643200"/>
              <a:ext cx="85100" cy="105350"/>
            </a:xfrm>
            <a:custGeom>
              <a:avLst/>
              <a:gdLst/>
              <a:ahLst/>
              <a:cxnLst/>
              <a:rect l="l" t="t" r="r" b="b"/>
              <a:pathLst>
                <a:path w="3404" h="4214" extrusionOk="0">
                  <a:moveTo>
                    <a:pt x="3031" y="444"/>
                  </a:moveTo>
                  <a:cubicBezTo>
                    <a:pt x="2664" y="515"/>
                    <a:pt x="2368" y="592"/>
                    <a:pt x="1995" y="663"/>
                  </a:cubicBezTo>
                  <a:cubicBezTo>
                    <a:pt x="1699" y="740"/>
                    <a:pt x="1480" y="663"/>
                    <a:pt x="1255" y="515"/>
                  </a:cubicBezTo>
                  <a:cubicBezTo>
                    <a:pt x="1036" y="367"/>
                    <a:pt x="888" y="219"/>
                    <a:pt x="740" y="71"/>
                  </a:cubicBezTo>
                  <a:cubicBezTo>
                    <a:pt x="663" y="71"/>
                    <a:pt x="515" y="0"/>
                    <a:pt x="444" y="0"/>
                  </a:cubicBezTo>
                  <a:cubicBezTo>
                    <a:pt x="367" y="0"/>
                    <a:pt x="219" y="219"/>
                    <a:pt x="219" y="296"/>
                  </a:cubicBezTo>
                  <a:lnTo>
                    <a:pt x="219" y="515"/>
                  </a:lnTo>
                  <a:cubicBezTo>
                    <a:pt x="148" y="1184"/>
                    <a:pt x="296" y="1847"/>
                    <a:pt x="0" y="2438"/>
                  </a:cubicBezTo>
                  <a:lnTo>
                    <a:pt x="0" y="2663"/>
                  </a:lnTo>
                  <a:cubicBezTo>
                    <a:pt x="71" y="2882"/>
                    <a:pt x="148" y="3255"/>
                    <a:pt x="219" y="3551"/>
                  </a:cubicBezTo>
                  <a:cubicBezTo>
                    <a:pt x="219" y="3918"/>
                    <a:pt x="515" y="4066"/>
                    <a:pt x="811" y="4143"/>
                  </a:cubicBezTo>
                  <a:cubicBezTo>
                    <a:pt x="888" y="4214"/>
                    <a:pt x="959" y="4214"/>
                    <a:pt x="1036" y="4143"/>
                  </a:cubicBezTo>
                  <a:cubicBezTo>
                    <a:pt x="1184" y="4066"/>
                    <a:pt x="1332" y="3918"/>
                    <a:pt x="1403" y="3847"/>
                  </a:cubicBezTo>
                  <a:cubicBezTo>
                    <a:pt x="1628" y="3622"/>
                    <a:pt x="1776" y="3622"/>
                    <a:pt x="1995" y="3622"/>
                  </a:cubicBezTo>
                  <a:cubicBezTo>
                    <a:pt x="2143" y="3622"/>
                    <a:pt x="2291" y="3551"/>
                    <a:pt x="2291" y="3403"/>
                  </a:cubicBezTo>
                  <a:cubicBezTo>
                    <a:pt x="2439" y="2959"/>
                    <a:pt x="2587" y="2515"/>
                    <a:pt x="2960" y="2219"/>
                  </a:cubicBezTo>
                  <a:cubicBezTo>
                    <a:pt x="2960" y="2142"/>
                    <a:pt x="3031" y="2071"/>
                    <a:pt x="3031" y="1994"/>
                  </a:cubicBezTo>
                  <a:cubicBezTo>
                    <a:pt x="3107" y="1699"/>
                    <a:pt x="3178" y="1332"/>
                    <a:pt x="3326" y="1036"/>
                  </a:cubicBezTo>
                  <a:lnTo>
                    <a:pt x="3326" y="811"/>
                  </a:lnTo>
                  <a:cubicBezTo>
                    <a:pt x="3403" y="592"/>
                    <a:pt x="3255" y="444"/>
                    <a:pt x="3031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0" name="Google Shape;1875;p59">
              <a:extLst>
                <a:ext uri="{FF2B5EF4-FFF2-40B4-BE49-F238E27FC236}">
                  <a16:creationId xmlns:a16="http://schemas.microsoft.com/office/drawing/2014/main" id="{14A06EC3-255C-4095-A28D-12C803B7ED3A}"/>
                </a:ext>
              </a:extLst>
            </p:cNvPr>
            <p:cNvSpPr/>
            <p:nvPr/>
          </p:nvSpPr>
          <p:spPr>
            <a:xfrm>
              <a:off x="1778750" y="2999000"/>
              <a:ext cx="225650" cy="90700"/>
            </a:xfrm>
            <a:custGeom>
              <a:avLst/>
              <a:gdLst/>
              <a:ahLst/>
              <a:cxnLst/>
              <a:rect l="l" t="t" r="r" b="b"/>
              <a:pathLst>
                <a:path w="9026" h="3628" extrusionOk="0">
                  <a:moveTo>
                    <a:pt x="7321" y="3403"/>
                  </a:moveTo>
                  <a:cubicBezTo>
                    <a:pt x="7765" y="3628"/>
                    <a:pt x="8286" y="3332"/>
                    <a:pt x="8877" y="3184"/>
                  </a:cubicBezTo>
                  <a:cubicBezTo>
                    <a:pt x="9025" y="3184"/>
                    <a:pt x="9025" y="2959"/>
                    <a:pt x="8948" y="2811"/>
                  </a:cubicBezTo>
                  <a:cubicBezTo>
                    <a:pt x="8877" y="2740"/>
                    <a:pt x="8729" y="2592"/>
                    <a:pt x="8653" y="2592"/>
                  </a:cubicBezTo>
                  <a:cubicBezTo>
                    <a:pt x="7913" y="2219"/>
                    <a:pt x="7250" y="1853"/>
                    <a:pt x="6510" y="1628"/>
                  </a:cubicBezTo>
                  <a:cubicBezTo>
                    <a:pt x="6285" y="1557"/>
                    <a:pt x="6066" y="1409"/>
                    <a:pt x="5841" y="1261"/>
                  </a:cubicBezTo>
                  <a:cubicBezTo>
                    <a:pt x="5622" y="1113"/>
                    <a:pt x="5398" y="1036"/>
                    <a:pt x="5102" y="888"/>
                  </a:cubicBezTo>
                  <a:cubicBezTo>
                    <a:pt x="4954" y="888"/>
                    <a:pt x="4806" y="817"/>
                    <a:pt x="4735" y="740"/>
                  </a:cubicBezTo>
                  <a:cubicBezTo>
                    <a:pt x="4439" y="444"/>
                    <a:pt x="4066" y="296"/>
                    <a:pt x="3699" y="296"/>
                  </a:cubicBezTo>
                  <a:cubicBezTo>
                    <a:pt x="3403" y="296"/>
                    <a:pt x="3107" y="296"/>
                    <a:pt x="2882" y="148"/>
                  </a:cubicBezTo>
                  <a:cubicBezTo>
                    <a:pt x="2734" y="77"/>
                    <a:pt x="2515" y="0"/>
                    <a:pt x="2368" y="77"/>
                  </a:cubicBezTo>
                  <a:cubicBezTo>
                    <a:pt x="1847" y="148"/>
                    <a:pt x="1403" y="225"/>
                    <a:pt x="888" y="444"/>
                  </a:cubicBezTo>
                  <a:cubicBezTo>
                    <a:pt x="444" y="592"/>
                    <a:pt x="219" y="1036"/>
                    <a:pt x="0" y="1332"/>
                  </a:cubicBezTo>
                  <a:cubicBezTo>
                    <a:pt x="0" y="1332"/>
                    <a:pt x="0" y="1409"/>
                    <a:pt x="71" y="1409"/>
                  </a:cubicBezTo>
                  <a:cubicBezTo>
                    <a:pt x="148" y="1409"/>
                    <a:pt x="367" y="1480"/>
                    <a:pt x="444" y="1409"/>
                  </a:cubicBezTo>
                  <a:cubicBezTo>
                    <a:pt x="959" y="1113"/>
                    <a:pt x="1551" y="1036"/>
                    <a:pt x="1995" y="740"/>
                  </a:cubicBezTo>
                  <a:cubicBezTo>
                    <a:pt x="2072" y="669"/>
                    <a:pt x="2291" y="740"/>
                    <a:pt x="2368" y="817"/>
                  </a:cubicBezTo>
                  <a:cubicBezTo>
                    <a:pt x="2439" y="1036"/>
                    <a:pt x="2586" y="1113"/>
                    <a:pt x="2734" y="1184"/>
                  </a:cubicBezTo>
                  <a:cubicBezTo>
                    <a:pt x="2959" y="1184"/>
                    <a:pt x="3255" y="1261"/>
                    <a:pt x="3474" y="1332"/>
                  </a:cubicBezTo>
                  <a:cubicBezTo>
                    <a:pt x="3622" y="1332"/>
                    <a:pt x="3847" y="1332"/>
                    <a:pt x="3995" y="1480"/>
                  </a:cubicBezTo>
                  <a:cubicBezTo>
                    <a:pt x="4291" y="1628"/>
                    <a:pt x="4587" y="1705"/>
                    <a:pt x="4954" y="1776"/>
                  </a:cubicBezTo>
                  <a:cubicBezTo>
                    <a:pt x="5179" y="1776"/>
                    <a:pt x="5327" y="1853"/>
                    <a:pt x="5398" y="2072"/>
                  </a:cubicBezTo>
                  <a:cubicBezTo>
                    <a:pt x="5546" y="2444"/>
                    <a:pt x="5841" y="2592"/>
                    <a:pt x="6214" y="2663"/>
                  </a:cubicBezTo>
                  <a:lnTo>
                    <a:pt x="6285" y="2663"/>
                  </a:lnTo>
                  <a:cubicBezTo>
                    <a:pt x="6362" y="2740"/>
                    <a:pt x="6433" y="2811"/>
                    <a:pt x="6362" y="2959"/>
                  </a:cubicBezTo>
                  <a:lnTo>
                    <a:pt x="6214" y="3107"/>
                  </a:lnTo>
                  <a:cubicBezTo>
                    <a:pt x="6137" y="3255"/>
                    <a:pt x="6214" y="3403"/>
                    <a:pt x="6362" y="3403"/>
                  </a:cubicBezTo>
                  <a:cubicBezTo>
                    <a:pt x="6658" y="3480"/>
                    <a:pt x="6877" y="3403"/>
                    <a:pt x="7321" y="340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1" name="Google Shape;1876;p59">
              <a:extLst>
                <a:ext uri="{FF2B5EF4-FFF2-40B4-BE49-F238E27FC236}">
                  <a16:creationId xmlns:a16="http://schemas.microsoft.com/office/drawing/2014/main" id="{DEF48CD6-676B-2D2D-0AD7-CBE64631F06B}"/>
                </a:ext>
              </a:extLst>
            </p:cNvPr>
            <p:cNvSpPr/>
            <p:nvPr/>
          </p:nvSpPr>
          <p:spPr>
            <a:xfrm>
              <a:off x="5028075" y="936975"/>
              <a:ext cx="90725" cy="107300"/>
            </a:xfrm>
            <a:custGeom>
              <a:avLst/>
              <a:gdLst/>
              <a:ahLst/>
              <a:cxnLst/>
              <a:rect l="l" t="t" r="r" b="b"/>
              <a:pathLst>
                <a:path w="3629" h="4292" extrusionOk="0">
                  <a:moveTo>
                    <a:pt x="522" y="1776"/>
                  </a:moveTo>
                  <a:lnTo>
                    <a:pt x="522" y="1924"/>
                  </a:lnTo>
                  <a:lnTo>
                    <a:pt x="522" y="2368"/>
                  </a:lnTo>
                  <a:cubicBezTo>
                    <a:pt x="593" y="2812"/>
                    <a:pt x="670" y="3179"/>
                    <a:pt x="741" y="3551"/>
                  </a:cubicBezTo>
                  <a:cubicBezTo>
                    <a:pt x="818" y="3770"/>
                    <a:pt x="965" y="4066"/>
                    <a:pt x="1184" y="4291"/>
                  </a:cubicBezTo>
                  <a:lnTo>
                    <a:pt x="1332" y="4291"/>
                  </a:lnTo>
                  <a:cubicBezTo>
                    <a:pt x="1409" y="4291"/>
                    <a:pt x="1480" y="4214"/>
                    <a:pt x="1557" y="4143"/>
                  </a:cubicBezTo>
                  <a:cubicBezTo>
                    <a:pt x="1924" y="3622"/>
                    <a:pt x="2001" y="3622"/>
                    <a:pt x="2664" y="3179"/>
                  </a:cubicBezTo>
                  <a:cubicBezTo>
                    <a:pt x="2889" y="3031"/>
                    <a:pt x="3108" y="2883"/>
                    <a:pt x="3256" y="2664"/>
                  </a:cubicBezTo>
                  <a:cubicBezTo>
                    <a:pt x="3404" y="2587"/>
                    <a:pt x="3481" y="2439"/>
                    <a:pt x="3552" y="2291"/>
                  </a:cubicBezTo>
                  <a:cubicBezTo>
                    <a:pt x="3629" y="2143"/>
                    <a:pt x="3629" y="2072"/>
                    <a:pt x="3552" y="1924"/>
                  </a:cubicBezTo>
                  <a:cubicBezTo>
                    <a:pt x="3552" y="1776"/>
                    <a:pt x="3404" y="1628"/>
                    <a:pt x="3333" y="1480"/>
                  </a:cubicBezTo>
                  <a:cubicBezTo>
                    <a:pt x="3256" y="1255"/>
                    <a:pt x="3037" y="1036"/>
                    <a:pt x="2812" y="1036"/>
                  </a:cubicBezTo>
                  <a:cubicBezTo>
                    <a:pt x="2445" y="959"/>
                    <a:pt x="2149" y="740"/>
                    <a:pt x="1853" y="592"/>
                  </a:cubicBezTo>
                  <a:cubicBezTo>
                    <a:pt x="1557" y="444"/>
                    <a:pt x="1184" y="367"/>
                    <a:pt x="889" y="149"/>
                  </a:cubicBezTo>
                  <a:cubicBezTo>
                    <a:pt x="818" y="72"/>
                    <a:pt x="670" y="72"/>
                    <a:pt x="522" y="1"/>
                  </a:cubicBezTo>
                  <a:cubicBezTo>
                    <a:pt x="445" y="1"/>
                    <a:pt x="374" y="72"/>
                    <a:pt x="297" y="72"/>
                  </a:cubicBezTo>
                  <a:cubicBezTo>
                    <a:pt x="149" y="444"/>
                    <a:pt x="1" y="740"/>
                    <a:pt x="226" y="1107"/>
                  </a:cubicBezTo>
                  <a:cubicBezTo>
                    <a:pt x="374" y="1332"/>
                    <a:pt x="445" y="1551"/>
                    <a:pt x="522" y="177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2" name="Google Shape;1877;p59">
              <a:extLst>
                <a:ext uri="{FF2B5EF4-FFF2-40B4-BE49-F238E27FC236}">
                  <a16:creationId xmlns:a16="http://schemas.microsoft.com/office/drawing/2014/main" id="{BE5DA8F8-A320-7283-D904-512D82755C89}"/>
                </a:ext>
              </a:extLst>
            </p:cNvPr>
            <p:cNvSpPr/>
            <p:nvPr/>
          </p:nvSpPr>
          <p:spPr>
            <a:xfrm>
              <a:off x="6280200" y="3330100"/>
              <a:ext cx="105375" cy="101675"/>
            </a:xfrm>
            <a:custGeom>
              <a:avLst/>
              <a:gdLst/>
              <a:ahLst/>
              <a:cxnLst/>
              <a:rect l="l" t="t" r="r" b="b"/>
              <a:pathLst>
                <a:path w="4215" h="4067" extrusionOk="0">
                  <a:moveTo>
                    <a:pt x="3031" y="1"/>
                  </a:moveTo>
                  <a:lnTo>
                    <a:pt x="3031" y="149"/>
                  </a:lnTo>
                  <a:cubicBezTo>
                    <a:pt x="2960" y="297"/>
                    <a:pt x="2960" y="516"/>
                    <a:pt x="2812" y="741"/>
                  </a:cubicBezTo>
                  <a:cubicBezTo>
                    <a:pt x="2735" y="889"/>
                    <a:pt x="2516" y="960"/>
                    <a:pt x="2368" y="1108"/>
                  </a:cubicBezTo>
                  <a:lnTo>
                    <a:pt x="2143" y="1332"/>
                  </a:lnTo>
                  <a:lnTo>
                    <a:pt x="1924" y="1551"/>
                  </a:lnTo>
                  <a:cubicBezTo>
                    <a:pt x="1776" y="1628"/>
                    <a:pt x="1699" y="1551"/>
                    <a:pt x="1628" y="1480"/>
                  </a:cubicBezTo>
                  <a:cubicBezTo>
                    <a:pt x="1403" y="1256"/>
                    <a:pt x="1255" y="1108"/>
                    <a:pt x="959" y="1480"/>
                  </a:cubicBezTo>
                  <a:cubicBezTo>
                    <a:pt x="741" y="1628"/>
                    <a:pt x="593" y="1776"/>
                    <a:pt x="368" y="1847"/>
                  </a:cubicBezTo>
                  <a:cubicBezTo>
                    <a:pt x="72" y="1995"/>
                    <a:pt x="1" y="2220"/>
                    <a:pt x="1" y="2516"/>
                  </a:cubicBezTo>
                  <a:lnTo>
                    <a:pt x="1" y="2587"/>
                  </a:lnTo>
                  <a:cubicBezTo>
                    <a:pt x="1" y="2664"/>
                    <a:pt x="1" y="2735"/>
                    <a:pt x="72" y="2735"/>
                  </a:cubicBezTo>
                  <a:cubicBezTo>
                    <a:pt x="72" y="2812"/>
                    <a:pt x="220" y="2735"/>
                    <a:pt x="220" y="2735"/>
                  </a:cubicBezTo>
                  <a:cubicBezTo>
                    <a:pt x="368" y="2664"/>
                    <a:pt x="445" y="2516"/>
                    <a:pt x="516" y="2439"/>
                  </a:cubicBezTo>
                  <a:cubicBezTo>
                    <a:pt x="888" y="2439"/>
                    <a:pt x="1184" y="2439"/>
                    <a:pt x="1480" y="2368"/>
                  </a:cubicBezTo>
                  <a:cubicBezTo>
                    <a:pt x="1551" y="2368"/>
                    <a:pt x="1776" y="2516"/>
                    <a:pt x="1776" y="2587"/>
                  </a:cubicBezTo>
                  <a:lnTo>
                    <a:pt x="1776" y="3031"/>
                  </a:lnTo>
                  <a:cubicBezTo>
                    <a:pt x="1776" y="3475"/>
                    <a:pt x="2072" y="3848"/>
                    <a:pt x="2516" y="3996"/>
                  </a:cubicBezTo>
                  <a:cubicBezTo>
                    <a:pt x="2664" y="3996"/>
                    <a:pt x="2883" y="4067"/>
                    <a:pt x="3031" y="4067"/>
                  </a:cubicBezTo>
                  <a:cubicBezTo>
                    <a:pt x="3108" y="4067"/>
                    <a:pt x="3256" y="3996"/>
                    <a:pt x="3327" y="3919"/>
                  </a:cubicBezTo>
                  <a:cubicBezTo>
                    <a:pt x="3404" y="3848"/>
                    <a:pt x="3404" y="3700"/>
                    <a:pt x="3404" y="3552"/>
                  </a:cubicBezTo>
                  <a:cubicBezTo>
                    <a:pt x="3327" y="3327"/>
                    <a:pt x="3179" y="3179"/>
                    <a:pt x="3256" y="2960"/>
                  </a:cubicBezTo>
                  <a:lnTo>
                    <a:pt x="3404" y="2812"/>
                  </a:lnTo>
                  <a:lnTo>
                    <a:pt x="3552" y="2960"/>
                  </a:lnTo>
                  <a:cubicBezTo>
                    <a:pt x="3771" y="3179"/>
                    <a:pt x="3700" y="3179"/>
                    <a:pt x="3848" y="3031"/>
                  </a:cubicBezTo>
                  <a:cubicBezTo>
                    <a:pt x="4143" y="2812"/>
                    <a:pt x="4214" y="2587"/>
                    <a:pt x="4067" y="2291"/>
                  </a:cubicBezTo>
                  <a:cubicBezTo>
                    <a:pt x="3995" y="1924"/>
                    <a:pt x="3919" y="1628"/>
                    <a:pt x="3848" y="1256"/>
                  </a:cubicBezTo>
                  <a:cubicBezTo>
                    <a:pt x="3848" y="1037"/>
                    <a:pt x="3771" y="889"/>
                    <a:pt x="3623" y="741"/>
                  </a:cubicBezTo>
                  <a:cubicBezTo>
                    <a:pt x="3404" y="516"/>
                    <a:pt x="3256" y="368"/>
                    <a:pt x="3179" y="149"/>
                  </a:cubicBezTo>
                  <a:cubicBezTo>
                    <a:pt x="3179" y="1"/>
                    <a:pt x="3108" y="1"/>
                    <a:pt x="3031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3" name="Google Shape;1878;p59">
              <a:extLst>
                <a:ext uri="{FF2B5EF4-FFF2-40B4-BE49-F238E27FC236}">
                  <a16:creationId xmlns:a16="http://schemas.microsoft.com/office/drawing/2014/main" id="{2AF97DF1-CBF5-DFC4-1AF4-DAC67082D8AE}"/>
                </a:ext>
              </a:extLst>
            </p:cNvPr>
            <p:cNvSpPr/>
            <p:nvPr/>
          </p:nvSpPr>
          <p:spPr>
            <a:xfrm>
              <a:off x="2000675" y="3076675"/>
              <a:ext cx="131250" cy="59200"/>
            </a:xfrm>
            <a:custGeom>
              <a:avLst/>
              <a:gdLst/>
              <a:ahLst/>
              <a:cxnLst/>
              <a:rect l="l" t="t" r="r" b="b"/>
              <a:pathLst>
                <a:path w="5250" h="2368" extrusionOk="0">
                  <a:moveTo>
                    <a:pt x="367" y="1924"/>
                  </a:moveTo>
                  <a:cubicBezTo>
                    <a:pt x="592" y="1924"/>
                    <a:pt x="811" y="1853"/>
                    <a:pt x="1036" y="1853"/>
                  </a:cubicBezTo>
                  <a:cubicBezTo>
                    <a:pt x="1255" y="1924"/>
                    <a:pt x="1551" y="1924"/>
                    <a:pt x="1776" y="2000"/>
                  </a:cubicBezTo>
                  <a:cubicBezTo>
                    <a:pt x="1995" y="2000"/>
                    <a:pt x="2072" y="2219"/>
                    <a:pt x="2220" y="2367"/>
                  </a:cubicBezTo>
                  <a:lnTo>
                    <a:pt x="2439" y="2367"/>
                  </a:lnTo>
                  <a:cubicBezTo>
                    <a:pt x="2516" y="2296"/>
                    <a:pt x="2587" y="2296"/>
                    <a:pt x="2587" y="2219"/>
                  </a:cubicBezTo>
                  <a:cubicBezTo>
                    <a:pt x="2735" y="1924"/>
                    <a:pt x="3031" y="1853"/>
                    <a:pt x="3326" y="1853"/>
                  </a:cubicBezTo>
                  <a:cubicBezTo>
                    <a:pt x="3403" y="1924"/>
                    <a:pt x="3551" y="1924"/>
                    <a:pt x="3622" y="1853"/>
                  </a:cubicBezTo>
                  <a:cubicBezTo>
                    <a:pt x="3995" y="1628"/>
                    <a:pt x="4439" y="1628"/>
                    <a:pt x="4883" y="1776"/>
                  </a:cubicBezTo>
                  <a:cubicBezTo>
                    <a:pt x="4954" y="1776"/>
                    <a:pt x="5031" y="1776"/>
                    <a:pt x="5031" y="1705"/>
                  </a:cubicBezTo>
                  <a:lnTo>
                    <a:pt x="5250" y="1480"/>
                  </a:lnTo>
                  <a:cubicBezTo>
                    <a:pt x="5250" y="1480"/>
                    <a:pt x="5250" y="1332"/>
                    <a:pt x="5179" y="1332"/>
                  </a:cubicBezTo>
                  <a:cubicBezTo>
                    <a:pt x="4806" y="1113"/>
                    <a:pt x="4439" y="817"/>
                    <a:pt x="4066" y="521"/>
                  </a:cubicBezTo>
                  <a:cubicBezTo>
                    <a:pt x="3995" y="444"/>
                    <a:pt x="3847" y="373"/>
                    <a:pt x="3699" y="373"/>
                  </a:cubicBezTo>
                  <a:cubicBezTo>
                    <a:pt x="3178" y="225"/>
                    <a:pt x="2735" y="77"/>
                    <a:pt x="2220" y="296"/>
                  </a:cubicBezTo>
                  <a:cubicBezTo>
                    <a:pt x="2072" y="373"/>
                    <a:pt x="1924" y="296"/>
                    <a:pt x="1776" y="148"/>
                  </a:cubicBezTo>
                  <a:cubicBezTo>
                    <a:pt x="1699" y="148"/>
                    <a:pt x="1628" y="77"/>
                    <a:pt x="1551" y="77"/>
                  </a:cubicBezTo>
                  <a:cubicBezTo>
                    <a:pt x="1403" y="0"/>
                    <a:pt x="1255" y="77"/>
                    <a:pt x="1107" y="225"/>
                  </a:cubicBezTo>
                  <a:cubicBezTo>
                    <a:pt x="1036" y="373"/>
                    <a:pt x="1107" y="444"/>
                    <a:pt x="1184" y="521"/>
                  </a:cubicBezTo>
                  <a:cubicBezTo>
                    <a:pt x="1403" y="669"/>
                    <a:pt x="1403" y="965"/>
                    <a:pt x="1480" y="1184"/>
                  </a:cubicBezTo>
                  <a:cubicBezTo>
                    <a:pt x="1480" y="1332"/>
                    <a:pt x="1480" y="1332"/>
                    <a:pt x="1255" y="1261"/>
                  </a:cubicBezTo>
                  <a:cubicBezTo>
                    <a:pt x="1107" y="1184"/>
                    <a:pt x="1036" y="1332"/>
                    <a:pt x="888" y="1332"/>
                  </a:cubicBezTo>
                  <a:cubicBezTo>
                    <a:pt x="663" y="1409"/>
                    <a:pt x="367" y="1409"/>
                    <a:pt x="71" y="1480"/>
                  </a:cubicBezTo>
                  <a:cubicBezTo>
                    <a:pt x="71" y="1480"/>
                    <a:pt x="0" y="1557"/>
                    <a:pt x="0" y="1628"/>
                  </a:cubicBezTo>
                  <a:cubicBezTo>
                    <a:pt x="71" y="1776"/>
                    <a:pt x="219" y="1924"/>
                    <a:pt x="367" y="192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4" name="Google Shape;1879;p59">
              <a:extLst>
                <a:ext uri="{FF2B5EF4-FFF2-40B4-BE49-F238E27FC236}">
                  <a16:creationId xmlns:a16="http://schemas.microsoft.com/office/drawing/2014/main" id="{79C755AE-9EDC-3B8F-2C01-A742FCEBC389}"/>
                </a:ext>
              </a:extLst>
            </p:cNvPr>
            <p:cNvSpPr/>
            <p:nvPr/>
          </p:nvSpPr>
          <p:spPr>
            <a:xfrm>
              <a:off x="2294650" y="1332750"/>
              <a:ext cx="68525" cy="66600"/>
            </a:xfrm>
            <a:custGeom>
              <a:avLst/>
              <a:gdLst/>
              <a:ahLst/>
              <a:cxnLst/>
              <a:rect l="l" t="t" r="r" b="b"/>
              <a:pathLst>
                <a:path w="2741" h="2664" extrusionOk="0">
                  <a:moveTo>
                    <a:pt x="78" y="1036"/>
                  </a:moveTo>
                  <a:cubicBezTo>
                    <a:pt x="149" y="1255"/>
                    <a:pt x="149" y="1480"/>
                    <a:pt x="78" y="1776"/>
                  </a:cubicBezTo>
                  <a:cubicBezTo>
                    <a:pt x="1" y="2143"/>
                    <a:pt x="374" y="2516"/>
                    <a:pt x="740" y="2516"/>
                  </a:cubicBezTo>
                  <a:cubicBezTo>
                    <a:pt x="965" y="2439"/>
                    <a:pt x="1184" y="2439"/>
                    <a:pt x="1332" y="2368"/>
                  </a:cubicBezTo>
                  <a:cubicBezTo>
                    <a:pt x="1557" y="2368"/>
                    <a:pt x="1705" y="2439"/>
                    <a:pt x="1776" y="2587"/>
                  </a:cubicBezTo>
                  <a:cubicBezTo>
                    <a:pt x="2001" y="2587"/>
                    <a:pt x="2297" y="2587"/>
                    <a:pt x="2516" y="2664"/>
                  </a:cubicBezTo>
                  <a:cubicBezTo>
                    <a:pt x="2593" y="2664"/>
                    <a:pt x="2741" y="2516"/>
                    <a:pt x="2741" y="2439"/>
                  </a:cubicBezTo>
                  <a:cubicBezTo>
                    <a:pt x="2741" y="2072"/>
                    <a:pt x="2664" y="1628"/>
                    <a:pt x="2593" y="1255"/>
                  </a:cubicBezTo>
                  <a:cubicBezTo>
                    <a:pt x="2445" y="888"/>
                    <a:pt x="2220" y="592"/>
                    <a:pt x="1776" y="515"/>
                  </a:cubicBezTo>
                  <a:cubicBezTo>
                    <a:pt x="1409" y="444"/>
                    <a:pt x="1036" y="296"/>
                    <a:pt x="740" y="72"/>
                  </a:cubicBezTo>
                  <a:cubicBezTo>
                    <a:pt x="593" y="0"/>
                    <a:pt x="445" y="72"/>
                    <a:pt x="374" y="219"/>
                  </a:cubicBezTo>
                  <a:cubicBezTo>
                    <a:pt x="297" y="367"/>
                    <a:pt x="226" y="515"/>
                    <a:pt x="78" y="663"/>
                  </a:cubicBezTo>
                  <a:cubicBezTo>
                    <a:pt x="78" y="811"/>
                    <a:pt x="1" y="959"/>
                    <a:pt x="78" y="103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5" name="Google Shape;1880;p59">
              <a:extLst>
                <a:ext uri="{FF2B5EF4-FFF2-40B4-BE49-F238E27FC236}">
                  <a16:creationId xmlns:a16="http://schemas.microsoft.com/office/drawing/2014/main" id="{BA2EBA4A-E96C-F2D6-AF42-822F3FDA9FDE}"/>
                </a:ext>
              </a:extLst>
            </p:cNvPr>
            <p:cNvSpPr/>
            <p:nvPr/>
          </p:nvSpPr>
          <p:spPr>
            <a:xfrm>
              <a:off x="2296575" y="13493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7" name="Google Shape;1881;p59">
              <a:extLst>
                <a:ext uri="{FF2B5EF4-FFF2-40B4-BE49-F238E27FC236}">
                  <a16:creationId xmlns:a16="http://schemas.microsoft.com/office/drawing/2014/main" id="{06A0B5D8-F56A-042F-12F9-FE2A78106482}"/>
                </a:ext>
              </a:extLst>
            </p:cNvPr>
            <p:cNvSpPr/>
            <p:nvPr/>
          </p:nvSpPr>
          <p:spPr>
            <a:xfrm>
              <a:off x="5349875" y="3333800"/>
              <a:ext cx="53725" cy="90575"/>
            </a:xfrm>
            <a:custGeom>
              <a:avLst/>
              <a:gdLst/>
              <a:ahLst/>
              <a:cxnLst/>
              <a:rect l="l" t="t" r="r" b="b"/>
              <a:pathLst>
                <a:path w="2149" h="3623" extrusionOk="0">
                  <a:moveTo>
                    <a:pt x="669" y="149"/>
                  </a:moveTo>
                  <a:cubicBezTo>
                    <a:pt x="593" y="72"/>
                    <a:pt x="445" y="1"/>
                    <a:pt x="374" y="1"/>
                  </a:cubicBezTo>
                  <a:cubicBezTo>
                    <a:pt x="297" y="1"/>
                    <a:pt x="226" y="1"/>
                    <a:pt x="226" y="72"/>
                  </a:cubicBezTo>
                  <a:cubicBezTo>
                    <a:pt x="226" y="220"/>
                    <a:pt x="297" y="297"/>
                    <a:pt x="297" y="368"/>
                  </a:cubicBezTo>
                  <a:cubicBezTo>
                    <a:pt x="1" y="812"/>
                    <a:pt x="78" y="1255"/>
                    <a:pt x="1" y="1628"/>
                  </a:cubicBezTo>
                  <a:cubicBezTo>
                    <a:pt x="1" y="2220"/>
                    <a:pt x="78" y="2735"/>
                    <a:pt x="297" y="3256"/>
                  </a:cubicBezTo>
                  <a:cubicBezTo>
                    <a:pt x="374" y="3475"/>
                    <a:pt x="669" y="3623"/>
                    <a:pt x="888" y="3552"/>
                  </a:cubicBezTo>
                  <a:cubicBezTo>
                    <a:pt x="1628" y="3475"/>
                    <a:pt x="2149" y="2812"/>
                    <a:pt x="1924" y="2072"/>
                  </a:cubicBezTo>
                  <a:cubicBezTo>
                    <a:pt x="1628" y="1332"/>
                    <a:pt x="1184" y="664"/>
                    <a:pt x="669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8" name="Google Shape;1882;p59">
              <a:extLst>
                <a:ext uri="{FF2B5EF4-FFF2-40B4-BE49-F238E27FC236}">
                  <a16:creationId xmlns:a16="http://schemas.microsoft.com/office/drawing/2014/main" id="{4290FB8B-EE5A-268A-50A0-2232B29BD2DB}"/>
                </a:ext>
              </a:extLst>
            </p:cNvPr>
            <p:cNvSpPr/>
            <p:nvPr/>
          </p:nvSpPr>
          <p:spPr>
            <a:xfrm>
              <a:off x="2180000" y="970275"/>
              <a:ext cx="55500" cy="74000"/>
            </a:xfrm>
            <a:custGeom>
              <a:avLst/>
              <a:gdLst/>
              <a:ahLst/>
              <a:cxnLst/>
              <a:rect l="l" t="t" r="r" b="b"/>
              <a:pathLst>
                <a:path w="2220" h="2960" extrusionOk="0">
                  <a:moveTo>
                    <a:pt x="0" y="2071"/>
                  </a:moveTo>
                  <a:cubicBezTo>
                    <a:pt x="0" y="2219"/>
                    <a:pt x="77" y="2438"/>
                    <a:pt x="77" y="2586"/>
                  </a:cubicBezTo>
                  <a:cubicBezTo>
                    <a:pt x="77" y="2734"/>
                    <a:pt x="225" y="2811"/>
                    <a:pt x="373" y="2882"/>
                  </a:cubicBezTo>
                  <a:cubicBezTo>
                    <a:pt x="740" y="2959"/>
                    <a:pt x="1113" y="2959"/>
                    <a:pt x="1480" y="2882"/>
                  </a:cubicBezTo>
                  <a:cubicBezTo>
                    <a:pt x="1628" y="2882"/>
                    <a:pt x="1705" y="2811"/>
                    <a:pt x="1776" y="2734"/>
                  </a:cubicBezTo>
                  <a:cubicBezTo>
                    <a:pt x="1853" y="2586"/>
                    <a:pt x="1853" y="2290"/>
                    <a:pt x="2001" y="2219"/>
                  </a:cubicBezTo>
                  <a:lnTo>
                    <a:pt x="2001" y="2219"/>
                  </a:lnTo>
                  <a:lnTo>
                    <a:pt x="2001" y="2142"/>
                  </a:lnTo>
                  <a:lnTo>
                    <a:pt x="2001" y="2142"/>
                  </a:lnTo>
                  <a:cubicBezTo>
                    <a:pt x="2148" y="1924"/>
                    <a:pt x="2219" y="1628"/>
                    <a:pt x="2001" y="1403"/>
                  </a:cubicBezTo>
                  <a:cubicBezTo>
                    <a:pt x="1776" y="1107"/>
                    <a:pt x="1628" y="811"/>
                    <a:pt x="1557" y="444"/>
                  </a:cubicBezTo>
                  <a:lnTo>
                    <a:pt x="1332" y="219"/>
                  </a:lnTo>
                  <a:cubicBezTo>
                    <a:pt x="1261" y="71"/>
                    <a:pt x="965" y="0"/>
                    <a:pt x="888" y="148"/>
                  </a:cubicBezTo>
                  <a:cubicBezTo>
                    <a:pt x="521" y="515"/>
                    <a:pt x="148" y="888"/>
                    <a:pt x="225" y="1480"/>
                  </a:cubicBezTo>
                  <a:cubicBezTo>
                    <a:pt x="225" y="1699"/>
                    <a:pt x="77" y="1847"/>
                    <a:pt x="0" y="20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29" name="Google Shape;1883;p59">
              <a:extLst>
                <a:ext uri="{FF2B5EF4-FFF2-40B4-BE49-F238E27FC236}">
                  <a16:creationId xmlns:a16="http://schemas.microsoft.com/office/drawing/2014/main" id="{83FE856C-C850-C066-46C3-1BAE3ADA650B}"/>
                </a:ext>
              </a:extLst>
            </p:cNvPr>
            <p:cNvSpPr/>
            <p:nvPr/>
          </p:nvSpPr>
          <p:spPr>
            <a:xfrm>
              <a:off x="4238450" y="1009025"/>
              <a:ext cx="59225" cy="74000"/>
            </a:xfrm>
            <a:custGeom>
              <a:avLst/>
              <a:gdLst/>
              <a:ahLst/>
              <a:cxnLst/>
              <a:rect l="l" t="t" r="r" b="b"/>
              <a:pathLst>
                <a:path w="2369" h="2960" extrusionOk="0">
                  <a:moveTo>
                    <a:pt x="368" y="1261"/>
                  </a:moveTo>
                  <a:cubicBezTo>
                    <a:pt x="72" y="1261"/>
                    <a:pt x="1" y="1480"/>
                    <a:pt x="1" y="1776"/>
                  </a:cubicBezTo>
                  <a:cubicBezTo>
                    <a:pt x="297" y="1776"/>
                    <a:pt x="297" y="1776"/>
                    <a:pt x="220" y="2001"/>
                  </a:cubicBezTo>
                  <a:lnTo>
                    <a:pt x="220" y="2368"/>
                  </a:lnTo>
                  <a:cubicBezTo>
                    <a:pt x="220" y="2593"/>
                    <a:pt x="368" y="2812"/>
                    <a:pt x="664" y="2812"/>
                  </a:cubicBezTo>
                  <a:cubicBezTo>
                    <a:pt x="741" y="2889"/>
                    <a:pt x="812" y="2889"/>
                    <a:pt x="960" y="2889"/>
                  </a:cubicBezTo>
                  <a:cubicBezTo>
                    <a:pt x="1108" y="2960"/>
                    <a:pt x="1184" y="2889"/>
                    <a:pt x="1332" y="2741"/>
                  </a:cubicBezTo>
                  <a:cubicBezTo>
                    <a:pt x="1403" y="2593"/>
                    <a:pt x="1480" y="2445"/>
                    <a:pt x="1480" y="2297"/>
                  </a:cubicBezTo>
                  <a:cubicBezTo>
                    <a:pt x="1551" y="2149"/>
                    <a:pt x="1551" y="2001"/>
                    <a:pt x="1699" y="1853"/>
                  </a:cubicBezTo>
                  <a:cubicBezTo>
                    <a:pt x="1924" y="1705"/>
                    <a:pt x="1995" y="1332"/>
                    <a:pt x="2220" y="1113"/>
                  </a:cubicBezTo>
                  <a:cubicBezTo>
                    <a:pt x="2368" y="1036"/>
                    <a:pt x="2368" y="817"/>
                    <a:pt x="2291" y="669"/>
                  </a:cubicBezTo>
                  <a:cubicBezTo>
                    <a:pt x="2143" y="445"/>
                    <a:pt x="1995" y="297"/>
                    <a:pt x="1847" y="78"/>
                  </a:cubicBezTo>
                  <a:cubicBezTo>
                    <a:pt x="1776" y="1"/>
                    <a:pt x="1699" y="1"/>
                    <a:pt x="1628" y="78"/>
                  </a:cubicBezTo>
                  <a:cubicBezTo>
                    <a:pt x="1332" y="149"/>
                    <a:pt x="1255" y="226"/>
                    <a:pt x="1184" y="521"/>
                  </a:cubicBezTo>
                  <a:cubicBezTo>
                    <a:pt x="1184" y="817"/>
                    <a:pt x="1037" y="965"/>
                    <a:pt x="812" y="1113"/>
                  </a:cubicBezTo>
                  <a:lnTo>
                    <a:pt x="812" y="1113"/>
                  </a:lnTo>
                  <a:lnTo>
                    <a:pt x="812" y="1113"/>
                  </a:lnTo>
                  <a:lnTo>
                    <a:pt x="812" y="1113"/>
                  </a:lnTo>
                  <a:cubicBezTo>
                    <a:pt x="664" y="1261"/>
                    <a:pt x="516" y="1261"/>
                    <a:pt x="368" y="126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0" name="Google Shape;1884;p59">
              <a:extLst>
                <a:ext uri="{FF2B5EF4-FFF2-40B4-BE49-F238E27FC236}">
                  <a16:creationId xmlns:a16="http://schemas.microsoft.com/office/drawing/2014/main" id="{115FE3F3-C2C1-76A2-12CD-A48AF36884E0}"/>
                </a:ext>
              </a:extLst>
            </p:cNvPr>
            <p:cNvSpPr/>
            <p:nvPr/>
          </p:nvSpPr>
          <p:spPr>
            <a:xfrm>
              <a:off x="6206225" y="2954600"/>
              <a:ext cx="38800" cy="88800"/>
            </a:xfrm>
            <a:custGeom>
              <a:avLst/>
              <a:gdLst/>
              <a:ahLst/>
              <a:cxnLst/>
              <a:rect l="l" t="t" r="r" b="b"/>
              <a:pathLst>
                <a:path w="1552" h="3552" extrusionOk="0">
                  <a:moveTo>
                    <a:pt x="1107" y="1"/>
                  </a:moveTo>
                  <a:lnTo>
                    <a:pt x="888" y="1"/>
                  </a:lnTo>
                  <a:lnTo>
                    <a:pt x="445" y="445"/>
                  </a:lnTo>
                  <a:cubicBezTo>
                    <a:pt x="368" y="669"/>
                    <a:pt x="297" y="888"/>
                    <a:pt x="149" y="1113"/>
                  </a:cubicBezTo>
                  <a:cubicBezTo>
                    <a:pt x="1" y="1409"/>
                    <a:pt x="1" y="1628"/>
                    <a:pt x="1" y="1924"/>
                  </a:cubicBezTo>
                  <a:cubicBezTo>
                    <a:pt x="1" y="2445"/>
                    <a:pt x="72" y="2889"/>
                    <a:pt x="445" y="3185"/>
                  </a:cubicBezTo>
                  <a:cubicBezTo>
                    <a:pt x="593" y="3256"/>
                    <a:pt x="664" y="3404"/>
                    <a:pt x="740" y="3481"/>
                  </a:cubicBezTo>
                  <a:cubicBezTo>
                    <a:pt x="811" y="3552"/>
                    <a:pt x="888" y="3552"/>
                    <a:pt x="888" y="3404"/>
                  </a:cubicBezTo>
                  <a:cubicBezTo>
                    <a:pt x="959" y="3256"/>
                    <a:pt x="959" y="3037"/>
                    <a:pt x="1036" y="2960"/>
                  </a:cubicBezTo>
                  <a:cubicBezTo>
                    <a:pt x="1332" y="2516"/>
                    <a:pt x="1332" y="2072"/>
                    <a:pt x="1403" y="1628"/>
                  </a:cubicBezTo>
                  <a:cubicBezTo>
                    <a:pt x="1403" y="1261"/>
                    <a:pt x="1480" y="888"/>
                    <a:pt x="1480" y="522"/>
                  </a:cubicBezTo>
                  <a:cubicBezTo>
                    <a:pt x="1551" y="297"/>
                    <a:pt x="1403" y="78"/>
                    <a:pt x="1107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1" name="Google Shape;1885;p59">
              <a:extLst>
                <a:ext uri="{FF2B5EF4-FFF2-40B4-BE49-F238E27FC236}">
                  <a16:creationId xmlns:a16="http://schemas.microsoft.com/office/drawing/2014/main" id="{EA60D051-F866-C40A-BE62-9C959BF499D7}"/>
                </a:ext>
              </a:extLst>
            </p:cNvPr>
            <p:cNvSpPr/>
            <p:nvPr/>
          </p:nvSpPr>
          <p:spPr>
            <a:xfrm>
              <a:off x="4327225" y="942450"/>
              <a:ext cx="60975" cy="81400"/>
            </a:xfrm>
            <a:custGeom>
              <a:avLst/>
              <a:gdLst/>
              <a:ahLst/>
              <a:cxnLst/>
              <a:rect l="l" t="t" r="r" b="b"/>
              <a:pathLst>
                <a:path w="2439" h="3256" extrusionOk="0">
                  <a:moveTo>
                    <a:pt x="516" y="2368"/>
                  </a:moveTo>
                  <a:lnTo>
                    <a:pt x="664" y="2516"/>
                  </a:lnTo>
                  <a:lnTo>
                    <a:pt x="664" y="2516"/>
                  </a:lnTo>
                  <a:lnTo>
                    <a:pt x="740" y="2516"/>
                  </a:lnTo>
                  <a:lnTo>
                    <a:pt x="664" y="2516"/>
                  </a:lnTo>
                  <a:lnTo>
                    <a:pt x="664" y="2516"/>
                  </a:lnTo>
                  <a:cubicBezTo>
                    <a:pt x="516" y="2516"/>
                    <a:pt x="445" y="2593"/>
                    <a:pt x="297" y="2593"/>
                  </a:cubicBezTo>
                  <a:cubicBezTo>
                    <a:pt x="220" y="2664"/>
                    <a:pt x="220" y="2741"/>
                    <a:pt x="149" y="2812"/>
                  </a:cubicBezTo>
                  <a:lnTo>
                    <a:pt x="297" y="2960"/>
                  </a:lnTo>
                  <a:cubicBezTo>
                    <a:pt x="516" y="3108"/>
                    <a:pt x="888" y="3037"/>
                    <a:pt x="1184" y="3255"/>
                  </a:cubicBezTo>
                  <a:cubicBezTo>
                    <a:pt x="1255" y="3255"/>
                    <a:pt x="1403" y="3255"/>
                    <a:pt x="1480" y="3184"/>
                  </a:cubicBezTo>
                  <a:cubicBezTo>
                    <a:pt x="1551" y="3184"/>
                    <a:pt x="1628" y="3184"/>
                    <a:pt x="1628" y="3108"/>
                  </a:cubicBezTo>
                  <a:cubicBezTo>
                    <a:pt x="1776" y="2741"/>
                    <a:pt x="1995" y="2593"/>
                    <a:pt x="2291" y="2445"/>
                  </a:cubicBezTo>
                  <a:cubicBezTo>
                    <a:pt x="2439" y="2297"/>
                    <a:pt x="2439" y="2149"/>
                    <a:pt x="2291" y="2001"/>
                  </a:cubicBezTo>
                  <a:cubicBezTo>
                    <a:pt x="2220" y="1924"/>
                    <a:pt x="2220" y="1924"/>
                    <a:pt x="2143" y="1924"/>
                  </a:cubicBezTo>
                  <a:lnTo>
                    <a:pt x="2220" y="1853"/>
                  </a:lnTo>
                  <a:lnTo>
                    <a:pt x="2143" y="1853"/>
                  </a:lnTo>
                  <a:lnTo>
                    <a:pt x="2143" y="1924"/>
                  </a:lnTo>
                  <a:lnTo>
                    <a:pt x="1995" y="1924"/>
                  </a:lnTo>
                  <a:lnTo>
                    <a:pt x="1995" y="1853"/>
                  </a:lnTo>
                  <a:lnTo>
                    <a:pt x="1924" y="1853"/>
                  </a:lnTo>
                  <a:lnTo>
                    <a:pt x="1995" y="1924"/>
                  </a:lnTo>
                  <a:cubicBezTo>
                    <a:pt x="1847" y="1853"/>
                    <a:pt x="1699" y="1776"/>
                    <a:pt x="1628" y="1705"/>
                  </a:cubicBezTo>
                  <a:cubicBezTo>
                    <a:pt x="1551" y="1705"/>
                    <a:pt x="1480" y="1628"/>
                    <a:pt x="1480" y="1557"/>
                  </a:cubicBezTo>
                  <a:cubicBezTo>
                    <a:pt x="1628" y="1113"/>
                    <a:pt x="1255" y="740"/>
                    <a:pt x="1403" y="296"/>
                  </a:cubicBezTo>
                  <a:cubicBezTo>
                    <a:pt x="1480" y="296"/>
                    <a:pt x="1403" y="225"/>
                    <a:pt x="1332" y="148"/>
                  </a:cubicBezTo>
                  <a:cubicBezTo>
                    <a:pt x="1036" y="1"/>
                    <a:pt x="740" y="77"/>
                    <a:pt x="664" y="444"/>
                  </a:cubicBezTo>
                  <a:cubicBezTo>
                    <a:pt x="664" y="740"/>
                    <a:pt x="664" y="1113"/>
                    <a:pt x="445" y="1409"/>
                  </a:cubicBezTo>
                  <a:cubicBezTo>
                    <a:pt x="368" y="1557"/>
                    <a:pt x="445" y="1628"/>
                    <a:pt x="593" y="1705"/>
                  </a:cubicBezTo>
                  <a:lnTo>
                    <a:pt x="664" y="1705"/>
                  </a:lnTo>
                  <a:cubicBezTo>
                    <a:pt x="664" y="1776"/>
                    <a:pt x="593" y="1853"/>
                    <a:pt x="516" y="1853"/>
                  </a:cubicBezTo>
                  <a:cubicBezTo>
                    <a:pt x="368" y="1853"/>
                    <a:pt x="149" y="1853"/>
                    <a:pt x="72" y="2001"/>
                  </a:cubicBezTo>
                  <a:cubicBezTo>
                    <a:pt x="1" y="2368"/>
                    <a:pt x="368" y="2297"/>
                    <a:pt x="516" y="2368"/>
                  </a:cubicBezTo>
                  <a:close/>
                  <a:moveTo>
                    <a:pt x="1332" y="2149"/>
                  </a:moveTo>
                  <a:lnTo>
                    <a:pt x="1332" y="2149"/>
                  </a:lnTo>
                  <a:lnTo>
                    <a:pt x="1255" y="2149"/>
                  </a:lnTo>
                  <a:lnTo>
                    <a:pt x="1255" y="20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2" name="Google Shape;1886;p59">
              <a:extLst>
                <a:ext uri="{FF2B5EF4-FFF2-40B4-BE49-F238E27FC236}">
                  <a16:creationId xmlns:a16="http://schemas.microsoft.com/office/drawing/2014/main" id="{26BE7E97-F17A-4543-9EE7-F2E9467DC628}"/>
                </a:ext>
              </a:extLst>
            </p:cNvPr>
            <p:cNvSpPr/>
            <p:nvPr/>
          </p:nvSpPr>
          <p:spPr>
            <a:xfrm>
              <a:off x="2089450" y="1177400"/>
              <a:ext cx="51800" cy="59200"/>
            </a:xfrm>
            <a:custGeom>
              <a:avLst/>
              <a:gdLst/>
              <a:ahLst/>
              <a:cxnLst/>
              <a:rect l="l" t="t" r="r" b="b"/>
              <a:pathLst>
                <a:path w="2072" h="2368" extrusionOk="0">
                  <a:moveTo>
                    <a:pt x="219" y="888"/>
                  </a:moveTo>
                  <a:cubicBezTo>
                    <a:pt x="0" y="1036"/>
                    <a:pt x="0" y="1332"/>
                    <a:pt x="219" y="1480"/>
                  </a:cubicBezTo>
                  <a:cubicBezTo>
                    <a:pt x="444" y="1776"/>
                    <a:pt x="740" y="1995"/>
                    <a:pt x="959" y="2220"/>
                  </a:cubicBezTo>
                  <a:cubicBezTo>
                    <a:pt x="1036" y="2220"/>
                    <a:pt x="1107" y="2220"/>
                    <a:pt x="1184" y="2291"/>
                  </a:cubicBezTo>
                  <a:cubicBezTo>
                    <a:pt x="1332" y="2368"/>
                    <a:pt x="1628" y="2291"/>
                    <a:pt x="1699" y="2072"/>
                  </a:cubicBezTo>
                  <a:cubicBezTo>
                    <a:pt x="1776" y="1847"/>
                    <a:pt x="1924" y="1551"/>
                    <a:pt x="1995" y="1332"/>
                  </a:cubicBezTo>
                  <a:cubicBezTo>
                    <a:pt x="1995" y="1184"/>
                    <a:pt x="2072" y="1036"/>
                    <a:pt x="2072" y="888"/>
                  </a:cubicBezTo>
                  <a:cubicBezTo>
                    <a:pt x="2072" y="592"/>
                    <a:pt x="1924" y="367"/>
                    <a:pt x="1699" y="148"/>
                  </a:cubicBezTo>
                  <a:cubicBezTo>
                    <a:pt x="1628" y="0"/>
                    <a:pt x="1403" y="0"/>
                    <a:pt x="1255" y="0"/>
                  </a:cubicBezTo>
                  <a:lnTo>
                    <a:pt x="959" y="0"/>
                  </a:lnTo>
                  <a:cubicBezTo>
                    <a:pt x="740" y="367"/>
                    <a:pt x="444" y="592"/>
                    <a:pt x="219" y="88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1033" name="Google Shape;1887;p59">
              <a:extLst>
                <a:ext uri="{FF2B5EF4-FFF2-40B4-BE49-F238E27FC236}">
                  <a16:creationId xmlns:a16="http://schemas.microsoft.com/office/drawing/2014/main" id="{D1E0187D-3EA9-9A33-5A06-749CB6B3C1A3}"/>
                </a:ext>
              </a:extLst>
            </p:cNvPr>
            <p:cNvSpPr/>
            <p:nvPr/>
          </p:nvSpPr>
          <p:spPr>
            <a:xfrm>
              <a:off x="2111650" y="11774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0"/>
                  </a:moveTo>
                  <a:lnTo>
                    <a:pt x="71" y="0"/>
                  </a:lnTo>
                  <a:lnTo>
                    <a:pt x="0" y="0"/>
                  </a:lnTo>
                  <a:lnTo>
                    <a:pt x="7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4" name="Google Shape;1888;p59">
              <a:extLst>
                <a:ext uri="{FF2B5EF4-FFF2-40B4-BE49-F238E27FC236}">
                  <a16:creationId xmlns:a16="http://schemas.microsoft.com/office/drawing/2014/main" id="{0C1782F8-E568-4334-D38E-B39D534BB6F5}"/>
                </a:ext>
              </a:extLst>
            </p:cNvPr>
            <p:cNvSpPr/>
            <p:nvPr/>
          </p:nvSpPr>
          <p:spPr>
            <a:xfrm>
              <a:off x="5869650" y="936975"/>
              <a:ext cx="79475" cy="35100"/>
            </a:xfrm>
            <a:custGeom>
              <a:avLst/>
              <a:gdLst/>
              <a:ahLst/>
              <a:cxnLst/>
              <a:rect l="l" t="t" r="r" b="b"/>
              <a:pathLst>
                <a:path w="3179" h="1404" extrusionOk="0">
                  <a:moveTo>
                    <a:pt x="515" y="959"/>
                  </a:moveTo>
                  <a:cubicBezTo>
                    <a:pt x="1036" y="1255"/>
                    <a:pt x="1627" y="1332"/>
                    <a:pt x="2142" y="1403"/>
                  </a:cubicBezTo>
                  <a:cubicBezTo>
                    <a:pt x="2290" y="1403"/>
                    <a:pt x="2438" y="1403"/>
                    <a:pt x="2586" y="1332"/>
                  </a:cubicBezTo>
                  <a:cubicBezTo>
                    <a:pt x="2882" y="1255"/>
                    <a:pt x="3107" y="1107"/>
                    <a:pt x="3178" y="811"/>
                  </a:cubicBezTo>
                  <a:lnTo>
                    <a:pt x="3178" y="515"/>
                  </a:lnTo>
                  <a:cubicBezTo>
                    <a:pt x="3030" y="220"/>
                    <a:pt x="2734" y="1"/>
                    <a:pt x="2438" y="1"/>
                  </a:cubicBezTo>
                  <a:cubicBezTo>
                    <a:pt x="2142" y="1"/>
                    <a:pt x="1923" y="149"/>
                    <a:pt x="1699" y="149"/>
                  </a:cubicBezTo>
                  <a:cubicBezTo>
                    <a:pt x="1403" y="149"/>
                    <a:pt x="1184" y="149"/>
                    <a:pt x="888" y="72"/>
                  </a:cubicBezTo>
                  <a:cubicBezTo>
                    <a:pt x="811" y="72"/>
                    <a:pt x="740" y="149"/>
                    <a:pt x="663" y="149"/>
                  </a:cubicBezTo>
                  <a:cubicBezTo>
                    <a:pt x="515" y="296"/>
                    <a:pt x="367" y="220"/>
                    <a:pt x="148" y="220"/>
                  </a:cubicBezTo>
                  <a:cubicBezTo>
                    <a:pt x="71" y="220"/>
                    <a:pt x="0" y="367"/>
                    <a:pt x="71" y="444"/>
                  </a:cubicBezTo>
                  <a:cubicBezTo>
                    <a:pt x="148" y="663"/>
                    <a:pt x="296" y="888"/>
                    <a:pt x="515" y="95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5" name="Google Shape;1889;p59">
              <a:extLst>
                <a:ext uri="{FF2B5EF4-FFF2-40B4-BE49-F238E27FC236}">
                  <a16:creationId xmlns:a16="http://schemas.microsoft.com/office/drawing/2014/main" id="{A50EC570-EE36-6A43-D920-6251F1156C54}"/>
                </a:ext>
              </a:extLst>
            </p:cNvPr>
            <p:cNvSpPr/>
            <p:nvPr/>
          </p:nvSpPr>
          <p:spPr>
            <a:xfrm>
              <a:off x="6860925" y="3659300"/>
              <a:ext cx="94275" cy="51800"/>
            </a:xfrm>
            <a:custGeom>
              <a:avLst/>
              <a:gdLst/>
              <a:ahLst/>
              <a:cxnLst/>
              <a:rect l="l" t="t" r="r" b="b"/>
              <a:pathLst>
                <a:path w="3771" h="2072" extrusionOk="0">
                  <a:moveTo>
                    <a:pt x="3403" y="72"/>
                  </a:moveTo>
                  <a:cubicBezTo>
                    <a:pt x="3107" y="1"/>
                    <a:pt x="2959" y="72"/>
                    <a:pt x="2811" y="368"/>
                  </a:cubicBezTo>
                  <a:cubicBezTo>
                    <a:pt x="2735" y="740"/>
                    <a:pt x="2439" y="959"/>
                    <a:pt x="2143" y="1107"/>
                  </a:cubicBezTo>
                  <a:cubicBezTo>
                    <a:pt x="1924" y="1184"/>
                    <a:pt x="1699" y="1107"/>
                    <a:pt x="1551" y="959"/>
                  </a:cubicBezTo>
                  <a:lnTo>
                    <a:pt x="1551" y="888"/>
                  </a:lnTo>
                  <a:lnTo>
                    <a:pt x="1551" y="888"/>
                  </a:lnTo>
                  <a:lnTo>
                    <a:pt x="1551" y="959"/>
                  </a:lnTo>
                  <a:cubicBezTo>
                    <a:pt x="1255" y="1036"/>
                    <a:pt x="888" y="1107"/>
                    <a:pt x="515" y="1107"/>
                  </a:cubicBezTo>
                  <a:lnTo>
                    <a:pt x="367" y="1107"/>
                  </a:lnTo>
                  <a:lnTo>
                    <a:pt x="148" y="1107"/>
                  </a:lnTo>
                  <a:cubicBezTo>
                    <a:pt x="71" y="1184"/>
                    <a:pt x="0" y="1184"/>
                    <a:pt x="0" y="1255"/>
                  </a:cubicBezTo>
                  <a:lnTo>
                    <a:pt x="0" y="1480"/>
                  </a:lnTo>
                  <a:cubicBezTo>
                    <a:pt x="663" y="1995"/>
                    <a:pt x="1403" y="2072"/>
                    <a:pt x="2220" y="1924"/>
                  </a:cubicBezTo>
                  <a:cubicBezTo>
                    <a:pt x="2291" y="1924"/>
                    <a:pt x="2368" y="1847"/>
                    <a:pt x="2368" y="1847"/>
                  </a:cubicBezTo>
                  <a:cubicBezTo>
                    <a:pt x="2735" y="1699"/>
                    <a:pt x="2882" y="1332"/>
                    <a:pt x="3255" y="1255"/>
                  </a:cubicBezTo>
                  <a:cubicBezTo>
                    <a:pt x="3326" y="1184"/>
                    <a:pt x="3326" y="1107"/>
                    <a:pt x="3326" y="1036"/>
                  </a:cubicBezTo>
                  <a:cubicBezTo>
                    <a:pt x="3326" y="811"/>
                    <a:pt x="3551" y="740"/>
                    <a:pt x="3622" y="516"/>
                  </a:cubicBezTo>
                  <a:cubicBezTo>
                    <a:pt x="3770" y="297"/>
                    <a:pt x="3622" y="72"/>
                    <a:pt x="3403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6" name="Google Shape;1890;p59">
              <a:extLst>
                <a:ext uri="{FF2B5EF4-FFF2-40B4-BE49-F238E27FC236}">
                  <a16:creationId xmlns:a16="http://schemas.microsoft.com/office/drawing/2014/main" id="{76F69DCE-AD85-06FB-1493-4F73C8481224}"/>
                </a:ext>
              </a:extLst>
            </p:cNvPr>
            <p:cNvSpPr/>
            <p:nvPr/>
          </p:nvSpPr>
          <p:spPr>
            <a:xfrm>
              <a:off x="1969150" y="912850"/>
              <a:ext cx="62925" cy="44425"/>
            </a:xfrm>
            <a:custGeom>
              <a:avLst/>
              <a:gdLst/>
              <a:ahLst/>
              <a:cxnLst/>
              <a:rect l="l" t="t" r="r" b="b"/>
              <a:pathLst>
                <a:path w="2517" h="1777" extrusionOk="0">
                  <a:moveTo>
                    <a:pt x="78" y="741"/>
                  </a:moveTo>
                  <a:cubicBezTo>
                    <a:pt x="374" y="818"/>
                    <a:pt x="593" y="889"/>
                    <a:pt x="741" y="1114"/>
                  </a:cubicBezTo>
                  <a:cubicBezTo>
                    <a:pt x="1037" y="1114"/>
                    <a:pt x="1185" y="1409"/>
                    <a:pt x="1332" y="1557"/>
                  </a:cubicBezTo>
                  <a:cubicBezTo>
                    <a:pt x="1776" y="1776"/>
                    <a:pt x="2368" y="1557"/>
                    <a:pt x="2445" y="1114"/>
                  </a:cubicBezTo>
                  <a:lnTo>
                    <a:pt x="2445" y="670"/>
                  </a:lnTo>
                  <a:lnTo>
                    <a:pt x="2445" y="593"/>
                  </a:lnTo>
                  <a:cubicBezTo>
                    <a:pt x="2516" y="226"/>
                    <a:pt x="2297" y="1"/>
                    <a:pt x="2001" y="78"/>
                  </a:cubicBezTo>
                  <a:cubicBezTo>
                    <a:pt x="1628" y="149"/>
                    <a:pt x="1332" y="149"/>
                    <a:pt x="1037" y="149"/>
                  </a:cubicBezTo>
                  <a:cubicBezTo>
                    <a:pt x="818" y="149"/>
                    <a:pt x="593" y="226"/>
                    <a:pt x="297" y="226"/>
                  </a:cubicBezTo>
                  <a:cubicBezTo>
                    <a:pt x="226" y="226"/>
                    <a:pt x="149" y="297"/>
                    <a:pt x="78" y="374"/>
                  </a:cubicBezTo>
                  <a:cubicBezTo>
                    <a:pt x="1" y="445"/>
                    <a:pt x="1" y="522"/>
                    <a:pt x="1" y="593"/>
                  </a:cubicBezTo>
                  <a:cubicBezTo>
                    <a:pt x="1" y="593"/>
                    <a:pt x="1" y="741"/>
                    <a:pt x="78" y="74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7" name="Google Shape;1891;p59">
              <a:extLst>
                <a:ext uri="{FF2B5EF4-FFF2-40B4-BE49-F238E27FC236}">
                  <a16:creationId xmlns:a16="http://schemas.microsoft.com/office/drawing/2014/main" id="{7549F7D5-8576-3564-32D8-4E470EF17CBB}"/>
                </a:ext>
              </a:extLst>
            </p:cNvPr>
            <p:cNvSpPr/>
            <p:nvPr/>
          </p:nvSpPr>
          <p:spPr>
            <a:xfrm>
              <a:off x="5851150" y="1066425"/>
              <a:ext cx="62900" cy="42500"/>
            </a:xfrm>
            <a:custGeom>
              <a:avLst/>
              <a:gdLst/>
              <a:ahLst/>
              <a:cxnLst/>
              <a:rect l="l" t="t" r="r" b="b"/>
              <a:pathLst>
                <a:path w="2516" h="1700" extrusionOk="0">
                  <a:moveTo>
                    <a:pt x="71" y="1628"/>
                  </a:moveTo>
                  <a:cubicBezTo>
                    <a:pt x="71" y="1628"/>
                    <a:pt x="148" y="1699"/>
                    <a:pt x="148" y="1628"/>
                  </a:cubicBezTo>
                  <a:cubicBezTo>
                    <a:pt x="444" y="1480"/>
                    <a:pt x="740" y="1403"/>
                    <a:pt x="1107" y="1403"/>
                  </a:cubicBezTo>
                  <a:cubicBezTo>
                    <a:pt x="1480" y="1403"/>
                    <a:pt x="1924" y="1332"/>
                    <a:pt x="2291" y="1256"/>
                  </a:cubicBezTo>
                  <a:cubicBezTo>
                    <a:pt x="2439" y="1256"/>
                    <a:pt x="2515" y="1037"/>
                    <a:pt x="2439" y="889"/>
                  </a:cubicBezTo>
                  <a:cubicBezTo>
                    <a:pt x="2220" y="593"/>
                    <a:pt x="1995" y="297"/>
                    <a:pt x="1628" y="220"/>
                  </a:cubicBezTo>
                  <a:lnTo>
                    <a:pt x="1184" y="1"/>
                  </a:lnTo>
                  <a:lnTo>
                    <a:pt x="592" y="1"/>
                  </a:lnTo>
                  <a:cubicBezTo>
                    <a:pt x="444" y="1"/>
                    <a:pt x="296" y="149"/>
                    <a:pt x="219" y="297"/>
                  </a:cubicBezTo>
                  <a:cubicBezTo>
                    <a:pt x="219" y="516"/>
                    <a:pt x="148" y="741"/>
                    <a:pt x="71" y="1185"/>
                  </a:cubicBezTo>
                  <a:cubicBezTo>
                    <a:pt x="71" y="1108"/>
                    <a:pt x="0" y="1332"/>
                    <a:pt x="0" y="1551"/>
                  </a:cubicBezTo>
                  <a:cubicBezTo>
                    <a:pt x="0" y="1551"/>
                    <a:pt x="0" y="1628"/>
                    <a:pt x="71" y="162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8" name="Google Shape;1892;p59">
              <a:extLst>
                <a:ext uri="{FF2B5EF4-FFF2-40B4-BE49-F238E27FC236}">
                  <a16:creationId xmlns:a16="http://schemas.microsoft.com/office/drawing/2014/main" id="{A9BB5B55-4783-67F4-CB83-5FE731D19AD1}"/>
                </a:ext>
              </a:extLst>
            </p:cNvPr>
            <p:cNvSpPr/>
            <p:nvPr/>
          </p:nvSpPr>
          <p:spPr>
            <a:xfrm>
              <a:off x="5965800" y="3089675"/>
              <a:ext cx="53600" cy="48125"/>
            </a:xfrm>
            <a:custGeom>
              <a:avLst/>
              <a:gdLst/>
              <a:ahLst/>
              <a:cxnLst/>
              <a:rect l="l" t="t" r="r" b="b"/>
              <a:pathLst>
                <a:path w="2144" h="1925" extrusionOk="0">
                  <a:moveTo>
                    <a:pt x="1776" y="1404"/>
                  </a:moveTo>
                  <a:cubicBezTo>
                    <a:pt x="1924" y="1108"/>
                    <a:pt x="2072" y="812"/>
                    <a:pt x="2143" y="445"/>
                  </a:cubicBezTo>
                  <a:cubicBezTo>
                    <a:pt x="2143" y="368"/>
                    <a:pt x="2072" y="220"/>
                    <a:pt x="1995" y="149"/>
                  </a:cubicBezTo>
                  <a:cubicBezTo>
                    <a:pt x="1847" y="72"/>
                    <a:pt x="1776" y="72"/>
                    <a:pt x="1699" y="1"/>
                  </a:cubicBezTo>
                  <a:lnTo>
                    <a:pt x="1480" y="1"/>
                  </a:lnTo>
                  <a:cubicBezTo>
                    <a:pt x="960" y="1"/>
                    <a:pt x="516" y="220"/>
                    <a:pt x="220" y="664"/>
                  </a:cubicBezTo>
                  <a:cubicBezTo>
                    <a:pt x="149" y="664"/>
                    <a:pt x="149" y="741"/>
                    <a:pt x="149" y="812"/>
                  </a:cubicBezTo>
                  <a:cubicBezTo>
                    <a:pt x="1" y="1185"/>
                    <a:pt x="220" y="1628"/>
                    <a:pt x="593" y="1776"/>
                  </a:cubicBezTo>
                  <a:cubicBezTo>
                    <a:pt x="960" y="1924"/>
                    <a:pt x="1551" y="1699"/>
                    <a:pt x="1776" y="140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39" name="Google Shape;1893;p59">
              <a:extLst>
                <a:ext uri="{FF2B5EF4-FFF2-40B4-BE49-F238E27FC236}">
                  <a16:creationId xmlns:a16="http://schemas.microsoft.com/office/drawing/2014/main" id="{6FE6A334-C654-8F23-4E7E-8F63E6215937}"/>
                </a:ext>
              </a:extLst>
            </p:cNvPr>
            <p:cNvSpPr/>
            <p:nvPr/>
          </p:nvSpPr>
          <p:spPr>
            <a:xfrm>
              <a:off x="3766775" y="2575550"/>
              <a:ext cx="33325" cy="70300"/>
            </a:xfrm>
            <a:custGeom>
              <a:avLst/>
              <a:gdLst/>
              <a:ahLst/>
              <a:cxnLst/>
              <a:rect l="l" t="t" r="r" b="b"/>
              <a:pathLst>
                <a:path w="1333" h="2812" extrusionOk="0">
                  <a:moveTo>
                    <a:pt x="1" y="811"/>
                  </a:moveTo>
                  <a:cubicBezTo>
                    <a:pt x="149" y="1184"/>
                    <a:pt x="149" y="1628"/>
                    <a:pt x="149" y="1995"/>
                  </a:cubicBezTo>
                  <a:cubicBezTo>
                    <a:pt x="149" y="2664"/>
                    <a:pt x="522" y="2812"/>
                    <a:pt x="1037" y="2439"/>
                  </a:cubicBezTo>
                  <a:cubicBezTo>
                    <a:pt x="1185" y="2368"/>
                    <a:pt x="1261" y="2220"/>
                    <a:pt x="1261" y="2143"/>
                  </a:cubicBezTo>
                  <a:lnTo>
                    <a:pt x="1261" y="1480"/>
                  </a:lnTo>
                  <a:lnTo>
                    <a:pt x="1332" y="1480"/>
                  </a:lnTo>
                  <a:cubicBezTo>
                    <a:pt x="1332" y="1332"/>
                    <a:pt x="1261" y="1184"/>
                    <a:pt x="1261" y="1036"/>
                  </a:cubicBezTo>
                  <a:lnTo>
                    <a:pt x="1261" y="740"/>
                  </a:lnTo>
                  <a:cubicBezTo>
                    <a:pt x="1261" y="367"/>
                    <a:pt x="889" y="1"/>
                    <a:pt x="445" y="296"/>
                  </a:cubicBezTo>
                  <a:cubicBezTo>
                    <a:pt x="374" y="367"/>
                    <a:pt x="226" y="444"/>
                    <a:pt x="78" y="515"/>
                  </a:cubicBezTo>
                  <a:cubicBezTo>
                    <a:pt x="1" y="592"/>
                    <a:pt x="1" y="663"/>
                    <a:pt x="1" y="81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0" name="Google Shape;1894;p59">
              <a:extLst>
                <a:ext uri="{FF2B5EF4-FFF2-40B4-BE49-F238E27FC236}">
                  <a16:creationId xmlns:a16="http://schemas.microsoft.com/office/drawing/2014/main" id="{752FDFCE-162E-F352-6C7F-C721145E62D7}"/>
                </a:ext>
              </a:extLst>
            </p:cNvPr>
            <p:cNvSpPr/>
            <p:nvPr/>
          </p:nvSpPr>
          <p:spPr>
            <a:xfrm>
              <a:off x="2246575" y="1606450"/>
              <a:ext cx="50025" cy="48125"/>
            </a:xfrm>
            <a:custGeom>
              <a:avLst/>
              <a:gdLst/>
              <a:ahLst/>
              <a:cxnLst/>
              <a:rect l="l" t="t" r="r" b="b"/>
              <a:pathLst>
                <a:path w="2001" h="1925" extrusionOk="0">
                  <a:moveTo>
                    <a:pt x="77" y="1185"/>
                  </a:moveTo>
                  <a:lnTo>
                    <a:pt x="77" y="1333"/>
                  </a:lnTo>
                  <a:cubicBezTo>
                    <a:pt x="0" y="1628"/>
                    <a:pt x="148" y="1847"/>
                    <a:pt x="521" y="1847"/>
                  </a:cubicBezTo>
                  <a:cubicBezTo>
                    <a:pt x="1036" y="1924"/>
                    <a:pt x="1480" y="1699"/>
                    <a:pt x="1776" y="1108"/>
                  </a:cubicBezTo>
                  <a:cubicBezTo>
                    <a:pt x="1853" y="960"/>
                    <a:pt x="1853" y="812"/>
                    <a:pt x="1924" y="664"/>
                  </a:cubicBezTo>
                  <a:cubicBezTo>
                    <a:pt x="2001" y="516"/>
                    <a:pt x="1853" y="297"/>
                    <a:pt x="1705" y="149"/>
                  </a:cubicBezTo>
                  <a:cubicBezTo>
                    <a:pt x="1480" y="1"/>
                    <a:pt x="1184" y="1"/>
                    <a:pt x="965" y="149"/>
                  </a:cubicBezTo>
                  <a:cubicBezTo>
                    <a:pt x="592" y="445"/>
                    <a:pt x="296" y="812"/>
                    <a:pt x="77" y="118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1" name="Google Shape;1895;p59">
              <a:extLst>
                <a:ext uri="{FF2B5EF4-FFF2-40B4-BE49-F238E27FC236}">
                  <a16:creationId xmlns:a16="http://schemas.microsoft.com/office/drawing/2014/main" id="{F49C675C-1B5B-6739-FED7-038F96B902E2}"/>
                </a:ext>
              </a:extLst>
            </p:cNvPr>
            <p:cNvSpPr/>
            <p:nvPr/>
          </p:nvSpPr>
          <p:spPr>
            <a:xfrm>
              <a:off x="970475" y="2004000"/>
              <a:ext cx="29625" cy="79625"/>
            </a:xfrm>
            <a:custGeom>
              <a:avLst/>
              <a:gdLst/>
              <a:ahLst/>
              <a:cxnLst/>
              <a:rect l="l" t="t" r="r" b="b"/>
              <a:pathLst>
                <a:path w="1185" h="3185" extrusionOk="0">
                  <a:moveTo>
                    <a:pt x="1113" y="374"/>
                  </a:moveTo>
                  <a:cubicBezTo>
                    <a:pt x="965" y="297"/>
                    <a:pt x="740" y="149"/>
                    <a:pt x="592" y="78"/>
                  </a:cubicBezTo>
                  <a:cubicBezTo>
                    <a:pt x="445" y="1"/>
                    <a:pt x="297" y="78"/>
                    <a:pt x="226" y="226"/>
                  </a:cubicBezTo>
                  <a:cubicBezTo>
                    <a:pt x="78" y="374"/>
                    <a:pt x="1" y="522"/>
                    <a:pt x="1" y="670"/>
                  </a:cubicBezTo>
                  <a:cubicBezTo>
                    <a:pt x="1" y="889"/>
                    <a:pt x="78" y="1114"/>
                    <a:pt x="78" y="1332"/>
                  </a:cubicBezTo>
                  <a:lnTo>
                    <a:pt x="78" y="1332"/>
                  </a:lnTo>
                  <a:lnTo>
                    <a:pt x="78" y="1853"/>
                  </a:lnTo>
                  <a:cubicBezTo>
                    <a:pt x="78" y="2297"/>
                    <a:pt x="226" y="2664"/>
                    <a:pt x="445" y="3037"/>
                  </a:cubicBezTo>
                  <a:cubicBezTo>
                    <a:pt x="445" y="3108"/>
                    <a:pt x="521" y="3108"/>
                    <a:pt x="592" y="3185"/>
                  </a:cubicBezTo>
                  <a:lnTo>
                    <a:pt x="669" y="3185"/>
                  </a:lnTo>
                  <a:cubicBezTo>
                    <a:pt x="740" y="3185"/>
                    <a:pt x="740" y="3108"/>
                    <a:pt x="740" y="3108"/>
                  </a:cubicBezTo>
                  <a:cubicBezTo>
                    <a:pt x="521" y="2516"/>
                    <a:pt x="740" y="2001"/>
                    <a:pt x="888" y="1480"/>
                  </a:cubicBezTo>
                  <a:cubicBezTo>
                    <a:pt x="965" y="1185"/>
                    <a:pt x="1113" y="889"/>
                    <a:pt x="1184" y="593"/>
                  </a:cubicBezTo>
                  <a:cubicBezTo>
                    <a:pt x="1184" y="522"/>
                    <a:pt x="1184" y="374"/>
                    <a:pt x="1113" y="37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2" name="Google Shape;1896;p59">
              <a:extLst>
                <a:ext uri="{FF2B5EF4-FFF2-40B4-BE49-F238E27FC236}">
                  <a16:creationId xmlns:a16="http://schemas.microsoft.com/office/drawing/2014/main" id="{2703CC9C-72EA-7478-30E2-3CB85F26DD08}"/>
                </a:ext>
              </a:extLst>
            </p:cNvPr>
            <p:cNvSpPr/>
            <p:nvPr/>
          </p:nvSpPr>
          <p:spPr>
            <a:xfrm>
              <a:off x="6304175" y="3757250"/>
              <a:ext cx="81400" cy="44400"/>
            </a:xfrm>
            <a:custGeom>
              <a:avLst/>
              <a:gdLst/>
              <a:ahLst/>
              <a:cxnLst/>
              <a:rect l="l" t="t" r="r" b="b"/>
              <a:pathLst>
                <a:path w="3256" h="1776" extrusionOk="0">
                  <a:moveTo>
                    <a:pt x="296" y="1705"/>
                  </a:moveTo>
                  <a:cubicBezTo>
                    <a:pt x="669" y="1628"/>
                    <a:pt x="1036" y="1480"/>
                    <a:pt x="1332" y="1184"/>
                  </a:cubicBezTo>
                  <a:cubicBezTo>
                    <a:pt x="1628" y="888"/>
                    <a:pt x="2001" y="669"/>
                    <a:pt x="2445" y="669"/>
                  </a:cubicBezTo>
                  <a:cubicBezTo>
                    <a:pt x="2593" y="592"/>
                    <a:pt x="2812" y="521"/>
                    <a:pt x="2960" y="444"/>
                  </a:cubicBezTo>
                  <a:cubicBezTo>
                    <a:pt x="3036" y="373"/>
                    <a:pt x="3184" y="296"/>
                    <a:pt x="3255" y="148"/>
                  </a:cubicBezTo>
                  <a:cubicBezTo>
                    <a:pt x="3255" y="77"/>
                    <a:pt x="3108" y="0"/>
                    <a:pt x="2889" y="0"/>
                  </a:cubicBezTo>
                  <a:cubicBezTo>
                    <a:pt x="2297" y="0"/>
                    <a:pt x="1776" y="0"/>
                    <a:pt x="1261" y="373"/>
                  </a:cubicBezTo>
                  <a:cubicBezTo>
                    <a:pt x="1113" y="444"/>
                    <a:pt x="888" y="444"/>
                    <a:pt x="740" y="521"/>
                  </a:cubicBezTo>
                  <a:cubicBezTo>
                    <a:pt x="592" y="592"/>
                    <a:pt x="444" y="740"/>
                    <a:pt x="373" y="888"/>
                  </a:cubicBezTo>
                  <a:cubicBezTo>
                    <a:pt x="148" y="1113"/>
                    <a:pt x="0" y="1409"/>
                    <a:pt x="0" y="1705"/>
                  </a:cubicBezTo>
                  <a:cubicBezTo>
                    <a:pt x="148" y="1705"/>
                    <a:pt x="225" y="1776"/>
                    <a:pt x="296" y="170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3" name="Google Shape;1897;p59">
              <a:extLst>
                <a:ext uri="{FF2B5EF4-FFF2-40B4-BE49-F238E27FC236}">
                  <a16:creationId xmlns:a16="http://schemas.microsoft.com/office/drawing/2014/main" id="{F255E5ED-C8C0-3AF2-765E-E588E1BB930D}"/>
                </a:ext>
              </a:extLst>
            </p:cNvPr>
            <p:cNvSpPr/>
            <p:nvPr/>
          </p:nvSpPr>
          <p:spPr>
            <a:xfrm>
              <a:off x="432375" y="1404800"/>
              <a:ext cx="51800" cy="50025"/>
            </a:xfrm>
            <a:custGeom>
              <a:avLst/>
              <a:gdLst/>
              <a:ahLst/>
              <a:cxnLst/>
              <a:rect l="l" t="t" r="r" b="b"/>
              <a:pathLst>
                <a:path w="2072" h="2001" extrusionOk="0">
                  <a:moveTo>
                    <a:pt x="148" y="817"/>
                  </a:moveTo>
                  <a:cubicBezTo>
                    <a:pt x="219" y="888"/>
                    <a:pt x="296" y="965"/>
                    <a:pt x="367" y="965"/>
                  </a:cubicBezTo>
                  <a:cubicBezTo>
                    <a:pt x="663" y="965"/>
                    <a:pt x="811" y="1036"/>
                    <a:pt x="888" y="1261"/>
                  </a:cubicBezTo>
                  <a:cubicBezTo>
                    <a:pt x="959" y="1480"/>
                    <a:pt x="1036" y="1705"/>
                    <a:pt x="1107" y="1853"/>
                  </a:cubicBezTo>
                  <a:cubicBezTo>
                    <a:pt x="1107" y="1924"/>
                    <a:pt x="1255" y="2001"/>
                    <a:pt x="1332" y="2001"/>
                  </a:cubicBezTo>
                  <a:lnTo>
                    <a:pt x="1995" y="1776"/>
                  </a:lnTo>
                  <a:lnTo>
                    <a:pt x="2072" y="1705"/>
                  </a:lnTo>
                  <a:lnTo>
                    <a:pt x="2072" y="1628"/>
                  </a:lnTo>
                  <a:cubicBezTo>
                    <a:pt x="1924" y="1409"/>
                    <a:pt x="1776" y="1113"/>
                    <a:pt x="1699" y="888"/>
                  </a:cubicBezTo>
                  <a:cubicBezTo>
                    <a:pt x="1551" y="521"/>
                    <a:pt x="1403" y="373"/>
                    <a:pt x="1036" y="297"/>
                  </a:cubicBezTo>
                  <a:cubicBezTo>
                    <a:pt x="888" y="297"/>
                    <a:pt x="740" y="149"/>
                    <a:pt x="592" y="78"/>
                  </a:cubicBezTo>
                  <a:cubicBezTo>
                    <a:pt x="515" y="1"/>
                    <a:pt x="444" y="78"/>
                    <a:pt x="444" y="78"/>
                  </a:cubicBezTo>
                  <a:cubicBezTo>
                    <a:pt x="296" y="225"/>
                    <a:pt x="71" y="373"/>
                    <a:pt x="0" y="592"/>
                  </a:cubicBezTo>
                  <a:cubicBezTo>
                    <a:pt x="0" y="669"/>
                    <a:pt x="71" y="817"/>
                    <a:pt x="148" y="81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4" name="Google Shape;1898;p59">
              <a:extLst>
                <a:ext uri="{FF2B5EF4-FFF2-40B4-BE49-F238E27FC236}">
                  <a16:creationId xmlns:a16="http://schemas.microsoft.com/office/drawing/2014/main" id="{6F4ACC6D-D3FA-6359-0AF4-2E5D59D86A35}"/>
                </a:ext>
              </a:extLst>
            </p:cNvPr>
            <p:cNvSpPr/>
            <p:nvPr/>
          </p:nvSpPr>
          <p:spPr>
            <a:xfrm>
              <a:off x="2176300" y="1051650"/>
              <a:ext cx="53725" cy="31375"/>
            </a:xfrm>
            <a:custGeom>
              <a:avLst/>
              <a:gdLst/>
              <a:ahLst/>
              <a:cxnLst/>
              <a:rect l="l" t="t" r="r" b="b"/>
              <a:pathLst>
                <a:path w="2149" h="1255" extrusionOk="0">
                  <a:moveTo>
                    <a:pt x="1557" y="1255"/>
                  </a:moveTo>
                  <a:lnTo>
                    <a:pt x="1628" y="1255"/>
                  </a:lnTo>
                  <a:cubicBezTo>
                    <a:pt x="1776" y="1255"/>
                    <a:pt x="1924" y="1184"/>
                    <a:pt x="2072" y="1036"/>
                  </a:cubicBezTo>
                  <a:cubicBezTo>
                    <a:pt x="2149" y="959"/>
                    <a:pt x="2149" y="811"/>
                    <a:pt x="2072" y="740"/>
                  </a:cubicBezTo>
                  <a:cubicBezTo>
                    <a:pt x="1705" y="367"/>
                    <a:pt x="1261" y="71"/>
                    <a:pt x="669" y="0"/>
                  </a:cubicBezTo>
                  <a:cubicBezTo>
                    <a:pt x="444" y="0"/>
                    <a:pt x="148" y="148"/>
                    <a:pt x="77" y="367"/>
                  </a:cubicBezTo>
                  <a:cubicBezTo>
                    <a:pt x="0" y="444"/>
                    <a:pt x="77" y="663"/>
                    <a:pt x="148" y="740"/>
                  </a:cubicBezTo>
                  <a:cubicBezTo>
                    <a:pt x="592" y="1036"/>
                    <a:pt x="1036" y="1184"/>
                    <a:pt x="1557" y="125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5" name="Google Shape;1899;p59">
              <a:extLst>
                <a:ext uri="{FF2B5EF4-FFF2-40B4-BE49-F238E27FC236}">
                  <a16:creationId xmlns:a16="http://schemas.microsoft.com/office/drawing/2014/main" id="{A6E70384-0651-06C6-4F03-6165443A2E3A}"/>
                </a:ext>
              </a:extLst>
            </p:cNvPr>
            <p:cNvSpPr/>
            <p:nvPr/>
          </p:nvSpPr>
          <p:spPr>
            <a:xfrm>
              <a:off x="6326375" y="3267225"/>
              <a:ext cx="31525" cy="59200"/>
            </a:xfrm>
            <a:custGeom>
              <a:avLst/>
              <a:gdLst/>
              <a:ahLst/>
              <a:cxnLst/>
              <a:rect l="l" t="t" r="r" b="b"/>
              <a:pathLst>
                <a:path w="1261" h="2368" extrusionOk="0">
                  <a:moveTo>
                    <a:pt x="296" y="149"/>
                  </a:moveTo>
                  <a:cubicBezTo>
                    <a:pt x="148" y="149"/>
                    <a:pt x="77" y="368"/>
                    <a:pt x="77" y="445"/>
                  </a:cubicBezTo>
                  <a:cubicBezTo>
                    <a:pt x="148" y="593"/>
                    <a:pt x="225" y="811"/>
                    <a:pt x="296" y="959"/>
                  </a:cubicBezTo>
                  <a:lnTo>
                    <a:pt x="296" y="959"/>
                  </a:lnTo>
                  <a:lnTo>
                    <a:pt x="296" y="888"/>
                  </a:lnTo>
                  <a:lnTo>
                    <a:pt x="296" y="959"/>
                  </a:lnTo>
                  <a:cubicBezTo>
                    <a:pt x="373" y="959"/>
                    <a:pt x="373" y="1036"/>
                    <a:pt x="444" y="1036"/>
                  </a:cubicBezTo>
                  <a:lnTo>
                    <a:pt x="444" y="1107"/>
                  </a:lnTo>
                  <a:cubicBezTo>
                    <a:pt x="373" y="1184"/>
                    <a:pt x="296" y="1184"/>
                    <a:pt x="296" y="1107"/>
                  </a:cubicBezTo>
                  <a:lnTo>
                    <a:pt x="296" y="959"/>
                  </a:lnTo>
                  <a:lnTo>
                    <a:pt x="296" y="959"/>
                  </a:lnTo>
                  <a:lnTo>
                    <a:pt x="225" y="1036"/>
                  </a:lnTo>
                  <a:cubicBezTo>
                    <a:pt x="77" y="1255"/>
                    <a:pt x="0" y="1480"/>
                    <a:pt x="225" y="1776"/>
                  </a:cubicBezTo>
                  <a:cubicBezTo>
                    <a:pt x="373" y="1924"/>
                    <a:pt x="444" y="2143"/>
                    <a:pt x="521" y="2291"/>
                  </a:cubicBezTo>
                  <a:cubicBezTo>
                    <a:pt x="592" y="2368"/>
                    <a:pt x="669" y="2368"/>
                    <a:pt x="740" y="2368"/>
                  </a:cubicBezTo>
                  <a:cubicBezTo>
                    <a:pt x="817" y="2368"/>
                    <a:pt x="888" y="2220"/>
                    <a:pt x="888" y="2143"/>
                  </a:cubicBezTo>
                  <a:cubicBezTo>
                    <a:pt x="888" y="2072"/>
                    <a:pt x="817" y="1924"/>
                    <a:pt x="817" y="1847"/>
                  </a:cubicBezTo>
                  <a:cubicBezTo>
                    <a:pt x="817" y="1776"/>
                    <a:pt x="817" y="1699"/>
                    <a:pt x="888" y="1699"/>
                  </a:cubicBezTo>
                  <a:cubicBezTo>
                    <a:pt x="1261" y="1551"/>
                    <a:pt x="1184" y="1255"/>
                    <a:pt x="1184" y="959"/>
                  </a:cubicBezTo>
                  <a:cubicBezTo>
                    <a:pt x="1113" y="811"/>
                    <a:pt x="1113" y="593"/>
                    <a:pt x="1036" y="368"/>
                  </a:cubicBezTo>
                  <a:cubicBezTo>
                    <a:pt x="817" y="149"/>
                    <a:pt x="592" y="1"/>
                    <a:pt x="296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6" name="Google Shape;1900;p59">
              <a:extLst>
                <a:ext uri="{FF2B5EF4-FFF2-40B4-BE49-F238E27FC236}">
                  <a16:creationId xmlns:a16="http://schemas.microsoft.com/office/drawing/2014/main" id="{2BFA43F3-D2F8-0046-58BC-A635F5199533}"/>
                </a:ext>
              </a:extLst>
            </p:cNvPr>
            <p:cNvSpPr/>
            <p:nvPr/>
          </p:nvSpPr>
          <p:spPr>
            <a:xfrm>
              <a:off x="4404900" y="985050"/>
              <a:ext cx="35100" cy="44425"/>
            </a:xfrm>
            <a:custGeom>
              <a:avLst/>
              <a:gdLst/>
              <a:ahLst/>
              <a:cxnLst/>
              <a:rect l="l" t="t" r="r" b="b"/>
              <a:pathLst>
                <a:path w="1404" h="1777" extrusionOk="0">
                  <a:moveTo>
                    <a:pt x="593" y="220"/>
                  </a:moveTo>
                  <a:lnTo>
                    <a:pt x="593" y="220"/>
                  </a:lnTo>
                  <a:lnTo>
                    <a:pt x="593" y="220"/>
                  </a:lnTo>
                  <a:lnTo>
                    <a:pt x="593" y="220"/>
                  </a:lnTo>
                  <a:cubicBezTo>
                    <a:pt x="445" y="220"/>
                    <a:pt x="297" y="297"/>
                    <a:pt x="220" y="368"/>
                  </a:cubicBezTo>
                  <a:cubicBezTo>
                    <a:pt x="149" y="445"/>
                    <a:pt x="72" y="445"/>
                    <a:pt x="72" y="516"/>
                  </a:cubicBezTo>
                  <a:cubicBezTo>
                    <a:pt x="1" y="812"/>
                    <a:pt x="1" y="1185"/>
                    <a:pt x="149" y="1480"/>
                  </a:cubicBezTo>
                  <a:cubicBezTo>
                    <a:pt x="220" y="1551"/>
                    <a:pt x="297" y="1699"/>
                    <a:pt x="445" y="1699"/>
                  </a:cubicBezTo>
                  <a:cubicBezTo>
                    <a:pt x="740" y="1776"/>
                    <a:pt x="1036" y="1699"/>
                    <a:pt x="1332" y="1480"/>
                  </a:cubicBezTo>
                  <a:cubicBezTo>
                    <a:pt x="1403" y="1480"/>
                    <a:pt x="1403" y="1333"/>
                    <a:pt x="1403" y="1185"/>
                  </a:cubicBezTo>
                  <a:cubicBezTo>
                    <a:pt x="1332" y="1185"/>
                    <a:pt x="1332" y="1185"/>
                    <a:pt x="1332" y="1108"/>
                  </a:cubicBezTo>
                  <a:lnTo>
                    <a:pt x="1184" y="960"/>
                  </a:lnTo>
                  <a:cubicBezTo>
                    <a:pt x="1107" y="812"/>
                    <a:pt x="1107" y="812"/>
                    <a:pt x="1255" y="593"/>
                  </a:cubicBezTo>
                  <a:cubicBezTo>
                    <a:pt x="1403" y="368"/>
                    <a:pt x="1403" y="297"/>
                    <a:pt x="1332" y="149"/>
                  </a:cubicBezTo>
                  <a:cubicBezTo>
                    <a:pt x="1184" y="1"/>
                    <a:pt x="1036" y="1"/>
                    <a:pt x="888" y="72"/>
                  </a:cubicBezTo>
                  <a:cubicBezTo>
                    <a:pt x="740" y="149"/>
                    <a:pt x="664" y="149"/>
                    <a:pt x="593" y="22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7" name="Google Shape;1901;p59">
              <a:extLst>
                <a:ext uri="{FF2B5EF4-FFF2-40B4-BE49-F238E27FC236}">
                  <a16:creationId xmlns:a16="http://schemas.microsoft.com/office/drawing/2014/main" id="{29C327F7-D3F3-5206-CC5C-76DD7D3D6FBF}"/>
                </a:ext>
              </a:extLst>
            </p:cNvPr>
            <p:cNvSpPr/>
            <p:nvPr/>
          </p:nvSpPr>
          <p:spPr>
            <a:xfrm>
              <a:off x="4203250" y="1020125"/>
              <a:ext cx="55500" cy="40725"/>
            </a:xfrm>
            <a:custGeom>
              <a:avLst/>
              <a:gdLst/>
              <a:ahLst/>
              <a:cxnLst/>
              <a:rect l="l" t="t" r="r" b="b"/>
              <a:pathLst>
                <a:path w="2220" h="1629" extrusionOk="0">
                  <a:moveTo>
                    <a:pt x="296" y="1409"/>
                  </a:moveTo>
                  <a:cubicBezTo>
                    <a:pt x="592" y="1480"/>
                    <a:pt x="888" y="1557"/>
                    <a:pt x="1113" y="1557"/>
                  </a:cubicBezTo>
                  <a:cubicBezTo>
                    <a:pt x="1332" y="1628"/>
                    <a:pt x="1332" y="1409"/>
                    <a:pt x="1409" y="1261"/>
                  </a:cubicBezTo>
                  <a:cubicBezTo>
                    <a:pt x="1332" y="1261"/>
                    <a:pt x="1332" y="1184"/>
                    <a:pt x="1261" y="1184"/>
                  </a:cubicBezTo>
                  <a:cubicBezTo>
                    <a:pt x="1184" y="965"/>
                    <a:pt x="1184" y="817"/>
                    <a:pt x="1261" y="669"/>
                  </a:cubicBezTo>
                  <a:cubicBezTo>
                    <a:pt x="1409" y="592"/>
                    <a:pt x="1557" y="521"/>
                    <a:pt x="1776" y="592"/>
                  </a:cubicBezTo>
                  <a:cubicBezTo>
                    <a:pt x="1924" y="669"/>
                    <a:pt x="2072" y="740"/>
                    <a:pt x="2220" y="669"/>
                  </a:cubicBezTo>
                  <a:lnTo>
                    <a:pt x="2220" y="521"/>
                  </a:lnTo>
                  <a:cubicBezTo>
                    <a:pt x="2001" y="225"/>
                    <a:pt x="1705" y="148"/>
                    <a:pt x="1332" y="77"/>
                  </a:cubicBezTo>
                  <a:cubicBezTo>
                    <a:pt x="1261" y="1"/>
                    <a:pt x="1036" y="77"/>
                    <a:pt x="965" y="77"/>
                  </a:cubicBezTo>
                  <a:cubicBezTo>
                    <a:pt x="592" y="296"/>
                    <a:pt x="373" y="592"/>
                    <a:pt x="148" y="888"/>
                  </a:cubicBezTo>
                  <a:cubicBezTo>
                    <a:pt x="0" y="1036"/>
                    <a:pt x="148" y="1332"/>
                    <a:pt x="296" y="140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8" name="Google Shape;1902;p59">
              <a:extLst>
                <a:ext uri="{FF2B5EF4-FFF2-40B4-BE49-F238E27FC236}">
                  <a16:creationId xmlns:a16="http://schemas.microsoft.com/office/drawing/2014/main" id="{650BE988-EEBE-1345-19DC-F95BFB2E2512}"/>
                </a:ext>
              </a:extLst>
            </p:cNvPr>
            <p:cNvSpPr/>
            <p:nvPr/>
          </p:nvSpPr>
          <p:spPr>
            <a:xfrm>
              <a:off x="4238450" y="105165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1" y="0"/>
                  </a:moveTo>
                  <a:lnTo>
                    <a:pt x="1" y="71"/>
                  </a:lnTo>
                  <a:lnTo>
                    <a:pt x="1" y="71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49" name="Google Shape;1903;p59">
              <a:extLst>
                <a:ext uri="{FF2B5EF4-FFF2-40B4-BE49-F238E27FC236}">
                  <a16:creationId xmlns:a16="http://schemas.microsoft.com/office/drawing/2014/main" id="{E28F815C-E768-CF7D-334D-C5CC935E5F9B}"/>
                </a:ext>
              </a:extLst>
            </p:cNvPr>
            <p:cNvSpPr/>
            <p:nvPr/>
          </p:nvSpPr>
          <p:spPr>
            <a:xfrm>
              <a:off x="4364225" y="1027525"/>
              <a:ext cx="42475" cy="37000"/>
            </a:xfrm>
            <a:custGeom>
              <a:avLst/>
              <a:gdLst/>
              <a:ahLst/>
              <a:cxnLst/>
              <a:rect l="l" t="t" r="r" b="b"/>
              <a:pathLst>
                <a:path w="1699" h="1480" extrusionOk="0">
                  <a:moveTo>
                    <a:pt x="71" y="444"/>
                  </a:moveTo>
                  <a:cubicBezTo>
                    <a:pt x="71" y="521"/>
                    <a:pt x="0" y="592"/>
                    <a:pt x="0" y="669"/>
                  </a:cubicBezTo>
                  <a:cubicBezTo>
                    <a:pt x="0" y="888"/>
                    <a:pt x="71" y="1113"/>
                    <a:pt x="296" y="1332"/>
                  </a:cubicBezTo>
                  <a:cubicBezTo>
                    <a:pt x="367" y="1409"/>
                    <a:pt x="515" y="1480"/>
                    <a:pt x="663" y="1409"/>
                  </a:cubicBezTo>
                  <a:cubicBezTo>
                    <a:pt x="740" y="1332"/>
                    <a:pt x="888" y="1261"/>
                    <a:pt x="1036" y="1184"/>
                  </a:cubicBezTo>
                  <a:cubicBezTo>
                    <a:pt x="1255" y="1184"/>
                    <a:pt x="1332" y="1113"/>
                    <a:pt x="1403" y="888"/>
                  </a:cubicBezTo>
                  <a:cubicBezTo>
                    <a:pt x="1480" y="740"/>
                    <a:pt x="1551" y="669"/>
                    <a:pt x="1551" y="592"/>
                  </a:cubicBezTo>
                  <a:cubicBezTo>
                    <a:pt x="1699" y="373"/>
                    <a:pt x="1628" y="296"/>
                    <a:pt x="1480" y="148"/>
                  </a:cubicBezTo>
                  <a:cubicBezTo>
                    <a:pt x="1332" y="77"/>
                    <a:pt x="1184" y="77"/>
                    <a:pt x="1107" y="0"/>
                  </a:cubicBezTo>
                  <a:lnTo>
                    <a:pt x="888" y="0"/>
                  </a:lnTo>
                  <a:cubicBezTo>
                    <a:pt x="663" y="296"/>
                    <a:pt x="367" y="373"/>
                    <a:pt x="71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0" name="Google Shape;1904;p59">
              <a:extLst>
                <a:ext uri="{FF2B5EF4-FFF2-40B4-BE49-F238E27FC236}">
                  <a16:creationId xmlns:a16="http://schemas.microsoft.com/office/drawing/2014/main" id="{A2BB4174-D22B-42E7-6DE3-69233380F553}"/>
                </a:ext>
              </a:extLst>
            </p:cNvPr>
            <p:cNvSpPr/>
            <p:nvPr/>
          </p:nvSpPr>
          <p:spPr>
            <a:xfrm>
              <a:off x="4434500" y="940675"/>
              <a:ext cx="31375" cy="46175"/>
            </a:xfrm>
            <a:custGeom>
              <a:avLst/>
              <a:gdLst/>
              <a:ahLst/>
              <a:cxnLst/>
              <a:rect l="l" t="t" r="r" b="b"/>
              <a:pathLst>
                <a:path w="1255" h="1847" extrusionOk="0">
                  <a:moveTo>
                    <a:pt x="592" y="1847"/>
                  </a:moveTo>
                  <a:cubicBezTo>
                    <a:pt x="592" y="1847"/>
                    <a:pt x="740" y="1847"/>
                    <a:pt x="740" y="1776"/>
                  </a:cubicBezTo>
                  <a:cubicBezTo>
                    <a:pt x="959" y="1551"/>
                    <a:pt x="959" y="1255"/>
                    <a:pt x="1184" y="1107"/>
                  </a:cubicBezTo>
                  <a:cubicBezTo>
                    <a:pt x="1255" y="1107"/>
                    <a:pt x="1255" y="959"/>
                    <a:pt x="1255" y="959"/>
                  </a:cubicBezTo>
                  <a:cubicBezTo>
                    <a:pt x="1107" y="663"/>
                    <a:pt x="959" y="296"/>
                    <a:pt x="740" y="72"/>
                  </a:cubicBezTo>
                  <a:cubicBezTo>
                    <a:pt x="663" y="1"/>
                    <a:pt x="515" y="1"/>
                    <a:pt x="444" y="72"/>
                  </a:cubicBezTo>
                  <a:cubicBezTo>
                    <a:pt x="296" y="219"/>
                    <a:pt x="219" y="367"/>
                    <a:pt x="71" y="515"/>
                  </a:cubicBezTo>
                  <a:cubicBezTo>
                    <a:pt x="0" y="592"/>
                    <a:pt x="0" y="740"/>
                    <a:pt x="0" y="811"/>
                  </a:cubicBezTo>
                  <a:cubicBezTo>
                    <a:pt x="0" y="1332"/>
                    <a:pt x="148" y="1628"/>
                    <a:pt x="592" y="184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1" name="Google Shape;1905;p59">
              <a:extLst>
                <a:ext uri="{FF2B5EF4-FFF2-40B4-BE49-F238E27FC236}">
                  <a16:creationId xmlns:a16="http://schemas.microsoft.com/office/drawing/2014/main" id="{51CDE88B-D12E-11EF-B914-BA2E35D10BDD}"/>
                </a:ext>
              </a:extLst>
            </p:cNvPr>
            <p:cNvSpPr/>
            <p:nvPr/>
          </p:nvSpPr>
          <p:spPr>
            <a:xfrm>
              <a:off x="6411450" y="3626025"/>
              <a:ext cx="62900" cy="25900"/>
            </a:xfrm>
            <a:custGeom>
              <a:avLst/>
              <a:gdLst/>
              <a:ahLst/>
              <a:cxnLst/>
              <a:rect l="l" t="t" r="r" b="b"/>
              <a:pathLst>
                <a:path w="2516" h="1036" extrusionOk="0">
                  <a:moveTo>
                    <a:pt x="296" y="740"/>
                  </a:moveTo>
                  <a:cubicBezTo>
                    <a:pt x="965" y="592"/>
                    <a:pt x="1557" y="592"/>
                    <a:pt x="2219" y="959"/>
                  </a:cubicBezTo>
                  <a:lnTo>
                    <a:pt x="2296" y="959"/>
                  </a:lnTo>
                  <a:cubicBezTo>
                    <a:pt x="2367" y="1036"/>
                    <a:pt x="2515" y="888"/>
                    <a:pt x="2515" y="740"/>
                  </a:cubicBezTo>
                  <a:cubicBezTo>
                    <a:pt x="2515" y="740"/>
                    <a:pt x="2515" y="592"/>
                    <a:pt x="2444" y="515"/>
                  </a:cubicBezTo>
                  <a:lnTo>
                    <a:pt x="2219" y="296"/>
                  </a:lnTo>
                  <a:cubicBezTo>
                    <a:pt x="1628" y="0"/>
                    <a:pt x="1036" y="0"/>
                    <a:pt x="373" y="71"/>
                  </a:cubicBezTo>
                  <a:cubicBezTo>
                    <a:pt x="225" y="148"/>
                    <a:pt x="77" y="219"/>
                    <a:pt x="0" y="444"/>
                  </a:cubicBezTo>
                  <a:cubicBezTo>
                    <a:pt x="0" y="663"/>
                    <a:pt x="77" y="811"/>
                    <a:pt x="296" y="74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2" name="Google Shape;1906;p59">
              <a:extLst>
                <a:ext uri="{FF2B5EF4-FFF2-40B4-BE49-F238E27FC236}">
                  <a16:creationId xmlns:a16="http://schemas.microsoft.com/office/drawing/2014/main" id="{7FE0C56D-7E58-FA41-4B37-53C0B4F3C5AC}"/>
                </a:ext>
              </a:extLst>
            </p:cNvPr>
            <p:cNvSpPr/>
            <p:nvPr/>
          </p:nvSpPr>
          <p:spPr>
            <a:xfrm>
              <a:off x="7175325" y="4056850"/>
              <a:ext cx="53575" cy="55500"/>
            </a:xfrm>
            <a:custGeom>
              <a:avLst/>
              <a:gdLst/>
              <a:ahLst/>
              <a:cxnLst/>
              <a:rect l="l" t="t" r="r" b="b"/>
              <a:pathLst>
                <a:path w="2143" h="2220" extrusionOk="0">
                  <a:moveTo>
                    <a:pt x="740" y="1332"/>
                  </a:moveTo>
                  <a:cubicBezTo>
                    <a:pt x="1107" y="1705"/>
                    <a:pt x="1332" y="2072"/>
                    <a:pt x="1847" y="2220"/>
                  </a:cubicBezTo>
                  <a:lnTo>
                    <a:pt x="2143" y="2220"/>
                  </a:lnTo>
                  <a:lnTo>
                    <a:pt x="2143" y="2149"/>
                  </a:lnTo>
                  <a:cubicBezTo>
                    <a:pt x="2143" y="2072"/>
                    <a:pt x="2143" y="2001"/>
                    <a:pt x="2072" y="1924"/>
                  </a:cubicBezTo>
                  <a:cubicBezTo>
                    <a:pt x="1699" y="1480"/>
                    <a:pt x="1332" y="1036"/>
                    <a:pt x="888" y="592"/>
                  </a:cubicBezTo>
                  <a:lnTo>
                    <a:pt x="444" y="149"/>
                  </a:lnTo>
                  <a:cubicBezTo>
                    <a:pt x="444" y="78"/>
                    <a:pt x="367" y="1"/>
                    <a:pt x="296" y="1"/>
                  </a:cubicBezTo>
                  <a:lnTo>
                    <a:pt x="71" y="1"/>
                  </a:lnTo>
                  <a:cubicBezTo>
                    <a:pt x="71" y="78"/>
                    <a:pt x="0" y="149"/>
                    <a:pt x="0" y="225"/>
                  </a:cubicBezTo>
                  <a:cubicBezTo>
                    <a:pt x="148" y="669"/>
                    <a:pt x="444" y="1036"/>
                    <a:pt x="740" y="133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3" name="Google Shape;1907;p59">
              <a:extLst>
                <a:ext uri="{FF2B5EF4-FFF2-40B4-BE49-F238E27FC236}">
                  <a16:creationId xmlns:a16="http://schemas.microsoft.com/office/drawing/2014/main" id="{C8548006-5B12-066C-39DD-F5A3DBC048E4}"/>
                </a:ext>
              </a:extLst>
            </p:cNvPr>
            <p:cNvSpPr/>
            <p:nvPr/>
          </p:nvSpPr>
          <p:spPr>
            <a:xfrm>
              <a:off x="6141425" y="3746150"/>
              <a:ext cx="72225" cy="24150"/>
            </a:xfrm>
            <a:custGeom>
              <a:avLst/>
              <a:gdLst/>
              <a:ahLst/>
              <a:cxnLst/>
              <a:rect l="l" t="t" r="r" b="b"/>
              <a:pathLst>
                <a:path w="2889" h="966" extrusionOk="0">
                  <a:moveTo>
                    <a:pt x="1853" y="1"/>
                  </a:moveTo>
                  <a:cubicBezTo>
                    <a:pt x="1776" y="78"/>
                    <a:pt x="1705" y="78"/>
                    <a:pt x="1705" y="149"/>
                  </a:cubicBezTo>
                  <a:cubicBezTo>
                    <a:pt x="1628" y="225"/>
                    <a:pt x="1628" y="296"/>
                    <a:pt x="1557" y="296"/>
                  </a:cubicBezTo>
                  <a:cubicBezTo>
                    <a:pt x="1184" y="78"/>
                    <a:pt x="817" y="373"/>
                    <a:pt x="444" y="225"/>
                  </a:cubicBezTo>
                  <a:cubicBezTo>
                    <a:pt x="296" y="149"/>
                    <a:pt x="149" y="225"/>
                    <a:pt x="78" y="373"/>
                  </a:cubicBezTo>
                  <a:cubicBezTo>
                    <a:pt x="1" y="521"/>
                    <a:pt x="78" y="592"/>
                    <a:pt x="149" y="669"/>
                  </a:cubicBezTo>
                  <a:cubicBezTo>
                    <a:pt x="373" y="740"/>
                    <a:pt x="521" y="817"/>
                    <a:pt x="740" y="817"/>
                  </a:cubicBezTo>
                  <a:cubicBezTo>
                    <a:pt x="888" y="888"/>
                    <a:pt x="1036" y="888"/>
                    <a:pt x="1113" y="965"/>
                  </a:cubicBezTo>
                  <a:cubicBezTo>
                    <a:pt x="1705" y="888"/>
                    <a:pt x="2297" y="740"/>
                    <a:pt x="2812" y="592"/>
                  </a:cubicBezTo>
                  <a:cubicBezTo>
                    <a:pt x="2889" y="592"/>
                    <a:pt x="2889" y="521"/>
                    <a:pt x="2812" y="444"/>
                  </a:cubicBezTo>
                  <a:cubicBezTo>
                    <a:pt x="2593" y="149"/>
                    <a:pt x="2220" y="1"/>
                    <a:pt x="1853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4" name="Google Shape;1908;p59">
              <a:extLst>
                <a:ext uri="{FF2B5EF4-FFF2-40B4-BE49-F238E27FC236}">
                  <a16:creationId xmlns:a16="http://schemas.microsoft.com/office/drawing/2014/main" id="{13EDDEFF-4C1A-C72E-7B76-9DAAE85498F8}"/>
                </a:ext>
              </a:extLst>
            </p:cNvPr>
            <p:cNvSpPr/>
            <p:nvPr/>
          </p:nvSpPr>
          <p:spPr>
            <a:xfrm>
              <a:off x="6226500" y="3748075"/>
              <a:ext cx="72225" cy="18525"/>
            </a:xfrm>
            <a:custGeom>
              <a:avLst/>
              <a:gdLst/>
              <a:ahLst/>
              <a:cxnLst/>
              <a:rect l="l" t="t" r="r" b="b"/>
              <a:pathLst>
                <a:path w="2889" h="741" extrusionOk="0">
                  <a:moveTo>
                    <a:pt x="2445" y="515"/>
                  </a:moveTo>
                  <a:cubicBezTo>
                    <a:pt x="2516" y="515"/>
                    <a:pt x="2593" y="444"/>
                    <a:pt x="2664" y="367"/>
                  </a:cubicBezTo>
                  <a:cubicBezTo>
                    <a:pt x="2741" y="367"/>
                    <a:pt x="2812" y="296"/>
                    <a:pt x="2812" y="219"/>
                  </a:cubicBezTo>
                  <a:cubicBezTo>
                    <a:pt x="2889" y="148"/>
                    <a:pt x="2889" y="72"/>
                    <a:pt x="2812" y="72"/>
                  </a:cubicBezTo>
                  <a:cubicBezTo>
                    <a:pt x="2741" y="1"/>
                    <a:pt x="2741" y="1"/>
                    <a:pt x="2664" y="1"/>
                  </a:cubicBezTo>
                  <a:cubicBezTo>
                    <a:pt x="2368" y="72"/>
                    <a:pt x="2149" y="219"/>
                    <a:pt x="1776" y="148"/>
                  </a:cubicBezTo>
                  <a:cubicBezTo>
                    <a:pt x="1480" y="148"/>
                    <a:pt x="1184" y="72"/>
                    <a:pt x="817" y="1"/>
                  </a:cubicBezTo>
                  <a:lnTo>
                    <a:pt x="740" y="1"/>
                  </a:lnTo>
                  <a:cubicBezTo>
                    <a:pt x="521" y="1"/>
                    <a:pt x="225" y="72"/>
                    <a:pt x="77" y="219"/>
                  </a:cubicBezTo>
                  <a:cubicBezTo>
                    <a:pt x="0" y="296"/>
                    <a:pt x="0" y="367"/>
                    <a:pt x="0" y="444"/>
                  </a:cubicBezTo>
                  <a:cubicBezTo>
                    <a:pt x="0" y="515"/>
                    <a:pt x="77" y="592"/>
                    <a:pt x="148" y="592"/>
                  </a:cubicBezTo>
                  <a:cubicBezTo>
                    <a:pt x="373" y="663"/>
                    <a:pt x="669" y="663"/>
                    <a:pt x="965" y="740"/>
                  </a:cubicBezTo>
                  <a:cubicBezTo>
                    <a:pt x="1409" y="663"/>
                    <a:pt x="1924" y="592"/>
                    <a:pt x="2445" y="51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5" name="Google Shape;1909;p59">
              <a:extLst>
                <a:ext uri="{FF2B5EF4-FFF2-40B4-BE49-F238E27FC236}">
                  <a16:creationId xmlns:a16="http://schemas.microsoft.com/office/drawing/2014/main" id="{9F2F6DCF-520C-CF70-9EB5-C823D06E43CD}"/>
                </a:ext>
              </a:extLst>
            </p:cNvPr>
            <p:cNvSpPr/>
            <p:nvPr/>
          </p:nvSpPr>
          <p:spPr>
            <a:xfrm>
              <a:off x="4428875" y="1636050"/>
              <a:ext cx="35225" cy="37025"/>
            </a:xfrm>
            <a:custGeom>
              <a:avLst/>
              <a:gdLst/>
              <a:ahLst/>
              <a:cxnLst/>
              <a:rect l="l" t="t" r="r" b="b"/>
              <a:pathLst>
                <a:path w="1409" h="1481" extrusionOk="0">
                  <a:moveTo>
                    <a:pt x="444" y="72"/>
                  </a:moveTo>
                  <a:cubicBezTo>
                    <a:pt x="296" y="72"/>
                    <a:pt x="77" y="220"/>
                    <a:pt x="77" y="368"/>
                  </a:cubicBezTo>
                  <a:cubicBezTo>
                    <a:pt x="77" y="444"/>
                    <a:pt x="0" y="592"/>
                    <a:pt x="0" y="740"/>
                  </a:cubicBezTo>
                  <a:cubicBezTo>
                    <a:pt x="77" y="888"/>
                    <a:pt x="77" y="1036"/>
                    <a:pt x="148" y="1184"/>
                  </a:cubicBezTo>
                  <a:cubicBezTo>
                    <a:pt x="225" y="1403"/>
                    <a:pt x="444" y="1480"/>
                    <a:pt x="669" y="1403"/>
                  </a:cubicBezTo>
                  <a:cubicBezTo>
                    <a:pt x="1113" y="1332"/>
                    <a:pt x="1261" y="959"/>
                    <a:pt x="1332" y="592"/>
                  </a:cubicBezTo>
                  <a:cubicBezTo>
                    <a:pt x="1409" y="515"/>
                    <a:pt x="1332" y="444"/>
                    <a:pt x="1261" y="368"/>
                  </a:cubicBezTo>
                  <a:cubicBezTo>
                    <a:pt x="1036" y="149"/>
                    <a:pt x="817" y="1"/>
                    <a:pt x="444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6" name="Google Shape;1910;p59">
              <a:extLst>
                <a:ext uri="{FF2B5EF4-FFF2-40B4-BE49-F238E27FC236}">
                  <a16:creationId xmlns:a16="http://schemas.microsoft.com/office/drawing/2014/main" id="{154D43D6-C3D7-5D28-B2B0-473413C22BF8}"/>
                </a:ext>
              </a:extLst>
            </p:cNvPr>
            <p:cNvSpPr/>
            <p:nvPr/>
          </p:nvSpPr>
          <p:spPr>
            <a:xfrm>
              <a:off x="2050525" y="1815375"/>
              <a:ext cx="44425" cy="27825"/>
            </a:xfrm>
            <a:custGeom>
              <a:avLst/>
              <a:gdLst/>
              <a:ahLst/>
              <a:cxnLst/>
              <a:rect l="l" t="t" r="r" b="b"/>
              <a:pathLst>
                <a:path w="1777" h="1113" extrusionOk="0">
                  <a:moveTo>
                    <a:pt x="1705" y="373"/>
                  </a:moveTo>
                  <a:cubicBezTo>
                    <a:pt x="1776" y="373"/>
                    <a:pt x="1776" y="225"/>
                    <a:pt x="1705" y="225"/>
                  </a:cubicBezTo>
                  <a:cubicBezTo>
                    <a:pt x="1705" y="148"/>
                    <a:pt x="1628" y="77"/>
                    <a:pt x="1557" y="77"/>
                  </a:cubicBezTo>
                  <a:cubicBezTo>
                    <a:pt x="1480" y="0"/>
                    <a:pt x="1409" y="0"/>
                    <a:pt x="1332" y="0"/>
                  </a:cubicBezTo>
                  <a:cubicBezTo>
                    <a:pt x="1113" y="0"/>
                    <a:pt x="965" y="0"/>
                    <a:pt x="889" y="77"/>
                  </a:cubicBezTo>
                  <a:cubicBezTo>
                    <a:pt x="741" y="77"/>
                    <a:pt x="670" y="77"/>
                    <a:pt x="593" y="148"/>
                  </a:cubicBezTo>
                  <a:cubicBezTo>
                    <a:pt x="374" y="296"/>
                    <a:pt x="226" y="444"/>
                    <a:pt x="149" y="592"/>
                  </a:cubicBezTo>
                  <a:cubicBezTo>
                    <a:pt x="78" y="669"/>
                    <a:pt x="1" y="740"/>
                    <a:pt x="78" y="888"/>
                  </a:cubicBezTo>
                  <a:cubicBezTo>
                    <a:pt x="149" y="965"/>
                    <a:pt x="149" y="1036"/>
                    <a:pt x="297" y="1113"/>
                  </a:cubicBezTo>
                  <a:lnTo>
                    <a:pt x="670" y="1113"/>
                  </a:lnTo>
                  <a:cubicBezTo>
                    <a:pt x="1113" y="965"/>
                    <a:pt x="1480" y="740"/>
                    <a:pt x="1705" y="3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7" name="Google Shape;1911;p59">
              <a:extLst>
                <a:ext uri="{FF2B5EF4-FFF2-40B4-BE49-F238E27FC236}">
                  <a16:creationId xmlns:a16="http://schemas.microsoft.com/office/drawing/2014/main" id="{AA3B03C7-F239-C5F7-0174-C18E3EC86862}"/>
                </a:ext>
              </a:extLst>
            </p:cNvPr>
            <p:cNvSpPr/>
            <p:nvPr/>
          </p:nvSpPr>
          <p:spPr>
            <a:xfrm>
              <a:off x="5374000" y="1179175"/>
              <a:ext cx="33300" cy="29625"/>
            </a:xfrm>
            <a:custGeom>
              <a:avLst/>
              <a:gdLst/>
              <a:ahLst/>
              <a:cxnLst/>
              <a:rect l="l" t="t" r="r" b="b"/>
              <a:pathLst>
                <a:path w="1332" h="1185" extrusionOk="0">
                  <a:moveTo>
                    <a:pt x="71" y="669"/>
                  </a:moveTo>
                  <a:cubicBezTo>
                    <a:pt x="71" y="965"/>
                    <a:pt x="219" y="1036"/>
                    <a:pt x="444" y="1113"/>
                  </a:cubicBezTo>
                  <a:cubicBezTo>
                    <a:pt x="515" y="1184"/>
                    <a:pt x="663" y="1184"/>
                    <a:pt x="740" y="1184"/>
                  </a:cubicBezTo>
                  <a:lnTo>
                    <a:pt x="888" y="1184"/>
                  </a:lnTo>
                  <a:cubicBezTo>
                    <a:pt x="1107" y="1184"/>
                    <a:pt x="1332" y="965"/>
                    <a:pt x="1255" y="740"/>
                  </a:cubicBezTo>
                  <a:cubicBezTo>
                    <a:pt x="1255" y="521"/>
                    <a:pt x="1184" y="296"/>
                    <a:pt x="1036" y="148"/>
                  </a:cubicBezTo>
                  <a:cubicBezTo>
                    <a:pt x="959" y="1"/>
                    <a:pt x="811" y="1"/>
                    <a:pt x="663" y="1"/>
                  </a:cubicBezTo>
                  <a:lnTo>
                    <a:pt x="219" y="225"/>
                  </a:lnTo>
                  <a:cubicBezTo>
                    <a:pt x="71" y="296"/>
                    <a:pt x="0" y="444"/>
                    <a:pt x="71" y="59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8" name="Google Shape;1912;p59">
              <a:extLst>
                <a:ext uri="{FF2B5EF4-FFF2-40B4-BE49-F238E27FC236}">
                  <a16:creationId xmlns:a16="http://schemas.microsoft.com/office/drawing/2014/main" id="{253732C4-8B92-534C-EA74-0AB328A43A5D}"/>
                </a:ext>
              </a:extLst>
            </p:cNvPr>
            <p:cNvSpPr/>
            <p:nvPr/>
          </p:nvSpPr>
          <p:spPr>
            <a:xfrm>
              <a:off x="2320550" y="2296225"/>
              <a:ext cx="48100" cy="31525"/>
            </a:xfrm>
            <a:custGeom>
              <a:avLst/>
              <a:gdLst/>
              <a:ahLst/>
              <a:cxnLst/>
              <a:rect l="l" t="t" r="r" b="b"/>
              <a:pathLst>
                <a:path w="1924" h="1261" extrusionOk="0">
                  <a:moveTo>
                    <a:pt x="225" y="0"/>
                  </a:moveTo>
                  <a:cubicBezTo>
                    <a:pt x="148" y="0"/>
                    <a:pt x="77" y="77"/>
                    <a:pt x="77" y="77"/>
                  </a:cubicBezTo>
                  <a:cubicBezTo>
                    <a:pt x="0" y="77"/>
                    <a:pt x="0" y="225"/>
                    <a:pt x="77" y="373"/>
                  </a:cubicBezTo>
                  <a:cubicBezTo>
                    <a:pt x="148" y="373"/>
                    <a:pt x="148" y="444"/>
                    <a:pt x="225" y="521"/>
                  </a:cubicBezTo>
                  <a:cubicBezTo>
                    <a:pt x="373" y="669"/>
                    <a:pt x="592" y="888"/>
                    <a:pt x="888" y="1036"/>
                  </a:cubicBezTo>
                  <a:cubicBezTo>
                    <a:pt x="1113" y="1113"/>
                    <a:pt x="1409" y="1184"/>
                    <a:pt x="1628" y="1261"/>
                  </a:cubicBezTo>
                  <a:lnTo>
                    <a:pt x="1776" y="1261"/>
                  </a:lnTo>
                  <a:cubicBezTo>
                    <a:pt x="1776" y="1184"/>
                    <a:pt x="1853" y="1184"/>
                    <a:pt x="1924" y="1113"/>
                  </a:cubicBezTo>
                  <a:cubicBezTo>
                    <a:pt x="1924" y="1113"/>
                    <a:pt x="1924" y="1036"/>
                    <a:pt x="1853" y="1036"/>
                  </a:cubicBezTo>
                  <a:cubicBezTo>
                    <a:pt x="1480" y="444"/>
                    <a:pt x="888" y="148"/>
                    <a:pt x="225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59" name="Google Shape;1913;p59">
              <a:extLst>
                <a:ext uri="{FF2B5EF4-FFF2-40B4-BE49-F238E27FC236}">
                  <a16:creationId xmlns:a16="http://schemas.microsoft.com/office/drawing/2014/main" id="{2162F1D3-63FA-02FF-CD78-D2839131D274}"/>
                </a:ext>
              </a:extLst>
            </p:cNvPr>
            <p:cNvSpPr/>
            <p:nvPr/>
          </p:nvSpPr>
          <p:spPr>
            <a:xfrm>
              <a:off x="4280925" y="2728975"/>
              <a:ext cx="42625" cy="25925"/>
            </a:xfrm>
            <a:custGeom>
              <a:avLst/>
              <a:gdLst/>
              <a:ahLst/>
              <a:cxnLst/>
              <a:rect l="l" t="t" r="r" b="b"/>
              <a:pathLst>
                <a:path w="1705" h="1037" extrusionOk="0">
                  <a:moveTo>
                    <a:pt x="669" y="965"/>
                  </a:moveTo>
                  <a:cubicBezTo>
                    <a:pt x="888" y="888"/>
                    <a:pt x="1113" y="817"/>
                    <a:pt x="1261" y="740"/>
                  </a:cubicBezTo>
                  <a:cubicBezTo>
                    <a:pt x="1557" y="592"/>
                    <a:pt x="1628" y="297"/>
                    <a:pt x="1705" y="78"/>
                  </a:cubicBezTo>
                  <a:cubicBezTo>
                    <a:pt x="1705" y="1"/>
                    <a:pt x="1705" y="1"/>
                    <a:pt x="1628" y="1"/>
                  </a:cubicBezTo>
                  <a:cubicBezTo>
                    <a:pt x="1409" y="1"/>
                    <a:pt x="1113" y="78"/>
                    <a:pt x="817" y="78"/>
                  </a:cubicBezTo>
                  <a:cubicBezTo>
                    <a:pt x="592" y="149"/>
                    <a:pt x="373" y="226"/>
                    <a:pt x="148" y="373"/>
                  </a:cubicBezTo>
                  <a:cubicBezTo>
                    <a:pt x="0" y="444"/>
                    <a:pt x="0" y="669"/>
                    <a:pt x="77" y="740"/>
                  </a:cubicBezTo>
                  <a:cubicBezTo>
                    <a:pt x="225" y="965"/>
                    <a:pt x="444" y="1036"/>
                    <a:pt x="669" y="96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0" name="Google Shape;1914;p59">
              <a:extLst>
                <a:ext uri="{FF2B5EF4-FFF2-40B4-BE49-F238E27FC236}">
                  <a16:creationId xmlns:a16="http://schemas.microsoft.com/office/drawing/2014/main" id="{5BBAFE88-600C-3E27-6673-9CAE9979A275}"/>
                </a:ext>
              </a:extLst>
            </p:cNvPr>
            <p:cNvSpPr/>
            <p:nvPr/>
          </p:nvSpPr>
          <p:spPr>
            <a:xfrm>
              <a:off x="1754625" y="1044250"/>
              <a:ext cx="46325" cy="31375"/>
            </a:xfrm>
            <a:custGeom>
              <a:avLst/>
              <a:gdLst/>
              <a:ahLst/>
              <a:cxnLst/>
              <a:rect l="l" t="t" r="r" b="b"/>
              <a:pathLst>
                <a:path w="1853" h="1255" extrusionOk="0">
                  <a:moveTo>
                    <a:pt x="1853" y="148"/>
                  </a:moveTo>
                  <a:lnTo>
                    <a:pt x="1853" y="71"/>
                  </a:lnTo>
                  <a:cubicBezTo>
                    <a:pt x="1776" y="0"/>
                    <a:pt x="1705" y="0"/>
                    <a:pt x="1628" y="0"/>
                  </a:cubicBezTo>
                  <a:cubicBezTo>
                    <a:pt x="1036" y="71"/>
                    <a:pt x="592" y="296"/>
                    <a:pt x="149" y="663"/>
                  </a:cubicBezTo>
                  <a:cubicBezTo>
                    <a:pt x="1" y="811"/>
                    <a:pt x="1" y="1036"/>
                    <a:pt x="226" y="1107"/>
                  </a:cubicBezTo>
                  <a:cubicBezTo>
                    <a:pt x="297" y="1184"/>
                    <a:pt x="444" y="1255"/>
                    <a:pt x="592" y="1184"/>
                  </a:cubicBezTo>
                  <a:cubicBezTo>
                    <a:pt x="1036" y="888"/>
                    <a:pt x="1409" y="515"/>
                    <a:pt x="1853" y="21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1" name="Google Shape;1915;p59">
              <a:extLst>
                <a:ext uri="{FF2B5EF4-FFF2-40B4-BE49-F238E27FC236}">
                  <a16:creationId xmlns:a16="http://schemas.microsoft.com/office/drawing/2014/main" id="{19EBC0FF-93C3-958F-0FF7-67B338CBC804}"/>
                </a:ext>
              </a:extLst>
            </p:cNvPr>
            <p:cNvSpPr/>
            <p:nvPr/>
          </p:nvSpPr>
          <p:spPr>
            <a:xfrm>
              <a:off x="3772400" y="2534875"/>
              <a:ext cx="22225" cy="38775"/>
            </a:xfrm>
            <a:custGeom>
              <a:avLst/>
              <a:gdLst/>
              <a:ahLst/>
              <a:cxnLst/>
              <a:rect l="l" t="t" r="r" b="b"/>
              <a:pathLst>
                <a:path w="889" h="1551" extrusionOk="0">
                  <a:moveTo>
                    <a:pt x="664" y="1480"/>
                  </a:moveTo>
                  <a:cubicBezTo>
                    <a:pt x="741" y="1403"/>
                    <a:pt x="812" y="1255"/>
                    <a:pt x="812" y="1184"/>
                  </a:cubicBezTo>
                  <a:cubicBezTo>
                    <a:pt x="889" y="959"/>
                    <a:pt x="889" y="811"/>
                    <a:pt x="889" y="663"/>
                  </a:cubicBezTo>
                  <a:lnTo>
                    <a:pt x="889" y="367"/>
                  </a:lnTo>
                  <a:cubicBezTo>
                    <a:pt x="889" y="296"/>
                    <a:pt x="812" y="296"/>
                    <a:pt x="812" y="296"/>
                  </a:cubicBezTo>
                  <a:cubicBezTo>
                    <a:pt x="812" y="71"/>
                    <a:pt x="664" y="0"/>
                    <a:pt x="516" y="71"/>
                  </a:cubicBezTo>
                  <a:cubicBezTo>
                    <a:pt x="445" y="148"/>
                    <a:pt x="297" y="148"/>
                    <a:pt x="149" y="219"/>
                  </a:cubicBezTo>
                  <a:cubicBezTo>
                    <a:pt x="1" y="367"/>
                    <a:pt x="1" y="515"/>
                    <a:pt x="1" y="740"/>
                  </a:cubicBezTo>
                  <a:cubicBezTo>
                    <a:pt x="1" y="959"/>
                    <a:pt x="149" y="1255"/>
                    <a:pt x="297" y="1480"/>
                  </a:cubicBezTo>
                  <a:cubicBezTo>
                    <a:pt x="368" y="1551"/>
                    <a:pt x="593" y="1551"/>
                    <a:pt x="664" y="148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2" name="Google Shape;1916;p59">
              <a:extLst>
                <a:ext uri="{FF2B5EF4-FFF2-40B4-BE49-F238E27FC236}">
                  <a16:creationId xmlns:a16="http://schemas.microsoft.com/office/drawing/2014/main" id="{B6776337-253B-2B69-879C-35AAE67B10D8}"/>
                </a:ext>
              </a:extLst>
            </p:cNvPr>
            <p:cNvSpPr/>
            <p:nvPr/>
          </p:nvSpPr>
          <p:spPr>
            <a:xfrm>
              <a:off x="6176650" y="3307925"/>
              <a:ext cx="51800" cy="55500"/>
            </a:xfrm>
            <a:custGeom>
              <a:avLst/>
              <a:gdLst/>
              <a:ahLst/>
              <a:cxnLst/>
              <a:rect l="l" t="t" r="r" b="b"/>
              <a:pathLst>
                <a:path w="2072" h="2220" extrusionOk="0">
                  <a:moveTo>
                    <a:pt x="148" y="1847"/>
                  </a:moveTo>
                  <a:cubicBezTo>
                    <a:pt x="71" y="1924"/>
                    <a:pt x="71" y="1995"/>
                    <a:pt x="0" y="2072"/>
                  </a:cubicBezTo>
                  <a:lnTo>
                    <a:pt x="0" y="2143"/>
                  </a:lnTo>
                  <a:cubicBezTo>
                    <a:pt x="71" y="2143"/>
                    <a:pt x="71" y="2143"/>
                    <a:pt x="148" y="2219"/>
                  </a:cubicBezTo>
                  <a:cubicBezTo>
                    <a:pt x="148" y="2143"/>
                    <a:pt x="219" y="2219"/>
                    <a:pt x="219" y="2143"/>
                  </a:cubicBezTo>
                  <a:cubicBezTo>
                    <a:pt x="592" y="1995"/>
                    <a:pt x="888" y="1776"/>
                    <a:pt x="1107" y="1403"/>
                  </a:cubicBezTo>
                  <a:cubicBezTo>
                    <a:pt x="1332" y="1036"/>
                    <a:pt x="1628" y="740"/>
                    <a:pt x="1923" y="515"/>
                  </a:cubicBezTo>
                  <a:cubicBezTo>
                    <a:pt x="2071" y="444"/>
                    <a:pt x="2071" y="444"/>
                    <a:pt x="1923" y="296"/>
                  </a:cubicBezTo>
                  <a:cubicBezTo>
                    <a:pt x="1776" y="0"/>
                    <a:pt x="1628" y="71"/>
                    <a:pt x="1480" y="219"/>
                  </a:cubicBezTo>
                  <a:cubicBezTo>
                    <a:pt x="1036" y="811"/>
                    <a:pt x="663" y="1403"/>
                    <a:pt x="148" y="184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3" name="Google Shape;1917;p59">
              <a:extLst>
                <a:ext uri="{FF2B5EF4-FFF2-40B4-BE49-F238E27FC236}">
                  <a16:creationId xmlns:a16="http://schemas.microsoft.com/office/drawing/2014/main" id="{A7C7F91B-3DD7-2D22-ECE7-F4F2C90FC29F}"/>
                </a:ext>
              </a:extLst>
            </p:cNvPr>
            <p:cNvSpPr/>
            <p:nvPr/>
          </p:nvSpPr>
          <p:spPr>
            <a:xfrm>
              <a:off x="6274575" y="3287500"/>
              <a:ext cx="38950" cy="64825"/>
            </a:xfrm>
            <a:custGeom>
              <a:avLst/>
              <a:gdLst/>
              <a:ahLst/>
              <a:cxnLst/>
              <a:rect l="l" t="t" r="r" b="b"/>
              <a:pathLst>
                <a:path w="1558" h="2593" extrusionOk="0">
                  <a:moveTo>
                    <a:pt x="1480" y="1184"/>
                  </a:moveTo>
                  <a:cubicBezTo>
                    <a:pt x="1480" y="888"/>
                    <a:pt x="1261" y="888"/>
                    <a:pt x="1113" y="740"/>
                  </a:cubicBezTo>
                  <a:lnTo>
                    <a:pt x="1113" y="740"/>
                  </a:lnTo>
                  <a:lnTo>
                    <a:pt x="1113" y="740"/>
                  </a:lnTo>
                  <a:lnTo>
                    <a:pt x="1113" y="592"/>
                  </a:lnTo>
                  <a:cubicBezTo>
                    <a:pt x="1113" y="521"/>
                    <a:pt x="1037" y="373"/>
                    <a:pt x="1037" y="373"/>
                  </a:cubicBezTo>
                  <a:cubicBezTo>
                    <a:pt x="741" y="148"/>
                    <a:pt x="445" y="77"/>
                    <a:pt x="78" y="0"/>
                  </a:cubicBezTo>
                  <a:lnTo>
                    <a:pt x="1" y="0"/>
                  </a:lnTo>
                  <a:cubicBezTo>
                    <a:pt x="1" y="373"/>
                    <a:pt x="78" y="740"/>
                    <a:pt x="78" y="1036"/>
                  </a:cubicBezTo>
                  <a:cubicBezTo>
                    <a:pt x="78" y="1184"/>
                    <a:pt x="226" y="1184"/>
                    <a:pt x="297" y="1184"/>
                  </a:cubicBezTo>
                  <a:cubicBezTo>
                    <a:pt x="445" y="1261"/>
                    <a:pt x="593" y="1332"/>
                    <a:pt x="670" y="1184"/>
                  </a:cubicBezTo>
                  <a:lnTo>
                    <a:pt x="889" y="965"/>
                  </a:lnTo>
                  <a:lnTo>
                    <a:pt x="889" y="965"/>
                  </a:lnTo>
                  <a:lnTo>
                    <a:pt x="889" y="965"/>
                  </a:lnTo>
                  <a:cubicBezTo>
                    <a:pt x="818" y="1184"/>
                    <a:pt x="818" y="1480"/>
                    <a:pt x="670" y="1705"/>
                  </a:cubicBezTo>
                  <a:cubicBezTo>
                    <a:pt x="445" y="2001"/>
                    <a:pt x="445" y="2072"/>
                    <a:pt x="741" y="2297"/>
                  </a:cubicBezTo>
                  <a:cubicBezTo>
                    <a:pt x="818" y="2368"/>
                    <a:pt x="966" y="2445"/>
                    <a:pt x="1113" y="2516"/>
                  </a:cubicBezTo>
                  <a:cubicBezTo>
                    <a:pt x="1184" y="2593"/>
                    <a:pt x="1261" y="2516"/>
                    <a:pt x="1332" y="2445"/>
                  </a:cubicBezTo>
                  <a:cubicBezTo>
                    <a:pt x="1409" y="2220"/>
                    <a:pt x="1480" y="2001"/>
                    <a:pt x="1480" y="1853"/>
                  </a:cubicBezTo>
                  <a:lnTo>
                    <a:pt x="1557" y="1853"/>
                  </a:lnTo>
                  <a:lnTo>
                    <a:pt x="1557" y="1853"/>
                  </a:lnTo>
                  <a:lnTo>
                    <a:pt x="1480" y="1853"/>
                  </a:lnTo>
                  <a:cubicBezTo>
                    <a:pt x="1332" y="1628"/>
                    <a:pt x="1332" y="1409"/>
                    <a:pt x="1480" y="118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4" name="Google Shape;1918;p59">
              <a:extLst>
                <a:ext uri="{FF2B5EF4-FFF2-40B4-BE49-F238E27FC236}">
                  <a16:creationId xmlns:a16="http://schemas.microsoft.com/office/drawing/2014/main" id="{19F92617-F066-281D-4D63-5C9908AA09F4}"/>
                </a:ext>
              </a:extLst>
            </p:cNvPr>
            <p:cNvSpPr/>
            <p:nvPr/>
          </p:nvSpPr>
          <p:spPr>
            <a:xfrm>
              <a:off x="1913675" y="3113650"/>
              <a:ext cx="42650" cy="22225"/>
            </a:xfrm>
            <a:custGeom>
              <a:avLst/>
              <a:gdLst/>
              <a:ahLst/>
              <a:cxnLst/>
              <a:rect l="l" t="t" r="r" b="b"/>
              <a:pathLst>
                <a:path w="1706" h="889" extrusionOk="0">
                  <a:moveTo>
                    <a:pt x="669" y="1"/>
                  </a:moveTo>
                  <a:cubicBezTo>
                    <a:pt x="521" y="1"/>
                    <a:pt x="296" y="78"/>
                    <a:pt x="78" y="78"/>
                  </a:cubicBezTo>
                  <a:cubicBezTo>
                    <a:pt x="1" y="149"/>
                    <a:pt x="1" y="226"/>
                    <a:pt x="1" y="297"/>
                  </a:cubicBezTo>
                  <a:cubicBezTo>
                    <a:pt x="373" y="740"/>
                    <a:pt x="740" y="888"/>
                    <a:pt x="1261" y="740"/>
                  </a:cubicBezTo>
                  <a:cubicBezTo>
                    <a:pt x="1409" y="740"/>
                    <a:pt x="1480" y="669"/>
                    <a:pt x="1557" y="669"/>
                  </a:cubicBezTo>
                  <a:cubicBezTo>
                    <a:pt x="1705" y="593"/>
                    <a:pt x="1705" y="445"/>
                    <a:pt x="1628" y="374"/>
                  </a:cubicBezTo>
                  <a:cubicBezTo>
                    <a:pt x="1409" y="78"/>
                    <a:pt x="1113" y="1"/>
                    <a:pt x="669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5" name="Google Shape;1919;p59">
              <a:extLst>
                <a:ext uri="{FF2B5EF4-FFF2-40B4-BE49-F238E27FC236}">
                  <a16:creationId xmlns:a16="http://schemas.microsoft.com/office/drawing/2014/main" id="{45D71331-ECF2-AD2C-C67F-E1D40B84C907}"/>
                </a:ext>
              </a:extLst>
            </p:cNvPr>
            <p:cNvSpPr/>
            <p:nvPr/>
          </p:nvSpPr>
          <p:spPr>
            <a:xfrm>
              <a:off x="428675" y="1600850"/>
              <a:ext cx="33325" cy="24125"/>
            </a:xfrm>
            <a:custGeom>
              <a:avLst/>
              <a:gdLst/>
              <a:ahLst/>
              <a:cxnLst/>
              <a:rect l="l" t="t" r="r" b="b"/>
              <a:pathLst>
                <a:path w="1333" h="965" extrusionOk="0">
                  <a:moveTo>
                    <a:pt x="219" y="669"/>
                  </a:moveTo>
                  <a:cubicBezTo>
                    <a:pt x="444" y="888"/>
                    <a:pt x="663" y="965"/>
                    <a:pt x="959" y="888"/>
                  </a:cubicBezTo>
                  <a:cubicBezTo>
                    <a:pt x="1184" y="817"/>
                    <a:pt x="1332" y="521"/>
                    <a:pt x="1332" y="296"/>
                  </a:cubicBezTo>
                  <a:cubicBezTo>
                    <a:pt x="1255" y="148"/>
                    <a:pt x="1107" y="0"/>
                    <a:pt x="959" y="0"/>
                  </a:cubicBezTo>
                  <a:cubicBezTo>
                    <a:pt x="740" y="77"/>
                    <a:pt x="444" y="77"/>
                    <a:pt x="72" y="148"/>
                  </a:cubicBezTo>
                  <a:lnTo>
                    <a:pt x="1" y="296"/>
                  </a:lnTo>
                  <a:cubicBezTo>
                    <a:pt x="1" y="444"/>
                    <a:pt x="72" y="592"/>
                    <a:pt x="219" y="66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6" name="Google Shape;1920;p59">
              <a:extLst>
                <a:ext uri="{FF2B5EF4-FFF2-40B4-BE49-F238E27FC236}">
                  <a16:creationId xmlns:a16="http://schemas.microsoft.com/office/drawing/2014/main" id="{D17BA8AC-8D97-18B6-091D-0FE56A762E2E}"/>
                </a:ext>
              </a:extLst>
            </p:cNvPr>
            <p:cNvSpPr/>
            <p:nvPr/>
          </p:nvSpPr>
          <p:spPr>
            <a:xfrm>
              <a:off x="4730400" y="1395625"/>
              <a:ext cx="29625" cy="29625"/>
            </a:xfrm>
            <a:custGeom>
              <a:avLst/>
              <a:gdLst/>
              <a:ahLst/>
              <a:cxnLst/>
              <a:rect l="l" t="t" r="r" b="b"/>
              <a:pathLst>
                <a:path w="1185" h="1185" extrusionOk="0">
                  <a:moveTo>
                    <a:pt x="296" y="1036"/>
                  </a:moveTo>
                  <a:cubicBezTo>
                    <a:pt x="592" y="1184"/>
                    <a:pt x="1036" y="1036"/>
                    <a:pt x="1184" y="740"/>
                  </a:cubicBezTo>
                  <a:lnTo>
                    <a:pt x="1184" y="592"/>
                  </a:lnTo>
                  <a:cubicBezTo>
                    <a:pt x="1107" y="368"/>
                    <a:pt x="959" y="220"/>
                    <a:pt x="740" y="72"/>
                  </a:cubicBezTo>
                  <a:cubicBezTo>
                    <a:pt x="663" y="1"/>
                    <a:pt x="592" y="1"/>
                    <a:pt x="592" y="1"/>
                  </a:cubicBezTo>
                  <a:cubicBezTo>
                    <a:pt x="149" y="72"/>
                    <a:pt x="1" y="368"/>
                    <a:pt x="149" y="811"/>
                  </a:cubicBezTo>
                  <a:cubicBezTo>
                    <a:pt x="149" y="888"/>
                    <a:pt x="220" y="959"/>
                    <a:pt x="296" y="103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7" name="Google Shape;1921;p59">
              <a:extLst>
                <a:ext uri="{FF2B5EF4-FFF2-40B4-BE49-F238E27FC236}">
                  <a16:creationId xmlns:a16="http://schemas.microsoft.com/office/drawing/2014/main" id="{DFF8BE10-43BE-7A65-B380-EA95D9CE49A3}"/>
                </a:ext>
              </a:extLst>
            </p:cNvPr>
            <p:cNvSpPr/>
            <p:nvPr/>
          </p:nvSpPr>
          <p:spPr>
            <a:xfrm>
              <a:off x="4095975" y="2727200"/>
              <a:ext cx="53725" cy="18525"/>
            </a:xfrm>
            <a:custGeom>
              <a:avLst/>
              <a:gdLst/>
              <a:ahLst/>
              <a:cxnLst/>
              <a:rect l="l" t="t" r="r" b="b"/>
              <a:pathLst>
                <a:path w="2149" h="741" extrusionOk="0">
                  <a:moveTo>
                    <a:pt x="149" y="72"/>
                  </a:moveTo>
                  <a:lnTo>
                    <a:pt x="1" y="220"/>
                  </a:lnTo>
                  <a:cubicBezTo>
                    <a:pt x="1" y="297"/>
                    <a:pt x="78" y="444"/>
                    <a:pt x="78" y="444"/>
                  </a:cubicBezTo>
                  <a:cubicBezTo>
                    <a:pt x="445" y="515"/>
                    <a:pt x="740" y="592"/>
                    <a:pt x="1113" y="663"/>
                  </a:cubicBezTo>
                  <a:cubicBezTo>
                    <a:pt x="1113" y="740"/>
                    <a:pt x="1184" y="663"/>
                    <a:pt x="1184" y="663"/>
                  </a:cubicBezTo>
                  <a:cubicBezTo>
                    <a:pt x="1480" y="663"/>
                    <a:pt x="1776" y="592"/>
                    <a:pt x="2072" y="592"/>
                  </a:cubicBezTo>
                  <a:lnTo>
                    <a:pt x="2149" y="515"/>
                  </a:lnTo>
                  <a:cubicBezTo>
                    <a:pt x="2072" y="444"/>
                    <a:pt x="2072" y="368"/>
                    <a:pt x="2072" y="368"/>
                  </a:cubicBezTo>
                  <a:cubicBezTo>
                    <a:pt x="1853" y="149"/>
                    <a:pt x="1557" y="72"/>
                    <a:pt x="1261" y="72"/>
                  </a:cubicBezTo>
                  <a:cubicBezTo>
                    <a:pt x="965" y="72"/>
                    <a:pt x="669" y="72"/>
                    <a:pt x="297" y="1"/>
                  </a:cubicBezTo>
                  <a:cubicBezTo>
                    <a:pt x="297" y="1"/>
                    <a:pt x="226" y="72"/>
                    <a:pt x="149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8" name="Google Shape;1922;p59">
              <a:extLst>
                <a:ext uri="{FF2B5EF4-FFF2-40B4-BE49-F238E27FC236}">
                  <a16:creationId xmlns:a16="http://schemas.microsoft.com/office/drawing/2014/main" id="{9A47628B-AAA1-6D34-DBDF-54FD85DA9244}"/>
                </a:ext>
              </a:extLst>
            </p:cNvPr>
            <p:cNvSpPr/>
            <p:nvPr/>
          </p:nvSpPr>
          <p:spPr>
            <a:xfrm>
              <a:off x="2154100" y="3115575"/>
              <a:ext cx="37025" cy="18525"/>
            </a:xfrm>
            <a:custGeom>
              <a:avLst/>
              <a:gdLst/>
              <a:ahLst/>
              <a:cxnLst/>
              <a:rect l="l" t="t" r="r" b="b"/>
              <a:pathLst>
                <a:path w="1481" h="741" extrusionOk="0">
                  <a:moveTo>
                    <a:pt x="1184" y="72"/>
                  </a:moveTo>
                  <a:cubicBezTo>
                    <a:pt x="1113" y="1"/>
                    <a:pt x="965" y="72"/>
                    <a:pt x="740" y="1"/>
                  </a:cubicBezTo>
                  <a:cubicBezTo>
                    <a:pt x="592" y="72"/>
                    <a:pt x="373" y="72"/>
                    <a:pt x="225" y="72"/>
                  </a:cubicBezTo>
                  <a:cubicBezTo>
                    <a:pt x="148" y="149"/>
                    <a:pt x="77" y="220"/>
                    <a:pt x="1" y="368"/>
                  </a:cubicBezTo>
                  <a:cubicBezTo>
                    <a:pt x="1" y="368"/>
                    <a:pt x="77" y="516"/>
                    <a:pt x="148" y="592"/>
                  </a:cubicBezTo>
                  <a:cubicBezTo>
                    <a:pt x="225" y="592"/>
                    <a:pt x="296" y="663"/>
                    <a:pt x="373" y="663"/>
                  </a:cubicBezTo>
                  <a:cubicBezTo>
                    <a:pt x="740" y="740"/>
                    <a:pt x="1113" y="663"/>
                    <a:pt x="1409" y="444"/>
                  </a:cubicBezTo>
                  <a:cubicBezTo>
                    <a:pt x="1480" y="368"/>
                    <a:pt x="1480" y="297"/>
                    <a:pt x="1480" y="297"/>
                  </a:cubicBezTo>
                  <a:cubicBezTo>
                    <a:pt x="1409" y="220"/>
                    <a:pt x="1332" y="72"/>
                    <a:pt x="1184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69" name="Google Shape;1923;p59">
              <a:extLst>
                <a:ext uri="{FF2B5EF4-FFF2-40B4-BE49-F238E27FC236}">
                  <a16:creationId xmlns:a16="http://schemas.microsoft.com/office/drawing/2014/main" id="{DD0FE70B-29BA-5E1A-084E-C0560BA2011C}"/>
                </a:ext>
              </a:extLst>
            </p:cNvPr>
            <p:cNvSpPr/>
            <p:nvPr/>
          </p:nvSpPr>
          <p:spPr>
            <a:xfrm>
              <a:off x="6239525" y="3246800"/>
              <a:ext cx="25900" cy="33325"/>
            </a:xfrm>
            <a:custGeom>
              <a:avLst/>
              <a:gdLst/>
              <a:ahLst/>
              <a:cxnLst/>
              <a:rect l="l" t="t" r="r" b="b"/>
              <a:pathLst>
                <a:path w="1036" h="1333" extrusionOk="0">
                  <a:moveTo>
                    <a:pt x="71" y="78"/>
                  </a:moveTo>
                  <a:lnTo>
                    <a:pt x="0" y="226"/>
                  </a:lnTo>
                  <a:cubicBezTo>
                    <a:pt x="71" y="593"/>
                    <a:pt x="219" y="889"/>
                    <a:pt x="444" y="1185"/>
                  </a:cubicBezTo>
                  <a:cubicBezTo>
                    <a:pt x="592" y="1333"/>
                    <a:pt x="811" y="1333"/>
                    <a:pt x="888" y="1114"/>
                  </a:cubicBezTo>
                  <a:cubicBezTo>
                    <a:pt x="1036" y="889"/>
                    <a:pt x="1036" y="670"/>
                    <a:pt x="888" y="445"/>
                  </a:cubicBezTo>
                  <a:cubicBezTo>
                    <a:pt x="811" y="297"/>
                    <a:pt x="663" y="149"/>
                    <a:pt x="592" y="78"/>
                  </a:cubicBezTo>
                  <a:cubicBezTo>
                    <a:pt x="444" y="1"/>
                    <a:pt x="219" y="1"/>
                    <a:pt x="71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0" name="Google Shape;1924;p59">
              <a:extLst>
                <a:ext uri="{FF2B5EF4-FFF2-40B4-BE49-F238E27FC236}">
                  <a16:creationId xmlns:a16="http://schemas.microsoft.com/office/drawing/2014/main" id="{9DE63EA6-9C16-BAB6-9981-0DCF07095ADD}"/>
                </a:ext>
              </a:extLst>
            </p:cNvPr>
            <p:cNvSpPr/>
            <p:nvPr/>
          </p:nvSpPr>
          <p:spPr>
            <a:xfrm>
              <a:off x="6208000" y="3773975"/>
              <a:ext cx="38950" cy="22200"/>
            </a:xfrm>
            <a:custGeom>
              <a:avLst/>
              <a:gdLst/>
              <a:ahLst/>
              <a:cxnLst/>
              <a:rect l="l" t="t" r="r" b="b"/>
              <a:pathLst>
                <a:path w="1558" h="888" extrusionOk="0">
                  <a:moveTo>
                    <a:pt x="78" y="367"/>
                  </a:moveTo>
                  <a:cubicBezTo>
                    <a:pt x="445" y="444"/>
                    <a:pt x="669" y="663"/>
                    <a:pt x="1036" y="811"/>
                  </a:cubicBezTo>
                  <a:cubicBezTo>
                    <a:pt x="1113" y="888"/>
                    <a:pt x="1184" y="888"/>
                    <a:pt x="1332" y="888"/>
                  </a:cubicBezTo>
                  <a:cubicBezTo>
                    <a:pt x="1409" y="811"/>
                    <a:pt x="1557" y="663"/>
                    <a:pt x="1480" y="515"/>
                  </a:cubicBezTo>
                  <a:lnTo>
                    <a:pt x="1332" y="367"/>
                  </a:lnTo>
                  <a:cubicBezTo>
                    <a:pt x="1113" y="71"/>
                    <a:pt x="740" y="0"/>
                    <a:pt x="297" y="0"/>
                  </a:cubicBezTo>
                  <a:lnTo>
                    <a:pt x="78" y="0"/>
                  </a:lnTo>
                  <a:cubicBezTo>
                    <a:pt x="78" y="71"/>
                    <a:pt x="1" y="148"/>
                    <a:pt x="1" y="219"/>
                  </a:cubicBezTo>
                  <a:cubicBezTo>
                    <a:pt x="1" y="219"/>
                    <a:pt x="1" y="367"/>
                    <a:pt x="78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1" name="Google Shape;1925;p59">
              <a:extLst>
                <a:ext uri="{FF2B5EF4-FFF2-40B4-BE49-F238E27FC236}">
                  <a16:creationId xmlns:a16="http://schemas.microsoft.com/office/drawing/2014/main" id="{B53C9351-A8F7-CAED-44B1-1971C7DCE113}"/>
                </a:ext>
              </a:extLst>
            </p:cNvPr>
            <p:cNvSpPr/>
            <p:nvPr/>
          </p:nvSpPr>
          <p:spPr>
            <a:xfrm>
              <a:off x="2037650" y="1005325"/>
              <a:ext cx="18525" cy="42650"/>
            </a:xfrm>
            <a:custGeom>
              <a:avLst/>
              <a:gdLst/>
              <a:ahLst/>
              <a:cxnLst/>
              <a:rect l="l" t="t" r="r" b="b"/>
              <a:pathLst>
                <a:path w="741" h="1706" extrusionOk="0">
                  <a:moveTo>
                    <a:pt x="149" y="1628"/>
                  </a:moveTo>
                  <a:cubicBezTo>
                    <a:pt x="220" y="1705"/>
                    <a:pt x="445" y="1628"/>
                    <a:pt x="445" y="1557"/>
                  </a:cubicBezTo>
                  <a:cubicBezTo>
                    <a:pt x="664" y="1261"/>
                    <a:pt x="664" y="888"/>
                    <a:pt x="741" y="445"/>
                  </a:cubicBezTo>
                  <a:lnTo>
                    <a:pt x="741" y="149"/>
                  </a:lnTo>
                  <a:cubicBezTo>
                    <a:pt x="664" y="149"/>
                    <a:pt x="664" y="78"/>
                    <a:pt x="593" y="1"/>
                  </a:cubicBezTo>
                  <a:cubicBezTo>
                    <a:pt x="516" y="1"/>
                    <a:pt x="445" y="78"/>
                    <a:pt x="445" y="149"/>
                  </a:cubicBezTo>
                  <a:cubicBezTo>
                    <a:pt x="297" y="374"/>
                    <a:pt x="149" y="669"/>
                    <a:pt x="1" y="965"/>
                  </a:cubicBezTo>
                  <a:lnTo>
                    <a:pt x="1" y="1409"/>
                  </a:lnTo>
                  <a:cubicBezTo>
                    <a:pt x="1" y="1480"/>
                    <a:pt x="72" y="1557"/>
                    <a:pt x="149" y="162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2" name="Google Shape;1926;p59">
              <a:extLst>
                <a:ext uri="{FF2B5EF4-FFF2-40B4-BE49-F238E27FC236}">
                  <a16:creationId xmlns:a16="http://schemas.microsoft.com/office/drawing/2014/main" id="{1A51720D-1A1D-84C7-4C48-10481AD43B8C}"/>
                </a:ext>
              </a:extLst>
            </p:cNvPr>
            <p:cNvSpPr/>
            <p:nvPr/>
          </p:nvSpPr>
          <p:spPr>
            <a:xfrm>
              <a:off x="6999550" y="3690675"/>
              <a:ext cx="27850" cy="29600"/>
            </a:xfrm>
            <a:custGeom>
              <a:avLst/>
              <a:gdLst/>
              <a:ahLst/>
              <a:cxnLst/>
              <a:rect l="l" t="t" r="r" b="b"/>
              <a:pathLst>
                <a:path w="1114" h="1184" extrusionOk="0">
                  <a:moveTo>
                    <a:pt x="226" y="0"/>
                  </a:moveTo>
                  <a:lnTo>
                    <a:pt x="149" y="0"/>
                  </a:lnTo>
                  <a:cubicBezTo>
                    <a:pt x="78" y="77"/>
                    <a:pt x="1" y="148"/>
                    <a:pt x="78" y="296"/>
                  </a:cubicBezTo>
                  <a:cubicBezTo>
                    <a:pt x="78" y="592"/>
                    <a:pt x="297" y="817"/>
                    <a:pt x="444" y="1113"/>
                  </a:cubicBezTo>
                  <a:cubicBezTo>
                    <a:pt x="521" y="1184"/>
                    <a:pt x="817" y="1184"/>
                    <a:pt x="965" y="1113"/>
                  </a:cubicBezTo>
                  <a:cubicBezTo>
                    <a:pt x="1113" y="1036"/>
                    <a:pt x="1113" y="817"/>
                    <a:pt x="1036" y="669"/>
                  </a:cubicBezTo>
                  <a:cubicBezTo>
                    <a:pt x="817" y="373"/>
                    <a:pt x="521" y="225"/>
                    <a:pt x="226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3" name="Google Shape;1927;p59">
              <a:extLst>
                <a:ext uri="{FF2B5EF4-FFF2-40B4-BE49-F238E27FC236}">
                  <a16:creationId xmlns:a16="http://schemas.microsoft.com/office/drawing/2014/main" id="{801BC8B4-324B-962B-9545-5C0B487B4A3C}"/>
                </a:ext>
              </a:extLst>
            </p:cNvPr>
            <p:cNvSpPr/>
            <p:nvPr/>
          </p:nvSpPr>
          <p:spPr>
            <a:xfrm>
              <a:off x="2109725" y="1839475"/>
              <a:ext cx="25900" cy="31400"/>
            </a:xfrm>
            <a:custGeom>
              <a:avLst/>
              <a:gdLst/>
              <a:ahLst/>
              <a:cxnLst/>
              <a:rect l="l" t="t" r="r" b="b"/>
              <a:pathLst>
                <a:path w="1036" h="1256" extrusionOk="0">
                  <a:moveTo>
                    <a:pt x="521" y="72"/>
                  </a:moveTo>
                  <a:cubicBezTo>
                    <a:pt x="225" y="297"/>
                    <a:pt x="0" y="664"/>
                    <a:pt x="148" y="1037"/>
                  </a:cubicBezTo>
                  <a:cubicBezTo>
                    <a:pt x="148" y="1108"/>
                    <a:pt x="296" y="1185"/>
                    <a:pt x="373" y="1256"/>
                  </a:cubicBezTo>
                  <a:cubicBezTo>
                    <a:pt x="444" y="1256"/>
                    <a:pt x="521" y="1185"/>
                    <a:pt x="521" y="1185"/>
                  </a:cubicBezTo>
                  <a:cubicBezTo>
                    <a:pt x="669" y="1037"/>
                    <a:pt x="817" y="812"/>
                    <a:pt x="888" y="664"/>
                  </a:cubicBezTo>
                  <a:cubicBezTo>
                    <a:pt x="965" y="593"/>
                    <a:pt x="965" y="516"/>
                    <a:pt x="1036" y="516"/>
                  </a:cubicBezTo>
                  <a:cubicBezTo>
                    <a:pt x="1036" y="368"/>
                    <a:pt x="1036" y="220"/>
                    <a:pt x="888" y="72"/>
                  </a:cubicBezTo>
                  <a:cubicBezTo>
                    <a:pt x="817" y="1"/>
                    <a:pt x="669" y="1"/>
                    <a:pt x="52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4" name="Google Shape;1928;p59">
              <a:extLst>
                <a:ext uri="{FF2B5EF4-FFF2-40B4-BE49-F238E27FC236}">
                  <a16:creationId xmlns:a16="http://schemas.microsoft.com/office/drawing/2014/main" id="{0BCAEEB1-32B1-CED8-8286-D47959785178}"/>
                </a:ext>
              </a:extLst>
            </p:cNvPr>
            <p:cNvSpPr/>
            <p:nvPr/>
          </p:nvSpPr>
          <p:spPr>
            <a:xfrm>
              <a:off x="6746250" y="1700700"/>
              <a:ext cx="24000" cy="35250"/>
            </a:xfrm>
            <a:custGeom>
              <a:avLst/>
              <a:gdLst/>
              <a:ahLst/>
              <a:cxnLst/>
              <a:rect l="l" t="t" r="r" b="b"/>
              <a:pathLst>
                <a:path w="960" h="1410" extrusionOk="0">
                  <a:moveTo>
                    <a:pt x="445" y="1"/>
                  </a:moveTo>
                  <a:lnTo>
                    <a:pt x="220" y="226"/>
                  </a:lnTo>
                  <a:cubicBezTo>
                    <a:pt x="72" y="374"/>
                    <a:pt x="1" y="522"/>
                    <a:pt x="72" y="670"/>
                  </a:cubicBezTo>
                  <a:cubicBezTo>
                    <a:pt x="149" y="889"/>
                    <a:pt x="220" y="1184"/>
                    <a:pt x="297" y="1409"/>
                  </a:cubicBezTo>
                  <a:lnTo>
                    <a:pt x="368" y="1409"/>
                  </a:lnTo>
                  <a:cubicBezTo>
                    <a:pt x="368" y="1409"/>
                    <a:pt x="445" y="1409"/>
                    <a:pt x="445" y="1332"/>
                  </a:cubicBezTo>
                  <a:cubicBezTo>
                    <a:pt x="516" y="1036"/>
                    <a:pt x="741" y="889"/>
                    <a:pt x="889" y="670"/>
                  </a:cubicBezTo>
                  <a:cubicBezTo>
                    <a:pt x="960" y="445"/>
                    <a:pt x="889" y="226"/>
                    <a:pt x="741" y="78"/>
                  </a:cubicBezTo>
                  <a:cubicBezTo>
                    <a:pt x="664" y="1"/>
                    <a:pt x="516" y="1"/>
                    <a:pt x="445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5" name="Google Shape;1929;p59">
              <a:extLst>
                <a:ext uri="{FF2B5EF4-FFF2-40B4-BE49-F238E27FC236}">
                  <a16:creationId xmlns:a16="http://schemas.microsoft.com/office/drawing/2014/main" id="{679C5B51-36AC-A54F-F2D7-29380B86E6C1}"/>
                </a:ext>
              </a:extLst>
            </p:cNvPr>
            <p:cNvSpPr/>
            <p:nvPr/>
          </p:nvSpPr>
          <p:spPr>
            <a:xfrm>
              <a:off x="2311375" y="240540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72"/>
                  </a:moveTo>
                  <a:lnTo>
                    <a:pt x="0" y="1"/>
                  </a:lnTo>
                  <a:lnTo>
                    <a:pt x="0" y="72"/>
                  </a:lnTo>
                  <a:lnTo>
                    <a:pt x="71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6" name="Google Shape;1930;p59">
              <a:extLst>
                <a:ext uri="{FF2B5EF4-FFF2-40B4-BE49-F238E27FC236}">
                  <a16:creationId xmlns:a16="http://schemas.microsoft.com/office/drawing/2014/main" id="{AAFA9049-E736-CB54-A5F8-34EEF101348B}"/>
                </a:ext>
              </a:extLst>
            </p:cNvPr>
            <p:cNvSpPr/>
            <p:nvPr/>
          </p:nvSpPr>
          <p:spPr>
            <a:xfrm>
              <a:off x="2303975" y="2386900"/>
              <a:ext cx="37025" cy="29625"/>
            </a:xfrm>
            <a:custGeom>
              <a:avLst/>
              <a:gdLst/>
              <a:ahLst/>
              <a:cxnLst/>
              <a:rect l="l" t="t" r="r" b="b"/>
              <a:pathLst>
                <a:path w="1481" h="1185" extrusionOk="0">
                  <a:moveTo>
                    <a:pt x="959" y="1185"/>
                  </a:moveTo>
                  <a:lnTo>
                    <a:pt x="1403" y="1185"/>
                  </a:lnTo>
                  <a:cubicBezTo>
                    <a:pt x="1403" y="593"/>
                    <a:pt x="1480" y="741"/>
                    <a:pt x="959" y="516"/>
                  </a:cubicBezTo>
                  <a:cubicBezTo>
                    <a:pt x="663" y="368"/>
                    <a:pt x="367" y="297"/>
                    <a:pt x="149" y="1"/>
                  </a:cubicBezTo>
                  <a:cubicBezTo>
                    <a:pt x="149" y="1"/>
                    <a:pt x="72" y="72"/>
                    <a:pt x="1" y="72"/>
                  </a:cubicBezTo>
                  <a:lnTo>
                    <a:pt x="1" y="149"/>
                  </a:lnTo>
                  <a:cubicBezTo>
                    <a:pt x="72" y="368"/>
                    <a:pt x="220" y="593"/>
                    <a:pt x="367" y="812"/>
                  </a:cubicBezTo>
                  <a:cubicBezTo>
                    <a:pt x="444" y="812"/>
                    <a:pt x="592" y="812"/>
                    <a:pt x="663" y="889"/>
                  </a:cubicBezTo>
                  <a:cubicBezTo>
                    <a:pt x="811" y="960"/>
                    <a:pt x="959" y="1037"/>
                    <a:pt x="959" y="118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7" name="Google Shape;1931;p59">
              <a:extLst>
                <a:ext uri="{FF2B5EF4-FFF2-40B4-BE49-F238E27FC236}">
                  <a16:creationId xmlns:a16="http://schemas.microsoft.com/office/drawing/2014/main" id="{20A79FD1-7366-817F-D9DD-F884C1D060C5}"/>
                </a:ext>
              </a:extLst>
            </p:cNvPr>
            <p:cNvSpPr/>
            <p:nvPr/>
          </p:nvSpPr>
          <p:spPr>
            <a:xfrm>
              <a:off x="2327950" y="241650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1"/>
                  </a:moveTo>
                  <a:lnTo>
                    <a:pt x="0" y="1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8" name="Google Shape;1932;p59">
              <a:extLst>
                <a:ext uri="{FF2B5EF4-FFF2-40B4-BE49-F238E27FC236}">
                  <a16:creationId xmlns:a16="http://schemas.microsoft.com/office/drawing/2014/main" id="{ECD79A74-07CA-9840-6AEB-2A0BFCB01CD8}"/>
                </a:ext>
              </a:extLst>
            </p:cNvPr>
            <p:cNvSpPr/>
            <p:nvPr/>
          </p:nvSpPr>
          <p:spPr>
            <a:xfrm>
              <a:off x="6642700" y="2305550"/>
              <a:ext cx="31375" cy="37000"/>
            </a:xfrm>
            <a:custGeom>
              <a:avLst/>
              <a:gdLst/>
              <a:ahLst/>
              <a:cxnLst/>
              <a:rect l="l" t="t" r="r" b="b"/>
              <a:pathLst>
                <a:path w="1255" h="1480" extrusionOk="0">
                  <a:moveTo>
                    <a:pt x="219" y="1480"/>
                  </a:moveTo>
                  <a:cubicBezTo>
                    <a:pt x="515" y="1036"/>
                    <a:pt x="811" y="663"/>
                    <a:pt x="1255" y="296"/>
                  </a:cubicBezTo>
                  <a:lnTo>
                    <a:pt x="1255" y="71"/>
                  </a:lnTo>
                  <a:lnTo>
                    <a:pt x="1184" y="71"/>
                  </a:lnTo>
                  <a:cubicBezTo>
                    <a:pt x="1036" y="0"/>
                    <a:pt x="888" y="148"/>
                    <a:pt x="811" y="219"/>
                  </a:cubicBezTo>
                  <a:cubicBezTo>
                    <a:pt x="592" y="296"/>
                    <a:pt x="444" y="367"/>
                    <a:pt x="296" y="592"/>
                  </a:cubicBezTo>
                  <a:cubicBezTo>
                    <a:pt x="296" y="811"/>
                    <a:pt x="148" y="959"/>
                    <a:pt x="71" y="1107"/>
                  </a:cubicBezTo>
                  <a:cubicBezTo>
                    <a:pt x="0" y="1184"/>
                    <a:pt x="0" y="1255"/>
                    <a:pt x="0" y="1332"/>
                  </a:cubicBezTo>
                  <a:cubicBezTo>
                    <a:pt x="71" y="1403"/>
                    <a:pt x="71" y="1480"/>
                    <a:pt x="148" y="148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79" name="Google Shape;1933;p59">
              <a:extLst>
                <a:ext uri="{FF2B5EF4-FFF2-40B4-BE49-F238E27FC236}">
                  <a16:creationId xmlns:a16="http://schemas.microsoft.com/office/drawing/2014/main" id="{46A0A04C-FB47-C7DA-9E1D-4501726EBCD4}"/>
                </a:ext>
              </a:extLst>
            </p:cNvPr>
            <p:cNvSpPr/>
            <p:nvPr/>
          </p:nvSpPr>
          <p:spPr>
            <a:xfrm>
              <a:off x="6367050" y="3629725"/>
              <a:ext cx="27850" cy="22200"/>
            </a:xfrm>
            <a:custGeom>
              <a:avLst/>
              <a:gdLst/>
              <a:ahLst/>
              <a:cxnLst/>
              <a:rect l="l" t="t" r="r" b="b"/>
              <a:pathLst>
                <a:path w="1114" h="888" extrusionOk="0">
                  <a:moveTo>
                    <a:pt x="1036" y="663"/>
                  </a:moveTo>
                  <a:cubicBezTo>
                    <a:pt x="1113" y="663"/>
                    <a:pt x="1113" y="592"/>
                    <a:pt x="1113" y="515"/>
                  </a:cubicBezTo>
                  <a:cubicBezTo>
                    <a:pt x="1113" y="444"/>
                    <a:pt x="1113" y="367"/>
                    <a:pt x="1036" y="296"/>
                  </a:cubicBezTo>
                  <a:cubicBezTo>
                    <a:pt x="740" y="0"/>
                    <a:pt x="297" y="0"/>
                    <a:pt x="78" y="296"/>
                  </a:cubicBezTo>
                  <a:cubicBezTo>
                    <a:pt x="1" y="367"/>
                    <a:pt x="1" y="515"/>
                    <a:pt x="78" y="592"/>
                  </a:cubicBezTo>
                  <a:cubicBezTo>
                    <a:pt x="226" y="811"/>
                    <a:pt x="521" y="888"/>
                    <a:pt x="817" y="811"/>
                  </a:cubicBezTo>
                  <a:cubicBezTo>
                    <a:pt x="888" y="811"/>
                    <a:pt x="965" y="740"/>
                    <a:pt x="1036" y="66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0" name="Google Shape;1934;p59">
              <a:extLst>
                <a:ext uri="{FF2B5EF4-FFF2-40B4-BE49-F238E27FC236}">
                  <a16:creationId xmlns:a16="http://schemas.microsoft.com/office/drawing/2014/main" id="{FAEEFB5C-9DC8-B1D1-0E9A-432BDADCF923}"/>
                </a:ext>
              </a:extLst>
            </p:cNvPr>
            <p:cNvSpPr/>
            <p:nvPr/>
          </p:nvSpPr>
          <p:spPr>
            <a:xfrm>
              <a:off x="3310050" y="1382600"/>
              <a:ext cx="22225" cy="25925"/>
            </a:xfrm>
            <a:custGeom>
              <a:avLst/>
              <a:gdLst/>
              <a:ahLst/>
              <a:cxnLst/>
              <a:rect l="l" t="t" r="r" b="b"/>
              <a:pathLst>
                <a:path w="889" h="1037" extrusionOk="0">
                  <a:moveTo>
                    <a:pt x="72" y="149"/>
                  </a:moveTo>
                  <a:cubicBezTo>
                    <a:pt x="72" y="297"/>
                    <a:pt x="1" y="374"/>
                    <a:pt x="1" y="445"/>
                  </a:cubicBezTo>
                  <a:cubicBezTo>
                    <a:pt x="1" y="670"/>
                    <a:pt x="1" y="818"/>
                    <a:pt x="220" y="889"/>
                  </a:cubicBezTo>
                  <a:cubicBezTo>
                    <a:pt x="368" y="1037"/>
                    <a:pt x="593" y="1037"/>
                    <a:pt x="811" y="889"/>
                  </a:cubicBezTo>
                  <a:lnTo>
                    <a:pt x="888" y="818"/>
                  </a:lnTo>
                  <a:lnTo>
                    <a:pt x="888" y="741"/>
                  </a:lnTo>
                  <a:cubicBezTo>
                    <a:pt x="811" y="522"/>
                    <a:pt x="740" y="374"/>
                    <a:pt x="593" y="149"/>
                  </a:cubicBezTo>
                  <a:cubicBezTo>
                    <a:pt x="516" y="1"/>
                    <a:pt x="220" y="1"/>
                    <a:pt x="72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1" name="Google Shape;1935;p59">
              <a:extLst>
                <a:ext uri="{FF2B5EF4-FFF2-40B4-BE49-F238E27FC236}">
                  <a16:creationId xmlns:a16="http://schemas.microsoft.com/office/drawing/2014/main" id="{AE68E1BC-61DC-EE57-FE19-2553C29DBFE9}"/>
                </a:ext>
              </a:extLst>
            </p:cNvPr>
            <p:cNvSpPr/>
            <p:nvPr/>
          </p:nvSpPr>
          <p:spPr>
            <a:xfrm>
              <a:off x="278800" y="1885650"/>
              <a:ext cx="31550" cy="25925"/>
            </a:xfrm>
            <a:custGeom>
              <a:avLst/>
              <a:gdLst/>
              <a:ahLst/>
              <a:cxnLst/>
              <a:rect l="l" t="t" r="r" b="b"/>
              <a:pathLst>
                <a:path w="1262" h="1037" extrusionOk="0">
                  <a:moveTo>
                    <a:pt x="965" y="0"/>
                  </a:moveTo>
                  <a:cubicBezTo>
                    <a:pt x="888" y="0"/>
                    <a:pt x="817" y="0"/>
                    <a:pt x="817" y="77"/>
                  </a:cubicBezTo>
                  <a:cubicBezTo>
                    <a:pt x="521" y="296"/>
                    <a:pt x="296" y="592"/>
                    <a:pt x="0" y="888"/>
                  </a:cubicBezTo>
                  <a:lnTo>
                    <a:pt x="0" y="965"/>
                  </a:lnTo>
                  <a:cubicBezTo>
                    <a:pt x="77" y="965"/>
                    <a:pt x="77" y="1036"/>
                    <a:pt x="77" y="1036"/>
                  </a:cubicBezTo>
                  <a:cubicBezTo>
                    <a:pt x="521" y="1036"/>
                    <a:pt x="888" y="817"/>
                    <a:pt x="1113" y="592"/>
                  </a:cubicBezTo>
                  <a:cubicBezTo>
                    <a:pt x="1184" y="521"/>
                    <a:pt x="1261" y="373"/>
                    <a:pt x="1261" y="373"/>
                  </a:cubicBezTo>
                  <a:cubicBezTo>
                    <a:pt x="1261" y="148"/>
                    <a:pt x="1113" y="0"/>
                    <a:pt x="965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2" name="Google Shape;1936;p59">
              <a:extLst>
                <a:ext uri="{FF2B5EF4-FFF2-40B4-BE49-F238E27FC236}">
                  <a16:creationId xmlns:a16="http://schemas.microsoft.com/office/drawing/2014/main" id="{CE09890E-338E-0987-9043-ED6A910806AF}"/>
                </a:ext>
              </a:extLst>
            </p:cNvPr>
            <p:cNvSpPr/>
            <p:nvPr/>
          </p:nvSpPr>
          <p:spPr>
            <a:xfrm>
              <a:off x="2228075" y="881500"/>
              <a:ext cx="25925" cy="25900"/>
            </a:xfrm>
            <a:custGeom>
              <a:avLst/>
              <a:gdLst/>
              <a:ahLst/>
              <a:cxnLst/>
              <a:rect l="l" t="t" r="r" b="b"/>
              <a:pathLst>
                <a:path w="1037" h="1036" extrusionOk="0">
                  <a:moveTo>
                    <a:pt x="373" y="959"/>
                  </a:moveTo>
                  <a:cubicBezTo>
                    <a:pt x="444" y="1036"/>
                    <a:pt x="592" y="1036"/>
                    <a:pt x="669" y="959"/>
                  </a:cubicBezTo>
                  <a:cubicBezTo>
                    <a:pt x="817" y="811"/>
                    <a:pt x="965" y="592"/>
                    <a:pt x="1036" y="367"/>
                  </a:cubicBezTo>
                  <a:lnTo>
                    <a:pt x="1036" y="148"/>
                  </a:lnTo>
                  <a:cubicBezTo>
                    <a:pt x="888" y="71"/>
                    <a:pt x="817" y="0"/>
                    <a:pt x="669" y="0"/>
                  </a:cubicBezTo>
                  <a:cubicBezTo>
                    <a:pt x="296" y="71"/>
                    <a:pt x="1" y="367"/>
                    <a:pt x="225" y="663"/>
                  </a:cubicBezTo>
                  <a:cubicBezTo>
                    <a:pt x="296" y="740"/>
                    <a:pt x="373" y="888"/>
                    <a:pt x="373" y="95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3" name="Google Shape;1937;p59">
              <a:extLst>
                <a:ext uri="{FF2B5EF4-FFF2-40B4-BE49-F238E27FC236}">
                  <a16:creationId xmlns:a16="http://schemas.microsoft.com/office/drawing/2014/main" id="{51B899A4-63CB-DD34-294E-50F4989C5722}"/>
                </a:ext>
              </a:extLst>
            </p:cNvPr>
            <p:cNvSpPr/>
            <p:nvPr/>
          </p:nvSpPr>
          <p:spPr>
            <a:xfrm>
              <a:off x="2244800" y="1086700"/>
              <a:ext cx="22225" cy="24150"/>
            </a:xfrm>
            <a:custGeom>
              <a:avLst/>
              <a:gdLst/>
              <a:ahLst/>
              <a:cxnLst/>
              <a:rect l="l" t="t" r="r" b="b"/>
              <a:pathLst>
                <a:path w="889" h="966" extrusionOk="0">
                  <a:moveTo>
                    <a:pt x="0" y="740"/>
                  </a:moveTo>
                  <a:cubicBezTo>
                    <a:pt x="0" y="817"/>
                    <a:pt x="71" y="817"/>
                    <a:pt x="71" y="817"/>
                  </a:cubicBezTo>
                  <a:cubicBezTo>
                    <a:pt x="219" y="965"/>
                    <a:pt x="367" y="965"/>
                    <a:pt x="592" y="888"/>
                  </a:cubicBezTo>
                  <a:cubicBezTo>
                    <a:pt x="740" y="817"/>
                    <a:pt x="811" y="669"/>
                    <a:pt x="888" y="521"/>
                  </a:cubicBezTo>
                  <a:cubicBezTo>
                    <a:pt x="888" y="226"/>
                    <a:pt x="663" y="1"/>
                    <a:pt x="444" y="1"/>
                  </a:cubicBezTo>
                  <a:cubicBezTo>
                    <a:pt x="367" y="1"/>
                    <a:pt x="296" y="78"/>
                    <a:pt x="219" y="78"/>
                  </a:cubicBezTo>
                  <a:cubicBezTo>
                    <a:pt x="71" y="297"/>
                    <a:pt x="0" y="521"/>
                    <a:pt x="0" y="74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4" name="Google Shape;1938;p59">
              <a:extLst>
                <a:ext uri="{FF2B5EF4-FFF2-40B4-BE49-F238E27FC236}">
                  <a16:creationId xmlns:a16="http://schemas.microsoft.com/office/drawing/2014/main" id="{AD793F43-A8FF-EBEC-4E69-0F58CCF26758}"/>
                </a:ext>
              </a:extLst>
            </p:cNvPr>
            <p:cNvSpPr/>
            <p:nvPr/>
          </p:nvSpPr>
          <p:spPr>
            <a:xfrm>
              <a:off x="236200" y="1900450"/>
              <a:ext cx="31525" cy="25900"/>
            </a:xfrm>
            <a:custGeom>
              <a:avLst/>
              <a:gdLst/>
              <a:ahLst/>
              <a:cxnLst/>
              <a:rect l="l" t="t" r="r" b="b"/>
              <a:pathLst>
                <a:path w="1261" h="1036" extrusionOk="0">
                  <a:moveTo>
                    <a:pt x="1113" y="0"/>
                  </a:moveTo>
                  <a:cubicBezTo>
                    <a:pt x="1042" y="0"/>
                    <a:pt x="894" y="0"/>
                    <a:pt x="817" y="77"/>
                  </a:cubicBezTo>
                  <a:cubicBezTo>
                    <a:pt x="521" y="296"/>
                    <a:pt x="302" y="521"/>
                    <a:pt x="77" y="817"/>
                  </a:cubicBezTo>
                  <a:cubicBezTo>
                    <a:pt x="0" y="888"/>
                    <a:pt x="0" y="965"/>
                    <a:pt x="77" y="965"/>
                  </a:cubicBezTo>
                  <a:cubicBezTo>
                    <a:pt x="154" y="1036"/>
                    <a:pt x="154" y="1036"/>
                    <a:pt x="225" y="965"/>
                  </a:cubicBezTo>
                  <a:cubicBezTo>
                    <a:pt x="598" y="888"/>
                    <a:pt x="965" y="592"/>
                    <a:pt x="1261" y="296"/>
                  </a:cubicBezTo>
                  <a:lnTo>
                    <a:pt x="1261" y="148"/>
                  </a:lnTo>
                  <a:cubicBezTo>
                    <a:pt x="1190" y="148"/>
                    <a:pt x="1190" y="77"/>
                    <a:pt x="111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5" name="Google Shape;1939;p59">
              <a:extLst>
                <a:ext uri="{FF2B5EF4-FFF2-40B4-BE49-F238E27FC236}">
                  <a16:creationId xmlns:a16="http://schemas.microsoft.com/office/drawing/2014/main" id="{7DB5B877-C9D8-4C76-A7FB-20B3E193E8F0}"/>
                </a:ext>
              </a:extLst>
            </p:cNvPr>
            <p:cNvSpPr/>
            <p:nvPr/>
          </p:nvSpPr>
          <p:spPr>
            <a:xfrm>
              <a:off x="5823325" y="1049725"/>
              <a:ext cx="20450" cy="25900"/>
            </a:xfrm>
            <a:custGeom>
              <a:avLst/>
              <a:gdLst/>
              <a:ahLst/>
              <a:cxnLst/>
              <a:rect l="l" t="t" r="r" b="b"/>
              <a:pathLst>
                <a:path w="818" h="1036" extrusionOk="0">
                  <a:moveTo>
                    <a:pt x="445" y="77"/>
                  </a:moveTo>
                  <a:cubicBezTo>
                    <a:pt x="373" y="0"/>
                    <a:pt x="226" y="77"/>
                    <a:pt x="149" y="77"/>
                  </a:cubicBezTo>
                  <a:cubicBezTo>
                    <a:pt x="78" y="148"/>
                    <a:pt x="1" y="296"/>
                    <a:pt x="1" y="373"/>
                  </a:cubicBezTo>
                  <a:cubicBezTo>
                    <a:pt x="78" y="669"/>
                    <a:pt x="226" y="888"/>
                    <a:pt x="521" y="1036"/>
                  </a:cubicBezTo>
                  <a:cubicBezTo>
                    <a:pt x="592" y="1036"/>
                    <a:pt x="740" y="965"/>
                    <a:pt x="740" y="888"/>
                  </a:cubicBezTo>
                  <a:cubicBezTo>
                    <a:pt x="817" y="817"/>
                    <a:pt x="817" y="740"/>
                    <a:pt x="817" y="669"/>
                  </a:cubicBezTo>
                  <a:cubicBezTo>
                    <a:pt x="817" y="373"/>
                    <a:pt x="669" y="148"/>
                    <a:pt x="445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6" name="Google Shape;1940;p59">
              <a:extLst>
                <a:ext uri="{FF2B5EF4-FFF2-40B4-BE49-F238E27FC236}">
                  <a16:creationId xmlns:a16="http://schemas.microsoft.com/office/drawing/2014/main" id="{A9806F93-D02E-3887-032A-A89C724B2F96}"/>
                </a:ext>
              </a:extLst>
            </p:cNvPr>
            <p:cNvSpPr/>
            <p:nvPr/>
          </p:nvSpPr>
          <p:spPr>
            <a:xfrm>
              <a:off x="2094925" y="1009025"/>
              <a:ext cx="24125" cy="20450"/>
            </a:xfrm>
            <a:custGeom>
              <a:avLst/>
              <a:gdLst/>
              <a:ahLst/>
              <a:cxnLst/>
              <a:rect l="l" t="t" r="r" b="b"/>
              <a:pathLst>
                <a:path w="965" h="818" extrusionOk="0">
                  <a:moveTo>
                    <a:pt x="77" y="374"/>
                  </a:moveTo>
                  <a:cubicBezTo>
                    <a:pt x="225" y="669"/>
                    <a:pt x="373" y="817"/>
                    <a:pt x="669" y="817"/>
                  </a:cubicBezTo>
                  <a:cubicBezTo>
                    <a:pt x="817" y="817"/>
                    <a:pt x="965" y="669"/>
                    <a:pt x="965" y="521"/>
                  </a:cubicBezTo>
                  <a:cubicBezTo>
                    <a:pt x="965" y="226"/>
                    <a:pt x="669" y="1"/>
                    <a:pt x="444" y="1"/>
                  </a:cubicBezTo>
                  <a:cubicBezTo>
                    <a:pt x="225" y="1"/>
                    <a:pt x="0" y="226"/>
                    <a:pt x="77" y="37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87" name="Google Shape;1941;p59">
              <a:extLst>
                <a:ext uri="{FF2B5EF4-FFF2-40B4-BE49-F238E27FC236}">
                  <a16:creationId xmlns:a16="http://schemas.microsoft.com/office/drawing/2014/main" id="{8F0B5DA8-8080-8AA0-4A24-BC5C47E1330E}"/>
                </a:ext>
              </a:extLst>
            </p:cNvPr>
            <p:cNvSpPr/>
            <p:nvPr/>
          </p:nvSpPr>
          <p:spPr>
            <a:xfrm>
              <a:off x="1919300" y="938750"/>
              <a:ext cx="81400" cy="64825"/>
            </a:xfrm>
            <a:custGeom>
              <a:avLst/>
              <a:gdLst/>
              <a:ahLst/>
              <a:cxnLst/>
              <a:rect l="l" t="t" r="r" b="b"/>
              <a:pathLst>
                <a:path w="3256" h="2593" extrusionOk="0">
                  <a:moveTo>
                    <a:pt x="515" y="1036"/>
                  </a:moveTo>
                  <a:lnTo>
                    <a:pt x="515" y="1036"/>
                  </a:lnTo>
                  <a:lnTo>
                    <a:pt x="515" y="1036"/>
                  </a:lnTo>
                  <a:cubicBezTo>
                    <a:pt x="515" y="1184"/>
                    <a:pt x="444" y="1332"/>
                    <a:pt x="444" y="1409"/>
                  </a:cubicBezTo>
                  <a:cubicBezTo>
                    <a:pt x="367" y="1628"/>
                    <a:pt x="367" y="1776"/>
                    <a:pt x="444" y="1924"/>
                  </a:cubicBezTo>
                  <a:cubicBezTo>
                    <a:pt x="592" y="2072"/>
                    <a:pt x="663" y="2220"/>
                    <a:pt x="811" y="2368"/>
                  </a:cubicBezTo>
                  <a:cubicBezTo>
                    <a:pt x="888" y="2516"/>
                    <a:pt x="959" y="2516"/>
                    <a:pt x="1107" y="2593"/>
                  </a:cubicBezTo>
                  <a:lnTo>
                    <a:pt x="1551" y="2593"/>
                  </a:lnTo>
                  <a:cubicBezTo>
                    <a:pt x="1847" y="2593"/>
                    <a:pt x="1995" y="2516"/>
                    <a:pt x="2220" y="2297"/>
                  </a:cubicBezTo>
                  <a:cubicBezTo>
                    <a:pt x="2368" y="2149"/>
                    <a:pt x="2516" y="2001"/>
                    <a:pt x="2516" y="1776"/>
                  </a:cubicBezTo>
                  <a:cubicBezTo>
                    <a:pt x="2516" y="1628"/>
                    <a:pt x="2664" y="1557"/>
                    <a:pt x="2812" y="1480"/>
                  </a:cubicBezTo>
                  <a:cubicBezTo>
                    <a:pt x="2960" y="1409"/>
                    <a:pt x="3107" y="1332"/>
                    <a:pt x="3179" y="1184"/>
                  </a:cubicBezTo>
                  <a:cubicBezTo>
                    <a:pt x="3255" y="1184"/>
                    <a:pt x="3255" y="1113"/>
                    <a:pt x="3255" y="1036"/>
                  </a:cubicBezTo>
                  <a:cubicBezTo>
                    <a:pt x="3179" y="965"/>
                    <a:pt x="3179" y="888"/>
                    <a:pt x="3107" y="888"/>
                  </a:cubicBezTo>
                  <a:cubicBezTo>
                    <a:pt x="2664" y="740"/>
                    <a:pt x="2220" y="669"/>
                    <a:pt x="1776" y="592"/>
                  </a:cubicBezTo>
                  <a:cubicBezTo>
                    <a:pt x="1403" y="592"/>
                    <a:pt x="1036" y="669"/>
                    <a:pt x="740" y="817"/>
                  </a:cubicBezTo>
                  <a:lnTo>
                    <a:pt x="740" y="817"/>
                  </a:lnTo>
                  <a:lnTo>
                    <a:pt x="740" y="817"/>
                  </a:lnTo>
                  <a:lnTo>
                    <a:pt x="740" y="225"/>
                  </a:lnTo>
                  <a:cubicBezTo>
                    <a:pt x="663" y="149"/>
                    <a:pt x="515" y="1"/>
                    <a:pt x="367" y="78"/>
                  </a:cubicBezTo>
                  <a:cubicBezTo>
                    <a:pt x="219" y="78"/>
                    <a:pt x="148" y="149"/>
                    <a:pt x="71" y="296"/>
                  </a:cubicBezTo>
                  <a:cubicBezTo>
                    <a:pt x="0" y="521"/>
                    <a:pt x="0" y="669"/>
                    <a:pt x="148" y="817"/>
                  </a:cubicBezTo>
                  <a:cubicBezTo>
                    <a:pt x="219" y="965"/>
                    <a:pt x="367" y="1036"/>
                    <a:pt x="515" y="103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4" name="Google Shape;1942;p59">
              <a:extLst>
                <a:ext uri="{FF2B5EF4-FFF2-40B4-BE49-F238E27FC236}">
                  <a16:creationId xmlns:a16="http://schemas.microsoft.com/office/drawing/2014/main" id="{A776D3C3-03ED-5866-19DF-21B7343B0937}"/>
                </a:ext>
              </a:extLst>
            </p:cNvPr>
            <p:cNvSpPr/>
            <p:nvPr/>
          </p:nvSpPr>
          <p:spPr>
            <a:xfrm>
              <a:off x="6742550" y="2092775"/>
              <a:ext cx="18525" cy="29625"/>
            </a:xfrm>
            <a:custGeom>
              <a:avLst/>
              <a:gdLst/>
              <a:ahLst/>
              <a:cxnLst/>
              <a:rect l="l" t="t" r="r" b="b"/>
              <a:pathLst>
                <a:path w="741" h="1185" extrusionOk="0">
                  <a:moveTo>
                    <a:pt x="220" y="1184"/>
                  </a:moveTo>
                  <a:cubicBezTo>
                    <a:pt x="220" y="1184"/>
                    <a:pt x="297" y="1184"/>
                    <a:pt x="368" y="1113"/>
                  </a:cubicBezTo>
                  <a:cubicBezTo>
                    <a:pt x="593" y="817"/>
                    <a:pt x="741" y="445"/>
                    <a:pt x="664" y="78"/>
                  </a:cubicBezTo>
                  <a:lnTo>
                    <a:pt x="664" y="1"/>
                  </a:lnTo>
                  <a:lnTo>
                    <a:pt x="445" y="1"/>
                  </a:lnTo>
                  <a:lnTo>
                    <a:pt x="368" y="78"/>
                  </a:lnTo>
                  <a:cubicBezTo>
                    <a:pt x="220" y="374"/>
                    <a:pt x="72" y="670"/>
                    <a:pt x="1" y="889"/>
                  </a:cubicBezTo>
                  <a:cubicBezTo>
                    <a:pt x="1" y="965"/>
                    <a:pt x="72" y="1113"/>
                    <a:pt x="72" y="118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5" name="Google Shape;1943;p59">
              <a:extLst>
                <a:ext uri="{FF2B5EF4-FFF2-40B4-BE49-F238E27FC236}">
                  <a16:creationId xmlns:a16="http://schemas.microsoft.com/office/drawing/2014/main" id="{AA9A1DF2-5A23-DA9F-A7E6-7F00D90BE154}"/>
                </a:ext>
              </a:extLst>
            </p:cNvPr>
            <p:cNvSpPr/>
            <p:nvPr/>
          </p:nvSpPr>
          <p:spPr>
            <a:xfrm>
              <a:off x="2056150" y="2061425"/>
              <a:ext cx="22225" cy="20275"/>
            </a:xfrm>
            <a:custGeom>
              <a:avLst/>
              <a:gdLst/>
              <a:ahLst/>
              <a:cxnLst/>
              <a:rect l="l" t="t" r="r" b="b"/>
              <a:pathLst>
                <a:path w="889" h="811" extrusionOk="0">
                  <a:moveTo>
                    <a:pt x="297" y="811"/>
                  </a:moveTo>
                  <a:cubicBezTo>
                    <a:pt x="516" y="740"/>
                    <a:pt x="740" y="663"/>
                    <a:pt x="888" y="444"/>
                  </a:cubicBezTo>
                  <a:lnTo>
                    <a:pt x="888" y="219"/>
                  </a:lnTo>
                  <a:cubicBezTo>
                    <a:pt x="812" y="71"/>
                    <a:pt x="664" y="0"/>
                    <a:pt x="593" y="0"/>
                  </a:cubicBezTo>
                  <a:cubicBezTo>
                    <a:pt x="445" y="71"/>
                    <a:pt x="297" y="71"/>
                    <a:pt x="149" y="148"/>
                  </a:cubicBezTo>
                  <a:cubicBezTo>
                    <a:pt x="1" y="219"/>
                    <a:pt x="1" y="296"/>
                    <a:pt x="1" y="444"/>
                  </a:cubicBezTo>
                  <a:lnTo>
                    <a:pt x="1" y="592"/>
                  </a:lnTo>
                  <a:cubicBezTo>
                    <a:pt x="1" y="740"/>
                    <a:pt x="149" y="811"/>
                    <a:pt x="297" y="81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6" name="Google Shape;1944;p59">
              <a:extLst>
                <a:ext uri="{FF2B5EF4-FFF2-40B4-BE49-F238E27FC236}">
                  <a16:creationId xmlns:a16="http://schemas.microsoft.com/office/drawing/2014/main" id="{B6B65D3D-B554-2668-07CF-BEC65AE19B38}"/>
                </a:ext>
              </a:extLst>
            </p:cNvPr>
            <p:cNvSpPr/>
            <p:nvPr/>
          </p:nvSpPr>
          <p:spPr>
            <a:xfrm>
              <a:off x="5673600" y="985050"/>
              <a:ext cx="25925" cy="31400"/>
            </a:xfrm>
            <a:custGeom>
              <a:avLst/>
              <a:gdLst/>
              <a:ahLst/>
              <a:cxnLst/>
              <a:rect l="l" t="t" r="r" b="b"/>
              <a:pathLst>
                <a:path w="1037" h="1256" extrusionOk="0">
                  <a:moveTo>
                    <a:pt x="811" y="1185"/>
                  </a:moveTo>
                  <a:cubicBezTo>
                    <a:pt x="811" y="1256"/>
                    <a:pt x="888" y="1256"/>
                    <a:pt x="888" y="1256"/>
                  </a:cubicBezTo>
                  <a:cubicBezTo>
                    <a:pt x="959" y="1185"/>
                    <a:pt x="959" y="1108"/>
                    <a:pt x="1036" y="1037"/>
                  </a:cubicBezTo>
                  <a:cubicBezTo>
                    <a:pt x="959" y="960"/>
                    <a:pt x="959" y="889"/>
                    <a:pt x="959" y="812"/>
                  </a:cubicBezTo>
                  <a:cubicBezTo>
                    <a:pt x="888" y="516"/>
                    <a:pt x="740" y="297"/>
                    <a:pt x="444" y="220"/>
                  </a:cubicBezTo>
                  <a:cubicBezTo>
                    <a:pt x="367" y="149"/>
                    <a:pt x="296" y="149"/>
                    <a:pt x="219" y="72"/>
                  </a:cubicBezTo>
                  <a:cubicBezTo>
                    <a:pt x="148" y="1"/>
                    <a:pt x="72" y="1"/>
                    <a:pt x="72" y="72"/>
                  </a:cubicBezTo>
                  <a:cubicBezTo>
                    <a:pt x="1" y="149"/>
                    <a:pt x="1" y="220"/>
                    <a:pt x="72" y="220"/>
                  </a:cubicBezTo>
                  <a:cubicBezTo>
                    <a:pt x="296" y="516"/>
                    <a:pt x="515" y="889"/>
                    <a:pt x="811" y="118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7" name="Google Shape;1945;p59">
              <a:extLst>
                <a:ext uri="{FF2B5EF4-FFF2-40B4-BE49-F238E27FC236}">
                  <a16:creationId xmlns:a16="http://schemas.microsoft.com/office/drawing/2014/main" id="{36CBEE74-D04D-2A50-2711-A0FEE1AF17A5}"/>
                </a:ext>
              </a:extLst>
            </p:cNvPr>
            <p:cNvSpPr/>
            <p:nvPr/>
          </p:nvSpPr>
          <p:spPr>
            <a:xfrm>
              <a:off x="2011775" y="1245750"/>
              <a:ext cx="31375" cy="14825"/>
            </a:xfrm>
            <a:custGeom>
              <a:avLst/>
              <a:gdLst/>
              <a:ahLst/>
              <a:cxnLst/>
              <a:rect l="l" t="t" r="r" b="b"/>
              <a:pathLst>
                <a:path w="1255" h="593" extrusionOk="0">
                  <a:moveTo>
                    <a:pt x="888" y="521"/>
                  </a:moveTo>
                  <a:cubicBezTo>
                    <a:pt x="959" y="521"/>
                    <a:pt x="1107" y="445"/>
                    <a:pt x="1255" y="297"/>
                  </a:cubicBezTo>
                  <a:lnTo>
                    <a:pt x="1255" y="149"/>
                  </a:lnTo>
                  <a:cubicBezTo>
                    <a:pt x="1255" y="149"/>
                    <a:pt x="1255" y="78"/>
                    <a:pt x="1184" y="78"/>
                  </a:cubicBezTo>
                  <a:cubicBezTo>
                    <a:pt x="959" y="1"/>
                    <a:pt x="663" y="78"/>
                    <a:pt x="367" y="78"/>
                  </a:cubicBezTo>
                  <a:cubicBezTo>
                    <a:pt x="148" y="78"/>
                    <a:pt x="0" y="226"/>
                    <a:pt x="0" y="445"/>
                  </a:cubicBezTo>
                  <a:cubicBezTo>
                    <a:pt x="296" y="521"/>
                    <a:pt x="592" y="592"/>
                    <a:pt x="888" y="52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8" name="Google Shape;1946;p59">
              <a:extLst>
                <a:ext uri="{FF2B5EF4-FFF2-40B4-BE49-F238E27FC236}">
                  <a16:creationId xmlns:a16="http://schemas.microsoft.com/office/drawing/2014/main" id="{95FD8541-6A15-8683-E8FC-09C20C61E4DF}"/>
                </a:ext>
              </a:extLst>
            </p:cNvPr>
            <p:cNvSpPr/>
            <p:nvPr/>
          </p:nvSpPr>
          <p:spPr>
            <a:xfrm>
              <a:off x="1965450" y="1145875"/>
              <a:ext cx="20450" cy="20450"/>
            </a:xfrm>
            <a:custGeom>
              <a:avLst/>
              <a:gdLst/>
              <a:ahLst/>
              <a:cxnLst/>
              <a:rect l="l" t="t" r="r" b="b"/>
              <a:pathLst>
                <a:path w="818" h="818" extrusionOk="0">
                  <a:moveTo>
                    <a:pt x="297" y="818"/>
                  </a:moveTo>
                  <a:cubicBezTo>
                    <a:pt x="445" y="818"/>
                    <a:pt x="670" y="741"/>
                    <a:pt x="741" y="593"/>
                  </a:cubicBezTo>
                  <a:cubicBezTo>
                    <a:pt x="818" y="445"/>
                    <a:pt x="818" y="297"/>
                    <a:pt x="741" y="149"/>
                  </a:cubicBezTo>
                  <a:cubicBezTo>
                    <a:pt x="670" y="78"/>
                    <a:pt x="670" y="1"/>
                    <a:pt x="593" y="78"/>
                  </a:cubicBezTo>
                  <a:cubicBezTo>
                    <a:pt x="297" y="149"/>
                    <a:pt x="149" y="297"/>
                    <a:pt x="78" y="522"/>
                  </a:cubicBezTo>
                  <a:cubicBezTo>
                    <a:pt x="1" y="593"/>
                    <a:pt x="149" y="818"/>
                    <a:pt x="297" y="81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69" name="Google Shape;1947;p59">
              <a:extLst>
                <a:ext uri="{FF2B5EF4-FFF2-40B4-BE49-F238E27FC236}">
                  <a16:creationId xmlns:a16="http://schemas.microsoft.com/office/drawing/2014/main" id="{A1E3BF28-12A9-6910-465B-DEB9237C56F5}"/>
                </a:ext>
              </a:extLst>
            </p:cNvPr>
            <p:cNvSpPr/>
            <p:nvPr/>
          </p:nvSpPr>
          <p:spPr>
            <a:xfrm>
              <a:off x="3753925" y="1201375"/>
              <a:ext cx="20275" cy="31525"/>
            </a:xfrm>
            <a:custGeom>
              <a:avLst/>
              <a:gdLst/>
              <a:ahLst/>
              <a:cxnLst/>
              <a:rect l="l" t="t" r="r" b="b"/>
              <a:pathLst>
                <a:path w="811" h="1261" extrusionOk="0">
                  <a:moveTo>
                    <a:pt x="71" y="0"/>
                  </a:moveTo>
                  <a:cubicBezTo>
                    <a:pt x="71" y="0"/>
                    <a:pt x="0" y="77"/>
                    <a:pt x="0" y="148"/>
                  </a:cubicBezTo>
                  <a:cubicBezTo>
                    <a:pt x="71" y="592"/>
                    <a:pt x="296" y="965"/>
                    <a:pt x="740" y="1261"/>
                  </a:cubicBezTo>
                  <a:cubicBezTo>
                    <a:pt x="740" y="1261"/>
                    <a:pt x="740" y="1184"/>
                    <a:pt x="811" y="1184"/>
                  </a:cubicBezTo>
                  <a:lnTo>
                    <a:pt x="811" y="1113"/>
                  </a:lnTo>
                  <a:cubicBezTo>
                    <a:pt x="663" y="669"/>
                    <a:pt x="367" y="373"/>
                    <a:pt x="219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0" name="Google Shape;1948;p59">
              <a:extLst>
                <a:ext uri="{FF2B5EF4-FFF2-40B4-BE49-F238E27FC236}">
                  <a16:creationId xmlns:a16="http://schemas.microsoft.com/office/drawing/2014/main" id="{D2371488-0429-A087-F07A-FD5B824FC379}"/>
                </a:ext>
              </a:extLst>
            </p:cNvPr>
            <p:cNvSpPr/>
            <p:nvPr/>
          </p:nvSpPr>
          <p:spPr>
            <a:xfrm>
              <a:off x="2163425" y="1802500"/>
              <a:ext cx="18525" cy="20300"/>
            </a:xfrm>
            <a:custGeom>
              <a:avLst/>
              <a:gdLst/>
              <a:ahLst/>
              <a:cxnLst/>
              <a:rect l="l" t="t" r="r" b="b"/>
              <a:pathLst>
                <a:path w="741" h="812" extrusionOk="0">
                  <a:moveTo>
                    <a:pt x="71" y="71"/>
                  </a:moveTo>
                  <a:cubicBezTo>
                    <a:pt x="0" y="148"/>
                    <a:pt x="0" y="367"/>
                    <a:pt x="148" y="515"/>
                  </a:cubicBezTo>
                  <a:cubicBezTo>
                    <a:pt x="148" y="592"/>
                    <a:pt x="219" y="663"/>
                    <a:pt x="296" y="663"/>
                  </a:cubicBezTo>
                  <a:cubicBezTo>
                    <a:pt x="367" y="740"/>
                    <a:pt x="444" y="811"/>
                    <a:pt x="592" y="740"/>
                  </a:cubicBezTo>
                  <a:cubicBezTo>
                    <a:pt x="663" y="663"/>
                    <a:pt x="663" y="592"/>
                    <a:pt x="740" y="515"/>
                  </a:cubicBezTo>
                  <a:cubicBezTo>
                    <a:pt x="740" y="367"/>
                    <a:pt x="663" y="219"/>
                    <a:pt x="592" y="148"/>
                  </a:cubicBezTo>
                  <a:cubicBezTo>
                    <a:pt x="367" y="71"/>
                    <a:pt x="219" y="0"/>
                    <a:pt x="7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1" name="Google Shape;1949;p59">
              <a:extLst>
                <a:ext uri="{FF2B5EF4-FFF2-40B4-BE49-F238E27FC236}">
                  <a16:creationId xmlns:a16="http://schemas.microsoft.com/office/drawing/2014/main" id="{6D546BC8-BFC7-C55A-DBD1-945EEA74AF2A}"/>
                </a:ext>
              </a:extLst>
            </p:cNvPr>
            <p:cNvSpPr/>
            <p:nvPr/>
          </p:nvSpPr>
          <p:spPr>
            <a:xfrm>
              <a:off x="1989575" y="2166750"/>
              <a:ext cx="24000" cy="16750"/>
            </a:xfrm>
            <a:custGeom>
              <a:avLst/>
              <a:gdLst/>
              <a:ahLst/>
              <a:cxnLst/>
              <a:rect l="l" t="t" r="r" b="b"/>
              <a:pathLst>
                <a:path w="960" h="670" extrusionOk="0">
                  <a:moveTo>
                    <a:pt x="220" y="149"/>
                  </a:moveTo>
                  <a:cubicBezTo>
                    <a:pt x="149" y="149"/>
                    <a:pt x="72" y="297"/>
                    <a:pt x="72" y="374"/>
                  </a:cubicBezTo>
                  <a:cubicBezTo>
                    <a:pt x="1" y="374"/>
                    <a:pt x="72" y="522"/>
                    <a:pt x="72" y="522"/>
                  </a:cubicBezTo>
                  <a:cubicBezTo>
                    <a:pt x="220" y="593"/>
                    <a:pt x="444" y="670"/>
                    <a:pt x="515" y="670"/>
                  </a:cubicBezTo>
                  <a:lnTo>
                    <a:pt x="663" y="670"/>
                  </a:lnTo>
                  <a:cubicBezTo>
                    <a:pt x="740" y="670"/>
                    <a:pt x="811" y="593"/>
                    <a:pt x="888" y="593"/>
                  </a:cubicBezTo>
                  <a:cubicBezTo>
                    <a:pt x="959" y="522"/>
                    <a:pt x="888" y="374"/>
                    <a:pt x="888" y="297"/>
                  </a:cubicBezTo>
                  <a:cubicBezTo>
                    <a:pt x="740" y="78"/>
                    <a:pt x="444" y="1"/>
                    <a:pt x="220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2" name="Google Shape;1950;p59">
              <a:extLst>
                <a:ext uri="{FF2B5EF4-FFF2-40B4-BE49-F238E27FC236}">
                  <a16:creationId xmlns:a16="http://schemas.microsoft.com/office/drawing/2014/main" id="{65F91B64-C6E1-6CAB-9391-430F9CA50A58}"/>
                </a:ext>
              </a:extLst>
            </p:cNvPr>
            <p:cNvSpPr/>
            <p:nvPr/>
          </p:nvSpPr>
          <p:spPr>
            <a:xfrm>
              <a:off x="6304175" y="1980050"/>
              <a:ext cx="20450" cy="18500"/>
            </a:xfrm>
            <a:custGeom>
              <a:avLst/>
              <a:gdLst/>
              <a:ahLst/>
              <a:cxnLst/>
              <a:rect l="l" t="t" r="r" b="b"/>
              <a:pathLst>
                <a:path w="818" h="740" extrusionOk="0">
                  <a:moveTo>
                    <a:pt x="521" y="71"/>
                  </a:moveTo>
                  <a:cubicBezTo>
                    <a:pt x="373" y="0"/>
                    <a:pt x="148" y="71"/>
                    <a:pt x="77" y="296"/>
                  </a:cubicBezTo>
                  <a:cubicBezTo>
                    <a:pt x="0" y="444"/>
                    <a:pt x="77" y="592"/>
                    <a:pt x="296" y="663"/>
                  </a:cubicBezTo>
                  <a:cubicBezTo>
                    <a:pt x="373" y="663"/>
                    <a:pt x="444" y="663"/>
                    <a:pt x="521" y="740"/>
                  </a:cubicBezTo>
                  <a:cubicBezTo>
                    <a:pt x="592" y="663"/>
                    <a:pt x="669" y="663"/>
                    <a:pt x="740" y="592"/>
                  </a:cubicBezTo>
                  <a:cubicBezTo>
                    <a:pt x="817" y="367"/>
                    <a:pt x="740" y="148"/>
                    <a:pt x="52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3" name="Google Shape;1951;p59">
              <a:extLst>
                <a:ext uri="{FF2B5EF4-FFF2-40B4-BE49-F238E27FC236}">
                  <a16:creationId xmlns:a16="http://schemas.microsoft.com/office/drawing/2014/main" id="{544ADE83-0D0A-EB60-8A08-C21B16097390}"/>
                </a:ext>
              </a:extLst>
            </p:cNvPr>
            <p:cNvSpPr/>
            <p:nvPr/>
          </p:nvSpPr>
          <p:spPr>
            <a:xfrm>
              <a:off x="6498425" y="4463725"/>
              <a:ext cx="24000" cy="13050"/>
            </a:xfrm>
            <a:custGeom>
              <a:avLst/>
              <a:gdLst/>
              <a:ahLst/>
              <a:cxnLst/>
              <a:rect l="l" t="t" r="r" b="b"/>
              <a:pathLst>
                <a:path w="960" h="522" extrusionOk="0">
                  <a:moveTo>
                    <a:pt x="72" y="225"/>
                  </a:moveTo>
                  <a:cubicBezTo>
                    <a:pt x="1" y="225"/>
                    <a:pt x="1" y="296"/>
                    <a:pt x="1" y="373"/>
                  </a:cubicBezTo>
                  <a:lnTo>
                    <a:pt x="72" y="444"/>
                  </a:lnTo>
                  <a:cubicBezTo>
                    <a:pt x="220" y="521"/>
                    <a:pt x="368" y="521"/>
                    <a:pt x="445" y="521"/>
                  </a:cubicBezTo>
                  <a:lnTo>
                    <a:pt x="741" y="521"/>
                  </a:lnTo>
                  <a:lnTo>
                    <a:pt x="812" y="521"/>
                  </a:lnTo>
                  <a:cubicBezTo>
                    <a:pt x="889" y="444"/>
                    <a:pt x="960" y="444"/>
                    <a:pt x="960" y="373"/>
                  </a:cubicBezTo>
                  <a:cubicBezTo>
                    <a:pt x="960" y="296"/>
                    <a:pt x="889" y="225"/>
                    <a:pt x="812" y="148"/>
                  </a:cubicBezTo>
                  <a:cubicBezTo>
                    <a:pt x="593" y="0"/>
                    <a:pt x="297" y="0"/>
                    <a:pt x="72" y="22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4" name="Google Shape;1952;p59">
              <a:extLst>
                <a:ext uri="{FF2B5EF4-FFF2-40B4-BE49-F238E27FC236}">
                  <a16:creationId xmlns:a16="http://schemas.microsoft.com/office/drawing/2014/main" id="{4EB14E85-4270-BB94-EC29-2DE2231E3A7F}"/>
                </a:ext>
              </a:extLst>
            </p:cNvPr>
            <p:cNvSpPr/>
            <p:nvPr/>
          </p:nvSpPr>
          <p:spPr>
            <a:xfrm>
              <a:off x="4880125" y="1391925"/>
              <a:ext cx="18525" cy="22225"/>
            </a:xfrm>
            <a:custGeom>
              <a:avLst/>
              <a:gdLst/>
              <a:ahLst/>
              <a:cxnLst/>
              <a:rect l="l" t="t" r="r" b="b"/>
              <a:pathLst>
                <a:path w="741" h="889" extrusionOk="0">
                  <a:moveTo>
                    <a:pt x="445" y="72"/>
                  </a:moveTo>
                  <a:cubicBezTo>
                    <a:pt x="445" y="1"/>
                    <a:pt x="297" y="1"/>
                    <a:pt x="297" y="1"/>
                  </a:cubicBezTo>
                  <a:cubicBezTo>
                    <a:pt x="78" y="149"/>
                    <a:pt x="1" y="516"/>
                    <a:pt x="149" y="664"/>
                  </a:cubicBezTo>
                  <a:cubicBezTo>
                    <a:pt x="297" y="812"/>
                    <a:pt x="445" y="888"/>
                    <a:pt x="593" y="812"/>
                  </a:cubicBezTo>
                  <a:cubicBezTo>
                    <a:pt x="669" y="812"/>
                    <a:pt x="740" y="740"/>
                    <a:pt x="740" y="664"/>
                  </a:cubicBezTo>
                  <a:cubicBezTo>
                    <a:pt x="740" y="445"/>
                    <a:pt x="669" y="220"/>
                    <a:pt x="445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5" name="Google Shape;1953;p59">
              <a:extLst>
                <a:ext uri="{FF2B5EF4-FFF2-40B4-BE49-F238E27FC236}">
                  <a16:creationId xmlns:a16="http://schemas.microsoft.com/office/drawing/2014/main" id="{6F07965B-1600-71B6-1229-2DC86A4AA2D2}"/>
                </a:ext>
              </a:extLst>
            </p:cNvPr>
            <p:cNvSpPr/>
            <p:nvPr/>
          </p:nvSpPr>
          <p:spPr>
            <a:xfrm>
              <a:off x="6544600" y="3690675"/>
              <a:ext cx="16750" cy="24125"/>
            </a:xfrm>
            <a:custGeom>
              <a:avLst/>
              <a:gdLst/>
              <a:ahLst/>
              <a:cxnLst/>
              <a:rect l="l" t="t" r="r" b="b"/>
              <a:pathLst>
                <a:path w="670" h="965" extrusionOk="0">
                  <a:moveTo>
                    <a:pt x="373" y="0"/>
                  </a:moveTo>
                  <a:cubicBezTo>
                    <a:pt x="373" y="77"/>
                    <a:pt x="296" y="77"/>
                    <a:pt x="296" y="77"/>
                  </a:cubicBezTo>
                  <a:cubicBezTo>
                    <a:pt x="148" y="296"/>
                    <a:pt x="0" y="521"/>
                    <a:pt x="0" y="817"/>
                  </a:cubicBezTo>
                  <a:cubicBezTo>
                    <a:pt x="0" y="888"/>
                    <a:pt x="77" y="965"/>
                    <a:pt x="148" y="965"/>
                  </a:cubicBezTo>
                  <a:lnTo>
                    <a:pt x="225" y="965"/>
                  </a:lnTo>
                  <a:cubicBezTo>
                    <a:pt x="521" y="817"/>
                    <a:pt x="669" y="521"/>
                    <a:pt x="521" y="148"/>
                  </a:cubicBezTo>
                  <a:cubicBezTo>
                    <a:pt x="521" y="77"/>
                    <a:pt x="444" y="0"/>
                    <a:pt x="37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6" name="Google Shape;1954;p59">
              <a:extLst>
                <a:ext uri="{FF2B5EF4-FFF2-40B4-BE49-F238E27FC236}">
                  <a16:creationId xmlns:a16="http://schemas.microsoft.com/office/drawing/2014/main" id="{84DEF6D6-ED43-2F69-9263-D0FBB4ED7207}"/>
                </a:ext>
              </a:extLst>
            </p:cNvPr>
            <p:cNvSpPr/>
            <p:nvPr/>
          </p:nvSpPr>
          <p:spPr>
            <a:xfrm>
              <a:off x="6455825" y="3822050"/>
              <a:ext cx="24150" cy="14825"/>
            </a:xfrm>
            <a:custGeom>
              <a:avLst/>
              <a:gdLst/>
              <a:ahLst/>
              <a:cxnLst/>
              <a:rect l="l" t="t" r="r" b="b"/>
              <a:pathLst>
                <a:path w="966" h="593" extrusionOk="0">
                  <a:moveTo>
                    <a:pt x="1" y="368"/>
                  </a:moveTo>
                  <a:cubicBezTo>
                    <a:pt x="149" y="444"/>
                    <a:pt x="373" y="515"/>
                    <a:pt x="521" y="515"/>
                  </a:cubicBezTo>
                  <a:cubicBezTo>
                    <a:pt x="669" y="592"/>
                    <a:pt x="817" y="444"/>
                    <a:pt x="888" y="296"/>
                  </a:cubicBezTo>
                  <a:cubicBezTo>
                    <a:pt x="965" y="220"/>
                    <a:pt x="888" y="72"/>
                    <a:pt x="817" y="1"/>
                  </a:cubicBezTo>
                  <a:lnTo>
                    <a:pt x="521" y="1"/>
                  </a:lnTo>
                  <a:cubicBezTo>
                    <a:pt x="373" y="1"/>
                    <a:pt x="225" y="1"/>
                    <a:pt x="77" y="72"/>
                  </a:cubicBezTo>
                  <a:lnTo>
                    <a:pt x="1" y="149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7" name="Google Shape;1955;p59">
              <a:extLst>
                <a:ext uri="{FF2B5EF4-FFF2-40B4-BE49-F238E27FC236}">
                  <a16:creationId xmlns:a16="http://schemas.microsoft.com/office/drawing/2014/main" id="{F3E042D8-7533-8C3B-AA86-B8431C15C570}"/>
                </a:ext>
              </a:extLst>
            </p:cNvPr>
            <p:cNvSpPr/>
            <p:nvPr/>
          </p:nvSpPr>
          <p:spPr>
            <a:xfrm>
              <a:off x="652375" y="1748800"/>
              <a:ext cx="24150" cy="18500"/>
            </a:xfrm>
            <a:custGeom>
              <a:avLst/>
              <a:gdLst/>
              <a:ahLst/>
              <a:cxnLst/>
              <a:rect l="l" t="t" r="r" b="b"/>
              <a:pathLst>
                <a:path w="966" h="740" extrusionOk="0">
                  <a:moveTo>
                    <a:pt x="445" y="77"/>
                  </a:moveTo>
                  <a:cubicBezTo>
                    <a:pt x="297" y="225"/>
                    <a:pt x="78" y="373"/>
                    <a:pt x="1" y="592"/>
                  </a:cubicBezTo>
                  <a:cubicBezTo>
                    <a:pt x="297" y="669"/>
                    <a:pt x="522" y="740"/>
                    <a:pt x="740" y="669"/>
                  </a:cubicBezTo>
                  <a:cubicBezTo>
                    <a:pt x="817" y="592"/>
                    <a:pt x="888" y="592"/>
                    <a:pt x="888" y="521"/>
                  </a:cubicBezTo>
                  <a:cubicBezTo>
                    <a:pt x="965" y="444"/>
                    <a:pt x="965" y="225"/>
                    <a:pt x="888" y="148"/>
                  </a:cubicBezTo>
                  <a:cubicBezTo>
                    <a:pt x="740" y="0"/>
                    <a:pt x="593" y="0"/>
                    <a:pt x="445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8" name="Google Shape;1956;p59">
              <a:extLst>
                <a:ext uri="{FF2B5EF4-FFF2-40B4-BE49-F238E27FC236}">
                  <a16:creationId xmlns:a16="http://schemas.microsoft.com/office/drawing/2014/main" id="{33C61D87-53A6-401D-6BAD-A8494E4B899C}"/>
                </a:ext>
              </a:extLst>
            </p:cNvPr>
            <p:cNvSpPr/>
            <p:nvPr/>
          </p:nvSpPr>
          <p:spPr>
            <a:xfrm>
              <a:off x="600600" y="1763600"/>
              <a:ext cx="62900" cy="51800"/>
            </a:xfrm>
            <a:custGeom>
              <a:avLst/>
              <a:gdLst/>
              <a:ahLst/>
              <a:cxnLst/>
              <a:rect l="l" t="t" r="r" b="b"/>
              <a:pathLst>
                <a:path w="2516" h="2072" extrusionOk="0">
                  <a:moveTo>
                    <a:pt x="2072" y="77"/>
                  </a:moveTo>
                  <a:cubicBezTo>
                    <a:pt x="1924" y="148"/>
                    <a:pt x="1776" y="225"/>
                    <a:pt x="1628" y="225"/>
                  </a:cubicBezTo>
                  <a:cubicBezTo>
                    <a:pt x="1409" y="148"/>
                    <a:pt x="1261" y="225"/>
                    <a:pt x="1184" y="373"/>
                  </a:cubicBezTo>
                  <a:cubicBezTo>
                    <a:pt x="1184" y="444"/>
                    <a:pt x="1113" y="521"/>
                    <a:pt x="1036" y="521"/>
                  </a:cubicBezTo>
                  <a:lnTo>
                    <a:pt x="965" y="521"/>
                  </a:lnTo>
                  <a:cubicBezTo>
                    <a:pt x="225" y="592"/>
                    <a:pt x="77" y="817"/>
                    <a:pt x="0" y="1556"/>
                  </a:cubicBezTo>
                  <a:cubicBezTo>
                    <a:pt x="0" y="1627"/>
                    <a:pt x="77" y="1704"/>
                    <a:pt x="148" y="1775"/>
                  </a:cubicBezTo>
                  <a:cubicBezTo>
                    <a:pt x="225" y="1852"/>
                    <a:pt x="225" y="2000"/>
                    <a:pt x="296" y="2071"/>
                  </a:cubicBezTo>
                  <a:lnTo>
                    <a:pt x="521" y="2071"/>
                  </a:lnTo>
                  <a:cubicBezTo>
                    <a:pt x="888" y="1775"/>
                    <a:pt x="1261" y="1480"/>
                    <a:pt x="1705" y="1332"/>
                  </a:cubicBezTo>
                  <a:cubicBezTo>
                    <a:pt x="1924" y="1261"/>
                    <a:pt x="2072" y="1036"/>
                    <a:pt x="2297" y="888"/>
                  </a:cubicBezTo>
                  <a:cubicBezTo>
                    <a:pt x="2445" y="817"/>
                    <a:pt x="2516" y="669"/>
                    <a:pt x="2516" y="444"/>
                  </a:cubicBezTo>
                  <a:lnTo>
                    <a:pt x="2297" y="225"/>
                  </a:lnTo>
                  <a:cubicBezTo>
                    <a:pt x="2220" y="225"/>
                    <a:pt x="2149" y="148"/>
                    <a:pt x="2072" y="77"/>
                  </a:cubicBezTo>
                  <a:lnTo>
                    <a:pt x="2072" y="0"/>
                  </a:lnTo>
                  <a:lnTo>
                    <a:pt x="2072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79" name="Google Shape;1957;p59">
              <a:extLst>
                <a:ext uri="{FF2B5EF4-FFF2-40B4-BE49-F238E27FC236}">
                  <a16:creationId xmlns:a16="http://schemas.microsoft.com/office/drawing/2014/main" id="{034EBE24-8767-869C-4171-7F7DF993F11A}"/>
                </a:ext>
              </a:extLst>
            </p:cNvPr>
            <p:cNvSpPr/>
            <p:nvPr/>
          </p:nvSpPr>
          <p:spPr>
            <a:xfrm>
              <a:off x="7031075" y="4914975"/>
              <a:ext cx="16575" cy="20450"/>
            </a:xfrm>
            <a:custGeom>
              <a:avLst/>
              <a:gdLst/>
              <a:ahLst/>
              <a:cxnLst/>
              <a:rect l="l" t="t" r="r" b="b"/>
              <a:pathLst>
                <a:path w="663" h="818" extrusionOk="0">
                  <a:moveTo>
                    <a:pt x="296" y="78"/>
                  </a:moveTo>
                  <a:cubicBezTo>
                    <a:pt x="148" y="297"/>
                    <a:pt x="0" y="444"/>
                    <a:pt x="0" y="740"/>
                  </a:cubicBezTo>
                  <a:lnTo>
                    <a:pt x="71" y="817"/>
                  </a:lnTo>
                  <a:cubicBezTo>
                    <a:pt x="219" y="740"/>
                    <a:pt x="367" y="740"/>
                    <a:pt x="444" y="669"/>
                  </a:cubicBezTo>
                  <a:cubicBezTo>
                    <a:pt x="663" y="592"/>
                    <a:pt x="663" y="373"/>
                    <a:pt x="592" y="149"/>
                  </a:cubicBezTo>
                  <a:cubicBezTo>
                    <a:pt x="515" y="78"/>
                    <a:pt x="367" y="1"/>
                    <a:pt x="296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0" name="Google Shape;1958;p59">
              <a:extLst>
                <a:ext uri="{FF2B5EF4-FFF2-40B4-BE49-F238E27FC236}">
                  <a16:creationId xmlns:a16="http://schemas.microsoft.com/office/drawing/2014/main" id="{95C46A63-E74E-5FA8-3164-A9FE8B75D7EF}"/>
                </a:ext>
              </a:extLst>
            </p:cNvPr>
            <p:cNvSpPr/>
            <p:nvPr/>
          </p:nvSpPr>
          <p:spPr>
            <a:xfrm>
              <a:off x="2268775" y="3293125"/>
              <a:ext cx="16725" cy="16600"/>
            </a:xfrm>
            <a:custGeom>
              <a:avLst/>
              <a:gdLst/>
              <a:ahLst/>
              <a:cxnLst/>
              <a:rect l="l" t="t" r="r" b="b"/>
              <a:pathLst>
                <a:path w="669" h="664" extrusionOk="0">
                  <a:moveTo>
                    <a:pt x="0" y="444"/>
                  </a:moveTo>
                  <a:cubicBezTo>
                    <a:pt x="0" y="592"/>
                    <a:pt x="77" y="663"/>
                    <a:pt x="225" y="663"/>
                  </a:cubicBezTo>
                  <a:cubicBezTo>
                    <a:pt x="444" y="663"/>
                    <a:pt x="592" y="592"/>
                    <a:pt x="592" y="367"/>
                  </a:cubicBezTo>
                  <a:cubicBezTo>
                    <a:pt x="669" y="219"/>
                    <a:pt x="521" y="0"/>
                    <a:pt x="296" y="0"/>
                  </a:cubicBezTo>
                  <a:cubicBezTo>
                    <a:pt x="225" y="0"/>
                    <a:pt x="77" y="71"/>
                    <a:pt x="0" y="21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1" name="Google Shape;1959;p59">
              <a:extLst>
                <a:ext uri="{FF2B5EF4-FFF2-40B4-BE49-F238E27FC236}">
                  <a16:creationId xmlns:a16="http://schemas.microsoft.com/office/drawing/2014/main" id="{4A4CAC96-C9F0-CC51-A33D-BB146DAF85D1}"/>
                </a:ext>
              </a:extLst>
            </p:cNvPr>
            <p:cNvSpPr/>
            <p:nvPr/>
          </p:nvSpPr>
          <p:spPr>
            <a:xfrm>
              <a:off x="4402975" y="972050"/>
              <a:ext cx="22225" cy="18500"/>
            </a:xfrm>
            <a:custGeom>
              <a:avLst/>
              <a:gdLst/>
              <a:ahLst/>
              <a:cxnLst/>
              <a:rect l="l" t="t" r="r" b="b"/>
              <a:pathLst>
                <a:path w="889" h="740" extrusionOk="0">
                  <a:moveTo>
                    <a:pt x="670" y="740"/>
                  </a:moveTo>
                  <a:cubicBezTo>
                    <a:pt x="670" y="592"/>
                    <a:pt x="741" y="521"/>
                    <a:pt x="817" y="444"/>
                  </a:cubicBezTo>
                  <a:cubicBezTo>
                    <a:pt x="889" y="296"/>
                    <a:pt x="741" y="77"/>
                    <a:pt x="593" y="77"/>
                  </a:cubicBezTo>
                  <a:cubicBezTo>
                    <a:pt x="445" y="0"/>
                    <a:pt x="297" y="77"/>
                    <a:pt x="226" y="148"/>
                  </a:cubicBezTo>
                  <a:cubicBezTo>
                    <a:pt x="1" y="225"/>
                    <a:pt x="1" y="444"/>
                    <a:pt x="149" y="592"/>
                  </a:cubicBezTo>
                  <a:cubicBezTo>
                    <a:pt x="297" y="669"/>
                    <a:pt x="445" y="740"/>
                    <a:pt x="670" y="74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2" name="Google Shape;1960;p59">
              <a:extLst>
                <a:ext uri="{FF2B5EF4-FFF2-40B4-BE49-F238E27FC236}">
                  <a16:creationId xmlns:a16="http://schemas.microsoft.com/office/drawing/2014/main" id="{47652F08-0694-111E-EA87-48EB477FC283}"/>
                </a:ext>
              </a:extLst>
            </p:cNvPr>
            <p:cNvSpPr/>
            <p:nvPr/>
          </p:nvSpPr>
          <p:spPr>
            <a:xfrm>
              <a:off x="4769175" y="3265300"/>
              <a:ext cx="20425" cy="11125"/>
            </a:xfrm>
            <a:custGeom>
              <a:avLst/>
              <a:gdLst/>
              <a:ahLst/>
              <a:cxnLst/>
              <a:rect l="l" t="t" r="r" b="b"/>
              <a:pathLst>
                <a:path w="817" h="445" extrusionOk="0">
                  <a:moveTo>
                    <a:pt x="740" y="78"/>
                  </a:moveTo>
                  <a:cubicBezTo>
                    <a:pt x="592" y="1"/>
                    <a:pt x="521" y="1"/>
                    <a:pt x="444" y="1"/>
                  </a:cubicBezTo>
                  <a:lnTo>
                    <a:pt x="225" y="1"/>
                  </a:lnTo>
                  <a:cubicBezTo>
                    <a:pt x="148" y="78"/>
                    <a:pt x="77" y="78"/>
                    <a:pt x="0" y="149"/>
                  </a:cubicBezTo>
                  <a:cubicBezTo>
                    <a:pt x="0" y="226"/>
                    <a:pt x="148" y="445"/>
                    <a:pt x="296" y="445"/>
                  </a:cubicBezTo>
                  <a:cubicBezTo>
                    <a:pt x="444" y="445"/>
                    <a:pt x="669" y="445"/>
                    <a:pt x="817" y="226"/>
                  </a:cubicBezTo>
                  <a:cubicBezTo>
                    <a:pt x="817" y="149"/>
                    <a:pt x="817" y="78"/>
                    <a:pt x="740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3" name="Google Shape;1961;p59">
              <a:extLst>
                <a:ext uri="{FF2B5EF4-FFF2-40B4-BE49-F238E27FC236}">
                  <a16:creationId xmlns:a16="http://schemas.microsoft.com/office/drawing/2014/main" id="{E4F31AFD-3002-5BDA-3A47-6FE8CBF43151}"/>
                </a:ext>
              </a:extLst>
            </p:cNvPr>
            <p:cNvSpPr/>
            <p:nvPr/>
          </p:nvSpPr>
          <p:spPr>
            <a:xfrm>
              <a:off x="2233700" y="1558375"/>
              <a:ext cx="24000" cy="20300"/>
            </a:xfrm>
            <a:custGeom>
              <a:avLst/>
              <a:gdLst/>
              <a:ahLst/>
              <a:cxnLst/>
              <a:rect l="l" t="t" r="r" b="b"/>
              <a:pathLst>
                <a:path w="960" h="812" extrusionOk="0">
                  <a:moveTo>
                    <a:pt x="740" y="72"/>
                  </a:moveTo>
                  <a:lnTo>
                    <a:pt x="592" y="220"/>
                  </a:lnTo>
                  <a:cubicBezTo>
                    <a:pt x="444" y="297"/>
                    <a:pt x="148" y="297"/>
                    <a:pt x="71" y="515"/>
                  </a:cubicBezTo>
                  <a:cubicBezTo>
                    <a:pt x="0" y="592"/>
                    <a:pt x="0" y="663"/>
                    <a:pt x="0" y="663"/>
                  </a:cubicBezTo>
                  <a:cubicBezTo>
                    <a:pt x="0" y="740"/>
                    <a:pt x="71" y="740"/>
                    <a:pt x="71" y="740"/>
                  </a:cubicBezTo>
                  <a:cubicBezTo>
                    <a:pt x="219" y="740"/>
                    <a:pt x="367" y="811"/>
                    <a:pt x="444" y="740"/>
                  </a:cubicBezTo>
                  <a:cubicBezTo>
                    <a:pt x="592" y="663"/>
                    <a:pt x="740" y="515"/>
                    <a:pt x="888" y="368"/>
                  </a:cubicBezTo>
                  <a:cubicBezTo>
                    <a:pt x="959" y="297"/>
                    <a:pt x="959" y="149"/>
                    <a:pt x="959" y="72"/>
                  </a:cubicBezTo>
                  <a:cubicBezTo>
                    <a:pt x="888" y="72"/>
                    <a:pt x="811" y="1"/>
                    <a:pt x="740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4" name="Google Shape;1962;p59">
              <a:extLst>
                <a:ext uri="{FF2B5EF4-FFF2-40B4-BE49-F238E27FC236}">
                  <a16:creationId xmlns:a16="http://schemas.microsoft.com/office/drawing/2014/main" id="{52716C8A-84DA-9A5C-DA3E-AF9257795CA2}"/>
                </a:ext>
              </a:extLst>
            </p:cNvPr>
            <p:cNvSpPr/>
            <p:nvPr/>
          </p:nvSpPr>
          <p:spPr>
            <a:xfrm>
              <a:off x="7241900" y="3916300"/>
              <a:ext cx="14825" cy="20450"/>
            </a:xfrm>
            <a:custGeom>
              <a:avLst/>
              <a:gdLst/>
              <a:ahLst/>
              <a:cxnLst/>
              <a:rect l="l" t="t" r="r" b="b"/>
              <a:pathLst>
                <a:path w="593" h="818" extrusionOk="0">
                  <a:moveTo>
                    <a:pt x="592" y="444"/>
                  </a:moveTo>
                  <a:cubicBezTo>
                    <a:pt x="515" y="225"/>
                    <a:pt x="367" y="77"/>
                    <a:pt x="148" y="0"/>
                  </a:cubicBezTo>
                  <a:lnTo>
                    <a:pt x="0" y="77"/>
                  </a:lnTo>
                  <a:cubicBezTo>
                    <a:pt x="0" y="296"/>
                    <a:pt x="72" y="444"/>
                    <a:pt x="72" y="592"/>
                  </a:cubicBezTo>
                  <a:cubicBezTo>
                    <a:pt x="72" y="740"/>
                    <a:pt x="219" y="817"/>
                    <a:pt x="367" y="740"/>
                  </a:cubicBezTo>
                  <a:cubicBezTo>
                    <a:pt x="515" y="669"/>
                    <a:pt x="592" y="521"/>
                    <a:pt x="592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5" name="Google Shape;1963;p59">
              <a:extLst>
                <a:ext uri="{FF2B5EF4-FFF2-40B4-BE49-F238E27FC236}">
                  <a16:creationId xmlns:a16="http://schemas.microsoft.com/office/drawing/2014/main" id="{6487814A-2B1C-BCEA-A1F5-71C211B0ACDE}"/>
                </a:ext>
              </a:extLst>
            </p:cNvPr>
            <p:cNvSpPr/>
            <p:nvPr/>
          </p:nvSpPr>
          <p:spPr>
            <a:xfrm>
              <a:off x="2300275" y="1624950"/>
              <a:ext cx="18525" cy="14825"/>
            </a:xfrm>
            <a:custGeom>
              <a:avLst/>
              <a:gdLst/>
              <a:ahLst/>
              <a:cxnLst/>
              <a:rect l="l" t="t" r="r" b="b"/>
              <a:pathLst>
                <a:path w="741" h="593" extrusionOk="0">
                  <a:moveTo>
                    <a:pt x="592" y="516"/>
                  </a:moveTo>
                  <a:cubicBezTo>
                    <a:pt x="663" y="516"/>
                    <a:pt x="663" y="445"/>
                    <a:pt x="740" y="445"/>
                  </a:cubicBezTo>
                  <a:cubicBezTo>
                    <a:pt x="740" y="368"/>
                    <a:pt x="740" y="297"/>
                    <a:pt x="663" y="220"/>
                  </a:cubicBezTo>
                  <a:cubicBezTo>
                    <a:pt x="592" y="72"/>
                    <a:pt x="444" y="1"/>
                    <a:pt x="220" y="1"/>
                  </a:cubicBezTo>
                  <a:cubicBezTo>
                    <a:pt x="149" y="1"/>
                    <a:pt x="72" y="72"/>
                    <a:pt x="1" y="149"/>
                  </a:cubicBezTo>
                  <a:cubicBezTo>
                    <a:pt x="1" y="297"/>
                    <a:pt x="1" y="368"/>
                    <a:pt x="149" y="445"/>
                  </a:cubicBezTo>
                  <a:cubicBezTo>
                    <a:pt x="220" y="593"/>
                    <a:pt x="444" y="593"/>
                    <a:pt x="592" y="51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6" name="Google Shape;1964;p59">
              <a:extLst>
                <a:ext uri="{FF2B5EF4-FFF2-40B4-BE49-F238E27FC236}">
                  <a16:creationId xmlns:a16="http://schemas.microsoft.com/office/drawing/2014/main" id="{2444247B-ABB8-CEBE-CD35-0E378E81EDD3}"/>
                </a:ext>
              </a:extLst>
            </p:cNvPr>
            <p:cNvSpPr/>
            <p:nvPr/>
          </p:nvSpPr>
          <p:spPr>
            <a:xfrm>
              <a:off x="7127225" y="3760950"/>
              <a:ext cx="20300" cy="24150"/>
            </a:xfrm>
            <a:custGeom>
              <a:avLst/>
              <a:gdLst/>
              <a:ahLst/>
              <a:cxnLst/>
              <a:rect l="l" t="t" r="r" b="b"/>
              <a:pathLst>
                <a:path w="812" h="966" extrusionOk="0">
                  <a:moveTo>
                    <a:pt x="664" y="965"/>
                  </a:moveTo>
                  <a:lnTo>
                    <a:pt x="741" y="888"/>
                  </a:lnTo>
                  <a:lnTo>
                    <a:pt x="812" y="817"/>
                  </a:lnTo>
                  <a:cubicBezTo>
                    <a:pt x="741" y="740"/>
                    <a:pt x="664" y="592"/>
                    <a:pt x="593" y="521"/>
                  </a:cubicBezTo>
                  <a:lnTo>
                    <a:pt x="593" y="521"/>
                  </a:lnTo>
                  <a:cubicBezTo>
                    <a:pt x="445" y="373"/>
                    <a:pt x="368" y="225"/>
                    <a:pt x="297" y="77"/>
                  </a:cubicBezTo>
                  <a:cubicBezTo>
                    <a:pt x="220" y="0"/>
                    <a:pt x="149" y="0"/>
                    <a:pt x="72" y="0"/>
                  </a:cubicBezTo>
                  <a:cubicBezTo>
                    <a:pt x="72" y="0"/>
                    <a:pt x="1" y="225"/>
                    <a:pt x="72" y="296"/>
                  </a:cubicBezTo>
                  <a:cubicBezTo>
                    <a:pt x="149" y="592"/>
                    <a:pt x="368" y="817"/>
                    <a:pt x="664" y="96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7" name="Google Shape;1965;p59">
              <a:extLst>
                <a:ext uri="{FF2B5EF4-FFF2-40B4-BE49-F238E27FC236}">
                  <a16:creationId xmlns:a16="http://schemas.microsoft.com/office/drawing/2014/main" id="{7C2F4738-6B1C-D90B-31EB-8611EAC43864}"/>
                </a:ext>
              </a:extLst>
            </p:cNvPr>
            <p:cNvSpPr/>
            <p:nvPr/>
          </p:nvSpPr>
          <p:spPr>
            <a:xfrm>
              <a:off x="4327225" y="1033150"/>
              <a:ext cx="22225" cy="12900"/>
            </a:xfrm>
            <a:custGeom>
              <a:avLst/>
              <a:gdLst/>
              <a:ahLst/>
              <a:cxnLst/>
              <a:rect l="l" t="t" r="r" b="b"/>
              <a:pathLst>
                <a:path w="889" h="516" extrusionOk="0">
                  <a:moveTo>
                    <a:pt x="888" y="296"/>
                  </a:moveTo>
                  <a:cubicBezTo>
                    <a:pt x="888" y="71"/>
                    <a:pt x="888" y="71"/>
                    <a:pt x="664" y="71"/>
                  </a:cubicBezTo>
                  <a:cubicBezTo>
                    <a:pt x="516" y="0"/>
                    <a:pt x="445" y="0"/>
                    <a:pt x="368" y="0"/>
                  </a:cubicBezTo>
                  <a:cubicBezTo>
                    <a:pt x="297" y="0"/>
                    <a:pt x="220" y="0"/>
                    <a:pt x="149" y="71"/>
                  </a:cubicBezTo>
                  <a:cubicBezTo>
                    <a:pt x="72" y="71"/>
                    <a:pt x="72" y="148"/>
                    <a:pt x="1" y="219"/>
                  </a:cubicBezTo>
                  <a:lnTo>
                    <a:pt x="149" y="367"/>
                  </a:lnTo>
                  <a:cubicBezTo>
                    <a:pt x="368" y="367"/>
                    <a:pt x="664" y="444"/>
                    <a:pt x="888" y="51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8" name="Google Shape;1966;p59">
              <a:extLst>
                <a:ext uri="{FF2B5EF4-FFF2-40B4-BE49-F238E27FC236}">
                  <a16:creationId xmlns:a16="http://schemas.microsoft.com/office/drawing/2014/main" id="{F25C2D1C-90DB-208D-FD10-B3E917304E07}"/>
                </a:ext>
              </a:extLst>
            </p:cNvPr>
            <p:cNvSpPr/>
            <p:nvPr/>
          </p:nvSpPr>
          <p:spPr>
            <a:xfrm>
              <a:off x="4349425" y="104602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0" y="0"/>
                  </a:move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89" name="Google Shape;1967;p59">
              <a:extLst>
                <a:ext uri="{FF2B5EF4-FFF2-40B4-BE49-F238E27FC236}">
                  <a16:creationId xmlns:a16="http://schemas.microsoft.com/office/drawing/2014/main" id="{5A7091EC-2E99-4F25-CBF3-F769EF3EB91D}"/>
                </a:ext>
              </a:extLst>
            </p:cNvPr>
            <p:cNvSpPr/>
            <p:nvPr/>
          </p:nvSpPr>
          <p:spPr>
            <a:xfrm>
              <a:off x="5028075" y="1103425"/>
              <a:ext cx="16750" cy="16600"/>
            </a:xfrm>
            <a:custGeom>
              <a:avLst/>
              <a:gdLst/>
              <a:ahLst/>
              <a:cxnLst/>
              <a:rect l="l" t="t" r="r" b="b"/>
              <a:pathLst>
                <a:path w="670" h="664" extrusionOk="0">
                  <a:moveTo>
                    <a:pt x="149" y="663"/>
                  </a:moveTo>
                  <a:cubicBezTo>
                    <a:pt x="445" y="663"/>
                    <a:pt x="670" y="515"/>
                    <a:pt x="670" y="219"/>
                  </a:cubicBezTo>
                  <a:cubicBezTo>
                    <a:pt x="670" y="148"/>
                    <a:pt x="670" y="71"/>
                    <a:pt x="593" y="71"/>
                  </a:cubicBezTo>
                  <a:cubicBezTo>
                    <a:pt x="593" y="0"/>
                    <a:pt x="522" y="0"/>
                    <a:pt x="522" y="71"/>
                  </a:cubicBezTo>
                  <a:cubicBezTo>
                    <a:pt x="374" y="148"/>
                    <a:pt x="226" y="219"/>
                    <a:pt x="78" y="367"/>
                  </a:cubicBezTo>
                  <a:cubicBezTo>
                    <a:pt x="1" y="367"/>
                    <a:pt x="1" y="444"/>
                    <a:pt x="1" y="515"/>
                  </a:cubicBezTo>
                  <a:cubicBezTo>
                    <a:pt x="1" y="592"/>
                    <a:pt x="78" y="663"/>
                    <a:pt x="149" y="66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0" name="Google Shape;1968;p59">
              <a:extLst>
                <a:ext uri="{FF2B5EF4-FFF2-40B4-BE49-F238E27FC236}">
                  <a16:creationId xmlns:a16="http://schemas.microsoft.com/office/drawing/2014/main" id="{861DB75A-33E9-8731-792E-DD152A28CAFA}"/>
                </a:ext>
              </a:extLst>
            </p:cNvPr>
            <p:cNvSpPr/>
            <p:nvPr/>
          </p:nvSpPr>
          <p:spPr>
            <a:xfrm>
              <a:off x="5142750" y="990525"/>
              <a:ext cx="24125" cy="13050"/>
            </a:xfrm>
            <a:custGeom>
              <a:avLst/>
              <a:gdLst/>
              <a:ahLst/>
              <a:cxnLst/>
              <a:rect l="l" t="t" r="r" b="b"/>
              <a:pathLst>
                <a:path w="965" h="522" extrusionOk="0">
                  <a:moveTo>
                    <a:pt x="888" y="297"/>
                  </a:moveTo>
                  <a:cubicBezTo>
                    <a:pt x="965" y="297"/>
                    <a:pt x="965" y="297"/>
                    <a:pt x="965" y="226"/>
                  </a:cubicBezTo>
                  <a:cubicBezTo>
                    <a:pt x="965" y="149"/>
                    <a:pt x="888" y="78"/>
                    <a:pt x="888" y="78"/>
                  </a:cubicBezTo>
                  <a:cubicBezTo>
                    <a:pt x="592" y="1"/>
                    <a:pt x="373" y="149"/>
                    <a:pt x="77" y="1"/>
                  </a:cubicBezTo>
                  <a:lnTo>
                    <a:pt x="0" y="78"/>
                  </a:lnTo>
                  <a:lnTo>
                    <a:pt x="0" y="149"/>
                  </a:lnTo>
                  <a:cubicBezTo>
                    <a:pt x="225" y="445"/>
                    <a:pt x="592" y="522"/>
                    <a:pt x="888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1" name="Google Shape;1969;p59">
              <a:extLst>
                <a:ext uri="{FF2B5EF4-FFF2-40B4-BE49-F238E27FC236}">
                  <a16:creationId xmlns:a16="http://schemas.microsoft.com/office/drawing/2014/main" id="{F20B58CA-F282-E7FB-3A7A-FD2B4A6B2834}"/>
                </a:ext>
              </a:extLst>
            </p:cNvPr>
            <p:cNvSpPr/>
            <p:nvPr/>
          </p:nvSpPr>
          <p:spPr>
            <a:xfrm>
              <a:off x="2529600" y="42455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2" name="Google Shape;1970;p59">
              <a:extLst>
                <a:ext uri="{FF2B5EF4-FFF2-40B4-BE49-F238E27FC236}">
                  <a16:creationId xmlns:a16="http://schemas.microsoft.com/office/drawing/2014/main" id="{8CDC3946-D2CC-EDC1-8245-B494059334BF}"/>
                </a:ext>
              </a:extLst>
            </p:cNvPr>
            <p:cNvSpPr/>
            <p:nvPr/>
          </p:nvSpPr>
          <p:spPr>
            <a:xfrm>
              <a:off x="2503725" y="4245500"/>
              <a:ext cx="25900" cy="25900"/>
            </a:xfrm>
            <a:custGeom>
              <a:avLst/>
              <a:gdLst/>
              <a:ahLst/>
              <a:cxnLst/>
              <a:rect l="l" t="t" r="r" b="b"/>
              <a:pathLst>
                <a:path w="1036" h="1036" extrusionOk="0">
                  <a:moveTo>
                    <a:pt x="367" y="444"/>
                  </a:moveTo>
                  <a:cubicBezTo>
                    <a:pt x="296" y="592"/>
                    <a:pt x="219" y="669"/>
                    <a:pt x="71" y="817"/>
                  </a:cubicBezTo>
                  <a:cubicBezTo>
                    <a:pt x="71" y="888"/>
                    <a:pt x="0" y="965"/>
                    <a:pt x="0" y="1036"/>
                  </a:cubicBezTo>
                  <a:cubicBezTo>
                    <a:pt x="592" y="965"/>
                    <a:pt x="888" y="669"/>
                    <a:pt x="1036" y="148"/>
                  </a:cubicBezTo>
                  <a:lnTo>
                    <a:pt x="1036" y="0"/>
                  </a:lnTo>
                  <a:cubicBezTo>
                    <a:pt x="959" y="77"/>
                    <a:pt x="888" y="77"/>
                    <a:pt x="811" y="148"/>
                  </a:cubicBezTo>
                  <a:cubicBezTo>
                    <a:pt x="663" y="225"/>
                    <a:pt x="515" y="373"/>
                    <a:pt x="367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3" name="Google Shape;1971;p59">
              <a:extLst>
                <a:ext uri="{FF2B5EF4-FFF2-40B4-BE49-F238E27FC236}">
                  <a16:creationId xmlns:a16="http://schemas.microsoft.com/office/drawing/2014/main" id="{139B4E69-0257-B8C4-44AD-37987E2DDA50}"/>
                </a:ext>
              </a:extLst>
            </p:cNvPr>
            <p:cNvSpPr/>
            <p:nvPr/>
          </p:nvSpPr>
          <p:spPr>
            <a:xfrm>
              <a:off x="2512875" y="4256600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1" y="0"/>
                  </a:moveTo>
                  <a:lnTo>
                    <a:pt x="78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4" name="Google Shape;1972;p59">
              <a:extLst>
                <a:ext uri="{FF2B5EF4-FFF2-40B4-BE49-F238E27FC236}">
                  <a16:creationId xmlns:a16="http://schemas.microsoft.com/office/drawing/2014/main" id="{845AFA90-2625-714C-9CBD-332CB5A8007A}"/>
                </a:ext>
              </a:extLst>
            </p:cNvPr>
            <p:cNvSpPr/>
            <p:nvPr/>
          </p:nvSpPr>
          <p:spPr>
            <a:xfrm>
              <a:off x="3034425" y="855600"/>
              <a:ext cx="16750" cy="14825"/>
            </a:xfrm>
            <a:custGeom>
              <a:avLst/>
              <a:gdLst/>
              <a:ahLst/>
              <a:cxnLst/>
              <a:rect l="l" t="t" r="r" b="b"/>
              <a:pathLst>
                <a:path w="670" h="593" extrusionOk="0">
                  <a:moveTo>
                    <a:pt x="225" y="515"/>
                  </a:moveTo>
                  <a:cubicBezTo>
                    <a:pt x="225" y="592"/>
                    <a:pt x="296" y="592"/>
                    <a:pt x="444" y="592"/>
                  </a:cubicBezTo>
                  <a:cubicBezTo>
                    <a:pt x="444" y="515"/>
                    <a:pt x="592" y="515"/>
                    <a:pt x="592" y="444"/>
                  </a:cubicBezTo>
                  <a:cubicBezTo>
                    <a:pt x="669" y="220"/>
                    <a:pt x="592" y="72"/>
                    <a:pt x="373" y="1"/>
                  </a:cubicBezTo>
                  <a:cubicBezTo>
                    <a:pt x="296" y="1"/>
                    <a:pt x="148" y="72"/>
                    <a:pt x="77" y="220"/>
                  </a:cubicBezTo>
                  <a:cubicBezTo>
                    <a:pt x="0" y="297"/>
                    <a:pt x="77" y="444"/>
                    <a:pt x="225" y="51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5" name="Google Shape;1973;p59">
              <a:extLst>
                <a:ext uri="{FF2B5EF4-FFF2-40B4-BE49-F238E27FC236}">
                  <a16:creationId xmlns:a16="http://schemas.microsoft.com/office/drawing/2014/main" id="{DE199B6B-01D7-43A5-9963-71B6C949FA53}"/>
                </a:ext>
              </a:extLst>
            </p:cNvPr>
            <p:cNvSpPr/>
            <p:nvPr/>
          </p:nvSpPr>
          <p:spPr>
            <a:xfrm>
              <a:off x="6333775" y="3601900"/>
              <a:ext cx="29600" cy="7425"/>
            </a:xfrm>
            <a:custGeom>
              <a:avLst/>
              <a:gdLst/>
              <a:ahLst/>
              <a:cxnLst/>
              <a:rect l="l" t="t" r="r" b="b"/>
              <a:pathLst>
                <a:path w="1184" h="297" extrusionOk="0">
                  <a:moveTo>
                    <a:pt x="77" y="148"/>
                  </a:moveTo>
                  <a:cubicBezTo>
                    <a:pt x="0" y="225"/>
                    <a:pt x="77" y="296"/>
                    <a:pt x="148" y="296"/>
                  </a:cubicBezTo>
                  <a:lnTo>
                    <a:pt x="669" y="296"/>
                  </a:lnTo>
                  <a:lnTo>
                    <a:pt x="669" y="296"/>
                  </a:lnTo>
                  <a:lnTo>
                    <a:pt x="1113" y="296"/>
                  </a:lnTo>
                  <a:cubicBezTo>
                    <a:pt x="1113" y="296"/>
                    <a:pt x="1184" y="225"/>
                    <a:pt x="1184" y="148"/>
                  </a:cubicBezTo>
                  <a:lnTo>
                    <a:pt x="1113" y="148"/>
                  </a:lnTo>
                  <a:cubicBezTo>
                    <a:pt x="817" y="77"/>
                    <a:pt x="521" y="77"/>
                    <a:pt x="225" y="0"/>
                  </a:cubicBezTo>
                  <a:cubicBezTo>
                    <a:pt x="148" y="0"/>
                    <a:pt x="77" y="77"/>
                    <a:pt x="7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6" name="Google Shape;1974;p59">
              <a:extLst>
                <a:ext uri="{FF2B5EF4-FFF2-40B4-BE49-F238E27FC236}">
                  <a16:creationId xmlns:a16="http://schemas.microsoft.com/office/drawing/2014/main" id="{5013B367-A65E-10F9-7343-DC2953A6C315}"/>
                </a:ext>
              </a:extLst>
            </p:cNvPr>
            <p:cNvSpPr/>
            <p:nvPr/>
          </p:nvSpPr>
          <p:spPr>
            <a:xfrm>
              <a:off x="7106825" y="3779450"/>
              <a:ext cx="20425" cy="13025"/>
            </a:xfrm>
            <a:custGeom>
              <a:avLst/>
              <a:gdLst/>
              <a:ahLst/>
              <a:cxnLst/>
              <a:rect l="l" t="t" r="r" b="b"/>
              <a:pathLst>
                <a:path w="817" h="521" extrusionOk="0">
                  <a:moveTo>
                    <a:pt x="669" y="521"/>
                  </a:moveTo>
                  <a:cubicBezTo>
                    <a:pt x="740" y="521"/>
                    <a:pt x="817" y="444"/>
                    <a:pt x="817" y="444"/>
                  </a:cubicBezTo>
                  <a:cubicBezTo>
                    <a:pt x="817" y="373"/>
                    <a:pt x="817" y="296"/>
                    <a:pt x="740" y="225"/>
                  </a:cubicBezTo>
                  <a:cubicBezTo>
                    <a:pt x="592" y="77"/>
                    <a:pt x="444" y="0"/>
                    <a:pt x="225" y="0"/>
                  </a:cubicBezTo>
                  <a:cubicBezTo>
                    <a:pt x="148" y="0"/>
                    <a:pt x="77" y="0"/>
                    <a:pt x="77" y="77"/>
                  </a:cubicBezTo>
                  <a:cubicBezTo>
                    <a:pt x="0" y="77"/>
                    <a:pt x="0" y="296"/>
                    <a:pt x="77" y="296"/>
                  </a:cubicBezTo>
                  <a:cubicBezTo>
                    <a:pt x="296" y="444"/>
                    <a:pt x="444" y="521"/>
                    <a:pt x="669" y="52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7" name="Google Shape;1975;p59">
              <a:extLst>
                <a:ext uri="{FF2B5EF4-FFF2-40B4-BE49-F238E27FC236}">
                  <a16:creationId xmlns:a16="http://schemas.microsoft.com/office/drawing/2014/main" id="{1739387F-AD9B-E35A-F567-B5C9B76593C6}"/>
                </a:ext>
              </a:extLst>
            </p:cNvPr>
            <p:cNvSpPr/>
            <p:nvPr/>
          </p:nvSpPr>
          <p:spPr>
            <a:xfrm>
              <a:off x="6620500" y="237212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0"/>
                  </a:moveTo>
                  <a:lnTo>
                    <a:pt x="0" y="71"/>
                  </a:lnTo>
                  <a:lnTo>
                    <a:pt x="0" y="71"/>
                  </a:lnTo>
                  <a:lnTo>
                    <a:pt x="0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8" name="Google Shape;1976;p59">
              <a:extLst>
                <a:ext uri="{FF2B5EF4-FFF2-40B4-BE49-F238E27FC236}">
                  <a16:creationId xmlns:a16="http://schemas.microsoft.com/office/drawing/2014/main" id="{20E7627B-F88A-292F-2A42-369887140FD9}"/>
                </a:ext>
              </a:extLst>
            </p:cNvPr>
            <p:cNvSpPr/>
            <p:nvPr/>
          </p:nvSpPr>
          <p:spPr>
            <a:xfrm>
              <a:off x="6620500" y="2349925"/>
              <a:ext cx="14825" cy="22225"/>
            </a:xfrm>
            <a:custGeom>
              <a:avLst/>
              <a:gdLst/>
              <a:ahLst/>
              <a:cxnLst/>
              <a:rect l="l" t="t" r="r" b="b"/>
              <a:pathLst>
                <a:path w="593" h="889" extrusionOk="0">
                  <a:moveTo>
                    <a:pt x="592" y="71"/>
                  </a:moveTo>
                  <a:cubicBezTo>
                    <a:pt x="592" y="71"/>
                    <a:pt x="515" y="71"/>
                    <a:pt x="515" y="0"/>
                  </a:cubicBezTo>
                  <a:lnTo>
                    <a:pt x="296" y="0"/>
                  </a:lnTo>
                  <a:lnTo>
                    <a:pt x="148" y="148"/>
                  </a:lnTo>
                  <a:cubicBezTo>
                    <a:pt x="71" y="367"/>
                    <a:pt x="0" y="663"/>
                    <a:pt x="0" y="888"/>
                  </a:cubicBezTo>
                  <a:cubicBezTo>
                    <a:pt x="367" y="592"/>
                    <a:pt x="515" y="367"/>
                    <a:pt x="592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99" name="Google Shape;1977;p59">
              <a:extLst>
                <a:ext uri="{FF2B5EF4-FFF2-40B4-BE49-F238E27FC236}">
                  <a16:creationId xmlns:a16="http://schemas.microsoft.com/office/drawing/2014/main" id="{981EBC0B-A5ED-DE33-02EB-07D319AE60DC}"/>
                </a:ext>
              </a:extLst>
            </p:cNvPr>
            <p:cNvSpPr/>
            <p:nvPr/>
          </p:nvSpPr>
          <p:spPr>
            <a:xfrm>
              <a:off x="4293950" y="1070125"/>
              <a:ext cx="16575" cy="18525"/>
            </a:xfrm>
            <a:custGeom>
              <a:avLst/>
              <a:gdLst/>
              <a:ahLst/>
              <a:cxnLst/>
              <a:rect l="l" t="t" r="r" b="b"/>
              <a:pathLst>
                <a:path w="663" h="741" extrusionOk="0">
                  <a:moveTo>
                    <a:pt x="0" y="445"/>
                  </a:moveTo>
                  <a:cubicBezTo>
                    <a:pt x="0" y="516"/>
                    <a:pt x="71" y="593"/>
                    <a:pt x="71" y="593"/>
                  </a:cubicBezTo>
                  <a:cubicBezTo>
                    <a:pt x="219" y="741"/>
                    <a:pt x="515" y="664"/>
                    <a:pt x="663" y="516"/>
                  </a:cubicBezTo>
                  <a:lnTo>
                    <a:pt x="663" y="445"/>
                  </a:lnTo>
                  <a:cubicBezTo>
                    <a:pt x="592" y="368"/>
                    <a:pt x="515" y="220"/>
                    <a:pt x="444" y="149"/>
                  </a:cubicBezTo>
                  <a:cubicBezTo>
                    <a:pt x="367" y="1"/>
                    <a:pt x="219" y="149"/>
                    <a:pt x="71" y="149"/>
                  </a:cubicBezTo>
                  <a:cubicBezTo>
                    <a:pt x="71" y="297"/>
                    <a:pt x="0" y="368"/>
                    <a:pt x="0" y="44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0" name="Google Shape;1978;p59">
              <a:extLst>
                <a:ext uri="{FF2B5EF4-FFF2-40B4-BE49-F238E27FC236}">
                  <a16:creationId xmlns:a16="http://schemas.microsoft.com/office/drawing/2014/main" id="{879090CF-7387-8A33-D82C-9288F95CFD87}"/>
                </a:ext>
              </a:extLst>
            </p:cNvPr>
            <p:cNvSpPr/>
            <p:nvPr/>
          </p:nvSpPr>
          <p:spPr>
            <a:xfrm>
              <a:off x="4414075" y="1053425"/>
              <a:ext cx="14825" cy="13025"/>
            </a:xfrm>
            <a:custGeom>
              <a:avLst/>
              <a:gdLst/>
              <a:ahLst/>
              <a:cxnLst/>
              <a:rect l="l" t="t" r="r" b="b"/>
              <a:pathLst>
                <a:path w="593" h="521" extrusionOk="0">
                  <a:moveTo>
                    <a:pt x="1" y="296"/>
                  </a:moveTo>
                  <a:cubicBezTo>
                    <a:pt x="1" y="444"/>
                    <a:pt x="149" y="521"/>
                    <a:pt x="226" y="521"/>
                  </a:cubicBezTo>
                  <a:cubicBezTo>
                    <a:pt x="445" y="521"/>
                    <a:pt x="592" y="373"/>
                    <a:pt x="592" y="225"/>
                  </a:cubicBezTo>
                  <a:cubicBezTo>
                    <a:pt x="592" y="77"/>
                    <a:pt x="445" y="0"/>
                    <a:pt x="297" y="0"/>
                  </a:cubicBezTo>
                  <a:cubicBezTo>
                    <a:pt x="78" y="0"/>
                    <a:pt x="1" y="148"/>
                    <a:pt x="1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1" name="Google Shape;1979;p59">
              <a:extLst>
                <a:ext uri="{FF2B5EF4-FFF2-40B4-BE49-F238E27FC236}">
                  <a16:creationId xmlns:a16="http://schemas.microsoft.com/office/drawing/2014/main" id="{6AA680A7-940E-5CF3-7A2F-FD28D20849C7}"/>
                </a:ext>
              </a:extLst>
            </p:cNvPr>
            <p:cNvSpPr/>
            <p:nvPr/>
          </p:nvSpPr>
          <p:spPr>
            <a:xfrm>
              <a:off x="5740175" y="3527925"/>
              <a:ext cx="12900" cy="16750"/>
            </a:xfrm>
            <a:custGeom>
              <a:avLst/>
              <a:gdLst/>
              <a:ahLst/>
              <a:cxnLst/>
              <a:rect l="l" t="t" r="r" b="b"/>
              <a:pathLst>
                <a:path w="516" h="670" extrusionOk="0">
                  <a:moveTo>
                    <a:pt x="220" y="0"/>
                  </a:moveTo>
                  <a:lnTo>
                    <a:pt x="72" y="0"/>
                  </a:lnTo>
                  <a:cubicBezTo>
                    <a:pt x="72" y="77"/>
                    <a:pt x="1" y="77"/>
                    <a:pt x="1" y="148"/>
                  </a:cubicBezTo>
                  <a:cubicBezTo>
                    <a:pt x="1" y="373"/>
                    <a:pt x="72" y="521"/>
                    <a:pt x="297" y="592"/>
                  </a:cubicBezTo>
                  <a:cubicBezTo>
                    <a:pt x="297" y="669"/>
                    <a:pt x="368" y="669"/>
                    <a:pt x="368" y="669"/>
                  </a:cubicBezTo>
                  <a:cubicBezTo>
                    <a:pt x="445" y="592"/>
                    <a:pt x="445" y="521"/>
                    <a:pt x="516" y="521"/>
                  </a:cubicBezTo>
                  <a:cubicBezTo>
                    <a:pt x="516" y="296"/>
                    <a:pt x="368" y="148"/>
                    <a:pt x="2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2" name="Google Shape;1980;p59">
              <a:extLst>
                <a:ext uri="{FF2B5EF4-FFF2-40B4-BE49-F238E27FC236}">
                  <a16:creationId xmlns:a16="http://schemas.microsoft.com/office/drawing/2014/main" id="{B00E9812-A3F5-EB8B-B16C-A4835A2D2BD9}"/>
                </a:ext>
              </a:extLst>
            </p:cNvPr>
            <p:cNvSpPr/>
            <p:nvPr/>
          </p:nvSpPr>
          <p:spPr>
            <a:xfrm>
              <a:off x="4325300" y="1053425"/>
              <a:ext cx="22225" cy="13025"/>
            </a:xfrm>
            <a:custGeom>
              <a:avLst/>
              <a:gdLst/>
              <a:ahLst/>
              <a:cxnLst/>
              <a:rect l="l" t="t" r="r" b="b"/>
              <a:pathLst>
                <a:path w="889" h="521" extrusionOk="0">
                  <a:moveTo>
                    <a:pt x="1" y="296"/>
                  </a:moveTo>
                  <a:cubicBezTo>
                    <a:pt x="78" y="373"/>
                    <a:pt x="78" y="444"/>
                    <a:pt x="149" y="444"/>
                  </a:cubicBezTo>
                  <a:cubicBezTo>
                    <a:pt x="149" y="521"/>
                    <a:pt x="297" y="521"/>
                    <a:pt x="297" y="521"/>
                  </a:cubicBezTo>
                  <a:cubicBezTo>
                    <a:pt x="522" y="373"/>
                    <a:pt x="741" y="148"/>
                    <a:pt x="888" y="0"/>
                  </a:cubicBezTo>
                  <a:lnTo>
                    <a:pt x="226" y="0"/>
                  </a:lnTo>
                  <a:cubicBezTo>
                    <a:pt x="149" y="0"/>
                    <a:pt x="1" y="148"/>
                    <a:pt x="1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3" name="Google Shape;1981;p59">
              <a:extLst>
                <a:ext uri="{FF2B5EF4-FFF2-40B4-BE49-F238E27FC236}">
                  <a16:creationId xmlns:a16="http://schemas.microsoft.com/office/drawing/2014/main" id="{43735452-8A24-C1BC-62B6-B2A4B813BDFE}"/>
                </a:ext>
              </a:extLst>
            </p:cNvPr>
            <p:cNvSpPr/>
            <p:nvPr/>
          </p:nvSpPr>
          <p:spPr>
            <a:xfrm>
              <a:off x="807725" y="16970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4" name="Google Shape;1982;p59">
              <a:extLst>
                <a:ext uri="{FF2B5EF4-FFF2-40B4-BE49-F238E27FC236}">
                  <a16:creationId xmlns:a16="http://schemas.microsoft.com/office/drawing/2014/main" id="{25320CD5-3A41-51F1-0DED-E67A27AF51A1}"/>
                </a:ext>
              </a:extLst>
            </p:cNvPr>
            <p:cNvSpPr/>
            <p:nvPr/>
          </p:nvSpPr>
          <p:spPr>
            <a:xfrm>
              <a:off x="6687075" y="2277725"/>
              <a:ext cx="12900" cy="18525"/>
            </a:xfrm>
            <a:custGeom>
              <a:avLst/>
              <a:gdLst/>
              <a:ahLst/>
              <a:cxnLst/>
              <a:rect l="l" t="t" r="r" b="b"/>
              <a:pathLst>
                <a:path w="516" h="741" extrusionOk="0">
                  <a:moveTo>
                    <a:pt x="149" y="740"/>
                  </a:moveTo>
                  <a:cubicBezTo>
                    <a:pt x="444" y="592"/>
                    <a:pt x="515" y="373"/>
                    <a:pt x="515" y="77"/>
                  </a:cubicBezTo>
                  <a:cubicBezTo>
                    <a:pt x="515" y="77"/>
                    <a:pt x="515" y="0"/>
                    <a:pt x="444" y="0"/>
                  </a:cubicBezTo>
                  <a:cubicBezTo>
                    <a:pt x="444" y="0"/>
                    <a:pt x="367" y="0"/>
                    <a:pt x="367" y="77"/>
                  </a:cubicBezTo>
                  <a:cubicBezTo>
                    <a:pt x="149" y="225"/>
                    <a:pt x="72" y="444"/>
                    <a:pt x="1" y="669"/>
                  </a:cubicBezTo>
                  <a:cubicBezTo>
                    <a:pt x="1" y="669"/>
                    <a:pt x="1" y="740"/>
                    <a:pt x="72" y="74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5" name="Google Shape;1983;p59">
              <a:extLst>
                <a:ext uri="{FF2B5EF4-FFF2-40B4-BE49-F238E27FC236}">
                  <a16:creationId xmlns:a16="http://schemas.microsoft.com/office/drawing/2014/main" id="{A2962354-F846-BDDE-BAFB-385C48947B1C}"/>
                </a:ext>
              </a:extLst>
            </p:cNvPr>
            <p:cNvSpPr/>
            <p:nvPr/>
          </p:nvSpPr>
          <p:spPr>
            <a:xfrm>
              <a:off x="3470875" y="210387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8" y="1"/>
                  </a:moveTo>
                  <a:lnTo>
                    <a:pt x="78" y="1"/>
                  </a:lnTo>
                  <a:lnTo>
                    <a:pt x="1" y="78"/>
                  </a:lnTo>
                  <a:lnTo>
                    <a:pt x="78" y="7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6" name="Google Shape;1984;p59">
              <a:extLst>
                <a:ext uri="{FF2B5EF4-FFF2-40B4-BE49-F238E27FC236}">
                  <a16:creationId xmlns:a16="http://schemas.microsoft.com/office/drawing/2014/main" id="{705A3ECA-3810-03C9-8601-43B988BF975F}"/>
                </a:ext>
              </a:extLst>
            </p:cNvPr>
            <p:cNvSpPr/>
            <p:nvPr/>
          </p:nvSpPr>
          <p:spPr>
            <a:xfrm>
              <a:off x="3472800" y="2085375"/>
              <a:ext cx="14825" cy="18525"/>
            </a:xfrm>
            <a:custGeom>
              <a:avLst/>
              <a:gdLst/>
              <a:ahLst/>
              <a:cxnLst/>
              <a:rect l="l" t="t" r="r" b="b"/>
              <a:pathLst>
                <a:path w="593" h="741" extrusionOk="0">
                  <a:moveTo>
                    <a:pt x="516" y="226"/>
                  </a:moveTo>
                  <a:cubicBezTo>
                    <a:pt x="592" y="149"/>
                    <a:pt x="516" y="78"/>
                    <a:pt x="444" y="1"/>
                  </a:cubicBezTo>
                  <a:lnTo>
                    <a:pt x="368" y="1"/>
                  </a:lnTo>
                  <a:cubicBezTo>
                    <a:pt x="220" y="78"/>
                    <a:pt x="72" y="149"/>
                    <a:pt x="1" y="374"/>
                  </a:cubicBezTo>
                  <a:lnTo>
                    <a:pt x="1" y="741"/>
                  </a:lnTo>
                  <a:cubicBezTo>
                    <a:pt x="72" y="741"/>
                    <a:pt x="72" y="741"/>
                    <a:pt x="149" y="670"/>
                  </a:cubicBezTo>
                  <a:cubicBezTo>
                    <a:pt x="368" y="593"/>
                    <a:pt x="444" y="445"/>
                    <a:pt x="516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7" name="Google Shape;1985;p59">
              <a:extLst>
                <a:ext uri="{FF2B5EF4-FFF2-40B4-BE49-F238E27FC236}">
                  <a16:creationId xmlns:a16="http://schemas.microsoft.com/office/drawing/2014/main" id="{2D387D8D-691A-8DA0-3812-0816D566CA12}"/>
                </a:ext>
              </a:extLst>
            </p:cNvPr>
            <p:cNvSpPr/>
            <p:nvPr/>
          </p:nvSpPr>
          <p:spPr>
            <a:xfrm>
              <a:off x="5963875" y="3618625"/>
              <a:ext cx="16750" cy="14800"/>
            </a:xfrm>
            <a:custGeom>
              <a:avLst/>
              <a:gdLst/>
              <a:ahLst/>
              <a:cxnLst/>
              <a:rect l="l" t="t" r="r" b="b"/>
              <a:pathLst>
                <a:path w="670" h="592" extrusionOk="0">
                  <a:moveTo>
                    <a:pt x="226" y="71"/>
                  </a:moveTo>
                  <a:cubicBezTo>
                    <a:pt x="149" y="71"/>
                    <a:pt x="149" y="71"/>
                    <a:pt x="149" y="148"/>
                  </a:cubicBezTo>
                  <a:cubicBezTo>
                    <a:pt x="78" y="219"/>
                    <a:pt x="1" y="296"/>
                    <a:pt x="78" y="444"/>
                  </a:cubicBezTo>
                  <a:cubicBezTo>
                    <a:pt x="149" y="592"/>
                    <a:pt x="297" y="592"/>
                    <a:pt x="445" y="592"/>
                  </a:cubicBezTo>
                  <a:cubicBezTo>
                    <a:pt x="522" y="592"/>
                    <a:pt x="593" y="515"/>
                    <a:pt x="670" y="444"/>
                  </a:cubicBezTo>
                  <a:lnTo>
                    <a:pt x="670" y="367"/>
                  </a:lnTo>
                  <a:cubicBezTo>
                    <a:pt x="670" y="148"/>
                    <a:pt x="374" y="0"/>
                    <a:pt x="226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8" name="Google Shape;1986;p59">
              <a:extLst>
                <a:ext uri="{FF2B5EF4-FFF2-40B4-BE49-F238E27FC236}">
                  <a16:creationId xmlns:a16="http://schemas.microsoft.com/office/drawing/2014/main" id="{C6F1CE73-3C7C-7703-0360-18E484C8032F}"/>
                </a:ext>
              </a:extLst>
            </p:cNvPr>
            <p:cNvSpPr/>
            <p:nvPr/>
          </p:nvSpPr>
          <p:spPr>
            <a:xfrm>
              <a:off x="7088325" y="3738750"/>
              <a:ext cx="16750" cy="18525"/>
            </a:xfrm>
            <a:custGeom>
              <a:avLst/>
              <a:gdLst/>
              <a:ahLst/>
              <a:cxnLst/>
              <a:rect l="l" t="t" r="r" b="b"/>
              <a:pathLst>
                <a:path w="670" h="741" extrusionOk="0">
                  <a:moveTo>
                    <a:pt x="521" y="669"/>
                  </a:moveTo>
                  <a:cubicBezTo>
                    <a:pt x="592" y="740"/>
                    <a:pt x="669" y="669"/>
                    <a:pt x="669" y="592"/>
                  </a:cubicBezTo>
                  <a:lnTo>
                    <a:pt x="669" y="445"/>
                  </a:lnTo>
                  <a:cubicBezTo>
                    <a:pt x="521" y="226"/>
                    <a:pt x="296" y="78"/>
                    <a:pt x="77" y="1"/>
                  </a:cubicBezTo>
                  <a:cubicBezTo>
                    <a:pt x="77" y="78"/>
                    <a:pt x="0" y="78"/>
                    <a:pt x="0" y="78"/>
                  </a:cubicBezTo>
                  <a:lnTo>
                    <a:pt x="0" y="149"/>
                  </a:lnTo>
                  <a:cubicBezTo>
                    <a:pt x="77" y="374"/>
                    <a:pt x="296" y="521"/>
                    <a:pt x="521" y="66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09" name="Google Shape;1987;p59">
              <a:extLst>
                <a:ext uri="{FF2B5EF4-FFF2-40B4-BE49-F238E27FC236}">
                  <a16:creationId xmlns:a16="http://schemas.microsoft.com/office/drawing/2014/main" id="{96033CE8-A01F-DB7A-D48E-C9F3B13E7C76}"/>
                </a:ext>
              </a:extLst>
            </p:cNvPr>
            <p:cNvSpPr/>
            <p:nvPr/>
          </p:nvSpPr>
          <p:spPr>
            <a:xfrm>
              <a:off x="1858200" y="1493575"/>
              <a:ext cx="16750" cy="16750"/>
            </a:xfrm>
            <a:custGeom>
              <a:avLst/>
              <a:gdLst/>
              <a:ahLst/>
              <a:cxnLst/>
              <a:rect l="l" t="t" r="r" b="b"/>
              <a:pathLst>
                <a:path w="670" h="670" extrusionOk="0">
                  <a:moveTo>
                    <a:pt x="521" y="0"/>
                  </a:moveTo>
                  <a:cubicBezTo>
                    <a:pt x="444" y="77"/>
                    <a:pt x="296" y="148"/>
                    <a:pt x="148" y="225"/>
                  </a:cubicBezTo>
                  <a:cubicBezTo>
                    <a:pt x="77" y="296"/>
                    <a:pt x="0" y="444"/>
                    <a:pt x="77" y="592"/>
                  </a:cubicBezTo>
                  <a:cubicBezTo>
                    <a:pt x="77" y="669"/>
                    <a:pt x="148" y="669"/>
                    <a:pt x="225" y="669"/>
                  </a:cubicBezTo>
                  <a:cubicBezTo>
                    <a:pt x="444" y="521"/>
                    <a:pt x="592" y="373"/>
                    <a:pt x="669" y="148"/>
                  </a:cubicBezTo>
                  <a:cubicBezTo>
                    <a:pt x="669" y="77"/>
                    <a:pt x="669" y="77"/>
                    <a:pt x="592" y="77"/>
                  </a:cubicBezTo>
                  <a:cubicBezTo>
                    <a:pt x="592" y="0"/>
                    <a:pt x="592" y="0"/>
                    <a:pt x="521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0" name="Google Shape;1988;p59">
              <a:extLst>
                <a:ext uri="{FF2B5EF4-FFF2-40B4-BE49-F238E27FC236}">
                  <a16:creationId xmlns:a16="http://schemas.microsoft.com/office/drawing/2014/main" id="{F35A5590-2236-2367-E814-3AC936FED7E5}"/>
                </a:ext>
              </a:extLst>
            </p:cNvPr>
            <p:cNvSpPr/>
            <p:nvPr/>
          </p:nvSpPr>
          <p:spPr>
            <a:xfrm>
              <a:off x="5769775" y="3585325"/>
              <a:ext cx="12900" cy="14825"/>
            </a:xfrm>
            <a:custGeom>
              <a:avLst/>
              <a:gdLst/>
              <a:ahLst/>
              <a:cxnLst/>
              <a:rect l="l" t="t" r="r" b="b"/>
              <a:pathLst>
                <a:path w="516" h="593" extrusionOk="0">
                  <a:moveTo>
                    <a:pt x="219" y="1"/>
                  </a:moveTo>
                  <a:lnTo>
                    <a:pt x="71" y="1"/>
                  </a:lnTo>
                  <a:cubicBezTo>
                    <a:pt x="0" y="72"/>
                    <a:pt x="0" y="149"/>
                    <a:pt x="0" y="220"/>
                  </a:cubicBezTo>
                  <a:cubicBezTo>
                    <a:pt x="71" y="368"/>
                    <a:pt x="148" y="515"/>
                    <a:pt x="296" y="592"/>
                  </a:cubicBezTo>
                  <a:lnTo>
                    <a:pt x="444" y="592"/>
                  </a:lnTo>
                  <a:cubicBezTo>
                    <a:pt x="444" y="515"/>
                    <a:pt x="515" y="444"/>
                    <a:pt x="515" y="368"/>
                  </a:cubicBezTo>
                  <a:cubicBezTo>
                    <a:pt x="515" y="220"/>
                    <a:pt x="444" y="72"/>
                    <a:pt x="219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1" name="Google Shape;1989;p59">
              <a:extLst>
                <a:ext uri="{FF2B5EF4-FFF2-40B4-BE49-F238E27FC236}">
                  <a16:creationId xmlns:a16="http://schemas.microsoft.com/office/drawing/2014/main" id="{DE2B6A5C-902C-B9EA-FB91-48A800C34B7D}"/>
                </a:ext>
              </a:extLst>
            </p:cNvPr>
            <p:cNvSpPr/>
            <p:nvPr/>
          </p:nvSpPr>
          <p:spPr>
            <a:xfrm>
              <a:off x="2322475" y="1935650"/>
              <a:ext cx="11125" cy="12900"/>
            </a:xfrm>
            <a:custGeom>
              <a:avLst/>
              <a:gdLst/>
              <a:ahLst/>
              <a:cxnLst/>
              <a:rect l="l" t="t" r="r" b="b"/>
              <a:pathLst>
                <a:path w="445" h="516" extrusionOk="0">
                  <a:moveTo>
                    <a:pt x="219" y="72"/>
                  </a:moveTo>
                  <a:lnTo>
                    <a:pt x="0" y="297"/>
                  </a:lnTo>
                  <a:lnTo>
                    <a:pt x="0" y="368"/>
                  </a:lnTo>
                  <a:lnTo>
                    <a:pt x="148" y="516"/>
                  </a:lnTo>
                  <a:cubicBezTo>
                    <a:pt x="219" y="445"/>
                    <a:pt x="367" y="368"/>
                    <a:pt x="444" y="297"/>
                  </a:cubicBezTo>
                  <a:lnTo>
                    <a:pt x="444" y="149"/>
                  </a:lnTo>
                  <a:cubicBezTo>
                    <a:pt x="444" y="72"/>
                    <a:pt x="296" y="1"/>
                    <a:pt x="219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2" name="Google Shape;1990;p59">
              <a:extLst>
                <a:ext uri="{FF2B5EF4-FFF2-40B4-BE49-F238E27FC236}">
                  <a16:creationId xmlns:a16="http://schemas.microsoft.com/office/drawing/2014/main" id="{9FC1AD70-7810-FA2E-22A3-F0E352E9CEE1}"/>
                </a:ext>
              </a:extLst>
            </p:cNvPr>
            <p:cNvSpPr/>
            <p:nvPr/>
          </p:nvSpPr>
          <p:spPr>
            <a:xfrm>
              <a:off x="7140100" y="3803550"/>
              <a:ext cx="16750" cy="12900"/>
            </a:xfrm>
            <a:custGeom>
              <a:avLst/>
              <a:gdLst/>
              <a:ahLst/>
              <a:cxnLst/>
              <a:rect l="l" t="t" r="r" b="b"/>
              <a:pathLst>
                <a:path w="670" h="516" extrusionOk="0">
                  <a:moveTo>
                    <a:pt x="78" y="72"/>
                  </a:moveTo>
                  <a:cubicBezTo>
                    <a:pt x="1" y="149"/>
                    <a:pt x="78" y="149"/>
                    <a:pt x="78" y="220"/>
                  </a:cubicBezTo>
                  <a:cubicBezTo>
                    <a:pt x="149" y="368"/>
                    <a:pt x="297" y="516"/>
                    <a:pt x="445" y="516"/>
                  </a:cubicBezTo>
                  <a:cubicBezTo>
                    <a:pt x="522" y="516"/>
                    <a:pt x="593" y="445"/>
                    <a:pt x="670" y="368"/>
                  </a:cubicBezTo>
                  <a:lnTo>
                    <a:pt x="670" y="297"/>
                  </a:lnTo>
                  <a:cubicBezTo>
                    <a:pt x="593" y="149"/>
                    <a:pt x="374" y="72"/>
                    <a:pt x="226" y="1"/>
                  </a:cubicBezTo>
                  <a:cubicBezTo>
                    <a:pt x="149" y="1"/>
                    <a:pt x="78" y="1"/>
                    <a:pt x="78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3" name="Google Shape;1991;p59">
              <a:extLst>
                <a:ext uri="{FF2B5EF4-FFF2-40B4-BE49-F238E27FC236}">
                  <a16:creationId xmlns:a16="http://schemas.microsoft.com/office/drawing/2014/main" id="{DE6FE315-E3B3-9BC1-3F07-07C3A92A473C}"/>
                </a:ext>
              </a:extLst>
            </p:cNvPr>
            <p:cNvSpPr/>
            <p:nvPr/>
          </p:nvSpPr>
          <p:spPr>
            <a:xfrm>
              <a:off x="2069025" y="1081225"/>
              <a:ext cx="16750" cy="11125"/>
            </a:xfrm>
            <a:custGeom>
              <a:avLst/>
              <a:gdLst/>
              <a:ahLst/>
              <a:cxnLst/>
              <a:rect l="l" t="t" r="r" b="b"/>
              <a:pathLst>
                <a:path w="670" h="445" extrusionOk="0">
                  <a:moveTo>
                    <a:pt x="669" y="149"/>
                  </a:moveTo>
                  <a:cubicBezTo>
                    <a:pt x="669" y="72"/>
                    <a:pt x="592" y="72"/>
                    <a:pt x="592" y="72"/>
                  </a:cubicBezTo>
                  <a:cubicBezTo>
                    <a:pt x="373" y="1"/>
                    <a:pt x="149" y="1"/>
                    <a:pt x="1" y="149"/>
                  </a:cubicBezTo>
                  <a:lnTo>
                    <a:pt x="1" y="297"/>
                  </a:lnTo>
                  <a:cubicBezTo>
                    <a:pt x="78" y="368"/>
                    <a:pt x="149" y="445"/>
                    <a:pt x="225" y="445"/>
                  </a:cubicBezTo>
                  <a:lnTo>
                    <a:pt x="669" y="22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4" name="Google Shape;1992;p59">
              <a:extLst>
                <a:ext uri="{FF2B5EF4-FFF2-40B4-BE49-F238E27FC236}">
                  <a16:creationId xmlns:a16="http://schemas.microsoft.com/office/drawing/2014/main" id="{99008ABE-C692-3C70-877C-CF187F67BAB4}"/>
                </a:ext>
              </a:extLst>
            </p:cNvPr>
            <p:cNvSpPr/>
            <p:nvPr/>
          </p:nvSpPr>
          <p:spPr>
            <a:xfrm>
              <a:off x="2074650" y="109232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1"/>
                  </a:moveTo>
                  <a:lnTo>
                    <a:pt x="0" y="72"/>
                  </a:lnTo>
                  <a:lnTo>
                    <a:pt x="0" y="72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5" name="Google Shape;1993;p59">
              <a:extLst>
                <a:ext uri="{FF2B5EF4-FFF2-40B4-BE49-F238E27FC236}">
                  <a16:creationId xmlns:a16="http://schemas.microsoft.com/office/drawing/2014/main" id="{BEDB40B3-1538-40D2-8E1E-95CD66D1E7E0}"/>
                </a:ext>
              </a:extLst>
            </p:cNvPr>
            <p:cNvSpPr/>
            <p:nvPr/>
          </p:nvSpPr>
          <p:spPr>
            <a:xfrm>
              <a:off x="2098625" y="1685925"/>
              <a:ext cx="13050" cy="16725"/>
            </a:xfrm>
            <a:custGeom>
              <a:avLst/>
              <a:gdLst/>
              <a:ahLst/>
              <a:cxnLst/>
              <a:rect l="l" t="t" r="r" b="b"/>
              <a:pathLst>
                <a:path w="522" h="669" extrusionOk="0">
                  <a:moveTo>
                    <a:pt x="148" y="0"/>
                  </a:moveTo>
                  <a:cubicBezTo>
                    <a:pt x="77" y="0"/>
                    <a:pt x="0" y="77"/>
                    <a:pt x="0" y="77"/>
                  </a:cubicBezTo>
                  <a:lnTo>
                    <a:pt x="0" y="296"/>
                  </a:lnTo>
                  <a:cubicBezTo>
                    <a:pt x="77" y="444"/>
                    <a:pt x="225" y="521"/>
                    <a:pt x="296" y="592"/>
                  </a:cubicBezTo>
                  <a:cubicBezTo>
                    <a:pt x="296" y="669"/>
                    <a:pt x="373" y="669"/>
                    <a:pt x="373" y="669"/>
                  </a:cubicBezTo>
                  <a:cubicBezTo>
                    <a:pt x="444" y="592"/>
                    <a:pt x="521" y="521"/>
                    <a:pt x="521" y="444"/>
                  </a:cubicBezTo>
                  <a:cubicBezTo>
                    <a:pt x="444" y="296"/>
                    <a:pt x="373" y="77"/>
                    <a:pt x="148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6" name="Google Shape;1994;p59">
              <a:extLst>
                <a:ext uri="{FF2B5EF4-FFF2-40B4-BE49-F238E27FC236}">
                  <a16:creationId xmlns:a16="http://schemas.microsoft.com/office/drawing/2014/main" id="{11A2E5DF-74A1-14E5-0E64-CC9EDF0523AE}"/>
                </a:ext>
              </a:extLst>
            </p:cNvPr>
            <p:cNvSpPr/>
            <p:nvPr/>
          </p:nvSpPr>
          <p:spPr>
            <a:xfrm>
              <a:off x="2390825" y="1898675"/>
              <a:ext cx="11125" cy="16600"/>
            </a:xfrm>
            <a:custGeom>
              <a:avLst/>
              <a:gdLst/>
              <a:ahLst/>
              <a:cxnLst/>
              <a:rect l="l" t="t" r="r" b="b"/>
              <a:pathLst>
                <a:path w="445" h="664" extrusionOk="0">
                  <a:moveTo>
                    <a:pt x="296" y="0"/>
                  </a:moveTo>
                  <a:cubicBezTo>
                    <a:pt x="296" y="0"/>
                    <a:pt x="225" y="0"/>
                    <a:pt x="148" y="71"/>
                  </a:cubicBezTo>
                  <a:cubicBezTo>
                    <a:pt x="77" y="148"/>
                    <a:pt x="0" y="219"/>
                    <a:pt x="0" y="296"/>
                  </a:cubicBezTo>
                  <a:cubicBezTo>
                    <a:pt x="0" y="367"/>
                    <a:pt x="0" y="444"/>
                    <a:pt x="77" y="592"/>
                  </a:cubicBezTo>
                  <a:cubicBezTo>
                    <a:pt x="148" y="592"/>
                    <a:pt x="225" y="663"/>
                    <a:pt x="296" y="592"/>
                  </a:cubicBezTo>
                  <a:cubicBezTo>
                    <a:pt x="373" y="592"/>
                    <a:pt x="373" y="444"/>
                    <a:pt x="444" y="367"/>
                  </a:cubicBezTo>
                  <a:cubicBezTo>
                    <a:pt x="373" y="296"/>
                    <a:pt x="373" y="148"/>
                    <a:pt x="373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7" name="Google Shape;1995;p59">
              <a:extLst>
                <a:ext uri="{FF2B5EF4-FFF2-40B4-BE49-F238E27FC236}">
                  <a16:creationId xmlns:a16="http://schemas.microsoft.com/office/drawing/2014/main" id="{05C38D94-0D6D-59A6-BB63-51EF971C69ED}"/>
                </a:ext>
              </a:extLst>
            </p:cNvPr>
            <p:cNvSpPr/>
            <p:nvPr/>
          </p:nvSpPr>
          <p:spPr>
            <a:xfrm>
              <a:off x="6953400" y="3644500"/>
              <a:ext cx="12900" cy="25925"/>
            </a:xfrm>
            <a:custGeom>
              <a:avLst/>
              <a:gdLst/>
              <a:ahLst/>
              <a:cxnLst/>
              <a:rect l="l" t="t" r="r" b="b"/>
              <a:pathLst>
                <a:path w="516" h="1037" extrusionOk="0">
                  <a:moveTo>
                    <a:pt x="71" y="1"/>
                  </a:moveTo>
                  <a:cubicBezTo>
                    <a:pt x="0" y="368"/>
                    <a:pt x="148" y="664"/>
                    <a:pt x="219" y="1037"/>
                  </a:cubicBezTo>
                  <a:lnTo>
                    <a:pt x="367" y="1037"/>
                  </a:lnTo>
                  <a:cubicBezTo>
                    <a:pt x="444" y="960"/>
                    <a:pt x="515" y="889"/>
                    <a:pt x="515" y="741"/>
                  </a:cubicBezTo>
                  <a:cubicBezTo>
                    <a:pt x="444" y="445"/>
                    <a:pt x="296" y="220"/>
                    <a:pt x="71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8" name="Google Shape;1996;p59">
              <a:extLst>
                <a:ext uri="{FF2B5EF4-FFF2-40B4-BE49-F238E27FC236}">
                  <a16:creationId xmlns:a16="http://schemas.microsoft.com/office/drawing/2014/main" id="{FB99CD29-16BC-6ED6-FC98-2C39372A357A}"/>
                </a:ext>
              </a:extLst>
            </p:cNvPr>
            <p:cNvSpPr/>
            <p:nvPr/>
          </p:nvSpPr>
          <p:spPr>
            <a:xfrm>
              <a:off x="4349425" y="918475"/>
              <a:ext cx="16600" cy="12900"/>
            </a:xfrm>
            <a:custGeom>
              <a:avLst/>
              <a:gdLst/>
              <a:ahLst/>
              <a:cxnLst/>
              <a:rect l="l" t="t" r="r" b="b"/>
              <a:pathLst>
                <a:path w="664" h="516" extrusionOk="0">
                  <a:moveTo>
                    <a:pt x="219" y="516"/>
                  </a:moveTo>
                  <a:lnTo>
                    <a:pt x="367" y="516"/>
                  </a:lnTo>
                  <a:cubicBezTo>
                    <a:pt x="515" y="516"/>
                    <a:pt x="663" y="297"/>
                    <a:pt x="592" y="220"/>
                  </a:cubicBezTo>
                  <a:cubicBezTo>
                    <a:pt x="515" y="149"/>
                    <a:pt x="444" y="72"/>
                    <a:pt x="296" y="72"/>
                  </a:cubicBezTo>
                  <a:cubicBezTo>
                    <a:pt x="219" y="1"/>
                    <a:pt x="0" y="220"/>
                    <a:pt x="71" y="297"/>
                  </a:cubicBezTo>
                  <a:cubicBezTo>
                    <a:pt x="148" y="368"/>
                    <a:pt x="219" y="445"/>
                    <a:pt x="219" y="51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19" name="Google Shape;1997;p59">
              <a:extLst>
                <a:ext uri="{FF2B5EF4-FFF2-40B4-BE49-F238E27FC236}">
                  <a16:creationId xmlns:a16="http://schemas.microsoft.com/office/drawing/2014/main" id="{843E5519-5947-623F-8171-F3068CA22D72}"/>
                </a:ext>
              </a:extLst>
            </p:cNvPr>
            <p:cNvSpPr/>
            <p:nvPr/>
          </p:nvSpPr>
          <p:spPr>
            <a:xfrm>
              <a:off x="4416000" y="922175"/>
              <a:ext cx="11125" cy="7425"/>
            </a:xfrm>
            <a:custGeom>
              <a:avLst/>
              <a:gdLst/>
              <a:ahLst/>
              <a:cxnLst/>
              <a:rect l="l" t="t" r="r" b="b"/>
              <a:pathLst>
                <a:path w="445" h="297" extrusionOk="0">
                  <a:moveTo>
                    <a:pt x="220" y="297"/>
                  </a:moveTo>
                  <a:cubicBezTo>
                    <a:pt x="368" y="297"/>
                    <a:pt x="444" y="220"/>
                    <a:pt x="444" y="149"/>
                  </a:cubicBezTo>
                  <a:cubicBezTo>
                    <a:pt x="368" y="1"/>
                    <a:pt x="296" y="1"/>
                    <a:pt x="220" y="1"/>
                  </a:cubicBezTo>
                  <a:cubicBezTo>
                    <a:pt x="149" y="1"/>
                    <a:pt x="1" y="72"/>
                    <a:pt x="72" y="22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20" name="Google Shape;1998;p59">
              <a:extLst>
                <a:ext uri="{FF2B5EF4-FFF2-40B4-BE49-F238E27FC236}">
                  <a16:creationId xmlns:a16="http://schemas.microsoft.com/office/drawing/2014/main" id="{EB499FA3-FB95-645C-51AB-A38859AE424B}"/>
                </a:ext>
              </a:extLst>
            </p:cNvPr>
            <p:cNvSpPr/>
            <p:nvPr/>
          </p:nvSpPr>
          <p:spPr>
            <a:xfrm>
              <a:off x="1880400" y="1012725"/>
              <a:ext cx="13025" cy="9350"/>
            </a:xfrm>
            <a:custGeom>
              <a:avLst/>
              <a:gdLst/>
              <a:ahLst/>
              <a:cxnLst/>
              <a:rect l="l" t="t" r="r" b="b"/>
              <a:pathLst>
                <a:path w="521" h="374" extrusionOk="0">
                  <a:moveTo>
                    <a:pt x="0" y="78"/>
                  </a:moveTo>
                  <a:cubicBezTo>
                    <a:pt x="0" y="149"/>
                    <a:pt x="77" y="226"/>
                    <a:pt x="77" y="297"/>
                  </a:cubicBezTo>
                  <a:cubicBezTo>
                    <a:pt x="148" y="373"/>
                    <a:pt x="225" y="373"/>
                    <a:pt x="373" y="373"/>
                  </a:cubicBezTo>
                  <a:cubicBezTo>
                    <a:pt x="444" y="373"/>
                    <a:pt x="521" y="297"/>
                    <a:pt x="521" y="226"/>
                  </a:cubicBezTo>
                  <a:cubicBezTo>
                    <a:pt x="521" y="149"/>
                    <a:pt x="521" y="78"/>
                    <a:pt x="444" y="78"/>
                  </a:cubicBezTo>
                  <a:cubicBezTo>
                    <a:pt x="373" y="1"/>
                    <a:pt x="296" y="1"/>
                    <a:pt x="148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21" name="Google Shape;1999;p59">
              <a:extLst>
                <a:ext uri="{FF2B5EF4-FFF2-40B4-BE49-F238E27FC236}">
                  <a16:creationId xmlns:a16="http://schemas.microsoft.com/office/drawing/2014/main" id="{CD0E3F5E-A5BC-87E1-979C-A743AF26BD97}"/>
                </a:ext>
              </a:extLst>
            </p:cNvPr>
            <p:cNvSpPr/>
            <p:nvPr/>
          </p:nvSpPr>
          <p:spPr>
            <a:xfrm>
              <a:off x="5886200" y="3533550"/>
              <a:ext cx="18525" cy="7425"/>
            </a:xfrm>
            <a:custGeom>
              <a:avLst/>
              <a:gdLst/>
              <a:ahLst/>
              <a:cxnLst/>
              <a:rect l="l" t="t" r="r" b="b"/>
              <a:pathLst>
                <a:path w="741" h="297" extrusionOk="0">
                  <a:moveTo>
                    <a:pt x="670" y="219"/>
                  </a:moveTo>
                  <a:cubicBezTo>
                    <a:pt x="741" y="219"/>
                    <a:pt x="741" y="148"/>
                    <a:pt x="741" y="148"/>
                  </a:cubicBezTo>
                  <a:cubicBezTo>
                    <a:pt x="670" y="71"/>
                    <a:pt x="670" y="0"/>
                    <a:pt x="593" y="0"/>
                  </a:cubicBezTo>
                  <a:lnTo>
                    <a:pt x="374" y="0"/>
                  </a:lnTo>
                  <a:lnTo>
                    <a:pt x="1" y="0"/>
                  </a:lnTo>
                  <a:cubicBezTo>
                    <a:pt x="149" y="71"/>
                    <a:pt x="374" y="219"/>
                    <a:pt x="522" y="296"/>
                  </a:cubicBezTo>
                  <a:cubicBezTo>
                    <a:pt x="593" y="296"/>
                    <a:pt x="670" y="296"/>
                    <a:pt x="670" y="21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87" name="Google Shape;2000;p59">
              <a:extLst>
                <a:ext uri="{FF2B5EF4-FFF2-40B4-BE49-F238E27FC236}">
                  <a16:creationId xmlns:a16="http://schemas.microsoft.com/office/drawing/2014/main" id="{93DC7D95-5F86-3FBF-69A1-72AD48144C9E}"/>
                </a:ext>
              </a:extLst>
            </p:cNvPr>
            <p:cNvSpPr/>
            <p:nvPr/>
          </p:nvSpPr>
          <p:spPr>
            <a:xfrm>
              <a:off x="6472550" y="3563125"/>
              <a:ext cx="14825" cy="9200"/>
            </a:xfrm>
            <a:custGeom>
              <a:avLst/>
              <a:gdLst/>
              <a:ahLst/>
              <a:cxnLst/>
              <a:rect l="l" t="t" r="r" b="b"/>
              <a:pathLst>
                <a:path w="593" h="368" extrusionOk="0">
                  <a:moveTo>
                    <a:pt x="148" y="368"/>
                  </a:moveTo>
                  <a:lnTo>
                    <a:pt x="515" y="368"/>
                  </a:lnTo>
                  <a:lnTo>
                    <a:pt x="592" y="297"/>
                  </a:lnTo>
                  <a:lnTo>
                    <a:pt x="592" y="149"/>
                  </a:lnTo>
                  <a:cubicBezTo>
                    <a:pt x="444" y="1"/>
                    <a:pt x="219" y="1"/>
                    <a:pt x="71" y="149"/>
                  </a:cubicBezTo>
                  <a:lnTo>
                    <a:pt x="0" y="220"/>
                  </a:lnTo>
                  <a:cubicBezTo>
                    <a:pt x="71" y="297"/>
                    <a:pt x="71" y="368"/>
                    <a:pt x="148" y="36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88" name="Google Shape;2001;p59">
              <a:extLst>
                <a:ext uri="{FF2B5EF4-FFF2-40B4-BE49-F238E27FC236}">
                  <a16:creationId xmlns:a16="http://schemas.microsoft.com/office/drawing/2014/main" id="{30630CC8-E1C1-162A-B528-718FC88F5C00}"/>
                </a:ext>
              </a:extLst>
            </p:cNvPr>
            <p:cNvSpPr/>
            <p:nvPr/>
          </p:nvSpPr>
          <p:spPr>
            <a:xfrm>
              <a:off x="4869025" y="1253150"/>
              <a:ext cx="11125" cy="13050"/>
            </a:xfrm>
            <a:custGeom>
              <a:avLst/>
              <a:gdLst/>
              <a:ahLst/>
              <a:cxnLst/>
              <a:rect l="l" t="t" r="r" b="b"/>
              <a:pathLst>
                <a:path w="445" h="522" extrusionOk="0">
                  <a:moveTo>
                    <a:pt x="1" y="296"/>
                  </a:moveTo>
                  <a:cubicBezTo>
                    <a:pt x="1" y="373"/>
                    <a:pt x="78" y="444"/>
                    <a:pt x="226" y="521"/>
                  </a:cubicBezTo>
                  <a:cubicBezTo>
                    <a:pt x="297" y="521"/>
                    <a:pt x="374" y="444"/>
                    <a:pt x="445" y="296"/>
                  </a:cubicBezTo>
                  <a:cubicBezTo>
                    <a:pt x="374" y="225"/>
                    <a:pt x="374" y="149"/>
                    <a:pt x="297" y="77"/>
                  </a:cubicBezTo>
                  <a:cubicBezTo>
                    <a:pt x="226" y="1"/>
                    <a:pt x="1" y="149"/>
                    <a:pt x="1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89" name="Google Shape;2002;p59">
              <a:extLst>
                <a:ext uri="{FF2B5EF4-FFF2-40B4-BE49-F238E27FC236}">
                  <a16:creationId xmlns:a16="http://schemas.microsoft.com/office/drawing/2014/main" id="{DE7CC094-8393-923A-37E0-E04470A3788C}"/>
                </a:ext>
              </a:extLst>
            </p:cNvPr>
            <p:cNvSpPr/>
            <p:nvPr/>
          </p:nvSpPr>
          <p:spPr>
            <a:xfrm>
              <a:off x="2091225" y="1171775"/>
              <a:ext cx="20450" cy="11125"/>
            </a:xfrm>
            <a:custGeom>
              <a:avLst/>
              <a:gdLst/>
              <a:ahLst/>
              <a:cxnLst/>
              <a:rect l="l" t="t" r="r" b="b"/>
              <a:pathLst>
                <a:path w="818" h="445" extrusionOk="0">
                  <a:moveTo>
                    <a:pt x="592" y="297"/>
                  </a:moveTo>
                  <a:cubicBezTo>
                    <a:pt x="669" y="297"/>
                    <a:pt x="740" y="225"/>
                    <a:pt x="817" y="225"/>
                  </a:cubicBezTo>
                  <a:cubicBezTo>
                    <a:pt x="592" y="1"/>
                    <a:pt x="296" y="1"/>
                    <a:pt x="0" y="78"/>
                  </a:cubicBezTo>
                  <a:cubicBezTo>
                    <a:pt x="148" y="444"/>
                    <a:pt x="148" y="444"/>
                    <a:pt x="592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0" name="Google Shape;2003;p59">
              <a:extLst>
                <a:ext uri="{FF2B5EF4-FFF2-40B4-BE49-F238E27FC236}">
                  <a16:creationId xmlns:a16="http://schemas.microsoft.com/office/drawing/2014/main" id="{9ABDB56E-D512-CD21-5701-6B2CF498BF34}"/>
                </a:ext>
              </a:extLst>
            </p:cNvPr>
            <p:cNvSpPr/>
            <p:nvPr/>
          </p:nvSpPr>
          <p:spPr>
            <a:xfrm>
              <a:off x="2089450" y="1171775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71" y="78"/>
                  </a:moveTo>
                  <a:lnTo>
                    <a:pt x="71" y="1"/>
                  </a:lnTo>
                  <a:lnTo>
                    <a:pt x="71" y="1"/>
                  </a:lnTo>
                  <a:cubicBezTo>
                    <a:pt x="71" y="78"/>
                    <a:pt x="71" y="78"/>
                    <a:pt x="0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1" name="Google Shape;2004;p59">
              <a:extLst>
                <a:ext uri="{FF2B5EF4-FFF2-40B4-BE49-F238E27FC236}">
                  <a16:creationId xmlns:a16="http://schemas.microsoft.com/office/drawing/2014/main" id="{8E029808-63A4-AEB5-9D9F-D345D7D1D36E}"/>
                </a:ext>
              </a:extLst>
            </p:cNvPr>
            <p:cNvSpPr/>
            <p:nvPr/>
          </p:nvSpPr>
          <p:spPr>
            <a:xfrm>
              <a:off x="6318975" y="3328175"/>
              <a:ext cx="14825" cy="13050"/>
            </a:xfrm>
            <a:custGeom>
              <a:avLst/>
              <a:gdLst/>
              <a:ahLst/>
              <a:cxnLst/>
              <a:rect l="l" t="t" r="r" b="b"/>
              <a:pathLst>
                <a:path w="593" h="522" extrusionOk="0">
                  <a:moveTo>
                    <a:pt x="296" y="1"/>
                  </a:moveTo>
                  <a:cubicBezTo>
                    <a:pt x="148" y="78"/>
                    <a:pt x="77" y="149"/>
                    <a:pt x="0" y="226"/>
                  </a:cubicBezTo>
                  <a:cubicBezTo>
                    <a:pt x="148" y="445"/>
                    <a:pt x="225" y="522"/>
                    <a:pt x="444" y="445"/>
                  </a:cubicBezTo>
                  <a:cubicBezTo>
                    <a:pt x="521" y="374"/>
                    <a:pt x="592" y="226"/>
                    <a:pt x="592" y="149"/>
                  </a:cubicBezTo>
                  <a:cubicBezTo>
                    <a:pt x="521" y="78"/>
                    <a:pt x="373" y="1"/>
                    <a:pt x="296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2" name="Google Shape;2005;p59">
              <a:extLst>
                <a:ext uri="{FF2B5EF4-FFF2-40B4-BE49-F238E27FC236}">
                  <a16:creationId xmlns:a16="http://schemas.microsoft.com/office/drawing/2014/main" id="{CC034C05-BE40-33BD-ED90-B11FFAA21390}"/>
                </a:ext>
              </a:extLst>
            </p:cNvPr>
            <p:cNvSpPr/>
            <p:nvPr/>
          </p:nvSpPr>
          <p:spPr>
            <a:xfrm>
              <a:off x="6313500" y="3311625"/>
              <a:ext cx="9200" cy="22200"/>
            </a:xfrm>
            <a:custGeom>
              <a:avLst/>
              <a:gdLst/>
              <a:ahLst/>
              <a:cxnLst/>
              <a:rect l="l" t="t" r="r" b="b"/>
              <a:pathLst>
                <a:path w="368" h="888" extrusionOk="0">
                  <a:moveTo>
                    <a:pt x="367" y="148"/>
                  </a:moveTo>
                  <a:cubicBezTo>
                    <a:pt x="367" y="71"/>
                    <a:pt x="367" y="71"/>
                    <a:pt x="296" y="0"/>
                  </a:cubicBezTo>
                  <a:lnTo>
                    <a:pt x="148" y="0"/>
                  </a:lnTo>
                  <a:cubicBezTo>
                    <a:pt x="71" y="71"/>
                    <a:pt x="0" y="148"/>
                    <a:pt x="0" y="219"/>
                  </a:cubicBezTo>
                  <a:lnTo>
                    <a:pt x="0" y="888"/>
                  </a:lnTo>
                  <a:lnTo>
                    <a:pt x="148" y="888"/>
                  </a:lnTo>
                  <a:cubicBezTo>
                    <a:pt x="219" y="740"/>
                    <a:pt x="296" y="592"/>
                    <a:pt x="296" y="444"/>
                  </a:cubicBezTo>
                  <a:cubicBezTo>
                    <a:pt x="367" y="296"/>
                    <a:pt x="367" y="219"/>
                    <a:pt x="36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3" name="Google Shape;2006;p59">
              <a:extLst>
                <a:ext uri="{FF2B5EF4-FFF2-40B4-BE49-F238E27FC236}">
                  <a16:creationId xmlns:a16="http://schemas.microsoft.com/office/drawing/2014/main" id="{AA4E9588-CC8E-EB5D-32B0-10A44954C080}"/>
                </a:ext>
              </a:extLst>
            </p:cNvPr>
            <p:cNvSpPr/>
            <p:nvPr/>
          </p:nvSpPr>
          <p:spPr>
            <a:xfrm>
              <a:off x="6311575" y="3317100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77" y="0"/>
                  </a:moveTo>
                  <a:lnTo>
                    <a:pt x="7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4" name="Google Shape;2007;p59">
              <a:extLst>
                <a:ext uri="{FF2B5EF4-FFF2-40B4-BE49-F238E27FC236}">
                  <a16:creationId xmlns:a16="http://schemas.microsoft.com/office/drawing/2014/main" id="{C84EB95F-755F-7703-5FA4-79C80995EC1B}"/>
                </a:ext>
              </a:extLst>
            </p:cNvPr>
            <p:cNvSpPr/>
            <p:nvPr/>
          </p:nvSpPr>
          <p:spPr>
            <a:xfrm>
              <a:off x="6317200" y="33338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lnTo>
                    <a:pt x="0" y="1"/>
                  </a:lnTo>
                  <a:lnTo>
                    <a:pt x="71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5" name="Google Shape;2008;p59">
              <a:extLst>
                <a:ext uri="{FF2B5EF4-FFF2-40B4-BE49-F238E27FC236}">
                  <a16:creationId xmlns:a16="http://schemas.microsoft.com/office/drawing/2014/main" id="{17282C2D-C40C-BDAC-A36B-88AF413CAE0A}"/>
                </a:ext>
              </a:extLst>
            </p:cNvPr>
            <p:cNvSpPr/>
            <p:nvPr/>
          </p:nvSpPr>
          <p:spPr>
            <a:xfrm>
              <a:off x="2279850" y="3200650"/>
              <a:ext cx="9350" cy="11125"/>
            </a:xfrm>
            <a:custGeom>
              <a:avLst/>
              <a:gdLst/>
              <a:ahLst/>
              <a:cxnLst/>
              <a:rect l="l" t="t" r="r" b="b"/>
              <a:pathLst>
                <a:path w="374" h="445" extrusionOk="0">
                  <a:moveTo>
                    <a:pt x="226" y="72"/>
                  </a:moveTo>
                  <a:cubicBezTo>
                    <a:pt x="226" y="1"/>
                    <a:pt x="149" y="1"/>
                    <a:pt x="78" y="1"/>
                  </a:cubicBezTo>
                  <a:cubicBezTo>
                    <a:pt x="1" y="72"/>
                    <a:pt x="1" y="148"/>
                    <a:pt x="1" y="220"/>
                  </a:cubicBezTo>
                  <a:lnTo>
                    <a:pt x="226" y="444"/>
                  </a:lnTo>
                  <a:lnTo>
                    <a:pt x="374" y="296"/>
                  </a:lnTo>
                  <a:cubicBezTo>
                    <a:pt x="374" y="220"/>
                    <a:pt x="297" y="148"/>
                    <a:pt x="226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6" name="Google Shape;2009;p59">
              <a:extLst>
                <a:ext uri="{FF2B5EF4-FFF2-40B4-BE49-F238E27FC236}">
                  <a16:creationId xmlns:a16="http://schemas.microsoft.com/office/drawing/2014/main" id="{AF0B6727-8F5C-4A1E-FA31-C20D9AA32B82}"/>
                </a:ext>
              </a:extLst>
            </p:cNvPr>
            <p:cNvSpPr/>
            <p:nvPr/>
          </p:nvSpPr>
          <p:spPr>
            <a:xfrm>
              <a:off x="2270675" y="3163675"/>
              <a:ext cx="12900" cy="9175"/>
            </a:xfrm>
            <a:custGeom>
              <a:avLst/>
              <a:gdLst/>
              <a:ahLst/>
              <a:cxnLst/>
              <a:rect l="l" t="t" r="r" b="b"/>
              <a:pathLst>
                <a:path w="516" h="367" extrusionOk="0">
                  <a:moveTo>
                    <a:pt x="516" y="148"/>
                  </a:moveTo>
                  <a:lnTo>
                    <a:pt x="368" y="0"/>
                  </a:lnTo>
                  <a:cubicBezTo>
                    <a:pt x="220" y="0"/>
                    <a:pt x="72" y="71"/>
                    <a:pt x="1" y="148"/>
                  </a:cubicBezTo>
                  <a:cubicBezTo>
                    <a:pt x="1" y="219"/>
                    <a:pt x="72" y="367"/>
                    <a:pt x="72" y="367"/>
                  </a:cubicBezTo>
                  <a:cubicBezTo>
                    <a:pt x="297" y="367"/>
                    <a:pt x="445" y="296"/>
                    <a:pt x="516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7" name="Google Shape;2010;p59">
              <a:extLst>
                <a:ext uri="{FF2B5EF4-FFF2-40B4-BE49-F238E27FC236}">
                  <a16:creationId xmlns:a16="http://schemas.microsoft.com/office/drawing/2014/main" id="{EAAE2DC4-C1EA-3A0B-5751-1B8A435BEDC7}"/>
                </a:ext>
              </a:extLst>
            </p:cNvPr>
            <p:cNvSpPr/>
            <p:nvPr/>
          </p:nvSpPr>
          <p:spPr>
            <a:xfrm>
              <a:off x="2189325" y="1798800"/>
              <a:ext cx="12875" cy="12900"/>
            </a:xfrm>
            <a:custGeom>
              <a:avLst/>
              <a:gdLst/>
              <a:ahLst/>
              <a:cxnLst/>
              <a:rect l="l" t="t" r="r" b="b"/>
              <a:pathLst>
                <a:path w="515" h="516" extrusionOk="0">
                  <a:moveTo>
                    <a:pt x="515" y="219"/>
                  </a:moveTo>
                  <a:cubicBezTo>
                    <a:pt x="444" y="72"/>
                    <a:pt x="296" y="1"/>
                    <a:pt x="71" y="1"/>
                  </a:cubicBezTo>
                  <a:cubicBezTo>
                    <a:pt x="0" y="72"/>
                    <a:pt x="0" y="148"/>
                    <a:pt x="0" y="219"/>
                  </a:cubicBezTo>
                  <a:cubicBezTo>
                    <a:pt x="71" y="296"/>
                    <a:pt x="148" y="444"/>
                    <a:pt x="296" y="515"/>
                  </a:cubicBezTo>
                  <a:cubicBezTo>
                    <a:pt x="367" y="515"/>
                    <a:pt x="444" y="444"/>
                    <a:pt x="515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8" name="Google Shape;2011;p59">
              <a:extLst>
                <a:ext uri="{FF2B5EF4-FFF2-40B4-BE49-F238E27FC236}">
                  <a16:creationId xmlns:a16="http://schemas.microsoft.com/office/drawing/2014/main" id="{A0DC2445-05B4-453C-D62C-E720448A0EFA}"/>
                </a:ext>
              </a:extLst>
            </p:cNvPr>
            <p:cNvSpPr/>
            <p:nvPr/>
          </p:nvSpPr>
          <p:spPr>
            <a:xfrm>
              <a:off x="1928475" y="2960225"/>
              <a:ext cx="11125" cy="12900"/>
            </a:xfrm>
            <a:custGeom>
              <a:avLst/>
              <a:gdLst/>
              <a:ahLst/>
              <a:cxnLst/>
              <a:rect l="l" t="t" r="r" b="b"/>
              <a:pathLst>
                <a:path w="445" h="516" extrusionOk="0">
                  <a:moveTo>
                    <a:pt x="225" y="1"/>
                  </a:moveTo>
                  <a:cubicBezTo>
                    <a:pt x="77" y="1"/>
                    <a:pt x="0" y="149"/>
                    <a:pt x="0" y="297"/>
                  </a:cubicBezTo>
                  <a:cubicBezTo>
                    <a:pt x="0" y="444"/>
                    <a:pt x="77" y="444"/>
                    <a:pt x="225" y="516"/>
                  </a:cubicBezTo>
                  <a:cubicBezTo>
                    <a:pt x="296" y="516"/>
                    <a:pt x="444" y="444"/>
                    <a:pt x="373" y="297"/>
                  </a:cubicBezTo>
                  <a:cubicBezTo>
                    <a:pt x="373" y="149"/>
                    <a:pt x="296" y="1"/>
                    <a:pt x="225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799" name="Google Shape;2012;p59">
              <a:extLst>
                <a:ext uri="{FF2B5EF4-FFF2-40B4-BE49-F238E27FC236}">
                  <a16:creationId xmlns:a16="http://schemas.microsoft.com/office/drawing/2014/main" id="{0EBEA8E0-764C-4ECB-3EDC-7D2505984F4E}"/>
                </a:ext>
              </a:extLst>
            </p:cNvPr>
            <p:cNvSpPr/>
            <p:nvPr/>
          </p:nvSpPr>
          <p:spPr>
            <a:xfrm>
              <a:off x="1950675" y="2915850"/>
              <a:ext cx="11100" cy="16600"/>
            </a:xfrm>
            <a:custGeom>
              <a:avLst/>
              <a:gdLst/>
              <a:ahLst/>
              <a:cxnLst/>
              <a:rect l="l" t="t" r="r" b="b"/>
              <a:pathLst>
                <a:path w="444" h="664" extrusionOk="0">
                  <a:moveTo>
                    <a:pt x="296" y="592"/>
                  </a:moveTo>
                  <a:cubicBezTo>
                    <a:pt x="444" y="444"/>
                    <a:pt x="373" y="148"/>
                    <a:pt x="148" y="0"/>
                  </a:cubicBezTo>
                  <a:cubicBezTo>
                    <a:pt x="148" y="71"/>
                    <a:pt x="77" y="71"/>
                    <a:pt x="77" y="71"/>
                  </a:cubicBezTo>
                  <a:cubicBezTo>
                    <a:pt x="0" y="296"/>
                    <a:pt x="77" y="444"/>
                    <a:pt x="148" y="592"/>
                  </a:cubicBezTo>
                  <a:cubicBezTo>
                    <a:pt x="225" y="663"/>
                    <a:pt x="225" y="592"/>
                    <a:pt x="296" y="59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0" name="Google Shape;2013;p59">
              <a:extLst>
                <a:ext uri="{FF2B5EF4-FFF2-40B4-BE49-F238E27FC236}">
                  <a16:creationId xmlns:a16="http://schemas.microsoft.com/office/drawing/2014/main" id="{6D7CC36F-8C6C-6325-4F0A-09A69285293B}"/>
                </a:ext>
              </a:extLst>
            </p:cNvPr>
            <p:cNvSpPr/>
            <p:nvPr/>
          </p:nvSpPr>
          <p:spPr>
            <a:xfrm>
              <a:off x="1924775" y="2913925"/>
              <a:ext cx="13050" cy="9350"/>
            </a:xfrm>
            <a:custGeom>
              <a:avLst/>
              <a:gdLst/>
              <a:ahLst/>
              <a:cxnLst/>
              <a:rect l="l" t="t" r="r" b="b"/>
              <a:pathLst>
                <a:path w="522" h="374" extrusionOk="0">
                  <a:moveTo>
                    <a:pt x="0" y="148"/>
                  </a:moveTo>
                  <a:lnTo>
                    <a:pt x="0" y="296"/>
                  </a:lnTo>
                  <a:lnTo>
                    <a:pt x="77" y="373"/>
                  </a:lnTo>
                  <a:cubicBezTo>
                    <a:pt x="225" y="373"/>
                    <a:pt x="373" y="296"/>
                    <a:pt x="444" y="225"/>
                  </a:cubicBezTo>
                  <a:cubicBezTo>
                    <a:pt x="521" y="148"/>
                    <a:pt x="521" y="148"/>
                    <a:pt x="521" y="77"/>
                  </a:cubicBezTo>
                  <a:lnTo>
                    <a:pt x="444" y="77"/>
                  </a:lnTo>
                  <a:cubicBezTo>
                    <a:pt x="296" y="0"/>
                    <a:pt x="148" y="0"/>
                    <a:pt x="0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1" name="Google Shape;2014;p59">
              <a:extLst>
                <a:ext uri="{FF2B5EF4-FFF2-40B4-BE49-F238E27FC236}">
                  <a16:creationId xmlns:a16="http://schemas.microsoft.com/office/drawing/2014/main" id="{8E4AC900-D954-D78B-9FBA-A6F8AB14885F}"/>
                </a:ext>
              </a:extLst>
            </p:cNvPr>
            <p:cNvSpPr/>
            <p:nvPr/>
          </p:nvSpPr>
          <p:spPr>
            <a:xfrm>
              <a:off x="2019175" y="3050775"/>
              <a:ext cx="11125" cy="7425"/>
            </a:xfrm>
            <a:custGeom>
              <a:avLst/>
              <a:gdLst/>
              <a:ahLst/>
              <a:cxnLst/>
              <a:rect l="l" t="t" r="r" b="b"/>
              <a:pathLst>
                <a:path w="445" h="297" extrusionOk="0">
                  <a:moveTo>
                    <a:pt x="367" y="296"/>
                  </a:moveTo>
                  <a:cubicBezTo>
                    <a:pt x="444" y="296"/>
                    <a:pt x="444" y="225"/>
                    <a:pt x="444" y="225"/>
                  </a:cubicBezTo>
                  <a:cubicBezTo>
                    <a:pt x="444" y="148"/>
                    <a:pt x="444" y="77"/>
                    <a:pt x="367" y="77"/>
                  </a:cubicBezTo>
                  <a:cubicBezTo>
                    <a:pt x="296" y="1"/>
                    <a:pt x="219" y="1"/>
                    <a:pt x="148" y="77"/>
                  </a:cubicBezTo>
                  <a:cubicBezTo>
                    <a:pt x="71" y="77"/>
                    <a:pt x="0" y="148"/>
                    <a:pt x="71" y="225"/>
                  </a:cubicBezTo>
                  <a:cubicBezTo>
                    <a:pt x="71" y="296"/>
                    <a:pt x="148" y="296"/>
                    <a:pt x="219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2" name="Google Shape;2015;p59">
              <a:extLst>
                <a:ext uri="{FF2B5EF4-FFF2-40B4-BE49-F238E27FC236}">
                  <a16:creationId xmlns:a16="http://schemas.microsoft.com/office/drawing/2014/main" id="{38CC0575-5E2A-781D-5B6A-3B935488031A}"/>
                </a:ext>
              </a:extLst>
            </p:cNvPr>
            <p:cNvSpPr/>
            <p:nvPr/>
          </p:nvSpPr>
          <p:spPr>
            <a:xfrm>
              <a:off x="6942300" y="3638875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0" y="1"/>
                  </a:moveTo>
                  <a:lnTo>
                    <a:pt x="0" y="78"/>
                  </a:lnTo>
                  <a:lnTo>
                    <a:pt x="71" y="78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3" name="Google Shape;2016;p59">
              <a:extLst>
                <a:ext uri="{FF2B5EF4-FFF2-40B4-BE49-F238E27FC236}">
                  <a16:creationId xmlns:a16="http://schemas.microsoft.com/office/drawing/2014/main" id="{FBC30CE4-1BD6-6F33-FFE0-AE5D896F03E1}"/>
                </a:ext>
              </a:extLst>
            </p:cNvPr>
            <p:cNvSpPr/>
            <p:nvPr/>
          </p:nvSpPr>
          <p:spPr>
            <a:xfrm>
              <a:off x="6921875" y="3627800"/>
              <a:ext cx="20450" cy="11100"/>
            </a:xfrm>
            <a:custGeom>
              <a:avLst/>
              <a:gdLst/>
              <a:ahLst/>
              <a:cxnLst/>
              <a:rect l="l" t="t" r="r" b="b"/>
              <a:pathLst>
                <a:path w="818" h="444" extrusionOk="0">
                  <a:moveTo>
                    <a:pt x="1" y="77"/>
                  </a:moveTo>
                  <a:cubicBezTo>
                    <a:pt x="226" y="296"/>
                    <a:pt x="444" y="444"/>
                    <a:pt x="817" y="444"/>
                  </a:cubicBezTo>
                  <a:cubicBezTo>
                    <a:pt x="592" y="148"/>
                    <a:pt x="373" y="0"/>
                    <a:pt x="1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4" name="Google Shape;2017;p59">
              <a:extLst>
                <a:ext uri="{FF2B5EF4-FFF2-40B4-BE49-F238E27FC236}">
                  <a16:creationId xmlns:a16="http://schemas.microsoft.com/office/drawing/2014/main" id="{F21343E5-64B8-2380-605F-E2FA5B7C041D}"/>
                </a:ext>
              </a:extLst>
            </p:cNvPr>
            <p:cNvSpPr/>
            <p:nvPr/>
          </p:nvSpPr>
          <p:spPr>
            <a:xfrm>
              <a:off x="6398575" y="3511350"/>
              <a:ext cx="35075" cy="72075"/>
            </a:xfrm>
            <a:custGeom>
              <a:avLst/>
              <a:gdLst/>
              <a:ahLst/>
              <a:cxnLst/>
              <a:rect l="l" t="t" r="r" b="b"/>
              <a:pathLst>
                <a:path w="1403" h="2883" extrusionOk="0">
                  <a:moveTo>
                    <a:pt x="71" y="2735"/>
                  </a:moveTo>
                  <a:cubicBezTo>
                    <a:pt x="71" y="2812"/>
                    <a:pt x="219" y="2883"/>
                    <a:pt x="296" y="2812"/>
                  </a:cubicBezTo>
                  <a:cubicBezTo>
                    <a:pt x="367" y="2812"/>
                    <a:pt x="444" y="2735"/>
                    <a:pt x="515" y="2664"/>
                  </a:cubicBezTo>
                  <a:lnTo>
                    <a:pt x="515" y="2664"/>
                  </a:lnTo>
                  <a:lnTo>
                    <a:pt x="515" y="2664"/>
                  </a:lnTo>
                  <a:lnTo>
                    <a:pt x="740" y="2664"/>
                  </a:lnTo>
                  <a:cubicBezTo>
                    <a:pt x="663" y="2439"/>
                    <a:pt x="663" y="2291"/>
                    <a:pt x="592" y="2143"/>
                  </a:cubicBezTo>
                  <a:cubicBezTo>
                    <a:pt x="592" y="2072"/>
                    <a:pt x="663" y="1924"/>
                    <a:pt x="740" y="1924"/>
                  </a:cubicBezTo>
                  <a:cubicBezTo>
                    <a:pt x="811" y="1847"/>
                    <a:pt x="811" y="1847"/>
                    <a:pt x="888" y="1847"/>
                  </a:cubicBezTo>
                  <a:cubicBezTo>
                    <a:pt x="1036" y="1847"/>
                    <a:pt x="1184" y="1776"/>
                    <a:pt x="1107" y="1551"/>
                  </a:cubicBezTo>
                  <a:cubicBezTo>
                    <a:pt x="1107" y="1480"/>
                    <a:pt x="1107" y="1332"/>
                    <a:pt x="1184" y="1255"/>
                  </a:cubicBezTo>
                  <a:cubicBezTo>
                    <a:pt x="1255" y="1107"/>
                    <a:pt x="1403" y="1036"/>
                    <a:pt x="1403" y="888"/>
                  </a:cubicBezTo>
                  <a:cubicBezTo>
                    <a:pt x="1403" y="811"/>
                    <a:pt x="1332" y="740"/>
                    <a:pt x="1332" y="740"/>
                  </a:cubicBezTo>
                  <a:cubicBezTo>
                    <a:pt x="1184" y="663"/>
                    <a:pt x="1107" y="663"/>
                    <a:pt x="1036" y="663"/>
                  </a:cubicBezTo>
                  <a:cubicBezTo>
                    <a:pt x="888" y="663"/>
                    <a:pt x="811" y="663"/>
                    <a:pt x="740" y="515"/>
                  </a:cubicBezTo>
                  <a:cubicBezTo>
                    <a:pt x="663" y="444"/>
                    <a:pt x="740" y="444"/>
                    <a:pt x="888" y="296"/>
                  </a:cubicBezTo>
                  <a:cubicBezTo>
                    <a:pt x="959" y="296"/>
                    <a:pt x="1036" y="296"/>
                    <a:pt x="1036" y="220"/>
                  </a:cubicBezTo>
                  <a:cubicBezTo>
                    <a:pt x="1107" y="149"/>
                    <a:pt x="1107" y="72"/>
                    <a:pt x="1107" y="72"/>
                  </a:cubicBezTo>
                  <a:cubicBezTo>
                    <a:pt x="1107" y="1"/>
                    <a:pt x="1036" y="1"/>
                    <a:pt x="959" y="1"/>
                  </a:cubicBezTo>
                  <a:cubicBezTo>
                    <a:pt x="219" y="220"/>
                    <a:pt x="71" y="592"/>
                    <a:pt x="148" y="1332"/>
                  </a:cubicBezTo>
                  <a:cubicBezTo>
                    <a:pt x="148" y="1480"/>
                    <a:pt x="148" y="1628"/>
                    <a:pt x="219" y="1776"/>
                  </a:cubicBezTo>
                  <a:cubicBezTo>
                    <a:pt x="219" y="1995"/>
                    <a:pt x="296" y="2220"/>
                    <a:pt x="296" y="2439"/>
                  </a:cubicBezTo>
                  <a:lnTo>
                    <a:pt x="296" y="2439"/>
                  </a:lnTo>
                  <a:lnTo>
                    <a:pt x="296" y="2439"/>
                  </a:lnTo>
                  <a:cubicBezTo>
                    <a:pt x="296" y="2439"/>
                    <a:pt x="219" y="2516"/>
                    <a:pt x="148" y="2516"/>
                  </a:cubicBezTo>
                  <a:cubicBezTo>
                    <a:pt x="0" y="2587"/>
                    <a:pt x="0" y="2664"/>
                    <a:pt x="71" y="273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5" name="Google Shape;2018;p59">
              <a:extLst>
                <a:ext uri="{FF2B5EF4-FFF2-40B4-BE49-F238E27FC236}">
                  <a16:creationId xmlns:a16="http://schemas.microsoft.com/office/drawing/2014/main" id="{D16DCC17-8D81-650D-E68B-A2C65D9BC50E}"/>
                </a:ext>
              </a:extLst>
            </p:cNvPr>
            <p:cNvSpPr/>
            <p:nvPr/>
          </p:nvSpPr>
          <p:spPr>
            <a:xfrm>
              <a:off x="5632925" y="3254200"/>
              <a:ext cx="5475" cy="16750"/>
            </a:xfrm>
            <a:custGeom>
              <a:avLst/>
              <a:gdLst/>
              <a:ahLst/>
              <a:cxnLst/>
              <a:rect l="l" t="t" r="r" b="b"/>
              <a:pathLst>
                <a:path w="219" h="670" extrusionOk="0">
                  <a:moveTo>
                    <a:pt x="148" y="1"/>
                  </a:moveTo>
                  <a:cubicBezTo>
                    <a:pt x="71" y="1"/>
                    <a:pt x="71" y="1"/>
                    <a:pt x="0" y="78"/>
                  </a:cubicBezTo>
                  <a:lnTo>
                    <a:pt x="0" y="297"/>
                  </a:lnTo>
                  <a:lnTo>
                    <a:pt x="0" y="522"/>
                  </a:lnTo>
                  <a:cubicBezTo>
                    <a:pt x="0" y="593"/>
                    <a:pt x="71" y="593"/>
                    <a:pt x="71" y="670"/>
                  </a:cubicBezTo>
                  <a:cubicBezTo>
                    <a:pt x="148" y="593"/>
                    <a:pt x="219" y="593"/>
                    <a:pt x="219" y="522"/>
                  </a:cubicBezTo>
                  <a:lnTo>
                    <a:pt x="219" y="7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6" name="Google Shape;2019;p59">
              <a:extLst>
                <a:ext uri="{FF2B5EF4-FFF2-40B4-BE49-F238E27FC236}">
                  <a16:creationId xmlns:a16="http://schemas.microsoft.com/office/drawing/2014/main" id="{AC28ABED-8A5B-BE17-BE01-582E9891F918}"/>
                </a:ext>
              </a:extLst>
            </p:cNvPr>
            <p:cNvSpPr/>
            <p:nvPr/>
          </p:nvSpPr>
          <p:spPr>
            <a:xfrm>
              <a:off x="6479950" y="3729575"/>
              <a:ext cx="11125" cy="12900"/>
            </a:xfrm>
            <a:custGeom>
              <a:avLst/>
              <a:gdLst/>
              <a:ahLst/>
              <a:cxnLst/>
              <a:rect l="l" t="t" r="r" b="b"/>
              <a:pathLst>
                <a:path w="445" h="516" extrusionOk="0">
                  <a:moveTo>
                    <a:pt x="367" y="1"/>
                  </a:moveTo>
                  <a:cubicBezTo>
                    <a:pt x="296" y="1"/>
                    <a:pt x="219" y="1"/>
                    <a:pt x="148" y="72"/>
                  </a:cubicBezTo>
                  <a:cubicBezTo>
                    <a:pt x="71" y="149"/>
                    <a:pt x="71" y="220"/>
                    <a:pt x="0" y="368"/>
                  </a:cubicBezTo>
                  <a:lnTo>
                    <a:pt x="148" y="516"/>
                  </a:lnTo>
                  <a:lnTo>
                    <a:pt x="219" y="516"/>
                  </a:lnTo>
                  <a:cubicBezTo>
                    <a:pt x="367" y="445"/>
                    <a:pt x="444" y="368"/>
                    <a:pt x="444" y="149"/>
                  </a:cubicBezTo>
                  <a:cubicBezTo>
                    <a:pt x="367" y="149"/>
                    <a:pt x="367" y="1"/>
                    <a:pt x="367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7" name="Google Shape;2020;p59">
              <a:extLst>
                <a:ext uri="{FF2B5EF4-FFF2-40B4-BE49-F238E27FC236}">
                  <a16:creationId xmlns:a16="http://schemas.microsoft.com/office/drawing/2014/main" id="{9684B191-65B5-A308-C72F-E58C92403A56}"/>
                </a:ext>
              </a:extLst>
            </p:cNvPr>
            <p:cNvSpPr/>
            <p:nvPr/>
          </p:nvSpPr>
          <p:spPr>
            <a:xfrm>
              <a:off x="4808075" y="1408500"/>
              <a:ext cx="9200" cy="13050"/>
            </a:xfrm>
            <a:custGeom>
              <a:avLst/>
              <a:gdLst/>
              <a:ahLst/>
              <a:cxnLst/>
              <a:rect l="l" t="t" r="r" b="b"/>
              <a:pathLst>
                <a:path w="368" h="522" extrusionOk="0">
                  <a:moveTo>
                    <a:pt x="149" y="444"/>
                  </a:moveTo>
                  <a:cubicBezTo>
                    <a:pt x="220" y="521"/>
                    <a:pt x="296" y="444"/>
                    <a:pt x="296" y="444"/>
                  </a:cubicBezTo>
                  <a:cubicBezTo>
                    <a:pt x="367" y="444"/>
                    <a:pt x="367" y="444"/>
                    <a:pt x="367" y="373"/>
                  </a:cubicBezTo>
                  <a:lnTo>
                    <a:pt x="367" y="77"/>
                  </a:lnTo>
                  <a:cubicBezTo>
                    <a:pt x="296" y="77"/>
                    <a:pt x="220" y="1"/>
                    <a:pt x="220" y="1"/>
                  </a:cubicBezTo>
                  <a:cubicBezTo>
                    <a:pt x="149" y="1"/>
                    <a:pt x="72" y="77"/>
                    <a:pt x="72" y="77"/>
                  </a:cubicBezTo>
                  <a:cubicBezTo>
                    <a:pt x="1" y="225"/>
                    <a:pt x="1" y="373"/>
                    <a:pt x="149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8" name="Google Shape;2021;p59">
              <a:extLst>
                <a:ext uri="{FF2B5EF4-FFF2-40B4-BE49-F238E27FC236}">
                  <a16:creationId xmlns:a16="http://schemas.microsoft.com/office/drawing/2014/main" id="{D05A3CDF-C823-19FA-FD31-DB6AD867A709}"/>
                </a:ext>
              </a:extLst>
            </p:cNvPr>
            <p:cNvSpPr/>
            <p:nvPr/>
          </p:nvSpPr>
          <p:spPr>
            <a:xfrm>
              <a:off x="2276150" y="1563850"/>
              <a:ext cx="9350" cy="9350"/>
            </a:xfrm>
            <a:custGeom>
              <a:avLst/>
              <a:gdLst/>
              <a:ahLst/>
              <a:cxnLst/>
              <a:rect l="l" t="t" r="r" b="b"/>
              <a:pathLst>
                <a:path w="374" h="374" extrusionOk="0">
                  <a:moveTo>
                    <a:pt x="297" y="296"/>
                  </a:moveTo>
                  <a:cubicBezTo>
                    <a:pt x="297" y="225"/>
                    <a:pt x="374" y="149"/>
                    <a:pt x="374" y="78"/>
                  </a:cubicBezTo>
                  <a:cubicBezTo>
                    <a:pt x="374" y="1"/>
                    <a:pt x="226" y="1"/>
                    <a:pt x="149" y="1"/>
                  </a:cubicBezTo>
                  <a:cubicBezTo>
                    <a:pt x="78" y="1"/>
                    <a:pt x="1" y="78"/>
                    <a:pt x="1" y="149"/>
                  </a:cubicBezTo>
                  <a:cubicBezTo>
                    <a:pt x="1" y="225"/>
                    <a:pt x="78" y="296"/>
                    <a:pt x="78" y="373"/>
                  </a:cubicBezTo>
                  <a:cubicBezTo>
                    <a:pt x="149" y="373"/>
                    <a:pt x="297" y="373"/>
                    <a:pt x="297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09" name="Google Shape;2022;p59">
              <a:extLst>
                <a:ext uri="{FF2B5EF4-FFF2-40B4-BE49-F238E27FC236}">
                  <a16:creationId xmlns:a16="http://schemas.microsoft.com/office/drawing/2014/main" id="{B0A6C9BB-1564-B643-644A-C4AEABDF92DF}"/>
                </a:ext>
              </a:extLst>
            </p:cNvPr>
            <p:cNvSpPr/>
            <p:nvPr/>
          </p:nvSpPr>
          <p:spPr>
            <a:xfrm>
              <a:off x="6296775" y="2723500"/>
              <a:ext cx="13050" cy="9200"/>
            </a:xfrm>
            <a:custGeom>
              <a:avLst/>
              <a:gdLst/>
              <a:ahLst/>
              <a:cxnLst/>
              <a:rect l="l" t="t" r="r" b="b"/>
              <a:pathLst>
                <a:path w="522" h="368" extrusionOk="0">
                  <a:moveTo>
                    <a:pt x="521" y="149"/>
                  </a:moveTo>
                  <a:cubicBezTo>
                    <a:pt x="521" y="72"/>
                    <a:pt x="373" y="1"/>
                    <a:pt x="296" y="1"/>
                  </a:cubicBezTo>
                  <a:cubicBezTo>
                    <a:pt x="225" y="1"/>
                    <a:pt x="149" y="1"/>
                    <a:pt x="149" y="72"/>
                  </a:cubicBezTo>
                  <a:cubicBezTo>
                    <a:pt x="1" y="72"/>
                    <a:pt x="1" y="220"/>
                    <a:pt x="1" y="297"/>
                  </a:cubicBezTo>
                  <a:cubicBezTo>
                    <a:pt x="78" y="297"/>
                    <a:pt x="149" y="368"/>
                    <a:pt x="225" y="368"/>
                  </a:cubicBezTo>
                  <a:cubicBezTo>
                    <a:pt x="373" y="368"/>
                    <a:pt x="444" y="297"/>
                    <a:pt x="52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0" name="Google Shape;2023;p59">
              <a:extLst>
                <a:ext uri="{FF2B5EF4-FFF2-40B4-BE49-F238E27FC236}">
                  <a16:creationId xmlns:a16="http://schemas.microsoft.com/office/drawing/2014/main" id="{DB84FB0F-4F54-659B-EFB2-6858FEB74742}"/>
                </a:ext>
              </a:extLst>
            </p:cNvPr>
            <p:cNvSpPr/>
            <p:nvPr/>
          </p:nvSpPr>
          <p:spPr>
            <a:xfrm>
              <a:off x="6043475" y="4167825"/>
              <a:ext cx="9200" cy="13025"/>
            </a:xfrm>
            <a:custGeom>
              <a:avLst/>
              <a:gdLst/>
              <a:ahLst/>
              <a:cxnLst/>
              <a:rect l="l" t="t" r="r" b="b"/>
              <a:pathLst>
                <a:path w="368" h="521" extrusionOk="0">
                  <a:moveTo>
                    <a:pt x="297" y="77"/>
                  </a:moveTo>
                  <a:cubicBezTo>
                    <a:pt x="220" y="77"/>
                    <a:pt x="149" y="0"/>
                    <a:pt x="72" y="0"/>
                  </a:cubicBezTo>
                  <a:cubicBezTo>
                    <a:pt x="72" y="77"/>
                    <a:pt x="1" y="148"/>
                    <a:pt x="1" y="225"/>
                  </a:cubicBezTo>
                  <a:cubicBezTo>
                    <a:pt x="1" y="296"/>
                    <a:pt x="72" y="444"/>
                    <a:pt x="149" y="521"/>
                  </a:cubicBezTo>
                  <a:lnTo>
                    <a:pt x="368" y="521"/>
                  </a:lnTo>
                  <a:cubicBezTo>
                    <a:pt x="368" y="373"/>
                    <a:pt x="368" y="225"/>
                    <a:pt x="297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1" name="Google Shape;2024;p59">
              <a:extLst>
                <a:ext uri="{FF2B5EF4-FFF2-40B4-BE49-F238E27FC236}">
                  <a16:creationId xmlns:a16="http://schemas.microsoft.com/office/drawing/2014/main" id="{F0A32A3E-AF93-8D6D-608A-FCA462C663A6}"/>
                </a:ext>
              </a:extLst>
            </p:cNvPr>
            <p:cNvSpPr/>
            <p:nvPr/>
          </p:nvSpPr>
          <p:spPr>
            <a:xfrm>
              <a:off x="6047175" y="418082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1" y="1"/>
                  </a:moveTo>
                  <a:lnTo>
                    <a:pt x="1" y="1"/>
                  </a:lnTo>
                  <a:lnTo>
                    <a:pt x="1" y="72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2" name="Google Shape;2025;p59">
              <a:extLst>
                <a:ext uri="{FF2B5EF4-FFF2-40B4-BE49-F238E27FC236}">
                  <a16:creationId xmlns:a16="http://schemas.microsoft.com/office/drawing/2014/main" id="{178C1604-F84F-9A58-DB84-C78A50FB21EF}"/>
                </a:ext>
              </a:extLst>
            </p:cNvPr>
            <p:cNvSpPr/>
            <p:nvPr/>
          </p:nvSpPr>
          <p:spPr>
            <a:xfrm>
              <a:off x="4295725" y="10738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3" name="Google Shape;2026;p59">
              <a:extLst>
                <a:ext uri="{FF2B5EF4-FFF2-40B4-BE49-F238E27FC236}">
                  <a16:creationId xmlns:a16="http://schemas.microsoft.com/office/drawing/2014/main" id="{EDBDD4A8-E5F4-88E7-D053-D29ED7A98C5C}"/>
                </a:ext>
              </a:extLst>
            </p:cNvPr>
            <p:cNvSpPr/>
            <p:nvPr/>
          </p:nvSpPr>
          <p:spPr>
            <a:xfrm>
              <a:off x="4284625" y="1064500"/>
              <a:ext cx="11125" cy="9350"/>
            </a:xfrm>
            <a:custGeom>
              <a:avLst/>
              <a:gdLst/>
              <a:ahLst/>
              <a:cxnLst/>
              <a:rect l="l" t="t" r="r" b="b"/>
              <a:pathLst>
                <a:path w="445" h="374" extrusionOk="0">
                  <a:moveTo>
                    <a:pt x="148" y="1"/>
                  </a:moveTo>
                  <a:cubicBezTo>
                    <a:pt x="77" y="1"/>
                    <a:pt x="0" y="78"/>
                    <a:pt x="0" y="78"/>
                  </a:cubicBezTo>
                  <a:cubicBezTo>
                    <a:pt x="0" y="149"/>
                    <a:pt x="0" y="297"/>
                    <a:pt x="77" y="297"/>
                  </a:cubicBezTo>
                  <a:cubicBezTo>
                    <a:pt x="225" y="374"/>
                    <a:pt x="296" y="374"/>
                    <a:pt x="444" y="374"/>
                  </a:cubicBezTo>
                  <a:cubicBezTo>
                    <a:pt x="373" y="226"/>
                    <a:pt x="373" y="149"/>
                    <a:pt x="296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4" name="Google Shape;2027;p59">
              <a:extLst>
                <a:ext uri="{FF2B5EF4-FFF2-40B4-BE49-F238E27FC236}">
                  <a16:creationId xmlns:a16="http://schemas.microsoft.com/office/drawing/2014/main" id="{B913D2B1-276E-BD60-024F-4024CD2C0D0A}"/>
                </a:ext>
              </a:extLst>
            </p:cNvPr>
            <p:cNvSpPr/>
            <p:nvPr/>
          </p:nvSpPr>
          <p:spPr>
            <a:xfrm>
              <a:off x="6224725" y="3276400"/>
              <a:ext cx="9200" cy="11125"/>
            </a:xfrm>
            <a:custGeom>
              <a:avLst/>
              <a:gdLst/>
              <a:ahLst/>
              <a:cxnLst/>
              <a:rect l="l" t="t" r="r" b="b"/>
              <a:pathLst>
                <a:path w="368" h="445" extrusionOk="0">
                  <a:moveTo>
                    <a:pt x="367" y="226"/>
                  </a:moveTo>
                  <a:cubicBezTo>
                    <a:pt x="296" y="149"/>
                    <a:pt x="219" y="78"/>
                    <a:pt x="148" y="78"/>
                  </a:cubicBezTo>
                  <a:cubicBezTo>
                    <a:pt x="71" y="1"/>
                    <a:pt x="0" y="78"/>
                    <a:pt x="0" y="226"/>
                  </a:cubicBezTo>
                  <a:cubicBezTo>
                    <a:pt x="0" y="297"/>
                    <a:pt x="0" y="373"/>
                    <a:pt x="71" y="444"/>
                  </a:cubicBezTo>
                  <a:cubicBezTo>
                    <a:pt x="148" y="444"/>
                    <a:pt x="367" y="373"/>
                    <a:pt x="367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5" name="Google Shape;2028;p59">
              <a:extLst>
                <a:ext uri="{FF2B5EF4-FFF2-40B4-BE49-F238E27FC236}">
                  <a16:creationId xmlns:a16="http://schemas.microsoft.com/office/drawing/2014/main" id="{0F1912C0-8EB4-B921-DB38-7A80889BF4F9}"/>
                </a:ext>
              </a:extLst>
            </p:cNvPr>
            <p:cNvSpPr/>
            <p:nvPr/>
          </p:nvSpPr>
          <p:spPr>
            <a:xfrm>
              <a:off x="6363350" y="3735050"/>
              <a:ext cx="14825" cy="7425"/>
            </a:xfrm>
            <a:custGeom>
              <a:avLst/>
              <a:gdLst/>
              <a:ahLst/>
              <a:cxnLst/>
              <a:rect l="l" t="t" r="r" b="b"/>
              <a:pathLst>
                <a:path w="593" h="297" extrusionOk="0">
                  <a:moveTo>
                    <a:pt x="226" y="297"/>
                  </a:moveTo>
                  <a:lnTo>
                    <a:pt x="445" y="297"/>
                  </a:lnTo>
                  <a:cubicBezTo>
                    <a:pt x="522" y="297"/>
                    <a:pt x="522" y="226"/>
                    <a:pt x="522" y="149"/>
                  </a:cubicBezTo>
                  <a:cubicBezTo>
                    <a:pt x="593" y="149"/>
                    <a:pt x="522" y="78"/>
                    <a:pt x="445" y="1"/>
                  </a:cubicBezTo>
                  <a:lnTo>
                    <a:pt x="374" y="1"/>
                  </a:lnTo>
                  <a:lnTo>
                    <a:pt x="226" y="1"/>
                  </a:lnTo>
                  <a:cubicBezTo>
                    <a:pt x="149" y="78"/>
                    <a:pt x="1" y="78"/>
                    <a:pt x="1" y="149"/>
                  </a:cubicBezTo>
                  <a:cubicBezTo>
                    <a:pt x="1" y="226"/>
                    <a:pt x="78" y="297"/>
                    <a:pt x="226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6" name="Google Shape;2029;p59">
              <a:extLst>
                <a:ext uri="{FF2B5EF4-FFF2-40B4-BE49-F238E27FC236}">
                  <a16:creationId xmlns:a16="http://schemas.microsoft.com/office/drawing/2014/main" id="{8BDEAA6E-7516-D6F3-BA89-03B35F7FDD15}"/>
                </a:ext>
              </a:extLst>
            </p:cNvPr>
            <p:cNvSpPr/>
            <p:nvPr/>
          </p:nvSpPr>
          <p:spPr>
            <a:xfrm>
              <a:off x="3356225" y="981350"/>
              <a:ext cx="7425" cy="12900"/>
            </a:xfrm>
            <a:custGeom>
              <a:avLst/>
              <a:gdLst/>
              <a:ahLst/>
              <a:cxnLst/>
              <a:rect l="l" t="t" r="r" b="b"/>
              <a:pathLst>
                <a:path w="297" h="516" extrusionOk="0">
                  <a:moveTo>
                    <a:pt x="225" y="516"/>
                  </a:moveTo>
                  <a:cubicBezTo>
                    <a:pt x="225" y="368"/>
                    <a:pt x="296" y="297"/>
                    <a:pt x="296" y="220"/>
                  </a:cubicBezTo>
                  <a:cubicBezTo>
                    <a:pt x="296" y="149"/>
                    <a:pt x="296" y="72"/>
                    <a:pt x="225" y="72"/>
                  </a:cubicBezTo>
                  <a:cubicBezTo>
                    <a:pt x="225" y="1"/>
                    <a:pt x="77" y="72"/>
                    <a:pt x="0" y="149"/>
                  </a:cubicBezTo>
                  <a:cubicBezTo>
                    <a:pt x="0" y="297"/>
                    <a:pt x="77" y="445"/>
                    <a:pt x="225" y="51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7" name="Google Shape;2030;p59">
              <a:extLst>
                <a:ext uri="{FF2B5EF4-FFF2-40B4-BE49-F238E27FC236}">
                  <a16:creationId xmlns:a16="http://schemas.microsoft.com/office/drawing/2014/main" id="{B658C6EE-D8D9-B29F-6880-DF74D73AA2FE}"/>
                </a:ext>
              </a:extLst>
            </p:cNvPr>
            <p:cNvSpPr/>
            <p:nvPr/>
          </p:nvSpPr>
          <p:spPr>
            <a:xfrm>
              <a:off x="4536150" y="3797925"/>
              <a:ext cx="9325" cy="11125"/>
            </a:xfrm>
            <a:custGeom>
              <a:avLst/>
              <a:gdLst/>
              <a:ahLst/>
              <a:cxnLst/>
              <a:rect l="l" t="t" r="r" b="b"/>
              <a:pathLst>
                <a:path w="373" h="445" extrusionOk="0">
                  <a:moveTo>
                    <a:pt x="296" y="374"/>
                  </a:moveTo>
                  <a:cubicBezTo>
                    <a:pt x="373" y="226"/>
                    <a:pt x="373" y="78"/>
                    <a:pt x="225" y="78"/>
                  </a:cubicBezTo>
                  <a:cubicBezTo>
                    <a:pt x="148" y="1"/>
                    <a:pt x="0" y="149"/>
                    <a:pt x="0" y="226"/>
                  </a:cubicBezTo>
                  <a:cubicBezTo>
                    <a:pt x="77" y="297"/>
                    <a:pt x="77" y="374"/>
                    <a:pt x="148" y="374"/>
                  </a:cubicBezTo>
                  <a:cubicBezTo>
                    <a:pt x="225" y="445"/>
                    <a:pt x="296" y="445"/>
                    <a:pt x="296" y="37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8" name="Google Shape;2031;p59">
              <a:extLst>
                <a:ext uri="{FF2B5EF4-FFF2-40B4-BE49-F238E27FC236}">
                  <a16:creationId xmlns:a16="http://schemas.microsoft.com/office/drawing/2014/main" id="{A6CBC576-463D-8D83-AD53-0F574A0E4F9E}"/>
                </a:ext>
              </a:extLst>
            </p:cNvPr>
            <p:cNvSpPr/>
            <p:nvPr/>
          </p:nvSpPr>
          <p:spPr>
            <a:xfrm>
              <a:off x="3347050" y="1168075"/>
              <a:ext cx="7425" cy="9350"/>
            </a:xfrm>
            <a:custGeom>
              <a:avLst/>
              <a:gdLst/>
              <a:ahLst/>
              <a:cxnLst/>
              <a:rect l="l" t="t" r="r" b="b"/>
              <a:pathLst>
                <a:path w="297" h="374" extrusionOk="0">
                  <a:moveTo>
                    <a:pt x="71" y="1"/>
                  </a:moveTo>
                  <a:cubicBezTo>
                    <a:pt x="0" y="78"/>
                    <a:pt x="0" y="149"/>
                    <a:pt x="0" y="297"/>
                  </a:cubicBezTo>
                  <a:lnTo>
                    <a:pt x="0" y="373"/>
                  </a:lnTo>
                  <a:lnTo>
                    <a:pt x="219" y="373"/>
                  </a:lnTo>
                  <a:cubicBezTo>
                    <a:pt x="219" y="297"/>
                    <a:pt x="296" y="226"/>
                    <a:pt x="296" y="149"/>
                  </a:cubicBezTo>
                  <a:cubicBezTo>
                    <a:pt x="219" y="1"/>
                    <a:pt x="219" y="1"/>
                    <a:pt x="71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19" name="Google Shape;2032;p59">
              <a:extLst>
                <a:ext uri="{FF2B5EF4-FFF2-40B4-BE49-F238E27FC236}">
                  <a16:creationId xmlns:a16="http://schemas.microsoft.com/office/drawing/2014/main" id="{95B1E235-9BCB-EE91-8821-E3D21A86E318}"/>
                </a:ext>
              </a:extLst>
            </p:cNvPr>
            <p:cNvSpPr/>
            <p:nvPr/>
          </p:nvSpPr>
          <p:spPr>
            <a:xfrm>
              <a:off x="4025700" y="2656925"/>
              <a:ext cx="11125" cy="9200"/>
            </a:xfrm>
            <a:custGeom>
              <a:avLst/>
              <a:gdLst/>
              <a:ahLst/>
              <a:cxnLst/>
              <a:rect l="l" t="t" r="r" b="b"/>
              <a:pathLst>
                <a:path w="445" h="368" extrusionOk="0">
                  <a:moveTo>
                    <a:pt x="297" y="72"/>
                  </a:moveTo>
                  <a:cubicBezTo>
                    <a:pt x="297" y="72"/>
                    <a:pt x="225" y="72"/>
                    <a:pt x="225" y="1"/>
                  </a:cubicBezTo>
                  <a:lnTo>
                    <a:pt x="78" y="1"/>
                  </a:lnTo>
                  <a:cubicBezTo>
                    <a:pt x="1" y="72"/>
                    <a:pt x="1" y="148"/>
                    <a:pt x="1" y="219"/>
                  </a:cubicBezTo>
                  <a:cubicBezTo>
                    <a:pt x="1" y="219"/>
                    <a:pt x="1" y="367"/>
                    <a:pt x="78" y="367"/>
                  </a:cubicBezTo>
                  <a:lnTo>
                    <a:pt x="444" y="367"/>
                  </a:lnTo>
                  <a:lnTo>
                    <a:pt x="444" y="148"/>
                  </a:lnTo>
                  <a:cubicBezTo>
                    <a:pt x="373" y="148"/>
                    <a:pt x="373" y="148"/>
                    <a:pt x="297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0" name="Google Shape;2033;p59">
              <a:extLst>
                <a:ext uri="{FF2B5EF4-FFF2-40B4-BE49-F238E27FC236}">
                  <a16:creationId xmlns:a16="http://schemas.microsoft.com/office/drawing/2014/main" id="{C919DAFB-CA42-A1B6-5CFC-E873C8DC7987}"/>
                </a:ext>
              </a:extLst>
            </p:cNvPr>
            <p:cNvSpPr/>
            <p:nvPr/>
          </p:nvSpPr>
          <p:spPr>
            <a:xfrm>
              <a:off x="4036800" y="2666100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0" y="0"/>
                  </a:moveTo>
                  <a:lnTo>
                    <a:pt x="0" y="0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1" name="Google Shape;2034;p59">
              <a:extLst>
                <a:ext uri="{FF2B5EF4-FFF2-40B4-BE49-F238E27FC236}">
                  <a16:creationId xmlns:a16="http://schemas.microsoft.com/office/drawing/2014/main" id="{6AD132FE-CEC3-E09C-47BC-B9D3E0F2003B}"/>
                </a:ext>
              </a:extLst>
            </p:cNvPr>
            <p:cNvSpPr/>
            <p:nvPr/>
          </p:nvSpPr>
          <p:spPr>
            <a:xfrm>
              <a:off x="6614875" y="4606200"/>
              <a:ext cx="9350" cy="14825"/>
            </a:xfrm>
            <a:custGeom>
              <a:avLst/>
              <a:gdLst/>
              <a:ahLst/>
              <a:cxnLst/>
              <a:rect l="l" t="t" r="r" b="b"/>
              <a:pathLst>
                <a:path w="374" h="593" extrusionOk="0">
                  <a:moveTo>
                    <a:pt x="296" y="444"/>
                  </a:moveTo>
                  <a:cubicBezTo>
                    <a:pt x="373" y="444"/>
                    <a:pt x="373" y="367"/>
                    <a:pt x="373" y="296"/>
                  </a:cubicBezTo>
                  <a:lnTo>
                    <a:pt x="373" y="219"/>
                  </a:lnTo>
                  <a:cubicBezTo>
                    <a:pt x="373" y="148"/>
                    <a:pt x="296" y="72"/>
                    <a:pt x="296" y="72"/>
                  </a:cubicBezTo>
                  <a:cubicBezTo>
                    <a:pt x="225" y="1"/>
                    <a:pt x="148" y="72"/>
                    <a:pt x="77" y="148"/>
                  </a:cubicBezTo>
                  <a:cubicBezTo>
                    <a:pt x="77" y="219"/>
                    <a:pt x="1" y="296"/>
                    <a:pt x="1" y="367"/>
                  </a:cubicBezTo>
                  <a:cubicBezTo>
                    <a:pt x="1" y="444"/>
                    <a:pt x="77" y="515"/>
                    <a:pt x="148" y="515"/>
                  </a:cubicBezTo>
                  <a:cubicBezTo>
                    <a:pt x="225" y="592"/>
                    <a:pt x="296" y="515"/>
                    <a:pt x="296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2" name="Google Shape;2035;p59">
              <a:extLst>
                <a:ext uri="{FF2B5EF4-FFF2-40B4-BE49-F238E27FC236}">
                  <a16:creationId xmlns:a16="http://schemas.microsoft.com/office/drawing/2014/main" id="{BB88F0A3-4E26-1799-85B5-B1DA9D66B9EA}"/>
                </a:ext>
              </a:extLst>
            </p:cNvPr>
            <p:cNvSpPr/>
            <p:nvPr/>
          </p:nvSpPr>
          <p:spPr>
            <a:xfrm>
              <a:off x="6402275" y="3594500"/>
              <a:ext cx="11125" cy="11125"/>
            </a:xfrm>
            <a:custGeom>
              <a:avLst/>
              <a:gdLst/>
              <a:ahLst/>
              <a:cxnLst/>
              <a:rect l="l" t="t" r="r" b="b"/>
              <a:pathLst>
                <a:path w="445" h="445" extrusionOk="0">
                  <a:moveTo>
                    <a:pt x="296" y="373"/>
                  </a:moveTo>
                  <a:cubicBezTo>
                    <a:pt x="367" y="373"/>
                    <a:pt x="444" y="296"/>
                    <a:pt x="444" y="296"/>
                  </a:cubicBezTo>
                  <a:lnTo>
                    <a:pt x="444" y="148"/>
                  </a:lnTo>
                  <a:cubicBezTo>
                    <a:pt x="367" y="77"/>
                    <a:pt x="296" y="1"/>
                    <a:pt x="219" y="77"/>
                  </a:cubicBezTo>
                  <a:cubicBezTo>
                    <a:pt x="71" y="77"/>
                    <a:pt x="0" y="225"/>
                    <a:pt x="71" y="296"/>
                  </a:cubicBezTo>
                  <a:cubicBezTo>
                    <a:pt x="71" y="373"/>
                    <a:pt x="219" y="444"/>
                    <a:pt x="296" y="3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3" name="Google Shape;2036;p59">
              <a:extLst>
                <a:ext uri="{FF2B5EF4-FFF2-40B4-BE49-F238E27FC236}">
                  <a16:creationId xmlns:a16="http://schemas.microsoft.com/office/drawing/2014/main" id="{9CC5E8BF-04C3-3DED-F478-CD01525C07C7}"/>
                </a:ext>
              </a:extLst>
            </p:cNvPr>
            <p:cNvSpPr/>
            <p:nvPr/>
          </p:nvSpPr>
          <p:spPr>
            <a:xfrm>
              <a:off x="2074650" y="4617300"/>
              <a:ext cx="7425" cy="11125"/>
            </a:xfrm>
            <a:custGeom>
              <a:avLst/>
              <a:gdLst/>
              <a:ahLst/>
              <a:cxnLst/>
              <a:rect l="l" t="t" r="r" b="b"/>
              <a:pathLst>
                <a:path w="297" h="445" extrusionOk="0">
                  <a:moveTo>
                    <a:pt x="219" y="444"/>
                  </a:moveTo>
                  <a:lnTo>
                    <a:pt x="296" y="444"/>
                  </a:lnTo>
                  <a:lnTo>
                    <a:pt x="296" y="367"/>
                  </a:lnTo>
                  <a:cubicBezTo>
                    <a:pt x="296" y="219"/>
                    <a:pt x="296" y="71"/>
                    <a:pt x="148" y="0"/>
                  </a:cubicBezTo>
                  <a:cubicBezTo>
                    <a:pt x="148" y="71"/>
                    <a:pt x="0" y="71"/>
                    <a:pt x="0" y="148"/>
                  </a:cubicBezTo>
                  <a:cubicBezTo>
                    <a:pt x="0" y="296"/>
                    <a:pt x="0" y="367"/>
                    <a:pt x="219" y="444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4" name="Google Shape;2037;p59">
              <a:extLst>
                <a:ext uri="{FF2B5EF4-FFF2-40B4-BE49-F238E27FC236}">
                  <a16:creationId xmlns:a16="http://schemas.microsoft.com/office/drawing/2014/main" id="{08E80BD6-313B-0925-30BB-F14CC63E7433}"/>
                </a:ext>
              </a:extLst>
            </p:cNvPr>
            <p:cNvSpPr/>
            <p:nvPr/>
          </p:nvSpPr>
          <p:spPr>
            <a:xfrm>
              <a:off x="6583500" y="3883000"/>
              <a:ext cx="11125" cy="9350"/>
            </a:xfrm>
            <a:custGeom>
              <a:avLst/>
              <a:gdLst/>
              <a:ahLst/>
              <a:cxnLst/>
              <a:rect l="l" t="t" r="r" b="b"/>
              <a:pathLst>
                <a:path w="445" h="374" extrusionOk="0">
                  <a:moveTo>
                    <a:pt x="72" y="226"/>
                  </a:moveTo>
                  <a:cubicBezTo>
                    <a:pt x="72" y="297"/>
                    <a:pt x="220" y="297"/>
                    <a:pt x="220" y="374"/>
                  </a:cubicBezTo>
                  <a:cubicBezTo>
                    <a:pt x="297" y="297"/>
                    <a:pt x="368" y="297"/>
                    <a:pt x="445" y="226"/>
                  </a:cubicBezTo>
                  <a:cubicBezTo>
                    <a:pt x="445" y="226"/>
                    <a:pt x="368" y="149"/>
                    <a:pt x="368" y="78"/>
                  </a:cubicBezTo>
                  <a:cubicBezTo>
                    <a:pt x="297" y="1"/>
                    <a:pt x="220" y="1"/>
                    <a:pt x="220" y="1"/>
                  </a:cubicBezTo>
                  <a:cubicBezTo>
                    <a:pt x="72" y="1"/>
                    <a:pt x="1" y="149"/>
                    <a:pt x="72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5" name="Google Shape;2038;p59">
              <a:extLst>
                <a:ext uri="{FF2B5EF4-FFF2-40B4-BE49-F238E27FC236}">
                  <a16:creationId xmlns:a16="http://schemas.microsoft.com/office/drawing/2014/main" id="{63D0D5D1-7979-6470-D7BD-9CA2F53C2F1F}"/>
                </a:ext>
              </a:extLst>
            </p:cNvPr>
            <p:cNvSpPr/>
            <p:nvPr/>
          </p:nvSpPr>
          <p:spPr>
            <a:xfrm>
              <a:off x="2991950" y="892600"/>
              <a:ext cx="9200" cy="9200"/>
            </a:xfrm>
            <a:custGeom>
              <a:avLst/>
              <a:gdLst/>
              <a:ahLst/>
              <a:cxnLst/>
              <a:rect l="l" t="t" r="r" b="b"/>
              <a:pathLst>
                <a:path w="368" h="368" extrusionOk="0">
                  <a:moveTo>
                    <a:pt x="220" y="367"/>
                  </a:moveTo>
                  <a:lnTo>
                    <a:pt x="297" y="367"/>
                  </a:lnTo>
                  <a:cubicBezTo>
                    <a:pt x="368" y="148"/>
                    <a:pt x="297" y="71"/>
                    <a:pt x="149" y="0"/>
                  </a:cubicBezTo>
                  <a:lnTo>
                    <a:pt x="72" y="71"/>
                  </a:lnTo>
                  <a:cubicBezTo>
                    <a:pt x="1" y="148"/>
                    <a:pt x="1" y="219"/>
                    <a:pt x="72" y="296"/>
                  </a:cubicBezTo>
                  <a:cubicBezTo>
                    <a:pt x="149" y="367"/>
                    <a:pt x="220" y="367"/>
                    <a:pt x="220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6" name="Google Shape;2039;p59">
              <a:extLst>
                <a:ext uri="{FF2B5EF4-FFF2-40B4-BE49-F238E27FC236}">
                  <a16:creationId xmlns:a16="http://schemas.microsoft.com/office/drawing/2014/main" id="{517B10BC-C11B-F6C2-84B4-F34C0AE1FA38}"/>
                </a:ext>
              </a:extLst>
            </p:cNvPr>
            <p:cNvSpPr/>
            <p:nvPr/>
          </p:nvSpPr>
          <p:spPr>
            <a:xfrm>
              <a:off x="7254775" y="3947800"/>
              <a:ext cx="9350" cy="11125"/>
            </a:xfrm>
            <a:custGeom>
              <a:avLst/>
              <a:gdLst/>
              <a:ahLst/>
              <a:cxnLst/>
              <a:rect l="l" t="t" r="r" b="b"/>
              <a:pathLst>
                <a:path w="374" h="445" extrusionOk="0">
                  <a:moveTo>
                    <a:pt x="225" y="445"/>
                  </a:moveTo>
                  <a:cubicBezTo>
                    <a:pt x="296" y="445"/>
                    <a:pt x="373" y="368"/>
                    <a:pt x="373" y="368"/>
                  </a:cubicBezTo>
                  <a:lnTo>
                    <a:pt x="373" y="297"/>
                  </a:lnTo>
                  <a:cubicBezTo>
                    <a:pt x="373" y="149"/>
                    <a:pt x="296" y="72"/>
                    <a:pt x="225" y="1"/>
                  </a:cubicBezTo>
                  <a:lnTo>
                    <a:pt x="148" y="1"/>
                  </a:lnTo>
                  <a:lnTo>
                    <a:pt x="77" y="1"/>
                  </a:lnTo>
                  <a:cubicBezTo>
                    <a:pt x="0" y="220"/>
                    <a:pt x="77" y="368"/>
                    <a:pt x="225" y="44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7" name="Google Shape;2040;p59">
              <a:extLst>
                <a:ext uri="{FF2B5EF4-FFF2-40B4-BE49-F238E27FC236}">
                  <a16:creationId xmlns:a16="http://schemas.microsoft.com/office/drawing/2014/main" id="{0F724A26-EF4E-7D66-8DFE-ED5C40189F56}"/>
                </a:ext>
              </a:extLst>
            </p:cNvPr>
            <p:cNvSpPr/>
            <p:nvPr/>
          </p:nvSpPr>
          <p:spPr>
            <a:xfrm>
              <a:off x="4480650" y="1547275"/>
              <a:ext cx="14825" cy="12900"/>
            </a:xfrm>
            <a:custGeom>
              <a:avLst/>
              <a:gdLst/>
              <a:ahLst/>
              <a:cxnLst/>
              <a:rect l="l" t="t" r="r" b="b"/>
              <a:pathLst>
                <a:path w="593" h="516" extrusionOk="0">
                  <a:moveTo>
                    <a:pt x="149" y="1"/>
                  </a:moveTo>
                  <a:cubicBezTo>
                    <a:pt x="149" y="72"/>
                    <a:pt x="78" y="72"/>
                    <a:pt x="1" y="149"/>
                  </a:cubicBezTo>
                  <a:lnTo>
                    <a:pt x="1" y="220"/>
                  </a:lnTo>
                  <a:cubicBezTo>
                    <a:pt x="149" y="297"/>
                    <a:pt x="226" y="445"/>
                    <a:pt x="297" y="516"/>
                  </a:cubicBezTo>
                  <a:lnTo>
                    <a:pt x="522" y="516"/>
                  </a:lnTo>
                  <a:cubicBezTo>
                    <a:pt x="593" y="445"/>
                    <a:pt x="593" y="297"/>
                    <a:pt x="522" y="220"/>
                  </a:cubicBezTo>
                  <a:cubicBezTo>
                    <a:pt x="445" y="149"/>
                    <a:pt x="297" y="1"/>
                    <a:pt x="149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8" name="Google Shape;2041;p59">
              <a:extLst>
                <a:ext uri="{FF2B5EF4-FFF2-40B4-BE49-F238E27FC236}">
                  <a16:creationId xmlns:a16="http://schemas.microsoft.com/office/drawing/2014/main" id="{23993140-EE4E-B302-D634-3F5FA70D21F7}"/>
                </a:ext>
              </a:extLst>
            </p:cNvPr>
            <p:cNvSpPr/>
            <p:nvPr/>
          </p:nvSpPr>
          <p:spPr>
            <a:xfrm>
              <a:off x="5974975" y="3461350"/>
              <a:ext cx="9350" cy="11125"/>
            </a:xfrm>
            <a:custGeom>
              <a:avLst/>
              <a:gdLst/>
              <a:ahLst/>
              <a:cxnLst/>
              <a:rect l="l" t="t" r="r" b="b"/>
              <a:pathLst>
                <a:path w="374" h="445" extrusionOk="0">
                  <a:moveTo>
                    <a:pt x="149" y="373"/>
                  </a:moveTo>
                  <a:cubicBezTo>
                    <a:pt x="297" y="444"/>
                    <a:pt x="374" y="296"/>
                    <a:pt x="374" y="225"/>
                  </a:cubicBezTo>
                  <a:lnTo>
                    <a:pt x="149" y="0"/>
                  </a:lnTo>
                  <a:cubicBezTo>
                    <a:pt x="78" y="77"/>
                    <a:pt x="1" y="225"/>
                    <a:pt x="1" y="296"/>
                  </a:cubicBezTo>
                  <a:cubicBezTo>
                    <a:pt x="78" y="296"/>
                    <a:pt x="149" y="373"/>
                    <a:pt x="149" y="3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29" name="Google Shape;2042;p59">
              <a:extLst>
                <a:ext uri="{FF2B5EF4-FFF2-40B4-BE49-F238E27FC236}">
                  <a16:creationId xmlns:a16="http://schemas.microsoft.com/office/drawing/2014/main" id="{DF0E886C-FDE3-CABC-F818-798C907ADFF9}"/>
                </a:ext>
              </a:extLst>
            </p:cNvPr>
            <p:cNvSpPr/>
            <p:nvPr/>
          </p:nvSpPr>
          <p:spPr>
            <a:xfrm>
              <a:off x="6318975" y="3239425"/>
              <a:ext cx="7425" cy="7400"/>
            </a:xfrm>
            <a:custGeom>
              <a:avLst/>
              <a:gdLst/>
              <a:ahLst/>
              <a:cxnLst/>
              <a:rect l="l" t="t" r="r" b="b"/>
              <a:pathLst>
                <a:path w="297" h="296" extrusionOk="0">
                  <a:moveTo>
                    <a:pt x="225" y="0"/>
                  </a:moveTo>
                  <a:cubicBezTo>
                    <a:pt x="148" y="0"/>
                    <a:pt x="77" y="0"/>
                    <a:pt x="77" y="77"/>
                  </a:cubicBezTo>
                  <a:cubicBezTo>
                    <a:pt x="0" y="148"/>
                    <a:pt x="77" y="296"/>
                    <a:pt x="148" y="296"/>
                  </a:cubicBezTo>
                  <a:cubicBezTo>
                    <a:pt x="225" y="296"/>
                    <a:pt x="225" y="225"/>
                    <a:pt x="296" y="148"/>
                  </a:cubicBezTo>
                  <a:cubicBezTo>
                    <a:pt x="296" y="77"/>
                    <a:pt x="296" y="0"/>
                    <a:pt x="225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0" name="Google Shape;2043;p59">
              <a:extLst>
                <a:ext uri="{FF2B5EF4-FFF2-40B4-BE49-F238E27FC236}">
                  <a16:creationId xmlns:a16="http://schemas.microsoft.com/office/drawing/2014/main" id="{FAF890BF-FD22-1CAB-2B75-00170EF59763}"/>
                </a:ext>
              </a:extLst>
            </p:cNvPr>
            <p:cNvSpPr/>
            <p:nvPr/>
          </p:nvSpPr>
          <p:spPr>
            <a:xfrm>
              <a:off x="2281775" y="3222850"/>
              <a:ext cx="5500" cy="5500"/>
            </a:xfrm>
            <a:custGeom>
              <a:avLst/>
              <a:gdLst/>
              <a:ahLst/>
              <a:cxnLst/>
              <a:rect l="l" t="t" r="r" b="b"/>
              <a:pathLst>
                <a:path w="220" h="220" extrusionOk="0">
                  <a:moveTo>
                    <a:pt x="220" y="71"/>
                  </a:moveTo>
                  <a:cubicBezTo>
                    <a:pt x="220" y="0"/>
                    <a:pt x="220" y="0"/>
                    <a:pt x="149" y="0"/>
                  </a:cubicBezTo>
                  <a:cubicBezTo>
                    <a:pt x="72" y="0"/>
                    <a:pt x="72" y="0"/>
                    <a:pt x="72" y="71"/>
                  </a:cubicBezTo>
                  <a:cubicBezTo>
                    <a:pt x="1" y="148"/>
                    <a:pt x="72" y="219"/>
                    <a:pt x="149" y="219"/>
                  </a:cubicBezTo>
                  <a:cubicBezTo>
                    <a:pt x="149" y="219"/>
                    <a:pt x="220" y="148"/>
                    <a:pt x="220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1" name="Google Shape;2044;p59">
              <a:extLst>
                <a:ext uri="{FF2B5EF4-FFF2-40B4-BE49-F238E27FC236}">
                  <a16:creationId xmlns:a16="http://schemas.microsoft.com/office/drawing/2014/main" id="{DBCD6277-023C-E599-7C2E-E181961DC192}"/>
                </a:ext>
              </a:extLst>
            </p:cNvPr>
            <p:cNvSpPr/>
            <p:nvPr/>
          </p:nvSpPr>
          <p:spPr>
            <a:xfrm>
              <a:off x="7042175" y="37202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1"/>
                  </a:moveTo>
                  <a:lnTo>
                    <a:pt x="71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2" name="Google Shape;2045;p59">
              <a:extLst>
                <a:ext uri="{FF2B5EF4-FFF2-40B4-BE49-F238E27FC236}">
                  <a16:creationId xmlns:a16="http://schemas.microsoft.com/office/drawing/2014/main" id="{D9C4BA9B-2B68-91DC-948E-7E46B11284F8}"/>
                </a:ext>
              </a:extLst>
            </p:cNvPr>
            <p:cNvSpPr/>
            <p:nvPr/>
          </p:nvSpPr>
          <p:spPr>
            <a:xfrm>
              <a:off x="7043950" y="3718475"/>
              <a:ext cx="13025" cy="11125"/>
            </a:xfrm>
            <a:custGeom>
              <a:avLst/>
              <a:gdLst/>
              <a:ahLst/>
              <a:cxnLst/>
              <a:rect l="l" t="t" r="r" b="b"/>
              <a:pathLst>
                <a:path w="521" h="445" extrusionOk="0">
                  <a:moveTo>
                    <a:pt x="373" y="445"/>
                  </a:moveTo>
                  <a:cubicBezTo>
                    <a:pt x="444" y="445"/>
                    <a:pt x="521" y="368"/>
                    <a:pt x="521" y="368"/>
                  </a:cubicBezTo>
                  <a:lnTo>
                    <a:pt x="521" y="297"/>
                  </a:lnTo>
                  <a:cubicBezTo>
                    <a:pt x="373" y="72"/>
                    <a:pt x="225" y="1"/>
                    <a:pt x="0" y="72"/>
                  </a:cubicBezTo>
                  <a:cubicBezTo>
                    <a:pt x="0" y="297"/>
                    <a:pt x="148" y="445"/>
                    <a:pt x="373" y="44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3" name="Google Shape;2046;p59">
              <a:extLst>
                <a:ext uri="{FF2B5EF4-FFF2-40B4-BE49-F238E27FC236}">
                  <a16:creationId xmlns:a16="http://schemas.microsoft.com/office/drawing/2014/main" id="{838B899A-9A28-E7B4-4126-AC2117E72356}"/>
                </a:ext>
              </a:extLst>
            </p:cNvPr>
            <p:cNvSpPr/>
            <p:nvPr/>
          </p:nvSpPr>
          <p:spPr>
            <a:xfrm>
              <a:off x="2133825" y="1160675"/>
              <a:ext cx="11125" cy="9350"/>
            </a:xfrm>
            <a:custGeom>
              <a:avLst/>
              <a:gdLst/>
              <a:ahLst/>
              <a:cxnLst/>
              <a:rect l="l" t="t" r="r" b="b"/>
              <a:pathLst>
                <a:path w="445" h="374" extrusionOk="0">
                  <a:moveTo>
                    <a:pt x="297" y="1"/>
                  </a:moveTo>
                  <a:cubicBezTo>
                    <a:pt x="149" y="1"/>
                    <a:pt x="1" y="149"/>
                    <a:pt x="72" y="297"/>
                  </a:cubicBezTo>
                  <a:cubicBezTo>
                    <a:pt x="72" y="297"/>
                    <a:pt x="72" y="374"/>
                    <a:pt x="149" y="374"/>
                  </a:cubicBezTo>
                  <a:cubicBezTo>
                    <a:pt x="220" y="374"/>
                    <a:pt x="445" y="226"/>
                    <a:pt x="368" y="78"/>
                  </a:cubicBezTo>
                  <a:cubicBezTo>
                    <a:pt x="297" y="78"/>
                    <a:pt x="297" y="1"/>
                    <a:pt x="297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4" name="Google Shape;2047;p59">
              <a:extLst>
                <a:ext uri="{FF2B5EF4-FFF2-40B4-BE49-F238E27FC236}">
                  <a16:creationId xmlns:a16="http://schemas.microsoft.com/office/drawing/2014/main" id="{49A97024-63ED-FDD3-BCFE-236F08E13830}"/>
                </a:ext>
              </a:extLst>
            </p:cNvPr>
            <p:cNvSpPr/>
            <p:nvPr/>
          </p:nvSpPr>
          <p:spPr>
            <a:xfrm>
              <a:off x="6387475" y="286775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296" y="1"/>
                  </a:moveTo>
                  <a:cubicBezTo>
                    <a:pt x="219" y="1"/>
                    <a:pt x="148" y="1"/>
                    <a:pt x="71" y="72"/>
                  </a:cubicBezTo>
                  <a:cubicBezTo>
                    <a:pt x="0" y="149"/>
                    <a:pt x="0" y="297"/>
                    <a:pt x="71" y="297"/>
                  </a:cubicBezTo>
                  <a:cubicBezTo>
                    <a:pt x="148" y="297"/>
                    <a:pt x="219" y="220"/>
                    <a:pt x="296" y="220"/>
                  </a:cubicBezTo>
                  <a:lnTo>
                    <a:pt x="296" y="149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5" name="Google Shape;2048;p59">
              <a:extLst>
                <a:ext uri="{FF2B5EF4-FFF2-40B4-BE49-F238E27FC236}">
                  <a16:creationId xmlns:a16="http://schemas.microsoft.com/office/drawing/2014/main" id="{2A57C7D3-8BAC-C53A-F645-B2DC5C8A9A8C}"/>
                </a:ext>
              </a:extLst>
            </p:cNvPr>
            <p:cNvSpPr/>
            <p:nvPr/>
          </p:nvSpPr>
          <p:spPr>
            <a:xfrm>
              <a:off x="2117100" y="1495500"/>
              <a:ext cx="14825" cy="7425"/>
            </a:xfrm>
            <a:custGeom>
              <a:avLst/>
              <a:gdLst/>
              <a:ahLst/>
              <a:cxnLst/>
              <a:rect l="l" t="t" r="r" b="b"/>
              <a:pathLst>
                <a:path w="593" h="297" extrusionOk="0">
                  <a:moveTo>
                    <a:pt x="1" y="71"/>
                  </a:moveTo>
                  <a:cubicBezTo>
                    <a:pt x="1" y="148"/>
                    <a:pt x="78" y="296"/>
                    <a:pt x="149" y="296"/>
                  </a:cubicBezTo>
                  <a:cubicBezTo>
                    <a:pt x="374" y="296"/>
                    <a:pt x="522" y="219"/>
                    <a:pt x="593" y="71"/>
                  </a:cubicBezTo>
                  <a:cubicBezTo>
                    <a:pt x="445" y="71"/>
                    <a:pt x="297" y="0"/>
                    <a:pt x="226" y="0"/>
                  </a:cubicBezTo>
                  <a:cubicBezTo>
                    <a:pt x="149" y="0"/>
                    <a:pt x="78" y="0"/>
                    <a:pt x="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6" name="Google Shape;2049;p59">
              <a:extLst>
                <a:ext uri="{FF2B5EF4-FFF2-40B4-BE49-F238E27FC236}">
                  <a16:creationId xmlns:a16="http://schemas.microsoft.com/office/drawing/2014/main" id="{FB8BCA8C-39A8-13C9-2A12-EE277EA95C89}"/>
                </a:ext>
              </a:extLst>
            </p:cNvPr>
            <p:cNvSpPr/>
            <p:nvPr/>
          </p:nvSpPr>
          <p:spPr>
            <a:xfrm>
              <a:off x="2131900" y="14972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7" name="Google Shape;2050;p59">
              <a:extLst>
                <a:ext uri="{FF2B5EF4-FFF2-40B4-BE49-F238E27FC236}">
                  <a16:creationId xmlns:a16="http://schemas.microsoft.com/office/drawing/2014/main" id="{6C6ED399-866B-D02D-CE6E-02A00B8F3954}"/>
                </a:ext>
              </a:extLst>
            </p:cNvPr>
            <p:cNvSpPr/>
            <p:nvPr/>
          </p:nvSpPr>
          <p:spPr>
            <a:xfrm>
              <a:off x="2527675" y="1158900"/>
              <a:ext cx="11125" cy="7425"/>
            </a:xfrm>
            <a:custGeom>
              <a:avLst/>
              <a:gdLst/>
              <a:ahLst/>
              <a:cxnLst/>
              <a:rect l="l" t="t" r="r" b="b"/>
              <a:pathLst>
                <a:path w="445" h="297" extrusionOk="0">
                  <a:moveTo>
                    <a:pt x="374" y="72"/>
                  </a:moveTo>
                  <a:cubicBezTo>
                    <a:pt x="297" y="1"/>
                    <a:pt x="226" y="1"/>
                    <a:pt x="149" y="1"/>
                  </a:cubicBezTo>
                  <a:cubicBezTo>
                    <a:pt x="78" y="1"/>
                    <a:pt x="78" y="72"/>
                    <a:pt x="1" y="72"/>
                  </a:cubicBezTo>
                  <a:lnTo>
                    <a:pt x="1" y="149"/>
                  </a:lnTo>
                  <a:cubicBezTo>
                    <a:pt x="78" y="297"/>
                    <a:pt x="149" y="297"/>
                    <a:pt x="297" y="297"/>
                  </a:cubicBezTo>
                  <a:cubicBezTo>
                    <a:pt x="297" y="297"/>
                    <a:pt x="374" y="220"/>
                    <a:pt x="445" y="220"/>
                  </a:cubicBezTo>
                  <a:cubicBezTo>
                    <a:pt x="445" y="149"/>
                    <a:pt x="445" y="149"/>
                    <a:pt x="374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8" name="Google Shape;2051;p59">
              <a:extLst>
                <a:ext uri="{FF2B5EF4-FFF2-40B4-BE49-F238E27FC236}">
                  <a16:creationId xmlns:a16="http://schemas.microsoft.com/office/drawing/2014/main" id="{B542A582-CD35-0B85-88EF-14B523C9B0B5}"/>
                </a:ext>
              </a:extLst>
            </p:cNvPr>
            <p:cNvSpPr/>
            <p:nvPr/>
          </p:nvSpPr>
          <p:spPr>
            <a:xfrm>
              <a:off x="6587200" y="3600125"/>
              <a:ext cx="11125" cy="5500"/>
            </a:xfrm>
            <a:custGeom>
              <a:avLst/>
              <a:gdLst/>
              <a:ahLst/>
              <a:cxnLst/>
              <a:rect l="l" t="t" r="r" b="b"/>
              <a:pathLst>
                <a:path w="445" h="220" extrusionOk="0">
                  <a:moveTo>
                    <a:pt x="72" y="71"/>
                  </a:moveTo>
                  <a:cubicBezTo>
                    <a:pt x="72" y="71"/>
                    <a:pt x="1" y="71"/>
                    <a:pt x="1" y="148"/>
                  </a:cubicBezTo>
                  <a:cubicBezTo>
                    <a:pt x="1" y="148"/>
                    <a:pt x="72" y="148"/>
                    <a:pt x="72" y="219"/>
                  </a:cubicBezTo>
                  <a:lnTo>
                    <a:pt x="149" y="219"/>
                  </a:lnTo>
                  <a:cubicBezTo>
                    <a:pt x="297" y="219"/>
                    <a:pt x="368" y="219"/>
                    <a:pt x="445" y="148"/>
                  </a:cubicBezTo>
                  <a:cubicBezTo>
                    <a:pt x="368" y="71"/>
                    <a:pt x="297" y="71"/>
                    <a:pt x="220" y="0"/>
                  </a:cubicBezTo>
                  <a:cubicBezTo>
                    <a:pt x="149" y="0"/>
                    <a:pt x="149" y="0"/>
                    <a:pt x="72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39" name="Google Shape;2052;p59">
              <a:extLst>
                <a:ext uri="{FF2B5EF4-FFF2-40B4-BE49-F238E27FC236}">
                  <a16:creationId xmlns:a16="http://schemas.microsoft.com/office/drawing/2014/main" id="{178D73A9-DAC7-B972-79EE-5E5FBD96997D}"/>
                </a:ext>
              </a:extLst>
            </p:cNvPr>
            <p:cNvSpPr/>
            <p:nvPr/>
          </p:nvSpPr>
          <p:spPr>
            <a:xfrm>
              <a:off x="4120100" y="2610625"/>
              <a:ext cx="5500" cy="5650"/>
            </a:xfrm>
            <a:custGeom>
              <a:avLst/>
              <a:gdLst/>
              <a:ahLst/>
              <a:cxnLst/>
              <a:rect l="l" t="t" r="r" b="b"/>
              <a:pathLst>
                <a:path w="220" h="226" extrusionOk="0">
                  <a:moveTo>
                    <a:pt x="219" y="148"/>
                  </a:moveTo>
                  <a:cubicBezTo>
                    <a:pt x="219" y="77"/>
                    <a:pt x="219" y="77"/>
                    <a:pt x="148" y="0"/>
                  </a:cubicBezTo>
                  <a:lnTo>
                    <a:pt x="71" y="0"/>
                  </a:lnTo>
                  <a:cubicBezTo>
                    <a:pt x="0" y="77"/>
                    <a:pt x="0" y="148"/>
                    <a:pt x="0" y="225"/>
                  </a:cubicBezTo>
                  <a:cubicBezTo>
                    <a:pt x="71" y="225"/>
                    <a:pt x="148" y="225"/>
                    <a:pt x="219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0" name="Google Shape;2053;p59">
              <a:extLst>
                <a:ext uri="{FF2B5EF4-FFF2-40B4-BE49-F238E27FC236}">
                  <a16:creationId xmlns:a16="http://schemas.microsoft.com/office/drawing/2014/main" id="{9FF2DD13-50C8-2025-6963-C9A37FA11844}"/>
                </a:ext>
              </a:extLst>
            </p:cNvPr>
            <p:cNvSpPr/>
            <p:nvPr/>
          </p:nvSpPr>
          <p:spPr>
            <a:xfrm>
              <a:off x="4928225" y="1120000"/>
              <a:ext cx="9325" cy="9350"/>
            </a:xfrm>
            <a:custGeom>
              <a:avLst/>
              <a:gdLst/>
              <a:ahLst/>
              <a:cxnLst/>
              <a:rect l="l" t="t" r="r" b="b"/>
              <a:pathLst>
                <a:path w="373" h="374" extrusionOk="0">
                  <a:moveTo>
                    <a:pt x="77" y="148"/>
                  </a:moveTo>
                  <a:cubicBezTo>
                    <a:pt x="0" y="225"/>
                    <a:pt x="0" y="373"/>
                    <a:pt x="148" y="373"/>
                  </a:cubicBezTo>
                  <a:cubicBezTo>
                    <a:pt x="148" y="373"/>
                    <a:pt x="296" y="373"/>
                    <a:pt x="296" y="296"/>
                  </a:cubicBezTo>
                  <a:cubicBezTo>
                    <a:pt x="373" y="225"/>
                    <a:pt x="296" y="77"/>
                    <a:pt x="225" y="77"/>
                  </a:cubicBezTo>
                  <a:cubicBezTo>
                    <a:pt x="148" y="0"/>
                    <a:pt x="77" y="77"/>
                    <a:pt x="7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1" name="Google Shape;2054;p59">
              <a:extLst>
                <a:ext uri="{FF2B5EF4-FFF2-40B4-BE49-F238E27FC236}">
                  <a16:creationId xmlns:a16="http://schemas.microsoft.com/office/drawing/2014/main" id="{37FCC1CF-7E8F-8C01-789D-492CC5198036}"/>
                </a:ext>
              </a:extLst>
            </p:cNvPr>
            <p:cNvSpPr/>
            <p:nvPr/>
          </p:nvSpPr>
          <p:spPr>
            <a:xfrm>
              <a:off x="7055025" y="3746150"/>
              <a:ext cx="11125" cy="11125"/>
            </a:xfrm>
            <a:custGeom>
              <a:avLst/>
              <a:gdLst/>
              <a:ahLst/>
              <a:cxnLst/>
              <a:rect l="l" t="t" r="r" b="b"/>
              <a:pathLst>
                <a:path w="445" h="445" extrusionOk="0">
                  <a:moveTo>
                    <a:pt x="226" y="373"/>
                  </a:moveTo>
                  <a:cubicBezTo>
                    <a:pt x="226" y="444"/>
                    <a:pt x="374" y="373"/>
                    <a:pt x="374" y="373"/>
                  </a:cubicBezTo>
                  <a:cubicBezTo>
                    <a:pt x="374" y="373"/>
                    <a:pt x="445" y="225"/>
                    <a:pt x="374" y="225"/>
                  </a:cubicBezTo>
                  <a:cubicBezTo>
                    <a:pt x="297" y="78"/>
                    <a:pt x="149" y="1"/>
                    <a:pt x="1" y="1"/>
                  </a:cubicBezTo>
                  <a:cubicBezTo>
                    <a:pt x="1" y="225"/>
                    <a:pt x="78" y="296"/>
                    <a:pt x="226" y="3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2" name="Google Shape;2055;p59">
              <a:extLst>
                <a:ext uri="{FF2B5EF4-FFF2-40B4-BE49-F238E27FC236}">
                  <a16:creationId xmlns:a16="http://schemas.microsoft.com/office/drawing/2014/main" id="{83DBF957-39F6-4C17-1B2C-FC5B9ED6215A}"/>
                </a:ext>
              </a:extLst>
            </p:cNvPr>
            <p:cNvSpPr/>
            <p:nvPr/>
          </p:nvSpPr>
          <p:spPr>
            <a:xfrm>
              <a:off x="987200" y="1972650"/>
              <a:ext cx="5500" cy="9200"/>
            </a:xfrm>
            <a:custGeom>
              <a:avLst/>
              <a:gdLst/>
              <a:ahLst/>
              <a:cxnLst/>
              <a:rect l="l" t="t" r="r" b="b"/>
              <a:pathLst>
                <a:path w="220" h="368" extrusionOk="0">
                  <a:moveTo>
                    <a:pt x="148" y="367"/>
                  </a:moveTo>
                  <a:cubicBezTo>
                    <a:pt x="219" y="367"/>
                    <a:pt x="219" y="296"/>
                    <a:pt x="219" y="219"/>
                  </a:cubicBezTo>
                  <a:cubicBezTo>
                    <a:pt x="219" y="71"/>
                    <a:pt x="148" y="0"/>
                    <a:pt x="71" y="71"/>
                  </a:cubicBezTo>
                  <a:cubicBezTo>
                    <a:pt x="0" y="71"/>
                    <a:pt x="0" y="219"/>
                    <a:pt x="0" y="296"/>
                  </a:cubicBezTo>
                  <a:cubicBezTo>
                    <a:pt x="71" y="367"/>
                    <a:pt x="148" y="367"/>
                    <a:pt x="148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3" name="Google Shape;2056;p59">
              <a:extLst>
                <a:ext uri="{FF2B5EF4-FFF2-40B4-BE49-F238E27FC236}">
                  <a16:creationId xmlns:a16="http://schemas.microsoft.com/office/drawing/2014/main" id="{E42679DA-506B-E349-5A3B-B9740DFCF390}"/>
                </a:ext>
              </a:extLst>
            </p:cNvPr>
            <p:cNvSpPr/>
            <p:nvPr/>
          </p:nvSpPr>
          <p:spPr>
            <a:xfrm>
              <a:off x="5756750" y="1092325"/>
              <a:ext cx="13050" cy="7425"/>
            </a:xfrm>
            <a:custGeom>
              <a:avLst/>
              <a:gdLst/>
              <a:ahLst/>
              <a:cxnLst/>
              <a:rect l="l" t="t" r="r" b="b"/>
              <a:pathLst>
                <a:path w="522" h="297" extrusionOk="0">
                  <a:moveTo>
                    <a:pt x="0" y="72"/>
                  </a:moveTo>
                  <a:cubicBezTo>
                    <a:pt x="77" y="296"/>
                    <a:pt x="296" y="296"/>
                    <a:pt x="521" y="296"/>
                  </a:cubicBezTo>
                  <a:lnTo>
                    <a:pt x="521" y="220"/>
                  </a:lnTo>
                  <a:lnTo>
                    <a:pt x="521" y="149"/>
                  </a:lnTo>
                  <a:cubicBezTo>
                    <a:pt x="373" y="1"/>
                    <a:pt x="225" y="1"/>
                    <a:pt x="0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4" name="Google Shape;2057;p59">
              <a:extLst>
                <a:ext uri="{FF2B5EF4-FFF2-40B4-BE49-F238E27FC236}">
                  <a16:creationId xmlns:a16="http://schemas.microsoft.com/office/drawing/2014/main" id="{56050674-C4C9-E7AC-C346-C1AC9A4D279F}"/>
                </a:ext>
              </a:extLst>
            </p:cNvPr>
            <p:cNvSpPr/>
            <p:nvPr/>
          </p:nvSpPr>
          <p:spPr>
            <a:xfrm>
              <a:off x="6585275" y="3579700"/>
              <a:ext cx="9350" cy="9350"/>
            </a:xfrm>
            <a:custGeom>
              <a:avLst/>
              <a:gdLst/>
              <a:ahLst/>
              <a:cxnLst/>
              <a:rect l="l" t="t" r="r" b="b"/>
              <a:pathLst>
                <a:path w="374" h="374" extrusionOk="0">
                  <a:moveTo>
                    <a:pt x="78" y="78"/>
                  </a:moveTo>
                  <a:lnTo>
                    <a:pt x="1" y="78"/>
                  </a:lnTo>
                  <a:cubicBezTo>
                    <a:pt x="1" y="149"/>
                    <a:pt x="78" y="297"/>
                    <a:pt x="149" y="374"/>
                  </a:cubicBezTo>
                  <a:lnTo>
                    <a:pt x="297" y="374"/>
                  </a:lnTo>
                  <a:cubicBezTo>
                    <a:pt x="297" y="297"/>
                    <a:pt x="297" y="297"/>
                    <a:pt x="374" y="297"/>
                  </a:cubicBezTo>
                  <a:cubicBezTo>
                    <a:pt x="297" y="149"/>
                    <a:pt x="226" y="1"/>
                    <a:pt x="78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5" name="Google Shape;2058;p59">
              <a:extLst>
                <a:ext uri="{FF2B5EF4-FFF2-40B4-BE49-F238E27FC236}">
                  <a16:creationId xmlns:a16="http://schemas.microsoft.com/office/drawing/2014/main" id="{2FE32AED-5440-EED0-E9DA-4FCD0AFA6F86}"/>
                </a:ext>
              </a:extLst>
            </p:cNvPr>
            <p:cNvSpPr/>
            <p:nvPr/>
          </p:nvSpPr>
          <p:spPr>
            <a:xfrm>
              <a:off x="2387125" y="1216175"/>
              <a:ext cx="1950" cy="1925"/>
            </a:xfrm>
            <a:custGeom>
              <a:avLst/>
              <a:gdLst/>
              <a:ahLst/>
              <a:cxnLst/>
              <a:rect l="l" t="t" r="r" b="b"/>
              <a:pathLst>
                <a:path w="78" h="77" extrusionOk="0">
                  <a:moveTo>
                    <a:pt x="1" y="0"/>
                  </a:moveTo>
                  <a:lnTo>
                    <a:pt x="1" y="77"/>
                  </a:lnTo>
                  <a:lnTo>
                    <a:pt x="77" y="77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6" name="Google Shape;2059;p59">
              <a:extLst>
                <a:ext uri="{FF2B5EF4-FFF2-40B4-BE49-F238E27FC236}">
                  <a16:creationId xmlns:a16="http://schemas.microsoft.com/office/drawing/2014/main" id="{7A1B8D03-7724-5966-0A5F-68BBA28D5701}"/>
                </a:ext>
              </a:extLst>
            </p:cNvPr>
            <p:cNvSpPr/>
            <p:nvPr/>
          </p:nvSpPr>
          <p:spPr>
            <a:xfrm>
              <a:off x="2379725" y="1216175"/>
              <a:ext cx="7425" cy="9325"/>
            </a:xfrm>
            <a:custGeom>
              <a:avLst/>
              <a:gdLst/>
              <a:ahLst/>
              <a:cxnLst/>
              <a:rect l="l" t="t" r="r" b="b"/>
              <a:pathLst>
                <a:path w="297" h="373" extrusionOk="0">
                  <a:moveTo>
                    <a:pt x="78" y="148"/>
                  </a:moveTo>
                  <a:cubicBezTo>
                    <a:pt x="1" y="225"/>
                    <a:pt x="1" y="373"/>
                    <a:pt x="78" y="373"/>
                  </a:cubicBezTo>
                  <a:cubicBezTo>
                    <a:pt x="149" y="373"/>
                    <a:pt x="226" y="373"/>
                    <a:pt x="297" y="296"/>
                  </a:cubicBezTo>
                  <a:lnTo>
                    <a:pt x="297" y="77"/>
                  </a:lnTo>
                  <a:cubicBezTo>
                    <a:pt x="226" y="0"/>
                    <a:pt x="149" y="77"/>
                    <a:pt x="78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7" name="Google Shape;2060;p59">
              <a:extLst>
                <a:ext uri="{FF2B5EF4-FFF2-40B4-BE49-F238E27FC236}">
                  <a16:creationId xmlns:a16="http://schemas.microsoft.com/office/drawing/2014/main" id="{74207E4C-7B7F-D6D4-9AE6-B8F4DEABC232}"/>
                </a:ext>
              </a:extLst>
            </p:cNvPr>
            <p:cNvSpPr/>
            <p:nvPr/>
          </p:nvSpPr>
          <p:spPr>
            <a:xfrm>
              <a:off x="6829400" y="3607525"/>
              <a:ext cx="9350" cy="7425"/>
            </a:xfrm>
            <a:custGeom>
              <a:avLst/>
              <a:gdLst/>
              <a:ahLst/>
              <a:cxnLst/>
              <a:rect l="l" t="t" r="r" b="b"/>
              <a:pathLst>
                <a:path w="374" h="297" extrusionOk="0">
                  <a:moveTo>
                    <a:pt x="297" y="148"/>
                  </a:moveTo>
                  <a:cubicBezTo>
                    <a:pt x="297" y="148"/>
                    <a:pt x="374" y="71"/>
                    <a:pt x="297" y="71"/>
                  </a:cubicBezTo>
                  <a:cubicBezTo>
                    <a:pt x="226" y="0"/>
                    <a:pt x="149" y="0"/>
                    <a:pt x="78" y="0"/>
                  </a:cubicBezTo>
                  <a:cubicBezTo>
                    <a:pt x="1" y="0"/>
                    <a:pt x="1" y="0"/>
                    <a:pt x="1" y="71"/>
                  </a:cubicBezTo>
                  <a:lnTo>
                    <a:pt x="1" y="219"/>
                  </a:lnTo>
                  <a:cubicBezTo>
                    <a:pt x="149" y="296"/>
                    <a:pt x="297" y="296"/>
                    <a:pt x="29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8" name="Google Shape;2061;p59">
              <a:extLst>
                <a:ext uri="{FF2B5EF4-FFF2-40B4-BE49-F238E27FC236}">
                  <a16:creationId xmlns:a16="http://schemas.microsoft.com/office/drawing/2014/main" id="{88F54D0D-A1C0-5365-31E7-9180CD591674}"/>
                </a:ext>
              </a:extLst>
            </p:cNvPr>
            <p:cNvSpPr/>
            <p:nvPr/>
          </p:nvSpPr>
          <p:spPr>
            <a:xfrm>
              <a:off x="7238200" y="4069875"/>
              <a:ext cx="5500" cy="9200"/>
            </a:xfrm>
            <a:custGeom>
              <a:avLst/>
              <a:gdLst/>
              <a:ahLst/>
              <a:cxnLst/>
              <a:rect l="l" t="t" r="r" b="b"/>
              <a:pathLst>
                <a:path w="220" h="368" extrusionOk="0">
                  <a:moveTo>
                    <a:pt x="220" y="296"/>
                  </a:moveTo>
                  <a:lnTo>
                    <a:pt x="220" y="71"/>
                  </a:lnTo>
                  <a:cubicBezTo>
                    <a:pt x="148" y="0"/>
                    <a:pt x="72" y="0"/>
                    <a:pt x="72" y="71"/>
                  </a:cubicBezTo>
                  <a:cubicBezTo>
                    <a:pt x="1" y="71"/>
                    <a:pt x="1" y="148"/>
                    <a:pt x="1" y="148"/>
                  </a:cubicBezTo>
                  <a:cubicBezTo>
                    <a:pt x="1" y="219"/>
                    <a:pt x="1" y="296"/>
                    <a:pt x="72" y="367"/>
                  </a:cubicBezTo>
                  <a:cubicBezTo>
                    <a:pt x="148" y="367"/>
                    <a:pt x="220" y="367"/>
                    <a:pt x="220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49" name="Google Shape;2062;p59">
              <a:extLst>
                <a:ext uri="{FF2B5EF4-FFF2-40B4-BE49-F238E27FC236}">
                  <a16:creationId xmlns:a16="http://schemas.microsoft.com/office/drawing/2014/main" id="{C4088B26-1754-9F77-8A72-24CCDE7CC609}"/>
                </a:ext>
              </a:extLst>
            </p:cNvPr>
            <p:cNvSpPr/>
            <p:nvPr/>
          </p:nvSpPr>
          <p:spPr>
            <a:xfrm>
              <a:off x="2729350" y="1602775"/>
              <a:ext cx="7425" cy="9175"/>
            </a:xfrm>
            <a:custGeom>
              <a:avLst/>
              <a:gdLst/>
              <a:ahLst/>
              <a:cxnLst/>
              <a:rect l="l" t="t" r="r" b="b"/>
              <a:pathLst>
                <a:path w="297" h="367" extrusionOk="0">
                  <a:moveTo>
                    <a:pt x="219" y="71"/>
                  </a:moveTo>
                  <a:cubicBezTo>
                    <a:pt x="219" y="0"/>
                    <a:pt x="148" y="0"/>
                    <a:pt x="71" y="0"/>
                  </a:cubicBezTo>
                  <a:lnTo>
                    <a:pt x="0" y="71"/>
                  </a:lnTo>
                  <a:lnTo>
                    <a:pt x="0" y="219"/>
                  </a:lnTo>
                  <a:cubicBezTo>
                    <a:pt x="71" y="296"/>
                    <a:pt x="219" y="296"/>
                    <a:pt x="296" y="367"/>
                  </a:cubicBezTo>
                  <a:lnTo>
                    <a:pt x="296" y="219"/>
                  </a:lnTo>
                  <a:cubicBezTo>
                    <a:pt x="296" y="148"/>
                    <a:pt x="219" y="148"/>
                    <a:pt x="219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0" name="Google Shape;2063;p59">
              <a:extLst>
                <a:ext uri="{FF2B5EF4-FFF2-40B4-BE49-F238E27FC236}">
                  <a16:creationId xmlns:a16="http://schemas.microsoft.com/office/drawing/2014/main" id="{A170372B-5DE2-7520-1A30-E2393EADD9DD}"/>
                </a:ext>
              </a:extLst>
            </p:cNvPr>
            <p:cNvSpPr/>
            <p:nvPr/>
          </p:nvSpPr>
          <p:spPr>
            <a:xfrm>
              <a:off x="2083825" y="4639500"/>
              <a:ext cx="9350" cy="12875"/>
            </a:xfrm>
            <a:custGeom>
              <a:avLst/>
              <a:gdLst/>
              <a:ahLst/>
              <a:cxnLst/>
              <a:rect l="l" t="t" r="r" b="b"/>
              <a:pathLst>
                <a:path w="374" h="515" extrusionOk="0">
                  <a:moveTo>
                    <a:pt x="296" y="71"/>
                  </a:moveTo>
                  <a:cubicBezTo>
                    <a:pt x="296" y="71"/>
                    <a:pt x="225" y="0"/>
                    <a:pt x="148" y="0"/>
                  </a:cubicBezTo>
                  <a:cubicBezTo>
                    <a:pt x="77" y="0"/>
                    <a:pt x="0" y="71"/>
                    <a:pt x="77" y="148"/>
                  </a:cubicBezTo>
                  <a:cubicBezTo>
                    <a:pt x="77" y="296"/>
                    <a:pt x="77" y="367"/>
                    <a:pt x="148" y="515"/>
                  </a:cubicBezTo>
                  <a:cubicBezTo>
                    <a:pt x="225" y="444"/>
                    <a:pt x="296" y="367"/>
                    <a:pt x="296" y="296"/>
                  </a:cubicBezTo>
                  <a:cubicBezTo>
                    <a:pt x="373" y="219"/>
                    <a:pt x="296" y="148"/>
                    <a:pt x="296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1" name="Google Shape;2064;p59">
              <a:extLst>
                <a:ext uri="{FF2B5EF4-FFF2-40B4-BE49-F238E27FC236}">
                  <a16:creationId xmlns:a16="http://schemas.microsoft.com/office/drawing/2014/main" id="{0ECFF808-EDC9-8FD8-CA69-47A6AF83F828}"/>
                </a:ext>
              </a:extLst>
            </p:cNvPr>
            <p:cNvSpPr/>
            <p:nvPr/>
          </p:nvSpPr>
          <p:spPr>
            <a:xfrm>
              <a:off x="2085750" y="46523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1"/>
                  </a:moveTo>
                  <a:lnTo>
                    <a:pt x="0" y="1"/>
                  </a:lnTo>
                  <a:lnTo>
                    <a:pt x="71" y="1"/>
                  </a:lnTo>
                  <a:lnTo>
                    <a:pt x="7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2" name="Google Shape;2065;p59">
              <a:extLst>
                <a:ext uri="{FF2B5EF4-FFF2-40B4-BE49-F238E27FC236}">
                  <a16:creationId xmlns:a16="http://schemas.microsoft.com/office/drawing/2014/main" id="{32B77117-EA4E-20A0-4E34-E368BCDBCA0F}"/>
                </a:ext>
              </a:extLst>
            </p:cNvPr>
            <p:cNvSpPr/>
            <p:nvPr/>
          </p:nvSpPr>
          <p:spPr>
            <a:xfrm>
              <a:off x="5192750" y="1040550"/>
              <a:ext cx="9200" cy="9200"/>
            </a:xfrm>
            <a:custGeom>
              <a:avLst/>
              <a:gdLst/>
              <a:ahLst/>
              <a:cxnLst/>
              <a:rect l="l" t="t" r="r" b="b"/>
              <a:pathLst>
                <a:path w="368" h="368" extrusionOk="0">
                  <a:moveTo>
                    <a:pt x="149" y="367"/>
                  </a:moveTo>
                  <a:cubicBezTo>
                    <a:pt x="220" y="296"/>
                    <a:pt x="297" y="296"/>
                    <a:pt x="297" y="296"/>
                  </a:cubicBezTo>
                  <a:cubicBezTo>
                    <a:pt x="368" y="148"/>
                    <a:pt x="368" y="71"/>
                    <a:pt x="220" y="0"/>
                  </a:cubicBezTo>
                  <a:cubicBezTo>
                    <a:pt x="149" y="0"/>
                    <a:pt x="72" y="0"/>
                    <a:pt x="72" y="71"/>
                  </a:cubicBezTo>
                  <a:cubicBezTo>
                    <a:pt x="1" y="219"/>
                    <a:pt x="72" y="296"/>
                    <a:pt x="149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3" name="Google Shape;2066;p59">
              <a:extLst>
                <a:ext uri="{FF2B5EF4-FFF2-40B4-BE49-F238E27FC236}">
                  <a16:creationId xmlns:a16="http://schemas.microsoft.com/office/drawing/2014/main" id="{3BAC1783-18C3-1638-C277-F5942F4EBFAF}"/>
                </a:ext>
              </a:extLst>
            </p:cNvPr>
            <p:cNvSpPr/>
            <p:nvPr/>
          </p:nvSpPr>
          <p:spPr>
            <a:xfrm>
              <a:off x="3010450" y="861075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220" y="296"/>
                  </a:moveTo>
                  <a:cubicBezTo>
                    <a:pt x="296" y="296"/>
                    <a:pt x="296" y="225"/>
                    <a:pt x="296" y="149"/>
                  </a:cubicBezTo>
                  <a:cubicBezTo>
                    <a:pt x="220" y="78"/>
                    <a:pt x="220" y="1"/>
                    <a:pt x="148" y="1"/>
                  </a:cubicBezTo>
                  <a:lnTo>
                    <a:pt x="72" y="1"/>
                  </a:lnTo>
                  <a:cubicBezTo>
                    <a:pt x="1" y="78"/>
                    <a:pt x="1" y="78"/>
                    <a:pt x="1" y="149"/>
                  </a:cubicBezTo>
                  <a:cubicBezTo>
                    <a:pt x="72" y="225"/>
                    <a:pt x="148" y="296"/>
                    <a:pt x="220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4" name="Google Shape;2067;p59">
              <a:extLst>
                <a:ext uri="{FF2B5EF4-FFF2-40B4-BE49-F238E27FC236}">
                  <a16:creationId xmlns:a16="http://schemas.microsoft.com/office/drawing/2014/main" id="{C1AC6FCA-B348-35E9-9B60-BC360937F9D6}"/>
                </a:ext>
              </a:extLst>
            </p:cNvPr>
            <p:cNvSpPr/>
            <p:nvPr/>
          </p:nvSpPr>
          <p:spPr>
            <a:xfrm>
              <a:off x="4273525" y="990525"/>
              <a:ext cx="5650" cy="7425"/>
            </a:xfrm>
            <a:custGeom>
              <a:avLst/>
              <a:gdLst/>
              <a:ahLst/>
              <a:cxnLst/>
              <a:rect l="l" t="t" r="r" b="b"/>
              <a:pathLst>
                <a:path w="226" h="297" extrusionOk="0">
                  <a:moveTo>
                    <a:pt x="148" y="297"/>
                  </a:moveTo>
                  <a:cubicBezTo>
                    <a:pt x="148" y="226"/>
                    <a:pt x="225" y="226"/>
                    <a:pt x="225" y="226"/>
                  </a:cubicBezTo>
                  <a:cubicBezTo>
                    <a:pt x="225" y="149"/>
                    <a:pt x="148" y="78"/>
                    <a:pt x="77" y="78"/>
                  </a:cubicBezTo>
                  <a:cubicBezTo>
                    <a:pt x="0" y="1"/>
                    <a:pt x="0" y="78"/>
                    <a:pt x="0" y="149"/>
                  </a:cubicBezTo>
                  <a:cubicBezTo>
                    <a:pt x="0" y="226"/>
                    <a:pt x="77" y="297"/>
                    <a:pt x="148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5" name="Google Shape;2068;p59">
              <a:extLst>
                <a:ext uri="{FF2B5EF4-FFF2-40B4-BE49-F238E27FC236}">
                  <a16:creationId xmlns:a16="http://schemas.microsoft.com/office/drawing/2014/main" id="{1685344D-442D-967F-7979-B406E3A0CEA3}"/>
                </a:ext>
              </a:extLst>
            </p:cNvPr>
            <p:cNvSpPr/>
            <p:nvPr/>
          </p:nvSpPr>
          <p:spPr>
            <a:xfrm>
              <a:off x="6699950" y="4622775"/>
              <a:ext cx="7425" cy="9350"/>
            </a:xfrm>
            <a:custGeom>
              <a:avLst/>
              <a:gdLst/>
              <a:ahLst/>
              <a:cxnLst/>
              <a:rect l="l" t="t" r="r" b="b"/>
              <a:pathLst>
                <a:path w="297" h="374" extrusionOk="0">
                  <a:moveTo>
                    <a:pt x="77" y="0"/>
                  </a:moveTo>
                  <a:cubicBezTo>
                    <a:pt x="77" y="77"/>
                    <a:pt x="77" y="148"/>
                    <a:pt x="0" y="148"/>
                  </a:cubicBezTo>
                  <a:cubicBezTo>
                    <a:pt x="77" y="225"/>
                    <a:pt x="77" y="296"/>
                    <a:pt x="148" y="296"/>
                  </a:cubicBezTo>
                  <a:cubicBezTo>
                    <a:pt x="225" y="373"/>
                    <a:pt x="296" y="373"/>
                    <a:pt x="296" y="296"/>
                  </a:cubicBezTo>
                  <a:lnTo>
                    <a:pt x="296" y="77"/>
                  </a:lnTo>
                  <a:cubicBezTo>
                    <a:pt x="225" y="0"/>
                    <a:pt x="148" y="0"/>
                    <a:pt x="77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6" name="Google Shape;2069;p59">
              <a:extLst>
                <a:ext uri="{FF2B5EF4-FFF2-40B4-BE49-F238E27FC236}">
                  <a16:creationId xmlns:a16="http://schemas.microsoft.com/office/drawing/2014/main" id="{CA589A2C-199B-62E6-9933-56C5E6E4AFEC}"/>
                </a:ext>
              </a:extLst>
            </p:cNvPr>
            <p:cNvSpPr/>
            <p:nvPr/>
          </p:nvSpPr>
          <p:spPr>
            <a:xfrm>
              <a:off x="2093150" y="4791150"/>
              <a:ext cx="9200" cy="9200"/>
            </a:xfrm>
            <a:custGeom>
              <a:avLst/>
              <a:gdLst/>
              <a:ahLst/>
              <a:cxnLst/>
              <a:rect l="l" t="t" r="r" b="b"/>
              <a:pathLst>
                <a:path w="368" h="368" extrusionOk="0">
                  <a:moveTo>
                    <a:pt x="71" y="71"/>
                  </a:moveTo>
                  <a:cubicBezTo>
                    <a:pt x="0" y="71"/>
                    <a:pt x="0" y="296"/>
                    <a:pt x="71" y="296"/>
                  </a:cubicBezTo>
                  <a:cubicBezTo>
                    <a:pt x="148" y="367"/>
                    <a:pt x="219" y="367"/>
                    <a:pt x="296" y="367"/>
                  </a:cubicBezTo>
                  <a:cubicBezTo>
                    <a:pt x="296" y="296"/>
                    <a:pt x="296" y="148"/>
                    <a:pt x="367" y="0"/>
                  </a:cubicBezTo>
                  <a:cubicBezTo>
                    <a:pt x="219" y="0"/>
                    <a:pt x="148" y="0"/>
                    <a:pt x="7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7" name="Google Shape;2070;p59">
              <a:extLst>
                <a:ext uri="{FF2B5EF4-FFF2-40B4-BE49-F238E27FC236}">
                  <a16:creationId xmlns:a16="http://schemas.microsoft.com/office/drawing/2014/main" id="{9B979CF0-AFD3-05B3-0D25-2514C418D1AD}"/>
                </a:ext>
              </a:extLst>
            </p:cNvPr>
            <p:cNvSpPr/>
            <p:nvPr/>
          </p:nvSpPr>
          <p:spPr>
            <a:xfrm>
              <a:off x="6894200" y="3777675"/>
              <a:ext cx="14825" cy="9200"/>
            </a:xfrm>
            <a:custGeom>
              <a:avLst/>
              <a:gdLst/>
              <a:ahLst/>
              <a:cxnLst/>
              <a:rect l="l" t="t" r="r" b="b"/>
              <a:pathLst>
                <a:path w="593" h="368" extrusionOk="0">
                  <a:moveTo>
                    <a:pt x="593" y="367"/>
                  </a:moveTo>
                  <a:cubicBezTo>
                    <a:pt x="516" y="71"/>
                    <a:pt x="445" y="0"/>
                    <a:pt x="149" y="71"/>
                  </a:cubicBezTo>
                  <a:cubicBezTo>
                    <a:pt x="72" y="148"/>
                    <a:pt x="72" y="148"/>
                    <a:pt x="1" y="148"/>
                  </a:cubicBezTo>
                  <a:cubicBezTo>
                    <a:pt x="220" y="148"/>
                    <a:pt x="445" y="296"/>
                    <a:pt x="593" y="36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8" name="Google Shape;2071;p59">
              <a:extLst>
                <a:ext uri="{FF2B5EF4-FFF2-40B4-BE49-F238E27FC236}">
                  <a16:creationId xmlns:a16="http://schemas.microsoft.com/office/drawing/2014/main" id="{453980DE-4ADF-85A6-6CDD-169E04E80F95}"/>
                </a:ext>
              </a:extLst>
            </p:cNvPr>
            <p:cNvSpPr/>
            <p:nvPr/>
          </p:nvSpPr>
          <p:spPr>
            <a:xfrm>
              <a:off x="6892275" y="3781375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8" y="0"/>
                  </a:moveTo>
                  <a:lnTo>
                    <a:pt x="1" y="0"/>
                  </a:lnTo>
                  <a:lnTo>
                    <a:pt x="1" y="71"/>
                  </a:lnTo>
                  <a:lnTo>
                    <a:pt x="78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9" name="Google Shape;2072;p59">
              <a:extLst>
                <a:ext uri="{FF2B5EF4-FFF2-40B4-BE49-F238E27FC236}">
                  <a16:creationId xmlns:a16="http://schemas.microsoft.com/office/drawing/2014/main" id="{E723866F-7278-B1CA-6437-267267500081}"/>
                </a:ext>
              </a:extLst>
            </p:cNvPr>
            <p:cNvSpPr/>
            <p:nvPr/>
          </p:nvSpPr>
          <p:spPr>
            <a:xfrm>
              <a:off x="1821200" y="1506600"/>
              <a:ext cx="5650" cy="5500"/>
            </a:xfrm>
            <a:custGeom>
              <a:avLst/>
              <a:gdLst/>
              <a:ahLst/>
              <a:cxnLst/>
              <a:rect l="l" t="t" r="r" b="b"/>
              <a:pathLst>
                <a:path w="226" h="220" extrusionOk="0">
                  <a:moveTo>
                    <a:pt x="78" y="0"/>
                  </a:moveTo>
                  <a:cubicBezTo>
                    <a:pt x="1" y="0"/>
                    <a:pt x="1" y="71"/>
                    <a:pt x="1" y="148"/>
                  </a:cubicBezTo>
                  <a:cubicBezTo>
                    <a:pt x="1" y="219"/>
                    <a:pt x="78" y="219"/>
                    <a:pt x="78" y="219"/>
                  </a:cubicBezTo>
                  <a:cubicBezTo>
                    <a:pt x="149" y="219"/>
                    <a:pt x="226" y="219"/>
                    <a:pt x="226" y="148"/>
                  </a:cubicBezTo>
                  <a:cubicBezTo>
                    <a:pt x="226" y="71"/>
                    <a:pt x="226" y="0"/>
                    <a:pt x="78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0" name="Google Shape;2073;p59">
              <a:extLst>
                <a:ext uri="{FF2B5EF4-FFF2-40B4-BE49-F238E27FC236}">
                  <a16:creationId xmlns:a16="http://schemas.microsoft.com/office/drawing/2014/main" id="{3EC8A71A-6BF9-2417-F325-B57F013C8918}"/>
                </a:ext>
              </a:extLst>
            </p:cNvPr>
            <p:cNvSpPr/>
            <p:nvPr/>
          </p:nvSpPr>
          <p:spPr>
            <a:xfrm>
              <a:off x="3298950" y="289735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72" y="148"/>
                  </a:moveTo>
                  <a:cubicBezTo>
                    <a:pt x="1" y="148"/>
                    <a:pt x="1" y="219"/>
                    <a:pt x="72" y="296"/>
                  </a:cubicBezTo>
                  <a:lnTo>
                    <a:pt x="220" y="296"/>
                  </a:lnTo>
                  <a:cubicBezTo>
                    <a:pt x="220" y="219"/>
                    <a:pt x="297" y="219"/>
                    <a:pt x="297" y="148"/>
                  </a:cubicBezTo>
                  <a:cubicBezTo>
                    <a:pt x="297" y="71"/>
                    <a:pt x="297" y="71"/>
                    <a:pt x="2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1" name="Google Shape;2074;p59">
              <a:extLst>
                <a:ext uri="{FF2B5EF4-FFF2-40B4-BE49-F238E27FC236}">
                  <a16:creationId xmlns:a16="http://schemas.microsoft.com/office/drawing/2014/main" id="{27C5C387-12DA-FB91-FD2F-4AEAC721C953}"/>
                </a:ext>
              </a:extLst>
            </p:cNvPr>
            <p:cNvSpPr/>
            <p:nvPr/>
          </p:nvSpPr>
          <p:spPr>
            <a:xfrm>
              <a:off x="6363350" y="291585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226" y="71"/>
                  </a:moveTo>
                  <a:cubicBezTo>
                    <a:pt x="297" y="71"/>
                    <a:pt x="226" y="0"/>
                    <a:pt x="226" y="0"/>
                  </a:cubicBezTo>
                  <a:cubicBezTo>
                    <a:pt x="78" y="0"/>
                    <a:pt x="1" y="71"/>
                    <a:pt x="1" y="219"/>
                  </a:cubicBezTo>
                  <a:cubicBezTo>
                    <a:pt x="1" y="219"/>
                    <a:pt x="78" y="219"/>
                    <a:pt x="78" y="296"/>
                  </a:cubicBezTo>
                  <a:lnTo>
                    <a:pt x="149" y="219"/>
                  </a:lnTo>
                  <a:cubicBezTo>
                    <a:pt x="226" y="148"/>
                    <a:pt x="226" y="148"/>
                    <a:pt x="226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2" name="Google Shape;2075;p59">
              <a:extLst>
                <a:ext uri="{FF2B5EF4-FFF2-40B4-BE49-F238E27FC236}">
                  <a16:creationId xmlns:a16="http://schemas.microsoft.com/office/drawing/2014/main" id="{374A8540-27B6-00D3-E8C5-FC788375BF84}"/>
                </a:ext>
              </a:extLst>
            </p:cNvPr>
            <p:cNvSpPr/>
            <p:nvPr/>
          </p:nvSpPr>
          <p:spPr>
            <a:xfrm>
              <a:off x="1985875" y="2976800"/>
              <a:ext cx="5500" cy="5650"/>
            </a:xfrm>
            <a:custGeom>
              <a:avLst/>
              <a:gdLst/>
              <a:ahLst/>
              <a:cxnLst/>
              <a:rect l="l" t="t" r="r" b="b"/>
              <a:pathLst>
                <a:path w="220" h="226" extrusionOk="0">
                  <a:moveTo>
                    <a:pt x="220" y="148"/>
                  </a:moveTo>
                  <a:cubicBezTo>
                    <a:pt x="149" y="77"/>
                    <a:pt x="149" y="0"/>
                    <a:pt x="72" y="0"/>
                  </a:cubicBezTo>
                  <a:cubicBezTo>
                    <a:pt x="72" y="77"/>
                    <a:pt x="1" y="77"/>
                    <a:pt x="1" y="148"/>
                  </a:cubicBezTo>
                  <a:lnTo>
                    <a:pt x="72" y="225"/>
                  </a:lnTo>
                  <a:cubicBezTo>
                    <a:pt x="149" y="225"/>
                    <a:pt x="220" y="225"/>
                    <a:pt x="220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3" name="Google Shape;2076;p59">
              <a:extLst>
                <a:ext uri="{FF2B5EF4-FFF2-40B4-BE49-F238E27FC236}">
                  <a16:creationId xmlns:a16="http://schemas.microsoft.com/office/drawing/2014/main" id="{1C141969-95EC-2206-83EE-ADF86C88F0D7}"/>
                </a:ext>
              </a:extLst>
            </p:cNvPr>
            <p:cNvSpPr/>
            <p:nvPr/>
          </p:nvSpPr>
          <p:spPr>
            <a:xfrm>
              <a:off x="1935875" y="2982425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148" y="296"/>
                  </a:moveTo>
                  <a:cubicBezTo>
                    <a:pt x="225" y="219"/>
                    <a:pt x="225" y="148"/>
                    <a:pt x="296" y="148"/>
                  </a:cubicBezTo>
                  <a:lnTo>
                    <a:pt x="148" y="0"/>
                  </a:lnTo>
                  <a:cubicBezTo>
                    <a:pt x="77" y="0"/>
                    <a:pt x="77" y="71"/>
                    <a:pt x="0" y="148"/>
                  </a:cubicBezTo>
                  <a:cubicBezTo>
                    <a:pt x="0" y="219"/>
                    <a:pt x="77" y="296"/>
                    <a:pt x="148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4" name="Google Shape;2077;p59">
              <a:extLst>
                <a:ext uri="{FF2B5EF4-FFF2-40B4-BE49-F238E27FC236}">
                  <a16:creationId xmlns:a16="http://schemas.microsoft.com/office/drawing/2014/main" id="{F4F01E8F-BA65-2B08-8842-736C2DBF93D1}"/>
                </a:ext>
              </a:extLst>
            </p:cNvPr>
            <p:cNvSpPr/>
            <p:nvPr/>
          </p:nvSpPr>
          <p:spPr>
            <a:xfrm>
              <a:off x="2009850" y="3015700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77" y="1"/>
                  </a:moveTo>
                  <a:lnTo>
                    <a:pt x="77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5" name="Google Shape;2078;p59">
              <a:extLst>
                <a:ext uri="{FF2B5EF4-FFF2-40B4-BE49-F238E27FC236}">
                  <a16:creationId xmlns:a16="http://schemas.microsoft.com/office/drawing/2014/main" id="{66D83B79-9973-A3A6-9A44-EBDEB0E77834}"/>
                </a:ext>
              </a:extLst>
            </p:cNvPr>
            <p:cNvSpPr/>
            <p:nvPr/>
          </p:nvSpPr>
          <p:spPr>
            <a:xfrm>
              <a:off x="2011775" y="301570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219" y="220"/>
                  </a:moveTo>
                  <a:lnTo>
                    <a:pt x="219" y="149"/>
                  </a:lnTo>
                  <a:cubicBezTo>
                    <a:pt x="296" y="72"/>
                    <a:pt x="219" y="1"/>
                    <a:pt x="148" y="1"/>
                  </a:cubicBezTo>
                  <a:lnTo>
                    <a:pt x="0" y="1"/>
                  </a:lnTo>
                  <a:lnTo>
                    <a:pt x="0" y="220"/>
                  </a:lnTo>
                  <a:cubicBezTo>
                    <a:pt x="71" y="297"/>
                    <a:pt x="148" y="297"/>
                    <a:pt x="219" y="22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6" name="Google Shape;2079;p59">
              <a:extLst>
                <a:ext uri="{FF2B5EF4-FFF2-40B4-BE49-F238E27FC236}">
                  <a16:creationId xmlns:a16="http://schemas.microsoft.com/office/drawing/2014/main" id="{AD76357F-21ED-323F-6DDA-4C6EE12187BB}"/>
                </a:ext>
              </a:extLst>
            </p:cNvPr>
            <p:cNvSpPr/>
            <p:nvPr/>
          </p:nvSpPr>
          <p:spPr>
            <a:xfrm>
              <a:off x="2703450" y="1534250"/>
              <a:ext cx="5500" cy="7425"/>
            </a:xfrm>
            <a:custGeom>
              <a:avLst/>
              <a:gdLst/>
              <a:ahLst/>
              <a:cxnLst/>
              <a:rect l="l" t="t" r="r" b="b"/>
              <a:pathLst>
                <a:path w="220" h="297" extrusionOk="0">
                  <a:moveTo>
                    <a:pt x="219" y="226"/>
                  </a:moveTo>
                  <a:cubicBezTo>
                    <a:pt x="219" y="149"/>
                    <a:pt x="219" y="78"/>
                    <a:pt x="148" y="1"/>
                  </a:cubicBezTo>
                  <a:cubicBezTo>
                    <a:pt x="148" y="78"/>
                    <a:pt x="71" y="78"/>
                    <a:pt x="0" y="78"/>
                  </a:cubicBezTo>
                  <a:cubicBezTo>
                    <a:pt x="0" y="149"/>
                    <a:pt x="0" y="226"/>
                    <a:pt x="71" y="297"/>
                  </a:cubicBezTo>
                  <a:cubicBezTo>
                    <a:pt x="148" y="297"/>
                    <a:pt x="219" y="297"/>
                    <a:pt x="219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7" name="Google Shape;2080;p59">
              <a:extLst>
                <a:ext uri="{FF2B5EF4-FFF2-40B4-BE49-F238E27FC236}">
                  <a16:creationId xmlns:a16="http://schemas.microsoft.com/office/drawing/2014/main" id="{0448C363-4D59-BCD5-5D6E-C830F2CB0805}"/>
                </a:ext>
              </a:extLst>
            </p:cNvPr>
            <p:cNvSpPr/>
            <p:nvPr/>
          </p:nvSpPr>
          <p:spPr>
            <a:xfrm>
              <a:off x="1817500" y="303420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78" y="72"/>
                  </a:moveTo>
                  <a:cubicBezTo>
                    <a:pt x="1" y="149"/>
                    <a:pt x="78" y="220"/>
                    <a:pt x="149" y="297"/>
                  </a:cubicBezTo>
                  <a:cubicBezTo>
                    <a:pt x="226" y="297"/>
                    <a:pt x="226" y="297"/>
                    <a:pt x="297" y="220"/>
                  </a:cubicBezTo>
                  <a:cubicBezTo>
                    <a:pt x="297" y="149"/>
                    <a:pt x="297" y="72"/>
                    <a:pt x="226" y="1"/>
                  </a:cubicBezTo>
                  <a:cubicBezTo>
                    <a:pt x="149" y="1"/>
                    <a:pt x="78" y="1"/>
                    <a:pt x="78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8" name="Google Shape;2081;p59">
              <a:extLst>
                <a:ext uri="{FF2B5EF4-FFF2-40B4-BE49-F238E27FC236}">
                  <a16:creationId xmlns:a16="http://schemas.microsoft.com/office/drawing/2014/main" id="{B7F5CB78-2EB2-A097-6BDD-415AC33B5D37}"/>
                </a:ext>
              </a:extLst>
            </p:cNvPr>
            <p:cNvSpPr/>
            <p:nvPr/>
          </p:nvSpPr>
          <p:spPr>
            <a:xfrm>
              <a:off x="2316850" y="3237650"/>
              <a:ext cx="5650" cy="3725"/>
            </a:xfrm>
            <a:custGeom>
              <a:avLst/>
              <a:gdLst/>
              <a:ahLst/>
              <a:cxnLst/>
              <a:rect l="l" t="t" r="r" b="b"/>
              <a:pathLst>
                <a:path w="226" h="149" extrusionOk="0">
                  <a:moveTo>
                    <a:pt x="0" y="0"/>
                  </a:moveTo>
                  <a:cubicBezTo>
                    <a:pt x="0" y="71"/>
                    <a:pt x="0" y="148"/>
                    <a:pt x="77" y="148"/>
                  </a:cubicBezTo>
                  <a:lnTo>
                    <a:pt x="148" y="148"/>
                  </a:lnTo>
                  <a:cubicBezTo>
                    <a:pt x="225" y="0"/>
                    <a:pt x="148" y="0"/>
                    <a:pt x="77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9" name="Google Shape;2082;p59">
              <a:extLst>
                <a:ext uri="{FF2B5EF4-FFF2-40B4-BE49-F238E27FC236}">
                  <a16:creationId xmlns:a16="http://schemas.microsoft.com/office/drawing/2014/main" id="{F26D2E3E-9C73-A757-13E5-ECACBA97A04D}"/>
                </a:ext>
              </a:extLst>
            </p:cNvPr>
            <p:cNvSpPr/>
            <p:nvPr/>
          </p:nvSpPr>
          <p:spPr>
            <a:xfrm>
              <a:off x="2261375" y="1545350"/>
              <a:ext cx="7425" cy="3725"/>
            </a:xfrm>
            <a:custGeom>
              <a:avLst/>
              <a:gdLst/>
              <a:ahLst/>
              <a:cxnLst/>
              <a:rect l="l" t="t" r="r" b="b"/>
              <a:pathLst>
                <a:path w="297" h="149" extrusionOk="0">
                  <a:moveTo>
                    <a:pt x="225" y="1"/>
                  </a:moveTo>
                  <a:lnTo>
                    <a:pt x="77" y="1"/>
                  </a:lnTo>
                  <a:cubicBezTo>
                    <a:pt x="77" y="78"/>
                    <a:pt x="0" y="78"/>
                    <a:pt x="0" y="78"/>
                  </a:cubicBezTo>
                  <a:cubicBezTo>
                    <a:pt x="77" y="149"/>
                    <a:pt x="77" y="149"/>
                    <a:pt x="148" y="149"/>
                  </a:cubicBezTo>
                  <a:cubicBezTo>
                    <a:pt x="225" y="149"/>
                    <a:pt x="296" y="78"/>
                    <a:pt x="225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0" name="Google Shape;2083;p59">
              <a:extLst>
                <a:ext uri="{FF2B5EF4-FFF2-40B4-BE49-F238E27FC236}">
                  <a16:creationId xmlns:a16="http://schemas.microsoft.com/office/drawing/2014/main" id="{7543ACB0-54A5-DCC4-AEDB-9D00095D6F02}"/>
                </a:ext>
              </a:extLst>
            </p:cNvPr>
            <p:cNvSpPr/>
            <p:nvPr/>
          </p:nvSpPr>
          <p:spPr>
            <a:xfrm>
              <a:off x="6274575" y="3272700"/>
              <a:ext cx="5650" cy="5650"/>
            </a:xfrm>
            <a:custGeom>
              <a:avLst/>
              <a:gdLst/>
              <a:ahLst/>
              <a:cxnLst/>
              <a:rect l="l" t="t" r="r" b="b"/>
              <a:pathLst>
                <a:path w="226" h="226" extrusionOk="0">
                  <a:moveTo>
                    <a:pt x="226" y="149"/>
                  </a:moveTo>
                  <a:cubicBezTo>
                    <a:pt x="149" y="149"/>
                    <a:pt x="149" y="78"/>
                    <a:pt x="149" y="1"/>
                  </a:cubicBezTo>
                  <a:cubicBezTo>
                    <a:pt x="78" y="78"/>
                    <a:pt x="1" y="78"/>
                    <a:pt x="1" y="149"/>
                  </a:cubicBezTo>
                  <a:cubicBezTo>
                    <a:pt x="78" y="149"/>
                    <a:pt x="78" y="226"/>
                    <a:pt x="149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1" name="Google Shape;2084;p59">
              <a:extLst>
                <a:ext uri="{FF2B5EF4-FFF2-40B4-BE49-F238E27FC236}">
                  <a16:creationId xmlns:a16="http://schemas.microsoft.com/office/drawing/2014/main" id="{073A5A7D-90A6-F8E7-1AC3-1BBDB5C41D42}"/>
                </a:ext>
              </a:extLst>
            </p:cNvPr>
            <p:cNvSpPr/>
            <p:nvPr/>
          </p:nvSpPr>
          <p:spPr>
            <a:xfrm>
              <a:off x="5627300" y="3285725"/>
              <a:ext cx="3725" cy="7425"/>
            </a:xfrm>
            <a:custGeom>
              <a:avLst/>
              <a:gdLst/>
              <a:ahLst/>
              <a:cxnLst/>
              <a:rect l="l" t="t" r="r" b="b"/>
              <a:pathLst>
                <a:path w="149" h="297" extrusionOk="0">
                  <a:moveTo>
                    <a:pt x="77" y="0"/>
                  </a:moveTo>
                  <a:cubicBezTo>
                    <a:pt x="0" y="148"/>
                    <a:pt x="0" y="296"/>
                    <a:pt x="148" y="296"/>
                  </a:cubicBezTo>
                  <a:lnTo>
                    <a:pt x="148" y="219"/>
                  </a:lnTo>
                  <a:lnTo>
                    <a:pt x="148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2" name="Google Shape;2085;p59">
              <a:extLst>
                <a:ext uri="{FF2B5EF4-FFF2-40B4-BE49-F238E27FC236}">
                  <a16:creationId xmlns:a16="http://schemas.microsoft.com/office/drawing/2014/main" id="{47369E7E-FE2D-3535-059B-C4447EC2CD08}"/>
                </a:ext>
              </a:extLst>
            </p:cNvPr>
            <p:cNvSpPr/>
            <p:nvPr/>
          </p:nvSpPr>
          <p:spPr>
            <a:xfrm>
              <a:off x="6278275" y="3407775"/>
              <a:ext cx="5650" cy="7425"/>
            </a:xfrm>
            <a:custGeom>
              <a:avLst/>
              <a:gdLst/>
              <a:ahLst/>
              <a:cxnLst/>
              <a:rect l="l" t="t" r="r" b="b"/>
              <a:pathLst>
                <a:path w="226" h="297" extrusionOk="0">
                  <a:moveTo>
                    <a:pt x="226" y="72"/>
                  </a:moveTo>
                  <a:cubicBezTo>
                    <a:pt x="226" y="1"/>
                    <a:pt x="149" y="1"/>
                    <a:pt x="78" y="1"/>
                  </a:cubicBezTo>
                  <a:cubicBezTo>
                    <a:pt x="1" y="72"/>
                    <a:pt x="1" y="149"/>
                    <a:pt x="1" y="220"/>
                  </a:cubicBezTo>
                  <a:cubicBezTo>
                    <a:pt x="78" y="220"/>
                    <a:pt x="149" y="220"/>
                    <a:pt x="149" y="297"/>
                  </a:cubicBezTo>
                  <a:cubicBezTo>
                    <a:pt x="226" y="220"/>
                    <a:pt x="226" y="149"/>
                    <a:pt x="226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3" name="Google Shape;2086;p59">
              <a:extLst>
                <a:ext uri="{FF2B5EF4-FFF2-40B4-BE49-F238E27FC236}">
                  <a16:creationId xmlns:a16="http://schemas.microsoft.com/office/drawing/2014/main" id="{E98190C2-9D31-8500-AC95-85EA062D8B68}"/>
                </a:ext>
              </a:extLst>
            </p:cNvPr>
            <p:cNvSpPr/>
            <p:nvPr/>
          </p:nvSpPr>
          <p:spPr>
            <a:xfrm>
              <a:off x="6455825" y="3603825"/>
              <a:ext cx="9350" cy="5500"/>
            </a:xfrm>
            <a:custGeom>
              <a:avLst/>
              <a:gdLst/>
              <a:ahLst/>
              <a:cxnLst/>
              <a:rect l="l" t="t" r="r" b="b"/>
              <a:pathLst>
                <a:path w="374" h="220" extrusionOk="0">
                  <a:moveTo>
                    <a:pt x="296" y="71"/>
                  </a:moveTo>
                  <a:cubicBezTo>
                    <a:pt x="296" y="71"/>
                    <a:pt x="225" y="0"/>
                    <a:pt x="149" y="0"/>
                  </a:cubicBezTo>
                  <a:cubicBezTo>
                    <a:pt x="149" y="0"/>
                    <a:pt x="77" y="71"/>
                    <a:pt x="1" y="71"/>
                  </a:cubicBezTo>
                  <a:cubicBezTo>
                    <a:pt x="1" y="148"/>
                    <a:pt x="1" y="219"/>
                    <a:pt x="149" y="219"/>
                  </a:cubicBezTo>
                  <a:cubicBezTo>
                    <a:pt x="225" y="219"/>
                    <a:pt x="373" y="219"/>
                    <a:pt x="296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4" name="Google Shape;2087;p59">
              <a:extLst>
                <a:ext uri="{FF2B5EF4-FFF2-40B4-BE49-F238E27FC236}">
                  <a16:creationId xmlns:a16="http://schemas.microsoft.com/office/drawing/2014/main" id="{653EC78B-5494-6236-5C41-94E183C08567}"/>
                </a:ext>
              </a:extLst>
            </p:cNvPr>
            <p:cNvSpPr/>
            <p:nvPr/>
          </p:nvSpPr>
          <p:spPr>
            <a:xfrm>
              <a:off x="3337725" y="125877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0" y="71"/>
                  </a:moveTo>
                  <a:cubicBezTo>
                    <a:pt x="0" y="71"/>
                    <a:pt x="0" y="148"/>
                    <a:pt x="77" y="148"/>
                  </a:cubicBezTo>
                  <a:lnTo>
                    <a:pt x="148" y="71"/>
                  </a:lnTo>
                  <a:lnTo>
                    <a:pt x="148" y="0"/>
                  </a:lnTo>
                  <a:cubicBezTo>
                    <a:pt x="77" y="0"/>
                    <a:pt x="77" y="71"/>
                    <a:pt x="0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5" name="Google Shape;2088;p59">
              <a:extLst>
                <a:ext uri="{FF2B5EF4-FFF2-40B4-BE49-F238E27FC236}">
                  <a16:creationId xmlns:a16="http://schemas.microsoft.com/office/drawing/2014/main" id="{F60FD508-D77C-5B85-A5E4-A654F5CA2790}"/>
                </a:ext>
              </a:extLst>
            </p:cNvPr>
            <p:cNvSpPr/>
            <p:nvPr/>
          </p:nvSpPr>
          <p:spPr>
            <a:xfrm>
              <a:off x="6332000" y="3748075"/>
              <a:ext cx="9200" cy="7425"/>
            </a:xfrm>
            <a:custGeom>
              <a:avLst/>
              <a:gdLst/>
              <a:ahLst/>
              <a:cxnLst/>
              <a:rect l="l" t="t" r="r" b="b"/>
              <a:pathLst>
                <a:path w="368" h="297" extrusionOk="0">
                  <a:moveTo>
                    <a:pt x="219" y="72"/>
                  </a:moveTo>
                  <a:cubicBezTo>
                    <a:pt x="148" y="1"/>
                    <a:pt x="0" y="72"/>
                    <a:pt x="0" y="148"/>
                  </a:cubicBezTo>
                  <a:lnTo>
                    <a:pt x="148" y="296"/>
                  </a:lnTo>
                  <a:cubicBezTo>
                    <a:pt x="219" y="296"/>
                    <a:pt x="367" y="148"/>
                    <a:pt x="296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6" name="Google Shape;2089;p59">
              <a:extLst>
                <a:ext uri="{FF2B5EF4-FFF2-40B4-BE49-F238E27FC236}">
                  <a16:creationId xmlns:a16="http://schemas.microsoft.com/office/drawing/2014/main" id="{8DCA2FEF-BB5A-F84F-6238-5506E91B865E}"/>
                </a:ext>
              </a:extLst>
            </p:cNvPr>
            <p:cNvSpPr/>
            <p:nvPr/>
          </p:nvSpPr>
          <p:spPr>
            <a:xfrm>
              <a:off x="6910775" y="3788775"/>
              <a:ext cx="7425" cy="7400"/>
            </a:xfrm>
            <a:custGeom>
              <a:avLst/>
              <a:gdLst/>
              <a:ahLst/>
              <a:cxnLst/>
              <a:rect l="l" t="t" r="r" b="b"/>
              <a:pathLst>
                <a:path w="297" h="296" extrusionOk="0">
                  <a:moveTo>
                    <a:pt x="297" y="148"/>
                  </a:moveTo>
                  <a:lnTo>
                    <a:pt x="226" y="71"/>
                  </a:lnTo>
                  <a:cubicBezTo>
                    <a:pt x="149" y="71"/>
                    <a:pt x="78" y="0"/>
                    <a:pt x="1" y="0"/>
                  </a:cubicBezTo>
                  <a:cubicBezTo>
                    <a:pt x="1" y="71"/>
                    <a:pt x="78" y="148"/>
                    <a:pt x="149" y="219"/>
                  </a:cubicBezTo>
                  <a:cubicBezTo>
                    <a:pt x="226" y="296"/>
                    <a:pt x="297" y="219"/>
                    <a:pt x="29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7" name="Google Shape;2090;p59">
              <a:extLst>
                <a:ext uri="{FF2B5EF4-FFF2-40B4-BE49-F238E27FC236}">
                  <a16:creationId xmlns:a16="http://schemas.microsoft.com/office/drawing/2014/main" id="{3B68C852-7014-A1EF-691B-9CBD36106097}"/>
                </a:ext>
              </a:extLst>
            </p:cNvPr>
            <p:cNvSpPr/>
            <p:nvPr/>
          </p:nvSpPr>
          <p:spPr>
            <a:xfrm>
              <a:off x="6909000" y="3786850"/>
              <a:ext cx="1800" cy="1925"/>
            </a:xfrm>
            <a:custGeom>
              <a:avLst/>
              <a:gdLst/>
              <a:ahLst/>
              <a:cxnLst/>
              <a:rect l="l" t="t" r="r" b="b"/>
              <a:pathLst>
                <a:path w="72" h="77" extrusionOk="0">
                  <a:moveTo>
                    <a:pt x="72" y="77"/>
                  </a:moveTo>
                  <a:lnTo>
                    <a:pt x="1" y="77"/>
                  </a:lnTo>
                  <a:lnTo>
                    <a:pt x="1" y="0"/>
                  </a:lnTo>
                  <a:lnTo>
                    <a:pt x="1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8" name="Google Shape;2091;p59">
              <a:extLst>
                <a:ext uri="{FF2B5EF4-FFF2-40B4-BE49-F238E27FC236}">
                  <a16:creationId xmlns:a16="http://schemas.microsoft.com/office/drawing/2014/main" id="{C8EA3F39-2B3F-E215-71F4-C1BE7F741ACA}"/>
                </a:ext>
              </a:extLst>
            </p:cNvPr>
            <p:cNvSpPr/>
            <p:nvPr/>
          </p:nvSpPr>
          <p:spPr>
            <a:xfrm>
              <a:off x="6637075" y="3955200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7" y="1"/>
                  </a:moveTo>
                  <a:lnTo>
                    <a:pt x="0" y="1"/>
                  </a:lnTo>
                  <a:lnTo>
                    <a:pt x="0" y="72"/>
                  </a:lnTo>
                  <a:lnTo>
                    <a:pt x="0" y="72"/>
                  </a:lnTo>
                  <a:cubicBezTo>
                    <a:pt x="77" y="72"/>
                    <a:pt x="77" y="1"/>
                    <a:pt x="77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9" name="Google Shape;2092;p59">
              <a:extLst>
                <a:ext uri="{FF2B5EF4-FFF2-40B4-BE49-F238E27FC236}">
                  <a16:creationId xmlns:a16="http://schemas.microsoft.com/office/drawing/2014/main" id="{35D47623-FC98-A557-A245-C62F02EE7DAA}"/>
                </a:ext>
              </a:extLst>
            </p:cNvPr>
            <p:cNvSpPr/>
            <p:nvPr/>
          </p:nvSpPr>
          <p:spPr>
            <a:xfrm>
              <a:off x="6639000" y="3949575"/>
              <a:ext cx="7425" cy="5650"/>
            </a:xfrm>
            <a:custGeom>
              <a:avLst/>
              <a:gdLst/>
              <a:ahLst/>
              <a:cxnLst/>
              <a:rect l="l" t="t" r="r" b="b"/>
              <a:pathLst>
                <a:path w="297" h="226" extrusionOk="0">
                  <a:moveTo>
                    <a:pt x="219" y="1"/>
                  </a:moveTo>
                  <a:cubicBezTo>
                    <a:pt x="219" y="1"/>
                    <a:pt x="148" y="1"/>
                    <a:pt x="148" y="78"/>
                  </a:cubicBezTo>
                  <a:lnTo>
                    <a:pt x="0" y="226"/>
                  </a:lnTo>
                  <a:cubicBezTo>
                    <a:pt x="71" y="226"/>
                    <a:pt x="148" y="226"/>
                    <a:pt x="219" y="149"/>
                  </a:cubicBezTo>
                  <a:cubicBezTo>
                    <a:pt x="296" y="149"/>
                    <a:pt x="296" y="78"/>
                    <a:pt x="219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0" name="Google Shape;2093;p59">
              <a:extLst>
                <a:ext uri="{FF2B5EF4-FFF2-40B4-BE49-F238E27FC236}">
                  <a16:creationId xmlns:a16="http://schemas.microsoft.com/office/drawing/2014/main" id="{ECF735C7-D44D-365D-08EB-75EA976AB581}"/>
                </a:ext>
              </a:extLst>
            </p:cNvPr>
            <p:cNvSpPr/>
            <p:nvPr/>
          </p:nvSpPr>
          <p:spPr>
            <a:xfrm>
              <a:off x="6039775" y="4180825"/>
              <a:ext cx="7425" cy="11125"/>
            </a:xfrm>
            <a:custGeom>
              <a:avLst/>
              <a:gdLst/>
              <a:ahLst/>
              <a:cxnLst/>
              <a:rect l="l" t="t" r="r" b="b"/>
              <a:pathLst>
                <a:path w="297" h="445" extrusionOk="0">
                  <a:moveTo>
                    <a:pt x="220" y="72"/>
                  </a:moveTo>
                  <a:cubicBezTo>
                    <a:pt x="1" y="149"/>
                    <a:pt x="1" y="220"/>
                    <a:pt x="149" y="368"/>
                  </a:cubicBezTo>
                  <a:cubicBezTo>
                    <a:pt x="149" y="445"/>
                    <a:pt x="220" y="445"/>
                    <a:pt x="297" y="445"/>
                  </a:cubicBezTo>
                  <a:lnTo>
                    <a:pt x="297" y="72"/>
                  </a:lnTo>
                  <a:cubicBezTo>
                    <a:pt x="220" y="72"/>
                    <a:pt x="220" y="1"/>
                    <a:pt x="220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1" name="Google Shape;2094;p59">
              <a:extLst>
                <a:ext uri="{FF2B5EF4-FFF2-40B4-BE49-F238E27FC236}">
                  <a16:creationId xmlns:a16="http://schemas.microsoft.com/office/drawing/2014/main" id="{AB8AA273-02A1-C3BC-FCA7-2FF7CFEA9E76}"/>
                </a:ext>
              </a:extLst>
            </p:cNvPr>
            <p:cNvSpPr/>
            <p:nvPr/>
          </p:nvSpPr>
          <p:spPr>
            <a:xfrm>
              <a:off x="3378400" y="977675"/>
              <a:ext cx="3725" cy="7400"/>
            </a:xfrm>
            <a:custGeom>
              <a:avLst/>
              <a:gdLst/>
              <a:ahLst/>
              <a:cxnLst/>
              <a:rect l="l" t="t" r="r" b="b"/>
              <a:pathLst>
                <a:path w="149" h="296" extrusionOk="0">
                  <a:moveTo>
                    <a:pt x="149" y="148"/>
                  </a:moveTo>
                  <a:cubicBezTo>
                    <a:pt x="149" y="71"/>
                    <a:pt x="78" y="71"/>
                    <a:pt x="78" y="0"/>
                  </a:cubicBezTo>
                  <a:cubicBezTo>
                    <a:pt x="78" y="71"/>
                    <a:pt x="1" y="71"/>
                    <a:pt x="1" y="148"/>
                  </a:cubicBezTo>
                  <a:cubicBezTo>
                    <a:pt x="1" y="219"/>
                    <a:pt x="78" y="296"/>
                    <a:pt x="78" y="296"/>
                  </a:cubicBezTo>
                  <a:cubicBezTo>
                    <a:pt x="78" y="296"/>
                    <a:pt x="149" y="219"/>
                    <a:pt x="149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2" name="Google Shape;2095;p59">
              <a:extLst>
                <a:ext uri="{FF2B5EF4-FFF2-40B4-BE49-F238E27FC236}">
                  <a16:creationId xmlns:a16="http://schemas.microsoft.com/office/drawing/2014/main" id="{ADB6781A-50C7-97F0-0137-5D5538888F14}"/>
                </a:ext>
              </a:extLst>
            </p:cNvPr>
            <p:cNvSpPr/>
            <p:nvPr/>
          </p:nvSpPr>
          <p:spPr>
            <a:xfrm>
              <a:off x="4371625" y="979450"/>
              <a:ext cx="11100" cy="9325"/>
            </a:xfrm>
            <a:custGeom>
              <a:avLst/>
              <a:gdLst/>
              <a:ahLst/>
              <a:cxnLst/>
              <a:rect l="l" t="t" r="r" b="b"/>
              <a:pathLst>
                <a:path w="444" h="373" extrusionOk="0">
                  <a:moveTo>
                    <a:pt x="296" y="77"/>
                  </a:moveTo>
                  <a:cubicBezTo>
                    <a:pt x="296" y="0"/>
                    <a:pt x="219" y="0"/>
                    <a:pt x="148" y="0"/>
                  </a:cubicBezTo>
                  <a:cubicBezTo>
                    <a:pt x="71" y="0"/>
                    <a:pt x="0" y="77"/>
                    <a:pt x="71" y="148"/>
                  </a:cubicBezTo>
                  <a:cubicBezTo>
                    <a:pt x="71" y="225"/>
                    <a:pt x="148" y="296"/>
                    <a:pt x="219" y="373"/>
                  </a:cubicBezTo>
                  <a:lnTo>
                    <a:pt x="367" y="373"/>
                  </a:lnTo>
                  <a:cubicBezTo>
                    <a:pt x="367" y="296"/>
                    <a:pt x="444" y="148"/>
                    <a:pt x="296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3" name="Google Shape;2096;p59">
              <a:extLst>
                <a:ext uri="{FF2B5EF4-FFF2-40B4-BE49-F238E27FC236}">
                  <a16:creationId xmlns:a16="http://schemas.microsoft.com/office/drawing/2014/main" id="{BA13D3E8-EB04-06B7-1A03-2FE49C58766E}"/>
                </a:ext>
              </a:extLst>
            </p:cNvPr>
            <p:cNvSpPr/>
            <p:nvPr/>
          </p:nvSpPr>
          <p:spPr>
            <a:xfrm>
              <a:off x="2026575" y="1304925"/>
              <a:ext cx="7425" cy="9350"/>
            </a:xfrm>
            <a:custGeom>
              <a:avLst/>
              <a:gdLst/>
              <a:ahLst/>
              <a:cxnLst/>
              <a:rect l="l" t="t" r="r" b="b"/>
              <a:pathLst>
                <a:path w="297" h="374" extrusionOk="0">
                  <a:moveTo>
                    <a:pt x="148" y="1"/>
                  </a:moveTo>
                  <a:cubicBezTo>
                    <a:pt x="71" y="78"/>
                    <a:pt x="0" y="78"/>
                    <a:pt x="0" y="149"/>
                  </a:cubicBezTo>
                  <a:cubicBezTo>
                    <a:pt x="0" y="149"/>
                    <a:pt x="0" y="297"/>
                    <a:pt x="71" y="297"/>
                  </a:cubicBezTo>
                  <a:cubicBezTo>
                    <a:pt x="148" y="374"/>
                    <a:pt x="296" y="297"/>
                    <a:pt x="219" y="149"/>
                  </a:cubicBezTo>
                  <a:cubicBezTo>
                    <a:pt x="219" y="149"/>
                    <a:pt x="219" y="78"/>
                    <a:pt x="148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4" name="Google Shape;2097;p59">
              <a:extLst>
                <a:ext uri="{FF2B5EF4-FFF2-40B4-BE49-F238E27FC236}">
                  <a16:creationId xmlns:a16="http://schemas.microsoft.com/office/drawing/2014/main" id="{C6330934-6969-B661-A151-E183A0057F3E}"/>
                </a:ext>
              </a:extLst>
            </p:cNvPr>
            <p:cNvSpPr/>
            <p:nvPr/>
          </p:nvSpPr>
          <p:spPr>
            <a:xfrm>
              <a:off x="4813550" y="1380825"/>
              <a:ext cx="5650" cy="7425"/>
            </a:xfrm>
            <a:custGeom>
              <a:avLst/>
              <a:gdLst/>
              <a:ahLst/>
              <a:cxnLst/>
              <a:rect l="l" t="t" r="r" b="b"/>
              <a:pathLst>
                <a:path w="226" h="297" extrusionOk="0">
                  <a:moveTo>
                    <a:pt x="77" y="297"/>
                  </a:moveTo>
                  <a:cubicBezTo>
                    <a:pt x="148" y="297"/>
                    <a:pt x="148" y="220"/>
                    <a:pt x="225" y="149"/>
                  </a:cubicBezTo>
                  <a:lnTo>
                    <a:pt x="225" y="72"/>
                  </a:lnTo>
                  <a:cubicBezTo>
                    <a:pt x="225" y="72"/>
                    <a:pt x="225" y="1"/>
                    <a:pt x="148" y="1"/>
                  </a:cubicBezTo>
                  <a:cubicBezTo>
                    <a:pt x="148" y="72"/>
                    <a:pt x="77" y="72"/>
                    <a:pt x="1" y="149"/>
                  </a:cubicBezTo>
                  <a:cubicBezTo>
                    <a:pt x="1" y="149"/>
                    <a:pt x="1" y="297"/>
                    <a:pt x="77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5" name="Google Shape;2098;p59">
              <a:extLst>
                <a:ext uri="{FF2B5EF4-FFF2-40B4-BE49-F238E27FC236}">
                  <a16:creationId xmlns:a16="http://schemas.microsoft.com/office/drawing/2014/main" id="{E3DE9C9E-3FC2-0A98-5BFD-793641792A4F}"/>
                </a:ext>
              </a:extLst>
            </p:cNvPr>
            <p:cNvSpPr/>
            <p:nvPr/>
          </p:nvSpPr>
          <p:spPr>
            <a:xfrm>
              <a:off x="824450" y="1691525"/>
              <a:ext cx="7425" cy="9200"/>
            </a:xfrm>
            <a:custGeom>
              <a:avLst/>
              <a:gdLst/>
              <a:ahLst/>
              <a:cxnLst/>
              <a:rect l="l" t="t" r="r" b="b"/>
              <a:pathLst>
                <a:path w="297" h="368" extrusionOk="0">
                  <a:moveTo>
                    <a:pt x="71" y="72"/>
                  </a:moveTo>
                  <a:cubicBezTo>
                    <a:pt x="71" y="72"/>
                    <a:pt x="0" y="72"/>
                    <a:pt x="0" y="149"/>
                  </a:cubicBezTo>
                  <a:cubicBezTo>
                    <a:pt x="0" y="297"/>
                    <a:pt x="71" y="368"/>
                    <a:pt x="148" y="297"/>
                  </a:cubicBezTo>
                  <a:lnTo>
                    <a:pt x="219" y="297"/>
                  </a:lnTo>
                  <a:cubicBezTo>
                    <a:pt x="296" y="149"/>
                    <a:pt x="148" y="1"/>
                    <a:pt x="7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6" name="Google Shape;2099;p59">
              <a:extLst>
                <a:ext uri="{FF2B5EF4-FFF2-40B4-BE49-F238E27FC236}">
                  <a16:creationId xmlns:a16="http://schemas.microsoft.com/office/drawing/2014/main" id="{1C76C04A-6549-7530-86C1-70B5FC8762E2}"/>
                </a:ext>
              </a:extLst>
            </p:cNvPr>
            <p:cNvSpPr/>
            <p:nvPr/>
          </p:nvSpPr>
          <p:spPr>
            <a:xfrm>
              <a:off x="3837075" y="1721125"/>
              <a:ext cx="7400" cy="5500"/>
            </a:xfrm>
            <a:custGeom>
              <a:avLst/>
              <a:gdLst/>
              <a:ahLst/>
              <a:cxnLst/>
              <a:rect l="l" t="t" r="r" b="b"/>
              <a:pathLst>
                <a:path w="296" h="220" extrusionOk="0">
                  <a:moveTo>
                    <a:pt x="77" y="219"/>
                  </a:moveTo>
                  <a:lnTo>
                    <a:pt x="148" y="148"/>
                  </a:lnTo>
                  <a:lnTo>
                    <a:pt x="296" y="1"/>
                  </a:lnTo>
                  <a:cubicBezTo>
                    <a:pt x="225" y="1"/>
                    <a:pt x="148" y="1"/>
                    <a:pt x="77" y="72"/>
                  </a:cubicBezTo>
                  <a:cubicBezTo>
                    <a:pt x="0" y="72"/>
                    <a:pt x="0" y="148"/>
                    <a:pt x="77" y="21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7" name="Google Shape;2100;p59">
              <a:extLst>
                <a:ext uri="{FF2B5EF4-FFF2-40B4-BE49-F238E27FC236}">
                  <a16:creationId xmlns:a16="http://schemas.microsoft.com/office/drawing/2014/main" id="{4D9B0208-D8F2-8275-6BCF-29F123D693EB}"/>
                </a:ext>
              </a:extLst>
            </p:cNvPr>
            <p:cNvSpPr/>
            <p:nvPr/>
          </p:nvSpPr>
          <p:spPr>
            <a:xfrm>
              <a:off x="3844450" y="171920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1" y="78"/>
                  </a:moveTo>
                  <a:lnTo>
                    <a:pt x="78" y="1"/>
                  </a:lnTo>
                  <a:lnTo>
                    <a:pt x="78" y="1"/>
                  </a:lnTo>
                  <a:lnTo>
                    <a:pt x="78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8" name="Google Shape;2101;p59">
              <a:extLst>
                <a:ext uri="{FF2B5EF4-FFF2-40B4-BE49-F238E27FC236}">
                  <a16:creationId xmlns:a16="http://schemas.microsoft.com/office/drawing/2014/main" id="{80C5407C-3240-FE10-CE37-B1AAC11FFF84}"/>
                </a:ext>
              </a:extLst>
            </p:cNvPr>
            <p:cNvSpPr/>
            <p:nvPr/>
          </p:nvSpPr>
          <p:spPr>
            <a:xfrm>
              <a:off x="4236525" y="1830175"/>
              <a:ext cx="5650" cy="3725"/>
            </a:xfrm>
            <a:custGeom>
              <a:avLst/>
              <a:gdLst/>
              <a:ahLst/>
              <a:cxnLst/>
              <a:rect l="l" t="t" r="r" b="b"/>
              <a:pathLst>
                <a:path w="226" h="149" extrusionOk="0">
                  <a:moveTo>
                    <a:pt x="1" y="77"/>
                  </a:moveTo>
                  <a:lnTo>
                    <a:pt x="78" y="148"/>
                  </a:lnTo>
                  <a:lnTo>
                    <a:pt x="149" y="148"/>
                  </a:lnTo>
                  <a:cubicBezTo>
                    <a:pt x="226" y="77"/>
                    <a:pt x="149" y="0"/>
                    <a:pt x="78" y="0"/>
                  </a:cubicBezTo>
                  <a:cubicBezTo>
                    <a:pt x="1" y="0"/>
                    <a:pt x="1" y="0"/>
                    <a:pt x="1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89" name="Google Shape;2102;p59">
              <a:extLst>
                <a:ext uri="{FF2B5EF4-FFF2-40B4-BE49-F238E27FC236}">
                  <a16:creationId xmlns:a16="http://schemas.microsoft.com/office/drawing/2014/main" id="{B6D88557-B6EA-117C-B2EE-CD99BAA1EB79}"/>
                </a:ext>
              </a:extLst>
            </p:cNvPr>
            <p:cNvSpPr/>
            <p:nvPr/>
          </p:nvSpPr>
          <p:spPr>
            <a:xfrm>
              <a:off x="2302050" y="1848650"/>
              <a:ext cx="7425" cy="7425"/>
            </a:xfrm>
            <a:custGeom>
              <a:avLst/>
              <a:gdLst/>
              <a:ahLst/>
              <a:cxnLst/>
              <a:rect l="l" t="t" r="r" b="b"/>
              <a:pathLst>
                <a:path w="297" h="297" extrusionOk="0">
                  <a:moveTo>
                    <a:pt x="149" y="1"/>
                  </a:moveTo>
                  <a:cubicBezTo>
                    <a:pt x="78" y="1"/>
                    <a:pt x="1" y="78"/>
                    <a:pt x="1" y="149"/>
                  </a:cubicBezTo>
                  <a:lnTo>
                    <a:pt x="149" y="297"/>
                  </a:lnTo>
                  <a:cubicBezTo>
                    <a:pt x="226" y="297"/>
                    <a:pt x="226" y="297"/>
                    <a:pt x="297" y="226"/>
                  </a:cubicBezTo>
                  <a:lnTo>
                    <a:pt x="297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0" name="Google Shape;2103;p59">
              <a:extLst>
                <a:ext uri="{FF2B5EF4-FFF2-40B4-BE49-F238E27FC236}">
                  <a16:creationId xmlns:a16="http://schemas.microsoft.com/office/drawing/2014/main" id="{ABCACA4D-D76D-A185-66B1-04E612DCA5C0}"/>
                </a:ext>
              </a:extLst>
            </p:cNvPr>
            <p:cNvSpPr/>
            <p:nvPr/>
          </p:nvSpPr>
          <p:spPr>
            <a:xfrm>
              <a:off x="5053975" y="1134800"/>
              <a:ext cx="5650" cy="7400"/>
            </a:xfrm>
            <a:custGeom>
              <a:avLst/>
              <a:gdLst/>
              <a:ahLst/>
              <a:cxnLst/>
              <a:rect l="l" t="t" r="r" b="b"/>
              <a:pathLst>
                <a:path w="226" h="296" extrusionOk="0">
                  <a:moveTo>
                    <a:pt x="77" y="77"/>
                  </a:moveTo>
                  <a:cubicBezTo>
                    <a:pt x="77" y="77"/>
                    <a:pt x="0" y="77"/>
                    <a:pt x="0" y="148"/>
                  </a:cubicBezTo>
                  <a:cubicBezTo>
                    <a:pt x="0" y="225"/>
                    <a:pt x="0" y="225"/>
                    <a:pt x="148" y="225"/>
                  </a:cubicBezTo>
                  <a:cubicBezTo>
                    <a:pt x="225" y="296"/>
                    <a:pt x="225" y="225"/>
                    <a:pt x="225" y="148"/>
                  </a:cubicBezTo>
                  <a:cubicBezTo>
                    <a:pt x="225" y="77"/>
                    <a:pt x="148" y="0"/>
                    <a:pt x="77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1" name="Google Shape;2104;p59">
              <a:extLst>
                <a:ext uri="{FF2B5EF4-FFF2-40B4-BE49-F238E27FC236}">
                  <a16:creationId xmlns:a16="http://schemas.microsoft.com/office/drawing/2014/main" id="{EB0182BA-9224-F416-EA21-2DC7B775C150}"/>
                </a:ext>
              </a:extLst>
            </p:cNvPr>
            <p:cNvSpPr/>
            <p:nvPr/>
          </p:nvSpPr>
          <p:spPr>
            <a:xfrm>
              <a:off x="6736925" y="2091000"/>
              <a:ext cx="3725" cy="5500"/>
            </a:xfrm>
            <a:custGeom>
              <a:avLst/>
              <a:gdLst/>
              <a:ahLst/>
              <a:cxnLst/>
              <a:rect l="l" t="t" r="r" b="b"/>
              <a:pathLst>
                <a:path w="149" h="220" extrusionOk="0">
                  <a:moveTo>
                    <a:pt x="149" y="72"/>
                  </a:moveTo>
                  <a:cubicBezTo>
                    <a:pt x="149" y="72"/>
                    <a:pt x="78" y="72"/>
                    <a:pt x="78" y="1"/>
                  </a:cubicBezTo>
                  <a:lnTo>
                    <a:pt x="1" y="72"/>
                  </a:lnTo>
                  <a:lnTo>
                    <a:pt x="1" y="149"/>
                  </a:lnTo>
                  <a:cubicBezTo>
                    <a:pt x="78" y="220"/>
                    <a:pt x="149" y="149"/>
                    <a:pt x="149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2" name="Google Shape;2105;p59">
              <a:extLst>
                <a:ext uri="{FF2B5EF4-FFF2-40B4-BE49-F238E27FC236}">
                  <a16:creationId xmlns:a16="http://schemas.microsoft.com/office/drawing/2014/main" id="{29678D36-73CD-971C-5FC1-2B87BE00DD36}"/>
                </a:ext>
              </a:extLst>
            </p:cNvPr>
            <p:cNvSpPr/>
            <p:nvPr/>
          </p:nvSpPr>
          <p:spPr>
            <a:xfrm>
              <a:off x="6524325" y="2573625"/>
              <a:ext cx="5500" cy="7425"/>
            </a:xfrm>
            <a:custGeom>
              <a:avLst/>
              <a:gdLst/>
              <a:ahLst/>
              <a:cxnLst/>
              <a:rect l="l" t="t" r="r" b="b"/>
              <a:pathLst>
                <a:path w="220" h="297" extrusionOk="0">
                  <a:moveTo>
                    <a:pt x="72" y="297"/>
                  </a:moveTo>
                  <a:lnTo>
                    <a:pt x="220" y="149"/>
                  </a:lnTo>
                  <a:lnTo>
                    <a:pt x="72" y="1"/>
                  </a:lnTo>
                  <a:cubicBezTo>
                    <a:pt x="72" y="78"/>
                    <a:pt x="1" y="78"/>
                    <a:pt x="1" y="149"/>
                  </a:cubicBezTo>
                  <a:cubicBezTo>
                    <a:pt x="1" y="226"/>
                    <a:pt x="72" y="226"/>
                    <a:pt x="72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3" name="Google Shape;2106;p59">
              <a:extLst>
                <a:ext uri="{FF2B5EF4-FFF2-40B4-BE49-F238E27FC236}">
                  <a16:creationId xmlns:a16="http://schemas.microsoft.com/office/drawing/2014/main" id="{297F181B-BD5E-C34A-2B06-7207BF8ECC37}"/>
                </a:ext>
              </a:extLst>
            </p:cNvPr>
            <p:cNvSpPr/>
            <p:nvPr/>
          </p:nvSpPr>
          <p:spPr>
            <a:xfrm>
              <a:off x="3655825" y="2619925"/>
              <a:ext cx="9350" cy="7425"/>
            </a:xfrm>
            <a:custGeom>
              <a:avLst/>
              <a:gdLst/>
              <a:ahLst/>
              <a:cxnLst/>
              <a:rect l="l" t="t" r="r" b="b"/>
              <a:pathLst>
                <a:path w="374" h="297" extrusionOk="0">
                  <a:moveTo>
                    <a:pt x="225" y="297"/>
                  </a:moveTo>
                  <a:lnTo>
                    <a:pt x="373" y="149"/>
                  </a:lnTo>
                  <a:cubicBezTo>
                    <a:pt x="296" y="72"/>
                    <a:pt x="225" y="72"/>
                    <a:pt x="225" y="1"/>
                  </a:cubicBezTo>
                  <a:cubicBezTo>
                    <a:pt x="77" y="1"/>
                    <a:pt x="0" y="149"/>
                    <a:pt x="77" y="220"/>
                  </a:cubicBezTo>
                  <a:cubicBezTo>
                    <a:pt x="77" y="220"/>
                    <a:pt x="148" y="297"/>
                    <a:pt x="225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4" name="Google Shape;2107;p59">
              <a:extLst>
                <a:ext uri="{FF2B5EF4-FFF2-40B4-BE49-F238E27FC236}">
                  <a16:creationId xmlns:a16="http://schemas.microsoft.com/office/drawing/2014/main" id="{0671A3FF-ED03-6D19-447A-43D488D6D3E9}"/>
                </a:ext>
              </a:extLst>
            </p:cNvPr>
            <p:cNvSpPr/>
            <p:nvPr/>
          </p:nvSpPr>
          <p:spPr>
            <a:xfrm>
              <a:off x="4181050" y="2710475"/>
              <a:ext cx="9350" cy="7425"/>
            </a:xfrm>
            <a:custGeom>
              <a:avLst/>
              <a:gdLst/>
              <a:ahLst/>
              <a:cxnLst/>
              <a:rect l="l" t="t" r="r" b="b"/>
              <a:pathLst>
                <a:path w="374" h="297" extrusionOk="0">
                  <a:moveTo>
                    <a:pt x="149" y="297"/>
                  </a:moveTo>
                  <a:lnTo>
                    <a:pt x="226" y="297"/>
                  </a:lnTo>
                  <a:cubicBezTo>
                    <a:pt x="297" y="226"/>
                    <a:pt x="297" y="149"/>
                    <a:pt x="373" y="78"/>
                  </a:cubicBezTo>
                  <a:cubicBezTo>
                    <a:pt x="297" y="78"/>
                    <a:pt x="226" y="1"/>
                    <a:pt x="226" y="1"/>
                  </a:cubicBezTo>
                  <a:cubicBezTo>
                    <a:pt x="78" y="1"/>
                    <a:pt x="1" y="149"/>
                    <a:pt x="78" y="226"/>
                  </a:cubicBezTo>
                  <a:cubicBezTo>
                    <a:pt x="78" y="297"/>
                    <a:pt x="78" y="297"/>
                    <a:pt x="149" y="29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5" name="Google Shape;2108;p59">
              <a:extLst>
                <a:ext uri="{FF2B5EF4-FFF2-40B4-BE49-F238E27FC236}">
                  <a16:creationId xmlns:a16="http://schemas.microsoft.com/office/drawing/2014/main" id="{B18278EC-361F-35DA-D7D6-D29F621CDE15}"/>
                </a:ext>
              </a:extLst>
            </p:cNvPr>
            <p:cNvSpPr/>
            <p:nvPr/>
          </p:nvSpPr>
          <p:spPr>
            <a:xfrm>
              <a:off x="1693675" y="28492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6" name="Google Shape;2109;p59">
              <a:extLst>
                <a:ext uri="{FF2B5EF4-FFF2-40B4-BE49-F238E27FC236}">
                  <a16:creationId xmlns:a16="http://schemas.microsoft.com/office/drawing/2014/main" id="{8BBBB4D6-5630-EC36-1460-CBEFBD354CF0}"/>
                </a:ext>
              </a:extLst>
            </p:cNvPr>
            <p:cNvSpPr/>
            <p:nvPr/>
          </p:nvSpPr>
          <p:spPr>
            <a:xfrm>
              <a:off x="1693675" y="2849275"/>
              <a:ext cx="7425" cy="7400"/>
            </a:xfrm>
            <a:custGeom>
              <a:avLst/>
              <a:gdLst/>
              <a:ahLst/>
              <a:cxnLst/>
              <a:rect l="l" t="t" r="r" b="b"/>
              <a:pathLst>
                <a:path w="297" h="296" extrusionOk="0">
                  <a:moveTo>
                    <a:pt x="148" y="219"/>
                  </a:moveTo>
                  <a:cubicBezTo>
                    <a:pt x="219" y="296"/>
                    <a:pt x="296" y="219"/>
                    <a:pt x="296" y="148"/>
                  </a:cubicBezTo>
                  <a:lnTo>
                    <a:pt x="296" y="71"/>
                  </a:lnTo>
                  <a:cubicBezTo>
                    <a:pt x="219" y="71"/>
                    <a:pt x="71" y="0"/>
                    <a:pt x="0" y="0"/>
                  </a:cubicBezTo>
                  <a:cubicBezTo>
                    <a:pt x="0" y="148"/>
                    <a:pt x="71" y="219"/>
                    <a:pt x="148" y="21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7" name="Google Shape;2110;p59">
              <a:extLst>
                <a:ext uri="{FF2B5EF4-FFF2-40B4-BE49-F238E27FC236}">
                  <a16:creationId xmlns:a16="http://schemas.microsoft.com/office/drawing/2014/main" id="{3282BBC1-C2AC-B4E9-F86B-FD6DAA127F99}"/>
                </a:ext>
              </a:extLst>
            </p:cNvPr>
            <p:cNvSpPr/>
            <p:nvPr/>
          </p:nvSpPr>
          <p:spPr>
            <a:xfrm>
              <a:off x="2091225" y="122917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7" y="149"/>
                  </a:moveTo>
                  <a:cubicBezTo>
                    <a:pt x="148" y="149"/>
                    <a:pt x="148" y="72"/>
                    <a:pt x="148" y="72"/>
                  </a:cubicBezTo>
                  <a:lnTo>
                    <a:pt x="77" y="1"/>
                  </a:lnTo>
                  <a:cubicBezTo>
                    <a:pt x="0" y="72"/>
                    <a:pt x="77" y="149"/>
                    <a:pt x="77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8" name="Google Shape;2111;p59">
              <a:extLst>
                <a:ext uri="{FF2B5EF4-FFF2-40B4-BE49-F238E27FC236}">
                  <a16:creationId xmlns:a16="http://schemas.microsoft.com/office/drawing/2014/main" id="{5AD417EA-2A60-347C-2E27-DDCD5F166E5D}"/>
                </a:ext>
              </a:extLst>
            </p:cNvPr>
            <p:cNvSpPr/>
            <p:nvPr/>
          </p:nvSpPr>
          <p:spPr>
            <a:xfrm>
              <a:off x="1860125" y="1230950"/>
              <a:ext cx="3725" cy="1950"/>
            </a:xfrm>
            <a:custGeom>
              <a:avLst/>
              <a:gdLst/>
              <a:ahLst/>
              <a:cxnLst/>
              <a:rect l="l" t="t" r="r" b="b"/>
              <a:pathLst>
                <a:path w="149" h="78" extrusionOk="0">
                  <a:moveTo>
                    <a:pt x="71" y="78"/>
                  </a:moveTo>
                  <a:lnTo>
                    <a:pt x="148" y="78"/>
                  </a:lnTo>
                  <a:lnTo>
                    <a:pt x="148" y="1"/>
                  </a:lnTo>
                  <a:cubicBezTo>
                    <a:pt x="71" y="1"/>
                    <a:pt x="0" y="78"/>
                    <a:pt x="71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99" name="Google Shape;2112;p59">
              <a:extLst>
                <a:ext uri="{FF2B5EF4-FFF2-40B4-BE49-F238E27FC236}">
                  <a16:creationId xmlns:a16="http://schemas.microsoft.com/office/drawing/2014/main" id="{D0DD3000-23B8-5DEA-1152-667616890648}"/>
                </a:ext>
              </a:extLst>
            </p:cNvPr>
            <p:cNvSpPr/>
            <p:nvPr/>
          </p:nvSpPr>
          <p:spPr>
            <a:xfrm>
              <a:off x="6295000" y="19874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2" y="0"/>
                  </a:moveTo>
                  <a:cubicBezTo>
                    <a:pt x="1" y="0"/>
                    <a:pt x="1" y="71"/>
                    <a:pt x="1" y="148"/>
                  </a:cubicBezTo>
                  <a:lnTo>
                    <a:pt x="72" y="148"/>
                  </a:lnTo>
                  <a:cubicBezTo>
                    <a:pt x="149" y="148"/>
                    <a:pt x="149" y="71"/>
                    <a:pt x="149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0" name="Google Shape;2113;p59">
              <a:extLst>
                <a:ext uri="{FF2B5EF4-FFF2-40B4-BE49-F238E27FC236}">
                  <a16:creationId xmlns:a16="http://schemas.microsoft.com/office/drawing/2014/main" id="{CB46A25E-49C5-94EF-835D-C502BE1BA3E4}"/>
                </a:ext>
              </a:extLst>
            </p:cNvPr>
            <p:cNvSpPr/>
            <p:nvPr/>
          </p:nvSpPr>
          <p:spPr>
            <a:xfrm>
              <a:off x="4944925" y="128467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2" y="71"/>
                  </a:moveTo>
                  <a:cubicBezTo>
                    <a:pt x="72" y="0"/>
                    <a:pt x="72" y="0"/>
                    <a:pt x="1" y="0"/>
                  </a:cubicBezTo>
                  <a:lnTo>
                    <a:pt x="1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1" name="Google Shape;2114;p59">
              <a:extLst>
                <a:ext uri="{FF2B5EF4-FFF2-40B4-BE49-F238E27FC236}">
                  <a16:creationId xmlns:a16="http://schemas.microsoft.com/office/drawing/2014/main" id="{810D66EA-C682-1B5B-D22C-0044EAA5FBC9}"/>
                </a:ext>
              </a:extLst>
            </p:cNvPr>
            <p:cNvSpPr/>
            <p:nvPr/>
          </p:nvSpPr>
          <p:spPr>
            <a:xfrm>
              <a:off x="4943000" y="1303150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8" y="1"/>
                  </a:moveTo>
                  <a:lnTo>
                    <a:pt x="1" y="1"/>
                  </a:lnTo>
                  <a:lnTo>
                    <a:pt x="1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2" name="Google Shape;2115;p59">
              <a:extLst>
                <a:ext uri="{FF2B5EF4-FFF2-40B4-BE49-F238E27FC236}">
                  <a16:creationId xmlns:a16="http://schemas.microsoft.com/office/drawing/2014/main" id="{65FE9C22-022A-48CB-395F-E0EB418231B3}"/>
                </a:ext>
              </a:extLst>
            </p:cNvPr>
            <p:cNvSpPr/>
            <p:nvPr/>
          </p:nvSpPr>
          <p:spPr>
            <a:xfrm>
              <a:off x="1212825" y="12901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72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3" name="Google Shape;2116;p59">
              <a:extLst>
                <a:ext uri="{FF2B5EF4-FFF2-40B4-BE49-F238E27FC236}">
                  <a16:creationId xmlns:a16="http://schemas.microsoft.com/office/drawing/2014/main" id="{74164245-50C4-A587-B947-0CEAEB0A704D}"/>
                </a:ext>
              </a:extLst>
            </p:cNvPr>
            <p:cNvSpPr/>
            <p:nvPr/>
          </p:nvSpPr>
          <p:spPr>
            <a:xfrm>
              <a:off x="1214600" y="1286450"/>
              <a:ext cx="5650" cy="3725"/>
            </a:xfrm>
            <a:custGeom>
              <a:avLst/>
              <a:gdLst/>
              <a:ahLst/>
              <a:cxnLst/>
              <a:rect l="l" t="t" r="r" b="b"/>
              <a:pathLst>
                <a:path w="226" h="149" extrusionOk="0">
                  <a:moveTo>
                    <a:pt x="225" y="77"/>
                  </a:moveTo>
                  <a:lnTo>
                    <a:pt x="225" y="0"/>
                  </a:lnTo>
                  <a:lnTo>
                    <a:pt x="77" y="0"/>
                  </a:lnTo>
                  <a:cubicBezTo>
                    <a:pt x="1" y="0"/>
                    <a:pt x="1" y="77"/>
                    <a:pt x="1" y="148"/>
                  </a:cubicBezTo>
                  <a:lnTo>
                    <a:pt x="148" y="148"/>
                  </a:lnTo>
                  <a:cubicBezTo>
                    <a:pt x="148" y="148"/>
                    <a:pt x="225" y="148"/>
                    <a:pt x="225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4" name="Google Shape;2117;p59">
              <a:extLst>
                <a:ext uri="{FF2B5EF4-FFF2-40B4-BE49-F238E27FC236}">
                  <a16:creationId xmlns:a16="http://schemas.microsoft.com/office/drawing/2014/main" id="{44E7858F-5309-3C59-C0A9-B36A2DDE6641}"/>
                </a:ext>
              </a:extLst>
            </p:cNvPr>
            <p:cNvSpPr/>
            <p:nvPr/>
          </p:nvSpPr>
          <p:spPr>
            <a:xfrm>
              <a:off x="4852475" y="1308625"/>
              <a:ext cx="5475" cy="5650"/>
            </a:xfrm>
            <a:custGeom>
              <a:avLst/>
              <a:gdLst/>
              <a:ahLst/>
              <a:cxnLst/>
              <a:rect l="l" t="t" r="r" b="b"/>
              <a:pathLst>
                <a:path w="219" h="226" extrusionOk="0">
                  <a:moveTo>
                    <a:pt x="71" y="1"/>
                  </a:moveTo>
                  <a:lnTo>
                    <a:pt x="0" y="78"/>
                  </a:lnTo>
                  <a:cubicBezTo>
                    <a:pt x="0" y="149"/>
                    <a:pt x="0" y="226"/>
                    <a:pt x="71" y="226"/>
                  </a:cubicBezTo>
                  <a:cubicBezTo>
                    <a:pt x="148" y="226"/>
                    <a:pt x="148" y="149"/>
                    <a:pt x="148" y="149"/>
                  </a:cubicBezTo>
                  <a:cubicBezTo>
                    <a:pt x="219" y="78"/>
                    <a:pt x="148" y="1"/>
                    <a:pt x="71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5" name="Google Shape;2118;p59">
              <a:extLst>
                <a:ext uri="{FF2B5EF4-FFF2-40B4-BE49-F238E27FC236}">
                  <a16:creationId xmlns:a16="http://schemas.microsoft.com/office/drawing/2014/main" id="{54DEF404-812D-F755-5CA1-0146701F5886}"/>
                </a:ext>
              </a:extLst>
            </p:cNvPr>
            <p:cNvSpPr/>
            <p:nvPr/>
          </p:nvSpPr>
          <p:spPr>
            <a:xfrm>
              <a:off x="3678025" y="2612550"/>
              <a:ext cx="5625" cy="3725"/>
            </a:xfrm>
            <a:custGeom>
              <a:avLst/>
              <a:gdLst/>
              <a:ahLst/>
              <a:cxnLst/>
              <a:rect l="l" t="t" r="r" b="b"/>
              <a:pathLst>
                <a:path w="225" h="149" extrusionOk="0">
                  <a:moveTo>
                    <a:pt x="225" y="71"/>
                  </a:moveTo>
                  <a:cubicBezTo>
                    <a:pt x="225" y="71"/>
                    <a:pt x="225" y="0"/>
                    <a:pt x="148" y="0"/>
                  </a:cubicBezTo>
                  <a:lnTo>
                    <a:pt x="77" y="0"/>
                  </a:lnTo>
                  <a:cubicBezTo>
                    <a:pt x="0" y="71"/>
                    <a:pt x="0" y="71"/>
                    <a:pt x="77" y="148"/>
                  </a:cubicBezTo>
                  <a:cubicBezTo>
                    <a:pt x="148" y="148"/>
                    <a:pt x="148" y="71"/>
                    <a:pt x="225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6" name="Google Shape;2119;p59">
              <a:extLst>
                <a:ext uri="{FF2B5EF4-FFF2-40B4-BE49-F238E27FC236}">
                  <a16:creationId xmlns:a16="http://schemas.microsoft.com/office/drawing/2014/main" id="{28ADCEC0-199C-A01E-C331-BACED666094D}"/>
                </a:ext>
              </a:extLst>
            </p:cNvPr>
            <p:cNvSpPr/>
            <p:nvPr/>
          </p:nvSpPr>
          <p:spPr>
            <a:xfrm>
              <a:off x="2233700" y="160277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71"/>
                  </a:moveTo>
                  <a:lnTo>
                    <a:pt x="0" y="0"/>
                  </a:lnTo>
                  <a:lnTo>
                    <a:pt x="0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7" name="Google Shape;2120;p59">
              <a:extLst>
                <a:ext uri="{FF2B5EF4-FFF2-40B4-BE49-F238E27FC236}">
                  <a16:creationId xmlns:a16="http://schemas.microsoft.com/office/drawing/2014/main" id="{6B5A82D0-4B95-95F9-6B6B-0B5299BA7B4F}"/>
                </a:ext>
              </a:extLst>
            </p:cNvPr>
            <p:cNvSpPr/>
            <p:nvPr/>
          </p:nvSpPr>
          <p:spPr>
            <a:xfrm>
              <a:off x="4371625" y="949850"/>
              <a:ext cx="5500" cy="5650"/>
            </a:xfrm>
            <a:custGeom>
              <a:avLst/>
              <a:gdLst/>
              <a:ahLst/>
              <a:cxnLst/>
              <a:rect l="l" t="t" r="r" b="b"/>
              <a:pathLst>
                <a:path w="220" h="226" extrusionOk="0">
                  <a:moveTo>
                    <a:pt x="71" y="225"/>
                  </a:moveTo>
                  <a:lnTo>
                    <a:pt x="148" y="148"/>
                  </a:lnTo>
                  <a:cubicBezTo>
                    <a:pt x="219" y="77"/>
                    <a:pt x="148" y="0"/>
                    <a:pt x="71" y="0"/>
                  </a:cubicBezTo>
                  <a:lnTo>
                    <a:pt x="0" y="0"/>
                  </a:lnTo>
                  <a:cubicBezTo>
                    <a:pt x="0" y="77"/>
                    <a:pt x="0" y="148"/>
                    <a:pt x="71" y="225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8" name="Google Shape;2121;p59">
              <a:extLst>
                <a:ext uri="{FF2B5EF4-FFF2-40B4-BE49-F238E27FC236}">
                  <a16:creationId xmlns:a16="http://schemas.microsoft.com/office/drawing/2014/main" id="{4EBB2CA9-4158-5B38-47AB-E757578B7AC7}"/>
                </a:ext>
              </a:extLst>
            </p:cNvPr>
            <p:cNvSpPr/>
            <p:nvPr/>
          </p:nvSpPr>
          <p:spPr>
            <a:xfrm>
              <a:off x="6354175" y="2745700"/>
              <a:ext cx="1800" cy="3725"/>
            </a:xfrm>
            <a:custGeom>
              <a:avLst/>
              <a:gdLst/>
              <a:ahLst/>
              <a:cxnLst/>
              <a:rect l="l" t="t" r="r" b="b"/>
              <a:pathLst>
                <a:path w="72" h="149" extrusionOk="0">
                  <a:moveTo>
                    <a:pt x="1" y="71"/>
                  </a:moveTo>
                  <a:lnTo>
                    <a:pt x="1" y="148"/>
                  </a:lnTo>
                  <a:lnTo>
                    <a:pt x="72" y="148"/>
                  </a:lnTo>
                  <a:lnTo>
                    <a:pt x="72" y="0"/>
                  </a:lnTo>
                  <a:cubicBezTo>
                    <a:pt x="72" y="71"/>
                    <a:pt x="1" y="71"/>
                    <a:pt x="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09" name="Google Shape;2122;p59">
              <a:extLst>
                <a:ext uri="{FF2B5EF4-FFF2-40B4-BE49-F238E27FC236}">
                  <a16:creationId xmlns:a16="http://schemas.microsoft.com/office/drawing/2014/main" id="{0E518776-B828-74DB-AC2D-A835D846A581}"/>
                </a:ext>
              </a:extLst>
            </p:cNvPr>
            <p:cNvSpPr/>
            <p:nvPr/>
          </p:nvSpPr>
          <p:spPr>
            <a:xfrm>
              <a:off x="4926450" y="132905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0" y="72"/>
                  </a:moveTo>
                  <a:lnTo>
                    <a:pt x="71" y="72"/>
                  </a:lnTo>
                  <a:lnTo>
                    <a:pt x="71" y="1"/>
                  </a:lnTo>
                  <a:cubicBezTo>
                    <a:pt x="0" y="1"/>
                    <a:pt x="0" y="1"/>
                    <a:pt x="0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0" name="Google Shape;2123;p59">
              <a:extLst>
                <a:ext uri="{FF2B5EF4-FFF2-40B4-BE49-F238E27FC236}">
                  <a16:creationId xmlns:a16="http://schemas.microsoft.com/office/drawing/2014/main" id="{D9692D4B-8773-628F-5B09-39158FC0DE21}"/>
                </a:ext>
              </a:extLst>
            </p:cNvPr>
            <p:cNvSpPr/>
            <p:nvPr/>
          </p:nvSpPr>
          <p:spPr>
            <a:xfrm>
              <a:off x="3285950" y="1323425"/>
              <a:ext cx="3725" cy="9350"/>
            </a:xfrm>
            <a:custGeom>
              <a:avLst/>
              <a:gdLst/>
              <a:ahLst/>
              <a:cxnLst/>
              <a:rect l="l" t="t" r="r" b="b"/>
              <a:pathLst>
                <a:path w="149" h="374" extrusionOk="0">
                  <a:moveTo>
                    <a:pt x="0" y="1"/>
                  </a:moveTo>
                  <a:lnTo>
                    <a:pt x="0" y="373"/>
                  </a:lnTo>
                  <a:cubicBezTo>
                    <a:pt x="148" y="226"/>
                    <a:pt x="148" y="149"/>
                    <a:pt x="0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1" name="Google Shape;2124;p59">
              <a:extLst>
                <a:ext uri="{FF2B5EF4-FFF2-40B4-BE49-F238E27FC236}">
                  <a16:creationId xmlns:a16="http://schemas.microsoft.com/office/drawing/2014/main" id="{71C180F1-83BE-6927-E955-9563EADF2F41}"/>
                </a:ext>
              </a:extLst>
            </p:cNvPr>
            <p:cNvSpPr/>
            <p:nvPr/>
          </p:nvSpPr>
          <p:spPr>
            <a:xfrm>
              <a:off x="2109725" y="981350"/>
              <a:ext cx="3725" cy="5500"/>
            </a:xfrm>
            <a:custGeom>
              <a:avLst/>
              <a:gdLst/>
              <a:ahLst/>
              <a:cxnLst/>
              <a:rect l="l" t="t" r="r" b="b"/>
              <a:pathLst>
                <a:path w="149" h="220" extrusionOk="0">
                  <a:moveTo>
                    <a:pt x="0" y="220"/>
                  </a:moveTo>
                  <a:cubicBezTo>
                    <a:pt x="148" y="220"/>
                    <a:pt x="148" y="149"/>
                    <a:pt x="148" y="1"/>
                  </a:cubicBezTo>
                  <a:lnTo>
                    <a:pt x="0" y="149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2" name="Google Shape;2125;p59">
              <a:extLst>
                <a:ext uri="{FF2B5EF4-FFF2-40B4-BE49-F238E27FC236}">
                  <a16:creationId xmlns:a16="http://schemas.microsoft.com/office/drawing/2014/main" id="{1939EB43-243E-269D-39F2-8F6FF4402D5B}"/>
                </a:ext>
              </a:extLst>
            </p:cNvPr>
            <p:cNvSpPr/>
            <p:nvPr/>
          </p:nvSpPr>
          <p:spPr>
            <a:xfrm>
              <a:off x="4835750" y="139740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0" y="78"/>
                  </a:moveTo>
                  <a:cubicBezTo>
                    <a:pt x="77" y="149"/>
                    <a:pt x="148" y="78"/>
                    <a:pt x="148" y="1"/>
                  </a:cubicBezTo>
                  <a:lnTo>
                    <a:pt x="77" y="1"/>
                  </a:lnTo>
                  <a:cubicBezTo>
                    <a:pt x="0" y="1"/>
                    <a:pt x="0" y="1"/>
                    <a:pt x="0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3" name="Google Shape;2126;p59">
              <a:extLst>
                <a:ext uri="{FF2B5EF4-FFF2-40B4-BE49-F238E27FC236}">
                  <a16:creationId xmlns:a16="http://schemas.microsoft.com/office/drawing/2014/main" id="{19B1464E-50AC-6E0E-CACF-3599A40A4E4B}"/>
                </a:ext>
              </a:extLst>
            </p:cNvPr>
            <p:cNvSpPr/>
            <p:nvPr/>
          </p:nvSpPr>
          <p:spPr>
            <a:xfrm>
              <a:off x="3361850" y="994225"/>
              <a:ext cx="3700" cy="7425"/>
            </a:xfrm>
            <a:custGeom>
              <a:avLst/>
              <a:gdLst/>
              <a:ahLst/>
              <a:cxnLst/>
              <a:rect l="l" t="t" r="r" b="b"/>
              <a:pathLst>
                <a:path w="148" h="297" extrusionOk="0">
                  <a:moveTo>
                    <a:pt x="148" y="226"/>
                  </a:moveTo>
                  <a:lnTo>
                    <a:pt x="148" y="149"/>
                  </a:lnTo>
                  <a:lnTo>
                    <a:pt x="0" y="1"/>
                  </a:lnTo>
                  <a:lnTo>
                    <a:pt x="0" y="149"/>
                  </a:lnTo>
                  <a:cubicBezTo>
                    <a:pt x="71" y="297"/>
                    <a:pt x="71" y="297"/>
                    <a:pt x="148" y="22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4" name="Google Shape;2127;p59">
              <a:extLst>
                <a:ext uri="{FF2B5EF4-FFF2-40B4-BE49-F238E27FC236}">
                  <a16:creationId xmlns:a16="http://schemas.microsoft.com/office/drawing/2014/main" id="{6AE6CA61-1319-4170-439B-9614DCB0B449}"/>
                </a:ext>
              </a:extLst>
            </p:cNvPr>
            <p:cNvSpPr/>
            <p:nvPr/>
          </p:nvSpPr>
          <p:spPr>
            <a:xfrm>
              <a:off x="3361850" y="9942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5" name="Google Shape;2128;p59">
              <a:extLst>
                <a:ext uri="{FF2B5EF4-FFF2-40B4-BE49-F238E27FC236}">
                  <a16:creationId xmlns:a16="http://schemas.microsoft.com/office/drawing/2014/main" id="{BB9D1D6B-D277-9F9E-54BC-4318A6935C65}"/>
                </a:ext>
              </a:extLst>
            </p:cNvPr>
            <p:cNvSpPr/>
            <p:nvPr/>
          </p:nvSpPr>
          <p:spPr>
            <a:xfrm>
              <a:off x="4617525" y="1624950"/>
              <a:ext cx="1925" cy="1800"/>
            </a:xfrm>
            <a:custGeom>
              <a:avLst/>
              <a:gdLst/>
              <a:ahLst/>
              <a:cxnLst/>
              <a:rect l="l" t="t" r="r" b="b"/>
              <a:pathLst>
                <a:path w="77" h="72" extrusionOk="0">
                  <a:moveTo>
                    <a:pt x="0" y="72"/>
                  </a:moveTo>
                  <a:lnTo>
                    <a:pt x="77" y="72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6" name="Google Shape;2129;p59">
              <a:extLst>
                <a:ext uri="{FF2B5EF4-FFF2-40B4-BE49-F238E27FC236}">
                  <a16:creationId xmlns:a16="http://schemas.microsoft.com/office/drawing/2014/main" id="{EB7482B6-BA49-8390-9476-AC8804022DA3}"/>
                </a:ext>
              </a:extLst>
            </p:cNvPr>
            <p:cNvSpPr/>
            <p:nvPr/>
          </p:nvSpPr>
          <p:spPr>
            <a:xfrm>
              <a:off x="1898875" y="141960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8" y="0"/>
                  </a:moveTo>
                  <a:cubicBezTo>
                    <a:pt x="1" y="77"/>
                    <a:pt x="78" y="148"/>
                    <a:pt x="149" y="148"/>
                  </a:cubicBezTo>
                  <a:lnTo>
                    <a:pt x="149" y="77"/>
                  </a:lnTo>
                  <a:cubicBezTo>
                    <a:pt x="149" y="0"/>
                    <a:pt x="149" y="0"/>
                    <a:pt x="78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7" name="Google Shape;2130;p59">
              <a:extLst>
                <a:ext uri="{FF2B5EF4-FFF2-40B4-BE49-F238E27FC236}">
                  <a16:creationId xmlns:a16="http://schemas.microsoft.com/office/drawing/2014/main" id="{A676E18F-9A45-E735-3E90-4CCF61BCCB84}"/>
                </a:ext>
              </a:extLst>
            </p:cNvPr>
            <p:cNvSpPr/>
            <p:nvPr/>
          </p:nvSpPr>
          <p:spPr>
            <a:xfrm>
              <a:off x="2230000" y="1025750"/>
              <a:ext cx="3725" cy="5500"/>
            </a:xfrm>
            <a:custGeom>
              <a:avLst/>
              <a:gdLst/>
              <a:ahLst/>
              <a:cxnLst/>
              <a:rect l="l" t="t" r="r" b="b"/>
              <a:pathLst>
                <a:path w="149" h="220" extrusionOk="0">
                  <a:moveTo>
                    <a:pt x="1" y="148"/>
                  </a:moveTo>
                  <a:cubicBezTo>
                    <a:pt x="1" y="219"/>
                    <a:pt x="72" y="219"/>
                    <a:pt x="148" y="148"/>
                  </a:cubicBezTo>
                  <a:lnTo>
                    <a:pt x="148" y="71"/>
                  </a:lnTo>
                  <a:cubicBezTo>
                    <a:pt x="72" y="71"/>
                    <a:pt x="72" y="0"/>
                    <a:pt x="1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8" name="Google Shape;2131;p59">
              <a:extLst>
                <a:ext uri="{FF2B5EF4-FFF2-40B4-BE49-F238E27FC236}">
                  <a16:creationId xmlns:a16="http://schemas.microsoft.com/office/drawing/2014/main" id="{A1A5A617-571B-DBB2-A4AF-E374BBA28D51}"/>
                </a:ext>
              </a:extLst>
            </p:cNvPr>
            <p:cNvSpPr/>
            <p:nvPr/>
          </p:nvSpPr>
          <p:spPr>
            <a:xfrm>
              <a:off x="4349425" y="1047950"/>
              <a:ext cx="9200" cy="5500"/>
            </a:xfrm>
            <a:custGeom>
              <a:avLst/>
              <a:gdLst/>
              <a:ahLst/>
              <a:cxnLst/>
              <a:rect l="l" t="t" r="r" b="b"/>
              <a:pathLst>
                <a:path w="368" h="220" extrusionOk="0">
                  <a:moveTo>
                    <a:pt x="148" y="219"/>
                  </a:moveTo>
                  <a:cubicBezTo>
                    <a:pt x="219" y="148"/>
                    <a:pt x="296" y="148"/>
                    <a:pt x="367" y="71"/>
                  </a:cubicBezTo>
                  <a:cubicBezTo>
                    <a:pt x="296" y="71"/>
                    <a:pt x="219" y="0"/>
                    <a:pt x="219" y="0"/>
                  </a:cubicBezTo>
                  <a:lnTo>
                    <a:pt x="0" y="0"/>
                  </a:lnTo>
                  <a:lnTo>
                    <a:pt x="0" y="219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19" name="Google Shape;2132;p59">
              <a:extLst>
                <a:ext uri="{FF2B5EF4-FFF2-40B4-BE49-F238E27FC236}">
                  <a16:creationId xmlns:a16="http://schemas.microsoft.com/office/drawing/2014/main" id="{A4ACE317-18ED-568B-99B1-CB66DC7B4374}"/>
                </a:ext>
              </a:extLst>
            </p:cNvPr>
            <p:cNvSpPr/>
            <p:nvPr/>
          </p:nvSpPr>
          <p:spPr>
            <a:xfrm>
              <a:off x="4347500" y="1053425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0" y="0"/>
                  </a:moveTo>
                  <a:lnTo>
                    <a:pt x="77" y="0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0" name="Google Shape;2133;p59">
              <a:extLst>
                <a:ext uri="{FF2B5EF4-FFF2-40B4-BE49-F238E27FC236}">
                  <a16:creationId xmlns:a16="http://schemas.microsoft.com/office/drawing/2014/main" id="{D6AF0A57-381C-2AD8-7826-1E4209632FE5}"/>
                </a:ext>
              </a:extLst>
            </p:cNvPr>
            <p:cNvSpPr/>
            <p:nvPr/>
          </p:nvSpPr>
          <p:spPr>
            <a:xfrm>
              <a:off x="6380075" y="2749400"/>
              <a:ext cx="3725" cy="9200"/>
            </a:xfrm>
            <a:custGeom>
              <a:avLst/>
              <a:gdLst/>
              <a:ahLst/>
              <a:cxnLst/>
              <a:rect l="l" t="t" r="r" b="b"/>
              <a:pathLst>
                <a:path w="149" h="368" extrusionOk="0">
                  <a:moveTo>
                    <a:pt x="0" y="0"/>
                  </a:moveTo>
                  <a:cubicBezTo>
                    <a:pt x="0" y="148"/>
                    <a:pt x="72" y="296"/>
                    <a:pt x="148" y="367"/>
                  </a:cubicBezTo>
                  <a:cubicBezTo>
                    <a:pt x="148" y="219"/>
                    <a:pt x="148" y="71"/>
                    <a:pt x="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1" name="Google Shape;2134;p59">
              <a:extLst>
                <a:ext uri="{FF2B5EF4-FFF2-40B4-BE49-F238E27FC236}">
                  <a16:creationId xmlns:a16="http://schemas.microsoft.com/office/drawing/2014/main" id="{48068F45-8B9A-F586-4F37-9B6B96FF255A}"/>
                </a:ext>
              </a:extLst>
            </p:cNvPr>
            <p:cNvSpPr/>
            <p:nvPr/>
          </p:nvSpPr>
          <p:spPr>
            <a:xfrm>
              <a:off x="2320550" y="10479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7" y="148"/>
                  </a:moveTo>
                  <a:lnTo>
                    <a:pt x="148" y="71"/>
                  </a:lnTo>
                  <a:cubicBezTo>
                    <a:pt x="77" y="71"/>
                    <a:pt x="77" y="0"/>
                    <a:pt x="0" y="0"/>
                  </a:cubicBezTo>
                  <a:cubicBezTo>
                    <a:pt x="0" y="71"/>
                    <a:pt x="0" y="148"/>
                    <a:pt x="77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2" name="Google Shape;2135;p59">
              <a:extLst>
                <a:ext uri="{FF2B5EF4-FFF2-40B4-BE49-F238E27FC236}">
                  <a16:creationId xmlns:a16="http://schemas.microsoft.com/office/drawing/2014/main" id="{1C828452-5953-1215-B2C3-FDFF50C6B1DB}"/>
                </a:ext>
              </a:extLst>
            </p:cNvPr>
            <p:cNvSpPr/>
            <p:nvPr/>
          </p:nvSpPr>
          <p:spPr>
            <a:xfrm>
              <a:off x="6944075" y="3640800"/>
              <a:ext cx="9350" cy="3725"/>
            </a:xfrm>
            <a:custGeom>
              <a:avLst/>
              <a:gdLst/>
              <a:ahLst/>
              <a:cxnLst/>
              <a:rect l="l" t="t" r="r" b="b"/>
              <a:pathLst>
                <a:path w="374" h="149" extrusionOk="0">
                  <a:moveTo>
                    <a:pt x="373" y="149"/>
                  </a:moveTo>
                  <a:cubicBezTo>
                    <a:pt x="225" y="72"/>
                    <a:pt x="148" y="1"/>
                    <a:pt x="0" y="1"/>
                  </a:cubicBezTo>
                  <a:cubicBezTo>
                    <a:pt x="77" y="149"/>
                    <a:pt x="225" y="149"/>
                    <a:pt x="373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3" name="Google Shape;2136;p59">
              <a:extLst>
                <a:ext uri="{FF2B5EF4-FFF2-40B4-BE49-F238E27FC236}">
                  <a16:creationId xmlns:a16="http://schemas.microsoft.com/office/drawing/2014/main" id="{E823E906-D3D6-569C-27D6-BC4A1825E0A3}"/>
                </a:ext>
              </a:extLst>
            </p:cNvPr>
            <p:cNvSpPr/>
            <p:nvPr/>
          </p:nvSpPr>
          <p:spPr>
            <a:xfrm>
              <a:off x="6953400" y="36445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lnTo>
                    <a:pt x="0" y="1"/>
                  </a:lnTo>
                  <a:lnTo>
                    <a:pt x="71" y="1"/>
                  </a:lnTo>
                  <a:lnTo>
                    <a:pt x="7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4" name="Google Shape;2137;p59">
              <a:extLst>
                <a:ext uri="{FF2B5EF4-FFF2-40B4-BE49-F238E27FC236}">
                  <a16:creationId xmlns:a16="http://schemas.microsoft.com/office/drawing/2014/main" id="{585C5910-7CD1-F51C-2634-510B9B86EC04}"/>
                </a:ext>
              </a:extLst>
            </p:cNvPr>
            <p:cNvSpPr/>
            <p:nvPr/>
          </p:nvSpPr>
          <p:spPr>
            <a:xfrm>
              <a:off x="3883375" y="1071900"/>
              <a:ext cx="5500" cy="5650"/>
            </a:xfrm>
            <a:custGeom>
              <a:avLst/>
              <a:gdLst/>
              <a:ahLst/>
              <a:cxnLst/>
              <a:rect l="l" t="t" r="r" b="b"/>
              <a:pathLst>
                <a:path w="220" h="226" extrusionOk="0">
                  <a:moveTo>
                    <a:pt x="71" y="149"/>
                  </a:moveTo>
                  <a:cubicBezTo>
                    <a:pt x="148" y="226"/>
                    <a:pt x="219" y="149"/>
                    <a:pt x="219" y="78"/>
                  </a:cubicBezTo>
                  <a:lnTo>
                    <a:pt x="148" y="1"/>
                  </a:lnTo>
                  <a:lnTo>
                    <a:pt x="0" y="1"/>
                  </a:lnTo>
                  <a:cubicBezTo>
                    <a:pt x="0" y="78"/>
                    <a:pt x="0" y="149"/>
                    <a:pt x="7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5" name="Google Shape;2138;p59">
              <a:extLst>
                <a:ext uri="{FF2B5EF4-FFF2-40B4-BE49-F238E27FC236}">
                  <a16:creationId xmlns:a16="http://schemas.microsoft.com/office/drawing/2014/main" id="{A4CF9532-5F79-C2F2-6C5F-6C315DDDD210}"/>
                </a:ext>
              </a:extLst>
            </p:cNvPr>
            <p:cNvSpPr/>
            <p:nvPr/>
          </p:nvSpPr>
          <p:spPr>
            <a:xfrm>
              <a:off x="3881450" y="1070125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7" y="72"/>
                  </a:moveTo>
                  <a:lnTo>
                    <a:pt x="0" y="72"/>
                  </a:lnTo>
                  <a:lnTo>
                    <a:pt x="0" y="1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6" name="Google Shape;2139;p59">
              <a:extLst>
                <a:ext uri="{FF2B5EF4-FFF2-40B4-BE49-F238E27FC236}">
                  <a16:creationId xmlns:a16="http://schemas.microsoft.com/office/drawing/2014/main" id="{A487C455-75B8-85D9-FE54-24258AAF330F}"/>
                </a:ext>
              </a:extLst>
            </p:cNvPr>
            <p:cNvSpPr/>
            <p:nvPr/>
          </p:nvSpPr>
          <p:spPr>
            <a:xfrm>
              <a:off x="5751275" y="1088625"/>
              <a:ext cx="5500" cy="5500"/>
            </a:xfrm>
            <a:custGeom>
              <a:avLst/>
              <a:gdLst/>
              <a:ahLst/>
              <a:cxnLst/>
              <a:rect l="l" t="t" r="r" b="b"/>
              <a:pathLst>
                <a:path w="220" h="220" extrusionOk="0">
                  <a:moveTo>
                    <a:pt x="148" y="1"/>
                  </a:moveTo>
                  <a:cubicBezTo>
                    <a:pt x="72" y="1"/>
                    <a:pt x="1" y="1"/>
                    <a:pt x="1" y="72"/>
                  </a:cubicBezTo>
                  <a:cubicBezTo>
                    <a:pt x="1" y="149"/>
                    <a:pt x="1" y="149"/>
                    <a:pt x="72" y="149"/>
                  </a:cubicBezTo>
                  <a:cubicBezTo>
                    <a:pt x="72" y="220"/>
                    <a:pt x="148" y="149"/>
                    <a:pt x="219" y="149"/>
                  </a:cubicBezTo>
                  <a:cubicBezTo>
                    <a:pt x="219" y="72"/>
                    <a:pt x="219" y="72"/>
                    <a:pt x="148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7" name="Google Shape;2140;p59">
              <a:extLst>
                <a:ext uri="{FF2B5EF4-FFF2-40B4-BE49-F238E27FC236}">
                  <a16:creationId xmlns:a16="http://schemas.microsoft.com/office/drawing/2014/main" id="{44B6D962-D473-DC90-5B0E-F337A56A544B}"/>
                </a:ext>
              </a:extLst>
            </p:cNvPr>
            <p:cNvSpPr/>
            <p:nvPr/>
          </p:nvSpPr>
          <p:spPr>
            <a:xfrm>
              <a:off x="5756750" y="109232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1"/>
                  </a:moveTo>
                  <a:lnTo>
                    <a:pt x="0" y="72"/>
                  </a:lnTo>
                  <a:lnTo>
                    <a:pt x="0" y="72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8" name="Google Shape;2141;p59">
              <a:extLst>
                <a:ext uri="{FF2B5EF4-FFF2-40B4-BE49-F238E27FC236}">
                  <a16:creationId xmlns:a16="http://schemas.microsoft.com/office/drawing/2014/main" id="{488875D5-BAAA-C179-ABA6-6122A08A195B}"/>
                </a:ext>
              </a:extLst>
            </p:cNvPr>
            <p:cNvSpPr/>
            <p:nvPr/>
          </p:nvSpPr>
          <p:spPr>
            <a:xfrm>
              <a:off x="1865600" y="146767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0" y="78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29" name="Google Shape;2142;p59">
              <a:extLst>
                <a:ext uri="{FF2B5EF4-FFF2-40B4-BE49-F238E27FC236}">
                  <a16:creationId xmlns:a16="http://schemas.microsoft.com/office/drawing/2014/main" id="{CEFF939F-FCEC-5B6B-31B8-CA9A0B18A530}"/>
                </a:ext>
              </a:extLst>
            </p:cNvPr>
            <p:cNvSpPr/>
            <p:nvPr/>
          </p:nvSpPr>
          <p:spPr>
            <a:xfrm>
              <a:off x="1861900" y="1469600"/>
              <a:ext cx="3725" cy="7425"/>
            </a:xfrm>
            <a:custGeom>
              <a:avLst/>
              <a:gdLst/>
              <a:ahLst/>
              <a:cxnLst/>
              <a:rect l="l" t="t" r="r" b="b"/>
              <a:pathLst>
                <a:path w="149" h="297" extrusionOk="0">
                  <a:moveTo>
                    <a:pt x="148" y="220"/>
                  </a:moveTo>
                  <a:lnTo>
                    <a:pt x="148" y="149"/>
                  </a:lnTo>
                  <a:lnTo>
                    <a:pt x="148" y="1"/>
                  </a:lnTo>
                  <a:cubicBezTo>
                    <a:pt x="77" y="1"/>
                    <a:pt x="77" y="72"/>
                    <a:pt x="77" y="149"/>
                  </a:cubicBezTo>
                  <a:cubicBezTo>
                    <a:pt x="0" y="220"/>
                    <a:pt x="0" y="297"/>
                    <a:pt x="148" y="22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0" name="Google Shape;2143;p59">
              <a:extLst>
                <a:ext uri="{FF2B5EF4-FFF2-40B4-BE49-F238E27FC236}">
                  <a16:creationId xmlns:a16="http://schemas.microsoft.com/office/drawing/2014/main" id="{C57AA911-BE0A-9ECE-FE0D-A18B98B0DA42}"/>
                </a:ext>
              </a:extLst>
            </p:cNvPr>
            <p:cNvSpPr/>
            <p:nvPr/>
          </p:nvSpPr>
          <p:spPr>
            <a:xfrm>
              <a:off x="3537450" y="2065125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78" y="71"/>
                  </a:moveTo>
                  <a:cubicBezTo>
                    <a:pt x="78" y="0"/>
                    <a:pt x="1" y="0"/>
                    <a:pt x="1" y="71"/>
                  </a:cubicBezTo>
                  <a:cubicBezTo>
                    <a:pt x="1" y="148"/>
                    <a:pt x="1" y="148"/>
                    <a:pt x="78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1" name="Google Shape;2144;p59">
              <a:extLst>
                <a:ext uri="{FF2B5EF4-FFF2-40B4-BE49-F238E27FC236}">
                  <a16:creationId xmlns:a16="http://schemas.microsoft.com/office/drawing/2014/main" id="{D12339E2-DF04-8EBC-EB15-C515A555BA08}"/>
                </a:ext>
              </a:extLst>
            </p:cNvPr>
            <p:cNvSpPr/>
            <p:nvPr/>
          </p:nvSpPr>
          <p:spPr>
            <a:xfrm>
              <a:off x="2276150" y="31858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8" y="72"/>
                  </a:moveTo>
                  <a:cubicBezTo>
                    <a:pt x="1" y="149"/>
                    <a:pt x="78" y="149"/>
                    <a:pt x="149" y="149"/>
                  </a:cubicBezTo>
                  <a:lnTo>
                    <a:pt x="149" y="72"/>
                  </a:lnTo>
                  <a:lnTo>
                    <a:pt x="78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2" name="Google Shape;2145;p59">
              <a:extLst>
                <a:ext uri="{FF2B5EF4-FFF2-40B4-BE49-F238E27FC236}">
                  <a16:creationId xmlns:a16="http://schemas.microsoft.com/office/drawing/2014/main" id="{AE5B8017-38D4-7191-8C9A-B6D9ED739467}"/>
                </a:ext>
              </a:extLst>
            </p:cNvPr>
            <p:cNvSpPr/>
            <p:nvPr/>
          </p:nvSpPr>
          <p:spPr>
            <a:xfrm>
              <a:off x="4036800" y="2671725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0" y="0"/>
                  </a:moveTo>
                  <a:lnTo>
                    <a:pt x="77" y="0"/>
                  </a:lnTo>
                  <a:lnTo>
                    <a:pt x="77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3" name="Google Shape;2146;p59">
              <a:extLst>
                <a:ext uri="{FF2B5EF4-FFF2-40B4-BE49-F238E27FC236}">
                  <a16:creationId xmlns:a16="http://schemas.microsoft.com/office/drawing/2014/main" id="{E015666A-11AC-919F-04D3-0FA65034C629}"/>
                </a:ext>
              </a:extLst>
            </p:cNvPr>
            <p:cNvSpPr/>
            <p:nvPr/>
          </p:nvSpPr>
          <p:spPr>
            <a:xfrm>
              <a:off x="4033100" y="267172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1" y="71"/>
                  </a:moveTo>
                  <a:cubicBezTo>
                    <a:pt x="1" y="71"/>
                    <a:pt x="1" y="148"/>
                    <a:pt x="77" y="148"/>
                  </a:cubicBezTo>
                  <a:cubicBezTo>
                    <a:pt x="77" y="71"/>
                    <a:pt x="77" y="71"/>
                    <a:pt x="148" y="0"/>
                  </a:cubicBezTo>
                  <a:cubicBezTo>
                    <a:pt x="77" y="0"/>
                    <a:pt x="1" y="0"/>
                    <a:pt x="1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4" name="Google Shape;2147;p59">
              <a:extLst>
                <a:ext uri="{FF2B5EF4-FFF2-40B4-BE49-F238E27FC236}">
                  <a16:creationId xmlns:a16="http://schemas.microsoft.com/office/drawing/2014/main" id="{17EF6074-0075-A091-579C-AA27FBCAEC32}"/>
                </a:ext>
              </a:extLst>
            </p:cNvPr>
            <p:cNvSpPr/>
            <p:nvPr/>
          </p:nvSpPr>
          <p:spPr>
            <a:xfrm>
              <a:off x="6407750" y="2810350"/>
              <a:ext cx="1950" cy="5650"/>
            </a:xfrm>
            <a:custGeom>
              <a:avLst/>
              <a:gdLst/>
              <a:ahLst/>
              <a:cxnLst/>
              <a:rect l="l" t="t" r="r" b="b"/>
              <a:pathLst>
                <a:path w="78" h="226" extrusionOk="0">
                  <a:moveTo>
                    <a:pt x="77" y="149"/>
                  </a:moveTo>
                  <a:cubicBezTo>
                    <a:pt x="77" y="78"/>
                    <a:pt x="0" y="1"/>
                    <a:pt x="0" y="149"/>
                  </a:cubicBezTo>
                  <a:lnTo>
                    <a:pt x="0" y="225"/>
                  </a:lnTo>
                  <a:cubicBezTo>
                    <a:pt x="77" y="225"/>
                    <a:pt x="77" y="149"/>
                    <a:pt x="77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5" name="Google Shape;2148;p59">
              <a:extLst>
                <a:ext uri="{FF2B5EF4-FFF2-40B4-BE49-F238E27FC236}">
                  <a16:creationId xmlns:a16="http://schemas.microsoft.com/office/drawing/2014/main" id="{596B657E-26FA-5EF1-9E16-31793B5D7648}"/>
                </a:ext>
              </a:extLst>
            </p:cNvPr>
            <p:cNvSpPr/>
            <p:nvPr/>
          </p:nvSpPr>
          <p:spPr>
            <a:xfrm>
              <a:off x="2725650" y="15214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7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6" name="Google Shape;2149;p59">
              <a:extLst>
                <a:ext uri="{FF2B5EF4-FFF2-40B4-BE49-F238E27FC236}">
                  <a16:creationId xmlns:a16="http://schemas.microsoft.com/office/drawing/2014/main" id="{520F8E8B-8C33-E69A-E44F-950D21F16FF4}"/>
                </a:ext>
              </a:extLst>
            </p:cNvPr>
            <p:cNvSpPr/>
            <p:nvPr/>
          </p:nvSpPr>
          <p:spPr>
            <a:xfrm>
              <a:off x="2718250" y="1515775"/>
              <a:ext cx="7425" cy="5650"/>
            </a:xfrm>
            <a:custGeom>
              <a:avLst/>
              <a:gdLst/>
              <a:ahLst/>
              <a:cxnLst/>
              <a:rect l="l" t="t" r="r" b="b"/>
              <a:pathLst>
                <a:path w="297" h="226" extrusionOk="0">
                  <a:moveTo>
                    <a:pt x="148" y="77"/>
                  </a:moveTo>
                  <a:cubicBezTo>
                    <a:pt x="71" y="77"/>
                    <a:pt x="71" y="77"/>
                    <a:pt x="0" y="148"/>
                  </a:cubicBezTo>
                  <a:cubicBezTo>
                    <a:pt x="71" y="148"/>
                    <a:pt x="71" y="225"/>
                    <a:pt x="148" y="225"/>
                  </a:cubicBezTo>
                  <a:lnTo>
                    <a:pt x="296" y="225"/>
                  </a:lnTo>
                  <a:lnTo>
                    <a:pt x="296" y="77"/>
                  </a:lnTo>
                  <a:cubicBezTo>
                    <a:pt x="296" y="77"/>
                    <a:pt x="219" y="0"/>
                    <a:pt x="148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7" name="Google Shape;2150;p59">
              <a:extLst>
                <a:ext uri="{FF2B5EF4-FFF2-40B4-BE49-F238E27FC236}">
                  <a16:creationId xmlns:a16="http://schemas.microsoft.com/office/drawing/2014/main" id="{5BBEFF5D-39A9-75D6-1E9F-CC0A12491DE6}"/>
                </a:ext>
              </a:extLst>
            </p:cNvPr>
            <p:cNvSpPr/>
            <p:nvPr/>
          </p:nvSpPr>
          <p:spPr>
            <a:xfrm>
              <a:off x="2549875" y="1160675"/>
              <a:ext cx="5650" cy="3725"/>
            </a:xfrm>
            <a:custGeom>
              <a:avLst/>
              <a:gdLst/>
              <a:ahLst/>
              <a:cxnLst/>
              <a:rect l="l" t="t" r="r" b="b"/>
              <a:pathLst>
                <a:path w="226" h="149" extrusionOk="0">
                  <a:moveTo>
                    <a:pt x="148" y="149"/>
                  </a:moveTo>
                  <a:cubicBezTo>
                    <a:pt x="148" y="78"/>
                    <a:pt x="225" y="78"/>
                    <a:pt x="225" y="78"/>
                  </a:cubicBezTo>
                  <a:cubicBezTo>
                    <a:pt x="148" y="78"/>
                    <a:pt x="148" y="1"/>
                    <a:pt x="77" y="1"/>
                  </a:cubicBezTo>
                  <a:cubicBezTo>
                    <a:pt x="77" y="1"/>
                    <a:pt x="0" y="1"/>
                    <a:pt x="0" y="78"/>
                  </a:cubicBezTo>
                  <a:cubicBezTo>
                    <a:pt x="0" y="149"/>
                    <a:pt x="77" y="149"/>
                    <a:pt x="148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8" name="Google Shape;2151;p59">
              <a:extLst>
                <a:ext uri="{FF2B5EF4-FFF2-40B4-BE49-F238E27FC236}">
                  <a16:creationId xmlns:a16="http://schemas.microsoft.com/office/drawing/2014/main" id="{8C2361FE-AFB0-3F0F-EED6-2BC4DD6AC08E}"/>
                </a:ext>
              </a:extLst>
            </p:cNvPr>
            <p:cNvSpPr/>
            <p:nvPr/>
          </p:nvSpPr>
          <p:spPr>
            <a:xfrm>
              <a:off x="4131200" y="26902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71"/>
                  </a:moveTo>
                  <a:lnTo>
                    <a:pt x="7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39" name="Google Shape;2152;p59">
              <a:extLst>
                <a:ext uri="{FF2B5EF4-FFF2-40B4-BE49-F238E27FC236}">
                  <a16:creationId xmlns:a16="http://schemas.microsoft.com/office/drawing/2014/main" id="{28BF0872-73BD-1327-4F6C-2AC3FEEA1302}"/>
                </a:ext>
              </a:extLst>
            </p:cNvPr>
            <p:cNvSpPr/>
            <p:nvPr/>
          </p:nvSpPr>
          <p:spPr>
            <a:xfrm>
              <a:off x="1991350" y="3002700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78" y="0"/>
                  </a:moveTo>
                  <a:cubicBezTo>
                    <a:pt x="78" y="0"/>
                    <a:pt x="1" y="0"/>
                    <a:pt x="1" y="77"/>
                  </a:cubicBezTo>
                  <a:lnTo>
                    <a:pt x="78" y="148"/>
                  </a:lnTo>
                  <a:lnTo>
                    <a:pt x="78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0" name="Google Shape;2153;p59">
              <a:extLst>
                <a:ext uri="{FF2B5EF4-FFF2-40B4-BE49-F238E27FC236}">
                  <a16:creationId xmlns:a16="http://schemas.microsoft.com/office/drawing/2014/main" id="{7A0A64C4-E9B6-5E14-2FE2-0A6DD1DD481A}"/>
                </a:ext>
              </a:extLst>
            </p:cNvPr>
            <p:cNvSpPr/>
            <p:nvPr/>
          </p:nvSpPr>
          <p:spPr>
            <a:xfrm>
              <a:off x="3814875" y="25329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1" name="Google Shape;2154;p59">
              <a:extLst>
                <a:ext uri="{FF2B5EF4-FFF2-40B4-BE49-F238E27FC236}">
                  <a16:creationId xmlns:a16="http://schemas.microsoft.com/office/drawing/2014/main" id="{1308DD24-E51D-300D-91AF-027F0091EE23}"/>
                </a:ext>
              </a:extLst>
            </p:cNvPr>
            <p:cNvSpPr/>
            <p:nvPr/>
          </p:nvSpPr>
          <p:spPr>
            <a:xfrm>
              <a:off x="3809400" y="2532950"/>
              <a:ext cx="5500" cy="1950"/>
            </a:xfrm>
            <a:custGeom>
              <a:avLst/>
              <a:gdLst/>
              <a:ahLst/>
              <a:cxnLst/>
              <a:rect l="l" t="t" r="r" b="b"/>
              <a:pathLst>
                <a:path w="220" h="78" extrusionOk="0">
                  <a:moveTo>
                    <a:pt x="0" y="77"/>
                  </a:moveTo>
                  <a:lnTo>
                    <a:pt x="71" y="77"/>
                  </a:lnTo>
                  <a:cubicBezTo>
                    <a:pt x="148" y="77"/>
                    <a:pt x="148" y="0"/>
                    <a:pt x="219" y="0"/>
                  </a:cubicBezTo>
                  <a:cubicBezTo>
                    <a:pt x="148" y="0"/>
                    <a:pt x="71" y="0"/>
                    <a:pt x="0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2" name="Google Shape;2155;p59">
              <a:extLst>
                <a:ext uri="{FF2B5EF4-FFF2-40B4-BE49-F238E27FC236}">
                  <a16:creationId xmlns:a16="http://schemas.microsoft.com/office/drawing/2014/main" id="{79D8062A-C7D3-FC3C-5DAC-037E4987B115}"/>
                </a:ext>
              </a:extLst>
            </p:cNvPr>
            <p:cNvSpPr/>
            <p:nvPr/>
          </p:nvSpPr>
          <p:spPr>
            <a:xfrm>
              <a:off x="3983250" y="1195900"/>
              <a:ext cx="3725" cy="7425"/>
            </a:xfrm>
            <a:custGeom>
              <a:avLst/>
              <a:gdLst/>
              <a:ahLst/>
              <a:cxnLst/>
              <a:rect l="l" t="t" r="r" b="b"/>
              <a:pathLst>
                <a:path w="149" h="297" extrusionOk="0">
                  <a:moveTo>
                    <a:pt x="0" y="71"/>
                  </a:moveTo>
                  <a:cubicBezTo>
                    <a:pt x="0" y="148"/>
                    <a:pt x="0" y="219"/>
                    <a:pt x="71" y="296"/>
                  </a:cubicBezTo>
                  <a:cubicBezTo>
                    <a:pt x="71" y="219"/>
                    <a:pt x="148" y="219"/>
                    <a:pt x="148" y="219"/>
                  </a:cubicBezTo>
                  <a:cubicBezTo>
                    <a:pt x="148" y="148"/>
                    <a:pt x="148" y="71"/>
                    <a:pt x="71" y="0"/>
                  </a:cubicBezTo>
                  <a:cubicBezTo>
                    <a:pt x="71" y="71"/>
                    <a:pt x="0" y="71"/>
                    <a:pt x="0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3" name="Google Shape;2156;p59">
              <a:extLst>
                <a:ext uri="{FF2B5EF4-FFF2-40B4-BE49-F238E27FC236}">
                  <a16:creationId xmlns:a16="http://schemas.microsoft.com/office/drawing/2014/main" id="{33965D64-9D5C-A342-E824-00D2895F12B4}"/>
                </a:ext>
              </a:extLst>
            </p:cNvPr>
            <p:cNvSpPr/>
            <p:nvPr/>
          </p:nvSpPr>
          <p:spPr>
            <a:xfrm>
              <a:off x="4870950" y="1227250"/>
              <a:ext cx="5500" cy="3725"/>
            </a:xfrm>
            <a:custGeom>
              <a:avLst/>
              <a:gdLst/>
              <a:ahLst/>
              <a:cxnLst/>
              <a:rect l="l" t="t" r="r" b="b"/>
              <a:pathLst>
                <a:path w="220" h="149" extrusionOk="0">
                  <a:moveTo>
                    <a:pt x="220" y="78"/>
                  </a:moveTo>
                  <a:cubicBezTo>
                    <a:pt x="220" y="78"/>
                    <a:pt x="220" y="1"/>
                    <a:pt x="149" y="1"/>
                  </a:cubicBezTo>
                  <a:lnTo>
                    <a:pt x="72" y="1"/>
                  </a:lnTo>
                  <a:cubicBezTo>
                    <a:pt x="1" y="78"/>
                    <a:pt x="1" y="78"/>
                    <a:pt x="72" y="149"/>
                  </a:cubicBezTo>
                  <a:cubicBezTo>
                    <a:pt x="149" y="149"/>
                    <a:pt x="149" y="78"/>
                    <a:pt x="220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4" name="Google Shape;2157;p59">
              <a:extLst>
                <a:ext uri="{FF2B5EF4-FFF2-40B4-BE49-F238E27FC236}">
                  <a16:creationId xmlns:a16="http://schemas.microsoft.com/office/drawing/2014/main" id="{E7D10BFD-2DA8-BD73-29F5-96D9F0CC1A5A}"/>
                </a:ext>
              </a:extLst>
            </p:cNvPr>
            <p:cNvSpPr/>
            <p:nvPr/>
          </p:nvSpPr>
          <p:spPr>
            <a:xfrm>
              <a:off x="4857925" y="1232875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1" y="72"/>
                  </a:moveTo>
                  <a:lnTo>
                    <a:pt x="78" y="72"/>
                  </a:lnTo>
                  <a:lnTo>
                    <a:pt x="78" y="1"/>
                  </a:lnTo>
                  <a:cubicBezTo>
                    <a:pt x="1" y="1"/>
                    <a:pt x="1" y="1"/>
                    <a:pt x="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5" name="Google Shape;2158;p59">
              <a:extLst>
                <a:ext uri="{FF2B5EF4-FFF2-40B4-BE49-F238E27FC236}">
                  <a16:creationId xmlns:a16="http://schemas.microsoft.com/office/drawing/2014/main" id="{F02EF71C-008D-C87F-9BBC-DB71A48F94CE}"/>
                </a:ext>
              </a:extLst>
            </p:cNvPr>
            <p:cNvSpPr/>
            <p:nvPr/>
          </p:nvSpPr>
          <p:spPr>
            <a:xfrm>
              <a:off x="6768450" y="3252425"/>
              <a:ext cx="3725" cy="1800"/>
            </a:xfrm>
            <a:custGeom>
              <a:avLst/>
              <a:gdLst/>
              <a:ahLst/>
              <a:cxnLst/>
              <a:rect l="l" t="t" r="r" b="b"/>
              <a:pathLst>
                <a:path w="149" h="72" extrusionOk="0">
                  <a:moveTo>
                    <a:pt x="148" y="72"/>
                  </a:moveTo>
                  <a:cubicBezTo>
                    <a:pt x="148" y="1"/>
                    <a:pt x="148" y="1"/>
                    <a:pt x="72" y="1"/>
                  </a:cubicBezTo>
                  <a:cubicBezTo>
                    <a:pt x="1" y="1"/>
                    <a:pt x="1" y="1"/>
                    <a:pt x="1" y="72"/>
                  </a:cubicBezTo>
                  <a:lnTo>
                    <a:pt x="72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6" name="Google Shape;2159;p59">
              <a:extLst>
                <a:ext uri="{FF2B5EF4-FFF2-40B4-BE49-F238E27FC236}">
                  <a16:creationId xmlns:a16="http://schemas.microsoft.com/office/drawing/2014/main" id="{1D9425D0-9C8F-E358-65AB-B18BE6DD3F6A}"/>
                </a:ext>
              </a:extLst>
            </p:cNvPr>
            <p:cNvSpPr/>
            <p:nvPr/>
          </p:nvSpPr>
          <p:spPr>
            <a:xfrm>
              <a:off x="3487600" y="2163050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0" y="78"/>
                  </a:moveTo>
                  <a:lnTo>
                    <a:pt x="0" y="78"/>
                  </a:lnTo>
                  <a:lnTo>
                    <a:pt x="0" y="78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7" name="Google Shape;2160;p59">
              <a:extLst>
                <a:ext uri="{FF2B5EF4-FFF2-40B4-BE49-F238E27FC236}">
                  <a16:creationId xmlns:a16="http://schemas.microsoft.com/office/drawing/2014/main" id="{6E97B57E-20D7-A8AA-7199-1B5FBD12E885}"/>
                </a:ext>
              </a:extLst>
            </p:cNvPr>
            <p:cNvSpPr/>
            <p:nvPr/>
          </p:nvSpPr>
          <p:spPr>
            <a:xfrm>
              <a:off x="3481975" y="2163050"/>
              <a:ext cx="5650" cy="5650"/>
            </a:xfrm>
            <a:custGeom>
              <a:avLst/>
              <a:gdLst/>
              <a:ahLst/>
              <a:cxnLst/>
              <a:rect l="l" t="t" r="r" b="b"/>
              <a:pathLst>
                <a:path w="226" h="226" extrusionOk="0">
                  <a:moveTo>
                    <a:pt x="1" y="149"/>
                  </a:moveTo>
                  <a:cubicBezTo>
                    <a:pt x="1" y="226"/>
                    <a:pt x="77" y="226"/>
                    <a:pt x="149" y="226"/>
                  </a:cubicBezTo>
                  <a:cubicBezTo>
                    <a:pt x="149" y="149"/>
                    <a:pt x="225" y="78"/>
                    <a:pt x="225" y="78"/>
                  </a:cubicBezTo>
                  <a:cubicBezTo>
                    <a:pt x="149" y="78"/>
                    <a:pt x="77" y="1"/>
                    <a:pt x="77" y="78"/>
                  </a:cubicBezTo>
                  <a:cubicBezTo>
                    <a:pt x="1" y="78"/>
                    <a:pt x="1" y="78"/>
                    <a:pt x="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8" name="Google Shape;2161;p59">
              <a:extLst>
                <a:ext uri="{FF2B5EF4-FFF2-40B4-BE49-F238E27FC236}">
                  <a16:creationId xmlns:a16="http://schemas.microsoft.com/office/drawing/2014/main" id="{AB581D59-4810-6260-CF22-E0A130197F2A}"/>
                </a:ext>
              </a:extLst>
            </p:cNvPr>
            <p:cNvSpPr/>
            <p:nvPr/>
          </p:nvSpPr>
          <p:spPr>
            <a:xfrm>
              <a:off x="2270675" y="3263525"/>
              <a:ext cx="1825" cy="1800"/>
            </a:xfrm>
            <a:custGeom>
              <a:avLst/>
              <a:gdLst/>
              <a:ahLst/>
              <a:cxnLst/>
              <a:rect l="l" t="t" r="r" b="b"/>
              <a:pathLst>
                <a:path w="73" h="72" extrusionOk="0">
                  <a:moveTo>
                    <a:pt x="1" y="72"/>
                  </a:moveTo>
                  <a:cubicBezTo>
                    <a:pt x="72" y="72"/>
                    <a:pt x="72" y="72"/>
                    <a:pt x="72" y="1"/>
                  </a:cubicBez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49" name="Google Shape;2162;p59">
              <a:extLst>
                <a:ext uri="{FF2B5EF4-FFF2-40B4-BE49-F238E27FC236}">
                  <a16:creationId xmlns:a16="http://schemas.microsoft.com/office/drawing/2014/main" id="{29DB5826-B92A-F64A-1654-5A8AC99AA4FF}"/>
                </a:ext>
              </a:extLst>
            </p:cNvPr>
            <p:cNvSpPr/>
            <p:nvPr/>
          </p:nvSpPr>
          <p:spPr>
            <a:xfrm>
              <a:off x="319475" y="1881950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1" y="77"/>
                  </a:moveTo>
                  <a:lnTo>
                    <a:pt x="1" y="148"/>
                  </a:lnTo>
                  <a:cubicBezTo>
                    <a:pt x="78" y="148"/>
                    <a:pt x="78" y="77"/>
                    <a:pt x="78" y="77"/>
                  </a:cubicBezTo>
                  <a:lnTo>
                    <a:pt x="78" y="0"/>
                  </a:lnTo>
                  <a:cubicBezTo>
                    <a:pt x="1" y="0"/>
                    <a:pt x="1" y="77"/>
                    <a:pt x="1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0" name="Google Shape;2163;p59">
              <a:extLst>
                <a:ext uri="{FF2B5EF4-FFF2-40B4-BE49-F238E27FC236}">
                  <a16:creationId xmlns:a16="http://schemas.microsoft.com/office/drawing/2014/main" id="{74398CC1-7D4A-ED6F-1440-83CD62A25910}"/>
                </a:ext>
              </a:extLst>
            </p:cNvPr>
            <p:cNvSpPr/>
            <p:nvPr/>
          </p:nvSpPr>
          <p:spPr>
            <a:xfrm>
              <a:off x="5627300" y="3311625"/>
              <a:ext cx="3725" cy="5500"/>
            </a:xfrm>
            <a:custGeom>
              <a:avLst/>
              <a:gdLst/>
              <a:ahLst/>
              <a:cxnLst/>
              <a:rect l="l" t="t" r="r" b="b"/>
              <a:pathLst>
                <a:path w="149" h="220" extrusionOk="0">
                  <a:moveTo>
                    <a:pt x="0" y="148"/>
                  </a:moveTo>
                  <a:lnTo>
                    <a:pt x="77" y="219"/>
                  </a:lnTo>
                  <a:cubicBezTo>
                    <a:pt x="148" y="219"/>
                    <a:pt x="148" y="219"/>
                    <a:pt x="148" y="148"/>
                  </a:cubicBezTo>
                  <a:cubicBezTo>
                    <a:pt x="148" y="148"/>
                    <a:pt x="148" y="71"/>
                    <a:pt x="77" y="0"/>
                  </a:cubicBezTo>
                  <a:cubicBezTo>
                    <a:pt x="77" y="71"/>
                    <a:pt x="77" y="148"/>
                    <a:pt x="0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1" name="Google Shape;2164;p59">
              <a:extLst>
                <a:ext uri="{FF2B5EF4-FFF2-40B4-BE49-F238E27FC236}">
                  <a16:creationId xmlns:a16="http://schemas.microsoft.com/office/drawing/2014/main" id="{5B1C58BC-A2ED-0EE0-9219-E888FBC64CE2}"/>
                </a:ext>
              </a:extLst>
            </p:cNvPr>
            <p:cNvSpPr/>
            <p:nvPr/>
          </p:nvSpPr>
          <p:spPr>
            <a:xfrm>
              <a:off x="972400" y="1872775"/>
              <a:ext cx="3725" cy="7425"/>
            </a:xfrm>
            <a:custGeom>
              <a:avLst/>
              <a:gdLst/>
              <a:ahLst/>
              <a:cxnLst/>
              <a:rect l="l" t="t" r="r" b="b"/>
              <a:pathLst>
                <a:path w="149" h="297" extrusionOk="0">
                  <a:moveTo>
                    <a:pt x="149" y="220"/>
                  </a:moveTo>
                  <a:lnTo>
                    <a:pt x="149" y="149"/>
                  </a:lnTo>
                  <a:lnTo>
                    <a:pt x="149" y="1"/>
                  </a:lnTo>
                  <a:cubicBezTo>
                    <a:pt x="72" y="72"/>
                    <a:pt x="72" y="72"/>
                    <a:pt x="72" y="149"/>
                  </a:cubicBezTo>
                  <a:cubicBezTo>
                    <a:pt x="1" y="220"/>
                    <a:pt x="72" y="296"/>
                    <a:pt x="149" y="22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2" name="Google Shape;2165;p59">
              <a:extLst>
                <a:ext uri="{FF2B5EF4-FFF2-40B4-BE49-F238E27FC236}">
                  <a16:creationId xmlns:a16="http://schemas.microsoft.com/office/drawing/2014/main" id="{89FACB7A-FEB6-C6B0-66AF-379C530B9F0A}"/>
                </a:ext>
              </a:extLst>
            </p:cNvPr>
            <p:cNvSpPr/>
            <p:nvPr/>
          </p:nvSpPr>
          <p:spPr>
            <a:xfrm>
              <a:off x="6167325" y="337627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0" y="77"/>
                  </a:moveTo>
                  <a:lnTo>
                    <a:pt x="77" y="77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3" name="Google Shape;2166;p59">
              <a:extLst>
                <a:ext uri="{FF2B5EF4-FFF2-40B4-BE49-F238E27FC236}">
                  <a16:creationId xmlns:a16="http://schemas.microsoft.com/office/drawing/2014/main" id="{B5FEF42B-0E96-2D2B-2420-813C67F23989}"/>
                </a:ext>
              </a:extLst>
            </p:cNvPr>
            <p:cNvSpPr/>
            <p:nvPr/>
          </p:nvSpPr>
          <p:spPr>
            <a:xfrm>
              <a:off x="5658800" y="3394775"/>
              <a:ext cx="3725" cy="5625"/>
            </a:xfrm>
            <a:custGeom>
              <a:avLst/>
              <a:gdLst/>
              <a:ahLst/>
              <a:cxnLst/>
              <a:rect l="l" t="t" r="r" b="b"/>
              <a:pathLst>
                <a:path w="149" h="225" extrusionOk="0">
                  <a:moveTo>
                    <a:pt x="72" y="0"/>
                  </a:moveTo>
                  <a:cubicBezTo>
                    <a:pt x="1" y="0"/>
                    <a:pt x="1" y="77"/>
                    <a:pt x="72" y="148"/>
                  </a:cubicBezTo>
                  <a:lnTo>
                    <a:pt x="72" y="225"/>
                  </a:lnTo>
                  <a:cubicBezTo>
                    <a:pt x="149" y="148"/>
                    <a:pt x="149" y="148"/>
                    <a:pt x="149" y="77"/>
                  </a:cubicBezTo>
                  <a:cubicBezTo>
                    <a:pt x="149" y="77"/>
                    <a:pt x="149" y="0"/>
                    <a:pt x="72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4" name="Google Shape;2167;p59">
              <a:extLst>
                <a:ext uri="{FF2B5EF4-FFF2-40B4-BE49-F238E27FC236}">
                  <a16:creationId xmlns:a16="http://schemas.microsoft.com/office/drawing/2014/main" id="{BE2CD0E3-A4BC-ECFF-7697-83A64923A355}"/>
                </a:ext>
              </a:extLst>
            </p:cNvPr>
            <p:cNvSpPr/>
            <p:nvPr/>
          </p:nvSpPr>
          <p:spPr>
            <a:xfrm>
              <a:off x="6258025" y="3424350"/>
              <a:ext cx="3700" cy="1950"/>
            </a:xfrm>
            <a:custGeom>
              <a:avLst/>
              <a:gdLst/>
              <a:ahLst/>
              <a:cxnLst/>
              <a:rect l="l" t="t" r="r" b="b"/>
              <a:pathLst>
                <a:path w="148" h="78" extrusionOk="0">
                  <a:moveTo>
                    <a:pt x="71" y="78"/>
                  </a:moveTo>
                  <a:lnTo>
                    <a:pt x="148" y="78"/>
                  </a:lnTo>
                  <a:lnTo>
                    <a:pt x="71" y="1"/>
                  </a:lnTo>
                  <a:cubicBezTo>
                    <a:pt x="71" y="1"/>
                    <a:pt x="0" y="1"/>
                    <a:pt x="0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5" name="Google Shape;2168;p59">
              <a:extLst>
                <a:ext uri="{FF2B5EF4-FFF2-40B4-BE49-F238E27FC236}">
                  <a16:creationId xmlns:a16="http://schemas.microsoft.com/office/drawing/2014/main" id="{611593EF-9171-E2FD-F118-4D298826688E}"/>
                </a:ext>
              </a:extLst>
            </p:cNvPr>
            <p:cNvSpPr/>
            <p:nvPr/>
          </p:nvSpPr>
          <p:spPr>
            <a:xfrm>
              <a:off x="6235825" y="34391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148" y="77"/>
                  </a:moveTo>
                  <a:cubicBezTo>
                    <a:pt x="71" y="1"/>
                    <a:pt x="0" y="77"/>
                    <a:pt x="0" y="148"/>
                  </a:cubicBezTo>
                  <a:lnTo>
                    <a:pt x="71" y="148"/>
                  </a:lnTo>
                  <a:cubicBezTo>
                    <a:pt x="71" y="148"/>
                    <a:pt x="71" y="77"/>
                    <a:pt x="148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6" name="Google Shape;2169;p59">
              <a:extLst>
                <a:ext uri="{FF2B5EF4-FFF2-40B4-BE49-F238E27FC236}">
                  <a16:creationId xmlns:a16="http://schemas.microsoft.com/office/drawing/2014/main" id="{C29CCF7F-CFCF-952C-2C9D-F27A04AE8EEB}"/>
                </a:ext>
              </a:extLst>
            </p:cNvPr>
            <p:cNvSpPr/>
            <p:nvPr/>
          </p:nvSpPr>
          <p:spPr>
            <a:xfrm>
              <a:off x="6387475" y="3463275"/>
              <a:ext cx="1800" cy="3725"/>
            </a:xfrm>
            <a:custGeom>
              <a:avLst/>
              <a:gdLst/>
              <a:ahLst/>
              <a:cxnLst/>
              <a:rect l="l" t="t" r="r" b="b"/>
              <a:pathLst>
                <a:path w="72" h="149" extrusionOk="0">
                  <a:moveTo>
                    <a:pt x="0" y="71"/>
                  </a:moveTo>
                  <a:lnTo>
                    <a:pt x="0" y="148"/>
                  </a:lnTo>
                  <a:cubicBezTo>
                    <a:pt x="71" y="148"/>
                    <a:pt x="71" y="148"/>
                    <a:pt x="71" y="71"/>
                  </a:cubicBezTo>
                  <a:cubicBezTo>
                    <a:pt x="71" y="0"/>
                    <a:pt x="0" y="0"/>
                    <a:pt x="0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7" name="Google Shape;2170;p59">
              <a:extLst>
                <a:ext uri="{FF2B5EF4-FFF2-40B4-BE49-F238E27FC236}">
                  <a16:creationId xmlns:a16="http://schemas.microsoft.com/office/drawing/2014/main" id="{153ED2D5-D64A-D470-0238-4F00C0EDB87B}"/>
                </a:ext>
              </a:extLst>
            </p:cNvPr>
            <p:cNvSpPr/>
            <p:nvPr/>
          </p:nvSpPr>
          <p:spPr>
            <a:xfrm>
              <a:off x="2518500" y="352792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77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8" name="Google Shape;2171;p59">
              <a:extLst>
                <a:ext uri="{FF2B5EF4-FFF2-40B4-BE49-F238E27FC236}">
                  <a16:creationId xmlns:a16="http://schemas.microsoft.com/office/drawing/2014/main" id="{31C171F3-02A6-0BC7-D347-89B5D0696FD8}"/>
                </a:ext>
              </a:extLst>
            </p:cNvPr>
            <p:cNvSpPr/>
            <p:nvPr/>
          </p:nvSpPr>
          <p:spPr>
            <a:xfrm>
              <a:off x="2518500" y="3529850"/>
              <a:ext cx="9200" cy="3725"/>
            </a:xfrm>
            <a:custGeom>
              <a:avLst/>
              <a:gdLst/>
              <a:ahLst/>
              <a:cxnLst/>
              <a:rect l="l" t="t" r="r" b="b"/>
              <a:pathLst>
                <a:path w="368" h="149" extrusionOk="0">
                  <a:moveTo>
                    <a:pt x="368" y="148"/>
                  </a:moveTo>
                  <a:cubicBezTo>
                    <a:pt x="297" y="0"/>
                    <a:pt x="149" y="0"/>
                    <a:pt x="1" y="0"/>
                  </a:cubicBezTo>
                  <a:cubicBezTo>
                    <a:pt x="72" y="148"/>
                    <a:pt x="220" y="148"/>
                    <a:pt x="368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59" name="Google Shape;2172;p59">
              <a:extLst>
                <a:ext uri="{FF2B5EF4-FFF2-40B4-BE49-F238E27FC236}">
                  <a16:creationId xmlns:a16="http://schemas.microsoft.com/office/drawing/2014/main" id="{4EABBBF5-10D5-7B80-3120-9EA9C57E44FE}"/>
                </a:ext>
              </a:extLst>
            </p:cNvPr>
            <p:cNvSpPr/>
            <p:nvPr/>
          </p:nvSpPr>
          <p:spPr>
            <a:xfrm>
              <a:off x="5902925" y="3564900"/>
              <a:ext cx="5500" cy="3725"/>
            </a:xfrm>
            <a:custGeom>
              <a:avLst/>
              <a:gdLst/>
              <a:ahLst/>
              <a:cxnLst/>
              <a:rect l="l" t="t" r="r" b="b"/>
              <a:pathLst>
                <a:path w="220" h="149" extrusionOk="0">
                  <a:moveTo>
                    <a:pt x="149" y="149"/>
                  </a:moveTo>
                  <a:cubicBezTo>
                    <a:pt x="149" y="149"/>
                    <a:pt x="220" y="149"/>
                    <a:pt x="220" y="78"/>
                  </a:cubicBezTo>
                  <a:cubicBezTo>
                    <a:pt x="149" y="1"/>
                    <a:pt x="72" y="1"/>
                    <a:pt x="72" y="1"/>
                  </a:cubicBezTo>
                  <a:cubicBezTo>
                    <a:pt x="1" y="78"/>
                    <a:pt x="1" y="149"/>
                    <a:pt x="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0" name="Google Shape;2173;p59">
              <a:extLst>
                <a:ext uri="{FF2B5EF4-FFF2-40B4-BE49-F238E27FC236}">
                  <a16:creationId xmlns:a16="http://schemas.microsoft.com/office/drawing/2014/main" id="{74ED3FBE-DBBD-ED07-8F1D-CE2A99F94E39}"/>
                </a:ext>
              </a:extLst>
            </p:cNvPr>
            <p:cNvSpPr/>
            <p:nvPr/>
          </p:nvSpPr>
          <p:spPr>
            <a:xfrm>
              <a:off x="5901000" y="356860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8" y="1"/>
                  </a:moveTo>
                  <a:lnTo>
                    <a:pt x="1" y="1"/>
                  </a:lnTo>
                  <a:lnTo>
                    <a:pt x="1" y="78"/>
                  </a:lnTo>
                  <a:lnTo>
                    <a:pt x="78" y="7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1" name="Google Shape;2174;p59">
              <a:extLst>
                <a:ext uri="{FF2B5EF4-FFF2-40B4-BE49-F238E27FC236}">
                  <a16:creationId xmlns:a16="http://schemas.microsoft.com/office/drawing/2014/main" id="{E091AD27-317C-C4AB-20FE-FB5B0618C898}"/>
                </a:ext>
              </a:extLst>
            </p:cNvPr>
            <p:cNvSpPr/>
            <p:nvPr/>
          </p:nvSpPr>
          <p:spPr>
            <a:xfrm>
              <a:off x="5899225" y="3570525"/>
              <a:ext cx="1800" cy="3725"/>
            </a:xfrm>
            <a:custGeom>
              <a:avLst/>
              <a:gdLst/>
              <a:ahLst/>
              <a:cxnLst/>
              <a:rect l="l" t="t" r="r" b="b"/>
              <a:pathLst>
                <a:path w="72" h="149" extrusionOk="0">
                  <a:moveTo>
                    <a:pt x="1" y="72"/>
                  </a:moveTo>
                  <a:lnTo>
                    <a:pt x="1" y="149"/>
                  </a:lnTo>
                  <a:cubicBezTo>
                    <a:pt x="1" y="149"/>
                    <a:pt x="72" y="72"/>
                    <a:pt x="72" y="1"/>
                  </a:cubicBezTo>
                  <a:cubicBezTo>
                    <a:pt x="72" y="72"/>
                    <a:pt x="1" y="72"/>
                    <a:pt x="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2" name="Google Shape;2175;p59">
              <a:extLst>
                <a:ext uri="{FF2B5EF4-FFF2-40B4-BE49-F238E27FC236}">
                  <a16:creationId xmlns:a16="http://schemas.microsoft.com/office/drawing/2014/main" id="{83A0B507-4915-C947-B560-253E435200A2}"/>
                </a:ext>
              </a:extLst>
            </p:cNvPr>
            <p:cNvSpPr/>
            <p:nvPr/>
          </p:nvSpPr>
          <p:spPr>
            <a:xfrm>
              <a:off x="6901600" y="362232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2" y="148"/>
                  </a:moveTo>
                  <a:cubicBezTo>
                    <a:pt x="149" y="148"/>
                    <a:pt x="149" y="71"/>
                    <a:pt x="149" y="71"/>
                  </a:cubicBezTo>
                  <a:cubicBezTo>
                    <a:pt x="72" y="71"/>
                    <a:pt x="72" y="71"/>
                    <a:pt x="72" y="0"/>
                  </a:cubicBezTo>
                  <a:lnTo>
                    <a:pt x="1" y="71"/>
                  </a:lnTo>
                  <a:cubicBezTo>
                    <a:pt x="1" y="148"/>
                    <a:pt x="1" y="148"/>
                    <a:pt x="72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3" name="Google Shape;2176;p59">
              <a:extLst>
                <a:ext uri="{FF2B5EF4-FFF2-40B4-BE49-F238E27FC236}">
                  <a16:creationId xmlns:a16="http://schemas.microsoft.com/office/drawing/2014/main" id="{3E945847-C1DF-46D2-C770-BA5B41954EF8}"/>
                </a:ext>
              </a:extLst>
            </p:cNvPr>
            <p:cNvSpPr/>
            <p:nvPr/>
          </p:nvSpPr>
          <p:spPr>
            <a:xfrm>
              <a:off x="5804825" y="3629725"/>
              <a:ext cx="3725" cy="1800"/>
            </a:xfrm>
            <a:custGeom>
              <a:avLst/>
              <a:gdLst/>
              <a:ahLst/>
              <a:cxnLst/>
              <a:rect l="l" t="t" r="r" b="b"/>
              <a:pathLst>
                <a:path w="149" h="72" extrusionOk="0">
                  <a:moveTo>
                    <a:pt x="78" y="0"/>
                  </a:moveTo>
                  <a:lnTo>
                    <a:pt x="1" y="0"/>
                  </a:lnTo>
                  <a:lnTo>
                    <a:pt x="78" y="71"/>
                  </a:lnTo>
                  <a:cubicBezTo>
                    <a:pt x="78" y="71"/>
                    <a:pt x="149" y="71"/>
                    <a:pt x="149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4" name="Google Shape;2177;p59">
              <a:extLst>
                <a:ext uri="{FF2B5EF4-FFF2-40B4-BE49-F238E27FC236}">
                  <a16:creationId xmlns:a16="http://schemas.microsoft.com/office/drawing/2014/main" id="{1146E497-14FF-67E6-7326-FB1066493B7D}"/>
                </a:ext>
              </a:extLst>
            </p:cNvPr>
            <p:cNvSpPr/>
            <p:nvPr/>
          </p:nvSpPr>
          <p:spPr>
            <a:xfrm>
              <a:off x="6274575" y="3679575"/>
              <a:ext cx="3725" cy="5650"/>
            </a:xfrm>
            <a:custGeom>
              <a:avLst/>
              <a:gdLst/>
              <a:ahLst/>
              <a:cxnLst/>
              <a:rect l="l" t="t" r="r" b="b"/>
              <a:pathLst>
                <a:path w="149" h="226" extrusionOk="0">
                  <a:moveTo>
                    <a:pt x="1" y="77"/>
                  </a:moveTo>
                  <a:cubicBezTo>
                    <a:pt x="1" y="148"/>
                    <a:pt x="1" y="225"/>
                    <a:pt x="78" y="225"/>
                  </a:cubicBezTo>
                  <a:cubicBezTo>
                    <a:pt x="78" y="148"/>
                    <a:pt x="78" y="148"/>
                    <a:pt x="149" y="77"/>
                  </a:cubicBezTo>
                  <a:cubicBezTo>
                    <a:pt x="78" y="77"/>
                    <a:pt x="78" y="77"/>
                    <a:pt x="78" y="0"/>
                  </a:cubicBezTo>
                  <a:cubicBezTo>
                    <a:pt x="78" y="77"/>
                    <a:pt x="1" y="77"/>
                    <a:pt x="1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5" name="Google Shape;2178;p59">
              <a:extLst>
                <a:ext uri="{FF2B5EF4-FFF2-40B4-BE49-F238E27FC236}">
                  <a16:creationId xmlns:a16="http://schemas.microsoft.com/office/drawing/2014/main" id="{B679D31D-3F8A-44AB-B1BC-21A7455B5B71}"/>
                </a:ext>
              </a:extLst>
            </p:cNvPr>
            <p:cNvSpPr/>
            <p:nvPr/>
          </p:nvSpPr>
          <p:spPr>
            <a:xfrm>
              <a:off x="6847900" y="369067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7" y="0"/>
                  </a:moveTo>
                  <a:lnTo>
                    <a:pt x="77" y="0"/>
                  </a:lnTo>
                  <a:lnTo>
                    <a:pt x="1" y="77"/>
                  </a:lnTo>
                  <a:lnTo>
                    <a:pt x="77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6" name="Google Shape;2179;p59">
              <a:extLst>
                <a:ext uri="{FF2B5EF4-FFF2-40B4-BE49-F238E27FC236}">
                  <a16:creationId xmlns:a16="http://schemas.microsoft.com/office/drawing/2014/main" id="{A9E3C96D-3425-23A1-2E5A-34A895EC1A25}"/>
                </a:ext>
              </a:extLst>
            </p:cNvPr>
            <p:cNvSpPr/>
            <p:nvPr/>
          </p:nvSpPr>
          <p:spPr>
            <a:xfrm>
              <a:off x="6243225" y="3698075"/>
              <a:ext cx="1800" cy="3725"/>
            </a:xfrm>
            <a:custGeom>
              <a:avLst/>
              <a:gdLst/>
              <a:ahLst/>
              <a:cxnLst/>
              <a:rect l="l" t="t" r="r" b="b"/>
              <a:pathLst>
                <a:path w="72" h="149" extrusionOk="0">
                  <a:moveTo>
                    <a:pt x="0" y="77"/>
                  </a:moveTo>
                  <a:lnTo>
                    <a:pt x="0" y="148"/>
                  </a:lnTo>
                  <a:lnTo>
                    <a:pt x="71" y="148"/>
                  </a:lnTo>
                  <a:lnTo>
                    <a:pt x="7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7" name="Google Shape;2180;p59">
              <a:extLst>
                <a:ext uri="{FF2B5EF4-FFF2-40B4-BE49-F238E27FC236}">
                  <a16:creationId xmlns:a16="http://schemas.microsoft.com/office/drawing/2014/main" id="{B48CB2D3-345E-69AC-01FE-009D0E06990E}"/>
                </a:ext>
              </a:extLst>
            </p:cNvPr>
            <p:cNvSpPr/>
            <p:nvPr/>
          </p:nvSpPr>
          <p:spPr>
            <a:xfrm>
              <a:off x="6307875" y="37535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7" y="0"/>
                  </a:moveTo>
                  <a:cubicBezTo>
                    <a:pt x="0" y="77"/>
                    <a:pt x="0" y="77"/>
                    <a:pt x="77" y="148"/>
                  </a:cubicBezTo>
                  <a:cubicBezTo>
                    <a:pt x="148" y="148"/>
                    <a:pt x="148" y="77"/>
                    <a:pt x="148" y="77"/>
                  </a:cubicBezTo>
                  <a:lnTo>
                    <a:pt x="148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8" name="Google Shape;2181;p59">
              <a:extLst>
                <a:ext uri="{FF2B5EF4-FFF2-40B4-BE49-F238E27FC236}">
                  <a16:creationId xmlns:a16="http://schemas.microsoft.com/office/drawing/2014/main" id="{1DCF9604-9B89-D2BC-3D07-7EB6A4760A32}"/>
                </a:ext>
              </a:extLst>
            </p:cNvPr>
            <p:cNvSpPr/>
            <p:nvPr/>
          </p:nvSpPr>
          <p:spPr>
            <a:xfrm>
              <a:off x="6293075" y="3805325"/>
              <a:ext cx="5650" cy="5650"/>
            </a:xfrm>
            <a:custGeom>
              <a:avLst/>
              <a:gdLst/>
              <a:ahLst/>
              <a:cxnLst/>
              <a:rect l="l" t="t" r="r" b="b"/>
              <a:pathLst>
                <a:path w="226" h="226" extrusionOk="0">
                  <a:moveTo>
                    <a:pt x="149" y="149"/>
                  </a:moveTo>
                  <a:cubicBezTo>
                    <a:pt x="149" y="149"/>
                    <a:pt x="149" y="78"/>
                    <a:pt x="226" y="1"/>
                  </a:cubicBezTo>
                  <a:cubicBezTo>
                    <a:pt x="149" y="1"/>
                    <a:pt x="78" y="1"/>
                    <a:pt x="78" y="78"/>
                  </a:cubicBezTo>
                  <a:lnTo>
                    <a:pt x="1" y="78"/>
                  </a:lnTo>
                  <a:cubicBezTo>
                    <a:pt x="1" y="149"/>
                    <a:pt x="78" y="226"/>
                    <a:pt x="149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69" name="Google Shape;2182;p59">
              <a:extLst>
                <a:ext uri="{FF2B5EF4-FFF2-40B4-BE49-F238E27FC236}">
                  <a16:creationId xmlns:a16="http://schemas.microsoft.com/office/drawing/2014/main" id="{100DF8AA-0102-8C67-16EB-CCD39A8F689B}"/>
                </a:ext>
              </a:extLst>
            </p:cNvPr>
            <p:cNvSpPr/>
            <p:nvPr/>
          </p:nvSpPr>
          <p:spPr>
            <a:xfrm>
              <a:off x="4578750" y="3831225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72" y="1"/>
                  </a:moveTo>
                  <a:lnTo>
                    <a:pt x="1" y="1"/>
                  </a:lnTo>
                  <a:lnTo>
                    <a:pt x="72" y="77"/>
                  </a:lnTo>
                  <a:lnTo>
                    <a:pt x="72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0" name="Google Shape;2183;p59">
              <a:extLst>
                <a:ext uri="{FF2B5EF4-FFF2-40B4-BE49-F238E27FC236}">
                  <a16:creationId xmlns:a16="http://schemas.microsoft.com/office/drawing/2014/main" id="{8D4072CF-50E9-0B37-93F0-8F2B9B54889B}"/>
                </a:ext>
              </a:extLst>
            </p:cNvPr>
            <p:cNvSpPr/>
            <p:nvPr/>
          </p:nvSpPr>
          <p:spPr>
            <a:xfrm>
              <a:off x="7271500" y="395327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1" y="149"/>
                  </a:moveTo>
                  <a:lnTo>
                    <a:pt x="148" y="78"/>
                  </a:lnTo>
                  <a:cubicBezTo>
                    <a:pt x="71" y="78"/>
                    <a:pt x="71" y="1"/>
                    <a:pt x="71" y="1"/>
                  </a:cubicBezTo>
                  <a:lnTo>
                    <a:pt x="0" y="1"/>
                  </a:lnTo>
                  <a:cubicBezTo>
                    <a:pt x="0" y="149"/>
                    <a:pt x="0" y="149"/>
                    <a:pt x="7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1" name="Google Shape;2184;p59">
              <a:extLst>
                <a:ext uri="{FF2B5EF4-FFF2-40B4-BE49-F238E27FC236}">
                  <a16:creationId xmlns:a16="http://schemas.microsoft.com/office/drawing/2014/main" id="{90C9ED9B-C81C-F5BA-FC38-C76BB9093D9B}"/>
                </a:ext>
              </a:extLst>
            </p:cNvPr>
            <p:cNvSpPr/>
            <p:nvPr/>
          </p:nvSpPr>
          <p:spPr>
            <a:xfrm>
              <a:off x="7273275" y="3986575"/>
              <a:ext cx="5625" cy="3725"/>
            </a:xfrm>
            <a:custGeom>
              <a:avLst/>
              <a:gdLst/>
              <a:ahLst/>
              <a:cxnLst/>
              <a:rect l="l" t="t" r="r" b="b"/>
              <a:pathLst>
                <a:path w="225" h="149" extrusionOk="0">
                  <a:moveTo>
                    <a:pt x="0" y="77"/>
                  </a:moveTo>
                  <a:cubicBezTo>
                    <a:pt x="0" y="148"/>
                    <a:pt x="77" y="148"/>
                    <a:pt x="77" y="148"/>
                  </a:cubicBezTo>
                  <a:cubicBezTo>
                    <a:pt x="148" y="148"/>
                    <a:pt x="148" y="148"/>
                    <a:pt x="225" y="77"/>
                  </a:cubicBezTo>
                  <a:lnTo>
                    <a:pt x="148" y="77"/>
                  </a:lnTo>
                  <a:cubicBezTo>
                    <a:pt x="77" y="1"/>
                    <a:pt x="0" y="1"/>
                    <a:pt x="0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2" name="Google Shape;2185;p59">
              <a:extLst>
                <a:ext uri="{FF2B5EF4-FFF2-40B4-BE49-F238E27FC236}">
                  <a16:creationId xmlns:a16="http://schemas.microsoft.com/office/drawing/2014/main" id="{DD964B17-7CFA-E272-E88B-360F2BA6CEAD}"/>
                </a:ext>
              </a:extLst>
            </p:cNvPr>
            <p:cNvSpPr/>
            <p:nvPr/>
          </p:nvSpPr>
          <p:spPr>
            <a:xfrm>
              <a:off x="7288050" y="4018100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8" y="0"/>
                  </a:moveTo>
                  <a:lnTo>
                    <a:pt x="1" y="0"/>
                  </a:lnTo>
                  <a:lnTo>
                    <a:pt x="1" y="7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3" name="Google Shape;2186;p59">
              <a:extLst>
                <a:ext uri="{FF2B5EF4-FFF2-40B4-BE49-F238E27FC236}">
                  <a16:creationId xmlns:a16="http://schemas.microsoft.com/office/drawing/2014/main" id="{93E2F68D-0A05-D58C-4409-8348A1D93023}"/>
                </a:ext>
              </a:extLst>
            </p:cNvPr>
            <p:cNvSpPr/>
            <p:nvPr/>
          </p:nvSpPr>
          <p:spPr>
            <a:xfrm>
              <a:off x="7253000" y="4090150"/>
              <a:ext cx="5500" cy="5650"/>
            </a:xfrm>
            <a:custGeom>
              <a:avLst/>
              <a:gdLst/>
              <a:ahLst/>
              <a:cxnLst/>
              <a:rect l="l" t="t" r="r" b="b"/>
              <a:pathLst>
                <a:path w="220" h="226" extrusionOk="0">
                  <a:moveTo>
                    <a:pt x="219" y="77"/>
                  </a:moveTo>
                  <a:lnTo>
                    <a:pt x="148" y="0"/>
                  </a:lnTo>
                  <a:cubicBezTo>
                    <a:pt x="71" y="0"/>
                    <a:pt x="0" y="77"/>
                    <a:pt x="71" y="148"/>
                  </a:cubicBezTo>
                  <a:cubicBezTo>
                    <a:pt x="71" y="148"/>
                    <a:pt x="71" y="225"/>
                    <a:pt x="148" y="225"/>
                  </a:cubicBezTo>
                  <a:cubicBezTo>
                    <a:pt x="219" y="148"/>
                    <a:pt x="219" y="148"/>
                    <a:pt x="219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4" name="Google Shape;2187;p59">
              <a:extLst>
                <a:ext uri="{FF2B5EF4-FFF2-40B4-BE49-F238E27FC236}">
                  <a16:creationId xmlns:a16="http://schemas.microsoft.com/office/drawing/2014/main" id="{99F97641-17B0-0A7D-4683-67AA88B6DEF9}"/>
                </a:ext>
              </a:extLst>
            </p:cNvPr>
            <p:cNvSpPr/>
            <p:nvPr/>
          </p:nvSpPr>
          <p:spPr>
            <a:xfrm>
              <a:off x="6699950" y="4637575"/>
              <a:ext cx="7425" cy="3725"/>
            </a:xfrm>
            <a:custGeom>
              <a:avLst/>
              <a:gdLst/>
              <a:ahLst/>
              <a:cxnLst/>
              <a:rect l="l" t="t" r="r" b="b"/>
              <a:pathLst>
                <a:path w="297" h="149" extrusionOk="0">
                  <a:moveTo>
                    <a:pt x="77" y="0"/>
                  </a:moveTo>
                  <a:lnTo>
                    <a:pt x="0" y="77"/>
                  </a:lnTo>
                  <a:cubicBezTo>
                    <a:pt x="77" y="148"/>
                    <a:pt x="148" y="148"/>
                    <a:pt x="225" y="148"/>
                  </a:cubicBezTo>
                  <a:cubicBezTo>
                    <a:pt x="225" y="148"/>
                    <a:pt x="296" y="77"/>
                    <a:pt x="225" y="77"/>
                  </a:cubicBezTo>
                  <a:cubicBezTo>
                    <a:pt x="225" y="0"/>
                    <a:pt x="148" y="0"/>
                    <a:pt x="77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5" name="Google Shape;2188;p59">
              <a:extLst>
                <a:ext uri="{FF2B5EF4-FFF2-40B4-BE49-F238E27FC236}">
                  <a16:creationId xmlns:a16="http://schemas.microsoft.com/office/drawing/2014/main" id="{5DDCF697-68EB-2133-232A-8F38012B2B3A}"/>
                </a:ext>
              </a:extLst>
            </p:cNvPr>
            <p:cNvSpPr/>
            <p:nvPr/>
          </p:nvSpPr>
          <p:spPr>
            <a:xfrm>
              <a:off x="3511575" y="2213075"/>
              <a:ext cx="5650" cy="1800"/>
            </a:xfrm>
            <a:custGeom>
              <a:avLst/>
              <a:gdLst/>
              <a:ahLst/>
              <a:cxnLst/>
              <a:rect l="l" t="t" r="r" b="b"/>
              <a:pathLst>
                <a:path w="226" h="72" extrusionOk="0">
                  <a:moveTo>
                    <a:pt x="225" y="71"/>
                  </a:moveTo>
                  <a:cubicBezTo>
                    <a:pt x="148" y="71"/>
                    <a:pt x="148" y="0"/>
                    <a:pt x="148" y="0"/>
                  </a:cubicBezTo>
                  <a:lnTo>
                    <a:pt x="77" y="0"/>
                  </a:lnTo>
                  <a:cubicBezTo>
                    <a:pt x="0" y="71"/>
                    <a:pt x="0" y="71"/>
                    <a:pt x="148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6" name="Google Shape;2189;p59">
              <a:extLst>
                <a:ext uri="{FF2B5EF4-FFF2-40B4-BE49-F238E27FC236}">
                  <a16:creationId xmlns:a16="http://schemas.microsoft.com/office/drawing/2014/main" id="{64E4FBE8-A7C6-D6E3-C979-1FD30C171915}"/>
                </a:ext>
              </a:extLst>
            </p:cNvPr>
            <p:cNvSpPr/>
            <p:nvPr/>
          </p:nvSpPr>
          <p:spPr>
            <a:xfrm>
              <a:off x="4532450" y="1650850"/>
              <a:ext cx="5650" cy="3725"/>
            </a:xfrm>
            <a:custGeom>
              <a:avLst/>
              <a:gdLst/>
              <a:ahLst/>
              <a:cxnLst/>
              <a:rect l="l" t="t" r="r" b="b"/>
              <a:pathLst>
                <a:path w="226" h="149" extrusionOk="0">
                  <a:moveTo>
                    <a:pt x="148" y="148"/>
                  </a:moveTo>
                  <a:cubicBezTo>
                    <a:pt x="225" y="148"/>
                    <a:pt x="225" y="71"/>
                    <a:pt x="148" y="0"/>
                  </a:cubicBezTo>
                  <a:lnTo>
                    <a:pt x="77" y="0"/>
                  </a:lnTo>
                  <a:cubicBezTo>
                    <a:pt x="77" y="71"/>
                    <a:pt x="0" y="71"/>
                    <a:pt x="0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7" name="Google Shape;2190;p59">
              <a:extLst>
                <a:ext uri="{FF2B5EF4-FFF2-40B4-BE49-F238E27FC236}">
                  <a16:creationId xmlns:a16="http://schemas.microsoft.com/office/drawing/2014/main" id="{6AD6E95C-735D-05CE-5229-D05C822E5320}"/>
                </a:ext>
              </a:extLst>
            </p:cNvPr>
            <p:cNvSpPr/>
            <p:nvPr/>
          </p:nvSpPr>
          <p:spPr>
            <a:xfrm>
              <a:off x="4530675" y="16545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0"/>
                  </a:move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8" name="Google Shape;2191;p59">
              <a:extLst>
                <a:ext uri="{FF2B5EF4-FFF2-40B4-BE49-F238E27FC236}">
                  <a16:creationId xmlns:a16="http://schemas.microsoft.com/office/drawing/2014/main" id="{5EBFDB87-52DA-F5BF-F61F-364D9730B618}"/>
                </a:ext>
              </a:extLst>
            </p:cNvPr>
            <p:cNvSpPr/>
            <p:nvPr/>
          </p:nvSpPr>
          <p:spPr>
            <a:xfrm>
              <a:off x="3933225" y="1639750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1" y="72"/>
                  </a:moveTo>
                  <a:lnTo>
                    <a:pt x="1" y="149"/>
                  </a:lnTo>
                  <a:cubicBezTo>
                    <a:pt x="78" y="149"/>
                    <a:pt x="78" y="72"/>
                    <a:pt x="78" y="72"/>
                  </a:cubicBezTo>
                  <a:cubicBezTo>
                    <a:pt x="78" y="1"/>
                    <a:pt x="1" y="1"/>
                    <a:pt x="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79" name="Google Shape;2192;p59">
              <a:extLst>
                <a:ext uri="{FF2B5EF4-FFF2-40B4-BE49-F238E27FC236}">
                  <a16:creationId xmlns:a16="http://schemas.microsoft.com/office/drawing/2014/main" id="{64D81C88-0CFE-C84B-CE69-519F3D96B9EE}"/>
                </a:ext>
              </a:extLst>
            </p:cNvPr>
            <p:cNvSpPr/>
            <p:nvPr/>
          </p:nvSpPr>
          <p:spPr>
            <a:xfrm>
              <a:off x="2342750" y="4926075"/>
              <a:ext cx="3725" cy="1950"/>
            </a:xfrm>
            <a:custGeom>
              <a:avLst/>
              <a:gdLst/>
              <a:ahLst/>
              <a:cxnLst/>
              <a:rect l="l" t="t" r="r" b="b"/>
              <a:pathLst>
                <a:path w="149" h="78" extrusionOk="0">
                  <a:moveTo>
                    <a:pt x="77" y="77"/>
                  </a:moveTo>
                  <a:lnTo>
                    <a:pt x="148" y="77"/>
                  </a:lnTo>
                  <a:lnTo>
                    <a:pt x="148" y="0"/>
                  </a:lnTo>
                  <a:cubicBezTo>
                    <a:pt x="0" y="0"/>
                    <a:pt x="0" y="77"/>
                    <a:pt x="77" y="77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0" name="Google Shape;2193;p59">
              <a:extLst>
                <a:ext uri="{FF2B5EF4-FFF2-40B4-BE49-F238E27FC236}">
                  <a16:creationId xmlns:a16="http://schemas.microsoft.com/office/drawing/2014/main" id="{87EBA779-6B18-9785-78BD-022D6591EE71}"/>
                </a:ext>
              </a:extLst>
            </p:cNvPr>
            <p:cNvSpPr/>
            <p:nvPr/>
          </p:nvSpPr>
          <p:spPr>
            <a:xfrm>
              <a:off x="2686725" y="1484400"/>
              <a:ext cx="1950" cy="5500"/>
            </a:xfrm>
            <a:custGeom>
              <a:avLst/>
              <a:gdLst/>
              <a:ahLst/>
              <a:cxnLst/>
              <a:rect l="l" t="t" r="r" b="b"/>
              <a:pathLst>
                <a:path w="78" h="220" extrusionOk="0">
                  <a:moveTo>
                    <a:pt x="78" y="72"/>
                  </a:moveTo>
                  <a:cubicBezTo>
                    <a:pt x="1" y="148"/>
                    <a:pt x="78" y="148"/>
                    <a:pt x="78" y="220"/>
                  </a:cubicBezTo>
                  <a:lnTo>
                    <a:pt x="78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1" name="Google Shape;2194;p59">
              <a:extLst>
                <a:ext uri="{FF2B5EF4-FFF2-40B4-BE49-F238E27FC236}">
                  <a16:creationId xmlns:a16="http://schemas.microsoft.com/office/drawing/2014/main" id="{6829AD9C-5714-1776-6500-8523173DC928}"/>
                </a:ext>
              </a:extLst>
            </p:cNvPr>
            <p:cNvSpPr/>
            <p:nvPr/>
          </p:nvSpPr>
          <p:spPr>
            <a:xfrm>
              <a:off x="2200400" y="15509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2" name="Google Shape;2195;p59">
              <a:extLst>
                <a:ext uri="{FF2B5EF4-FFF2-40B4-BE49-F238E27FC236}">
                  <a16:creationId xmlns:a16="http://schemas.microsoft.com/office/drawing/2014/main" id="{EF94A1DB-7B5B-8822-78E8-EE7125884AE8}"/>
                </a:ext>
              </a:extLst>
            </p:cNvPr>
            <p:cNvSpPr/>
            <p:nvPr/>
          </p:nvSpPr>
          <p:spPr>
            <a:xfrm>
              <a:off x="6668575" y="15860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3" name="Google Shape;2196;p59">
              <a:extLst>
                <a:ext uri="{FF2B5EF4-FFF2-40B4-BE49-F238E27FC236}">
                  <a16:creationId xmlns:a16="http://schemas.microsoft.com/office/drawing/2014/main" id="{76EF99F1-CA92-9777-A94A-0B40EDEFED5E}"/>
                </a:ext>
              </a:extLst>
            </p:cNvPr>
            <p:cNvSpPr/>
            <p:nvPr/>
          </p:nvSpPr>
          <p:spPr>
            <a:xfrm>
              <a:off x="6666650" y="158605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8" y="0"/>
                  </a:moveTo>
                  <a:cubicBezTo>
                    <a:pt x="78" y="0"/>
                    <a:pt x="78" y="77"/>
                    <a:pt x="1" y="77"/>
                  </a:cubicBezTo>
                  <a:lnTo>
                    <a:pt x="1" y="77"/>
                  </a:lnTo>
                  <a:lnTo>
                    <a:pt x="78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4" name="Google Shape;2197;p59">
              <a:extLst>
                <a:ext uri="{FF2B5EF4-FFF2-40B4-BE49-F238E27FC236}">
                  <a16:creationId xmlns:a16="http://schemas.microsoft.com/office/drawing/2014/main" id="{9DAAD793-71F9-833C-C592-131F18FD86B8}"/>
                </a:ext>
              </a:extLst>
            </p:cNvPr>
            <p:cNvSpPr/>
            <p:nvPr/>
          </p:nvSpPr>
          <p:spPr>
            <a:xfrm>
              <a:off x="3985025" y="16138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5" name="Google Shape;2198;p59">
              <a:extLst>
                <a:ext uri="{FF2B5EF4-FFF2-40B4-BE49-F238E27FC236}">
                  <a16:creationId xmlns:a16="http://schemas.microsoft.com/office/drawing/2014/main" id="{C4375ED9-43A2-8C36-E669-860BFF496A39}"/>
                </a:ext>
              </a:extLst>
            </p:cNvPr>
            <p:cNvSpPr/>
            <p:nvPr/>
          </p:nvSpPr>
          <p:spPr>
            <a:xfrm>
              <a:off x="3985025" y="161192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0" y="1"/>
                  </a:moveTo>
                  <a:lnTo>
                    <a:pt x="0" y="78"/>
                  </a:lnTo>
                  <a:cubicBezTo>
                    <a:pt x="77" y="78"/>
                    <a:pt x="77" y="78"/>
                    <a:pt x="0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6" name="Google Shape;2199;p59">
              <a:extLst>
                <a:ext uri="{FF2B5EF4-FFF2-40B4-BE49-F238E27FC236}">
                  <a16:creationId xmlns:a16="http://schemas.microsoft.com/office/drawing/2014/main" id="{C8808175-83A3-2EA9-EC3B-952C27208715}"/>
                </a:ext>
              </a:extLst>
            </p:cNvPr>
            <p:cNvSpPr/>
            <p:nvPr/>
          </p:nvSpPr>
          <p:spPr>
            <a:xfrm>
              <a:off x="4132975" y="2603225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0" y="0"/>
                  </a:moveTo>
                  <a:lnTo>
                    <a:pt x="0" y="0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7" name="Google Shape;2200;p59">
              <a:extLst>
                <a:ext uri="{FF2B5EF4-FFF2-40B4-BE49-F238E27FC236}">
                  <a16:creationId xmlns:a16="http://schemas.microsoft.com/office/drawing/2014/main" id="{6A7F5866-B0A4-3694-B3E6-41F4D8FB7DEE}"/>
                </a:ext>
              </a:extLst>
            </p:cNvPr>
            <p:cNvSpPr/>
            <p:nvPr/>
          </p:nvSpPr>
          <p:spPr>
            <a:xfrm>
              <a:off x="3899950" y="2719800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0" y="72"/>
                  </a:moveTo>
                  <a:lnTo>
                    <a:pt x="77" y="72"/>
                  </a:lnTo>
                  <a:lnTo>
                    <a:pt x="77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8" name="Google Shape;2201;p59">
              <a:extLst>
                <a:ext uri="{FF2B5EF4-FFF2-40B4-BE49-F238E27FC236}">
                  <a16:creationId xmlns:a16="http://schemas.microsoft.com/office/drawing/2014/main" id="{8E1B6A9D-C7EA-D1D3-A411-41DEE94CB3CB}"/>
                </a:ext>
              </a:extLst>
            </p:cNvPr>
            <p:cNvSpPr/>
            <p:nvPr/>
          </p:nvSpPr>
          <p:spPr>
            <a:xfrm>
              <a:off x="2009850" y="301377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0" y="1"/>
                  </a:moveTo>
                  <a:lnTo>
                    <a:pt x="0" y="7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89" name="Google Shape;2202;p59">
              <a:extLst>
                <a:ext uri="{FF2B5EF4-FFF2-40B4-BE49-F238E27FC236}">
                  <a16:creationId xmlns:a16="http://schemas.microsoft.com/office/drawing/2014/main" id="{DDBC5087-C590-33E1-A44F-754E16D32B8E}"/>
                </a:ext>
              </a:extLst>
            </p:cNvPr>
            <p:cNvSpPr/>
            <p:nvPr/>
          </p:nvSpPr>
          <p:spPr>
            <a:xfrm>
              <a:off x="2241100" y="3124750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71" y="77"/>
                  </a:moveTo>
                  <a:lnTo>
                    <a:pt x="0" y="1"/>
                  </a:lnTo>
                  <a:lnTo>
                    <a:pt x="0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0" name="Google Shape;2203;p59">
              <a:extLst>
                <a:ext uri="{FF2B5EF4-FFF2-40B4-BE49-F238E27FC236}">
                  <a16:creationId xmlns:a16="http://schemas.microsoft.com/office/drawing/2014/main" id="{752B92E3-35C7-60D7-6704-C259FF1BD358}"/>
                </a:ext>
              </a:extLst>
            </p:cNvPr>
            <p:cNvSpPr/>
            <p:nvPr/>
          </p:nvSpPr>
          <p:spPr>
            <a:xfrm>
              <a:off x="3635550" y="26384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1" y="72"/>
                  </a:moveTo>
                  <a:lnTo>
                    <a:pt x="72" y="72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1" name="Google Shape;2204;p59">
              <a:extLst>
                <a:ext uri="{FF2B5EF4-FFF2-40B4-BE49-F238E27FC236}">
                  <a16:creationId xmlns:a16="http://schemas.microsoft.com/office/drawing/2014/main" id="{135BB8AC-2FF1-5A1B-7158-B123DEFE6F93}"/>
                </a:ext>
              </a:extLst>
            </p:cNvPr>
            <p:cNvSpPr/>
            <p:nvPr/>
          </p:nvSpPr>
          <p:spPr>
            <a:xfrm>
              <a:off x="3132500" y="83710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1" y="1"/>
                  </a:moveTo>
                  <a:cubicBezTo>
                    <a:pt x="1" y="1"/>
                    <a:pt x="1" y="72"/>
                    <a:pt x="72" y="72"/>
                  </a:cubicBezTo>
                  <a:lnTo>
                    <a:pt x="72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2" name="Google Shape;2205;p59">
              <a:extLst>
                <a:ext uri="{FF2B5EF4-FFF2-40B4-BE49-F238E27FC236}">
                  <a16:creationId xmlns:a16="http://schemas.microsoft.com/office/drawing/2014/main" id="{4E5E14BA-FCA7-DB3C-1668-3938B3F99247}"/>
                </a:ext>
              </a:extLst>
            </p:cNvPr>
            <p:cNvSpPr/>
            <p:nvPr/>
          </p:nvSpPr>
          <p:spPr>
            <a:xfrm>
              <a:off x="6531725" y="21871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3" name="Google Shape;2206;p59">
              <a:extLst>
                <a:ext uri="{FF2B5EF4-FFF2-40B4-BE49-F238E27FC236}">
                  <a16:creationId xmlns:a16="http://schemas.microsoft.com/office/drawing/2014/main" id="{DC5E53DB-5AB2-1CBD-83FF-71DD8583DF41}"/>
                </a:ext>
              </a:extLst>
            </p:cNvPr>
            <p:cNvSpPr/>
            <p:nvPr/>
          </p:nvSpPr>
          <p:spPr>
            <a:xfrm>
              <a:off x="6531725" y="2187175"/>
              <a:ext cx="5500" cy="3725"/>
            </a:xfrm>
            <a:custGeom>
              <a:avLst/>
              <a:gdLst/>
              <a:ahLst/>
              <a:cxnLst/>
              <a:rect l="l" t="t" r="r" b="b"/>
              <a:pathLst>
                <a:path w="220" h="149" extrusionOk="0">
                  <a:moveTo>
                    <a:pt x="220" y="148"/>
                  </a:moveTo>
                  <a:cubicBezTo>
                    <a:pt x="149" y="72"/>
                    <a:pt x="72" y="1"/>
                    <a:pt x="1" y="1"/>
                  </a:cubicBezTo>
                  <a:cubicBezTo>
                    <a:pt x="1" y="72"/>
                    <a:pt x="72" y="148"/>
                    <a:pt x="220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4" name="Google Shape;2207;p59">
              <a:extLst>
                <a:ext uri="{FF2B5EF4-FFF2-40B4-BE49-F238E27FC236}">
                  <a16:creationId xmlns:a16="http://schemas.microsoft.com/office/drawing/2014/main" id="{3F5518C0-0EB4-738E-E190-F32F1B8F6BF3}"/>
                </a:ext>
              </a:extLst>
            </p:cNvPr>
            <p:cNvSpPr/>
            <p:nvPr/>
          </p:nvSpPr>
          <p:spPr>
            <a:xfrm>
              <a:off x="454575" y="1863450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0" y="78"/>
                  </a:moveTo>
                  <a:lnTo>
                    <a:pt x="71" y="78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5" name="Google Shape;2208;p59">
              <a:extLst>
                <a:ext uri="{FF2B5EF4-FFF2-40B4-BE49-F238E27FC236}">
                  <a16:creationId xmlns:a16="http://schemas.microsoft.com/office/drawing/2014/main" id="{688BD5BD-C8A2-D673-1B4F-9CB86EAC3E5B}"/>
                </a:ext>
              </a:extLst>
            </p:cNvPr>
            <p:cNvSpPr/>
            <p:nvPr/>
          </p:nvSpPr>
          <p:spPr>
            <a:xfrm>
              <a:off x="452650" y="1865375"/>
              <a:ext cx="1950" cy="1800"/>
            </a:xfrm>
            <a:custGeom>
              <a:avLst/>
              <a:gdLst/>
              <a:ahLst/>
              <a:cxnLst/>
              <a:rect l="l" t="t" r="r" b="b"/>
              <a:pathLst>
                <a:path w="78" h="72" extrusionOk="0">
                  <a:moveTo>
                    <a:pt x="77" y="72"/>
                  </a:moveTo>
                  <a:lnTo>
                    <a:pt x="77" y="1"/>
                  </a:lnTo>
                  <a:cubicBezTo>
                    <a:pt x="0" y="1"/>
                    <a:pt x="0" y="72"/>
                    <a:pt x="77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6" name="Google Shape;2209;p59">
              <a:extLst>
                <a:ext uri="{FF2B5EF4-FFF2-40B4-BE49-F238E27FC236}">
                  <a16:creationId xmlns:a16="http://schemas.microsoft.com/office/drawing/2014/main" id="{C0A605B9-842B-5DEA-B8A0-C9C8E3778375}"/>
                </a:ext>
              </a:extLst>
            </p:cNvPr>
            <p:cNvSpPr/>
            <p:nvPr/>
          </p:nvSpPr>
          <p:spPr>
            <a:xfrm>
              <a:off x="6537200" y="219087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1" y="72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7" name="Google Shape;2210;p59">
              <a:extLst>
                <a:ext uri="{FF2B5EF4-FFF2-40B4-BE49-F238E27FC236}">
                  <a16:creationId xmlns:a16="http://schemas.microsoft.com/office/drawing/2014/main" id="{934F219A-D9FA-F551-F21A-560CD5120801}"/>
                </a:ext>
              </a:extLst>
            </p:cNvPr>
            <p:cNvSpPr/>
            <p:nvPr/>
          </p:nvSpPr>
          <p:spPr>
            <a:xfrm>
              <a:off x="6537200" y="219265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148" y="148"/>
                  </a:moveTo>
                  <a:cubicBezTo>
                    <a:pt x="148" y="77"/>
                    <a:pt x="77" y="1"/>
                    <a:pt x="1" y="1"/>
                  </a:cubicBezTo>
                  <a:cubicBezTo>
                    <a:pt x="1" y="77"/>
                    <a:pt x="77" y="148"/>
                    <a:pt x="148" y="14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8" name="Google Shape;2211;p59">
              <a:extLst>
                <a:ext uri="{FF2B5EF4-FFF2-40B4-BE49-F238E27FC236}">
                  <a16:creationId xmlns:a16="http://schemas.microsoft.com/office/drawing/2014/main" id="{2BD0303E-A520-A155-B5F4-5B97BB093F8D}"/>
                </a:ext>
              </a:extLst>
            </p:cNvPr>
            <p:cNvSpPr/>
            <p:nvPr/>
          </p:nvSpPr>
          <p:spPr>
            <a:xfrm>
              <a:off x="6361575" y="3483525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1"/>
                  </a:moveTo>
                  <a:lnTo>
                    <a:pt x="1" y="78"/>
                  </a:lnTo>
                  <a:lnTo>
                    <a:pt x="1" y="78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99" name="Google Shape;2212;p59">
              <a:extLst>
                <a:ext uri="{FF2B5EF4-FFF2-40B4-BE49-F238E27FC236}">
                  <a16:creationId xmlns:a16="http://schemas.microsoft.com/office/drawing/2014/main" id="{C399A158-87DF-3E79-BF3E-4FD58C21D8DA}"/>
                </a:ext>
              </a:extLst>
            </p:cNvPr>
            <p:cNvSpPr/>
            <p:nvPr/>
          </p:nvSpPr>
          <p:spPr>
            <a:xfrm>
              <a:off x="5706900" y="3494625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0" y="78"/>
                  </a:moveTo>
                  <a:lnTo>
                    <a:pt x="71" y="78"/>
                  </a:lnTo>
                  <a:lnTo>
                    <a:pt x="7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0" name="Google Shape;2213;p59">
              <a:extLst>
                <a:ext uri="{FF2B5EF4-FFF2-40B4-BE49-F238E27FC236}">
                  <a16:creationId xmlns:a16="http://schemas.microsoft.com/office/drawing/2014/main" id="{836F6C3E-8370-4779-E242-8EBC23098C9D}"/>
                </a:ext>
              </a:extLst>
            </p:cNvPr>
            <p:cNvSpPr/>
            <p:nvPr/>
          </p:nvSpPr>
          <p:spPr>
            <a:xfrm>
              <a:off x="6417075" y="35779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1" name="Google Shape;2214;p59">
              <a:extLst>
                <a:ext uri="{FF2B5EF4-FFF2-40B4-BE49-F238E27FC236}">
                  <a16:creationId xmlns:a16="http://schemas.microsoft.com/office/drawing/2014/main" id="{BD080F2A-B374-872C-39F8-616AC2AC8BAF}"/>
                </a:ext>
              </a:extLst>
            </p:cNvPr>
            <p:cNvSpPr/>
            <p:nvPr/>
          </p:nvSpPr>
          <p:spPr>
            <a:xfrm>
              <a:off x="6417075" y="35779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72"/>
                  </a:moveTo>
                  <a:cubicBezTo>
                    <a:pt x="71" y="72"/>
                    <a:pt x="71" y="1"/>
                    <a:pt x="0" y="1"/>
                  </a:cubicBezTo>
                  <a:cubicBezTo>
                    <a:pt x="0" y="72"/>
                    <a:pt x="71" y="72"/>
                    <a:pt x="7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2" name="Google Shape;2215;p59">
              <a:extLst>
                <a:ext uri="{FF2B5EF4-FFF2-40B4-BE49-F238E27FC236}">
                  <a16:creationId xmlns:a16="http://schemas.microsoft.com/office/drawing/2014/main" id="{F6CAA21F-5EA0-8170-4083-5BB254AE5473}"/>
                </a:ext>
              </a:extLst>
            </p:cNvPr>
            <p:cNvSpPr/>
            <p:nvPr/>
          </p:nvSpPr>
          <p:spPr>
            <a:xfrm>
              <a:off x="541425" y="18116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3" name="Google Shape;2216;p59">
              <a:extLst>
                <a:ext uri="{FF2B5EF4-FFF2-40B4-BE49-F238E27FC236}">
                  <a16:creationId xmlns:a16="http://schemas.microsoft.com/office/drawing/2014/main" id="{3267538F-6445-33DE-EC00-E7549B82E412}"/>
                </a:ext>
              </a:extLst>
            </p:cNvPr>
            <p:cNvSpPr/>
            <p:nvPr/>
          </p:nvSpPr>
          <p:spPr>
            <a:xfrm>
              <a:off x="2701525" y="973975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1" y="0"/>
                  </a:moveTo>
                  <a:lnTo>
                    <a:pt x="77" y="0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4" name="Google Shape;2217;p59">
              <a:extLst>
                <a:ext uri="{FF2B5EF4-FFF2-40B4-BE49-F238E27FC236}">
                  <a16:creationId xmlns:a16="http://schemas.microsoft.com/office/drawing/2014/main" id="{F2B1A707-38EB-836F-5DA1-F66AB990BD74}"/>
                </a:ext>
              </a:extLst>
            </p:cNvPr>
            <p:cNvSpPr/>
            <p:nvPr/>
          </p:nvSpPr>
          <p:spPr>
            <a:xfrm>
              <a:off x="6920100" y="3627800"/>
              <a:ext cx="1800" cy="1950"/>
            </a:xfrm>
            <a:custGeom>
              <a:avLst/>
              <a:gdLst/>
              <a:ahLst/>
              <a:cxnLst/>
              <a:rect l="l" t="t" r="r" b="b"/>
              <a:pathLst>
                <a:path w="72" h="78" extrusionOk="0">
                  <a:moveTo>
                    <a:pt x="1" y="0"/>
                  </a:moveTo>
                  <a:lnTo>
                    <a:pt x="72" y="77"/>
                  </a:lnTo>
                  <a:lnTo>
                    <a:pt x="72" y="77"/>
                  </a:lnTo>
                  <a:lnTo>
                    <a:pt x="72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5" name="Google Shape;2218;p59">
              <a:extLst>
                <a:ext uri="{FF2B5EF4-FFF2-40B4-BE49-F238E27FC236}">
                  <a16:creationId xmlns:a16="http://schemas.microsoft.com/office/drawing/2014/main" id="{7449DC1F-2B01-E011-CA44-C812517126D3}"/>
                </a:ext>
              </a:extLst>
            </p:cNvPr>
            <p:cNvSpPr/>
            <p:nvPr/>
          </p:nvSpPr>
          <p:spPr>
            <a:xfrm>
              <a:off x="6274575" y="324680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1" y="78"/>
                  </a:moveTo>
                  <a:lnTo>
                    <a:pt x="78" y="78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6" name="Google Shape;2219;p59">
              <a:extLst>
                <a:ext uri="{FF2B5EF4-FFF2-40B4-BE49-F238E27FC236}">
                  <a16:creationId xmlns:a16="http://schemas.microsoft.com/office/drawing/2014/main" id="{21005257-876F-62A5-F4A5-22F0BA4E9F47}"/>
                </a:ext>
              </a:extLst>
            </p:cNvPr>
            <p:cNvSpPr/>
            <p:nvPr/>
          </p:nvSpPr>
          <p:spPr>
            <a:xfrm>
              <a:off x="6272800" y="32487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2" y="72"/>
                  </a:moveTo>
                  <a:lnTo>
                    <a:pt x="72" y="1"/>
                  </a:lnTo>
                  <a:lnTo>
                    <a:pt x="1" y="1"/>
                  </a:lnTo>
                  <a:cubicBezTo>
                    <a:pt x="1" y="72"/>
                    <a:pt x="1" y="72"/>
                    <a:pt x="72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7" name="Google Shape;2220;p59">
              <a:extLst>
                <a:ext uri="{FF2B5EF4-FFF2-40B4-BE49-F238E27FC236}">
                  <a16:creationId xmlns:a16="http://schemas.microsoft.com/office/drawing/2014/main" id="{37071367-3941-1841-DB14-CA0642CFB165}"/>
                </a:ext>
              </a:extLst>
            </p:cNvPr>
            <p:cNvSpPr/>
            <p:nvPr/>
          </p:nvSpPr>
          <p:spPr>
            <a:xfrm>
              <a:off x="6540900" y="219635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7" y="77"/>
                  </a:moveTo>
                  <a:lnTo>
                    <a:pt x="77" y="0"/>
                  </a:lnTo>
                  <a:lnTo>
                    <a:pt x="0" y="0"/>
                  </a:lnTo>
                  <a:lnTo>
                    <a:pt x="0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8" name="Google Shape;2221;p59">
              <a:extLst>
                <a:ext uri="{FF2B5EF4-FFF2-40B4-BE49-F238E27FC236}">
                  <a16:creationId xmlns:a16="http://schemas.microsoft.com/office/drawing/2014/main" id="{4C2ED4F2-9D95-A874-040E-B947F7F2D75C}"/>
                </a:ext>
              </a:extLst>
            </p:cNvPr>
            <p:cNvSpPr/>
            <p:nvPr/>
          </p:nvSpPr>
          <p:spPr>
            <a:xfrm>
              <a:off x="7040250" y="3716550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77" y="149"/>
                  </a:moveTo>
                  <a:lnTo>
                    <a:pt x="77" y="78"/>
                  </a:lnTo>
                  <a:cubicBezTo>
                    <a:pt x="77" y="1"/>
                    <a:pt x="0" y="1"/>
                    <a:pt x="0" y="1"/>
                  </a:cubicBezTo>
                  <a:cubicBezTo>
                    <a:pt x="0" y="78"/>
                    <a:pt x="77" y="149"/>
                    <a:pt x="77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09" name="Google Shape;2222;p59">
              <a:extLst>
                <a:ext uri="{FF2B5EF4-FFF2-40B4-BE49-F238E27FC236}">
                  <a16:creationId xmlns:a16="http://schemas.microsoft.com/office/drawing/2014/main" id="{1A4B58FA-AF99-11E5-2050-4D3F4CF392C9}"/>
                </a:ext>
              </a:extLst>
            </p:cNvPr>
            <p:cNvSpPr/>
            <p:nvPr/>
          </p:nvSpPr>
          <p:spPr>
            <a:xfrm>
              <a:off x="4382725" y="101835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0" y="1"/>
                  </a:moveTo>
                  <a:lnTo>
                    <a:pt x="71" y="72"/>
                  </a:lnTo>
                  <a:lnTo>
                    <a:pt x="7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0" name="Google Shape;2223;p59">
              <a:extLst>
                <a:ext uri="{FF2B5EF4-FFF2-40B4-BE49-F238E27FC236}">
                  <a16:creationId xmlns:a16="http://schemas.microsoft.com/office/drawing/2014/main" id="{23A518CE-CFA5-02E3-7F95-B39C23F1F03A}"/>
                </a:ext>
              </a:extLst>
            </p:cNvPr>
            <p:cNvSpPr/>
            <p:nvPr/>
          </p:nvSpPr>
          <p:spPr>
            <a:xfrm>
              <a:off x="7053250" y="37461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1" y="1"/>
                  </a:moveTo>
                  <a:lnTo>
                    <a:pt x="1" y="1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1" name="Google Shape;2224;p59">
              <a:extLst>
                <a:ext uri="{FF2B5EF4-FFF2-40B4-BE49-F238E27FC236}">
                  <a16:creationId xmlns:a16="http://schemas.microsoft.com/office/drawing/2014/main" id="{3D5E69AD-D46A-C852-5708-05FE59E95856}"/>
                </a:ext>
              </a:extLst>
            </p:cNvPr>
            <p:cNvSpPr/>
            <p:nvPr/>
          </p:nvSpPr>
          <p:spPr>
            <a:xfrm>
              <a:off x="6298700" y="3799850"/>
              <a:ext cx="5500" cy="5500"/>
            </a:xfrm>
            <a:custGeom>
              <a:avLst/>
              <a:gdLst/>
              <a:ahLst/>
              <a:cxnLst/>
              <a:rect l="l" t="t" r="r" b="b"/>
              <a:pathLst>
                <a:path w="220" h="220" extrusionOk="0">
                  <a:moveTo>
                    <a:pt x="219" y="72"/>
                  </a:moveTo>
                  <a:lnTo>
                    <a:pt x="219" y="1"/>
                  </a:lnTo>
                  <a:lnTo>
                    <a:pt x="219" y="1"/>
                  </a:lnTo>
                  <a:lnTo>
                    <a:pt x="1" y="220"/>
                  </a:lnTo>
                  <a:lnTo>
                    <a:pt x="1" y="220"/>
                  </a:lnTo>
                  <a:lnTo>
                    <a:pt x="1" y="220"/>
                  </a:lnTo>
                  <a:cubicBezTo>
                    <a:pt x="72" y="149"/>
                    <a:pt x="148" y="72"/>
                    <a:pt x="219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2" name="Google Shape;2225;p59">
              <a:extLst>
                <a:ext uri="{FF2B5EF4-FFF2-40B4-BE49-F238E27FC236}">
                  <a16:creationId xmlns:a16="http://schemas.microsoft.com/office/drawing/2014/main" id="{0A24E8CE-0023-6A67-9D8F-FF53F6EE2561}"/>
                </a:ext>
              </a:extLst>
            </p:cNvPr>
            <p:cNvSpPr/>
            <p:nvPr/>
          </p:nvSpPr>
          <p:spPr>
            <a:xfrm>
              <a:off x="4650800" y="3844250"/>
              <a:ext cx="1950" cy="25"/>
            </a:xfrm>
            <a:custGeom>
              <a:avLst/>
              <a:gdLst/>
              <a:ahLst/>
              <a:cxnLst/>
              <a:rect l="l" t="t" r="r" b="b"/>
              <a:pathLst>
                <a:path w="78" h="1" extrusionOk="0">
                  <a:moveTo>
                    <a:pt x="1" y="0"/>
                  </a:moveTo>
                  <a:lnTo>
                    <a:pt x="78" y="0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3" name="Google Shape;2226;p59">
              <a:extLst>
                <a:ext uri="{FF2B5EF4-FFF2-40B4-BE49-F238E27FC236}">
                  <a16:creationId xmlns:a16="http://schemas.microsoft.com/office/drawing/2014/main" id="{BDB761C5-B041-6728-7157-FF5881B36C3F}"/>
                </a:ext>
              </a:extLst>
            </p:cNvPr>
            <p:cNvSpPr/>
            <p:nvPr/>
          </p:nvSpPr>
          <p:spPr>
            <a:xfrm>
              <a:off x="2096850" y="10923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1"/>
                  </a:moveTo>
                  <a:lnTo>
                    <a:pt x="0" y="1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4" name="Google Shape;2227;p59">
              <a:extLst>
                <a:ext uri="{FF2B5EF4-FFF2-40B4-BE49-F238E27FC236}">
                  <a16:creationId xmlns:a16="http://schemas.microsoft.com/office/drawing/2014/main" id="{33599D09-8E33-EFBC-69A6-6C7B5FCA3577}"/>
                </a:ext>
              </a:extLst>
            </p:cNvPr>
            <p:cNvSpPr/>
            <p:nvPr/>
          </p:nvSpPr>
          <p:spPr>
            <a:xfrm>
              <a:off x="3983250" y="11071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0" y="71"/>
                  </a:moveTo>
                  <a:lnTo>
                    <a:pt x="0" y="71"/>
                  </a:lnTo>
                  <a:cubicBezTo>
                    <a:pt x="71" y="71"/>
                    <a:pt x="71" y="0"/>
                    <a:pt x="0" y="7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5" name="Google Shape;2228;p59">
              <a:extLst>
                <a:ext uri="{FF2B5EF4-FFF2-40B4-BE49-F238E27FC236}">
                  <a16:creationId xmlns:a16="http://schemas.microsoft.com/office/drawing/2014/main" id="{A99AA329-BA35-DE2A-A308-33B4AF0A8972}"/>
                </a:ext>
              </a:extLst>
            </p:cNvPr>
            <p:cNvSpPr/>
            <p:nvPr/>
          </p:nvSpPr>
          <p:spPr>
            <a:xfrm>
              <a:off x="3981325" y="1108900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77" y="0"/>
                  </a:moveTo>
                  <a:lnTo>
                    <a:pt x="0" y="0"/>
                  </a:lnTo>
                  <a:cubicBezTo>
                    <a:pt x="77" y="0"/>
                    <a:pt x="0" y="0"/>
                    <a:pt x="77" y="77"/>
                  </a:cubicBezTo>
                  <a:lnTo>
                    <a:pt x="77" y="77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6" name="Google Shape;2229;p59">
              <a:extLst>
                <a:ext uri="{FF2B5EF4-FFF2-40B4-BE49-F238E27FC236}">
                  <a16:creationId xmlns:a16="http://schemas.microsoft.com/office/drawing/2014/main" id="{2C11C3AC-607D-AF83-3824-41EAC024872A}"/>
                </a:ext>
              </a:extLst>
            </p:cNvPr>
            <p:cNvSpPr/>
            <p:nvPr/>
          </p:nvSpPr>
          <p:spPr>
            <a:xfrm>
              <a:off x="5070700" y="11256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0" y="71"/>
                  </a:moveTo>
                  <a:lnTo>
                    <a:pt x="71" y="7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7" name="Google Shape;2230;p59">
              <a:extLst>
                <a:ext uri="{FF2B5EF4-FFF2-40B4-BE49-F238E27FC236}">
                  <a16:creationId xmlns:a16="http://schemas.microsoft.com/office/drawing/2014/main" id="{3D89D713-DB6A-BD1D-15CD-8D19769458A6}"/>
                </a:ext>
              </a:extLst>
            </p:cNvPr>
            <p:cNvSpPr/>
            <p:nvPr/>
          </p:nvSpPr>
          <p:spPr>
            <a:xfrm>
              <a:off x="802250" y="1697000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78"/>
                  </a:moveTo>
                  <a:lnTo>
                    <a:pt x="1" y="78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8" name="Google Shape;2231;p59">
              <a:extLst>
                <a:ext uri="{FF2B5EF4-FFF2-40B4-BE49-F238E27FC236}">
                  <a16:creationId xmlns:a16="http://schemas.microsoft.com/office/drawing/2014/main" id="{3F9C306E-4567-EEFD-51C8-FACBD960854B}"/>
                </a:ext>
              </a:extLst>
            </p:cNvPr>
            <p:cNvSpPr/>
            <p:nvPr/>
          </p:nvSpPr>
          <p:spPr>
            <a:xfrm>
              <a:off x="792925" y="1697000"/>
              <a:ext cx="22225" cy="20450"/>
            </a:xfrm>
            <a:custGeom>
              <a:avLst/>
              <a:gdLst/>
              <a:ahLst/>
              <a:cxnLst/>
              <a:rect l="l" t="t" r="r" b="b"/>
              <a:pathLst>
                <a:path w="889" h="818" extrusionOk="0">
                  <a:moveTo>
                    <a:pt x="374" y="78"/>
                  </a:moveTo>
                  <a:lnTo>
                    <a:pt x="374" y="226"/>
                  </a:lnTo>
                  <a:lnTo>
                    <a:pt x="374" y="226"/>
                  </a:lnTo>
                  <a:lnTo>
                    <a:pt x="78" y="522"/>
                  </a:lnTo>
                  <a:cubicBezTo>
                    <a:pt x="1" y="670"/>
                    <a:pt x="1" y="741"/>
                    <a:pt x="78" y="741"/>
                  </a:cubicBezTo>
                  <a:cubicBezTo>
                    <a:pt x="149" y="818"/>
                    <a:pt x="226" y="818"/>
                    <a:pt x="297" y="741"/>
                  </a:cubicBezTo>
                  <a:cubicBezTo>
                    <a:pt x="522" y="593"/>
                    <a:pt x="741" y="445"/>
                    <a:pt x="889" y="149"/>
                  </a:cubicBezTo>
                  <a:cubicBezTo>
                    <a:pt x="889" y="149"/>
                    <a:pt x="889" y="78"/>
                    <a:pt x="818" y="1"/>
                  </a:cubicBezTo>
                  <a:lnTo>
                    <a:pt x="593" y="1"/>
                  </a:lnTo>
                  <a:lnTo>
                    <a:pt x="374" y="226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19" name="Google Shape;2232;p59">
              <a:extLst>
                <a:ext uri="{FF2B5EF4-FFF2-40B4-BE49-F238E27FC236}">
                  <a16:creationId xmlns:a16="http://schemas.microsoft.com/office/drawing/2014/main" id="{93EB6C47-DB5D-F0E7-24A7-9D82BE7DB793}"/>
                </a:ext>
              </a:extLst>
            </p:cNvPr>
            <p:cNvSpPr/>
            <p:nvPr/>
          </p:nvSpPr>
          <p:spPr>
            <a:xfrm>
              <a:off x="5597700" y="1168075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77" y="149"/>
                  </a:moveTo>
                  <a:lnTo>
                    <a:pt x="148" y="78"/>
                  </a:lnTo>
                  <a:lnTo>
                    <a:pt x="77" y="1"/>
                  </a:lnTo>
                  <a:cubicBezTo>
                    <a:pt x="77" y="1"/>
                    <a:pt x="1" y="1"/>
                    <a:pt x="1" y="7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0" name="Google Shape;2233;p59">
              <a:extLst>
                <a:ext uri="{FF2B5EF4-FFF2-40B4-BE49-F238E27FC236}">
                  <a16:creationId xmlns:a16="http://schemas.microsoft.com/office/drawing/2014/main" id="{321FBEED-84D1-3F6C-B7E8-898DE9350376}"/>
                </a:ext>
              </a:extLst>
            </p:cNvPr>
            <p:cNvSpPr/>
            <p:nvPr/>
          </p:nvSpPr>
          <p:spPr>
            <a:xfrm>
              <a:off x="1046375" y="2102100"/>
              <a:ext cx="3725" cy="3725"/>
            </a:xfrm>
            <a:custGeom>
              <a:avLst/>
              <a:gdLst/>
              <a:ahLst/>
              <a:cxnLst/>
              <a:rect l="l" t="t" r="r" b="b"/>
              <a:pathLst>
                <a:path w="149" h="149" extrusionOk="0">
                  <a:moveTo>
                    <a:pt x="1" y="149"/>
                  </a:moveTo>
                  <a:lnTo>
                    <a:pt x="149" y="149"/>
                  </a:lnTo>
                  <a:cubicBezTo>
                    <a:pt x="149" y="149"/>
                    <a:pt x="149" y="1"/>
                    <a:pt x="1" y="149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1" name="Google Shape;2234;p59">
              <a:extLst>
                <a:ext uri="{FF2B5EF4-FFF2-40B4-BE49-F238E27FC236}">
                  <a16:creationId xmlns:a16="http://schemas.microsoft.com/office/drawing/2014/main" id="{4F8A4643-B99E-5033-3F80-962A188CF786}"/>
                </a:ext>
              </a:extLst>
            </p:cNvPr>
            <p:cNvSpPr/>
            <p:nvPr/>
          </p:nvSpPr>
          <p:spPr>
            <a:xfrm>
              <a:off x="2498100" y="1691525"/>
              <a:ext cx="1950" cy="3725"/>
            </a:xfrm>
            <a:custGeom>
              <a:avLst/>
              <a:gdLst/>
              <a:ahLst/>
              <a:cxnLst/>
              <a:rect l="l" t="t" r="r" b="b"/>
              <a:pathLst>
                <a:path w="78" h="149" extrusionOk="0">
                  <a:moveTo>
                    <a:pt x="0" y="1"/>
                  </a:moveTo>
                  <a:lnTo>
                    <a:pt x="0" y="149"/>
                  </a:lnTo>
                  <a:cubicBezTo>
                    <a:pt x="77" y="72"/>
                    <a:pt x="77" y="72"/>
                    <a:pt x="0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2" name="Google Shape;2235;p59">
              <a:extLst>
                <a:ext uri="{FF2B5EF4-FFF2-40B4-BE49-F238E27FC236}">
                  <a16:creationId xmlns:a16="http://schemas.microsoft.com/office/drawing/2014/main" id="{FC403CCA-CDEC-DA29-257D-9FE9BE771E64}"/>
                </a:ext>
              </a:extLst>
            </p:cNvPr>
            <p:cNvSpPr/>
            <p:nvPr/>
          </p:nvSpPr>
          <p:spPr>
            <a:xfrm>
              <a:off x="5416450" y="1223550"/>
              <a:ext cx="25" cy="1950"/>
            </a:xfrm>
            <a:custGeom>
              <a:avLst/>
              <a:gdLst/>
              <a:ahLst/>
              <a:cxnLst/>
              <a:rect l="l" t="t" r="r" b="b"/>
              <a:pathLst>
                <a:path w="1" h="78" extrusionOk="0">
                  <a:moveTo>
                    <a:pt x="1" y="1"/>
                  </a:moveTo>
                  <a:lnTo>
                    <a:pt x="1" y="78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3" name="Google Shape;2236;p59">
              <a:extLst>
                <a:ext uri="{FF2B5EF4-FFF2-40B4-BE49-F238E27FC236}">
                  <a16:creationId xmlns:a16="http://schemas.microsoft.com/office/drawing/2014/main" id="{BA634B37-1E2D-9EEB-8D63-8CC9511C1F0B}"/>
                </a:ext>
              </a:extLst>
            </p:cNvPr>
            <p:cNvSpPr/>
            <p:nvPr/>
          </p:nvSpPr>
          <p:spPr>
            <a:xfrm>
              <a:off x="5414675" y="122177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1" y="72"/>
                  </a:moveTo>
                  <a:lnTo>
                    <a:pt x="72" y="72"/>
                  </a:lnTo>
                  <a:cubicBezTo>
                    <a:pt x="1" y="1"/>
                    <a:pt x="1" y="1"/>
                    <a:pt x="1" y="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4" name="Google Shape;2237;p59">
              <a:extLst>
                <a:ext uri="{FF2B5EF4-FFF2-40B4-BE49-F238E27FC236}">
                  <a16:creationId xmlns:a16="http://schemas.microsoft.com/office/drawing/2014/main" id="{814A5916-DA45-C560-813D-03FFFA15D0F6}"/>
                </a:ext>
              </a:extLst>
            </p:cNvPr>
            <p:cNvSpPr/>
            <p:nvPr/>
          </p:nvSpPr>
          <p:spPr>
            <a:xfrm>
              <a:off x="2389050" y="1214400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1" y="0"/>
                  </a:moveTo>
                  <a:cubicBezTo>
                    <a:pt x="0" y="0"/>
                    <a:pt x="0" y="71"/>
                    <a:pt x="0" y="71"/>
                  </a:cubicBezTo>
                  <a:cubicBezTo>
                    <a:pt x="0" y="71"/>
                    <a:pt x="71" y="71"/>
                    <a:pt x="71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5" name="Google Shape;2238;p59">
              <a:extLst>
                <a:ext uri="{FF2B5EF4-FFF2-40B4-BE49-F238E27FC236}">
                  <a16:creationId xmlns:a16="http://schemas.microsoft.com/office/drawing/2014/main" id="{F21314B8-CE4E-B46F-FF1F-2E5EE1364ACE}"/>
                </a:ext>
              </a:extLst>
            </p:cNvPr>
            <p:cNvSpPr/>
            <p:nvPr/>
          </p:nvSpPr>
          <p:spPr>
            <a:xfrm>
              <a:off x="2056150" y="122177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1" y="72"/>
                  </a:move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6" name="Google Shape;2239;p59">
              <a:extLst>
                <a:ext uri="{FF2B5EF4-FFF2-40B4-BE49-F238E27FC236}">
                  <a16:creationId xmlns:a16="http://schemas.microsoft.com/office/drawing/2014/main" id="{1A1D8CD6-3796-8275-B14A-7BB7A7F81405}"/>
                </a:ext>
              </a:extLst>
            </p:cNvPr>
            <p:cNvSpPr/>
            <p:nvPr/>
          </p:nvSpPr>
          <p:spPr>
            <a:xfrm>
              <a:off x="4913425" y="132905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1"/>
                  </a:move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7" name="Google Shape;2240;p59">
              <a:extLst>
                <a:ext uri="{FF2B5EF4-FFF2-40B4-BE49-F238E27FC236}">
                  <a16:creationId xmlns:a16="http://schemas.microsoft.com/office/drawing/2014/main" id="{79AACE95-4706-B88C-0B1C-AB277446D2B3}"/>
                </a:ext>
              </a:extLst>
            </p:cNvPr>
            <p:cNvSpPr/>
            <p:nvPr/>
          </p:nvSpPr>
          <p:spPr>
            <a:xfrm>
              <a:off x="2185625" y="49186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8" name="Google Shape;2241;p59">
              <a:extLst>
                <a:ext uri="{FF2B5EF4-FFF2-40B4-BE49-F238E27FC236}">
                  <a16:creationId xmlns:a16="http://schemas.microsoft.com/office/drawing/2014/main" id="{5A66DAE6-F24F-1074-99E8-C3D0AB2A350C}"/>
                </a:ext>
              </a:extLst>
            </p:cNvPr>
            <p:cNvSpPr/>
            <p:nvPr/>
          </p:nvSpPr>
          <p:spPr>
            <a:xfrm>
              <a:off x="2181925" y="4918675"/>
              <a:ext cx="3725" cy="1950"/>
            </a:xfrm>
            <a:custGeom>
              <a:avLst/>
              <a:gdLst/>
              <a:ahLst/>
              <a:cxnLst/>
              <a:rect l="l" t="t" r="r" b="b"/>
              <a:pathLst>
                <a:path w="149" h="78" extrusionOk="0">
                  <a:moveTo>
                    <a:pt x="148" y="1"/>
                  </a:moveTo>
                  <a:lnTo>
                    <a:pt x="0" y="1"/>
                  </a:lnTo>
                  <a:cubicBezTo>
                    <a:pt x="71" y="77"/>
                    <a:pt x="71" y="77"/>
                    <a:pt x="148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29" name="Google Shape;2242;p59">
              <a:extLst>
                <a:ext uri="{FF2B5EF4-FFF2-40B4-BE49-F238E27FC236}">
                  <a16:creationId xmlns:a16="http://schemas.microsoft.com/office/drawing/2014/main" id="{916DDBD5-05FF-83B8-6C1B-5A86F83D8872}"/>
                </a:ext>
              </a:extLst>
            </p:cNvPr>
            <p:cNvSpPr/>
            <p:nvPr/>
          </p:nvSpPr>
          <p:spPr>
            <a:xfrm>
              <a:off x="3942550" y="2103875"/>
              <a:ext cx="18525" cy="27850"/>
            </a:xfrm>
            <a:custGeom>
              <a:avLst/>
              <a:gdLst/>
              <a:ahLst/>
              <a:cxnLst/>
              <a:rect l="l" t="t" r="r" b="b"/>
              <a:pathLst>
                <a:path w="741" h="1114" extrusionOk="0">
                  <a:moveTo>
                    <a:pt x="149" y="888"/>
                  </a:moveTo>
                  <a:cubicBezTo>
                    <a:pt x="149" y="965"/>
                    <a:pt x="220" y="1036"/>
                    <a:pt x="220" y="1036"/>
                  </a:cubicBezTo>
                  <a:cubicBezTo>
                    <a:pt x="297" y="1113"/>
                    <a:pt x="444" y="1036"/>
                    <a:pt x="516" y="965"/>
                  </a:cubicBezTo>
                  <a:cubicBezTo>
                    <a:pt x="740" y="669"/>
                    <a:pt x="740" y="297"/>
                    <a:pt x="740" y="1"/>
                  </a:cubicBezTo>
                  <a:cubicBezTo>
                    <a:pt x="516" y="1"/>
                    <a:pt x="368" y="1"/>
                    <a:pt x="220" y="149"/>
                  </a:cubicBezTo>
                  <a:cubicBezTo>
                    <a:pt x="72" y="297"/>
                    <a:pt x="1" y="521"/>
                    <a:pt x="72" y="740"/>
                  </a:cubicBezTo>
                  <a:cubicBezTo>
                    <a:pt x="72" y="817"/>
                    <a:pt x="72" y="817"/>
                    <a:pt x="149" y="888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30" name="Google Shape;2243;p59">
              <a:extLst>
                <a:ext uri="{FF2B5EF4-FFF2-40B4-BE49-F238E27FC236}">
                  <a16:creationId xmlns:a16="http://schemas.microsoft.com/office/drawing/2014/main" id="{AA1284D9-E136-4E0D-C0CC-40B59861719D}"/>
                </a:ext>
              </a:extLst>
            </p:cNvPr>
            <p:cNvSpPr/>
            <p:nvPr/>
          </p:nvSpPr>
          <p:spPr>
            <a:xfrm>
              <a:off x="3966525" y="2011400"/>
              <a:ext cx="11125" cy="13050"/>
            </a:xfrm>
            <a:custGeom>
              <a:avLst/>
              <a:gdLst/>
              <a:ahLst/>
              <a:cxnLst/>
              <a:rect l="l" t="t" r="r" b="b"/>
              <a:pathLst>
                <a:path w="445" h="522" extrusionOk="0">
                  <a:moveTo>
                    <a:pt x="225" y="522"/>
                  </a:moveTo>
                  <a:cubicBezTo>
                    <a:pt x="225" y="522"/>
                    <a:pt x="296" y="522"/>
                    <a:pt x="296" y="445"/>
                  </a:cubicBezTo>
                  <a:cubicBezTo>
                    <a:pt x="373" y="374"/>
                    <a:pt x="444" y="297"/>
                    <a:pt x="373" y="226"/>
                  </a:cubicBezTo>
                  <a:cubicBezTo>
                    <a:pt x="373" y="78"/>
                    <a:pt x="225" y="78"/>
                    <a:pt x="225" y="1"/>
                  </a:cubicBezTo>
                  <a:lnTo>
                    <a:pt x="77" y="1"/>
                  </a:lnTo>
                  <a:cubicBezTo>
                    <a:pt x="0" y="78"/>
                    <a:pt x="0" y="226"/>
                    <a:pt x="0" y="297"/>
                  </a:cubicBezTo>
                  <a:cubicBezTo>
                    <a:pt x="0" y="445"/>
                    <a:pt x="148" y="445"/>
                    <a:pt x="225" y="52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31" name="Google Shape;2244;p59">
              <a:extLst>
                <a:ext uri="{FF2B5EF4-FFF2-40B4-BE49-F238E27FC236}">
                  <a16:creationId xmlns:a16="http://schemas.microsoft.com/office/drawing/2014/main" id="{EE2D4BF3-7FC4-0518-940C-320CC2258CB7}"/>
                </a:ext>
              </a:extLst>
            </p:cNvPr>
            <p:cNvSpPr/>
            <p:nvPr/>
          </p:nvSpPr>
          <p:spPr>
            <a:xfrm>
              <a:off x="3883375" y="2183475"/>
              <a:ext cx="5500" cy="7425"/>
            </a:xfrm>
            <a:custGeom>
              <a:avLst/>
              <a:gdLst/>
              <a:ahLst/>
              <a:cxnLst/>
              <a:rect l="l" t="t" r="r" b="b"/>
              <a:pathLst>
                <a:path w="220" h="297" extrusionOk="0">
                  <a:moveTo>
                    <a:pt x="148" y="296"/>
                  </a:moveTo>
                  <a:cubicBezTo>
                    <a:pt x="219" y="296"/>
                    <a:pt x="219" y="220"/>
                    <a:pt x="219" y="220"/>
                  </a:cubicBezTo>
                  <a:cubicBezTo>
                    <a:pt x="219" y="149"/>
                    <a:pt x="219" y="72"/>
                    <a:pt x="148" y="72"/>
                  </a:cubicBezTo>
                  <a:cubicBezTo>
                    <a:pt x="71" y="1"/>
                    <a:pt x="0" y="1"/>
                    <a:pt x="0" y="72"/>
                  </a:cubicBezTo>
                  <a:lnTo>
                    <a:pt x="0" y="220"/>
                  </a:lnTo>
                  <a:cubicBezTo>
                    <a:pt x="71" y="296"/>
                    <a:pt x="71" y="296"/>
                    <a:pt x="148" y="296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32" name="Google Shape;2245;p59">
              <a:extLst>
                <a:ext uri="{FF2B5EF4-FFF2-40B4-BE49-F238E27FC236}">
                  <a16:creationId xmlns:a16="http://schemas.microsoft.com/office/drawing/2014/main" id="{B1441263-3937-0C05-87FD-B436CF4A6AAD}"/>
                </a:ext>
              </a:extLst>
            </p:cNvPr>
            <p:cNvSpPr/>
            <p:nvPr/>
          </p:nvSpPr>
          <p:spPr>
            <a:xfrm>
              <a:off x="4023925" y="2059500"/>
              <a:ext cx="9200" cy="11125"/>
            </a:xfrm>
            <a:custGeom>
              <a:avLst/>
              <a:gdLst/>
              <a:ahLst/>
              <a:cxnLst/>
              <a:rect l="l" t="t" r="r" b="b"/>
              <a:pathLst>
                <a:path w="368" h="445" extrusionOk="0">
                  <a:moveTo>
                    <a:pt x="72" y="373"/>
                  </a:moveTo>
                  <a:cubicBezTo>
                    <a:pt x="220" y="444"/>
                    <a:pt x="220" y="373"/>
                    <a:pt x="296" y="225"/>
                  </a:cubicBezTo>
                  <a:cubicBezTo>
                    <a:pt x="296" y="225"/>
                    <a:pt x="368" y="225"/>
                    <a:pt x="296" y="148"/>
                  </a:cubicBezTo>
                  <a:cubicBezTo>
                    <a:pt x="296" y="77"/>
                    <a:pt x="149" y="0"/>
                    <a:pt x="72" y="77"/>
                  </a:cubicBezTo>
                  <a:cubicBezTo>
                    <a:pt x="1" y="77"/>
                    <a:pt x="1" y="148"/>
                    <a:pt x="1" y="225"/>
                  </a:cubicBezTo>
                  <a:cubicBezTo>
                    <a:pt x="1" y="296"/>
                    <a:pt x="1" y="373"/>
                    <a:pt x="72" y="373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33" name="Google Shape;2246;p59">
              <a:extLst>
                <a:ext uri="{FF2B5EF4-FFF2-40B4-BE49-F238E27FC236}">
                  <a16:creationId xmlns:a16="http://schemas.microsoft.com/office/drawing/2014/main" id="{D7A027F0-1484-1F1F-FA84-642EAF8E2B53}"/>
                </a:ext>
              </a:extLst>
            </p:cNvPr>
            <p:cNvSpPr/>
            <p:nvPr/>
          </p:nvSpPr>
          <p:spPr>
            <a:xfrm>
              <a:off x="3961050" y="2102100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1"/>
                  </a:moveTo>
                  <a:lnTo>
                    <a:pt x="0" y="1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34" name="Google Shape;2247;p59">
              <a:extLst>
                <a:ext uri="{FF2B5EF4-FFF2-40B4-BE49-F238E27FC236}">
                  <a16:creationId xmlns:a16="http://schemas.microsoft.com/office/drawing/2014/main" id="{FBBD8FD6-8E1C-97BB-79D1-7820AA0AFFCC}"/>
                </a:ext>
              </a:extLst>
            </p:cNvPr>
            <p:cNvSpPr/>
            <p:nvPr/>
          </p:nvSpPr>
          <p:spPr>
            <a:xfrm>
              <a:off x="4018300" y="2092775"/>
              <a:ext cx="1950" cy="1950"/>
            </a:xfrm>
            <a:custGeom>
              <a:avLst/>
              <a:gdLst/>
              <a:ahLst/>
              <a:cxnLst/>
              <a:rect l="l" t="t" r="r" b="b"/>
              <a:pathLst>
                <a:path w="78" h="78" extrusionOk="0">
                  <a:moveTo>
                    <a:pt x="1" y="78"/>
                  </a:moveTo>
                  <a:lnTo>
                    <a:pt x="78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2037" name="Google Shape;5774;p70">
            <a:extLst>
              <a:ext uri="{FF2B5EF4-FFF2-40B4-BE49-F238E27FC236}">
                <a16:creationId xmlns:a16="http://schemas.microsoft.com/office/drawing/2014/main" id="{241CF2D7-F70D-1ED8-57F7-38D7C26F2CAF}"/>
              </a:ext>
            </a:extLst>
          </p:cNvPr>
          <p:cNvSpPr/>
          <p:nvPr/>
        </p:nvSpPr>
        <p:spPr>
          <a:xfrm flipH="1">
            <a:off x="4197099" y="1707034"/>
            <a:ext cx="374901" cy="394709"/>
          </a:xfrm>
          <a:custGeom>
            <a:avLst/>
            <a:gdLst/>
            <a:ahLst/>
            <a:cxnLst/>
            <a:rect l="l" t="t" r="r" b="b"/>
            <a:pathLst>
              <a:path w="133027" h="195758" extrusionOk="0">
                <a:moveTo>
                  <a:pt x="65846" y="26249"/>
                </a:moveTo>
                <a:cubicBezTo>
                  <a:pt x="87201" y="26249"/>
                  <a:pt x="104108" y="43156"/>
                  <a:pt x="104108" y="64511"/>
                </a:cubicBezTo>
                <a:cubicBezTo>
                  <a:pt x="104108" y="85422"/>
                  <a:pt x="87201" y="102328"/>
                  <a:pt x="65846" y="102328"/>
                </a:cubicBezTo>
                <a:cubicBezTo>
                  <a:pt x="44936" y="102328"/>
                  <a:pt x="28029" y="85422"/>
                  <a:pt x="28029" y="64511"/>
                </a:cubicBezTo>
                <a:cubicBezTo>
                  <a:pt x="28029" y="43156"/>
                  <a:pt x="44936" y="26249"/>
                  <a:pt x="65846" y="26249"/>
                </a:cubicBezTo>
                <a:close/>
                <a:moveTo>
                  <a:pt x="66291" y="0"/>
                </a:moveTo>
                <a:cubicBezTo>
                  <a:pt x="29809" y="0"/>
                  <a:pt x="0" y="29809"/>
                  <a:pt x="0" y="66291"/>
                </a:cubicBezTo>
                <a:cubicBezTo>
                  <a:pt x="0" y="84977"/>
                  <a:pt x="18241" y="118345"/>
                  <a:pt x="18241" y="118345"/>
                </a:cubicBezTo>
                <a:lnTo>
                  <a:pt x="64066" y="195758"/>
                </a:lnTo>
                <a:lnTo>
                  <a:pt x="111671" y="119234"/>
                </a:lnTo>
                <a:cubicBezTo>
                  <a:pt x="111671" y="119234"/>
                  <a:pt x="133027" y="87201"/>
                  <a:pt x="133027" y="66291"/>
                </a:cubicBezTo>
                <a:cubicBezTo>
                  <a:pt x="133027" y="29809"/>
                  <a:pt x="103218" y="0"/>
                  <a:pt x="66291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+mj-lt"/>
            </a:endParaRPr>
          </a:p>
        </p:txBody>
      </p:sp>
      <p:sp>
        <p:nvSpPr>
          <p:cNvPr id="2038" name="Google Shape;5774;p70">
            <a:extLst>
              <a:ext uri="{FF2B5EF4-FFF2-40B4-BE49-F238E27FC236}">
                <a16:creationId xmlns:a16="http://schemas.microsoft.com/office/drawing/2014/main" id="{F57BAEFF-5513-DB4D-F793-024875151892}"/>
              </a:ext>
            </a:extLst>
          </p:cNvPr>
          <p:cNvSpPr/>
          <p:nvPr/>
        </p:nvSpPr>
        <p:spPr>
          <a:xfrm flipH="1">
            <a:off x="6620427" y="1707033"/>
            <a:ext cx="374901" cy="394709"/>
          </a:xfrm>
          <a:custGeom>
            <a:avLst/>
            <a:gdLst/>
            <a:ahLst/>
            <a:cxnLst/>
            <a:rect l="l" t="t" r="r" b="b"/>
            <a:pathLst>
              <a:path w="133027" h="195758" extrusionOk="0">
                <a:moveTo>
                  <a:pt x="65846" y="26249"/>
                </a:moveTo>
                <a:cubicBezTo>
                  <a:pt x="87201" y="26249"/>
                  <a:pt x="104108" y="43156"/>
                  <a:pt x="104108" y="64511"/>
                </a:cubicBezTo>
                <a:cubicBezTo>
                  <a:pt x="104108" y="85422"/>
                  <a:pt x="87201" y="102328"/>
                  <a:pt x="65846" y="102328"/>
                </a:cubicBezTo>
                <a:cubicBezTo>
                  <a:pt x="44936" y="102328"/>
                  <a:pt x="28029" y="85422"/>
                  <a:pt x="28029" y="64511"/>
                </a:cubicBezTo>
                <a:cubicBezTo>
                  <a:pt x="28029" y="43156"/>
                  <a:pt x="44936" y="26249"/>
                  <a:pt x="65846" y="26249"/>
                </a:cubicBezTo>
                <a:close/>
                <a:moveTo>
                  <a:pt x="66291" y="0"/>
                </a:moveTo>
                <a:cubicBezTo>
                  <a:pt x="29809" y="0"/>
                  <a:pt x="0" y="29809"/>
                  <a:pt x="0" y="66291"/>
                </a:cubicBezTo>
                <a:cubicBezTo>
                  <a:pt x="0" y="84977"/>
                  <a:pt x="18241" y="118345"/>
                  <a:pt x="18241" y="118345"/>
                </a:cubicBezTo>
                <a:lnTo>
                  <a:pt x="64066" y="195758"/>
                </a:lnTo>
                <a:lnTo>
                  <a:pt x="111671" y="119234"/>
                </a:lnTo>
                <a:cubicBezTo>
                  <a:pt x="111671" y="119234"/>
                  <a:pt x="133027" y="87201"/>
                  <a:pt x="133027" y="66291"/>
                </a:cubicBezTo>
                <a:cubicBezTo>
                  <a:pt x="133027" y="29809"/>
                  <a:pt x="103218" y="0"/>
                  <a:pt x="66291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+mj-lt"/>
            </a:endParaRPr>
          </a:p>
        </p:txBody>
      </p:sp>
      <p:graphicFrame>
        <p:nvGraphicFramePr>
          <p:cNvPr id="2040" name="Table 2039">
            <a:extLst>
              <a:ext uri="{FF2B5EF4-FFF2-40B4-BE49-F238E27FC236}">
                <a16:creationId xmlns:a16="http://schemas.microsoft.com/office/drawing/2014/main" id="{F8860FA5-0CBE-61B0-1FB6-214C9322B0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780423"/>
              </p:ext>
            </p:extLst>
          </p:nvPr>
        </p:nvGraphicFramePr>
        <p:xfrm>
          <a:off x="3819331" y="2134870"/>
          <a:ext cx="1286786" cy="87376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286786">
                  <a:extLst>
                    <a:ext uri="{9D8B030D-6E8A-4147-A177-3AD203B41FA5}">
                      <a16:colId xmlns:a16="http://schemas.microsoft.com/office/drawing/2014/main" val="4513506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Greenwich Mean Time (GMT)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22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900" dirty="0"/>
                        <a:t>British Summer Time (BST, GMT+1 during daylight savings).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91149"/>
                  </a:ext>
                </a:extLst>
              </a:tr>
            </a:tbl>
          </a:graphicData>
        </a:graphic>
      </p:graphicFrame>
      <p:graphicFrame>
        <p:nvGraphicFramePr>
          <p:cNvPr id="2041" name="Table 2040">
            <a:extLst>
              <a:ext uri="{FF2B5EF4-FFF2-40B4-BE49-F238E27FC236}">
                <a16:creationId xmlns:a16="http://schemas.microsoft.com/office/drawing/2014/main" id="{1F8C8652-B445-02B7-192B-9B3361CB07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609382"/>
              </p:ext>
            </p:extLst>
          </p:nvPr>
        </p:nvGraphicFramePr>
        <p:xfrm>
          <a:off x="6251570" y="2134870"/>
          <a:ext cx="1286786" cy="87376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286786">
                  <a:extLst>
                    <a:ext uri="{9D8B030D-6E8A-4147-A177-3AD203B41FA5}">
                      <a16:colId xmlns:a16="http://schemas.microsoft.com/office/drawing/2014/main" val="451350608"/>
                    </a:ext>
                  </a:extLst>
                </a:gridCol>
              </a:tblGrid>
              <a:tr h="404410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China Standard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221685"/>
                  </a:ext>
                </a:extLst>
              </a:tr>
              <a:tr h="469350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accent4">
                              <a:lumMod val="10000"/>
                            </a:schemeClr>
                          </a:solidFill>
                        </a:rPr>
                        <a:t>(CST, GMT+8)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91149"/>
                  </a:ext>
                </a:extLst>
              </a:tr>
            </a:tbl>
          </a:graphicData>
        </a:graphic>
      </p:graphicFrame>
      <p:sp>
        <p:nvSpPr>
          <p:cNvPr id="1726" name="Left Bracket 1725">
            <a:extLst>
              <a:ext uri="{FF2B5EF4-FFF2-40B4-BE49-F238E27FC236}">
                <a16:creationId xmlns:a16="http://schemas.microsoft.com/office/drawing/2014/main" id="{35E2BB3A-B72A-6D34-A444-B0C9992C102D}"/>
              </a:ext>
            </a:extLst>
          </p:cNvPr>
          <p:cNvSpPr/>
          <p:nvPr/>
        </p:nvSpPr>
        <p:spPr>
          <a:xfrm rot="5400000">
            <a:off x="5431085" y="1050585"/>
            <a:ext cx="260499" cy="1841822"/>
          </a:xfrm>
          <a:prstGeom prst="leftBracket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1727" name="TextBox 1726">
            <a:extLst>
              <a:ext uri="{FF2B5EF4-FFF2-40B4-BE49-F238E27FC236}">
                <a16:creationId xmlns:a16="http://schemas.microsoft.com/office/drawing/2014/main" id="{EB30E715-4D6A-B5B6-4CAB-ECE75F22C515}"/>
              </a:ext>
            </a:extLst>
          </p:cNvPr>
          <p:cNvSpPr txBox="1"/>
          <p:nvPr/>
        </p:nvSpPr>
        <p:spPr>
          <a:xfrm>
            <a:off x="5191069" y="1663719"/>
            <a:ext cx="8102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/>
                </a:solidFill>
                <a:highlight>
                  <a:srgbClr val="FF0000"/>
                </a:highlight>
                <a:latin typeface="+mj-lt"/>
              </a:rPr>
              <a:t>8Hours </a:t>
            </a:r>
          </a:p>
        </p:txBody>
      </p:sp>
      <p:sp>
        <p:nvSpPr>
          <p:cNvPr id="1728" name="TextBox 1727">
            <a:extLst>
              <a:ext uri="{FF2B5EF4-FFF2-40B4-BE49-F238E27FC236}">
                <a16:creationId xmlns:a16="http://schemas.microsoft.com/office/drawing/2014/main" id="{2E6C464A-C575-174D-D353-B7AD4817696E}"/>
              </a:ext>
            </a:extLst>
          </p:cNvPr>
          <p:cNvSpPr txBox="1"/>
          <p:nvPr/>
        </p:nvSpPr>
        <p:spPr>
          <a:xfrm>
            <a:off x="1723054" y="3766856"/>
            <a:ext cx="6089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highlight>
                  <a:srgbClr val="000000"/>
                </a:highlight>
                <a:latin typeface="+mj-lt"/>
              </a:rPr>
              <a:t>Challenge: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Limited overlap in working hours (UK morning overlap Chinese evening). Communication Delays.</a:t>
            </a:r>
          </a:p>
        </p:txBody>
      </p:sp>
      <p:sp>
        <p:nvSpPr>
          <p:cNvPr id="1729" name="TextBox 1728">
            <a:extLst>
              <a:ext uri="{FF2B5EF4-FFF2-40B4-BE49-F238E27FC236}">
                <a16:creationId xmlns:a16="http://schemas.microsoft.com/office/drawing/2014/main" id="{54C702DD-7234-BA4F-66B9-2815BC02EC67}"/>
              </a:ext>
            </a:extLst>
          </p:cNvPr>
          <p:cNvSpPr txBox="1"/>
          <p:nvPr/>
        </p:nvSpPr>
        <p:spPr>
          <a:xfrm>
            <a:off x="1779037" y="4290080"/>
            <a:ext cx="6033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highlight>
                  <a:srgbClr val="000000"/>
                </a:highlight>
                <a:latin typeface="+mj-lt"/>
              </a:rPr>
              <a:t>Solution: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Use flexible working hours. Use of asynchronous communication tools for updates outside of live meetings.</a:t>
            </a:r>
          </a:p>
        </p:txBody>
      </p:sp>
      <p:pic>
        <p:nvPicPr>
          <p:cNvPr id="1026" name="Picture 2" descr="Sitemap - The Shop">
            <a:extLst>
              <a:ext uri="{FF2B5EF4-FFF2-40B4-BE49-F238E27FC236}">
                <a16:creationId xmlns:a16="http://schemas.microsoft.com/office/drawing/2014/main" id="{0D93ED81-3571-0447-37F0-8DCC73418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5" name="Rectangle 1">
            <a:extLst>
              <a:ext uri="{FF2B5EF4-FFF2-40B4-BE49-F238E27FC236}">
                <a16:creationId xmlns:a16="http://schemas.microsoft.com/office/drawing/2014/main" id="{7E5CF81C-C04F-950D-D6A5-6BAB454627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0294" y="4851917"/>
            <a:ext cx="294847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Kristjánsdóttir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 and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Guðlaugsson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, 2019)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036" name="Rectangle 2">
            <a:extLst>
              <a:ext uri="{FF2B5EF4-FFF2-40B4-BE49-F238E27FC236}">
                <a16:creationId xmlns:a16="http://schemas.microsoft.com/office/drawing/2014/main" id="{23C7185C-2C8B-C139-1B2A-B63F22661D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040" y="4859209"/>
            <a:ext cx="237966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(Mangan and Lalwani, 2016)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6CF6C4-1AC1-1CF0-5255-E9AB17E20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592" y="-246853"/>
            <a:ext cx="7704000" cy="1305548"/>
          </a:xfrm>
          <a:noFill/>
        </p:spPr>
        <p:txBody>
          <a:bodyPr/>
          <a:lstStyle/>
          <a:p>
            <a:br>
              <a:rPr lang="en-GB" sz="2800" b="0" dirty="0">
                <a:latin typeface="+mj-lt"/>
              </a:rPr>
            </a:br>
            <a:r>
              <a:rPr lang="en-GB" sz="3200" b="0" dirty="0">
                <a:latin typeface="+mj-lt"/>
              </a:rPr>
              <a:t>Decision-Making</a:t>
            </a:r>
            <a:endParaRPr lang="en-GB" b="0" dirty="0">
              <a:latin typeface="+mj-lt"/>
            </a:endParaRPr>
          </a:p>
        </p:txBody>
      </p:sp>
      <p:graphicFrame>
        <p:nvGraphicFramePr>
          <p:cNvPr id="1486" name="Table 1485">
            <a:extLst>
              <a:ext uri="{FF2B5EF4-FFF2-40B4-BE49-F238E27FC236}">
                <a16:creationId xmlns:a16="http://schemas.microsoft.com/office/drawing/2014/main" id="{B477D47F-CC4B-8166-9D39-C65A69222A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67657"/>
              </p:ext>
            </p:extLst>
          </p:nvPr>
        </p:nvGraphicFramePr>
        <p:xfrm>
          <a:off x="1566672" y="948182"/>
          <a:ext cx="6096000" cy="23723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50862366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5193225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UK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CHINA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1181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Collaborative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Hierarchical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27793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Speed, Agility, Immediate Result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Planning, Analysis, Caution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267925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Risk-Taking &amp; Innovation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Risk-Averse, Proven Methods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7391633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Autonomous decisions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Strong Governmental influence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13370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Focused on innovations and market competitiveness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Focused on national interest and needs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00514437"/>
                  </a:ext>
                </a:extLst>
              </a:tr>
            </a:tbl>
          </a:graphicData>
        </a:graphic>
      </p:graphicFrame>
      <p:sp>
        <p:nvSpPr>
          <p:cNvPr id="1488" name="TextBox 1487">
            <a:extLst>
              <a:ext uri="{FF2B5EF4-FFF2-40B4-BE49-F238E27FC236}">
                <a16:creationId xmlns:a16="http://schemas.microsoft.com/office/drawing/2014/main" id="{F7DC55DF-5554-D0B9-1EE2-31D4C555B4C9}"/>
              </a:ext>
            </a:extLst>
          </p:cNvPr>
          <p:cNvSpPr txBox="1"/>
          <p:nvPr/>
        </p:nvSpPr>
        <p:spPr>
          <a:xfrm>
            <a:off x="688848" y="3393694"/>
            <a:ext cx="78516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highlight>
                  <a:srgbClr val="000000"/>
                </a:highlight>
                <a:latin typeface="+mj-lt"/>
              </a:rPr>
              <a:t>Challenge: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Misalignment in expectations. Delays in taking decisions. Perceived inefficiency from the UK. Hesitation from CSCES to adopt unproven methods. Divergence in priorities can lead to disagreements on investment allocation.</a:t>
            </a:r>
          </a:p>
        </p:txBody>
      </p:sp>
      <p:sp>
        <p:nvSpPr>
          <p:cNvPr id="1489" name="TextBox 1488">
            <a:extLst>
              <a:ext uri="{FF2B5EF4-FFF2-40B4-BE49-F238E27FC236}">
                <a16:creationId xmlns:a16="http://schemas.microsoft.com/office/drawing/2014/main" id="{07C1016A-4C7E-0E56-66F5-548370FD07F1}"/>
              </a:ext>
            </a:extLst>
          </p:cNvPr>
          <p:cNvSpPr txBox="1"/>
          <p:nvPr/>
        </p:nvSpPr>
        <p:spPr>
          <a:xfrm>
            <a:off x="800364" y="4132358"/>
            <a:ext cx="75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highlight>
                  <a:srgbClr val="000000"/>
                </a:highlight>
                <a:latin typeface="+mj-lt"/>
              </a:rPr>
              <a:t>Solutions: </a:t>
            </a:r>
            <a:r>
              <a:rPr lang="en-GB" dirty="0">
                <a:solidFill>
                  <a:schemeClr val="accent6"/>
                </a:solidFill>
                <a:highlight>
                  <a:srgbClr val="000000"/>
                </a:highlight>
                <a:latin typeface="+mj-lt"/>
              </a:rPr>
              <a:t>Respect the hierarchical structure. Agree on realistic timelines. Present data-backed case studies. Involve regulatory experts. Negotiate compromises </a:t>
            </a:r>
          </a:p>
        </p:txBody>
      </p:sp>
      <p:pic>
        <p:nvPicPr>
          <p:cNvPr id="2" name="Picture 2" descr="Sitemap - The Shop">
            <a:extLst>
              <a:ext uri="{FF2B5EF4-FFF2-40B4-BE49-F238E27FC236}">
                <a16:creationId xmlns:a16="http://schemas.microsoft.com/office/drawing/2014/main" id="{2BB848F9-74FF-F3A0-FF1A-50A767AED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CDD6966-FDC9-718B-41BD-6BDBDD6277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4856" y="4866501"/>
            <a:ext cx="21771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(Crookes and Farnell, 2019)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7B11B36-185D-DA70-5BE8-0F87E8220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7212" y="4868643"/>
            <a:ext cx="10761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Verot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, 2023)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1" name="Google Shape;1481;p48"/>
          <p:cNvSpPr txBox="1">
            <a:spLocks noGrp="1"/>
          </p:cNvSpPr>
          <p:nvPr>
            <p:ph type="title"/>
          </p:nvPr>
        </p:nvSpPr>
        <p:spPr>
          <a:xfrm>
            <a:off x="1229168" y="445024"/>
            <a:ext cx="6608546" cy="76795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>
                <a:latin typeface="+mj-lt"/>
              </a:rPr>
              <a:t>Successful Negotiation Strategy</a:t>
            </a:r>
            <a:endParaRPr b="0" dirty="0">
              <a:latin typeface="+mj-lt"/>
            </a:endParaRPr>
          </a:p>
        </p:txBody>
      </p:sp>
      <p:sp>
        <p:nvSpPr>
          <p:cNvPr id="1482" name="Google Shape;1482;p48"/>
          <p:cNvSpPr/>
          <p:nvPr/>
        </p:nvSpPr>
        <p:spPr>
          <a:xfrm>
            <a:off x="1945500" y="1792444"/>
            <a:ext cx="5253000" cy="478800"/>
          </a:xfrm>
          <a:prstGeom prst="rect">
            <a:avLst/>
          </a:prstGeom>
          <a:solidFill>
            <a:schemeClr val="accent4">
              <a:lumMod val="9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chemeClr val="dk1"/>
                </a:solidFill>
                <a:latin typeface="+mj-lt"/>
                <a:ea typeface="Poppins SemiBold"/>
                <a:cs typeface="Poppins SemiBold"/>
                <a:sym typeface="Poppins SemiBold"/>
              </a:rPr>
              <a:t>‘’Guanxi’’ Orientated</a:t>
            </a:r>
            <a:endParaRPr sz="2200" b="1" dirty="0">
              <a:solidFill>
                <a:schemeClr val="dk1"/>
              </a:solidFill>
              <a:latin typeface="+mj-lt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1486" name="Google Shape;1486;p48"/>
          <p:cNvCxnSpPr>
            <a:cxnSpLocks/>
            <a:stCxn id="1482" idx="2"/>
            <a:endCxn id="1487" idx="0"/>
          </p:cNvCxnSpPr>
          <p:nvPr/>
        </p:nvCxnSpPr>
        <p:spPr>
          <a:xfrm rot="5400000">
            <a:off x="2582663" y="917749"/>
            <a:ext cx="635843" cy="334283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488" name="Google Shape;1488;p48"/>
          <p:cNvCxnSpPr>
            <a:cxnSpLocks/>
            <a:stCxn id="1482" idx="2"/>
            <a:endCxn id="1489" idx="0"/>
          </p:cNvCxnSpPr>
          <p:nvPr/>
        </p:nvCxnSpPr>
        <p:spPr>
          <a:xfrm rot="5400000">
            <a:off x="3863555" y="2979689"/>
            <a:ext cx="1416891" cy="1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490" name="Google Shape;1490;p48"/>
          <p:cNvCxnSpPr>
            <a:cxnSpLocks/>
            <a:stCxn id="1482" idx="2"/>
            <a:endCxn id="1491" idx="0"/>
          </p:cNvCxnSpPr>
          <p:nvPr/>
        </p:nvCxnSpPr>
        <p:spPr>
          <a:xfrm rot="16200000" flipH="1">
            <a:off x="5786183" y="1057061"/>
            <a:ext cx="635843" cy="3064208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487" name="Google Shape;1487;p48"/>
          <p:cNvSpPr txBox="1"/>
          <p:nvPr/>
        </p:nvSpPr>
        <p:spPr>
          <a:xfrm>
            <a:off x="-147928" y="2907087"/>
            <a:ext cx="2754192" cy="76795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chemeClr val="accent6">
                    <a:lumMod val="10000"/>
                  </a:schemeClr>
                </a:solidFill>
                <a:latin typeface="+mj-lt"/>
                <a:ea typeface="Poppins SemiBold"/>
                <a:cs typeface="Poppins SemiBold"/>
                <a:sym typeface="Poppins SemiBold"/>
              </a:rPr>
              <a:t>Build Strong Relationship</a:t>
            </a:r>
            <a:endParaRPr sz="2200" b="1" dirty="0">
              <a:solidFill>
                <a:schemeClr val="accent6">
                  <a:lumMod val="10000"/>
                </a:schemeClr>
              </a:solidFill>
              <a:latin typeface="+mj-lt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489" name="Google Shape;1489;p48"/>
          <p:cNvSpPr txBox="1"/>
          <p:nvPr/>
        </p:nvSpPr>
        <p:spPr>
          <a:xfrm>
            <a:off x="3584147" y="3688135"/>
            <a:ext cx="1975704" cy="63584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accent6">
                    <a:lumMod val="10000"/>
                  </a:schemeClr>
                </a:solidFill>
                <a:latin typeface="+mj-lt"/>
                <a:ea typeface="Poppins SemiBold"/>
                <a:cs typeface="Poppins SemiBold"/>
                <a:sym typeface="Poppins SemiBold"/>
              </a:rPr>
              <a:t>Respect the Hierarchy</a:t>
            </a:r>
            <a:endParaRPr sz="2200" b="1" dirty="0">
              <a:solidFill>
                <a:schemeClr val="accent6">
                  <a:lumMod val="10000"/>
                </a:schemeClr>
              </a:solidFill>
              <a:latin typeface="+mj-lt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491" name="Google Shape;1491;p48"/>
          <p:cNvSpPr txBox="1"/>
          <p:nvPr/>
        </p:nvSpPr>
        <p:spPr>
          <a:xfrm>
            <a:off x="6022668" y="2907087"/>
            <a:ext cx="3227079" cy="76795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chemeClr val="accent6">
                    <a:lumMod val="10000"/>
                  </a:schemeClr>
                </a:solidFill>
                <a:latin typeface="+mj-lt"/>
                <a:ea typeface="Poppins SemiBold"/>
                <a:cs typeface="Poppins SemiBold"/>
                <a:sym typeface="Poppins SemiBold"/>
              </a:rPr>
              <a:t>Flexibility and Adaptability</a:t>
            </a:r>
            <a:endParaRPr sz="2200" b="1" dirty="0">
              <a:solidFill>
                <a:schemeClr val="accent6">
                  <a:lumMod val="10000"/>
                </a:schemeClr>
              </a:solidFill>
              <a:latin typeface="+mj-lt"/>
              <a:ea typeface="Poppins SemiBold"/>
              <a:cs typeface="Poppins SemiBold"/>
              <a:sym typeface="Poppins SemiBold"/>
            </a:endParaRPr>
          </a:p>
        </p:txBody>
      </p:sp>
      <p:pic>
        <p:nvPicPr>
          <p:cNvPr id="3" name="Picture 2" descr="Sitemap - The Shop">
            <a:extLst>
              <a:ext uri="{FF2B5EF4-FFF2-40B4-BE49-F238E27FC236}">
                <a16:creationId xmlns:a16="http://schemas.microsoft.com/office/drawing/2014/main" id="{5CF928CE-0BA6-8F45-CE10-513757964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90F5A286-ED75-746F-6FB0-A73EB216E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4333" y="4778732"/>
            <a:ext cx="12553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(Cainey, 2023)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4B57240-495C-0425-F103-7D0DD3175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7069" y="4778731"/>
            <a:ext cx="22772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(Crookes and Farnell, 2019)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98613C78-A6E7-D35B-9A02-B02BD30D9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2227" y="4778731"/>
            <a:ext cx="210398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(Liu, Lu and Zhan, 2021)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09;p62">
            <a:extLst>
              <a:ext uri="{FF2B5EF4-FFF2-40B4-BE49-F238E27FC236}">
                <a16:creationId xmlns:a16="http://schemas.microsoft.com/office/drawing/2014/main" id="{ABE93C93-F835-2DCD-1EF3-33934FB86B61}"/>
              </a:ext>
            </a:extLst>
          </p:cNvPr>
          <p:cNvGrpSpPr/>
          <p:nvPr/>
        </p:nvGrpSpPr>
        <p:grpSpPr>
          <a:xfrm rot="10800000">
            <a:off x="6224702" y="1018701"/>
            <a:ext cx="2251922" cy="2813845"/>
            <a:chOff x="7456654" y="4316915"/>
            <a:chExt cx="369107" cy="645866"/>
          </a:xfrm>
        </p:grpSpPr>
        <p:sp>
          <p:nvSpPr>
            <p:cNvPr id="3" name="Google Shape;2410;p62">
              <a:extLst>
                <a:ext uri="{FF2B5EF4-FFF2-40B4-BE49-F238E27FC236}">
                  <a16:creationId xmlns:a16="http://schemas.microsoft.com/office/drawing/2014/main" id="{B2FDCE07-6D82-9DBD-6DF9-DC32636BBE16}"/>
                </a:ext>
              </a:extLst>
            </p:cNvPr>
            <p:cNvSpPr/>
            <p:nvPr/>
          </p:nvSpPr>
          <p:spPr>
            <a:xfrm>
              <a:off x="7456654" y="4472037"/>
              <a:ext cx="78446" cy="167921"/>
            </a:xfrm>
            <a:custGeom>
              <a:avLst/>
              <a:gdLst/>
              <a:ahLst/>
              <a:cxnLst/>
              <a:rect l="l" t="t" r="r" b="b"/>
              <a:pathLst>
                <a:path w="3336" h="7141" extrusionOk="0">
                  <a:moveTo>
                    <a:pt x="1" y="0"/>
                  </a:moveTo>
                  <a:lnTo>
                    <a:pt x="1" y="7140"/>
                  </a:lnTo>
                  <a:lnTo>
                    <a:pt x="3336" y="7140"/>
                  </a:lnTo>
                  <a:lnTo>
                    <a:pt x="333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" name="Google Shape;2411;p62">
              <a:extLst>
                <a:ext uri="{FF2B5EF4-FFF2-40B4-BE49-F238E27FC236}">
                  <a16:creationId xmlns:a16="http://schemas.microsoft.com/office/drawing/2014/main" id="{AF4A14EB-6783-CB60-2F03-B3B588BACADC}"/>
                </a:ext>
              </a:extLst>
            </p:cNvPr>
            <p:cNvSpPr/>
            <p:nvPr/>
          </p:nvSpPr>
          <p:spPr>
            <a:xfrm>
              <a:off x="7538247" y="4651590"/>
              <a:ext cx="96435" cy="162254"/>
            </a:xfrm>
            <a:custGeom>
              <a:avLst/>
              <a:gdLst/>
              <a:ahLst/>
              <a:cxnLst/>
              <a:rect l="l" t="t" r="r" b="b"/>
              <a:pathLst>
                <a:path w="4101" h="6900" extrusionOk="0">
                  <a:moveTo>
                    <a:pt x="0" y="1"/>
                  </a:moveTo>
                  <a:lnTo>
                    <a:pt x="0" y="6899"/>
                  </a:lnTo>
                  <a:lnTo>
                    <a:pt x="4100" y="6899"/>
                  </a:lnTo>
                  <a:lnTo>
                    <a:pt x="41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" name="Google Shape;2412;p62">
              <a:extLst>
                <a:ext uri="{FF2B5EF4-FFF2-40B4-BE49-F238E27FC236}">
                  <a16:creationId xmlns:a16="http://schemas.microsoft.com/office/drawing/2014/main" id="{866AE23F-7232-BE8E-DD26-0B59958DEC6D}"/>
                </a:ext>
              </a:extLst>
            </p:cNvPr>
            <p:cNvSpPr/>
            <p:nvPr/>
          </p:nvSpPr>
          <p:spPr>
            <a:xfrm>
              <a:off x="7646318" y="4316915"/>
              <a:ext cx="179443" cy="152307"/>
            </a:xfrm>
            <a:custGeom>
              <a:avLst/>
              <a:gdLst/>
              <a:ahLst/>
              <a:cxnLst/>
              <a:rect l="l" t="t" r="r" b="b"/>
              <a:pathLst>
                <a:path w="7631" h="6477" extrusionOk="0">
                  <a:moveTo>
                    <a:pt x="1" y="1"/>
                  </a:moveTo>
                  <a:lnTo>
                    <a:pt x="1" y="6476"/>
                  </a:lnTo>
                  <a:lnTo>
                    <a:pt x="3893" y="6476"/>
                  </a:lnTo>
                  <a:lnTo>
                    <a:pt x="3893" y="142"/>
                  </a:lnTo>
                  <a:lnTo>
                    <a:pt x="4027" y="142"/>
                  </a:lnTo>
                  <a:lnTo>
                    <a:pt x="4027" y="6476"/>
                  </a:lnTo>
                  <a:lnTo>
                    <a:pt x="7631" y="6476"/>
                  </a:lnTo>
                  <a:lnTo>
                    <a:pt x="763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" name="Google Shape;2413;p62">
              <a:extLst>
                <a:ext uri="{FF2B5EF4-FFF2-40B4-BE49-F238E27FC236}">
                  <a16:creationId xmlns:a16="http://schemas.microsoft.com/office/drawing/2014/main" id="{82169F88-5C90-E888-A1AC-D3C31C8A29F2}"/>
                </a:ext>
              </a:extLst>
            </p:cNvPr>
            <p:cNvSpPr/>
            <p:nvPr/>
          </p:nvSpPr>
          <p:spPr>
            <a:xfrm>
              <a:off x="7456654" y="4651590"/>
              <a:ext cx="78446" cy="162254"/>
            </a:xfrm>
            <a:custGeom>
              <a:avLst/>
              <a:gdLst/>
              <a:ahLst/>
              <a:cxnLst/>
              <a:rect l="l" t="t" r="r" b="b"/>
              <a:pathLst>
                <a:path w="3336" h="6900" extrusionOk="0">
                  <a:moveTo>
                    <a:pt x="1" y="1"/>
                  </a:moveTo>
                  <a:lnTo>
                    <a:pt x="1" y="6899"/>
                  </a:lnTo>
                  <a:lnTo>
                    <a:pt x="3336" y="6899"/>
                  </a:lnTo>
                  <a:lnTo>
                    <a:pt x="33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" name="Google Shape;2414;p62">
              <a:extLst>
                <a:ext uri="{FF2B5EF4-FFF2-40B4-BE49-F238E27FC236}">
                  <a16:creationId xmlns:a16="http://schemas.microsoft.com/office/drawing/2014/main" id="{C9EB01B5-4772-2DDC-22AA-FB104DBA35BB}"/>
                </a:ext>
              </a:extLst>
            </p:cNvPr>
            <p:cNvSpPr/>
            <p:nvPr/>
          </p:nvSpPr>
          <p:spPr>
            <a:xfrm>
              <a:off x="7741009" y="4651590"/>
              <a:ext cx="84748" cy="162254"/>
            </a:xfrm>
            <a:custGeom>
              <a:avLst/>
              <a:gdLst/>
              <a:ahLst/>
              <a:cxnLst/>
              <a:rect l="l" t="t" r="r" b="b"/>
              <a:pathLst>
                <a:path w="3604" h="6900" extrusionOk="0">
                  <a:moveTo>
                    <a:pt x="0" y="1"/>
                  </a:moveTo>
                  <a:lnTo>
                    <a:pt x="0" y="6899"/>
                  </a:lnTo>
                  <a:lnTo>
                    <a:pt x="3604" y="6899"/>
                  </a:lnTo>
                  <a:lnTo>
                    <a:pt x="36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8" name="Google Shape;2415;p62">
              <a:extLst>
                <a:ext uri="{FF2B5EF4-FFF2-40B4-BE49-F238E27FC236}">
                  <a16:creationId xmlns:a16="http://schemas.microsoft.com/office/drawing/2014/main" id="{AA70EEE4-6938-D50B-917B-5CBABC4EEBC0}"/>
                </a:ext>
              </a:extLst>
            </p:cNvPr>
            <p:cNvSpPr/>
            <p:nvPr/>
          </p:nvSpPr>
          <p:spPr>
            <a:xfrm>
              <a:off x="7538247" y="4472037"/>
              <a:ext cx="96435" cy="167921"/>
            </a:xfrm>
            <a:custGeom>
              <a:avLst/>
              <a:gdLst/>
              <a:ahLst/>
              <a:cxnLst/>
              <a:rect l="l" t="t" r="r" b="b"/>
              <a:pathLst>
                <a:path w="4101" h="7141" extrusionOk="0">
                  <a:moveTo>
                    <a:pt x="0" y="0"/>
                  </a:moveTo>
                  <a:lnTo>
                    <a:pt x="0" y="7140"/>
                  </a:lnTo>
                  <a:lnTo>
                    <a:pt x="4100" y="7140"/>
                  </a:lnTo>
                  <a:lnTo>
                    <a:pt x="41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9" name="Google Shape;2416;p62">
              <a:extLst>
                <a:ext uri="{FF2B5EF4-FFF2-40B4-BE49-F238E27FC236}">
                  <a16:creationId xmlns:a16="http://schemas.microsoft.com/office/drawing/2014/main" id="{B6B1E48E-C336-107C-5D61-10835EA6D541}"/>
                </a:ext>
              </a:extLst>
            </p:cNvPr>
            <p:cNvSpPr/>
            <p:nvPr/>
          </p:nvSpPr>
          <p:spPr>
            <a:xfrm>
              <a:off x="7741009" y="4472037"/>
              <a:ext cx="84748" cy="167921"/>
            </a:xfrm>
            <a:custGeom>
              <a:avLst/>
              <a:gdLst/>
              <a:ahLst/>
              <a:cxnLst/>
              <a:rect l="l" t="t" r="r" b="b"/>
              <a:pathLst>
                <a:path w="3604" h="7141" extrusionOk="0">
                  <a:moveTo>
                    <a:pt x="0" y="0"/>
                  </a:moveTo>
                  <a:lnTo>
                    <a:pt x="0" y="7140"/>
                  </a:lnTo>
                  <a:lnTo>
                    <a:pt x="3604" y="7140"/>
                  </a:lnTo>
                  <a:lnTo>
                    <a:pt x="360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0" name="Google Shape;2417;p62">
              <a:extLst>
                <a:ext uri="{FF2B5EF4-FFF2-40B4-BE49-F238E27FC236}">
                  <a16:creationId xmlns:a16="http://schemas.microsoft.com/office/drawing/2014/main" id="{EF1EF384-A98A-859A-8C47-0CB8BBBD2370}"/>
                </a:ext>
              </a:extLst>
            </p:cNvPr>
            <p:cNvSpPr/>
            <p:nvPr/>
          </p:nvSpPr>
          <p:spPr>
            <a:xfrm>
              <a:off x="7456654" y="4816635"/>
              <a:ext cx="78446" cy="146146"/>
            </a:xfrm>
            <a:custGeom>
              <a:avLst/>
              <a:gdLst/>
              <a:ahLst/>
              <a:cxnLst/>
              <a:rect l="l" t="t" r="r" b="b"/>
              <a:pathLst>
                <a:path w="3336" h="6215" extrusionOk="0">
                  <a:moveTo>
                    <a:pt x="1" y="1"/>
                  </a:moveTo>
                  <a:lnTo>
                    <a:pt x="1" y="6215"/>
                  </a:lnTo>
                  <a:lnTo>
                    <a:pt x="3336" y="6215"/>
                  </a:lnTo>
                  <a:lnTo>
                    <a:pt x="33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1" name="Google Shape;2418;p62">
              <a:extLst>
                <a:ext uri="{FF2B5EF4-FFF2-40B4-BE49-F238E27FC236}">
                  <a16:creationId xmlns:a16="http://schemas.microsoft.com/office/drawing/2014/main" id="{933D835F-6A5F-961A-D069-B9F88FE65CBF}"/>
                </a:ext>
              </a:extLst>
            </p:cNvPr>
            <p:cNvSpPr/>
            <p:nvPr/>
          </p:nvSpPr>
          <p:spPr>
            <a:xfrm>
              <a:off x="7456654" y="4316915"/>
              <a:ext cx="178032" cy="152307"/>
            </a:xfrm>
            <a:custGeom>
              <a:avLst/>
              <a:gdLst/>
              <a:ahLst/>
              <a:cxnLst/>
              <a:rect l="l" t="t" r="r" b="b"/>
              <a:pathLst>
                <a:path w="7571" h="6477" extrusionOk="0">
                  <a:moveTo>
                    <a:pt x="1" y="1"/>
                  </a:moveTo>
                  <a:lnTo>
                    <a:pt x="1" y="6476"/>
                  </a:lnTo>
                  <a:lnTo>
                    <a:pt x="3336" y="6476"/>
                  </a:lnTo>
                  <a:lnTo>
                    <a:pt x="3336" y="142"/>
                  </a:lnTo>
                  <a:lnTo>
                    <a:pt x="3470" y="142"/>
                  </a:lnTo>
                  <a:lnTo>
                    <a:pt x="3470" y="6476"/>
                  </a:lnTo>
                  <a:lnTo>
                    <a:pt x="7570" y="6476"/>
                  </a:lnTo>
                  <a:lnTo>
                    <a:pt x="75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2" name="Google Shape;2419;p62">
              <a:extLst>
                <a:ext uri="{FF2B5EF4-FFF2-40B4-BE49-F238E27FC236}">
                  <a16:creationId xmlns:a16="http://schemas.microsoft.com/office/drawing/2014/main" id="{8359842C-9B11-A3CE-7B12-3ABA92E31386}"/>
                </a:ext>
              </a:extLst>
            </p:cNvPr>
            <p:cNvSpPr/>
            <p:nvPr/>
          </p:nvSpPr>
          <p:spPr>
            <a:xfrm>
              <a:off x="7538247" y="4816635"/>
              <a:ext cx="96435" cy="146146"/>
            </a:xfrm>
            <a:custGeom>
              <a:avLst/>
              <a:gdLst/>
              <a:ahLst/>
              <a:cxnLst/>
              <a:rect l="l" t="t" r="r" b="b"/>
              <a:pathLst>
                <a:path w="4101" h="6215" extrusionOk="0">
                  <a:moveTo>
                    <a:pt x="0" y="1"/>
                  </a:moveTo>
                  <a:lnTo>
                    <a:pt x="0" y="6215"/>
                  </a:lnTo>
                  <a:lnTo>
                    <a:pt x="4100" y="6215"/>
                  </a:lnTo>
                  <a:lnTo>
                    <a:pt x="41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3" name="Google Shape;2420;p62">
              <a:extLst>
                <a:ext uri="{FF2B5EF4-FFF2-40B4-BE49-F238E27FC236}">
                  <a16:creationId xmlns:a16="http://schemas.microsoft.com/office/drawing/2014/main" id="{02860B8B-EF74-66EA-E5C7-11129CDC7CFF}"/>
                </a:ext>
              </a:extLst>
            </p:cNvPr>
            <p:cNvSpPr/>
            <p:nvPr/>
          </p:nvSpPr>
          <p:spPr>
            <a:xfrm>
              <a:off x="7741009" y="4816635"/>
              <a:ext cx="84748" cy="146146"/>
            </a:xfrm>
            <a:custGeom>
              <a:avLst/>
              <a:gdLst/>
              <a:ahLst/>
              <a:cxnLst/>
              <a:rect l="l" t="t" r="r" b="b"/>
              <a:pathLst>
                <a:path w="3604" h="6215" extrusionOk="0">
                  <a:moveTo>
                    <a:pt x="0" y="1"/>
                  </a:moveTo>
                  <a:lnTo>
                    <a:pt x="0" y="6215"/>
                  </a:lnTo>
                  <a:lnTo>
                    <a:pt x="3604" y="6215"/>
                  </a:lnTo>
                  <a:lnTo>
                    <a:pt x="36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4" name="Google Shape;2421;p62">
              <a:extLst>
                <a:ext uri="{FF2B5EF4-FFF2-40B4-BE49-F238E27FC236}">
                  <a16:creationId xmlns:a16="http://schemas.microsoft.com/office/drawing/2014/main" id="{BAE27AC3-E43D-F427-1F09-0507D1480671}"/>
                </a:ext>
              </a:extLst>
            </p:cNvPr>
            <p:cNvSpPr/>
            <p:nvPr/>
          </p:nvSpPr>
          <p:spPr>
            <a:xfrm>
              <a:off x="7646318" y="4472037"/>
              <a:ext cx="91544" cy="167921"/>
            </a:xfrm>
            <a:custGeom>
              <a:avLst/>
              <a:gdLst/>
              <a:ahLst/>
              <a:cxnLst/>
              <a:rect l="l" t="t" r="r" b="b"/>
              <a:pathLst>
                <a:path w="3893" h="7141" extrusionOk="0">
                  <a:moveTo>
                    <a:pt x="1" y="0"/>
                  </a:moveTo>
                  <a:lnTo>
                    <a:pt x="1" y="7140"/>
                  </a:lnTo>
                  <a:lnTo>
                    <a:pt x="3893" y="7140"/>
                  </a:lnTo>
                  <a:lnTo>
                    <a:pt x="38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" name="Google Shape;2422;p62">
              <a:extLst>
                <a:ext uri="{FF2B5EF4-FFF2-40B4-BE49-F238E27FC236}">
                  <a16:creationId xmlns:a16="http://schemas.microsoft.com/office/drawing/2014/main" id="{C0BB693F-0658-BDBC-D735-D5FE505816AF}"/>
                </a:ext>
              </a:extLst>
            </p:cNvPr>
            <p:cNvSpPr/>
            <p:nvPr/>
          </p:nvSpPr>
          <p:spPr>
            <a:xfrm>
              <a:off x="7646318" y="4816635"/>
              <a:ext cx="91544" cy="146146"/>
            </a:xfrm>
            <a:custGeom>
              <a:avLst/>
              <a:gdLst/>
              <a:ahLst/>
              <a:cxnLst/>
              <a:rect l="l" t="t" r="r" b="b"/>
              <a:pathLst>
                <a:path w="3893" h="6215" extrusionOk="0">
                  <a:moveTo>
                    <a:pt x="1" y="1"/>
                  </a:moveTo>
                  <a:lnTo>
                    <a:pt x="1" y="6215"/>
                  </a:lnTo>
                  <a:lnTo>
                    <a:pt x="3893" y="6215"/>
                  </a:lnTo>
                  <a:lnTo>
                    <a:pt x="38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6" name="Google Shape;2423;p62">
              <a:extLst>
                <a:ext uri="{FF2B5EF4-FFF2-40B4-BE49-F238E27FC236}">
                  <a16:creationId xmlns:a16="http://schemas.microsoft.com/office/drawing/2014/main" id="{559131B0-ADCC-0521-9603-187CBAB51446}"/>
                </a:ext>
              </a:extLst>
            </p:cNvPr>
            <p:cNvSpPr/>
            <p:nvPr/>
          </p:nvSpPr>
          <p:spPr>
            <a:xfrm>
              <a:off x="7646318" y="4651590"/>
              <a:ext cx="91544" cy="162254"/>
            </a:xfrm>
            <a:custGeom>
              <a:avLst/>
              <a:gdLst/>
              <a:ahLst/>
              <a:cxnLst/>
              <a:rect l="l" t="t" r="r" b="b"/>
              <a:pathLst>
                <a:path w="3893" h="6900" extrusionOk="0">
                  <a:moveTo>
                    <a:pt x="1" y="1"/>
                  </a:moveTo>
                  <a:lnTo>
                    <a:pt x="1" y="6899"/>
                  </a:lnTo>
                  <a:lnTo>
                    <a:pt x="3893" y="6899"/>
                  </a:lnTo>
                  <a:lnTo>
                    <a:pt x="38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17" name="Google Shape;2425;p62">
            <a:extLst>
              <a:ext uri="{FF2B5EF4-FFF2-40B4-BE49-F238E27FC236}">
                <a16:creationId xmlns:a16="http://schemas.microsoft.com/office/drawing/2014/main" id="{6048F06E-EF06-D682-3D0B-28F2249B1948}"/>
              </a:ext>
            </a:extLst>
          </p:cNvPr>
          <p:cNvGrpSpPr/>
          <p:nvPr/>
        </p:nvGrpSpPr>
        <p:grpSpPr>
          <a:xfrm>
            <a:off x="6316311" y="976390"/>
            <a:ext cx="2160313" cy="3394720"/>
            <a:chOff x="2475348" y="3927711"/>
            <a:chExt cx="399223" cy="627339"/>
          </a:xfrm>
        </p:grpSpPr>
        <p:sp>
          <p:nvSpPr>
            <p:cNvPr id="18" name="Google Shape;2426;p62">
              <a:extLst>
                <a:ext uri="{FF2B5EF4-FFF2-40B4-BE49-F238E27FC236}">
                  <a16:creationId xmlns:a16="http://schemas.microsoft.com/office/drawing/2014/main" id="{1A274ADE-2CB9-7E8D-9D6F-2210B66E7C48}"/>
                </a:ext>
              </a:extLst>
            </p:cNvPr>
            <p:cNvSpPr/>
            <p:nvPr/>
          </p:nvSpPr>
          <p:spPr>
            <a:xfrm>
              <a:off x="2729065" y="3941278"/>
              <a:ext cx="85242" cy="153647"/>
            </a:xfrm>
            <a:custGeom>
              <a:avLst/>
              <a:gdLst/>
              <a:ahLst/>
              <a:cxnLst/>
              <a:rect l="l" t="t" r="r" b="b"/>
              <a:pathLst>
                <a:path w="3625" h="6534" extrusionOk="0">
                  <a:moveTo>
                    <a:pt x="2024" y="1"/>
                  </a:moveTo>
                  <a:cubicBezTo>
                    <a:pt x="1168" y="1"/>
                    <a:pt x="438" y="627"/>
                    <a:pt x="316" y="1481"/>
                  </a:cubicBezTo>
                  <a:cubicBezTo>
                    <a:pt x="189" y="2313"/>
                    <a:pt x="68" y="3232"/>
                    <a:pt x="48" y="3682"/>
                  </a:cubicBezTo>
                  <a:cubicBezTo>
                    <a:pt x="1" y="4608"/>
                    <a:pt x="920" y="4809"/>
                    <a:pt x="920" y="4809"/>
                  </a:cubicBezTo>
                  <a:lnTo>
                    <a:pt x="793" y="6534"/>
                  </a:lnTo>
                  <a:lnTo>
                    <a:pt x="3061" y="5816"/>
                  </a:lnTo>
                  <a:lnTo>
                    <a:pt x="3477" y="1971"/>
                  </a:lnTo>
                  <a:cubicBezTo>
                    <a:pt x="3624" y="1011"/>
                    <a:pt x="3188" y="132"/>
                    <a:pt x="2229" y="11"/>
                  </a:cubicBezTo>
                  <a:lnTo>
                    <a:pt x="2141" y="5"/>
                  </a:lnTo>
                  <a:cubicBezTo>
                    <a:pt x="2102" y="2"/>
                    <a:pt x="2063" y="1"/>
                    <a:pt x="2024" y="1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9" name="Google Shape;2427;p62">
              <a:extLst>
                <a:ext uri="{FF2B5EF4-FFF2-40B4-BE49-F238E27FC236}">
                  <a16:creationId xmlns:a16="http://schemas.microsoft.com/office/drawing/2014/main" id="{9B2B27D6-78C5-A229-8046-A435857A75F9}"/>
                </a:ext>
              </a:extLst>
            </p:cNvPr>
            <p:cNvSpPr/>
            <p:nvPr/>
          </p:nvSpPr>
          <p:spPr>
            <a:xfrm>
              <a:off x="2750204" y="4047726"/>
              <a:ext cx="29394" cy="12369"/>
            </a:xfrm>
            <a:custGeom>
              <a:avLst/>
              <a:gdLst/>
              <a:ahLst/>
              <a:cxnLst/>
              <a:rect l="l" t="t" r="r" b="b"/>
              <a:pathLst>
                <a:path w="1250" h="526" extrusionOk="0">
                  <a:moveTo>
                    <a:pt x="1249" y="0"/>
                  </a:moveTo>
                  <a:lnTo>
                    <a:pt x="1249" y="0"/>
                  </a:lnTo>
                  <a:cubicBezTo>
                    <a:pt x="909" y="191"/>
                    <a:pt x="532" y="287"/>
                    <a:pt x="151" y="287"/>
                  </a:cubicBezTo>
                  <a:cubicBezTo>
                    <a:pt x="103" y="287"/>
                    <a:pt x="55" y="285"/>
                    <a:pt x="8" y="282"/>
                  </a:cubicBezTo>
                  <a:lnTo>
                    <a:pt x="1" y="504"/>
                  </a:lnTo>
                  <a:cubicBezTo>
                    <a:pt x="95" y="519"/>
                    <a:pt x="182" y="526"/>
                    <a:pt x="264" y="526"/>
                  </a:cubicBezTo>
                  <a:cubicBezTo>
                    <a:pt x="984" y="526"/>
                    <a:pt x="1249" y="1"/>
                    <a:pt x="1249" y="0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0" name="Google Shape;2428;p62">
              <a:extLst>
                <a:ext uri="{FF2B5EF4-FFF2-40B4-BE49-F238E27FC236}">
                  <a16:creationId xmlns:a16="http://schemas.microsoft.com/office/drawing/2014/main" id="{B84C7CD7-40BE-D8A9-C1B3-4C05302E4C5A}"/>
                </a:ext>
              </a:extLst>
            </p:cNvPr>
            <p:cNvSpPr/>
            <p:nvPr/>
          </p:nvSpPr>
          <p:spPr>
            <a:xfrm>
              <a:off x="2741527" y="3988824"/>
              <a:ext cx="6349" cy="5973"/>
            </a:xfrm>
            <a:custGeom>
              <a:avLst/>
              <a:gdLst/>
              <a:ahLst/>
              <a:cxnLst/>
              <a:rect l="l" t="t" r="r" b="b"/>
              <a:pathLst>
                <a:path w="270" h="254" extrusionOk="0">
                  <a:moveTo>
                    <a:pt x="125" y="0"/>
                  </a:moveTo>
                  <a:cubicBezTo>
                    <a:pt x="67" y="0"/>
                    <a:pt x="13" y="44"/>
                    <a:pt x="1" y="103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84"/>
                    <a:pt x="48" y="244"/>
                    <a:pt x="122" y="251"/>
                  </a:cubicBezTo>
                  <a:cubicBezTo>
                    <a:pt x="129" y="252"/>
                    <a:pt x="137" y="253"/>
                    <a:pt x="145" y="253"/>
                  </a:cubicBezTo>
                  <a:cubicBezTo>
                    <a:pt x="203" y="253"/>
                    <a:pt x="257" y="209"/>
                    <a:pt x="263" y="143"/>
                  </a:cubicBezTo>
                  <a:lnTo>
                    <a:pt x="269" y="143"/>
                  </a:lnTo>
                  <a:cubicBezTo>
                    <a:pt x="269" y="70"/>
                    <a:pt x="216" y="9"/>
                    <a:pt x="149" y="2"/>
                  </a:cubicBezTo>
                  <a:cubicBezTo>
                    <a:pt x="141" y="1"/>
                    <a:pt x="133" y="0"/>
                    <a:pt x="1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" name="Google Shape;2429;p62">
              <a:extLst>
                <a:ext uri="{FF2B5EF4-FFF2-40B4-BE49-F238E27FC236}">
                  <a16:creationId xmlns:a16="http://schemas.microsoft.com/office/drawing/2014/main" id="{2E94953F-B14C-5496-5419-E45E36C270C0}"/>
                </a:ext>
              </a:extLst>
            </p:cNvPr>
            <p:cNvSpPr/>
            <p:nvPr/>
          </p:nvSpPr>
          <p:spPr>
            <a:xfrm>
              <a:off x="2740281" y="3983157"/>
              <a:ext cx="12792" cy="3715"/>
            </a:xfrm>
            <a:custGeom>
              <a:avLst/>
              <a:gdLst/>
              <a:ahLst/>
              <a:cxnLst/>
              <a:rect l="l" t="t" r="r" b="b"/>
              <a:pathLst>
                <a:path w="544" h="158" extrusionOk="0">
                  <a:moveTo>
                    <a:pt x="247" y="1"/>
                  </a:moveTo>
                  <a:cubicBezTo>
                    <a:pt x="183" y="1"/>
                    <a:pt x="119" y="20"/>
                    <a:pt x="61" y="56"/>
                  </a:cubicBezTo>
                  <a:cubicBezTo>
                    <a:pt x="14" y="89"/>
                    <a:pt x="0" y="123"/>
                    <a:pt x="7" y="129"/>
                  </a:cubicBezTo>
                  <a:cubicBezTo>
                    <a:pt x="8" y="131"/>
                    <a:pt x="10" y="131"/>
                    <a:pt x="13" y="131"/>
                  </a:cubicBezTo>
                  <a:cubicBezTo>
                    <a:pt x="38" y="131"/>
                    <a:pt x="121" y="87"/>
                    <a:pt x="231" y="87"/>
                  </a:cubicBezTo>
                  <a:cubicBezTo>
                    <a:pt x="243" y="87"/>
                    <a:pt x="256" y="88"/>
                    <a:pt x="269" y="89"/>
                  </a:cubicBezTo>
                  <a:cubicBezTo>
                    <a:pt x="398" y="95"/>
                    <a:pt x="493" y="158"/>
                    <a:pt x="524" y="158"/>
                  </a:cubicBezTo>
                  <a:cubicBezTo>
                    <a:pt x="526" y="158"/>
                    <a:pt x="529" y="157"/>
                    <a:pt x="530" y="156"/>
                  </a:cubicBezTo>
                  <a:cubicBezTo>
                    <a:pt x="544" y="143"/>
                    <a:pt x="524" y="116"/>
                    <a:pt x="477" y="82"/>
                  </a:cubicBezTo>
                  <a:cubicBezTo>
                    <a:pt x="423" y="35"/>
                    <a:pt x="349" y="9"/>
                    <a:pt x="275" y="2"/>
                  </a:cubicBezTo>
                  <a:cubicBezTo>
                    <a:pt x="266" y="1"/>
                    <a:pt x="257" y="1"/>
                    <a:pt x="2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" name="Google Shape;2430;p62">
              <a:extLst>
                <a:ext uri="{FF2B5EF4-FFF2-40B4-BE49-F238E27FC236}">
                  <a16:creationId xmlns:a16="http://schemas.microsoft.com/office/drawing/2014/main" id="{AA17CAB1-ABC5-DF0C-7836-12070A62868D}"/>
                </a:ext>
              </a:extLst>
            </p:cNvPr>
            <p:cNvSpPr/>
            <p:nvPr/>
          </p:nvSpPr>
          <p:spPr>
            <a:xfrm>
              <a:off x="2772001" y="3991692"/>
              <a:ext cx="6326" cy="6090"/>
            </a:xfrm>
            <a:custGeom>
              <a:avLst/>
              <a:gdLst/>
              <a:ahLst/>
              <a:cxnLst/>
              <a:rect l="l" t="t" r="r" b="b"/>
              <a:pathLst>
                <a:path w="269" h="259" extrusionOk="0">
                  <a:moveTo>
                    <a:pt x="134" y="1"/>
                  </a:moveTo>
                  <a:cubicBezTo>
                    <a:pt x="66" y="1"/>
                    <a:pt x="13" y="46"/>
                    <a:pt x="0" y="115"/>
                  </a:cubicBezTo>
                  <a:cubicBezTo>
                    <a:pt x="0" y="189"/>
                    <a:pt x="47" y="250"/>
                    <a:pt x="121" y="256"/>
                  </a:cubicBezTo>
                  <a:cubicBezTo>
                    <a:pt x="128" y="258"/>
                    <a:pt x="135" y="258"/>
                    <a:pt x="142" y="258"/>
                  </a:cubicBezTo>
                  <a:cubicBezTo>
                    <a:pt x="201" y="258"/>
                    <a:pt x="256" y="209"/>
                    <a:pt x="262" y="149"/>
                  </a:cubicBezTo>
                  <a:lnTo>
                    <a:pt x="268" y="149"/>
                  </a:lnTo>
                  <a:cubicBezTo>
                    <a:pt x="268" y="75"/>
                    <a:pt x="215" y="8"/>
                    <a:pt x="148" y="1"/>
                  </a:cubicBezTo>
                  <a:cubicBezTo>
                    <a:pt x="143" y="1"/>
                    <a:pt x="138" y="1"/>
                    <a:pt x="13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" name="Google Shape;2431;p62">
              <a:extLst>
                <a:ext uri="{FF2B5EF4-FFF2-40B4-BE49-F238E27FC236}">
                  <a16:creationId xmlns:a16="http://schemas.microsoft.com/office/drawing/2014/main" id="{17B7BECC-1DCF-8E26-5691-0A98A80E36FF}"/>
                </a:ext>
              </a:extLst>
            </p:cNvPr>
            <p:cNvSpPr/>
            <p:nvPr/>
          </p:nvSpPr>
          <p:spPr>
            <a:xfrm>
              <a:off x="2773083" y="3985390"/>
              <a:ext cx="12816" cy="3692"/>
            </a:xfrm>
            <a:custGeom>
              <a:avLst/>
              <a:gdLst/>
              <a:ahLst/>
              <a:cxnLst/>
              <a:rect l="l" t="t" r="r" b="b"/>
              <a:pathLst>
                <a:path w="545" h="157" extrusionOk="0">
                  <a:moveTo>
                    <a:pt x="276" y="1"/>
                  </a:moveTo>
                  <a:cubicBezTo>
                    <a:pt x="202" y="1"/>
                    <a:pt x="128" y="14"/>
                    <a:pt x="68" y="55"/>
                  </a:cubicBezTo>
                  <a:cubicBezTo>
                    <a:pt x="21" y="88"/>
                    <a:pt x="1" y="122"/>
                    <a:pt x="8" y="128"/>
                  </a:cubicBezTo>
                  <a:cubicBezTo>
                    <a:pt x="10" y="131"/>
                    <a:pt x="14" y="132"/>
                    <a:pt x="19" y="132"/>
                  </a:cubicBezTo>
                  <a:cubicBezTo>
                    <a:pt x="50" y="132"/>
                    <a:pt x="129" y="86"/>
                    <a:pt x="240" y="86"/>
                  </a:cubicBezTo>
                  <a:cubicBezTo>
                    <a:pt x="252" y="86"/>
                    <a:pt x="264" y="87"/>
                    <a:pt x="276" y="88"/>
                  </a:cubicBezTo>
                  <a:cubicBezTo>
                    <a:pt x="405" y="94"/>
                    <a:pt x="501" y="157"/>
                    <a:pt x="526" y="157"/>
                  </a:cubicBezTo>
                  <a:cubicBezTo>
                    <a:pt x="528" y="157"/>
                    <a:pt x="530" y="156"/>
                    <a:pt x="531" y="155"/>
                  </a:cubicBezTo>
                  <a:cubicBezTo>
                    <a:pt x="545" y="142"/>
                    <a:pt x="524" y="115"/>
                    <a:pt x="484" y="81"/>
                  </a:cubicBezTo>
                  <a:cubicBezTo>
                    <a:pt x="424" y="34"/>
                    <a:pt x="350" y="8"/>
                    <a:pt x="2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" name="Google Shape;2432;p62">
              <a:extLst>
                <a:ext uri="{FF2B5EF4-FFF2-40B4-BE49-F238E27FC236}">
                  <a16:creationId xmlns:a16="http://schemas.microsoft.com/office/drawing/2014/main" id="{940FEB3F-6360-7806-B72B-A5997F61875B}"/>
                </a:ext>
              </a:extLst>
            </p:cNvPr>
            <p:cNvSpPr/>
            <p:nvPr/>
          </p:nvSpPr>
          <p:spPr>
            <a:xfrm>
              <a:off x="2751168" y="3986025"/>
              <a:ext cx="12157" cy="27865"/>
            </a:xfrm>
            <a:custGeom>
              <a:avLst/>
              <a:gdLst/>
              <a:ahLst/>
              <a:cxnLst/>
              <a:rect l="l" t="t" r="r" b="b"/>
              <a:pathLst>
                <a:path w="517" h="1185" extrusionOk="0">
                  <a:moveTo>
                    <a:pt x="496" y="1"/>
                  </a:moveTo>
                  <a:cubicBezTo>
                    <a:pt x="480" y="1"/>
                    <a:pt x="327" y="307"/>
                    <a:pt x="155" y="685"/>
                  </a:cubicBezTo>
                  <a:lnTo>
                    <a:pt x="34" y="960"/>
                  </a:lnTo>
                  <a:cubicBezTo>
                    <a:pt x="7" y="1001"/>
                    <a:pt x="0" y="1054"/>
                    <a:pt x="7" y="1101"/>
                  </a:cubicBezTo>
                  <a:cubicBezTo>
                    <a:pt x="14" y="1128"/>
                    <a:pt x="34" y="1148"/>
                    <a:pt x="61" y="1155"/>
                  </a:cubicBezTo>
                  <a:cubicBezTo>
                    <a:pt x="81" y="1162"/>
                    <a:pt x="101" y="1168"/>
                    <a:pt x="121" y="1168"/>
                  </a:cubicBezTo>
                  <a:cubicBezTo>
                    <a:pt x="180" y="1178"/>
                    <a:pt x="239" y="1184"/>
                    <a:pt x="295" y="1184"/>
                  </a:cubicBezTo>
                  <a:cubicBezTo>
                    <a:pt x="316" y="1184"/>
                    <a:pt x="336" y="1184"/>
                    <a:pt x="356" y="1182"/>
                  </a:cubicBezTo>
                  <a:cubicBezTo>
                    <a:pt x="282" y="1155"/>
                    <a:pt x="208" y="1141"/>
                    <a:pt x="128" y="1128"/>
                  </a:cubicBezTo>
                  <a:cubicBezTo>
                    <a:pt x="94" y="1121"/>
                    <a:pt x="61" y="1115"/>
                    <a:pt x="54" y="1088"/>
                  </a:cubicBezTo>
                  <a:cubicBezTo>
                    <a:pt x="54" y="1048"/>
                    <a:pt x="67" y="1014"/>
                    <a:pt x="87" y="980"/>
                  </a:cubicBezTo>
                  <a:lnTo>
                    <a:pt x="208" y="712"/>
                  </a:lnTo>
                  <a:cubicBezTo>
                    <a:pt x="383" y="329"/>
                    <a:pt x="517" y="7"/>
                    <a:pt x="497" y="1"/>
                  </a:cubicBezTo>
                  <a:cubicBezTo>
                    <a:pt x="497" y="1"/>
                    <a:pt x="496" y="1"/>
                    <a:pt x="4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" name="Google Shape;2433;p62">
              <a:extLst>
                <a:ext uri="{FF2B5EF4-FFF2-40B4-BE49-F238E27FC236}">
                  <a16:creationId xmlns:a16="http://schemas.microsoft.com/office/drawing/2014/main" id="{BDD6E4D8-2BEE-BB22-0D31-C7926BBC6D24}"/>
                </a:ext>
              </a:extLst>
            </p:cNvPr>
            <p:cNvSpPr/>
            <p:nvPr/>
          </p:nvSpPr>
          <p:spPr>
            <a:xfrm>
              <a:off x="2758105" y="4016805"/>
              <a:ext cx="11852" cy="9194"/>
            </a:xfrm>
            <a:custGeom>
              <a:avLst/>
              <a:gdLst/>
              <a:ahLst/>
              <a:cxnLst/>
              <a:rect l="l" t="t" r="r" b="b"/>
              <a:pathLst>
                <a:path w="504" h="391" extrusionOk="0">
                  <a:moveTo>
                    <a:pt x="477" y="0"/>
                  </a:moveTo>
                  <a:cubicBezTo>
                    <a:pt x="450" y="0"/>
                    <a:pt x="443" y="155"/>
                    <a:pt x="302" y="255"/>
                  </a:cubicBezTo>
                  <a:cubicBezTo>
                    <a:pt x="162" y="356"/>
                    <a:pt x="0" y="329"/>
                    <a:pt x="0" y="349"/>
                  </a:cubicBezTo>
                  <a:cubicBezTo>
                    <a:pt x="0" y="356"/>
                    <a:pt x="34" y="383"/>
                    <a:pt x="101" y="389"/>
                  </a:cubicBezTo>
                  <a:cubicBezTo>
                    <a:pt x="110" y="390"/>
                    <a:pt x="119" y="390"/>
                    <a:pt x="128" y="390"/>
                  </a:cubicBezTo>
                  <a:cubicBezTo>
                    <a:pt x="207" y="390"/>
                    <a:pt x="290" y="364"/>
                    <a:pt x="356" y="316"/>
                  </a:cubicBezTo>
                  <a:cubicBezTo>
                    <a:pt x="423" y="269"/>
                    <a:pt x="470" y="188"/>
                    <a:pt x="490" y="101"/>
                  </a:cubicBezTo>
                  <a:cubicBezTo>
                    <a:pt x="504" y="40"/>
                    <a:pt x="484" y="0"/>
                    <a:pt x="47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" name="Google Shape;2434;p62">
              <a:extLst>
                <a:ext uri="{FF2B5EF4-FFF2-40B4-BE49-F238E27FC236}">
                  <a16:creationId xmlns:a16="http://schemas.microsoft.com/office/drawing/2014/main" id="{3C32F893-C7AF-0874-6B00-9A9F35829719}"/>
                </a:ext>
              </a:extLst>
            </p:cNvPr>
            <p:cNvSpPr/>
            <p:nvPr/>
          </p:nvSpPr>
          <p:spPr>
            <a:xfrm>
              <a:off x="2773248" y="3974621"/>
              <a:ext cx="15496" cy="4891"/>
            </a:xfrm>
            <a:custGeom>
              <a:avLst/>
              <a:gdLst/>
              <a:ahLst/>
              <a:cxnLst/>
              <a:rect l="l" t="t" r="r" b="b"/>
              <a:pathLst>
                <a:path w="659" h="208" extrusionOk="0">
                  <a:moveTo>
                    <a:pt x="257" y="0"/>
                  </a:moveTo>
                  <a:cubicBezTo>
                    <a:pt x="203" y="0"/>
                    <a:pt x="148" y="8"/>
                    <a:pt x="95" y="23"/>
                  </a:cubicBezTo>
                  <a:cubicBezTo>
                    <a:pt x="28" y="36"/>
                    <a:pt x="1" y="70"/>
                    <a:pt x="1" y="90"/>
                  </a:cubicBezTo>
                  <a:cubicBezTo>
                    <a:pt x="14" y="123"/>
                    <a:pt x="155" y="117"/>
                    <a:pt x="323" y="150"/>
                  </a:cubicBezTo>
                  <a:cubicBezTo>
                    <a:pt x="453" y="171"/>
                    <a:pt x="563" y="208"/>
                    <a:pt x="615" y="208"/>
                  </a:cubicBezTo>
                  <a:cubicBezTo>
                    <a:pt x="630" y="208"/>
                    <a:pt x="640" y="205"/>
                    <a:pt x="645" y="197"/>
                  </a:cubicBezTo>
                  <a:cubicBezTo>
                    <a:pt x="658" y="184"/>
                    <a:pt x="638" y="143"/>
                    <a:pt x="585" y="103"/>
                  </a:cubicBezTo>
                  <a:cubicBezTo>
                    <a:pt x="488" y="35"/>
                    <a:pt x="374" y="0"/>
                    <a:pt x="25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" name="Google Shape;2435;p62">
              <a:extLst>
                <a:ext uri="{FF2B5EF4-FFF2-40B4-BE49-F238E27FC236}">
                  <a16:creationId xmlns:a16="http://schemas.microsoft.com/office/drawing/2014/main" id="{7E2371D5-F777-3708-90C1-947BECC1CFEE}"/>
                </a:ext>
              </a:extLst>
            </p:cNvPr>
            <p:cNvSpPr/>
            <p:nvPr/>
          </p:nvSpPr>
          <p:spPr>
            <a:xfrm>
              <a:off x="2742021" y="3974198"/>
              <a:ext cx="11852" cy="3998"/>
            </a:xfrm>
            <a:custGeom>
              <a:avLst/>
              <a:gdLst/>
              <a:ahLst/>
              <a:cxnLst/>
              <a:rect l="l" t="t" r="r" b="b"/>
              <a:pathLst>
                <a:path w="504" h="170" extrusionOk="0">
                  <a:moveTo>
                    <a:pt x="255" y="0"/>
                  </a:moveTo>
                  <a:cubicBezTo>
                    <a:pt x="188" y="0"/>
                    <a:pt x="121" y="21"/>
                    <a:pt x="60" y="54"/>
                  </a:cubicBezTo>
                  <a:cubicBezTo>
                    <a:pt x="20" y="88"/>
                    <a:pt x="0" y="121"/>
                    <a:pt x="13" y="141"/>
                  </a:cubicBezTo>
                  <a:cubicBezTo>
                    <a:pt x="22" y="155"/>
                    <a:pt x="43" y="159"/>
                    <a:pt x="74" y="159"/>
                  </a:cubicBezTo>
                  <a:cubicBezTo>
                    <a:pt x="110" y="159"/>
                    <a:pt x="158" y="154"/>
                    <a:pt x="212" y="154"/>
                  </a:cubicBezTo>
                  <a:cubicBezTo>
                    <a:pt x="226" y="154"/>
                    <a:pt x="240" y="154"/>
                    <a:pt x="255" y="155"/>
                  </a:cubicBezTo>
                  <a:cubicBezTo>
                    <a:pt x="331" y="155"/>
                    <a:pt x="401" y="170"/>
                    <a:pt x="447" y="170"/>
                  </a:cubicBezTo>
                  <a:cubicBezTo>
                    <a:pt x="470" y="170"/>
                    <a:pt x="488" y="166"/>
                    <a:pt x="497" y="155"/>
                  </a:cubicBezTo>
                  <a:cubicBezTo>
                    <a:pt x="503" y="135"/>
                    <a:pt x="497" y="101"/>
                    <a:pt x="450" y="67"/>
                  </a:cubicBezTo>
                  <a:cubicBezTo>
                    <a:pt x="396" y="27"/>
                    <a:pt x="329" y="7"/>
                    <a:pt x="2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" name="Google Shape;2436;p62">
              <a:extLst>
                <a:ext uri="{FF2B5EF4-FFF2-40B4-BE49-F238E27FC236}">
                  <a16:creationId xmlns:a16="http://schemas.microsoft.com/office/drawing/2014/main" id="{0FB6CA04-305E-279A-2922-54D7990E9A6F}"/>
                </a:ext>
              </a:extLst>
            </p:cNvPr>
            <p:cNvSpPr/>
            <p:nvPr/>
          </p:nvSpPr>
          <p:spPr>
            <a:xfrm>
              <a:off x="2729229" y="3927711"/>
              <a:ext cx="87288" cy="40328"/>
            </a:xfrm>
            <a:custGeom>
              <a:avLst/>
              <a:gdLst/>
              <a:ahLst/>
              <a:cxnLst/>
              <a:rect l="l" t="t" r="r" b="b"/>
              <a:pathLst>
                <a:path w="3712" h="1715" extrusionOk="0">
                  <a:moveTo>
                    <a:pt x="1206" y="1"/>
                  </a:moveTo>
                  <a:cubicBezTo>
                    <a:pt x="1011" y="1"/>
                    <a:pt x="818" y="93"/>
                    <a:pt x="698" y="266"/>
                  </a:cubicBezTo>
                  <a:cubicBezTo>
                    <a:pt x="618" y="387"/>
                    <a:pt x="584" y="528"/>
                    <a:pt x="490" y="635"/>
                  </a:cubicBezTo>
                  <a:cubicBezTo>
                    <a:pt x="423" y="709"/>
                    <a:pt x="336" y="763"/>
                    <a:pt x="235" y="790"/>
                  </a:cubicBezTo>
                  <a:cubicBezTo>
                    <a:pt x="162" y="803"/>
                    <a:pt x="74" y="816"/>
                    <a:pt x="47" y="890"/>
                  </a:cubicBezTo>
                  <a:cubicBezTo>
                    <a:pt x="34" y="937"/>
                    <a:pt x="47" y="984"/>
                    <a:pt x="81" y="1018"/>
                  </a:cubicBezTo>
                  <a:cubicBezTo>
                    <a:pt x="121" y="1051"/>
                    <a:pt x="162" y="1071"/>
                    <a:pt x="208" y="1092"/>
                  </a:cubicBezTo>
                  <a:cubicBezTo>
                    <a:pt x="200" y="1090"/>
                    <a:pt x="192" y="1090"/>
                    <a:pt x="184" y="1090"/>
                  </a:cubicBezTo>
                  <a:cubicBezTo>
                    <a:pt x="105" y="1090"/>
                    <a:pt x="32" y="1147"/>
                    <a:pt x="14" y="1226"/>
                  </a:cubicBezTo>
                  <a:cubicBezTo>
                    <a:pt x="0" y="1313"/>
                    <a:pt x="27" y="1400"/>
                    <a:pt x="88" y="1467"/>
                  </a:cubicBezTo>
                  <a:cubicBezTo>
                    <a:pt x="148" y="1528"/>
                    <a:pt x="222" y="1575"/>
                    <a:pt x="302" y="1608"/>
                  </a:cubicBezTo>
                  <a:cubicBezTo>
                    <a:pt x="438" y="1678"/>
                    <a:pt x="588" y="1715"/>
                    <a:pt x="739" y="1715"/>
                  </a:cubicBezTo>
                  <a:cubicBezTo>
                    <a:pt x="791" y="1715"/>
                    <a:pt x="842" y="1711"/>
                    <a:pt x="893" y="1702"/>
                  </a:cubicBezTo>
                  <a:cubicBezTo>
                    <a:pt x="1061" y="1669"/>
                    <a:pt x="1208" y="1561"/>
                    <a:pt x="1356" y="1488"/>
                  </a:cubicBezTo>
                  <a:cubicBezTo>
                    <a:pt x="1469" y="1433"/>
                    <a:pt x="1593" y="1386"/>
                    <a:pt x="1717" y="1386"/>
                  </a:cubicBezTo>
                  <a:cubicBezTo>
                    <a:pt x="1763" y="1386"/>
                    <a:pt x="1808" y="1393"/>
                    <a:pt x="1853" y="1407"/>
                  </a:cubicBezTo>
                  <a:cubicBezTo>
                    <a:pt x="1983" y="1446"/>
                    <a:pt x="2094" y="1555"/>
                    <a:pt x="2230" y="1555"/>
                  </a:cubicBezTo>
                  <a:cubicBezTo>
                    <a:pt x="2234" y="1555"/>
                    <a:pt x="2238" y="1555"/>
                    <a:pt x="2242" y="1555"/>
                  </a:cubicBezTo>
                  <a:cubicBezTo>
                    <a:pt x="2423" y="1548"/>
                    <a:pt x="2544" y="1353"/>
                    <a:pt x="2718" y="1306"/>
                  </a:cubicBezTo>
                  <a:cubicBezTo>
                    <a:pt x="2732" y="1306"/>
                    <a:pt x="2745" y="1306"/>
                    <a:pt x="2758" y="1300"/>
                  </a:cubicBezTo>
                  <a:cubicBezTo>
                    <a:pt x="2763" y="1299"/>
                    <a:pt x="2767" y="1299"/>
                    <a:pt x="2772" y="1299"/>
                  </a:cubicBezTo>
                  <a:cubicBezTo>
                    <a:pt x="2940" y="1299"/>
                    <a:pt x="3081" y="1425"/>
                    <a:pt x="3094" y="1595"/>
                  </a:cubicBezTo>
                  <a:lnTo>
                    <a:pt x="3678" y="1259"/>
                  </a:lnTo>
                  <a:cubicBezTo>
                    <a:pt x="3711" y="1118"/>
                    <a:pt x="3698" y="971"/>
                    <a:pt x="3651" y="843"/>
                  </a:cubicBezTo>
                  <a:cubicBezTo>
                    <a:pt x="3535" y="538"/>
                    <a:pt x="3247" y="349"/>
                    <a:pt x="2940" y="349"/>
                  </a:cubicBezTo>
                  <a:cubicBezTo>
                    <a:pt x="2855" y="349"/>
                    <a:pt x="2769" y="363"/>
                    <a:pt x="2685" y="394"/>
                  </a:cubicBezTo>
                  <a:cubicBezTo>
                    <a:pt x="2658" y="333"/>
                    <a:pt x="2618" y="273"/>
                    <a:pt x="2571" y="219"/>
                  </a:cubicBezTo>
                  <a:cubicBezTo>
                    <a:pt x="2443" y="88"/>
                    <a:pt x="2275" y="23"/>
                    <a:pt x="2107" y="23"/>
                  </a:cubicBezTo>
                  <a:cubicBezTo>
                    <a:pt x="1948" y="23"/>
                    <a:pt x="1789" y="82"/>
                    <a:pt x="1665" y="199"/>
                  </a:cubicBezTo>
                  <a:cubicBezTo>
                    <a:pt x="1631" y="166"/>
                    <a:pt x="1598" y="139"/>
                    <a:pt x="1557" y="112"/>
                  </a:cubicBezTo>
                  <a:cubicBezTo>
                    <a:pt x="1451" y="37"/>
                    <a:pt x="1328" y="1"/>
                    <a:pt x="12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" name="Google Shape;2437;p62">
              <a:extLst>
                <a:ext uri="{FF2B5EF4-FFF2-40B4-BE49-F238E27FC236}">
                  <a16:creationId xmlns:a16="http://schemas.microsoft.com/office/drawing/2014/main" id="{2998E6ED-B747-6376-AD35-0E1ADDC7C40E}"/>
                </a:ext>
              </a:extLst>
            </p:cNvPr>
            <p:cNvSpPr/>
            <p:nvPr/>
          </p:nvSpPr>
          <p:spPr>
            <a:xfrm>
              <a:off x="2737600" y="3937563"/>
              <a:ext cx="80962" cy="73578"/>
            </a:xfrm>
            <a:custGeom>
              <a:avLst/>
              <a:gdLst/>
              <a:ahLst/>
              <a:cxnLst/>
              <a:rect l="l" t="t" r="r" b="b"/>
              <a:pathLst>
                <a:path w="3443" h="3129" extrusionOk="0">
                  <a:moveTo>
                    <a:pt x="1579" y="1"/>
                  </a:moveTo>
                  <a:cubicBezTo>
                    <a:pt x="1165" y="1"/>
                    <a:pt x="760" y="121"/>
                    <a:pt x="416" y="357"/>
                  </a:cubicBezTo>
                  <a:cubicBezTo>
                    <a:pt x="242" y="458"/>
                    <a:pt x="101" y="599"/>
                    <a:pt x="0" y="773"/>
                  </a:cubicBezTo>
                  <a:lnTo>
                    <a:pt x="2644" y="894"/>
                  </a:lnTo>
                  <a:cubicBezTo>
                    <a:pt x="2812" y="1001"/>
                    <a:pt x="2711" y="1230"/>
                    <a:pt x="2678" y="1283"/>
                  </a:cubicBezTo>
                  <a:cubicBezTo>
                    <a:pt x="2503" y="1625"/>
                    <a:pt x="2584" y="2042"/>
                    <a:pt x="2872" y="2297"/>
                  </a:cubicBezTo>
                  <a:lnTo>
                    <a:pt x="2805" y="2860"/>
                  </a:lnTo>
                  <a:cubicBezTo>
                    <a:pt x="2772" y="3001"/>
                    <a:pt x="2819" y="3122"/>
                    <a:pt x="2966" y="3129"/>
                  </a:cubicBezTo>
                  <a:cubicBezTo>
                    <a:pt x="2966" y="3129"/>
                    <a:pt x="3074" y="2605"/>
                    <a:pt x="3127" y="2437"/>
                  </a:cubicBezTo>
                  <a:cubicBezTo>
                    <a:pt x="3228" y="2109"/>
                    <a:pt x="3443" y="1733"/>
                    <a:pt x="3422" y="1384"/>
                  </a:cubicBezTo>
                  <a:cubicBezTo>
                    <a:pt x="3422" y="1384"/>
                    <a:pt x="3443" y="1176"/>
                    <a:pt x="3208" y="928"/>
                  </a:cubicBezTo>
                  <a:cubicBezTo>
                    <a:pt x="2912" y="605"/>
                    <a:pt x="2074" y="22"/>
                    <a:pt x="1644" y="2"/>
                  </a:cubicBezTo>
                  <a:cubicBezTo>
                    <a:pt x="1622" y="1"/>
                    <a:pt x="1601" y="1"/>
                    <a:pt x="1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" name="Google Shape;2438;p62">
              <a:extLst>
                <a:ext uri="{FF2B5EF4-FFF2-40B4-BE49-F238E27FC236}">
                  <a16:creationId xmlns:a16="http://schemas.microsoft.com/office/drawing/2014/main" id="{A77841C5-3EFE-DB2D-8689-C974C68145F1}"/>
                </a:ext>
              </a:extLst>
            </p:cNvPr>
            <p:cNvSpPr/>
            <p:nvPr/>
          </p:nvSpPr>
          <p:spPr>
            <a:xfrm>
              <a:off x="2804027" y="3956844"/>
              <a:ext cx="25114" cy="51592"/>
            </a:xfrm>
            <a:custGeom>
              <a:avLst/>
              <a:gdLst/>
              <a:ahLst/>
              <a:cxnLst/>
              <a:rect l="l" t="t" r="r" b="b"/>
              <a:pathLst>
                <a:path w="1068" h="2194" extrusionOk="0">
                  <a:moveTo>
                    <a:pt x="255" y="0"/>
                  </a:moveTo>
                  <a:cubicBezTo>
                    <a:pt x="383" y="477"/>
                    <a:pt x="235" y="973"/>
                    <a:pt x="87" y="1436"/>
                  </a:cubicBezTo>
                  <a:cubicBezTo>
                    <a:pt x="41" y="1564"/>
                    <a:pt x="0" y="1705"/>
                    <a:pt x="41" y="1839"/>
                  </a:cubicBezTo>
                  <a:cubicBezTo>
                    <a:pt x="94" y="1953"/>
                    <a:pt x="181" y="2040"/>
                    <a:pt x="296" y="2094"/>
                  </a:cubicBezTo>
                  <a:cubicBezTo>
                    <a:pt x="406" y="2153"/>
                    <a:pt x="533" y="2194"/>
                    <a:pt x="655" y="2194"/>
                  </a:cubicBezTo>
                  <a:cubicBezTo>
                    <a:pt x="739" y="2194"/>
                    <a:pt x="821" y="2174"/>
                    <a:pt x="893" y="2127"/>
                  </a:cubicBezTo>
                  <a:cubicBezTo>
                    <a:pt x="812" y="2067"/>
                    <a:pt x="752" y="1987"/>
                    <a:pt x="718" y="1893"/>
                  </a:cubicBezTo>
                  <a:lnTo>
                    <a:pt x="718" y="1893"/>
                  </a:lnTo>
                  <a:cubicBezTo>
                    <a:pt x="742" y="1899"/>
                    <a:pt x="766" y="1902"/>
                    <a:pt x="790" y="1902"/>
                  </a:cubicBezTo>
                  <a:cubicBezTo>
                    <a:pt x="887" y="1902"/>
                    <a:pt x="979" y="1850"/>
                    <a:pt x="1027" y="1758"/>
                  </a:cubicBezTo>
                  <a:cubicBezTo>
                    <a:pt x="920" y="1732"/>
                    <a:pt x="846" y="1624"/>
                    <a:pt x="859" y="1517"/>
                  </a:cubicBezTo>
                  <a:cubicBezTo>
                    <a:pt x="873" y="1409"/>
                    <a:pt x="913" y="1302"/>
                    <a:pt x="973" y="1215"/>
                  </a:cubicBezTo>
                  <a:cubicBezTo>
                    <a:pt x="1034" y="1121"/>
                    <a:pt x="1067" y="1014"/>
                    <a:pt x="1067" y="906"/>
                  </a:cubicBezTo>
                  <a:cubicBezTo>
                    <a:pt x="1054" y="745"/>
                    <a:pt x="920" y="618"/>
                    <a:pt x="759" y="618"/>
                  </a:cubicBezTo>
                  <a:cubicBezTo>
                    <a:pt x="832" y="517"/>
                    <a:pt x="859" y="396"/>
                    <a:pt x="826" y="275"/>
                  </a:cubicBezTo>
                  <a:cubicBezTo>
                    <a:pt x="776" y="116"/>
                    <a:pt x="628" y="11"/>
                    <a:pt x="469" y="11"/>
                  </a:cubicBezTo>
                  <a:cubicBezTo>
                    <a:pt x="434" y="11"/>
                    <a:pt x="398" y="16"/>
                    <a:pt x="363" y="27"/>
                  </a:cubicBezTo>
                  <a:lnTo>
                    <a:pt x="32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" name="Google Shape;2439;p62">
              <a:extLst>
                <a:ext uri="{FF2B5EF4-FFF2-40B4-BE49-F238E27FC236}">
                  <a16:creationId xmlns:a16="http://schemas.microsoft.com/office/drawing/2014/main" id="{AC453AF6-C180-E3CA-36BE-3D682D546C31}"/>
                </a:ext>
              </a:extLst>
            </p:cNvPr>
            <p:cNvSpPr/>
            <p:nvPr/>
          </p:nvSpPr>
          <p:spPr>
            <a:xfrm>
              <a:off x="2804333" y="4003073"/>
              <a:ext cx="17048" cy="22668"/>
            </a:xfrm>
            <a:custGeom>
              <a:avLst/>
              <a:gdLst/>
              <a:ahLst/>
              <a:cxnLst/>
              <a:rect l="l" t="t" r="r" b="b"/>
              <a:pathLst>
                <a:path w="725" h="964" extrusionOk="0">
                  <a:moveTo>
                    <a:pt x="246" y="0"/>
                  </a:moveTo>
                  <a:cubicBezTo>
                    <a:pt x="162" y="0"/>
                    <a:pt x="99" y="14"/>
                    <a:pt x="95" y="14"/>
                  </a:cubicBezTo>
                  <a:cubicBezTo>
                    <a:pt x="95" y="14"/>
                    <a:pt x="1" y="900"/>
                    <a:pt x="1" y="920"/>
                  </a:cubicBezTo>
                  <a:cubicBezTo>
                    <a:pt x="1" y="928"/>
                    <a:pt x="99" y="964"/>
                    <a:pt x="221" y="964"/>
                  </a:cubicBezTo>
                  <a:cubicBezTo>
                    <a:pt x="405" y="964"/>
                    <a:pt x="642" y="883"/>
                    <a:pt x="678" y="504"/>
                  </a:cubicBezTo>
                  <a:cubicBezTo>
                    <a:pt x="725" y="68"/>
                    <a:pt x="435" y="0"/>
                    <a:pt x="246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2" name="Google Shape;2440;p62">
              <a:extLst>
                <a:ext uri="{FF2B5EF4-FFF2-40B4-BE49-F238E27FC236}">
                  <a16:creationId xmlns:a16="http://schemas.microsoft.com/office/drawing/2014/main" id="{51972C0A-98A7-5207-6B11-3549E6171CC9}"/>
                </a:ext>
              </a:extLst>
            </p:cNvPr>
            <p:cNvSpPr/>
            <p:nvPr/>
          </p:nvSpPr>
          <p:spPr>
            <a:xfrm>
              <a:off x="2807978" y="4008011"/>
              <a:ext cx="7431" cy="12980"/>
            </a:xfrm>
            <a:custGeom>
              <a:avLst/>
              <a:gdLst/>
              <a:ahLst/>
              <a:cxnLst/>
              <a:rect l="l" t="t" r="r" b="b"/>
              <a:pathLst>
                <a:path w="316" h="552" extrusionOk="0">
                  <a:moveTo>
                    <a:pt x="156" y="1"/>
                  </a:moveTo>
                  <a:cubicBezTo>
                    <a:pt x="144" y="1"/>
                    <a:pt x="133" y="4"/>
                    <a:pt x="121" y="12"/>
                  </a:cubicBezTo>
                  <a:cubicBezTo>
                    <a:pt x="107" y="19"/>
                    <a:pt x="101" y="32"/>
                    <a:pt x="94" y="52"/>
                  </a:cubicBezTo>
                  <a:cubicBezTo>
                    <a:pt x="87" y="72"/>
                    <a:pt x="94" y="86"/>
                    <a:pt x="101" y="86"/>
                  </a:cubicBezTo>
                  <a:cubicBezTo>
                    <a:pt x="101" y="86"/>
                    <a:pt x="101" y="72"/>
                    <a:pt x="107" y="59"/>
                  </a:cubicBezTo>
                  <a:cubicBezTo>
                    <a:pt x="118" y="38"/>
                    <a:pt x="140" y="30"/>
                    <a:pt x="158" y="30"/>
                  </a:cubicBezTo>
                  <a:cubicBezTo>
                    <a:pt x="164" y="30"/>
                    <a:pt x="170" y="30"/>
                    <a:pt x="174" y="32"/>
                  </a:cubicBezTo>
                  <a:cubicBezTo>
                    <a:pt x="215" y="52"/>
                    <a:pt x="242" y="86"/>
                    <a:pt x="248" y="126"/>
                  </a:cubicBezTo>
                  <a:cubicBezTo>
                    <a:pt x="268" y="180"/>
                    <a:pt x="275" y="233"/>
                    <a:pt x="268" y="287"/>
                  </a:cubicBezTo>
                  <a:cubicBezTo>
                    <a:pt x="255" y="401"/>
                    <a:pt x="188" y="502"/>
                    <a:pt x="114" y="515"/>
                  </a:cubicBezTo>
                  <a:cubicBezTo>
                    <a:pt x="104" y="520"/>
                    <a:pt x="94" y="522"/>
                    <a:pt x="83" y="522"/>
                  </a:cubicBezTo>
                  <a:cubicBezTo>
                    <a:pt x="67" y="522"/>
                    <a:pt x="50" y="517"/>
                    <a:pt x="34" y="508"/>
                  </a:cubicBezTo>
                  <a:cubicBezTo>
                    <a:pt x="13" y="495"/>
                    <a:pt x="7" y="488"/>
                    <a:pt x="7" y="488"/>
                  </a:cubicBezTo>
                  <a:cubicBezTo>
                    <a:pt x="0" y="488"/>
                    <a:pt x="7" y="502"/>
                    <a:pt x="27" y="522"/>
                  </a:cubicBezTo>
                  <a:cubicBezTo>
                    <a:pt x="47" y="542"/>
                    <a:pt x="72" y="551"/>
                    <a:pt x="97" y="551"/>
                  </a:cubicBezTo>
                  <a:cubicBezTo>
                    <a:pt x="105" y="551"/>
                    <a:pt x="113" y="550"/>
                    <a:pt x="121" y="549"/>
                  </a:cubicBezTo>
                  <a:cubicBezTo>
                    <a:pt x="215" y="529"/>
                    <a:pt x="295" y="421"/>
                    <a:pt x="309" y="294"/>
                  </a:cubicBezTo>
                  <a:cubicBezTo>
                    <a:pt x="315" y="233"/>
                    <a:pt x="309" y="166"/>
                    <a:pt x="289" y="113"/>
                  </a:cubicBezTo>
                  <a:cubicBezTo>
                    <a:pt x="275" y="59"/>
                    <a:pt x="235" y="19"/>
                    <a:pt x="181" y="5"/>
                  </a:cubicBezTo>
                  <a:cubicBezTo>
                    <a:pt x="173" y="2"/>
                    <a:pt x="165" y="1"/>
                    <a:pt x="156" y="1"/>
                  </a:cubicBezTo>
                  <a:close/>
                </a:path>
              </a:pathLst>
            </a:custGeom>
            <a:solidFill>
              <a:srgbClr val="F78B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3" name="Google Shape;2441;p62">
              <a:extLst>
                <a:ext uri="{FF2B5EF4-FFF2-40B4-BE49-F238E27FC236}">
                  <a16:creationId xmlns:a16="http://schemas.microsoft.com/office/drawing/2014/main" id="{FB2C38CD-5DE5-A307-3B7F-D95220A78B14}"/>
                </a:ext>
              </a:extLst>
            </p:cNvPr>
            <p:cNvSpPr/>
            <p:nvPr/>
          </p:nvSpPr>
          <p:spPr>
            <a:xfrm>
              <a:off x="2804169" y="3959360"/>
              <a:ext cx="18812" cy="32380"/>
            </a:xfrm>
            <a:custGeom>
              <a:avLst/>
              <a:gdLst/>
              <a:ahLst/>
              <a:cxnLst/>
              <a:rect l="l" t="t" r="r" b="b"/>
              <a:pathLst>
                <a:path w="800" h="1377" extrusionOk="0">
                  <a:moveTo>
                    <a:pt x="149" y="1"/>
                  </a:moveTo>
                  <a:lnTo>
                    <a:pt x="149" y="1"/>
                  </a:lnTo>
                  <a:cubicBezTo>
                    <a:pt x="142" y="88"/>
                    <a:pt x="128" y="182"/>
                    <a:pt x="108" y="269"/>
                  </a:cubicBezTo>
                  <a:cubicBezTo>
                    <a:pt x="88" y="350"/>
                    <a:pt x="55" y="437"/>
                    <a:pt x="28" y="551"/>
                  </a:cubicBezTo>
                  <a:cubicBezTo>
                    <a:pt x="1" y="672"/>
                    <a:pt x="14" y="806"/>
                    <a:pt x="68" y="920"/>
                  </a:cubicBezTo>
                  <a:cubicBezTo>
                    <a:pt x="102" y="974"/>
                    <a:pt x="149" y="1021"/>
                    <a:pt x="216" y="1047"/>
                  </a:cubicBezTo>
                  <a:cubicBezTo>
                    <a:pt x="269" y="1074"/>
                    <a:pt x="330" y="1088"/>
                    <a:pt x="383" y="1094"/>
                  </a:cubicBezTo>
                  <a:cubicBezTo>
                    <a:pt x="484" y="1101"/>
                    <a:pt x="578" y="1121"/>
                    <a:pt x="665" y="1162"/>
                  </a:cubicBezTo>
                  <a:cubicBezTo>
                    <a:pt x="719" y="1188"/>
                    <a:pt x="759" y="1242"/>
                    <a:pt x="773" y="1302"/>
                  </a:cubicBezTo>
                  <a:cubicBezTo>
                    <a:pt x="779" y="1329"/>
                    <a:pt x="779" y="1349"/>
                    <a:pt x="779" y="1376"/>
                  </a:cubicBezTo>
                  <a:cubicBezTo>
                    <a:pt x="779" y="1376"/>
                    <a:pt x="800" y="1349"/>
                    <a:pt x="793" y="1302"/>
                  </a:cubicBezTo>
                  <a:cubicBezTo>
                    <a:pt x="779" y="1235"/>
                    <a:pt x="739" y="1175"/>
                    <a:pt x="679" y="1135"/>
                  </a:cubicBezTo>
                  <a:cubicBezTo>
                    <a:pt x="591" y="1088"/>
                    <a:pt x="491" y="1061"/>
                    <a:pt x="397" y="1054"/>
                  </a:cubicBezTo>
                  <a:cubicBezTo>
                    <a:pt x="276" y="1047"/>
                    <a:pt x="175" y="987"/>
                    <a:pt x="108" y="893"/>
                  </a:cubicBezTo>
                  <a:cubicBezTo>
                    <a:pt x="61" y="786"/>
                    <a:pt x="48" y="672"/>
                    <a:pt x="75" y="558"/>
                  </a:cubicBezTo>
                  <a:cubicBezTo>
                    <a:pt x="95" y="450"/>
                    <a:pt x="122" y="356"/>
                    <a:pt x="142" y="276"/>
                  </a:cubicBezTo>
                  <a:cubicBezTo>
                    <a:pt x="169" y="188"/>
                    <a:pt x="175" y="88"/>
                    <a:pt x="1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4" name="Google Shape;2442;p62">
              <a:extLst>
                <a:ext uri="{FF2B5EF4-FFF2-40B4-BE49-F238E27FC236}">
                  <a16:creationId xmlns:a16="http://schemas.microsoft.com/office/drawing/2014/main" id="{2CC4E217-1202-D0F9-D720-A8D951B3A1DE}"/>
                </a:ext>
              </a:extLst>
            </p:cNvPr>
            <p:cNvSpPr/>
            <p:nvPr/>
          </p:nvSpPr>
          <p:spPr>
            <a:xfrm>
              <a:off x="2811270" y="3957785"/>
              <a:ext cx="15802" cy="27630"/>
            </a:xfrm>
            <a:custGeom>
              <a:avLst/>
              <a:gdLst/>
              <a:ahLst/>
              <a:cxnLst/>
              <a:rect l="l" t="t" r="r" b="b"/>
              <a:pathLst>
                <a:path w="672" h="1175" extrusionOk="0">
                  <a:moveTo>
                    <a:pt x="61" y="0"/>
                  </a:moveTo>
                  <a:cubicBezTo>
                    <a:pt x="21" y="0"/>
                    <a:pt x="1" y="21"/>
                    <a:pt x="1" y="21"/>
                  </a:cubicBezTo>
                  <a:cubicBezTo>
                    <a:pt x="1" y="21"/>
                    <a:pt x="10" y="18"/>
                    <a:pt x="26" y="18"/>
                  </a:cubicBezTo>
                  <a:cubicBezTo>
                    <a:pt x="34" y="18"/>
                    <a:pt x="43" y="18"/>
                    <a:pt x="55" y="21"/>
                  </a:cubicBezTo>
                  <a:cubicBezTo>
                    <a:pt x="108" y="34"/>
                    <a:pt x="149" y="68"/>
                    <a:pt x="169" y="115"/>
                  </a:cubicBezTo>
                  <a:cubicBezTo>
                    <a:pt x="202" y="182"/>
                    <a:pt x="222" y="255"/>
                    <a:pt x="236" y="329"/>
                  </a:cubicBezTo>
                  <a:cubicBezTo>
                    <a:pt x="243" y="376"/>
                    <a:pt x="243" y="423"/>
                    <a:pt x="243" y="470"/>
                  </a:cubicBezTo>
                  <a:cubicBezTo>
                    <a:pt x="243" y="517"/>
                    <a:pt x="229" y="564"/>
                    <a:pt x="229" y="618"/>
                  </a:cubicBezTo>
                  <a:cubicBezTo>
                    <a:pt x="229" y="678"/>
                    <a:pt x="249" y="732"/>
                    <a:pt x="289" y="772"/>
                  </a:cubicBezTo>
                  <a:cubicBezTo>
                    <a:pt x="330" y="806"/>
                    <a:pt x="377" y="826"/>
                    <a:pt x="430" y="833"/>
                  </a:cubicBezTo>
                  <a:cubicBezTo>
                    <a:pt x="504" y="853"/>
                    <a:pt x="565" y="900"/>
                    <a:pt x="605" y="960"/>
                  </a:cubicBezTo>
                  <a:cubicBezTo>
                    <a:pt x="638" y="1027"/>
                    <a:pt x="645" y="1101"/>
                    <a:pt x="638" y="1175"/>
                  </a:cubicBezTo>
                  <a:cubicBezTo>
                    <a:pt x="638" y="1175"/>
                    <a:pt x="652" y="1155"/>
                    <a:pt x="659" y="1114"/>
                  </a:cubicBezTo>
                  <a:cubicBezTo>
                    <a:pt x="672" y="1054"/>
                    <a:pt x="659" y="1000"/>
                    <a:pt x="632" y="947"/>
                  </a:cubicBezTo>
                  <a:cubicBezTo>
                    <a:pt x="618" y="913"/>
                    <a:pt x="591" y="880"/>
                    <a:pt x="565" y="853"/>
                  </a:cubicBezTo>
                  <a:cubicBezTo>
                    <a:pt x="524" y="826"/>
                    <a:pt x="484" y="806"/>
                    <a:pt x="444" y="792"/>
                  </a:cubicBezTo>
                  <a:cubicBezTo>
                    <a:pt x="404" y="779"/>
                    <a:pt x="363" y="765"/>
                    <a:pt x="323" y="739"/>
                  </a:cubicBezTo>
                  <a:cubicBezTo>
                    <a:pt x="296" y="705"/>
                    <a:pt x="276" y="665"/>
                    <a:pt x="283" y="618"/>
                  </a:cubicBezTo>
                  <a:cubicBezTo>
                    <a:pt x="283" y="571"/>
                    <a:pt x="289" y="524"/>
                    <a:pt x="289" y="470"/>
                  </a:cubicBezTo>
                  <a:cubicBezTo>
                    <a:pt x="289" y="423"/>
                    <a:pt x="289" y="376"/>
                    <a:pt x="283" y="323"/>
                  </a:cubicBezTo>
                  <a:cubicBezTo>
                    <a:pt x="269" y="242"/>
                    <a:pt x="236" y="168"/>
                    <a:pt x="196" y="94"/>
                  </a:cubicBezTo>
                  <a:cubicBezTo>
                    <a:pt x="169" y="41"/>
                    <a:pt x="122" y="7"/>
                    <a:pt x="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5" name="Google Shape;2443;p62">
              <a:extLst>
                <a:ext uri="{FF2B5EF4-FFF2-40B4-BE49-F238E27FC236}">
                  <a16:creationId xmlns:a16="http://schemas.microsoft.com/office/drawing/2014/main" id="{ED66F7ED-55D7-A80B-70FA-DFD3AB9456FF}"/>
                </a:ext>
              </a:extLst>
            </p:cNvPr>
            <p:cNvSpPr/>
            <p:nvPr/>
          </p:nvSpPr>
          <p:spPr>
            <a:xfrm>
              <a:off x="2740587" y="3935376"/>
              <a:ext cx="66148" cy="19282"/>
            </a:xfrm>
            <a:custGeom>
              <a:avLst/>
              <a:gdLst/>
              <a:ahLst/>
              <a:cxnLst/>
              <a:rect l="l" t="t" r="r" b="b"/>
              <a:pathLst>
                <a:path w="2813" h="820" extrusionOk="0">
                  <a:moveTo>
                    <a:pt x="645" y="1"/>
                  </a:moveTo>
                  <a:cubicBezTo>
                    <a:pt x="558" y="1"/>
                    <a:pt x="470" y="14"/>
                    <a:pt x="390" y="61"/>
                  </a:cubicBezTo>
                  <a:cubicBezTo>
                    <a:pt x="329" y="95"/>
                    <a:pt x="276" y="141"/>
                    <a:pt x="235" y="195"/>
                  </a:cubicBezTo>
                  <a:cubicBezTo>
                    <a:pt x="202" y="235"/>
                    <a:pt x="168" y="269"/>
                    <a:pt x="121" y="296"/>
                  </a:cubicBezTo>
                  <a:cubicBezTo>
                    <a:pt x="100" y="309"/>
                    <a:pt x="72" y="316"/>
                    <a:pt x="45" y="316"/>
                  </a:cubicBezTo>
                  <a:cubicBezTo>
                    <a:pt x="30" y="316"/>
                    <a:pt x="15" y="314"/>
                    <a:pt x="1" y="309"/>
                  </a:cubicBezTo>
                  <a:lnTo>
                    <a:pt x="1" y="309"/>
                  </a:lnTo>
                  <a:cubicBezTo>
                    <a:pt x="1" y="309"/>
                    <a:pt x="22" y="327"/>
                    <a:pt x="61" y="327"/>
                  </a:cubicBezTo>
                  <a:cubicBezTo>
                    <a:pt x="81" y="327"/>
                    <a:pt x="106" y="323"/>
                    <a:pt x="135" y="309"/>
                  </a:cubicBezTo>
                  <a:cubicBezTo>
                    <a:pt x="182" y="289"/>
                    <a:pt x="222" y="256"/>
                    <a:pt x="256" y="215"/>
                  </a:cubicBezTo>
                  <a:cubicBezTo>
                    <a:pt x="303" y="162"/>
                    <a:pt x="350" y="121"/>
                    <a:pt x="410" y="88"/>
                  </a:cubicBezTo>
                  <a:cubicBezTo>
                    <a:pt x="473" y="58"/>
                    <a:pt x="542" y="42"/>
                    <a:pt x="611" y="42"/>
                  </a:cubicBezTo>
                  <a:cubicBezTo>
                    <a:pt x="709" y="42"/>
                    <a:pt x="807" y="74"/>
                    <a:pt x="886" y="141"/>
                  </a:cubicBezTo>
                  <a:cubicBezTo>
                    <a:pt x="960" y="202"/>
                    <a:pt x="1027" y="282"/>
                    <a:pt x="1115" y="350"/>
                  </a:cubicBezTo>
                  <a:cubicBezTo>
                    <a:pt x="1162" y="390"/>
                    <a:pt x="1215" y="417"/>
                    <a:pt x="1276" y="430"/>
                  </a:cubicBezTo>
                  <a:cubicBezTo>
                    <a:pt x="1299" y="435"/>
                    <a:pt x="1322" y="437"/>
                    <a:pt x="1345" y="437"/>
                  </a:cubicBezTo>
                  <a:cubicBezTo>
                    <a:pt x="1382" y="437"/>
                    <a:pt x="1419" y="432"/>
                    <a:pt x="1457" y="423"/>
                  </a:cubicBezTo>
                  <a:cubicBezTo>
                    <a:pt x="1571" y="383"/>
                    <a:pt x="1665" y="316"/>
                    <a:pt x="1765" y="282"/>
                  </a:cubicBezTo>
                  <a:cubicBezTo>
                    <a:pt x="1847" y="259"/>
                    <a:pt x="1934" y="241"/>
                    <a:pt x="2021" y="241"/>
                  </a:cubicBezTo>
                  <a:cubicBezTo>
                    <a:pt x="2034" y="241"/>
                    <a:pt x="2048" y="241"/>
                    <a:pt x="2061" y="242"/>
                  </a:cubicBezTo>
                  <a:cubicBezTo>
                    <a:pt x="2235" y="249"/>
                    <a:pt x="2403" y="316"/>
                    <a:pt x="2537" y="430"/>
                  </a:cubicBezTo>
                  <a:cubicBezTo>
                    <a:pt x="2624" y="504"/>
                    <a:pt x="2698" y="598"/>
                    <a:pt x="2752" y="698"/>
                  </a:cubicBezTo>
                  <a:cubicBezTo>
                    <a:pt x="2785" y="779"/>
                    <a:pt x="2799" y="819"/>
                    <a:pt x="2806" y="819"/>
                  </a:cubicBezTo>
                  <a:cubicBezTo>
                    <a:pt x="2812" y="819"/>
                    <a:pt x="2806" y="806"/>
                    <a:pt x="2799" y="786"/>
                  </a:cubicBezTo>
                  <a:cubicBezTo>
                    <a:pt x="2792" y="752"/>
                    <a:pt x="2785" y="725"/>
                    <a:pt x="2772" y="692"/>
                  </a:cubicBezTo>
                  <a:cubicBezTo>
                    <a:pt x="2725" y="584"/>
                    <a:pt x="2651" y="484"/>
                    <a:pt x="2557" y="403"/>
                  </a:cubicBezTo>
                  <a:cubicBezTo>
                    <a:pt x="2423" y="276"/>
                    <a:pt x="2249" y="209"/>
                    <a:pt x="2067" y="195"/>
                  </a:cubicBezTo>
                  <a:cubicBezTo>
                    <a:pt x="2050" y="194"/>
                    <a:pt x="2032" y="194"/>
                    <a:pt x="2015" y="194"/>
                  </a:cubicBezTo>
                  <a:cubicBezTo>
                    <a:pt x="1923" y="194"/>
                    <a:pt x="1830" y="208"/>
                    <a:pt x="1745" y="242"/>
                  </a:cubicBezTo>
                  <a:cubicBezTo>
                    <a:pt x="1638" y="276"/>
                    <a:pt x="1544" y="343"/>
                    <a:pt x="1443" y="376"/>
                  </a:cubicBezTo>
                  <a:cubicBezTo>
                    <a:pt x="1410" y="385"/>
                    <a:pt x="1377" y="390"/>
                    <a:pt x="1344" y="390"/>
                  </a:cubicBezTo>
                  <a:cubicBezTo>
                    <a:pt x="1323" y="390"/>
                    <a:pt x="1303" y="388"/>
                    <a:pt x="1282" y="383"/>
                  </a:cubicBezTo>
                  <a:cubicBezTo>
                    <a:pt x="1235" y="370"/>
                    <a:pt x="1188" y="343"/>
                    <a:pt x="1148" y="316"/>
                  </a:cubicBezTo>
                  <a:cubicBezTo>
                    <a:pt x="1061" y="249"/>
                    <a:pt x="994" y="168"/>
                    <a:pt x="913" y="101"/>
                  </a:cubicBezTo>
                  <a:cubicBezTo>
                    <a:pt x="839" y="41"/>
                    <a:pt x="739" y="7"/>
                    <a:pt x="6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6" name="Google Shape;2444;p62">
              <a:extLst>
                <a:ext uri="{FF2B5EF4-FFF2-40B4-BE49-F238E27FC236}">
                  <a16:creationId xmlns:a16="http://schemas.microsoft.com/office/drawing/2014/main" id="{075FD457-3DE1-4A0D-6756-0F5D917A2FFC}"/>
                </a:ext>
              </a:extLst>
            </p:cNvPr>
            <p:cNvSpPr/>
            <p:nvPr/>
          </p:nvSpPr>
          <p:spPr>
            <a:xfrm>
              <a:off x="2650645" y="4352257"/>
              <a:ext cx="205333" cy="21328"/>
            </a:xfrm>
            <a:custGeom>
              <a:avLst/>
              <a:gdLst/>
              <a:ahLst/>
              <a:cxnLst/>
              <a:rect l="l" t="t" r="r" b="b"/>
              <a:pathLst>
                <a:path w="8732" h="907" extrusionOk="0">
                  <a:moveTo>
                    <a:pt x="1" y="1"/>
                  </a:moveTo>
                  <a:lnTo>
                    <a:pt x="1" y="907"/>
                  </a:lnTo>
                  <a:lnTo>
                    <a:pt x="8731" y="907"/>
                  </a:lnTo>
                  <a:lnTo>
                    <a:pt x="873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7" name="Google Shape;2445;p62">
              <a:extLst>
                <a:ext uri="{FF2B5EF4-FFF2-40B4-BE49-F238E27FC236}">
                  <a16:creationId xmlns:a16="http://schemas.microsoft.com/office/drawing/2014/main" id="{F696D45A-5E74-A46A-7A21-CD9E7BDD1661}"/>
                </a:ext>
              </a:extLst>
            </p:cNvPr>
            <p:cNvSpPr/>
            <p:nvPr/>
          </p:nvSpPr>
          <p:spPr>
            <a:xfrm>
              <a:off x="2710771" y="4131366"/>
              <a:ext cx="145511" cy="223604"/>
            </a:xfrm>
            <a:custGeom>
              <a:avLst/>
              <a:gdLst/>
              <a:ahLst/>
              <a:cxnLst/>
              <a:rect l="l" t="t" r="r" b="b"/>
              <a:pathLst>
                <a:path w="6188" h="9509" extrusionOk="0">
                  <a:moveTo>
                    <a:pt x="658" y="0"/>
                  </a:moveTo>
                  <a:lnTo>
                    <a:pt x="0" y="9509"/>
                  </a:lnTo>
                  <a:lnTo>
                    <a:pt x="6174" y="9455"/>
                  </a:lnTo>
                  <a:lnTo>
                    <a:pt x="6187" y="67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8" name="Google Shape;2446;p62">
              <a:extLst>
                <a:ext uri="{FF2B5EF4-FFF2-40B4-BE49-F238E27FC236}">
                  <a16:creationId xmlns:a16="http://schemas.microsoft.com/office/drawing/2014/main" id="{F2E51A54-E467-AAEE-E2C0-F9BF1202B040}"/>
                </a:ext>
              </a:extLst>
            </p:cNvPr>
            <p:cNvSpPr/>
            <p:nvPr/>
          </p:nvSpPr>
          <p:spPr>
            <a:xfrm>
              <a:off x="2841109" y="4355901"/>
              <a:ext cx="33462" cy="198843"/>
            </a:xfrm>
            <a:custGeom>
              <a:avLst/>
              <a:gdLst/>
              <a:ahLst/>
              <a:cxnLst/>
              <a:rect l="l" t="t" r="r" b="b"/>
              <a:pathLst>
                <a:path w="1423" h="8456" extrusionOk="0">
                  <a:moveTo>
                    <a:pt x="430" y="0"/>
                  </a:moveTo>
                  <a:lnTo>
                    <a:pt x="0" y="54"/>
                  </a:lnTo>
                  <a:lnTo>
                    <a:pt x="967" y="8455"/>
                  </a:lnTo>
                  <a:lnTo>
                    <a:pt x="1423" y="8455"/>
                  </a:lnTo>
                  <a:lnTo>
                    <a:pt x="4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9" name="Google Shape;2447;p62">
              <a:extLst>
                <a:ext uri="{FF2B5EF4-FFF2-40B4-BE49-F238E27FC236}">
                  <a16:creationId xmlns:a16="http://schemas.microsoft.com/office/drawing/2014/main" id="{7E2F9EF3-FB02-9F50-BD48-00C60A766F75}"/>
                </a:ext>
              </a:extLst>
            </p:cNvPr>
            <p:cNvSpPr/>
            <p:nvPr/>
          </p:nvSpPr>
          <p:spPr>
            <a:xfrm>
              <a:off x="2781454" y="4355901"/>
              <a:ext cx="32686" cy="198843"/>
            </a:xfrm>
            <a:custGeom>
              <a:avLst/>
              <a:gdLst/>
              <a:ahLst/>
              <a:cxnLst/>
              <a:rect l="l" t="t" r="r" b="b"/>
              <a:pathLst>
                <a:path w="1390" h="8456" extrusionOk="0">
                  <a:moveTo>
                    <a:pt x="430" y="0"/>
                  </a:moveTo>
                  <a:lnTo>
                    <a:pt x="1" y="54"/>
                  </a:lnTo>
                  <a:lnTo>
                    <a:pt x="960" y="8449"/>
                  </a:lnTo>
                  <a:lnTo>
                    <a:pt x="1390" y="8455"/>
                  </a:lnTo>
                  <a:lnTo>
                    <a:pt x="4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0" name="Google Shape;2448;p62">
              <a:extLst>
                <a:ext uri="{FF2B5EF4-FFF2-40B4-BE49-F238E27FC236}">
                  <a16:creationId xmlns:a16="http://schemas.microsoft.com/office/drawing/2014/main" id="{631BF4E2-B55E-903F-C85B-6ADC927EC558}"/>
                </a:ext>
              </a:extLst>
            </p:cNvPr>
            <p:cNvSpPr/>
            <p:nvPr/>
          </p:nvSpPr>
          <p:spPr>
            <a:xfrm>
              <a:off x="2634233" y="4358112"/>
              <a:ext cx="32686" cy="196938"/>
            </a:xfrm>
            <a:custGeom>
              <a:avLst/>
              <a:gdLst/>
              <a:ahLst/>
              <a:cxnLst/>
              <a:rect l="l" t="t" r="r" b="b"/>
              <a:pathLst>
                <a:path w="1390" h="8375" extrusionOk="0">
                  <a:moveTo>
                    <a:pt x="967" y="0"/>
                  </a:moveTo>
                  <a:lnTo>
                    <a:pt x="1" y="8375"/>
                  </a:lnTo>
                  <a:lnTo>
                    <a:pt x="437" y="8368"/>
                  </a:lnTo>
                  <a:lnTo>
                    <a:pt x="1390" y="54"/>
                  </a:lnTo>
                  <a:lnTo>
                    <a:pt x="96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1" name="Google Shape;2449;p62">
              <a:extLst>
                <a:ext uri="{FF2B5EF4-FFF2-40B4-BE49-F238E27FC236}">
                  <a16:creationId xmlns:a16="http://schemas.microsoft.com/office/drawing/2014/main" id="{CE26F56D-6448-28C1-7C0C-201D35567B88}"/>
                </a:ext>
              </a:extLst>
            </p:cNvPr>
            <p:cNvSpPr/>
            <p:nvPr/>
          </p:nvSpPr>
          <p:spPr>
            <a:xfrm>
              <a:off x="2699884" y="4358112"/>
              <a:ext cx="32686" cy="196938"/>
            </a:xfrm>
            <a:custGeom>
              <a:avLst/>
              <a:gdLst/>
              <a:ahLst/>
              <a:cxnLst/>
              <a:rect l="l" t="t" r="r" b="b"/>
              <a:pathLst>
                <a:path w="1390" h="8375" extrusionOk="0">
                  <a:moveTo>
                    <a:pt x="967" y="0"/>
                  </a:moveTo>
                  <a:lnTo>
                    <a:pt x="0" y="8375"/>
                  </a:lnTo>
                  <a:lnTo>
                    <a:pt x="0" y="8375"/>
                  </a:lnTo>
                  <a:lnTo>
                    <a:pt x="436" y="8368"/>
                  </a:lnTo>
                  <a:lnTo>
                    <a:pt x="1389" y="54"/>
                  </a:lnTo>
                  <a:lnTo>
                    <a:pt x="96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2" name="Google Shape;2450;p62">
              <a:extLst>
                <a:ext uri="{FF2B5EF4-FFF2-40B4-BE49-F238E27FC236}">
                  <a16:creationId xmlns:a16="http://schemas.microsoft.com/office/drawing/2014/main" id="{BD45A246-00F8-4D3B-BF77-FFEE6192FF07}"/>
                </a:ext>
              </a:extLst>
            </p:cNvPr>
            <p:cNvSpPr/>
            <p:nvPr/>
          </p:nvSpPr>
          <p:spPr>
            <a:xfrm>
              <a:off x="2486541" y="4479609"/>
              <a:ext cx="94554" cy="75295"/>
            </a:xfrm>
            <a:custGeom>
              <a:avLst/>
              <a:gdLst/>
              <a:ahLst/>
              <a:cxnLst/>
              <a:rect l="l" t="t" r="r" b="b"/>
              <a:pathLst>
                <a:path w="4021" h="3202" extrusionOk="0">
                  <a:moveTo>
                    <a:pt x="2054" y="0"/>
                  </a:moveTo>
                  <a:lnTo>
                    <a:pt x="2088" y="2034"/>
                  </a:lnTo>
                  <a:cubicBezTo>
                    <a:pt x="2088" y="2034"/>
                    <a:pt x="34" y="2752"/>
                    <a:pt x="1" y="3121"/>
                  </a:cubicBezTo>
                  <a:lnTo>
                    <a:pt x="3946" y="3201"/>
                  </a:lnTo>
                  <a:lnTo>
                    <a:pt x="4020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rgbClr val="FECA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3" name="Google Shape;2451;p62">
              <a:extLst>
                <a:ext uri="{FF2B5EF4-FFF2-40B4-BE49-F238E27FC236}">
                  <a16:creationId xmlns:a16="http://schemas.microsoft.com/office/drawing/2014/main" id="{BBA2FCAB-88C3-6F14-AF08-7DC5152C1A07}"/>
                </a:ext>
              </a:extLst>
            </p:cNvPr>
            <p:cNvSpPr/>
            <p:nvPr/>
          </p:nvSpPr>
          <p:spPr>
            <a:xfrm>
              <a:off x="2486541" y="4479609"/>
              <a:ext cx="94554" cy="75295"/>
            </a:xfrm>
            <a:custGeom>
              <a:avLst/>
              <a:gdLst/>
              <a:ahLst/>
              <a:cxnLst/>
              <a:rect l="l" t="t" r="r" b="b"/>
              <a:pathLst>
                <a:path w="4021" h="3202" extrusionOk="0">
                  <a:moveTo>
                    <a:pt x="2054" y="0"/>
                  </a:moveTo>
                  <a:lnTo>
                    <a:pt x="2088" y="2034"/>
                  </a:lnTo>
                  <a:cubicBezTo>
                    <a:pt x="2088" y="2034"/>
                    <a:pt x="34" y="2752"/>
                    <a:pt x="1" y="3121"/>
                  </a:cubicBezTo>
                  <a:lnTo>
                    <a:pt x="3946" y="3201"/>
                  </a:lnTo>
                  <a:lnTo>
                    <a:pt x="4020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4" name="Google Shape;2452;p62">
              <a:extLst>
                <a:ext uri="{FF2B5EF4-FFF2-40B4-BE49-F238E27FC236}">
                  <a16:creationId xmlns:a16="http://schemas.microsoft.com/office/drawing/2014/main" id="{48E28C47-ABB2-E95C-4143-0B8BF17F244C}"/>
                </a:ext>
              </a:extLst>
            </p:cNvPr>
            <p:cNvSpPr/>
            <p:nvPr/>
          </p:nvSpPr>
          <p:spPr>
            <a:xfrm>
              <a:off x="2559435" y="4523909"/>
              <a:ext cx="7760" cy="7102"/>
            </a:xfrm>
            <a:custGeom>
              <a:avLst/>
              <a:gdLst/>
              <a:ahLst/>
              <a:cxnLst/>
              <a:rect l="l" t="t" r="r" b="b"/>
              <a:pathLst>
                <a:path w="330" h="302" extrusionOk="0">
                  <a:moveTo>
                    <a:pt x="170" y="0"/>
                  </a:moveTo>
                  <a:cubicBezTo>
                    <a:pt x="105" y="0"/>
                    <a:pt x="42" y="38"/>
                    <a:pt x="21" y="96"/>
                  </a:cubicBezTo>
                  <a:cubicBezTo>
                    <a:pt x="1" y="183"/>
                    <a:pt x="48" y="270"/>
                    <a:pt x="128" y="297"/>
                  </a:cubicBezTo>
                  <a:cubicBezTo>
                    <a:pt x="141" y="300"/>
                    <a:pt x="154" y="302"/>
                    <a:pt x="166" y="302"/>
                  </a:cubicBezTo>
                  <a:cubicBezTo>
                    <a:pt x="233" y="302"/>
                    <a:pt x="294" y="258"/>
                    <a:pt x="316" y="190"/>
                  </a:cubicBezTo>
                  <a:cubicBezTo>
                    <a:pt x="330" y="109"/>
                    <a:pt x="283" y="29"/>
                    <a:pt x="209" y="2"/>
                  </a:cubicBezTo>
                  <a:lnTo>
                    <a:pt x="209" y="2"/>
                  </a:lnTo>
                  <a:lnTo>
                    <a:pt x="222" y="9"/>
                  </a:lnTo>
                  <a:cubicBezTo>
                    <a:pt x="205" y="3"/>
                    <a:pt x="188" y="0"/>
                    <a:pt x="17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5" name="Google Shape;2453;p62">
              <a:extLst>
                <a:ext uri="{FF2B5EF4-FFF2-40B4-BE49-F238E27FC236}">
                  <a16:creationId xmlns:a16="http://schemas.microsoft.com/office/drawing/2014/main" id="{02568711-5030-8316-B808-60ECFE23143E}"/>
                </a:ext>
              </a:extLst>
            </p:cNvPr>
            <p:cNvSpPr/>
            <p:nvPr/>
          </p:nvSpPr>
          <p:spPr>
            <a:xfrm>
              <a:off x="2486071" y="4547305"/>
              <a:ext cx="93449" cy="7595"/>
            </a:xfrm>
            <a:custGeom>
              <a:avLst/>
              <a:gdLst/>
              <a:ahLst/>
              <a:cxnLst/>
              <a:rect l="l" t="t" r="r" b="b"/>
              <a:pathLst>
                <a:path w="3974" h="323" extrusionOk="0">
                  <a:moveTo>
                    <a:pt x="3973" y="0"/>
                  </a:moveTo>
                  <a:lnTo>
                    <a:pt x="182" y="47"/>
                  </a:lnTo>
                  <a:cubicBezTo>
                    <a:pt x="182" y="47"/>
                    <a:pt x="1" y="121"/>
                    <a:pt x="21" y="248"/>
                  </a:cubicBezTo>
                  <a:lnTo>
                    <a:pt x="3960" y="322"/>
                  </a:lnTo>
                  <a:lnTo>
                    <a:pt x="39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6" name="Google Shape;2454;p62">
              <a:extLst>
                <a:ext uri="{FF2B5EF4-FFF2-40B4-BE49-F238E27FC236}">
                  <a16:creationId xmlns:a16="http://schemas.microsoft.com/office/drawing/2014/main" id="{B076DE95-6AD0-4EBB-D2BC-8978ECE93052}"/>
                </a:ext>
              </a:extLst>
            </p:cNvPr>
            <p:cNvSpPr/>
            <p:nvPr/>
          </p:nvSpPr>
          <p:spPr>
            <a:xfrm>
              <a:off x="2534039" y="4526496"/>
              <a:ext cx="8701" cy="5832"/>
            </a:xfrm>
            <a:custGeom>
              <a:avLst/>
              <a:gdLst/>
              <a:ahLst/>
              <a:cxnLst/>
              <a:rect l="l" t="t" r="r" b="b"/>
              <a:pathLst>
                <a:path w="370" h="248" extrusionOk="0">
                  <a:moveTo>
                    <a:pt x="63" y="1"/>
                  </a:moveTo>
                  <a:cubicBezTo>
                    <a:pt x="25" y="1"/>
                    <a:pt x="1" y="10"/>
                    <a:pt x="1" y="19"/>
                  </a:cubicBezTo>
                  <a:cubicBezTo>
                    <a:pt x="1" y="40"/>
                    <a:pt x="94" y="46"/>
                    <a:pt x="188" y="113"/>
                  </a:cubicBezTo>
                  <a:cubicBezTo>
                    <a:pt x="279" y="171"/>
                    <a:pt x="332" y="248"/>
                    <a:pt x="348" y="248"/>
                  </a:cubicBezTo>
                  <a:cubicBezTo>
                    <a:pt x="348" y="248"/>
                    <a:pt x="349" y="248"/>
                    <a:pt x="349" y="248"/>
                  </a:cubicBezTo>
                  <a:cubicBezTo>
                    <a:pt x="370" y="241"/>
                    <a:pt x="343" y="133"/>
                    <a:pt x="229" y="53"/>
                  </a:cubicBezTo>
                  <a:cubicBezTo>
                    <a:pt x="167" y="13"/>
                    <a:pt x="106" y="1"/>
                    <a:pt x="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7" name="Google Shape;2455;p62">
              <a:extLst>
                <a:ext uri="{FF2B5EF4-FFF2-40B4-BE49-F238E27FC236}">
                  <a16:creationId xmlns:a16="http://schemas.microsoft.com/office/drawing/2014/main" id="{CD4E077F-47B9-6E34-FF58-088DD4BAAB13}"/>
                </a:ext>
              </a:extLst>
            </p:cNvPr>
            <p:cNvSpPr/>
            <p:nvPr/>
          </p:nvSpPr>
          <p:spPr>
            <a:xfrm>
              <a:off x="2524093" y="4530540"/>
              <a:ext cx="6655" cy="7313"/>
            </a:xfrm>
            <a:custGeom>
              <a:avLst/>
              <a:gdLst/>
              <a:ahLst/>
              <a:cxnLst/>
              <a:rect l="l" t="t" r="r" b="b"/>
              <a:pathLst>
                <a:path w="283" h="311" extrusionOk="0">
                  <a:moveTo>
                    <a:pt x="27" y="0"/>
                  </a:moveTo>
                  <a:cubicBezTo>
                    <a:pt x="15" y="0"/>
                    <a:pt x="7" y="3"/>
                    <a:pt x="7" y="8"/>
                  </a:cubicBezTo>
                  <a:cubicBezTo>
                    <a:pt x="1" y="29"/>
                    <a:pt x="88" y="62"/>
                    <a:pt x="148" y="143"/>
                  </a:cubicBezTo>
                  <a:cubicBezTo>
                    <a:pt x="216" y="223"/>
                    <a:pt x="236" y="310"/>
                    <a:pt x="249" y="310"/>
                  </a:cubicBezTo>
                  <a:cubicBezTo>
                    <a:pt x="262" y="310"/>
                    <a:pt x="283" y="203"/>
                    <a:pt x="202" y="102"/>
                  </a:cubicBezTo>
                  <a:cubicBezTo>
                    <a:pt x="142" y="27"/>
                    <a:pt x="62" y="0"/>
                    <a:pt x="2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8" name="Google Shape;2456;p62">
              <a:extLst>
                <a:ext uri="{FF2B5EF4-FFF2-40B4-BE49-F238E27FC236}">
                  <a16:creationId xmlns:a16="http://schemas.microsoft.com/office/drawing/2014/main" id="{8470B3A4-6E77-9D9E-8990-F453CB1CBD47}"/>
                </a:ext>
              </a:extLst>
            </p:cNvPr>
            <p:cNvSpPr/>
            <p:nvPr/>
          </p:nvSpPr>
          <p:spPr>
            <a:xfrm>
              <a:off x="2514946" y="4534302"/>
              <a:ext cx="4727" cy="7972"/>
            </a:xfrm>
            <a:custGeom>
              <a:avLst/>
              <a:gdLst/>
              <a:ahLst/>
              <a:cxnLst/>
              <a:rect l="l" t="t" r="r" b="b"/>
              <a:pathLst>
                <a:path w="201" h="339" extrusionOk="0">
                  <a:moveTo>
                    <a:pt x="14" y="1"/>
                  </a:moveTo>
                  <a:cubicBezTo>
                    <a:pt x="11" y="1"/>
                    <a:pt x="9" y="1"/>
                    <a:pt x="7" y="3"/>
                  </a:cubicBezTo>
                  <a:cubicBezTo>
                    <a:pt x="1" y="23"/>
                    <a:pt x="54" y="83"/>
                    <a:pt x="95" y="171"/>
                  </a:cubicBezTo>
                  <a:cubicBezTo>
                    <a:pt x="128" y="251"/>
                    <a:pt x="135" y="338"/>
                    <a:pt x="155" y="338"/>
                  </a:cubicBezTo>
                  <a:cubicBezTo>
                    <a:pt x="156" y="339"/>
                    <a:pt x="156" y="339"/>
                    <a:pt x="157" y="339"/>
                  </a:cubicBezTo>
                  <a:cubicBezTo>
                    <a:pt x="177" y="339"/>
                    <a:pt x="200" y="241"/>
                    <a:pt x="155" y="137"/>
                  </a:cubicBezTo>
                  <a:cubicBezTo>
                    <a:pt x="113" y="48"/>
                    <a:pt x="40" y="1"/>
                    <a:pt x="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49" name="Google Shape;2457;p62">
              <a:extLst>
                <a:ext uri="{FF2B5EF4-FFF2-40B4-BE49-F238E27FC236}">
                  <a16:creationId xmlns:a16="http://schemas.microsoft.com/office/drawing/2014/main" id="{56951255-C864-0D9A-10C0-8179C8CCCAAE}"/>
                </a:ext>
              </a:extLst>
            </p:cNvPr>
            <p:cNvSpPr/>
            <p:nvPr/>
          </p:nvSpPr>
          <p:spPr>
            <a:xfrm>
              <a:off x="2534862" y="4514433"/>
              <a:ext cx="10088" cy="2351"/>
            </a:xfrm>
            <a:custGeom>
              <a:avLst/>
              <a:gdLst/>
              <a:ahLst/>
              <a:cxnLst/>
              <a:rect l="l" t="t" r="r" b="b"/>
              <a:pathLst>
                <a:path w="429" h="100" extrusionOk="0">
                  <a:moveTo>
                    <a:pt x="184" y="0"/>
                  </a:moveTo>
                  <a:cubicBezTo>
                    <a:pt x="76" y="0"/>
                    <a:pt x="0" y="51"/>
                    <a:pt x="13" y="69"/>
                  </a:cubicBezTo>
                  <a:cubicBezTo>
                    <a:pt x="14" y="72"/>
                    <a:pt x="19" y="73"/>
                    <a:pt x="27" y="73"/>
                  </a:cubicBezTo>
                  <a:cubicBezTo>
                    <a:pt x="49" y="73"/>
                    <a:pt x="94" y="65"/>
                    <a:pt x="149" y="65"/>
                  </a:cubicBezTo>
                  <a:cubicBezTo>
                    <a:pt x="169" y="65"/>
                    <a:pt x="191" y="67"/>
                    <a:pt x="214" y="69"/>
                  </a:cubicBezTo>
                  <a:cubicBezTo>
                    <a:pt x="304" y="75"/>
                    <a:pt x="379" y="99"/>
                    <a:pt x="406" y="99"/>
                  </a:cubicBezTo>
                  <a:cubicBezTo>
                    <a:pt x="411" y="99"/>
                    <a:pt x="414" y="98"/>
                    <a:pt x="415" y="96"/>
                  </a:cubicBezTo>
                  <a:cubicBezTo>
                    <a:pt x="429" y="83"/>
                    <a:pt x="348" y="9"/>
                    <a:pt x="221" y="2"/>
                  </a:cubicBezTo>
                  <a:cubicBezTo>
                    <a:pt x="208" y="1"/>
                    <a:pt x="196" y="0"/>
                    <a:pt x="1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0" name="Google Shape;2458;p62">
              <a:extLst>
                <a:ext uri="{FF2B5EF4-FFF2-40B4-BE49-F238E27FC236}">
                  <a16:creationId xmlns:a16="http://schemas.microsoft.com/office/drawing/2014/main" id="{72F3EA14-AFFC-97CE-0B7D-DDAB8348A31E}"/>
                </a:ext>
              </a:extLst>
            </p:cNvPr>
            <p:cNvSpPr/>
            <p:nvPr/>
          </p:nvSpPr>
          <p:spPr>
            <a:xfrm>
              <a:off x="2522847" y="4247501"/>
              <a:ext cx="286413" cy="258477"/>
            </a:xfrm>
            <a:custGeom>
              <a:avLst/>
              <a:gdLst/>
              <a:ahLst/>
              <a:cxnLst/>
              <a:rect l="l" t="t" r="r" b="b"/>
              <a:pathLst>
                <a:path w="12180" h="10992" extrusionOk="0">
                  <a:moveTo>
                    <a:pt x="7133" y="0"/>
                  </a:moveTo>
                  <a:lnTo>
                    <a:pt x="6395" y="497"/>
                  </a:lnTo>
                  <a:cubicBezTo>
                    <a:pt x="6395" y="497"/>
                    <a:pt x="5228" y="671"/>
                    <a:pt x="4026" y="893"/>
                  </a:cubicBezTo>
                  <a:cubicBezTo>
                    <a:pt x="2584" y="1161"/>
                    <a:pt x="1047" y="1496"/>
                    <a:pt x="846" y="1658"/>
                  </a:cubicBezTo>
                  <a:cubicBezTo>
                    <a:pt x="470" y="1953"/>
                    <a:pt x="389" y="2765"/>
                    <a:pt x="228" y="3758"/>
                  </a:cubicBezTo>
                  <a:cubicBezTo>
                    <a:pt x="67" y="4758"/>
                    <a:pt x="0" y="10905"/>
                    <a:pt x="0" y="10905"/>
                  </a:cubicBezTo>
                  <a:lnTo>
                    <a:pt x="2657" y="10992"/>
                  </a:lnTo>
                  <a:lnTo>
                    <a:pt x="3235" y="4469"/>
                  </a:lnTo>
                  <a:cubicBezTo>
                    <a:pt x="3235" y="4469"/>
                    <a:pt x="7140" y="4469"/>
                    <a:pt x="7945" y="4463"/>
                  </a:cubicBezTo>
                  <a:cubicBezTo>
                    <a:pt x="8167" y="4463"/>
                    <a:pt x="8523" y="4475"/>
                    <a:pt x="8920" y="4475"/>
                  </a:cubicBezTo>
                  <a:cubicBezTo>
                    <a:pt x="9673" y="4475"/>
                    <a:pt x="10577" y="4431"/>
                    <a:pt x="10999" y="4181"/>
                  </a:cubicBezTo>
                  <a:cubicBezTo>
                    <a:pt x="11643" y="3805"/>
                    <a:pt x="12180" y="2087"/>
                    <a:pt x="12173" y="2087"/>
                  </a:cubicBezTo>
                  <a:lnTo>
                    <a:pt x="713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1" name="Google Shape;2459;p62">
              <a:extLst>
                <a:ext uri="{FF2B5EF4-FFF2-40B4-BE49-F238E27FC236}">
                  <a16:creationId xmlns:a16="http://schemas.microsoft.com/office/drawing/2014/main" id="{0F0DA59B-B170-CAD4-7B43-35F84D0B2D99}"/>
                </a:ext>
              </a:extLst>
            </p:cNvPr>
            <p:cNvSpPr/>
            <p:nvPr/>
          </p:nvSpPr>
          <p:spPr>
            <a:xfrm>
              <a:off x="2475348" y="4355102"/>
              <a:ext cx="110003" cy="84913"/>
            </a:xfrm>
            <a:custGeom>
              <a:avLst/>
              <a:gdLst/>
              <a:ahLst/>
              <a:cxnLst/>
              <a:rect l="l" t="t" r="r" b="b"/>
              <a:pathLst>
                <a:path w="4678" h="3611" extrusionOk="0">
                  <a:moveTo>
                    <a:pt x="2705" y="1"/>
                  </a:moveTo>
                  <a:lnTo>
                    <a:pt x="2315" y="2047"/>
                  </a:lnTo>
                  <a:cubicBezTo>
                    <a:pt x="2315" y="2047"/>
                    <a:pt x="108" y="2343"/>
                    <a:pt x="0" y="2718"/>
                  </a:cubicBezTo>
                  <a:lnTo>
                    <a:pt x="3946" y="3611"/>
                  </a:lnTo>
                  <a:lnTo>
                    <a:pt x="4677" y="444"/>
                  </a:lnTo>
                  <a:lnTo>
                    <a:pt x="270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2" name="Google Shape;2460;p62">
              <a:extLst>
                <a:ext uri="{FF2B5EF4-FFF2-40B4-BE49-F238E27FC236}">
                  <a16:creationId xmlns:a16="http://schemas.microsoft.com/office/drawing/2014/main" id="{32607C0E-9EF5-F49A-3A72-5177588656F8}"/>
                </a:ext>
              </a:extLst>
            </p:cNvPr>
            <p:cNvSpPr/>
            <p:nvPr/>
          </p:nvSpPr>
          <p:spPr>
            <a:xfrm>
              <a:off x="2553768" y="4405375"/>
              <a:ext cx="8066" cy="7290"/>
            </a:xfrm>
            <a:custGeom>
              <a:avLst/>
              <a:gdLst/>
              <a:ahLst/>
              <a:cxnLst/>
              <a:rect l="l" t="t" r="r" b="b"/>
              <a:pathLst>
                <a:path w="343" h="310" extrusionOk="0">
                  <a:moveTo>
                    <a:pt x="174" y="0"/>
                  </a:moveTo>
                  <a:cubicBezTo>
                    <a:pt x="119" y="0"/>
                    <a:pt x="65" y="28"/>
                    <a:pt x="34" y="77"/>
                  </a:cubicBezTo>
                  <a:cubicBezTo>
                    <a:pt x="0" y="158"/>
                    <a:pt x="27" y="252"/>
                    <a:pt x="108" y="292"/>
                  </a:cubicBezTo>
                  <a:cubicBezTo>
                    <a:pt x="129" y="304"/>
                    <a:pt x="153" y="309"/>
                    <a:pt x="176" y="309"/>
                  </a:cubicBezTo>
                  <a:cubicBezTo>
                    <a:pt x="232" y="309"/>
                    <a:pt x="287" y="277"/>
                    <a:pt x="316" y="225"/>
                  </a:cubicBezTo>
                  <a:cubicBezTo>
                    <a:pt x="343" y="144"/>
                    <a:pt x="316" y="57"/>
                    <a:pt x="242" y="17"/>
                  </a:cubicBezTo>
                  <a:lnTo>
                    <a:pt x="242" y="17"/>
                  </a:lnTo>
                  <a:lnTo>
                    <a:pt x="255" y="23"/>
                  </a:lnTo>
                  <a:cubicBezTo>
                    <a:pt x="230" y="7"/>
                    <a:pt x="202" y="0"/>
                    <a:pt x="17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3" name="Google Shape;2461;p62">
              <a:extLst>
                <a:ext uri="{FF2B5EF4-FFF2-40B4-BE49-F238E27FC236}">
                  <a16:creationId xmlns:a16="http://schemas.microsoft.com/office/drawing/2014/main" id="{FDF0BBC2-11DB-DE34-0845-1DA863F5EC9A}"/>
                </a:ext>
              </a:extLst>
            </p:cNvPr>
            <p:cNvSpPr/>
            <p:nvPr/>
          </p:nvSpPr>
          <p:spPr>
            <a:xfrm>
              <a:off x="2475348" y="4415063"/>
              <a:ext cx="94060" cy="26854"/>
            </a:xfrm>
            <a:custGeom>
              <a:avLst/>
              <a:gdLst/>
              <a:ahLst/>
              <a:cxnLst/>
              <a:rect l="l" t="t" r="r" b="b"/>
              <a:pathLst>
                <a:path w="4000" h="1142" extrusionOk="0">
                  <a:moveTo>
                    <a:pt x="202" y="1"/>
                  </a:moveTo>
                  <a:cubicBezTo>
                    <a:pt x="202" y="1"/>
                    <a:pt x="7" y="41"/>
                    <a:pt x="0" y="168"/>
                  </a:cubicBezTo>
                  <a:lnTo>
                    <a:pt x="3933" y="1141"/>
                  </a:lnTo>
                  <a:lnTo>
                    <a:pt x="4000" y="833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4" name="Google Shape;2462;p62">
              <a:extLst>
                <a:ext uri="{FF2B5EF4-FFF2-40B4-BE49-F238E27FC236}">
                  <a16:creationId xmlns:a16="http://schemas.microsoft.com/office/drawing/2014/main" id="{B88A4B9B-82FE-4A23-B6D6-C68405025387}"/>
                </a:ext>
              </a:extLst>
            </p:cNvPr>
            <p:cNvSpPr/>
            <p:nvPr/>
          </p:nvSpPr>
          <p:spPr>
            <a:xfrm>
              <a:off x="2528349" y="4402224"/>
              <a:ext cx="7760" cy="7501"/>
            </a:xfrm>
            <a:custGeom>
              <a:avLst/>
              <a:gdLst/>
              <a:ahLst/>
              <a:cxnLst/>
              <a:rect l="l" t="t" r="r" b="b"/>
              <a:pathLst>
                <a:path w="330" h="319" extrusionOk="0">
                  <a:moveTo>
                    <a:pt x="26" y="1"/>
                  </a:moveTo>
                  <a:cubicBezTo>
                    <a:pt x="10" y="1"/>
                    <a:pt x="1" y="4"/>
                    <a:pt x="1" y="10"/>
                  </a:cubicBezTo>
                  <a:cubicBezTo>
                    <a:pt x="1" y="30"/>
                    <a:pt x="95" y="57"/>
                    <a:pt x="175" y="144"/>
                  </a:cubicBezTo>
                  <a:cubicBezTo>
                    <a:pt x="256" y="225"/>
                    <a:pt x="290" y="318"/>
                    <a:pt x="310" y="318"/>
                  </a:cubicBezTo>
                  <a:cubicBezTo>
                    <a:pt x="330" y="312"/>
                    <a:pt x="323" y="191"/>
                    <a:pt x="222" y="97"/>
                  </a:cubicBezTo>
                  <a:cubicBezTo>
                    <a:pt x="150" y="24"/>
                    <a:pt x="67" y="1"/>
                    <a:pt x="2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5" name="Google Shape;2463;p62">
              <a:extLst>
                <a:ext uri="{FF2B5EF4-FFF2-40B4-BE49-F238E27FC236}">
                  <a16:creationId xmlns:a16="http://schemas.microsoft.com/office/drawing/2014/main" id="{4561269F-849D-85BB-8618-93E1D856ADD8}"/>
                </a:ext>
              </a:extLst>
            </p:cNvPr>
            <p:cNvSpPr/>
            <p:nvPr/>
          </p:nvSpPr>
          <p:spPr>
            <a:xfrm>
              <a:off x="2517627" y="4404223"/>
              <a:ext cx="5667" cy="8512"/>
            </a:xfrm>
            <a:custGeom>
              <a:avLst/>
              <a:gdLst/>
              <a:ahLst/>
              <a:cxnLst/>
              <a:rect l="l" t="t" r="r" b="b"/>
              <a:pathLst>
                <a:path w="241" h="362" extrusionOk="0">
                  <a:moveTo>
                    <a:pt x="18" y="0"/>
                  </a:moveTo>
                  <a:cubicBezTo>
                    <a:pt x="12" y="0"/>
                    <a:pt x="8" y="2"/>
                    <a:pt x="7" y="5"/>
                  </a:cubicBezTo>
                  <a:cubicBezTo>
                    <a:pt x="1" y="19"/>
                    <a:pt x="74" y="72"/>
                    <a:pt x="121" y="173"/>
                  </a:cubicBezTo>
                  <a:cubicBezTo>
                    <a:pt x="168" y="267"/>
                    <a:pt x="168" y="361"/>
                    <a:pt x="189" y="361"/>
                  </a:cubicBezTo>
                  <a:cubicBezTo>
                    <a:pt x="189" y="361"/>
                    <a:pt x="190" y="361"/>
                    <a:pt x="190" y="361"/>
                  </a:cubicBezTo>
                  <a:cubicBezTo>
                    <a:pt x="211" y="361"/>
                    <a:pt x="240" y="257"/>
                    <a:pt x="182" y="140"/>
                  </a:cubicBezTo>
                  <a:cubicBezTo>
                    <a:pt x="131" y="44"/>
                    <a:pt x="48" y="0"/>
                    <a:pt x="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6" name="Google Shape;2464;p62">
              <a:extLst>
                <a:ext uri="{FF2B5EF4-FFF2-40B4-BE49-F238E27FC236}">
                  <a16:creationId xmlns:a16="http://schemas.microsoft.com/office/drawing/2014/main" id="{ED606C52-A523-F226-3F6E-F4C564DBF1BA}"/>
                </a:ext>
              </a:extLst>
            </p:cNvPr>
            <p:cNvSpPr/>
            <p:nvPr/>
          </p:nvSpPr>
          <p:spPr>
            <a:xfrm>
              <a:off x="2507539" y="4406033"/>
              <a:ext cx="3621" cy="8748"/>
            </a:xfrm>
            <a:custGeom>
              <a:avLst/>
              <a:gdLst/>
              <a:ahLst/>
              <a:cxnLst/>
              <a:rect l="l" t="t" r="r" b="b"/>
              <a:pathLst>
                <a:path w="154" h="372" extrusionOk="0">
                  <a:moveTo>
                    <a:pt x="18" y="0"/>
                  </a:moveTo>
                  <a:cubicBezTo>
                    <a:pt x="16" y="0"/>
                    <a:pt x="15" y="1"/>
                    <a:pt x="14" y="2"/>
                  </a:cubicBezTo>
                  <a:cubicBezTo>
                    <a:pt x="0" y="16"/>
                    <a:pt x="47" y="89"/>
                    <a:pt x="61" y="183"/>
                  </a:cubicBezTo>
                  <a:cubicBezTo>
                    <a:pt x="81" y="277"/>
                    <a:pt x="74" y="364"/>
                    <a:pt x="94" y="371"/>
                  </a:cubicBezTo>
                  <a:cubicBezTo>
                    <a:pt x="95" y="371"/>
                    <a:pt x="95" y="372"/>
                    <a:pt x="96" y="372"/>
                  </a:cubicBezTo>
                  <a:cubicBezTo>
                    <a:pt x="111" y="372"/>
                    <a:pt x="154" y="280"/>
                    <a:pt x="128" y="170"/>
                  </a:cubicBezTo>
                  <a:cubicBezTo>
                    <a:pt x="109" y="65"/>
                    <a:pt x="40" y="0"/>
                    <a:pt x="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7" name="Google Shape;2465;p62">
              <a:extLst>
                <a:ext uri="{FF2B5EF4-FFF2-40B4-BE49-F238E27FC236}">
                  <a16:creationId xmlns:a16="http://schemas.microsoft.com/office/drawing/2014/main" id="{9D178CA8-BE32-B074-4967-C69D4DA86C5D}"/>
                </a:ext>
              </a:extLst>
            </p:cNvPr>
            <p:cNvSpPr/>
            <p:nvPr/>
          </p:nvSpPr>
          <p:spPr>
            <a:xfrm>
              <a:off x="2531665" y="4390843"/>
              <a:ext cx="9970" cy="3621"/>
            </a:xfrm>
            <a:custGeom>
              <a:avLst/>
              <a:gdLst/>
              <a:ahLst/>
              <a:cxnLst/>
              <a:rect l="l" t="t" r="r" b="b"/>
              <a:pathLst>
                <a:path w="424" h="154" extrusionOk="0">
                  <a:moveTo>
                    <a:pt x="120" y="0"/>
                  </a:moveTo>
                  <a:cubicBezTo>
                    <a:pt x="49" y="0"/>
                    <a:pt x="1" y="24"/>
                    <a:pt x="1" y="37"/>
                  </a:cubicBezTo>
                  <a:cubicBezTo>
                    <a:pt x="8" y="58"/>
                    <a:pt x="102" y="51"/>
                    <a:pt x="209" y="84"/>
                  </a:cubicBezTo>
                  <a:cubicBezTo>
                    <a:pt x="305" y="108"/>
                    <a:pt x="379" y="154"/>
                    <a:pt x="404" y="154"/>
                  </a:cubicBezTo>
                  <a:cubicBezTo>
                    <a:pt x="407" y="154"/>
                    <a:pt x="409" y="153"/>
                    <a:pt x="410" y="152"/>
                  </a:cubicBezTo>
                  <a:cubicBezTo>
                    <a:pt x="424" y="138"/>
                    <a:pt x="357" y="51"/>
                    <a:pt x="229" y="17"/>
                  </a:cubicBezTo>
                  <a:cubicBezTo>
                    <a:pt x="189" y="5"/>
                    <a:pt x="153" y="0"/>
                    <a:pt x="1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8" name="Google Shape;2466;p62">
              <a:extLst>
                <a:ext uri="{FF2B5EF4-FFF2-40B4-BE49-F238E27FC236}">
                  <a16:creationId xmlns:a16="http://schemas.microsoft.com/office/drawing/2014/main" id="{E2045E31-B1FA-46D0-E758-4CE9AA01ED45}"/>
                </a:ext>
              </a:extLst>
            </p:cNvPr>
            <p:cNvSpPr/>
            <p:nvPr/>
          </p:nvSpPr>
          <p:spPr>
            <a:xfrm>
              <a:off x="2526774" y="4207128"/>
              <a:ext cx="165099" cy="182100"/>
            </a:xfrm>
            <a:custGeom>
              <a:avLst/>
              <a:gdLst/>
              <a:ahLst/>
              <a:cxnLst/>
              <a:rect l="l" t="t" r="r" b="b"/>
              <a:pathLst>
                <a:path w="7021" h="7744" extrusionOk="0">
                  <a:moveTo>
                    <a:pt x="2134" y="0"/>
                  </a:moveTo>
                  <a:cubicBezTo>
                    <a:pt x="1731" y="0"/>
                    <a:pt x="1351" y="208"/>
                    <a:pt x="1122" y="549"/>
                  </a:cubicBezTo>
                  <a:cubicBezTo>
                    <a:pt x="658" y="1220"/>
                    <a:pt x="1" y="7200"/>
                    <a:pt x="1" y="7200"/>
                  </a:cubicBezTo>
                  <a:lnTo>
                    <a:pt x="2383" y="7743"/>
                  </a:lnTo>
                  <a:lnTo>
                    <a:pt x="3853" y="2596"/>
                  </a:lnTo>
                  <a:lnTo>
                    <a:pt x="6235" y="2214"/>
                  </a:lnTo>
                  <a:lnTo>
                    <a:pt x="7020" y="1683"/>
                  </a:lnTo>
                  <a:cubicBezTo>
                    <a:pt x="7020" y="1683"/>
                    <a:pt x="6450" y="1435"/>
                    <a:pt x="5644" y="1059"/>
                  </a:cubicBezTo>
                  <a:cubicBezTo>
                    <a:pt x="4839" y="684"/>
                    <a:pt x="2303" y="13"/>
                    <a:pt x="2303" y="13"/>
                  </a:cubicBezTo>
                  <a:cubicBezTo>
                    <a:pt x="2246" y="4"/>
                    <a:pt x="2190" y="0"/>
                    <a:pt x="21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59" name="Google Shape;2467;p62">
              <a:extLst>
                <a:ext uri="{FF2B5EF4-FFF2-40B4-BE49-F238E27FC236}">
                  <a16:creationId xmlns:a16="http://schemas.microsoft.com/office/drawing/2014/main" id="{F9BA9539-6CC4-FB4B-4584-59B507AE5151}"/>
                </a:ext>
              </a:extLst>
            </p:cNvPr>
            <p:cNvSpPr/>
            <p:nvPr/>
          </p:nvSpPr>
          <p:spPr>
            <a:xfrm>
              <a:off x="2722293" y="4316915"/>
              <a:ext cx="62338" cy="35696"/>
            </a:xfrm>
            <a:custGeom>
              <a:avLst/>
              <a:gdLst/>
              <a:ahLst/>
              <a:cxnLst/>
              <a:rect l="l" t="t" r="r" b="b"/>
              <a:pathLst>
                <a:path w="2651" h="1518" extrusionOk="0">
                  <a:moveTo>
                    <a:pt x="2429" y="1"/>
                  </a:moveTo>
                  <a:lnTo>
                    <a:pt x="2403" y="7"/>
                  </a:lnTo>
                  <a:cubicBezTo>
                    <a:pt x="2067" y="142"/>
                    <a:pt x="1718" y="236"/>
                    <a:pt x="1356" y="289"/>
                  </a:cubicBezTo>
                  <a:cubicBezTo>
                    <a:pt x="1097" y="336"/>
                    <a:pt x="833" y="358"/>
                    <a:pt x="568" y="358"/>
                  </a:cubicBezTo>
                  <a:cubicBezTo>
                    <a:pt x="531" y="358"/>
                    <a:pt x="494" y="357"/>
                    <a:pt x="457" y="356"/>
                  </a:cubicBezTo>
                  <a:cubicBezTo>
                    <a:pt x="437" y="355"/>
                    <a:pt x="417" y="354"/>
                    <a:pt x="398" y="354"/>
                  </a:cubicBezTo>
                  <a:cubicBezTo>
                    <a:pt x="347" y="354"/>
                    <a:pt x="298" y="360"/>
                    <a:pt x="248" y="370"/>
                  </a:cubicBezTo>
                  <a:cubicBezTo>
                    <a:pt x="175" y="390"/>
                    <a:pt x="121" y="430"/>
                    <a:pt x="81" y="484"/>
                  </a:cubicBezTo>
                  <a:cubicBezTo>
                    <a:pt x="20" y="591"/>
                    <a:pt x="0" y="712"/>
                    <a:pt x="14" y="833"/>
                  </a:cubicBezTo>
                  <a:cubicBezTo>
                    <a:pt x="27" y="1048"/>
                    <a:pt x="20" y="1215"/>
                    <a:pt x="27" y="1336"/>
                  </a:cubicBezTo>
                  <a:cubicBezTo>
                    <a:pt x="27" y="1396"/>
                    <a:pt x="34" y="1443"/>
                    <a:pt x="34" y="1470"/>
                  </a:cubicBezTo>
                  <a:cubicBezTo>
                    <a:pt x="34" y="1490"/>
                    <a:pt x="40" y="1504"/>
                    <a:pt x="47" y="1517"/>
                  </a:cubicBezTo>
                  <a:cubicBezTo>
                    <a:pt x="47" y="1504"/>
                    <a:pt x="47" y="1490"/>
                    <a:pt x="47" y="1470"/>
                  </a:cubicBezTo>
                  <a:lnTo>
                    <a:pt x="47" y="1336"/>
                  </a:lnTo>
                  <a:cubicBezTo>
                    <a:pt x="47" y="1215"/>
                    <a:pt x="61" y="1048"/>
                    <a:pt x="47" y="833"/>
                  </a:cubicBezTo>
                  <a:cubicBezTo>
                    <a:pt x="34" y="719"/>
                    <a:pt x="54" y="605"/>
                    <a:pt x="108" y="511"/>
                  </a:cubicBezTo>
                  <a:cubicBezTo>
                    <a:pt x="141" y="457"/>
                    <a:pt x="195" y="423"/>
                    <a:pt x="255" y="410"/>
                  </a:cubicBezTo>
                  <a:cubicBezTo>
                    <a:pt x="304" y="400"/>
                    <a:pt x="353" y="394"/>
                    <a:pt x="400" y="394"/>
                  </a:cubicBezTo>
                  <a:cubicBezTo>
                    <a:pt x="417" y="394"/>
                    <a:pt x="434" y="395"/>
                    <a:pt x="450" y="397"/>
                  </a:cubicBezTo>
                  <a:cubicBezTo>
                    <a:pt x="488" y="397"/>
                    <a:pt x="527" y="398"/>
                    <a:pt x="565" y="398"/>
                  </a:cubicBezTo>
                  <a:cubicBezTo>
                    <a:pt x="834" y="398"/>
                    <a:pt x="1098" y="377"/>
                    <a:pt x="1362" y="336"/>
                  </a:cubicBezTo>
                  <a:cubicBezTo>
                    <a:pt x="1716" y="284"/>
                    <a:pt x="2063" y="187"/>
                    <a:pt x="2391" y="58"/>
                  </a:cubicBezTo>
                  <a:lnTo>
                    <a:pt x="2391" y="58"/>
                  </a:lnTo>
                  <a:cubicBezTo>
                    <a:pt x="2410" y="413"/>
                    <a:pt x="2430" y="712"/>
                    <a:pt x="2443" y="933"/>
                  </a:cubicBezTo>
                  <a:cubicBezTo>
                    <a:pt x="2443" y="980"/>
                    <a:pt x="2450" y="1027"/>
                    <a:pt x="2470" y="1074"/>
                  </a:cubicBezTo>
                  <a:cubicBezTo>
                    <a:pt x="2490" y="1108"/>
                    <a:pt x="2523" y="1135"/>
                    <a:pt x="2564" y="1141"/>
                  </a:cubicBezTo>
                  <a:cubicBezTo>
                    <a:pt x="2579" y="1145"/>
                    <a:pt x="2592" y="1146"/>
                    <a:pt x="2603" y="1146"/>
                  </a:cubicBezTo>
                  <a:cubicBezTo>
                    <a:pt x="2636" y="1146"/>
                    <a:pt x="2651" y="1135"/>
                    <a:pt x="2651" y="1135"/>
                  </a:cubicBezTo>
                  <a:cubicBezTo>
                    <a:pt x="2624" y="1135"/>
                    <a:pt x="2597" y="1135"/>
                    <a:pt x="2570" y="1128"/>
                  </a:cubicBezTo>
                  <a:cubicBezTo>
                    <a:pt x="2537" y="1121"/>
                    <a:pt x="2503" y="1094"/>
                    <a:pt x="2490" y="1068"/>
                  </a:cubicBezTo>
                  <a:cubicBezTo>
                    <a:pt x="2470" y="1021"/>
                    <a:pt x="2463" y="974"/>
                    <a:pt x="2470" y="927"/>
                  </a:cubicBezTo>
                  <a:cubicBezTo>
                    <a:pt x="2456" y="705"/>
                    <a:pt x="2443" y="390"/>
                    <a:pt x="2429" y="28"/>
                  </a:cubicBezTo>
                  <a:lnTo>
                    <a:pt x="242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0" name="Google Shape;2468;p62">
              <a:extLst>
                <a:ext uri="{FF2B5EF4-FFF2-40B4-BE49-F238E27FC236}">
                  <a16:creationId xmlns:a16="http://schemas.microsoft.com/office/drawing/2014/main" id="{613EFB76-3635-1E15-C8BD-CE8D43FFF4D3}"/>
                </a:ext>
              </a:extLst>
            </p:cNvPr>
            <p:cNvSpPr/>
            <p:nvPr/>
          </p:nvSpPr>
          <p:spPr>
            <a:xfrm>
              <a:off x="2599197" y="4252533"/>
              <a:ext cx="17871" cy="15496"/>
            </a:xfrm>
            <a:custGeom>
              <a:avLst/>
              <a:gdLst/>
              <a:ahLst/>
              <a:cxnLst/>
              <a:rect l="l" t="t" r="r" b="b"/>
              <a:pathLst>
                <a:path w="760" h="659" extrusionOk="0">
                  <a:moveTo>
                    <a:pt x="1" y="1"/>
                  </a:moveTo>
                  <a:cubicBezTo>
                    <a:pt x="155" y="68"/>
                    <a:pt x="303" y="155"/>
                    <a:pt x="437" y="262"/>
                  </a:cubicBezTo>
                  <a:cubicBezTo>
                    <a:pt x="558" y="383"/>
                    <a:pt x="665" y="517"/>
                    <a:pt x="759" y="658"/>
                  </a:cubicBezTo>
                  <a:cubicBezTo>
                    <a:pt x="753" y="611"/>
                    <a:pt x="732" y="558"/>
                    <a:pt x="699" y="517"/>
                  </a:cubicBezTo>
                  <a:cubicBezTo>
                    <a:pt x="638" y="410"/>
                    <a:pt x="558" y="316"/>
                    <a:pt x="464" y="229"/>
                  </a:cubicBezTo>
                  <a:cubicBezTo>
                    <a:pt x="337" y="108"/>
                    <a:pt x="175" y="28"/>
                    <a:pt x="1" y="1"/>
                  </a:cubicBezTo>
                  <a:close/>
                </a:path>
              </a:pathLst>
            </a:custGeom>
            <a:solidFill>
              <a:srgbClr val="576574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1" name="Google Shape;2469;p62">
              <a:extLst>
                <a:ext uri="{FF2B5EF4-FFF2-40B4-BE49-F238E27FC236}">
                  <a16:creationId xmlns:a16="http://schemas.microsoft.com/office/drawing/2014/main" id="{7AE5A0E4-7A78-C10D-EBFF-F82DA6CF7EA0}"/>
                </a:ext>
              </a:extLst>
            </p:cNvPr>
            <p:cNvSpPr/>
            <p:nvPr/>
          </p:nvSpPr>
          <p:spPr>
            <a:xfrm>
              <a:off x="2603006" y="4237555"/>
              <a:ext cx="14368" cy="31886"/>
            </a:xfrm>
            <a:custGeom>
              <a:avLst/>
              <a:gdLst/>
              <a:ahLst/>
              <a:cxnLst/>
              <a:rect l="l" t="t" r="r" b="b"/>
              <a:pathLst>
                <a:path w="611" h="1356" extrusionOk="0">
                  <a:moveTo>
                    <a:pt x="7" y="0"/>
                  </a:moveTo>
                  <a:cubicBezTo>
                    <a:pt x="0" y="7"/>
                    <a:pt x="67" y="61"/>
                    <a:pt x="154" y="168"/>
                  </a:cubicBezTo>
                  <a:cubicBezTo>
                    <a:pt x="268" y="302"/>
                    <a:pt x="362" y="457"/>
                    <a:pt x="436" y="618"/>
                  </a:cubicBezTo>
                  <a:cubicBezTo>
                    <a:pt x="510" y="785"/>
                    <a:pt x="557" y="960"/>
                    <a:pt x="577" y="1134"/>
                  </a:cubicBezTo>
                  <a:cubicBezTo>
                    <a:pt x="597" y="1275"/>
                    <a:pt x="584" y="1356"/>
                    <a:pt x="597" y="1356"/>
                  </a:cubicBezTo>
                  <a:cubicBezTo>
                    <a:pt x="604" y="1342"/>
                    <a:pt x="604" y="1322"/>
                    <a:pt x="604" y="1302"/>
                  </a:cubicBezTo>
                  <a:cubicBezTo>
                    <a:pt x="611" y="1242"/>
                    <a:pt x="611" y="1188"/>
                    <a:pt x="604" y="1134"/>
                  </a:cubicBezTo>
                  <a:cubicBezTo>
                    <a:pt x="584" y="765"/>
                    <a:pt x="430" y="416"/>
                    <a:pt x="175" y="148"/>
                  </a:cubicBezTo>
                  <a:cubicBezTo>
                    <a:pt x="141" y="108"/>
                    <a:pt x="101" y="67"/>
                    <a:pt x="54" y="34"/>
                  </a:cubicBezTo>
                  <a:cubicBezTo>
                    <a:pt x="27" y="14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576574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2" name="Google Shape;2470;p62">
              <a:extLst>
                <a:ext uri="{FF2B5EF4-FFF2-40B4-BE49-F238E27FC236}">
                  <a16:creationId xmlns:a16="http://schemas.microsoft.com/office/drawing/2014/main" id="{8397ED8A-F602-ADF0-89EF-2B201EF98439}"/>
                </a:ext>
              </a:extLst>
            </p:cNvPr>
            <p:cNvSpPr/>
            <p:nvPr/>
          </p:nvSpPr>
          <p:spPr>
            <a:xfrm>
              <a:off x="2525998" y="4249688"/>
              <a:ext cx="161289" cy="140008"/>
            </a:xfrm>
            <a:custGeom>
              <a:avLst/>
              <a:gdLst/>
              <a:ahLst/>
              <a:cxnLst/>
              <a:rect l="l" t="t" r="r" b="b"/>
              <a:pathLst>
                <a:path w="6859" h="5954" extrusionOk="0">
                  <a:moveTo>
                    <a:pt x="6858" y="1"/>
                  </a:moveTo>
                  <a:lnTo>
                    <a:pt x="6818" y="21"/>
                  </a:lnTo>
                  <a:lnTo>
                    <a:pt x="6704" y="102"/>
                  </a:lnTo>
                  <a:lnTo>
                    <a:pt x="6261" y="390"/>
                  </a:lnTo>
                  <a:lnTo>
                    <a:pt x="5255" y="565"/>
                  </a:lnTo>
                  <a:lnTo>
                    <a:pt x="3872" y="773"/>
                  </a:lnTo>
                  <a:lnTo>
                    <a:pt x="3859" y="773"/>
                  </a:lnTo>
                  <a:lnTo>
                    <a:pt x="3859" y="786"/>
                  </a:lnTo>
                  <a:cubicBezTo>
                    <a:pt x="3604" y="1934"/>
                    <a:pt x="3188" y="3323"/>
                    <a:pt x="2725" y="4819"/>
                  </a:cubicBezTo>
                  <a:cubicBezTo>
                    <a:pt x="2613" y="5189"/>
                    <a:pt x="2500" y="5558"/>
                    <a:pt x="2388" y="5908"/>
                  </a:cubicBezTo>
                  <a:lnTo>
                    <a:pt x="2388" y="5908"/>
                  </a:lnTo>
                  <a:lnTo>
                    <a:pt x="49" y="5381"/>
                  </a:lnTo>
                  <a:lnTo>
                    <a:pt x="49" y="5381"/>
                  </a:lnTo>
                  <a:lnTo>
                    <a:pt x="383" y="2719"/>
                  </a:lnTo>
                  <a:cubicBezTo>
                    <a:pt x="416" y="2397"/>
                    <a:pt x="450" y="2142"/>
                    <a:pt x="470" y="1967"/>
                  </a:cubicBezTo>
                  <a:cubicBezTo>
                    <a:pt x="483" y="1880"/>
                    <a:pt x="490" y="1813"/>
                    <a:pt x="497" y="1766"/>
                  </a:cubicBezTo>
                  <a:lnTo>
                    <a:pt x="504" y="1719"/>
                  </a:lnTo>
                  <a:lnTo>
                    <a:pt x="504" y="1699"/>
                  </a:lnTo>
                  <a:cubicBezTo>
                    <a:pt x="497" y="1705"/>
                    <a:pt x="497" y="1712"/>
                    <a:pt x="497" y="1712"/>
                  </a:cubicBezTo>
                  <a:lnTo>
                    <a:pt x="490" y="1766"/>
                  </a:lnTo>
                  <a:cubicBezTo>
                    <a:pt x="483" y="1813"/>
                    <a:pt x="470" y="1880"/>
                    <a:pt x="457" y="1967"/>
                  </a:cubicBezTo>
                  <a:cubicBezTo>
                    <a:pt x="436" y="2142"/>
                    <a:pt x="403" y="2397"/>
                    <a:pt x="356" y="2719"/>
                  </a:cubicBezTo>
                  <a:cubicBezTo>
                    <a:pt x="269" y="3370"/>
                    <a:pt x="148" y="4289"/>
                    <a:pt x="0" y="5390"/>
                  </a:cubicBezTo>
                  <a:lnTo>
                    <a:pt x="0" y="5410"/>
                  </a:lnTo>
                  <a:lnTo>
                    <a:pt x="20" y="5410"/>
                  </a:lnTo>
                  <a:lnTo>
                    <a:pt x="2396" y="5947"/>
                  </a:lnTo>
                  <a:lnTo>
                    <a:pt x="2416" y="5953"/>
                  </a:lnTo>
                  <a:lnTo>
                    <a:pt x="2423" y="5933"/>
                  </a:lnTo>
                  <a:lnTo>
                    <a:pt x="2772" y="4826"/>
                  </a:lnTo>
                  <a:cubicBezTo>
                    <a:pt x="3227" y="3341"/>
                    <a:pt x="3641" y="1950"/>
                    <a:pt x="3890" y="805"/>
                  </a:cubicBezTo>
                  <a:lnTo>
                    <a:pt x="3890" y="805"/>
                  </a:lnTo>
                  <a:lnTo>
                    <a:pt x="5268" y="591"/>
                  </a:lnTo>
                  <a:lnTo>
                    <a:pt x="6275" y="410"/>
                  </a:lnTo>
                  <a:lnTo>
                    <a:pt x="6711" y="108"/>
                  </a:lnTo>
                  <a:lnTo>
                    <a:pt x="6825" y="28"/>
                  </a:lnTo>
                  <a:cubicBezTo>
                    <a:pt x="6838" y="21"/>
                    <a:pt x="6845" y="8"/>
                    <a:pt x="6858" y="1"/>
                  </a:cubicBezTo>
                  <a:close/>
                </a:path>
              </a:pathLst>
            </a:custGeom>
            <a:solidFill>
              <a:srgbClr val="576574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3" name="Google Shape;2471;p62">
              <a:extLst>
                <a:ext uri="{FF2B5EF4-FFF2-40B4-BE49-F238E27FC236}">
                  <a16:creationId xmlns:a16="http://schemas.microsoft.com/office/drawing/2014/main" id="{3ACB38BA-82BC-BDEC-A1DA-493B647E4DFD}"/>
                </a:ext>
              </a:extLst>
            </p:cNvPr>
            <p:cNvSpPr/>
            <p:nvPr/>
          </p:nvSpPr>
          <p:spPr>
            <a:xfrm>
              <a:off x="2600302" y="4203389"/>
              <a:ext cx="65983" cy="22786"/>
            </a:xfrm>
            <a:custGeom>
              <a:avLst/>
              <a:gdLst/>
              <a:ahLst/>
              <a:cxnLst/>
              <a:rect l="l" t="t" r="r" b="b"/>
              <a:pathLst>
                <a:path w="2806" h="969" extrusionOk="0">
                  <a:moveTo>
                    <a:pt x="2309" y="0"/>
                  </a:moveTo>
                  <a:cubicBezTo>
                    <a:pt x="2191" y="0"/>
                    <a:pt x="2071" y="16"/>
                    <a:pt x="1954" y="44"/>
                  </a:cubicBezTo>
                  <a:lnTo>
                    <a:pt x="1" y="514"/>
                  </a:lnTo>
                  <a:lnTo>
                    <a:pt x="934" y="775"/>
                  </a:lnTo>
                  <a:cubicBezTo>
                    <a:pt x="985" y="787"/>
                    <a:pt x="1819" y="969"/>
                    <a:pt x="2182" y="969"/>
                  </a:cubicBezTo>
                  <a:cubicBezTo>
                    <a:pt x="2246" y="969"/>
                    <a:pt x="2295" y="963"/>
                    <a:pt x="2323" y="950"/>
                  </a:cubicBezTo>
                  <a:cubicBezTo>
                    <a:pt x="2430" y="903"/>
                    <a:pt x="2538" y="849"/>
                    <a:pt x="2638" y="782"/>
                  </a:cubicBezTo>
                  <a:lnTo>
                    <a:pt x="2806" y="84"/>
                  </a:lnTo>
                  <a:lnTo>
                    <a:pt x="2618" y="37"/>
                  </a:lnTo>
                  <a:cubicBezTo>
                    <a:pt x="2517" y="12"/>
                    <a:pt x="2414" y="0"/>
                    <a:pt x="2309" y="0"/>
                  </a:cubicBezTo>
                  <a:close/>
                </a:path>
              </a:pathLst>
            </a:custGeom>
            <a:solidFill>
              <a:srgbClr val="FFB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4" name="Google Shape;2472;p62">
              <a:extLst>
                <a:ext uri="{FF2B5EF4-FFF2-40B4-BE49-F238E27FC236}">
                  <a16:creationId xmlns:a16="http://schemas.microsoft.com/office/drawing/2014/main" id="{3F1C1076-223D-22AF-CDE7-D93721440B82}"/>
                </a:ext>
              </a:extLst>
            </p:cNvPr>
            <p:cNvSpPr/>
            <p:nvPr/>
          </p:nvSpPr>
          <p:spPr>
            <a:xfrm>
              <a:off x="2676370" y="4044881"/>
              <a:ext cx="171542" cy="260217"/>
            </a:xfrm>
            <a:custGeom>
              <a:avLst/>
              <a:gdLst/>
              <a:ahLst/>
              <a:cxnLst/>
              <a:rect l="l" t="t" r="r" b="b"/>
              <a:pathLst>
                <a:path w="7295" h="11066" extrusionOk="0">
                  <a:moveTo>
                    <a:pt x="5483" y="1"/>
                  </a:moveTo>
                  <a:lnTo>
                    <a:pt x="3349" y="1437"/>
                  </a:lnTo>
                  <a:lnTo>
                    <a:pt x="3201" y="1960"/>
                  </a:lnTo>
                  <a:lnTo>
                    <a:pt x="3054" y="1249"/>
                  </a:lnTo>
                  <a:lnTo>
                    <a:pt x="2805" y="1886"/>
                  </a:lnTo>
                  <a:lnTo>
                    <a:pt x="2483" y="2128"/>
                  </a:lnTo>
                  <a:cubicBezTo>
                    <a:pt x="2376" y="2229"/>
                    <a:pt x="2289" y="2336"/>
                    <a:pt x="2215" y="2457"/>
                  </a:cubicBezTo>
                  <a:cubicBezTo>
                    <a:pt x="2061" y="2705"/>
                    <a:pt x="1933" y="2960"/>
                    <a:pt x="1819" y="3228"/>
                  </a:cubicBezTo>
                  <a:cubicBezTo>
                    <a:pt x="1732" y="3450"/>
                    <a:pt x="1430" y="4383"/>
                    <a:pt x="1061" y="5322"/>
                  </a:cubicBezTo>
                  <a:cubicBezTo>
                    <a:pt x="477" y="6798"/>
                    <a:pt x="0" y="8362"/>
                    <a:pt x="329" y="8610"/>
                  </a:cubicBezTo>
                  <a:cubicBezTo>
                    <a:pt x="658" y="8865"/>
                    <a:pt x="4523" y="10952"/>
                    <a:pt x="5523" y="11060"/>
                  </a:cubicBezTo>
                  <a:cubicBezTo>
                    <a:pt x="5558" y="11064"/>
                    <a:pt x="5591" y="11065"/>
                    <a:pt x="5623" y="11065"/>
                  </a:cubicBezTo>
                  <a:cubicBezTo>
                    <a:pt x="6086" y="11065"/>
                    <a:pt x="6227" y="10666"/>
                    <a:pt x="6315" y="10207"/>
                  </a:cubicBezTo>
                  <a:cubicBezTo>
                    <a:pt x="6490" y="9295"/>
                    <a:pt x="7295" y="1853"/>
                    <a:pt x="7295" y="1853"/>
                  </a:cubicBezTo>
                  <a:lnTo>
                    <a:pt x="5704" y="464"/>
                  </a:lnTo>
                  <a:lnTo>
                    <a:pt x="54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5" name="Google Shape;2473;p62">
              <a:extLst>
                <a:ext uri="{FF2B5EF4-FFF2-40B4-BE49-F238E27FC236}">
                  <a16:creationId xmlns:a16="http://schemas.microsoft.com/office/drawing/2014/main" id="{6F087537-DC46-4C96-1C1F-BE3D66EEF4FB}"/>
                </a:ext>
              </a:extLst>
            </p:cNvPr>
            <p:cNvSpPr/>
            <p:nvPr/>
          </p:nvSpPr>
          <p:spPr>
            <a:xfrm>
              <a:off x="2536720" y="4193678"/>
              <a:ext cx="158609" cy="50040"/>
            </a:xfrm>
            <a:custGeom>
              <a:avLst/>
              <a:gdLst/>
              <a:ahLst/>
              <a:cxnLst/>
              <a:rect l="l" t="t" r="r" b="b"/>
              <a:pathLst>
                <a:path w="6745" h="2128" extrusionOk="0">
                  <a:moveTo>
                    <a:pt x="74" y="1"/>
                  </a:moveTo>
                  <a:lnTo>
                    <a:pt x="1" y="249"/>
                  </a:lnTo>
                  <a:lnTo>
                    <a:pt x="6651" y="2128"/>
                  </a:lnTo>
                  <a:lnTo>
                    <a:pt x="6745" y="1819"/>
                  </a:lnTo>
                  <a:lnTo>
                    <a:pt x="7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6" name="Google Shape;2474;p62">
              <a:extLst>
                <a:ext uri="{FF2B5EF4-FFF2-40B4-BE49-F238E27FC236}">
                  <a16:creationId xmlns:a16="http://schemas.microsoft.com/office/drawing/2014/main" id="{CF2B3615-E6E0-CBC7-0118-AEDDD29B475F}"/>
                </a:ext>
              </a:extLst>
            </p:cNvPr>
            <p:cNvSpPr/>
            <p:nvPr/>
          </p:nvSpPr>
          <p:spPr>
            <a:xfrm>
              <a:off x="2716132" y="4092850"/>
              <a:ext cx="35531" cy="107652"/>
            </a:xfrm>
            <a:custGeom>
              <a:avLst/>
              <a:gdLst/>
              <a:ahLst/>
              <a:cxnLst/>
              <a:rect l="l" t="t" r="r" b="b"/>
              <a:pathLst>
                <a:path w="1511" h="4578" extrusionOk="0">
                  <a:moveTo>
                    <a:pt x="1510" y="1"/>
                  </a:moveTo>
                  <a:cubicBezTo>
                    <a:pt x="1497" y="21"/>
                    <a:pt x="1490" y="34"/>
                    <a:pt x="1490" y="48"/>
                  </a:cubicBezTo>
                  <a:lnTo>
                    <a:pt x="1443" y="182"/>
                  </a:lnTo>
                  <a:cubicBezTo>
                    <a:pt x="1403" y="303"/>
                    <a:pt x="1349" y="470"/>
                    <a:pt x="1282" y="672"/>
                  </a:cubicBezTo>
                  <a:cubicBezTo>
                    <a:pt x="1148" y="1088"/>
                    <a:pt x="967" y="1665"/>
                    <a:pt x="752" y="2289"/>
                  </a:cubicBezTo>
                  <a:cubicBezTo>
                    <a:pt x="645" y="2604"/>
                    <a:pt x="524" y="2900"/>
                    <a:pt x="430" y="3168"/>
                  </a:cubicBezTo>
                  <a:cubicBezTo>
                    <a:pt x="336" y="3443"/>
                    <a:pt x="255" y="3691"/>
                    <a:pt x="188" y="3900"/>
                  </a:cubicBezTo>
                  <a:cubicBezTo>
                    <a:pt x="128" y="4108"/>
                    <a:pt x="81" y="4275"/>
                    <a:pt x="47" y="4396"/>
                  </a:cubicBezTo>
                  <a:cubicBezTo>
                    <a:pt x="34" y="4443"/>
                    <a:pt x="21" y="4497"/>
                    <a:pt x="7" y="4530"/>
                  </a:cubicBezTo>
                  <a:cubicBezTo>
                    <a:pt x="7" y="4544"/>
                    <a:pt x="0" y="4564"/>
                    <a:pt x="0" y="4577"/>
                  </a:cubicBezTo>
                  <a:cubicBezTo>
                    <a:pt x="7" y="4564"/>
                    <a:pt x="14" y="4550"/>
                    <a:pt x="21" y="4530"/>
                  </a:cubicBezTo>
                  <a:cubicBezTo>
                    <a:pt x="27" y="4497"/>
                    <a:pt x="47" y="4450"/>
                    <a:pt x="61" y="4396"/>
                  </a:cubicBezTo>
                  <a:cubicBezTo>
                    <a:pt x="101" y="4275"/>
                    <a:pt x="155" y="4114"/>
                    <a:pt x="222" y="3906"/>
                  </a:cubicBezTo>
                  <a:cubicBezTo>
                    <a:pt x="289" y="3698"/>
                    <a:pt x="376" y="3457"/>
                    <a:pt x="464" y="3181"/>
                  </a:cubicBezTo>
                  <a:cubicBezTo>
                    <a:pt x="557" y="2913"/>
                    <a:pt x="685" y="2618"/>
                    <a:pt x="792" y="2302"/>
                  </a:cubicBezTo>
                  <a:cubicBezTo>
                    <a:pt x="1007" y="1678"/>
                    <a:pt x="1188" y="1101"/>
                    <a:pt x="1316" y="685"/>
                  </a:cubicBezTo>
                  <a:lnTo>
                    <a:pt x="1457" y="189"/>
                  </a:lnTo>
                  <a:cubicBezTo>
                    <a:pt x="1477" y="135"/>
                    <a:pt x="1490" y="88"/>
                    <a:pt x="1497" y="54"/>
                  </a:cubicBezTo>
                  <a:cubicBezTo>
                    <a:pt x="1504" y="34"/>
                    <a:pt x="1504" y="21"/>
                    <a:pt x="1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7" name="Google Shape;2475;p62">
              <a:extLst>
                <a:ext uri="{FF2B5EF4-FFF2-40B4-BE49-F238E27FC236}">
                  <a16:creationId xmlns:a16="http://schemas.microsoft.com/office/drawing/2014/main" id="{4600805C-E89A-AF02-31FC-D5B8020DA02F}"/>
                </a:ext>
              </a:extLst>
            </p:cNvPr>
            <p:cNvSpPr/>
            <p:nvPr/>
          </p:nvSpPr>
          <p:spPr>
            <a:xfrm>
              <a:off x="2694523" y="4232805"/>
              <a:ext cx="137304" cy="36331"/>
            </a:xfrm>
            <a:custGeom>
              <a:avLst/>
              <a:gdLst/>
              <a:ahLst/>
              <a:cxnLst/>
              <a:rect l="l" t="t" r="r" b="b"/>
              <a:pathLst>
                <a:path w="5839" h="1545" extrusionOk="0">
                  <a:moveTo>
                    <a:pt x="5785" y="1"/>
                  </a:moveTo>
                  <a:lnTo>
                    <a:pt x="5785" y="1"/>
                  </a:lnTo>
                  <a:cubicBezTo>
                    <a:pt x="5402" y="544"/>
                    <a:pt x="4704" y="806"/>
                    <a:pt x="4040" y="826"/>
                  </a:cubicBezTo>
                  <a:cubicBezTo>
                    <a:pt x="3994" y="828"/>
                    <a:pt x="3948" y="829"/>
                    <a:pt x="3902" y="829"/>
                  </a:cubicBezTo>
                  <a:cubicBezTo>
                    <a:pt x="3285" y="829"/>
                    <a:pt x="2673" y="667"/>
                    <a:pt x="2074" y="511"/>
                  </a:cubicBezTo>
                  <a:cubicBezTo>
                    <a:pt x="1524" y="374"/>
                    <a:pt x="960" y="236"/>
                    <a:pt x="394" y="236"/>
                  </a:cubicBezTo>
                  <a:cubicBezTo>
                    <a:pt x="296" y="236"/>
                    <a:pt x="199" y="240"/>
                    <a:pt x="101" y="249"/>
                  </a:cubicBezTo>
                  <a:lnTo>
                    <a:pt x="0" y="236"/>
                  </a:lnTo>
                  <a:lnTo>
                    <a:pt x="0" y="236"/>
                  </a:lnTo>
                  <a:cubicBezTo>
                    <a:pt x="893" y="618"/>
                    <a:pt x="1772" y="1034"/>
                    <a:pt x="2704" y="1309"/>
                  </a:cubicBezTo>
                  <a:cubicBezTo>
                    <a:pt x="3127" y="1450"/>
                    <a:pt x="3563" y="1531"/>
                    <a:pt x="4006" y="1544"/>
                  </a:cubicBezTo>
                  <a:cubicBezTo>
                    <a:pt x="4449" y="1544"/>
                    <a:pt x="4906" y="1430"/>
                    <a:pt x="5254" y="1162"/>
                  </a:cubicBezTo>
                  <a:cubicBezTo>
                    <a:pt x="5610" y="887"/>
                    <a:pt x="5838" y="444"/>
                    <a:pt x="578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68" name="Google Shape;2476;p62">
              <a:extLst>
                <a:ext uri="{FF2B5EF4-FFF2-40B4-BE49-F238E27FC236}">
                  <a16:creationId xmlns:a16="http://schemas.microsoft.com/office/drawing/2014/main" id="{E7F58F75-2642-CBA2-53FB-85447AEB979B}"/>
                </a:ext>
              </a:extLst>
            </p:cNvPr>
            <p:cNvSpPr/>
            <p:nvPr/>
          </p:nvSpPr>
          <p:spPr>
            <a:xfrm>
              <a:off x="2656642" y="4082621"/>
              <a:ext cx="199642" cy="172318"/>
            </a:xfrm>
            <a:custGeom>
              <a:avLst/>
              <a:gdLst/>
              <a:ahLst/>
              <a:cxnLst/>
              <a:rect l="l" t="t" r="r" b="b"/>
              <a:pathLst>
                <a:path w="8490" h="7328" extrusionOk="0">
                  <a:moveTo>
                    <a:pt x="7463" y="1"/>
                  </a:moveTo>
                  <a:cubicBezTo>
                    <a:pt x="7068" y="1"/>
                    <a:pt x="6671" y="216"/>
                    <a:pt x="6476" y="617"/>
                  </a:cubicBezTo>
                  <a:lnTo>
                    <a:pt x="5986" y="1630"/>
                  </a:lnTo>
                  <a:lnTo>
                    <a:pt x="5087" y="4898"/>
                  </a:lnTo>
                  <a:lnTo>
                    <a:pt x="276" y="5100"/>
                  </a:lnTo>
                  <a:lnTo>
                    <a:pt x="1" y="6247"/>
                  </a:lnTo>
                  <a:cubicBezTo>
                    <a:pt x="1" y="6247"/>
                    <a:pt x="1578" y="6650"/>
                    <a:pt x="2410" y="6777"/>
                  </a:cubicBezTo>
                  <a:cubicBezTo>
                    <a:pt x="3242" y="6904"/>
                    <a:pt x="5330" y="7327"/>
                    <a:pt x="5854" y="7327"/>
                  </a:cubicBezTo>
                  <a:cubicBezTo>
                    <a:pt x="5858" y="7327"/>
                    <a:pt x="5862" y="7327"/>
                    <a:pt x="5866" y="7327"/>
                  </a:cubicBezTo>
                  <a:cubicBezTo>
                    <a:pt x="6080" y="7327"/>
                    <a:pt x="6886" y="7280"/>
                    <a:pt x="7335" y="6603"/>
                  </a:cubicBezTo>
                  <a:cubicBezTo>
                    <a:pt x="8140" y="5408"/>
                    <a:pt x="8476" y="1637"/>
                    <a:pt x="8489" y="1100"/>
                  </a:cubicBezTo>
                  <a:cubicBezTo>
                    <a:pt x="8483" y="858"/>
                    <a:pt x="8416" y="624"/>
                    <a:pt x="8295" y="416"/>
                  </a:cubicBezTo>
                  <a:cubicBezTo>
                    <a:pt x="8085" y="134"/>
                    <a:pt x="7774" y="1"/>
                    <a:pt x="746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+mj-lt"/>
              </a:endParaRPr>
            </a:p>
          </p:txBody>
        </p:sp>
        <p:sp>
          <p:nvSpPr>
            <p:cNvPr id="69" name="Google Shape;2477;p62">
              <a:extLst>
                <a:ext uri="{FF2B5EF4-FFF2-40B4-BE49-F238E27FC236}">
                  <a16:creationId xmlns:a16="http://schemas.microsoft.com/office/drawing/2014/main" id="{EB603CA6-AC33-36BD-C17C-B9A62C4A2F4C}"/>
                </a:ext>
              </a:extLst>
            </p:cNvPr>
            <p:cNvSpPr/>
            <p:nvPr/>
          </p:nvSpPr>
          <p:spPr>
            <a:xfrm>
              <a:off x="2776892" y="4197158"/>
              <a:ext cx="18318" cy="23068"/>
            </a:xfrm>
            <a:custGeom>
              <a:avLst/>
              <a:gdLst/>
              <a:ahLst/>
              <a:cxnLst/>
              <a:rect l="l" t="t" r="r" b="b"/>
              <a:pathLst>
                <a:path w="779" h="981" extrusionOk="0">
                  <a:moveTo>
                    <a:pt x="0" y="0"/>
                  </a:moveTo>
                  <a:lnTo>
                    <a:pt x="0" y="0"/>
                  </a:lnTo>
                  <a:cubicBezTo>
                    <a:pt x="54" y="34"/>
                    <a:pt x="107" y="67"/>
                    <a:pt x="168" y="94"/>
                  </a:cubicBezTo>
                  <a:cubicBezTo>
                    <a:pt x="302" y="168"/>
                    <a:pt x="416" y="269"/>
                    <a:pt x="517" y="390"/>
                  </a:cubicBezTo>
                  <a:cubicBezTo>
                    <a:pt x="604" y="510"/>
                    <a:pt x="671" y="651"/>
                    <a:pt x="718" y="799"/>
                  </a:cubicBezTo>
                  <a:cubicBezTo>
                    <a:pt x="731" y="859"/>
                    <a:pt x="752" y="920"/>
                    <a:pt x="778" y="980"/>
                  </a:cubicBezTo>
                  <a:cubicBezTo>
                    <a:pt x="778" y="920"/>
                    <a:pt x="772" y="853"/>
                    <a:pt x="752" y="792"/>
                  </a:cubicBezTo>
                  <a:cubicBezTo>
                    <a:pt x="711" y="638"/>
                    <a:pt x="644" y="490"/>
                    <a:pt x="550" y="363"/>
                  </a:cubicBezTo>
                  <a:cubicBezTo>
                    <a:pt x="450" y="235"/>
                    <a:pt x="329" y="135"/>
                    <a:pt x="181" y="67"/>
                  </a:cubicBezTo>
                  <a:cubicBezTo>
                    <a:pt x="121" y="34"/>
                    <a:pt x="60" y="14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0" name="Google Shape;2478;p62">
              <a:extLst>
                <a:ext uri="{FF2B5EF4-FFF2-40B4-BE49-F238E27FC236}">
                  <a16:creationId xmlns:a16="http://schemas.microsoft.com/office/drawing/2014/main" id="{1D64F153-3B38-58D7-2099-1F48EB87FBBB}"/>
                </a:ext>
              </a:extLst>
            </p:cNvPr>
            <p:cNvSpPr/>
            <p:nvPr/>
          </p:nvSpPr>
          <p:spPr>
            <a:xfrm>
              <a:off x="2694664" y="4207410"/>
              <a:ext cx="146475" cy="48018"/>
            </a:xfrm>
            <a:custGeom>
              <a:avLst/>
              <a:gdLst/>
              <a:ahLst/>
              <a:cxnLst/>
              <a:rect l="l" t="t" r="r" b="b"/>
              <a:pathLst>
                <a:path w="6229" h="2042" extrusionOk="0">
                  <a:moveTo>
                    <a:pt x="6228" y="1"/>
                  </a:moveTo>
                  <a:lnTo>
                    <a:pt x="6228" y="1"/>
                  </a:lnTo>
                  <a:cubicBezTo>
                    <a:pt x="6222" y="14"/>
                    <a:pt x="6215" y="34"/>
                    <a:pt x="6208" y="54"/>
                  </a:cubicBezTo>
                  <a:cubicBezTo>
                    <a:pt x="6195" y="101"/>
                    <a:pt x="6175" y="168"/>
                    <a:pt x="6148" y="262"/>
                  </a:cubicBezTo>
                  <a:cubicBezTo>
                    <a:pt x="6067" y="511"/>
                    <a:pt x="5967" y="759"/>
                    <a:pt x="5852" y="994"/>
                  </a:cubicBezTo>
                  <a:cubicBezTo>
                    <a:pt x="5772" y="1161"/>
                    <a:pt x="5678" y="1316"/>
                    <a:pt x="5557" y="1457"/>
                  </a:cubicBezTo>
                  <a:cubicBezTo>
                    <a:pt x="5423" y="1611"/>
                    <a:pt x="5248" y="1732"/>
                    <a:pt x="5054" y="1806"/>
                  </a:cubicBezTo>
                  <a:cubicBezTo>
                    <a:pt x="4766" y="1938"/>
                    <a:pt x="4421" y="1998"/>
                    <a:pt x="4060" y="1998"/>
                  </a:cubicBezTo>
                  <a:cubicBezTo>
                    <a:pt x="3925" y="1998"/>
                    <a:pt x="3788" y="1990"/>
                    <a:pt x="3651" y="1973"/>
                  </a:cubicBezTo>
                  <a:cubicBezTo>
                    <a:pt x="3396" y="1953"/>
                    <a:pt x="3148" y="1906"/>
                    <a:pt x="2913" y="1859"/>
                  </a:cubicBezTo>
                  <a:lnTo>
                    <a:pt x="2229" y="1732"/>
                  </a:lnTo>
                  <a:lnTo>
                    <a:pt x="1068" y="1510"/>
                  </a:lnTo>
                  <a:lnTo>
                    <a:pt x="289" y="1363"/>
                  </a:lnTo>
                  <a:lnTo>
                    <a:pt x="75" y="1323"/>
                  </a:lnTo>
                  <a:lnTo>
                    <a:pt x="21" y="1316"/>
                  </a:lnTo>
                  <a:lnTo>
                    <a:pt x="1" y="1316"/>
                  </a:lnTo>
                  <a:lnTo>
                    <a:pt x="21" y="1323"/>
                  </a:lnTo>
                  <a:lnTo>
                    <a:pt x="75" y="1336"/>
                  </a:lnTo>
                  <a:lnTo>
                    <a:pt x="283" y="1383"/>
                  </a:lnTo>
                  <a:lnTo>
                    <a:pt x="1068" y="1537"/>
                  </a:lnTo>
                  <a:lnTo>
                    <a:pt x="2222" y="1772"/>
                  </a:lnTo>
                  <a:lnTo>
                    <a:pt x="2907" y="1906"/>
                  </a:lnTo>
                  <a:cubicBezTo>
                    <a:pt x="3141" y="1953"/>
                    <a:pt x="3396" y="1994"/>
                    <a:pt x="3645" y="2020"/>
                  </a:cubicBezTo>
                  <a:cubicBezTo>
                    <a:pt x="3775" y="2034"/>
                    <a:pt x="3905" y="2041"/>
                    <a:pt x="4033" y="2041"/>
                  </a:cubicBezTo>
                  <a:cubicBezTo>
                    <a:pt x="4406" y="2041"/>
                    <a:pt x="4764" y="1981"/>
                    <a:pt x="5074" y="1846"/>
                  </a:cubicBezTo>
                  <a:cubicBezTo>
                    <a:pt x="5269" y="1765"/>
                    <a:pt x="5443" y="1638"/>
                    <a:pt x="5584" y="1477"/>
                  </a:cubicBezTo>
                  <a:cubicBezTo>
                    <a:pt x="5705" y="1336"/>
                    <a:pt x="5799" y="1175"/>
                    <a:pt x="5879" y="1007"/>
                  </a:cubicBezTo>
                  <a:cubicBezTo>
                    <a:pt x="5993" y="772"/>
                    <a:pt x="6087" y="524"/>
                    <a:pt x="6161" y="262"/>
                  </a:cubicBezTo>
                  <a:cubicBezTo>
                    <a:pt x="6188" y="175"/>
                    <a:pt x="6208" y="101"/>
                    <a:pt x="6215" y="54"/>
                  </a:cubicBezTo>
                  <a:lnTo>
                    <a:pt x="622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1" name="Google Shape;2479;p62">
              <a:extLst>
                <a:ext uri="{FF2B5EF4-FFF2-40B4-BE49-F238E27FC236}">
                  <a16:creationId xmlns:a16="http://schemas.microsoft.com/office/drawing/2014/main" id="{70724C64-1CFE-641F-26D2-B3BB89EF5480}"/>
                </a:ext>
              </a:extLst>
            </p:cNvPr>
            <p:cNvSpPr/>
            <p:nvPr/>
          </p:nvSpPr>
          <p:spPr>
            <a:xfrm>
              <a:off x="2665154" y="4120784"/>
              <a:ext cx="132272" cy="81597"/>
            </a:xfrm>
            <a:custGeom>
              <a:avLst/>
              <a:gdLst/>
              <a:ahLst/>
              <a:cxnLst/>
              <a:rect l="l" t="t" r="r" b="b"/>
              <a:pathLst>
                <a:path w="5625" h="3470" extrusionOk="0">
                  <a:moveTo>
                    <a:pt x="5624" y="0"/>
                  </a:moveTo>
                  <a:cubicBezTo>
                    <a:pt x="5618" y="21"/>
                    <a:pt x="5611" y="47"/>
                    <a:pt x="5611" y="68"/>
                  </a:cubicBezTo>
                  <a:cubicBezTo>
                    <a:pt x="5618" y="47"/>
                    <a:pt x="5624" y="27"/>
                    <a:pt x="5624" y="0"/>
                  </a:cubicBezTo>
                  <a:close/>
                  <a:moveTo>
                    <a:pt x="5611" y="68"/>
                  </a:moveTo>
                  <a:lnTo>
                    <a:pt x="5557" y="249"/>
                  </a:lnTo>
                  <a:cubicBezTo>
                    <a:pt x="5510" y="410"/>
                    <a:pt x="5450" y="645"/>
                    <a:pt x="5363" y="933"/>
                  </a:cubicBezTo>
                  <a:cubicBezTo>
                    <a:pt x="5203" y="1513"/>
                    <a:pt x="4983" y="2311"/>
                    <a:pt x="4737" y="3229"/>
                  </a:cubicBezTo>
                  <a:lnTo>
                    <a:pt x="4737" y="3229"/>
                  </a:lnTo>
                  <a:lnTo>
                    <a:pt x="4014" y="3268"/>
                  </a:lnTo>
                  <a:lnTo>
                    <a:pt x="1115" y="3396"/>
                  </a:lnTo>
                  <a:cubicBezTo>
                    <a:pt x="746" y="3416"/>
                    <a:pt x="451" y="3436"/>
                    <a:pt x="243" y="3450"/>
                  </a:cubicBezTo>
                  <a:lnTo>
                    <a:pt x="1" y="3470"/>
                  </a:lnTo>
                  <a:lnTo>
                    <a:pt x="243" y="3463"/>
                  </a:lnTo>
                  <a:lnTo>
                    <a:pt x="1122" y="3430"/>
                  </a:lnTo>
                  <a:cubicBezTo>
                    <a:pt x="1860" y="3396"/>
                    <a:pt x="2887" y="3362"/>
                    <a:pt x="4014" y="3309"/>
                  </a:cubicBezTo>
                  <a:lnTo>
                    <a:pt x="4752" y="3268"/>
                  </a:lnTo>
                  <a:lnTo>
                    <a:pt x="4765" y="3268"/>
                  </a:lnTo>
                  <a:lnTo>
                    <a:pt x="4765" y="3255"/>
                  </a:lnTo>
                  <a:cubicBezTo>
                    <a:pt x="5014" y="2336"/>
                    <a:pt x="5228" y="1524"/>
                    <a:pt x="5390" y="940"/>
                  </a:cubicBezTo>
                  <a:cubicBezTo>
                    <a:pt x="5463" y="651"/>
                    <a:pt x="5524" y="417"/>
                    <a:pt x="5564" y="249"/>
                  </a:cubicBezTo>
                  <a:cubicBezTo>
                    <a:pt x="5584" y="175"/>
                    <a:pt x="5598" y="115"/>
                    <a:pt x="5611" y="6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2" name="Google Shape;2480;p62">
              <a:extLst>
                <a:ext uri="{FF2B5EF4-FFF2-40B4-BE49-F238E27FC236}">
                  <a16:creationId xmlns:a16="http://schemas.microsoft.com/office/drawing/2014/main" id="{34D9DFBD-8FED-37EF-C5EA-5960017F37C7}"/>
                </a:ext>
              </a:extLst>
            </p:cNvPr>
            <p:cNvSpPr/>
            <p:nvPr/>
          </p:nvSpPr>
          <p:spPr>
            <a:xfrm>
              <a:off x="2802287" y="4085560"/>
              <a:ext cx="42303" cy="22621"/>
            </a:xfrm>
            <a:custGeom>
              <a:avLst/>
              <a:gdLst/>
              <a:ahLst/>
              <a:cxnLst/>
              <a:rect l="l" t="t" r="r" b="b"/>
              <a:pathLst>
                <a:path w="1799" h="962" extrusionOk="0">
                  <a:moveTo>
                    <a:pt x="1174" y="0"/>
                  </a:moveTo>
                  <a:cubicBezTo>
                    <a:pt x="736" y="0"/>
                    <a:pt x="319" y="240"/>
                    <a:pt x="108" y="646"/>
                  </a:cubicBezTo>
                  <a:cubicBezTo>
                    <a:pt x="68" y="720"/>
                    <a:pt x="41" y="794"/>
                    <a:pt x="14" y="874"/>
                  </a:cubicBezTo>
                  <a:cubicBezTo>
                    <a:pt x="7" y="901"/>
                    <a:pt x="0" y="935"/>
                    <a:pt x="0" y="962"/>
                  </a:cubicBezTo>
                  <a:cubicBezTo>
                    <a:pt x="34" y="861"/>
                    <a:pt x="81" y="760"/>
                    <a:pt x="135" y="660"/>
                  </a:cubicBezTo>
                  <a:cubicBezTo>
                    <a:pt x="354" y="270"/>
                    <a:pt x="763" y="41"/>
                    <a:pt x="1195" y="41"/>
                  </a:cubicBezTo>
                  <a:cubicBezTo>
                    <a:pt x="1290" y="41"/>
                    <a:pt x="1387" y="53"/>
                    <a:pt x="1483" y="76"/>
                  </a:cubicBezTo>
                  <a:cubicBezTo>
                    <a:pt x="1591" y="103"/>
                    <a:pt x="1698" y="136"/>
                    <a:pt x="1799" y="183"/>
                  </a:cubicBezTo>
                  <a:cubicBezTo>
                    <a:pt x="1779" y="163"/>
                    <a:pt x="1752" y="143"/>
                    <a:pt x="1725" y="136"/>
                  </a:cubicBezTo>
                  <a:cubicBezTo>
                    <a:pt x="1651" y="96"/>
                    <a:pt x="1571" y="62"/>
                    <a:pt x="1490" y="42"/>
                  </a:cubicBezTo>
                  <a:cubicBezTo>
                    <a:pt x="1385" y="14"/>
                    <a:pt x="1279" y="0"/>
                    <a:pt x="117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3" name="Google Shape;2481;p62">
              <a:extLst>
                <a:ext uri="{FF2B5EF4-FFF2-40B4-BE49-F238E27FC236}">
                  <a16:creationId xmlns:a16="http://schemas.microsoft.com/office/drawing/2014/main" id="{8C4AFFAF-136A-103E-F816-A88196EF52C2}"/>
                </a:ext>
              </a:extLst>
            </p:cNvPr>
            <p:cNvSpPr/>
            <p:nvPr/>
          </p:nvSpPr>
          <p:spPr>
            <a:xfrm>
              <a:off x="2755095" y="4066020"/>
              <a:ext cx="43432" cy="34285"/>
            </a:xfrm>
            <a:custGeom>
              <a:avLst/>
              <a:gdLst/>
              <a:ahLst/>
              <a:cxnLst/>
              <a:rect l="l" t="t" r="r" b="b"/>
              <a:pathLst>
                <a:path w="1847" h="1458" extrusionOk="0">
                  <a:moveTo>
                    <a:pt x="1846" y="1"/>
                  </a:moveTo>
                  <a:lnTo>
                    <a:pt x="316" y="1122"/>
                  </a:lnTo>
                  <a:lnTo>
                    <a:pt x="1" y="538"/>
                  </a:lnTo>
                  <a:lnTo>
                    <a:pt x="1" y="538"/>
                  </a:lnTo>
                  <a:cubicBezTo>
                    <a:pt x="1" y="759"/>
                    <a:pt x="48" y="981"/>
                    <a:pt x="128" y="1189"/>
                  </a:cubicBezTo>
                  <a:cubicBezTo>
                    <a:pt x="142" y="1222"/>
                    <a:pt x="196" y="1450"/>
                    <a:pt x="229" y="1457"/>
                  </a:cubicBezTo>
                  <a:cubicBezTo>
                    <a:pt x="269" y="1457"/>
                    <a:pt x="303" y="1444"/>
                    <a:pt x="330" y="1410"/>
                  </a:cubicBezTo>
                  <a:cubicBezTo>
                    <a:pt x="867" y="981"/>
                    <a:pt x="1377" y="511"/>
                    <a:pt x="18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74" name="Google Shape;2482;p62">
              <a:extLst>
                <a:ext uri="{FF2B5EF4-FFF2-40B4-BE49-F238E27FC236}">
                  <a16:creationId xmlns:a16="http://schemas.microsoft.com/office/drawing/2014/main" id="{4FDA25C4-7EA4-8533-99BF-ABA718CC5FED}"/>
                </a:ext>
              </a:extLst>
            </p:cNvPr>
            <p:cNvSpPr/>
            <p:nvPr/>
          </p:nvSpPr>
          <p:spPr>
            <a:xfrm>
              <a:off x="2742327" y="4056403"/>
              <a:ext cx="68358" cy="36942"/>
            </a:xfrm>
            <a:custGeom>
              <a:avLst/>
              <a:gdLst/>
              <a:ahLst/>
              <a:cxnLst/>
              <a:rect l="l" t="t" r="r" b="b"/>
              <a:pathLst>
                <a:path w="2907" h="1571" extrusionOk="0">
                  <a:moveTo>
                    <a:pt x="2906" y="1"/>
                  </a:moveTo>
                  <a:lnTo>
                    <a:pt x="2906" y="1"/>
                  </a:lnTo>
                  <a:cubicBezTo>
                    <a:pt x="2893" y="7"/>
                    <a:pt x="2873" y="21"/>
                    <a:pt x="2859" y="27"/>
                  </a:cubicBezTo>
                  <a:lnTo>
                    <a:pt x="2738" y="115"/>
                  </a:lnTo>
                  <a:lnTo>
                    <a:pt x="2302" y="437"/>
                  </a:lnTo>
                  <a:lnTo>
                    <a:pt x="863" y="1504"/>
                  </a:lnTo>
                  <a:lnTo>
                    <a:pt x="833" y="1443"/>
                  </a:lnTo>
                  <a:lnTo>
                    <a:pt x="557" y="940"/>
                  </a:lnTo>
                  <a:lnTo>
                    <a:pt x="537" y="893"/>
                  </a:lnTo>
                  <a:lnTo>
                    <a:pt x="524" y="947"/>
                  </a:lnTo>
                  <a:cubicBezTo>
                    <a:pt x="478" y="1103"/>
                    <a:pt x="431" y="1254"/>
                    <a:pt x="394" y="1400"/>
                  </a:cubicBezTo>
                  <a:lnTo>
                    <a:pt x="394" y="1400"/>
                  </a:lnTo>
                  <a:cubicBezTo>
                    <a:pt x="345" y="1191"/>
                    <a:pt x="298" y="995"/>
                    <a:pt x="255" y="826"/>
                  </a:cubicBezTo>
                  <a:lnTo>
                    <a:pt x="242" y="772"/>
                  </a:lnTo>
                  <a:lnTo>
                    <a:pt x="222" y="826"/>
                  </a:lnTo>
                  <a:cubicBezTo>
                    <a:pt x="134" y="1127"/>
                    <a:pt x="70" y="1358"/>
                    <a:pt x="29" y="1502"/>
                  </a:cubicBezTo>
                  <a:lnTo>
                    <a:pt x="29" y="1502"/>
                  </a:lnTo>
                  <a:cubicBezTo>
                    <a:pt x="23" y="1474"/>
                    <a:pt x="17" y="1450"/>
                    <a:pt x="7" y="1430"/>
                  </a:cubicBezTo>
                  <a:cubicBezTo>
                    <a:pt x="7" y="1416"/>
                    <a:pt x="7" y="1410"/>
                    <a:pt x="0" y="1396"/>
                  </a:cubicBezTo>
                  <a:cubicBezTo>
                    <a:pt x="0" y="1410"/>
                    <a:pt x="0" y="1423"/>
                    <a:pt x="0" y="1437"/>
                  </a:cubicBezTo>
                  <a:cubicBezTo>
                    <a:pt x="7" y="1463"/>
                    <a:pt x="14" y="1497"/>
                    <a:pt x="21" y="1537"/>
                  </a:cubicBezTo>
                  <a:lnTo>
                    <a:pt x="27" y="1564"/>
                  </a:lnTo>
                  <a:lnTo>
                    <a:pt x="34" y="1537"/>
                  </a:lnTo>
                  <a:cubicBezTo>
                    <a:pt x="78" y="1412"/>
                    <a:pt x="145" y="1186"/>
                    <a:pt x="237" y="899"/>
                  </a:cubicBezTo>
                  <a:lnTo>
                    <a:pt x="237" y="899"/>
                  </a:lnTo>
                  <a:cubicBezTo>
                    <a:pt x="279" y="1073"/>
                    <a:pt x="322" y="1273"/>
                    <a:pt x="376" y="1484"/>
                  </a:cubicBezTo>
                  <a:lnTo>
                    <a:pt x="390" y="1557"/>
                  </a:lnTo>
                  <a:lnTo>
                    <a:pt x="410" y="1484"/>
                  </a:lnTo>
                  <a:cubicBezTo>
                    <a:pt x="452" y="1338"/>
                    <a:pt x="500" y="1176"/>
                    <a:pt x="548" y="1013"/>
                  </a:cubicBezTo>
                  <a:lnTo>
                    <a:pt x="548" y="1013"/>
                  </a:lnTo>
                  <a:lnTo>
                    <a:pt x="792" y="1470"/>
                  </a:lnTo>
                  <a:lnTo>
                    <a:pt x="839" y="1544"/>
                  </a:lnTo>
                  <a:lnTo>
                    <a:pt x="853" y="1571"/>
                  </a:lnTo>
                  <a:lnTo>
                    <a:pt x="873" y="1557"/>
                  </a:lnTo>
                  <a:lnTo>
                    <a:pt x="2316" y="464"/>
                  </a:lnTo>
                  <a:lnTo>
                    <a:pt x="2752" y="128"/>
                  </a:lnTo>
                  <a:cubicBezTo>
                    <a:pt x="2799" y="95"/>
                    <a:pt x="2839" y="61"/>
                    <a:pt x="2866" y="34"/>
                  </a:cubicBezTo>
                  <a:cubicBezTo>
                    <a:pt x="2893" y="14"/>
                    <a:pt x="2906" y="1"/>
                    <a:pt x="29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133" name="Google Shape;2424;p62">
            <a:extLst>
              <a:ext uri="{FF2B5EF4-FFF2-40B4-BE49-F238E27FC236}">
                <a16:creationId xmlns:a16="http://schemas.microsoft.com/office/drawing/2014/main" id="{C1D1E751-999E-4E4C-0826-6D328F884065}"/>
              </a:ext>
            </a:extLst>
          </p:cNvPr>
          <p:cNvSpPr txBox="1">
            <a:spLocks/>
          </p:cNvSpPr>
          <p:nvPr/>
        </p:nvSpPr>
        <p:spPr>
          <a:xfrm>
            <a:off x="1139712" y="606179"/>
            <a:ext cx="4448100" cy="1340031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8000" dirty="0">
                <a:latin typeface="+mj-lt"/>
              </a:rPr>
              <a:t>Thanks!</a:t>
            </a:r>
          </a:p>
        </p:txBody>
      </p:sp>
      <p:sp>
        <p:nvSpPr>
          <p:cNvPr id="134" name="Google Shape;2483;p62">
            <a:extLst>
              <a:ext uri="{FF2B5EF4-FFF2-40B4-BE49-F238E27FC236}">
                <a16:creationId xmlns:a16="http://schemas.microsoft.com/office/drawing/2014/main" id="{526C5975-F678-F4A6-5FAD-1E870E78BFF2}"/>
              </a:ext>
            </a:extLst>
          </p:cNvPr>
          <p:cNvSpPr txBox="1">
            <a:spLocks/>
          </p:cNvSpPr>
          <p:nvPr/>
        </p:nvSpPr>
        <p:spPr>
          <a:xfrm>
            <a:off x="1168328" y="2529818"/>
            <a:ext cx="4448100" cy="110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000" dirty="0">
                <a:solidFill>
                  <a:schemeClr val="accent6">
                    <a:lumMod val="10000"/>
                  </a:schemeClr>
                </a:solidFill>
                <a:latin typeface="+mj-lt"/>
                <a:ea typeface="Poppins SemiBold"/>
                <a:cs typeface="Poppins SemiBold"/>
                <a:sym typeface="Poppins SemiBold"/>
              </a:rPr>
              <a:t>Do you have any questions?</a:t>
            </a:r>
          </a:p>
          <a:p>
            <a:pPr algn="ctr"/>
            <a:endParaRPr lang="en-GB" sz="2000" dirty="0">
              <a:solidFill>
                <a:schemeClr val="accent6">
                  <a:lumMod val="10000"/>
                </a:schemeClr>
              </a:solidFill>
              <a:latin typeface="+mj-lt"/>
              <a:ea typeface="Poppins SemiBold"/>
              <a:cs typeface="Poppins SemiBold"/>
              <a:sym typeface="Poppins SemiBold"/>
            </a:endParaRPr>
          </a:p>
          <a:p>
            <a:pPr algn="ctr"/>
            <a:endParaRPr lang="en-GB" sz="2000" dirty="0">
              <a:solidFill>
                <a:schemeClr val="accent6">
                  <a:lumMod val="10000"/>
                </a:schemeClr>
              </a:solidFill>
              <a:latin typeface="+mj-lt"/>
              <a:ea typeface="Poppins SemiBold"/>
              <a:cs typeface="Poppins SemiBold"/>
              <a:sym typeface="Poppins SemiBold"/>
            </a:endParaRPr>
          </a:p>
          <a:p>
            <a:pPr algn="ctr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2219028@student.uwtsd.ac.uk</a:t>
            </a:r>
          </a:p>
          <a:p>
            <a:pPr algn="ctr"/>
            <a:r>
              <a:rPr lang="en-GB" dirty="0">
                <a:solidFill>
                  <a:schemeClr val="accent6">
                    <a:lumMod val="10000"/>
                  </a:schemeClr>
                </a:solidFill>
                <a:latin typeface="+mj-lt"/>
              </a:rPr>
              <a:t>+44 7400 20 38 30</a:t>
            </a:r>
          </a:p>
        </p:txBody>
      </p:sp>
      <p:pic>
        <p:nvPicPr>
          <p:cNvPr id="135" name="Picture 134" descr="Sitemap - The Shop">
            <a:extLst>
              <a:ext uri="{FF2B5EF4-FFF2-40B4-BE49-F238E27FC236}">
                <a16:creationId xmlns:a16="http://schemas.microsoft.com/office/drawing/2014/main" id="{5A571C1C-23A5-D98B-A26D-F01E91E5B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03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4F7C4B-FDEE-567E-03CA-0453937AF2BE}"/>
              </a:ext>
            </a:extLst>
          </p:cNvPr>
          <p:cNvSpPr txBox="1"/>
          <p:nvPr/>
        </p:nvSpPr>
        <p:spPr>
          <a:xfrm>
            <a:off x="1443135" y="155510"/>
            <a:ext cx="535577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E5C4068-4E64-2283-B486-F8FD15BD3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240" y="786452"/>
            <a:ext cx="8826760" cy="3844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Cainey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Six Principles for a More Dynamic and Effective UK–China Strategy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Rusi.org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www.rusi.org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/explore-our-research/publications/policy-briefs/six-principles-more-dynamic-and-effective-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-strategy [Accessed </a:t>
            </a:r>
            <a:r>
              <a:rPr lang="en-US" alt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Dec. 2024].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Crookes, P.I. and Farnell, J. (2019). The UK’s Strategic Partnership with China beyond Brexit: Economic Opportunities Facing Political Constraints.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Journal of Current Chinese Affairs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48(1), p.186810261985878.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doi.org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/10.1177/1868102619858783.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Garst, D.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Chinese Business Etiquette: Essential Tips for Success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Daniel Garst - China Consultant.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danielgarst.com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-business-etiquette-tips-for-success/.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Hofstede, G. (2019).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Geert Hofstede and Gert Jan Hofstede on culture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Geert Hofstede.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geerthofstede.com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Hofstede, G. (2024).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globe Hofstede’s Globe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Geert Hofstede.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geerthofstede.com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hofstedes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-globe/.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Ingrams, S. (2024).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Octopus Energy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Which?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www.which.co.uk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/reviews/energy-companies/article/energy-company-reviews/octopus-energy-aESDM2a8ISWP.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King, C. (2024).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China State Construction: The Globe’s Largest Contractor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constructiondigital.com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constructiondigital.com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/articles/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-state-construction-the-globes-largest-contractor.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 descr="Sitemap - The Shop">
            <a:extLst>
              <a:ext uri="{FF2B5EF4-FFF2-40B4-BE49-F238E27FC236}">
                <a16:creationId xmlns:a16="http://schemas.microsoft.com/office/drawing/2014/main" id="{CFD77335-2B17-B1CD-671E-0524B6383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908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8C588-911E-9649-54D2-24D42539D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353AEA97-7500-92C7-3903-BA3CC8143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580" y="803995"/>
            <a:ext cx="8776996" cy="329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Kristjánsdóttir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H. and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Guðlaugsson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Þ.Ö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(2019). Cultural and geographical distance: effects on UK exports.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Applied Economics Letters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27(4), pp.275–279.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doi.org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/10.1080/13504851.2019.1613495.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Lawson, A. (2022). Octopus Energy’s Greg Jackson: ‘Climate change is no longer this vague thing’.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Guardian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11 Jun.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www.theguardian.com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/business/2022/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/11/octopus-energys-greg-jackson-climate-change-is-no-longer-this-vague-thing.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Liu, C., Lu, J. and Zhan, Y. (2021). Cultural differences in business negotiations between China and the UK’ (from the 6th International conference on modern management and education technology,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Hunlunbuir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Advances in Social Science, Education and Humanities Research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[online] 582, pp.433–437.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hau.repository.guildhe.ac.uk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/id/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eprint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/17763/1/Chuanqi%20Liu%20Cultural%20differences%20UPLOAD.pdf.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Mangan, J. and Lalwani, C. (2016).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 Logistics and Supply Chain Management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 Books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John Wiley &amp; Sons.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books.google.co.uk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/books/about/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Global_Logistics_and_Supply_Chain_Manage.html?id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=5BsWCgAAQBAJ&amp;redir_esc=y.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Picture 1" descr="Sitemap - The Shop">
            <a:extLst>
              <a:ext uri="{FF2B5EF4-FFF2-40B4-BE49-F238E27FC236}">
                <a16:creationId xmlns:a16="http://schemas.microsoft.com/office/drawing/2014/main" id="{8B59560C-D11E-7D08-A940-D72A7FA06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687" y="4851918"/>
            <a:ext cx="869313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774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5B123-DAD3-EFD6-0DFA-6C9DEEB51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AE3B2B9-04C5-F215-DF2C-AAFE3E4C2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792" y="1046973"/>
            <a:ext cx="7769290" cy="2182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Minkov, M. (2013).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Cross-Cultural Analysis The Science and Art of Comparing the World’s Modern Societies and Their Cultures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www.google.co.uk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/books/edition/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Cross_Cultural_Analysis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/CU2BXnffuFoC?hl=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en&amp;gbpv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=0 [Accessed 1 Dec. 2024].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Simon (2024).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Language Barriers Affect Business Communication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Simonandsimon.co.uk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www.simonandsimon.co.uk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/blog/how-language-barriers-affect-business-communication.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Verot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role of guanxi in Chinese business culture - Marketing China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GMA. Available at: https://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marketingtochina.com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/the-role-of-guanxi-in-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-business-culture/.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483251"/>
      </p:ext>
    </p:extLst>
  </p:cSld>
  <p:clrMapOvr>
    <a:masterClrMapping/>
  </p:clrMapOvr>
</p:sld>
</file>

<file path=ppt/theme/theme1.xml><?xml version="1.0" encoding="utf-8"?>
<a:theme xmlns:a="http://schemas.openxmlformats.org/drawingml/2006/main" name="Assertive Communication Workshop by Slidesgo">
  <a:themeElements>
    <a:clrScheme name="Simple Light">
      <a:dk1>
        <a:srgbClr val="222F3E"/>
      </a:dk1>
      <a:lt1>
        <a:srgbClr val="FECA57"/>
      </a:lt1>
      <a:dk2>
        <a:srgbClr val="576574"/>
      </a:dk2>
      <a:lt2>
        <a:srgbClr val="6F4439"/>
      </a:lt2>
      <a:accent1>
        <a:srgbClr val="AA6550"/>
      </a:accent1>
      <a:accent2>
        <a:srgbClr val="FF9F43"/>
      </a:accent2>
      <a:accent3>
        <a:srgbClr val="FFC543"/>
      </a:accent3>
      <a:accent4>
        <a:srgbClr val="E0E0E0"/>
      </a:accent4>
      <a:accent5>
        <a:srgbClr val="ECECEC"/>
      </a:accent5>
      <a:accent6>
        <a:srgbClr val="F8F8F8"/>
      </a:accent6>
      <a:hlink>
        <a:srgbClr val="222F3E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1325</Words>
  <Application>Microsoft Office PowerPoint</Application>
  <PresentationFormat>On-screen Show (16:9)</PresentationFormat>
  <Paragraphs>171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Poppins</vt:lpstr>
      <vt:lpstr>Arial</vt:lpstr>
      <vt:lpstr>Poppins Medium</vt:lpstr>
      <vt:lpstr>Wingdings</vt:lpstr>
      <vt:lpstr>Times New Roman</vt:lpstr>
      <vt:lpstr>Poppins SemiBold</vt:lpstr>
      <vt:lpstr>Open Sans</vt:lpstr>
      <vt:lpstr>Bebas Neue</vt:lpstr>
      <vt:lpstr>Cabin</vt:lpstr>
      <vt:lpstr>Assertive Communication Workshop by Slidesgo</vt:lpstr>
      <vt:lpstr>PowerPoint Presentation</vt:lpstr>
      <vt:lpstr>Cross Cultural Negotiations</vt:lpstr>
      <vt:lpstr>Presentation Outline</vt:lpstr>
      <vt:lpstr>What is Culture?</vt:lpstr>
      <vt:lpstr>Octopus Energy &amp; CSCEC</vt:lpstr>
      <vt:lpstr>Hofstede’s Cultural Dimensions</vt:lpstr>
      <vt:lpstr>Chinese Business Etiquette</vt:lpstr>
      <vt:lpstr>Challenges and Solutions</vt:lpstr>
      <vt:lpstr>Guanxi (Relationships and Networks)</vt:lpstr>
      <vt:lpstr>Language Barrier</vt:lpstr>
      <vt:lpstr>Time Zone and Geographical Barriers</vt:lpstr>
      <vt:lpstr> Decision-Making</vt:lpstr>
      <vt:lpstr>Successful Negotiation Strategy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Valentin borisov</cp:lastModifiedBy>
  <cp:revision>7</cp:revision>
  <dcterms:modified xsi:type="dcterms:W3CDTF">2024-12-13T00:33:28Z</dcterms:modified>
</cp:coreProperties>
</file>