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45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6685"/>
    <a:srgbClr val="ED32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338CB1-AE60-4BB9-3EFE-E2605B561F2F}" v="6561" dt="2022-11-10T03:32:28.536"/>
    <p1510:client id="{50D910B0-2E33-849E-8D22-44EEDCCEB892}" v="2623" dt="2022-10-27T15:06:55.240"/>
    <p1510:client id="{5237E9F7-76F9-B4F0-B2D7-A768EE904A8D}" v="1" dt="2022-10-23T08:59:56.302"/>
    <p1510:client id="{5395213E-CF14-283E-6B21-B20803FE95AD}" v="67" dt="2022-11-03T00:35:48.201"/>
    <p1510:client id="{7D3C87E7-F632-8D0F-0E6A-778E42C2E716}" v="2401" dt="2022-10-27T16:49:48.329"/>
    <p1510:client id="{B4335E96-B7FB-E590-6F67-FC788D2F33DB}" v="1413" dt="2022-11-02T18:33:52.231"/>
    <p1510:client id="{D439B0B3-2F53-3940-AE18-78B4BDDC35A3}" v="720" dt="2022-10-20T19:34:45.316"/>
    <p1510:client id="{DBD9B66F-7EF3-9920-16B4-F41B0F1B60C4}" v="918" dt="2022-11-06T10:08:49.6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–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Light Style 3 –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sha Khan (2209403)" userId="S::2209403@student.uwtsd.ac.uk::331ae144-0cd8-4a10-b1a4-e2c883112002" providerId="AD" clId="Web-{50D910B0-2E33-849E-8D22-44EEDCCEB892}"/>
    <pc:docChg chg="modSld">
      <pc:chgData name="Aisha Khan (2209403)" userId="S::2209403@student.uwtsd.ac.uk::331ae144-0cd8-4a10-b1a4-e2c883112002" providerId="AD" clId="Web-{50D910B0-2E33-849E-8D22-44EEDCCEB892}" dt="2022-10-27T14:53:27.445" v="2609"/>
      <pc:docMkLst>
        <pc:docMk/>
      </pc:docMkLst>
      <pc:sldChg chg="addSp delSp modSp">
        <pc:chgData name="Aisha Khan (2209403)" userId="S::2209403@student.uwtsd.ac.uk::331ae144-0cd8-4a10-b1a4-e2c883112002" providerId="AD" clId="Web-{50D910B0-2E33-849E-8D22-44EEDCCEB892}" dt="2022-10-26T19:17:58.683" v="211"/>
        <pc:sldMkLst>
          <pc:docMk/>
          <pc:sldMk cId="311717606" sldId="256"/>
        </pc:sldMkLst>
        <pc:spChg chg="mo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2" creationId="{D3852289-16BF-DDB0-67AE-0D15C708180B}"/>
          </ac:spMkLst>
        </pc:spChg>
        <pc:spChg chg="mo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3" creationId="{4066CF24-66C5-2B3D-5308-D403790FC1B3}"/>
          </ac:spMkLst>
        </pc:spChg>
        <pc:spChg chg="del">
          <ac:chgData name="Aisha Khan (2209403)" userId="S::2209403@student.uwtsd.ac.uk::331ae144-0cd8-4a10-b1a4-e2c883112002" providerId="AD" clId="Web-{50D910B0-2E33-849E-8D22-44EEDCCEB892}" dt="2022-10-26T19:17:09.057" v="210"/>
          <ac:spMkLst>
            <pc:docMk/>
            <pc:sldMk cId="311717606" sldId="256"/>
            <ac:spMk id="65" creationId="{081EA652-8C6A-4E69-BEB9-170809474553}"/>
          </ac:spMkLst>
        </pc:spChg>
        <pc:spChg chg="del">
          <ac:chgData name="Aisha Khan (2209403)" userId="S::2209403@student.uwtsd.ac.uk::331ae144-0cd8-4a10-b1a4-e2c883112002" providerId="AD" clId="Web-{50D910B0-2E33-849E-8D22-44EEDCCEB892}" dt="2022-10-26T19:17:09.057" v="210"/>
          <ac:spMkLst>
            <pc:docMk/>
            <pc:sldMk cId="311717606" sldId="256"/>
            <ac:spMk id="66" creationId="{5298780A-33B9-4EA2-8F67-DE68AD62841B}"/>
          </ac:spMkLst>
        </pc:spChg>
        <pc:spChg chg="del">
          <ac:chgData name="Aisha Khan (2209403)" userId="S::2209403@student.uwtsd.ac.uk::331ae144-0cd8-4a10-b1a4-e2c883112002" providerId="AD" clId="Web-{50D910B0-2E33-849E-8D22-44EEDCCEB892}" dt="2022-10-26T19:17:09.057" v="210"/>
          <ac:spMkLst>
            <pc:docMk/>
            <pc:sldMk cId="311717606" sldId="256"/>
            <ac:spMk id="67" creationId="{7F488E8B-4E1E-4402-8935-D4E6C02615C7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72" creationId="{76EFD3D9-44F0-4267-BCC1-1613E79D8274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74" creationId="{A779A851-95D6-41AF-937A-B0E4B7F6FA8D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76" creationId="{953FB2E7-B6CB-429C-81EB-D9516D6D5C8D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78" creationId="{2EC40DB1-B719-4A13-9A4D-0966B4B27866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80" creationId="{82211336-CFF3-412D-868A-6679C1004C45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85" creationId="{6F5A5072-7B47-4D32-B52A-4EBBF590B8A5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87" creationId="{9715DAF0-AE1B-46C9-8A6B-DB2AA05AB91D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89" creationId="{6016219D-510E-4184-9090-6D5578A87BD1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91" creationId="{AFF4A713-7B75-4B21-90D7-5AB19547C728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93" creationId="{DC631C0B-6DA6-4E57-8231-CE32B3434A7E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17:58.683" v="211"/>
          <ac:spMkLst>
            <pc:docMk/>
            <pc:sldMk cId="311717606" sldId="256"/>
            <ac:spMk id="95" creationId="{C29501E6-A978-4A61-9689-9085AF97A53A}"/>
          </ac:spMkLst>
        </pc:spChg>
      </pc:sldChg>
      <pc:sldChg chg="addSp delSp modSp">
        <pc:chgData name="Aisha Khan (2209403)" userId="S::2209403@student.uwtsd.ac.uk::331ae144-0cd8-4a10-b1a4-e2c883112002" providerId="AD" clId="Web-{50D910B0-2E33-849E-8D22-44EEDCCEB892}" dt="2022-10-27T14:53:27.445" v="2609"/>
        <pc:sldMkLst>
          <pc:docMk/>
          <pc:sldMk cId="1147010734" sldId="257"/>
        </pc:sldMkLst>
        <pc:spChg chg="add del">
          <ac:chgData name="Aisha Khan (2209403)" userId="S::2209403@student.uwtsd.ac.uk::331ae144-0cd8-4a10-b1a4-e2c883112002" providerId="AD" clId="Web-{50D910B0-2E33-849E-8D22-44EEDCCEB892}" dt="2022-10-26T19:21:05.954" v="236"/>
          <ac:spMkLst>
            <pc:docMk/>
            <pc:sldMk cId="1147010734" sldId="257"/>
            <ac:spMk id="386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5.954" v="236"/>
          <ac:spMkLst>
            <pc:docMk/>
            <pc:sldMk cId="1147010734" sldId="257"/>
            <ac:spMk id="387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5.954" v="236"/>
          <ac:spMkLst>
            <pc:docMk/>
            <pc:sldMk cId="1147010734" sldId="257"/>
            <ac:spMk id="388" creationId="{C37E9D4B-7BFA-4D10-B666-547BAC499469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3.793" v="213"/>
          <ac:spMkLst>
            <pc:docMk/>
            <pc:sldMk cId="1147010734" sldId="257"/>
            <ac:spMk id="393" creationId="{AB8C311F-7253-4AED-9701-7FC0708C41C7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3.793" v="213"/>
          <ac:spMkLst>
            <pc:docMk/>
            <pc:sldMk cId="1147010734" sldId="257"/>
            <ac:spMk id="395" creationId="{E2384209-CB15-4CDF-9D31-C44FD9A3F20D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3.793" v="213"/>
          <ac:spMkLst>
            <pc:docMk/>
            <pc:sldMk cId="1147010734" sldId="257"/>
            <ac:spMk id="397" creationId="{2633B3B5-CC90-43F0-8714-D31D1F3F0209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3.793" v="213"/>
          <ac:spMkLst>
            <pc:docMk/>
            <pc:sldMk cId="1147010734" sldId="257"/>
            <ac:spMk id="399" creationId="{A8D57A06-A426-446D-B02C-A2DC6B62E45E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8.308" v="215"/>
          <ac:spMkLst>
            <pc:docMk/>
            <pc:sldMk cId="1147010734" sldId="257"/>
            <ac:spMk id="401" creationId="{AB8C311F-7253-4AED-9701-7FC0708C41C7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8.308" v="215"/>
          <ac:spMkLst>
            <pc:docMk/>
            <pc:sldMk cId="1147010734" sldId="257"/>
            <ac:spMk id="402" creationId="{FD073016-B734-483B-8953-5BADEE145112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8.308" v="215"/>
          <ac:spMkLst>
            <pc:docMk/>
            <pc:sldMk cId="1147010734" sldId="257"/>
            <ac:spMk id="403" creationId="{90A7EAB6-59D3-4325-8DE6-E0CA4009CE53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18.308" v="215"/>
          <ac:spMkLst>
            <pc:docMk/>
            <pc:sldMk cId="1147010734" sldId="257"/>
            <ac:spMk id="404" creationId="{A8D57A06-A426-446D-B02C-A2DC6B62E45E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36.746" v="217"/>
          <ac:spMkLst>
            <pc:docMk/>
            <pc:sldMk cId="1147010734" sldId="257"/>
            <ac:spMk id="406" creationId="{AB8C311F-7253-4AED-9701-7FC0708C41C7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36.746" v="217"/>
          <ac:spMkLst>
            <pc:docMk/>
            <pc:sldMk cId="1147010734" sldId="257"/>
            <ac:spMk id="407" creationId="{FD073016-B734-483B-8953-5BADEE145112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36.746" v="217"/>
          <ac:spMkLst>
            <pc:docMk/>
            <pc:sldMk cId="1147010734" sldId="257"/>
            <ac:spMk id="408" creationId="{90A7EAB6-59D3-4325-8DE6-E0CA4009CE53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36.746" v="217"/>
          <ac:spMkLst>
            <pc:docMk/>
            <pc:sldMk cId="1147010734" sldId="257"/>
            <ac:spMk id="409" creationId="{A8D57A06-A426-446D-B02C-A2DC6B62E45E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49.481" v="219"/>
          <ac:spMkLst>
            <pc:docMk/>
            <pc:sldMk cId="1147010734" sldId="257"/>
            <ac:spMk id="411" creationId="{32BC26D8-82FB-445E-AA49-62A77D7C1EE0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49.481" v="219"/>
          <ac:spMkLst>
            <pc:docMk/>
            <pc:sldMk cId="1147010734" sldId="257"/>
            <ac:spMk id="412" creationId="{CB44330D-EA18-4254-AA95-EB49948539B8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54.622" v="221"/>
          <ac:spMkLst>
            <pc:docMk/>
            <pc:sldMk cId="1147010734" sldId="257"/>
            <ac:spMk id="414" creationId="{0B761509-3B9A-49A6-A84B-C3D86811697D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8:54.622" v="221"/>
          <ac:spMkLst>
            <pc:docMk/>
            <pc:sldMk cId="1147010734" sldId="257"/>
            <ac:spMk id="415" creationId="{91DE43FD-EB47-414A-B0AB-169B0FFFA527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9:02.403" v="223"/>
          <ac:spMkLst>
            <pc:docMk/>
            <pc:sldMk cId="1147010734" sldId="257"/>
            <ac:spMk id="419" creationId="{7C1E5815-D54C-487F-A054-6D4930ADE3DF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9:02.403" v="223"/>
          <ac:spMkLst>
            <pc:docMk/>
            <pc:sldMk cId="1147010734" sldId="257"/>
            <ac:spMk id="420" creationId="{736F0DFD-0954-464F-BF12-DD2E6F6E0380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9:23.123" v="225"/>
          <ac:spMkLst>
            <pc:docMk/>
            <pc:sldMk cId="1147010734" sldId="257"/>
            <ac:spMk id="422" creationId="{B9FF99BD-075F-4761-A995-6FC574BD25EA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9:23.123" v="225"/>
          <ac:spMkLst>
            <pc:docMk/>
            <pc:sldMk cId="1147010734" sldId="257"/>
            <ac:spMk id="423" creationId="{A7B21A54-9BA3-4EA9-B460-5A829ADD9051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9:23.123" v="225"/>
          <ac:spMkLst>
            <pc:docMk/>
            <pc:sldMk cId="1147010734" sldId="257"/>
            <ac:spMk id="424" creationId="{6FA8F714-B9D8-488A-8CCA-E9948FF913A9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19:43.811" v="227"/>
          <ac:spMkLst>
            <pc:docMk/>
            <pc:sldMk cId="1147010734" sldId="257"/>
            <ac:spMk id="426" creationId="{CA815F2C-4E80-4019-8E59-FAD3F7F8473D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0:40.890" v="229"/>
          <ac:spMkLst>
            <pc:docMk/>
            <pc:sldMk cId="1147010734" sldId="257"/>
            <ac:spMk id="428" creationId="{B649E800-A5C8-49A0-A453-ED537DA3156A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0:40.890" v="229"/>
          <ac:spMkLst>
            <pc:docMk/>
            <pc:sldMk cId="1147010734" sldId="257"/>
            <ac:spMk id="429" creationId="{8BA67DD7-B75D-4A30-90A4-EEA9F64AF11B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0:53.813" v="231"/>
          <ac:spMkLst>
            <pc:docMk/>
            <pc:sldMk cId="1147010734" sldId="257"/>
            <ac:spMk id="433" creationId="{B9FF99BD-075F-4761-A995-6FC574BD25EA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0:53.813" v="231"/>
          <ac:spMkLst>
            <pc:docMk/>
            <pc:sldMk cId="1147010734" sldId="257"/>
            <ac:spMk id="434" creationId="{A7B21A54-9BA3-4EA9-B460-5A829ADD9051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0:53.813" v="231"/>
          <ac:spMkLst>
            <pc:docMk/>
            <pc:sldMk cId="1147010734" sldId="257"/>
            <ac:spMk id="435" creationId="{6FA8F714-B9D8-488A-8CCA-E9948FF913A9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1.875" v="233"/>
          <ac:spMkLst>
            <pc:docMk/>
            <pc:sldMk cId="1147010734" sldId="257"/>
            <ac:spMk id="437" creationId="{69D184B2-2226-4E31-BCCB-444330767440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1.875" v="233"/>
          <ac:spMkLst>
            <pc:docMk/>
            <pc:sldMk cId="1147010734" sldId="257"/>
            <ac:spMk id="438" creationId="{1AC4D4E3-486A-464A-8EC8-D44881097267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1.875" v="233"/>
          <ac:spMkLst>
            <pc:docMk/>
            <pc:sldMk cId="1147010734" sldId="257"/>
            <ac:spMk id="439" creationId="{864DE13E-58EB-4475-B79C-0D4FC651239B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5.922" v="235"/>
          <ac:spMkLst>
            <pc:docMk/>
            <pc:sldMk cId="1147010734" sldId="257"/>
            <ac:spMk id="441" creationId="{69D184B2-2226-4E31-BCCB-444330767440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5.922" v="235"/>
          <ac:spMkLst>
            <pc:docMk/>
            <pc:sldMk cId="1147010734" sldId="257"/>
            <ac:spMk id="442" creationId="{1AC4D4E3-486A-464A-8EC8-D44881097267}"/>
          </ac:spMkLst>
        </pc:spChg>
        <pc:spChg chg="add del">
          <ac:chgData name="Aisha Khan (2209403)" userId="S::2209403@student.uwtsd.ac.uk::331ae144-0cd8-4a10-b1a4-e2c883112002" providerId="AD" clId="Web-{50D910B0-2E33-849E-8D22-44EEDCCEB892}" dt="2022-10-26T19:21:05.922" v="235"/>
          <ac:spMkLst>
            <pc:docMk/>
            <pc:sldMk cId="1147010734" sldId="257"/>
            <ac:spMk id="443" creationId="{864DE13E-58EB-4475-B79C-0D4FC651239B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21:05.954" v="236"/>
          <ac:spMkLst>
            <pc:docMk/>
            <pc:sldMk cId="1147010734" sldId="257"/>
            <ac:spMk id="445" creationId="{69D184B2-2226-4E31-BCCB-444330767440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21:05.954" v="236"/>
          <ac:spMkLst>
            <pc:docMk/>
            <pc:sldMk cId="1147010734" sldId="257"/>
            <ac:spMk id="446" creationId="{1AC4D4E3-486A-464A-8EC8-D44881097267}"/>
          </ac:spMkLst>
        </pc:spChg>
        <pc:spChg chg="add">
          <ac:chgData name="Aisha Khan (2209403)" userId="S::2209403@student.uwtsd.ac.uk::331ae144-0cd8-4a10-b1a4-e2c883112002" providerId="AD" clId="Web-{50D910B0-2E33-849E-8D22-44EEDCCEB892}" dt="2022-10-26T19:21:05.954" v="236"/>
          <ac:spMkLst>
            <pc:docMk/>
            <pc:sldMk cId="1147010734" sldId="257"/>
            <ac:spMk id="447" creationId="{864DE13E-58EB-4475-B79C-0D4FC651239B}"/>
          </ac:spMkLst>
        </pc:spChg>
        <pc:grpChg chg="add del">
          <ac:chgData name="Aisha Khan (2209403)" userId="S::2209403@student.uwtsd.ac.uk::331ae144-0cd8-4a10-b1a4-e2c883112002" providerId="AD" clId="Web-{50D910B0-2E33-849E-8D22-44EEDCCEB892}" dt="2022-10-26T19:18:54.622" v="221"/>
          <ac:grpSpMkLst>
            <pc:docMk/>
            <pc:sldMk cId="1147010734" sldId="257"/>
            <ac:grpSpMk id="416" creationId="{58495BCC-CE77-4CC2-952E-846F41119FD5}"/>
          </ac:grpSpMkLst>
        </pc:grpChg>
        <pc:grpChg chg="add del">
          <ac:chgData name="Aisha Khan (2209403)" userId="S::2209403@student.uwtsd.ac.uk::331ae144-0cd8-4a10-b1a4-e2c883112002" providerId="AD" clId="Web-{50D910B0-2E33-849E-8D22-44EEDCCEB892}" dt="2022-10-26T19:20:40.890" v="229"/>
          <ac:grpSpMkLst>
            <pc:docMk/>
            <pc:sldMk cId="1147010734" sldId="257"/>
            <ac:grpSpMk id="430" creationId="{E8C5FC48-0A3C-4D6D-A0D5-EEE93213DBBE}"/>
          </ac:grpSpMkLst>
        </pc:grpChg>
        <pc:graphicFrameChg chg="mod modGraphic">
          <ac:chgData name="Aisha Khan (2209403)" userId="S::2209403@student.uwtsd.ac.uk::331ae144-0cd8-4a10-b1a4-e2c883112002" providerId="AD" clId="Web-{50D910B0-2E33-849E-8D22-44EEDCCEB892}" dt="2022-10-27T14:53:27.445" v="2609"/>
          <ac:graphicFrameMkLst>
            <pc:docMk/>
            <pc:sldMk cId="1147010734" sldId="257"/>
            <ac:graphicFrameMk id="4" creationId="{0685C930-5FA8-591C-84CD-39F479143029}"/>
          </ac:graphicFrameMkLst>
        </pc:graphicFrameChg>
      </pc:sldChg>
    </pc:docChg>
  </pc:docChgLst>
  <pc:docChgLst>
    <pc:chgData name="Aisha Khan (2209403)" userId="S::2209403@student.uwtsd.ac.uk::331ae144-0cd8-4a10-b1a4-e2c883112002" providerId="AD" clId="Web-{D439B0B3-2F53-3940-AE18-78B4BDDC35A3}"/>
    <pc:docChg chg="modSld addMainMaster delMainMaster">
      <pc:chgData name="Aisha Khan (2209403)" userId="S::2209403@student.uwtsd.ac.uk::331ae144-0cd8-4a10-b1a4-e2c883112002" providerId="AD" clId="Web-{D439B0B3-2F53-3940-AE18-78B4BDDC35A3}" dt="2022-10-20T19:34:45.316" v="838"/>
      <pc:docMkLst>
        <pc:docMk/>
      </pc:docMkLst>
      <pc:sldChg chg="addSp delSp modSp mod setBg modClrScheme chgLayout">
        <pc:chgData name="Aisha Khan (2209403)" userId="S::2209403@student.uwtsd.ac.uk::331ae144-0cd8-4a10-b1a4-e2c883112002" providerId="AD" clId="Web-{D439B0B3-2F53-3940-AE18-78B4BDDC35A3}" dt="2022-10-20T18:59:39.192" v="274"/>
        <pc:sldMkLst>
          <pc:docMk/>
          <pc:sldMk cId="311717606" sldId="256"/>
        </pc:sldMkLst>
        <pc:spChg chg="mod ord">
          <ac:chgData name="Aisha Khan (2209403)" userId="S::2209403@student.uwtsd.ac.uk::331ae144-0cd8-4a10-b1a4-e2c883112002" providerId="AD" clId="Web-{D439B0B3-2F53-3940-AE18-78B4BDDC35A3}" dt="2022-10-20T18:59:39.192" v="274"/>
          <ac:spMkLst>
            <pc:docMk/>
            <pc:sldMk cId="311717606" sldId="256"/>
            <ac:spMk id="2" creationId="{D3852289-16BF-DDB0-67AE-0D15C708180B}"/>
          </ac:spMkLst>
        </pc:spChg>
        <pc:spChg chg="mod ord">
          <ac:chgData name="Aisha Khan (2209403)" userId="S::2209403@student.uwtsd.ac.uk::331ae144-0cd8-4a10-b1a4-e2c883112002" providerId="AD" clId="Web-{D439B0B3-2F53-3940-AE18-78B4BDDC35A3}" dt="2022-10-20T18:59:39.192" v="274"/>
          <ac:spMkLst>
            <pc:docMk/>
            <pc:sldMk cId="311717606" sldId="256"/>
            <ac:spMk id="3" creationId="{4066CF24-66C5-2B3D-5308-D403790FC1B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7:15.164" v="253"/>
          <ac:spMkLst>
            <pc:docMk/>
            <pc:sldMk cId="311717606" sldId="256"/>
            <ac:spMk id="8" creationId="{DDE99ED2-38AE-4E6B-A2FB-3BAA4547B62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7:37.369" v="257"/>
          <ac:spMkLst>
            <pc:docMk/>
            <pc:sldMk cId="311717606" sldId="256"/>
            <ac:spMk id="9" creationId="{C1DD1A8A-57D5-4A81-AD04-532B043C561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7:37.369" v="257"/>
          <ac:spMkLst>
            <pc:docMk/>
            <pc:sldMk cId="311717606" sldId="256"/>
            <ac:spMk id="11" creationId="{007891EC-4501-44ED-A8C8-B11B6DB767A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12" creationId="{84617302-4B0D-4351-A6BB-6F0930D943A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7:40.119" v="259"/>
          <ac:spMkLst>
            <pc:docMk/>
            <pc:sldMk cId="311717606" sldId="256"/>
            <ac:spMk id="13" creationId="{AC14302F-E955-47D0-A56B-D1D1A6953B5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16" creationId="{A6D7111A-21E5-4EE9-8A78-10E5530F011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7:27.587" v="255"/>
          <ac:spMkLst>
            <pc:docMk/>
            <pc:sldMk cId="311717606" sldId="256"/>
            <ac:spMk id="17" creationId="{0DBF1ABE-8590-450D-BB49-BDDCCF3EEA9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7:58.464" v="261"/>
          <ac:spMkLst>
            <pc:docMk/>
            <pc:sldMk cId="311717606" sldId="256"/>
            <ac:spMk id="20" creationId="{22689967-BCE4-4CB3-AB4A-E9B6EC055F8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22" creationId="{35E9085E-E730-4768-83D4-6CB7E989715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24" creationId="{973272FE-A474-4CAE-8CA2-BCC8B476C3F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26" creationId="{E07981EA-05A6-437C-88D7-B377B92B031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27" creationId="{88294908-8B00-4F58-BBBA-20F71A40AA9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28" creationId="{15E3C750-986E-4769-B1AE-49289FBEE75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29" creationId="{4364C879-1404-4203-8E9D-CC5DE0A621A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30" creationId="{DA2C7802-C2E0-4218-8F89-8DD7CCD2CD1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31" creationId="{A3969E80-A77B-49FC-9122-D89AFD5EE11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18.919" v="263"/>
          <ac:spMkLst>
            <pc:docMk/>
            <pc:sldMk cId="311717606" sldId="256"/>
            <ac:spMk id="32" creationId="{1849CA57-76BD-4CF2-80BA-D7A46A01B7B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31.342" v="265"/>
          <ac:spMkLst>
            <pc:docMk/>
            <pc:sldMk cId="311717606" sldId="256"/>
            <ac:spMk id="34" creationId="{46D6306C-ED4F-4AAE-B4A5-EEA6AFAD726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31.342" v="265"/>
          <ac:spMkLst>
            <pc:docMk/>
            <pc:sldMk cId="311717606" sldId="256"/>
            <ac:spMk id="35" creationId="{0EC5361D-F897-4856-B945-0455A365EB2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31.342" v="265"/>
          <ac:spMkLst>
            <pc:docMk/>
            <pc:sldMk cId="311717606" sldId="256"/>
            <ac:spMk id="36" creationId="{4508C0C5-2268-42B5-B3C8-4D0899E05F8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31.342" v="265"/>
          <ac:spMkLst>
            <pc:docMk/>
            <pc:sldMk cId="311717606" sldId="256"/>
            <ac:spMk id="37" creationId="{141ACBDB-38F8-4B34-8183-BD95B4E55A6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31.342" v="265"/>
          <ac:spMkLst>
            <pc:docMk/>
            <pc:sldMk cId="311717606" sldId="256"/>
            <ac:spMk id="38" creationId="{DE00DB52-3455-4E2F-867B-A6D0516E175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31.342" v="265"/>
          <ac:spMkLst>
            <pc:docMk/>
            <pc:sldMk cId="311717606" sldId="256"/>
            <ac:spMk id="39" creationId="{9E914C83-E0D8-4953-92D5-169D28CB43A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8:31.342" v="265"/>
          <ac:spMkLst>
            <pc:docMk/>
            <pc:sldMk cId="311717606" sldId="256"/>
            <ac:spMk id="40" creationId="{3512E083-F550-46AF-8490-767ECFD00CB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4.548" v="267"/>
          <ac:spMkLst>
            <pc:docMk/>
            <pc:sldMk cId="311717606" sldId="256"/>
            <ac:spMk id="42" creationId="{12FB12AE-71D1-47FD-9AC3-EE2C0742453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4.548" v="267"/>
          <ac:spMkLst>
            <pc:docMk/>
            <pc:sldMk cId="311717606" sldId="256"/>
            <ac:spMk id="43" creationId="{64853C7E-3CBA-4464-865F-6044D94B1BE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4.548" v="267"/>
          <ac:spMkLst>
            <pc:docMk/>
            <pc:sldMk cId="311717606" sldId="256"/>
            <ac:spMk id="44" creationId="{55EFEC59-B929-4851-9DEF-9106F27979A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4.548" v="267"/>
          <ac:spMkLst>
            <pc:docMk/>
            <pc:sldMk cId="311717606" sldId="256"/>
            <ac:spMk id="45" creationId="{6C132392-D5FF-4588-8FA1-5BAD77BF646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4.548" v="267"/>
          <ac:spMkLst>
            <pc:docMk/>
            <pc:sldMk cId="311717606" sldId="256"/>
            <ac:spMk id="46" creationId="{C7EAC045-695C-4E73-9B7C-AFD6FB22DA2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4.548" v="267"/>
          <ac:spMkLst>
            <pc:docMk/>
            <pc:sldMk cId="311717606" sldId="256"/>
            <ac:spMk id="47" creationId="{404A7A3A-BEAE-4BC6-A163-5D0E5F8C466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4.548" v="267"/>
          <ac:spMkLst>
            <pc:docMk/>
            <pc:sldMk cId="311717606" sldId="256"/>
            <ac:spMk id="48" creationId="{12ED3B7D-405D-4DFA-8608-B6DE7467183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9.502" v="269"/>
          <ac:spMkLst>
            <pc:docMk/>
            <pc:sldMk cId="311717606" sldId="256"/>
            <ac:spMk id="50" creationId="{B72AC948-0302-47F8-8507-14B8D9BC74E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9.502" v="269"/>
          <ac:spMkLst>
            <pc:docMk/>
            <pc:sldMk cId="311717606" sldId="256"/>
            <ac:spMk id="54" creationId="{6C132392-D5FF-4588-8FA1-5BAD77BF646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09.502" v="269"/>
          <ac:spMkLst>
            <pc:docMk/>
            <pc:sldMk cId="311717606" sldId="256"/>
            <ac:spMk id="55" creationId="{C7EAC045-695C-4E73-9B7C-AFD6FB22DA2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21.847" v="271"/>
          <ac:spMkLst>
            <pc:docMk/>
            <pc:sldMk cId="311717606" sldId="256"/>
            <ac:spMk id="59" creationId="{777A147A-9ED8-46B4-8660-1B3C2AA880B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21.847" v="271"/>
          <ac:spMkLst>
            <pc:docMk/>
            <pc:sldMk cId="311717606" sldId="256"/>
            <ac:spMk id="60" creationId="{5D6C15A0-C087-4593-8414-2B4EC1CDC3D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39.176" v="273"/>
          <ac:spMkLst>
            <pc:docMk/>
            <pc:sldMk cId="311717606" sldId="256"/>
            <ac:spMk id="62" creationId="{943CAA20-3569-4189-9E48-239A229A86C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9:39.176" v="273"/>
          <ac:spMkLst>
            <pc:docMk/>
            <pc:sldMk cId="311717606" sldId="256"/>
            <ac:spMk id="63" creationId="{DA542B6D-E775-4832-91DC-2D20F857813A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8:59:39.192" v="274"/>
          <ac:spMkLst>
            <pc:docMk/>
            <pc:sldMk cId="311717606" sldId="256"/>
            <ac:spMk id="65" creationId="{081EA652-8C6A-4E69-BEB9-170809474553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8:59:39.192" v="274"/>
          <ac:spMkLst>
            <pc:docMk/>
            <pc:sldMk cId="311717606" sldId="256"/>
            <ac:spMk id="66" creationId="{5298780A-33B9-4EA2-8F67-DE68AD62841B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8:59:39.192" v="274"/>
          <ac:spMkLst>
            <pc:docMk/>
            <pc:sldMk cId="311717606" sldId="256"/>
            <ac:spMk id="67" creationId="{7F488E8B-4E1E-4402-8935-D4E6C02615C7}"/>
          </ac:spMkLst>
        </pc:spChg>
        <pc:grpChg chg="add del">
          <ac:chgData name="Aisha Khan (2209403)" userId="S::2209403@student.uwtsd.ac.uk::331ae144-0cd8-4a10-b1a4-e2c883112002" providerId="AD" clId="Web-{D439B0B3-2F53-3940-AE18-78B4BDDC35A3}" dt="2022-10-20T18:57:15.164" v="253"/>
          <ac:grpSpMkLst>
            <pc:docMk/>
            <pc:sldMk cId="311717606" sldId="256"/>
            <ac:grpSpMk id="10" creationId="{DCC88234-0709-4230-93A5-573647B8C746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7:40.119" v="259"/>
          <ac:grpSpMkLst>
            <pc:docMk/>
            <pc:sldMk cId="311717606" sldId="256"/>
            <ac:grpSpMk id="14" creationId="{5CDA2C0D-EA81-48FC-820A-670A00B0118F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7:58.464" v="261"/>
          <ac:grpSpMkLst>
            <pc:docMk/>
            <pc:sldMk cId="311717606" sldId="256"/>
            <ac:grpSpMk id="15" creationId="{EA472EDC-20A4-4B31-A6CA-A90DEA38ACD2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7:27.587" v="255"/>
          <ac:grpSpMkLst>
            <pc:docMk/>
            <pc:sldMk cId="311717606" sldId="256"/>
            <ac:grpSpMk id="18" creationId="{C771A9EE-8E5F-40C9-AB0B-5293E371481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7:58.464" v="261"/>
          <ac:grpSpMkLst>
            <pc:docMk/>
            <pc:sldMk cId="311717606" sldId="256"/>
            <ac:grpSpMk id="21" creationId="{EC65239F-1EA1-4877-ADAE-179A40982873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9:09.502" v="269"/>
          <ac:grpSpMkLst>
            <pc:docMk/>
            <pc:sldMk cId="311717606" sldId="256"/>
            <ac:grpSpMk id="51" creationId="{35E49727-ABCF-4829-A82A-72062E73A35B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9:09.502" v="269"/>
          <ac:grpSpMkLst>
            <pc:docMk/>
            <pc:sldMk cId="311717606" sldId="256"/>
            <ac:grpSpMk id="56" creationId="{FD47CE07-4A2E-4A4A-BB03-79FD398547EF}"/>
          </ac:grpSpMkLst>
        </pc:grpChg>
        <pc:picChg chg="add del">
          <ac:chgData name="Aisha Khan (2209403)" userId="S::2209403@student.uwtsd.ac.uk::331ae144-0cd8-4a10-b1a4-e2c883112002" providerId="AD" clId="Web-{D439B0B3-2F53-3940-AE18-78B4BDDC35A3}" dt="2022-10-20T18:57:37.369" v="257"/>
          <ac:picMkLst>
            <pc:docMk/>
            <pc:sldMk cId="311717606" sldId="256"/>
            <ac:picMk id="5" creationId="{3AB45597-1AC3-4572-EB7C-0B691BD4C022}"/>
          </ac:picMkLst>
        </pc:picChg>
      </pc:sldChg>
      <pc:sldChg chg="addSp delSp modSp mod setBg modClrScheme setClrOvrMap delDesignElem chgLayout">
        <pc:chgData name="Aisha Khan (2209403)" userId="S::2209403@student.uwtsd.ac.uk::331ae144-0cd8-4a10-b1a4-e2c883112002" providerId="AD" clId="Web-{D439B0B3-2F53-3940-AE18-78B4BDDC35A3}" dt="2022-10-20T19:34:45.316" v="838"/>
        <pc:sldMkLst>
          <pc:docMk/>
          <pc:sldMk cId="1147010734" sldId="257"/>
        </pc:sldMkLst>
        <pc:spChg chg="add del">
          <ac:chgData name="Aisha Khan (2209403)" userId="S::2209403@student.uwtsd.ac.uk::331ae144-0cd8-4a10-b1a4-e2c883112002" providerId="AD" clId="Web-{D439B0B3-2F53-3940-AE18-78B4BDDC35A3}" dt="2022-10-20T18:37:54.005" v="53"/>
          <ac:spMkLst>
            <pc:docMk/>
            <pc:sldMk cId="1147010734" sldId="257"/>
            <ac:spMk id="6" creationId="{388DD50E-1D2D-48C6-A470-79FB7F337F8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7:54.005" v="53"/>
          <ac:spMkLst>
            <pc:docMk/>
            <pc:sldMk cId="1147010734" sldId="257"/>
            <ac:spMk id="7" creationId="{85F279D6-ED25-4D3F-9479-8ABB21867D9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7:54.005" v="53"/>
          <ac:spMkLst>
            <pc:docMk/>
            <pc:sldMk cId="1147010734" sldId="257"/>
            <ac:spMk id="8" creationId="{38D0B1B4-C487-47EF-B7D0-421066454CB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1.202" v="38"/>
          <ac:spMkLst>
            <pc:docMk/>
            <pc:sldMk cId="1147010734" sldId="257"/>
            <ac:spMk id="9" creationId="{F3060C83-F051-4F0E-ABAD-AA0DFC48B21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7:54.005" v="53"/>
          <ac:spMkLst>
            <pc:docMk/>
            <pc:sldMk cId="1147010734" sldId="257"/>
            <ac:spMk id="10" creationId="{0214736A-03B2-4B91-B0AF-B21213F3B9D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1.202" v="38"/>
          <ac:spMkLst>
            <pc:docMk/>
            <pc:sldMk cId="1147010734" sldId="257"/>
            <ac:spMk id="11" creationId="{83C98ABE-055B-441F-B07E-44F97F083C3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02.365" v="55"/>
          <ac:spMkLst>
            <pc:docMk/>
            <pc:sldMk cId="1147010734" sldId="257"/>
            <ac:spMk id="12" creationId="{388DD50E-1D2D-48C6-A470-79FB7F337F8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1.202" v="38"/>
          <ac:spMkLst>
            <pc:docMk/>
            <pc:sldMk cId="1147010734" sldId="257"/>
            <ac:spMk id="13" creationId="{29FDB030-9B49-4CED-8CCD-4D99382388A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02.365" v="55"/>
          <ac:spMkLst>
            <pc:docMk/>
            <pc:sldMk cId="1147010734" sldId="257"/>
            <ac:spMk id="14" creationId="{4F78DAAE-B0C3-49A3-8AB1-AD2FF0E3686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1.202" v="38"/>
          <ac:spMkLst>
            <pc:docMk/>
            <pc:sldMk cId="1147010734" sldId="257"/>
            <ac:spMk id="15" creationId="{3783CA14-24A1-485C-8B30-D6A5D87987A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02.365" v="55"/>
          <ac:spMkLst>
            <pc:docMk/>
            <pc:sldMk cId="1147010734" sldId="257"/>
            <ac:spMk id="16" creationId="{F6A8A81D-3338-4B0F-A26F-A3D259D2768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1.202" v="38"/>
          <ac:spMkLst>
            <pc:docMk/>
            <pc:sldMk cId="1147010734" sldId="257"/>
            <ac:spMk id="17" creationId="{9A97C86A-04D6-40F7-AE84-31AB43E6A84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02.365" v="55"/>
          <ac:spMkLst>
            <pc:docMk/>
            <pc:sldMk cId="1147010734" sldId="257"/>
            <ac:spMk id="18" creationId="{40155665-7CE2-4939-AE5E-020DC1D2075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1.202" v="38"/>
          <ac:spMkLst>
            <pc:docMk/>
            <pc:sldMk cId="1147010734" sldId="257"/>
            <ac:spMk id="19" creationId="{FF9F2414-84E8-453E-B1F3-389FDE8192D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11.475" v="57"/>
          <ac:spMkLst>
            <pc:docMk/>
            <pc:sldMk cId="1147010734" sldId="257"/>
            <ac:spMk id="20" creationId="{388DD50E-1D2D-48C6-A470-79FB7F337F8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1.202" v="38"/>
          <ac:spMkLst>
            <pc:docMk/>
            <pc:sldMk cId="1147010734" sldId="257"/>
            <ac:spMk id="21" creationId="{3ECA69A1-7536-43AC-85EF-C7106179F5E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11.475" v="57"/>
          <ac:spMkLst>
            <pc:docMk/>
            <pc:sldMk cId="1147010734" sldId="257"/>
            <ac:spMk id="22" creationId="{4F78DAAE-B0C3-49A3-8AB1-AD2FF0E3686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4.124" v="40"/>
          <ac:spMkLst>
            <pc:docMk/>
            <pc:sldMk cId="1147010734" sldId="257"/>
            <ac:spMk id="23" creationId="{F3060C83-F051-4F0E-ABAD-AA0DFC48B21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4.124" v="40"/>
          <ac:spMkLst>
            <pc:docMk/>
            <pc:sldMk cId="1147010734" sldId="257"/>
            <ac:spMk id="24" creationId="{83C98ABE-055B-441F-B07E-44F97F083C3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4.124" v="40"/>
          <ac:spMkLst>
            <pc:docMk/>
            <pc:sldMk cId="1147010734" sldId="257"/>
            <ac:spMk id="25" creationId="{29FDB030-9B49-4CED-8CCD-4D99382388A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4.124" v="40"/>
          <ac:spMkLst>
            <pc:docMk/>
            <pc:sldMk cId="1147010734" sldId="257"/>
            <ac:spMk id="26" creationId="{3783CA14-24A1-485C-8B30-D6A5D87987A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4.124" v="40"/>
          <ac:spMkLst>
            <pc:docMk/>
            <pc:sldMk cId="1147010734" sldId="257"/>
            <ac:spMk id="27" creationId="{9A97C86A-04D6-40F7-AE84-31AB43E6A84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4.124" v="40"/>
          <ac:spMkLst>
            <pc:docMk/>
            <pc:sldMk cId="1147010734" sldId="257"/>
            <ac:spMk id="28" creationId="{FF9F2414-84E8-453E-B1F3-389FDE8192D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4.124" v="40"/>
          <ac:spMkLst>
            <pc:docMk/>
            <pc:sldMk cId="1147010734" sldId="257"/>
            <ac:spMk id="29" creationId="{3ECA69A1-7536-43AC-85EF-C7106179F5E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11.475" v="57"/>
          <ac:spMkLst>
            <pc:docMk/>
            <pc:sldMk cId="1147010734" sldId="257"/>
            <ac:spMk id="30" creationId="{F6A8A81D-3338-4B0F-A26F-A3D259D2768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8.687" v="42"/>
          <ac:spMkLst>
            <pc:docMk/>
            <pc:sldMk cId="1147010734" sldId="257"/>
            <ac:spMk id="31" creationId="{69D184B2-2226-4E31-BCCB-44433076744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8.687" v="42"/>
          <ac:spMkLst>
            <pc:docMk/>
            <pc:sldMk cId="1147010734" sldId="257"/>
            <ac:spMk id="32" creationId="{1AC4D4E3-486A-464A-8EC8-D4488109726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6:38.687" v="42"/>
          <ac:spMkLst>
            <pc:docMk/>
            <pc:sldMk cId="1147010734" sldId="257"/>
            <ac:spMk id="33" creationId="{864DE13E-58EB-4475-B79C-0D4FC651239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11.475" v="57"/>
          <ac:spMkLst>
            <pc:docMk/>
            <pc:sldMk cId="1147010734" sldId="257"/>
            <ac:spMk id="34" creationId="{40155665-7CE2-4939-AE5E-020DC1D2075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25.086" v="59"/>
          <ac:spMkLst>
            <pc:docMk/>
            <pc:sldMk cId="1147010734" sldId="257"/>
            <ac:spMk id="36" creationId="{388DD50E-1D2D-48C6-A470-79FB7F337F8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25.086" v="59"/>
          <ac:spMkLst>
            <pc:docMk/>
            <pc:sldMk cId="1147010734" sldId="257"/>
            <ac:spMk id="37" creationId="{85F279D6-ED25-4D3F-9479-8ABB21867D9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25.086" v="59"/>
          <ac:spMkLst>
            <pc:docMk/>
            <pc:sldMk cId="1147010734" sldId="257"/>
            <ac:spMk id="38" creationId="{38D0B1B4-C487-47EF-B7D0-421066454CB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25.086" v="59"/>
          <ac:spMkLst>
            <pc:docMk/>
            <pc:sldMk cId="1147010734" sldId="257"/>
            <ac:spMk id="39" creationId="{0214736A-03B2-4B91-B0AF-B21213F3B9D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0.657" v="84"/>
          <ac:spMkLst>
            <pc:docMk/>
            <pc:sldMk cId="1147010734" sldId="257"/>
            <ac:spMk id="40" creationId="{1463B9A0-C42E-402C-9AD1-9DAE5336136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30.243" v="61"/>
          <ac:spMkLst>
            <pc:docMk/>
            <pc:sldMk cId="1147010734" sldId="257"/>
            <ac:spMk id="41" creationId="{388DD50E-1D2D-48C6-A470-79FB7F337F8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30.243" v="61"/>
          <ac:spMkLst>
            <pc:docMk/>
            <pc:sldMk cId="1147010734" sldId="257"/>
            <ac:spMk id="42" creationId="{3DB0ED7D-0741-41C8-9BCD-85B80680FB6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0.657" v="84"/>
          <ac:spMkLst>
            <pc:docMk/>
            <pc:sldMk cId="1147010734" sldId="257"/>
            <ac:spMk id="43" creationId="{9664D085-C814-4D74-BCE0-2059F0DC043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34.962" v="63"/>
          <ac:spMkLst>
            <pc:docMk/>
            <pc:sldMk cId="1147010734" sldId="257"/>
            <ac:spMk id="44" creationId="{388DD50E-1D2D-48C6-A470-79FB7F337F8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34.962" v="63"/>
          <ac:spMkLst>
            <pc:docMk/>
            <pc:sldMk cId="1147010734" sldId="257"/>
            <ac:spMk id="45" creationId="{786DE8A2-E45F-4163-B246-A5162E17BE1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8:34.962" v="63"/>
          <ac:spMkLst>
            <pc:docMk/>
            <pc:sldMk cId="1147010734" sldId="257"/>
            <ac:spMk id="46" creationId="{CC88A9C7-37B3-4341-BF1A-E8F3049ECB1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0.657" v="84"/>
          <ac:spMkLst>
            <pc:docMk/>
            <pc:sldMk cId="1147010734" sldId="257"/>
            <ac:spMk id="47" creationId="{DDA5539E-D8B4-4F5A-B46F-C304F5D7A84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1.689" v="86"/>
          <ac:spMkLst>
            <pc:docMk/>
            <pc:sldMk cId="1147010734" sldId="257"/>
            <ac:spMk id="49" creationId="{1463B9A0-C42E-402C-9AD1-9DAE5336136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9:43.342" v="76"/>
          <ac:spMkLst>
            <pc:docMk/>
            <pc:sldMk cId="1147010734" sldId="257"/>
            <ac:spMk id="50" creationId="{B1ECD48A-A6CE-48F3-8E89-3399C99382F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9:43.342" v="76"/>
          <ac:spMkLst>
            <pc:docMk/>
            <pc:sldMk cId="1147010734" sldId="257"/>
            <ac:spMk id="51" creationId="{0A3F7A1B-3080-4A65-A240-2E1A6EF8456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1.689" v="86"/>
          <ac:spMkLst>
            <pc:docMk/>
            <pc:sldMk cId="1147010734" sldId="257"/>
            <ac:spMk id="52" creationId="{A069235B-22DB-4231-8291-D64DA2CDEB4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1.689" v="86"/>
          <ac:spMkLst>
            <pc:docMk/>
            <pc:sldMk cId="1147010734" sldId="257"/>
            <ac:spMk id="54" creationId="{7AAE40DA-1F5A-4A1A-89CA-2BC620DCDB9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7.411" v="88"/>
          <ac:spMkLst>
            <pc:docMk/>
            <pc:sldMk cId="1147010734" sldId="257"/>
            <ac:spMk id="56" creationId="{1463B9A0-C42E-402C-9AD1-9DAE5336136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7.411" v="88"/>
          <ac:spMkLst>
            <pc:docMk/>
            <pc:sldMk cId="1147010734" sldId="257"/>
            <ac:spMk id="57" creationId="{A069235B-22DB-4231-8291-D64DA2CDEB4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27.411" v="88"/>
          <ac:spMkLst>
            <pc:docMk/>
            <pc:sldMk cId="1147010734" sldId="257"/>
            <ac:spMk id="58" creationId="{7AAE40DA-1F5A-4A1A-89CA-2BC620DCDB9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9:48.827" v="78"/>
          <ac:spMkLst>
            <pc:docMk/>
            <pc:sldMk cId="1147010734" sldId="257"/>
            <ac:spMk id="59" creationId="{9A212F8F-D812-4A16-BE82-F3500DE3217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9:48.827" v="78"/>
          <ac:spMkLst>
            <pc:docMk/>
            <pc:sldMk cId="1147010734" sldId="257"/>
            <ac:spMk id="60" creationId="{D2CF1D1B-04ED-443D-A9FE-68BF8859BDD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9.381" v="92"/>
          <ac:spMkLst>
            <pc:docMk/>
            <pc:sldMk cId="1147010734" sldId="257"/>
            <ac:spMk id="61" creationId="{47EB6BA5-307B-4420-911B-F4EA0423D38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9.381" v="92"/>
          <ac:spMkLst>
            <pc:docMk/>
            <pc:sldMk cId="1147010734" sldId="257"/>
            <ac:spMk id="63" creationId="{1A3D8EAF-5B48-41BF-A451-905D5E6205C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9.381" v="92"/>
          <ac:spMkLst>
            <pc:docMk/>
            <pc:sldMk cId="1147010734" sldId="257"/>
            <ac:spMk id="64" creationId="{8B3FFD25-0953-4586-B961-A47FDC11551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54.366" v="94"/>
          <ac:spMkLst>
            <pc:docMk/>
            <pc:sldMk cId="1147010734" sldId="257"/>
            <ac:spMk id="67" creationId="{DF4972D9-F510-4C84-8BDA-31BAECC2329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9:56.046" v="80"/>
          <ac:spMkLst>
            <pc:docMk/>
            <pc:sldMk cId="1147010734" sldId="257"/>
            <ac:spMk id="68" creationId="{5C6ACA56-9AD4-4EE6-8F38-8C18968ACE5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39:56.046" v="80"/>
          <ac:spMkLst>
            <pc:docMk/>
            <pc:sldMk cId="1147010734" sldId="257"/>
            <ac:spMk id="69" creationId="{BE655210-4EEB-44D9-B394-6FB4139BFC1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54.366" v="94"/>
          <ac:spMkLst>
            <pc:docMk/>
            <pc:sldMk cId="1147010734" sldId="257"/>
            <ac:spMk id="70" creationId="{D8E2D96C-A214-42D7-8C0F-E4CCBD8C39C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54.366" v="94"/>
          <ac:spMkLst>
            <pc:docMk/>
            <pc:sldMk cId="1147010734" sldId="257"/>
            <ac:spMk id="72" creationId="{17C746F4-1536-4E83-B247-DD6BBE09CDF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09.762" v="114"/>
          <ac:spMkLst>
            <pc:docMk/>
            <pc:sldMk cId="1147010734" sldId="257"/>
            <ac:spMk id="73" creationId="{7996CBB6-8D24-4FA5-A518-D9D878A4089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01.382" v="96"/>
          <ac:spMkLst>
            <pc:docMk/>
            <pc:sldMk cId="1147010734" sldId="257"/>
            <ac:spMk id="75" creationId="{F8C668FA-2417-47B5-B454-2D55FC17FF7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12.250" v="82"/>
          <ac:spMkLst>
            <pc:docMk/>
            <pc:sldMk cId="1147010734" sldId="257"/>
            <ac:spMk id="77" creationId="{7E633E68-B925-44AC-A7C1-894D907EE72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01.382" v="96"/>
          <ac:spMkLst>
            <pc:docMk/>
            <pc:sldMk cId="1147010734" sldId="257"/>
            <ac:spMk id="79" creationId="{2B4CDDF6-55C3-415A-8D8B-7E03C3D616F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09.762" v="114"/>
          <ac:spMkLst>
            <pc:docMk/>
            <pc:sldMk cId="1147010734" sldId="257"/>
            <ac:spMk id="80" creationId="{EE8857F7-F05F-4317-9D97-F3557181944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21.399" v="98"/>
          <ac:spMkLst>
            <pc:docMk/>
            <pc:sldMk cId="1147010734" sldId="257"/>
            <ac:spMk id="82" creationId="{B80FF8A4-81B1-474E-820E-05F233C511D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15.403" v="116"/>
          <ac:spMkLst>
            <pc:docMk/>
            <pc:sldMk cId="1147010734" sldId="257"/>
            <ac:spMk id="83" creationId="{7996CBB6-8D24-4FA5-A518-D9D878A4089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15.403" v="116"/>
          <ac:spMkLst>
            <pc:docMk/>
            <pc:sldMk cId="1147010734" sldId="257"/>
            <ac:spMk id="84" creationId="{EE8857F7-F05F-4317-9D97-F3557181944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25.545" v="122"/>
          <ac:spMkLst>
            <pc:docMk/>
            <pc:sldMk cId="1147010734" sldId="257"/>
            <ac:spMk id="85" creationId="{F43EFC75-D61F-4CEA-9817-11CC8603055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18.091" v="118"/>
          <ac:spMkLst>
            <pc:docMk/>
            <pc:sldMk cId="1147010734" sldId="257"/>
            <ac:spMk id="86" creationId="{F43EFC75-D61F-4CEA-9817-11CC8603055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18.091" v="118"/>
          <ac:spMkLst>
            <pc:docMk/>
            <pc:sldMk cId="1147010734" sldId="257"/>
            <ac:spMk id="88" creationId="{3C02F3DD-3E32-4AF8-BFA1-D131A6B4B72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25.545" v="122"/>
          <ac:spMkLst>
            <pc:docMk/>
            <pc:sldMk cId="1147010734" sldId="257"/>
            <ac:spMk id="89" creationId="{3C02F3DD-3E32-4AF8-BFA1-D131A6B4B72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0.318" v="90"/>
          <ac:spMkLst>
            <pc:docMk/>
            <pc:sldMk cId="1147010734" sldId="257"/>
            <ac:spMk id="90" creationId="{71B30B18-D920-4E3E-B931-1F310244C1B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0.318" v="90"/>
          <ac:spMkLst>
            <pc:docMk/>
            <pc:sldMk cId="1147010734" sldId="257"/>
            <ac:spMk id="91" creationId="{C70EF50A-66E6-460A-8AF9-47A10D0D999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0.318" v="90"/>
          <ac:spMkLst>
            <pc:docMk/>
            <pc:sldMk cId="1147010734" sldId="257"/>
            <ac:spMk id="92" creationId="{FBDDE715-DC1D-4B19-9FCF-8B62FCE8E6E4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0.318" v="90"/>
          <ac:spMkLst>
            <pc:docMk/>
            <pc:sldMk cId="1147010734" sldId="257"/>
            <ac:spMk id="93" creationId="{059D4B08-2FD7-4795-B867-90033141C32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0:40.318" v="90"/>
          <ac:spMkLst>
            <pc:docMk/>
            <pc:sldMk cId="1147010734" sldId="257"/>
            <ac:spMk id="94" creationId="{0FEAB822-F0FD-4704-BB9F-0294145AD5F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34.389" v="126"/>
          <ac:spMkLst>
            <pc:docMk/>
            <pc:sldMk cId="1147010734" sldId="257"/>
            <ac:spMk id="95" creationId="{D59FCA44-2536-4018-BE99-9CB7FBDE3A7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7:07.457" v="160"/>
          <ac:spMkLst>
            <pc:docMk/>
            <pc:sldMk cId="1147010734" sldId="257"/>
            <ac:spMk id="98" creationId="{69D184B2-2226-4E31-BCCB-44433076744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32.744" v="100"/>
          <ac:spMkLst>
            <pc:docMk/>
            <pc:sldMk cId="1147010734" sldId="257"/>
            <ac:spMk id="99" creationId="{084966D2-3C9B-4F47-8231-1DEC33D3BDF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3:08.314" v="132"/>
          <ac:spMkLst>
            <pc:docMk/>
            <pc:sldMk cId="1147010734" sldId="257"/>
            <ac:spMk id="100" creationId="{3E9FBC8E-8666-4442-8D7D-B250510CD44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7:07.457" v="160"/>
          <ac:spMkLst>
            <pc:docMk/>
            <pc:sldMk cId="1147010734" sldId="257"/>
            <ac:spMk id="103" creationId="{1AC4D4E3-486A-464A-8EC8-D4488109726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7:07.457" v="160"/>
          <ac:spMkLst>
            <pc:docMk/>
            <pc:sldMk cId="1147010734" sldId="257"/>
            <ac:spMk id="104" creationId="{864DE13E-58EB-4475-B79C-0D4FC651239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3:13.783" v="134"/>
          <ac:spMkLst>
            <pc:docMk/>
            <pc:sldMk cId="1147010734" sldId="257"/>
            <ac:spMk id="105" creationId="{3E9FBC8E-8666-4442-8D7D-B250510CD44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7:14.505" v="162"/>
          <ac:spMkLst>
            <pc:docMk/>
            <pc:sldMk cId="1147010734" sldId="257"/>
            <ac:spMk id="106" creationId="{B9FF99BD-075F-4761-A995-6FC574BD25E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7:14.505" v="162"/>
          <ac:spMkLst>
            <pc:docMk/>
            <pc:sldMk cId="1147010734" sldId="257"/>
            <ac:spMk id="109" creationId="{A7B21A54-9BA3-4EA9-B460-5A829ADD905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7:14.505" v="162"/>
          <ac:spMkLst>
            <pc:docMk/>
            <pc:sldMk cId="1147010734" sldId="257"/>
            <ac:spMk id="110" creationId="{6FA8F714-B9D8-488A-8CCA-E9948FF913A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3:16.705" v="136"/>
          <ac:spMkLst>
            <pc:docMk/>
            <pc:sldMk cId="1147010734" sldId="257"/>
            <ac:spMk id="111" creationId="{3E9FBC8E-8666-4442-8D7D-B250510CD44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4:40.915" v="148"/>
          <ac:spMkLst>
            <pc:docMk/>
            <pc:sldMk cId="1147010734" sldId="257"/>
            <ac:spMk id="112" creationId="{36993C3A-0E30-417B-B76B-0B62A3462F0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38.291" v="102"/>
          <ac:spMkLst>
            <pc:docMk/>
            <pc:sldMk cId="1147010734" sldId="257"/>
            <ac:spMk id="115" creationId="{084966D2-3C9B-4F47-8231-1DEC33D3BDF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15.338" v="168"/>
          <ac:spMkLst>
            <pc:docMk/>
            <pc:sldMk cId="1147010734" sldId="257"/>
            <ac:spMk id="116" creationId="{D036D0D5-3AA0-47FD-A83C-7A06CA2EEE1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3:22.846" v="138"/>
          <ac:spMkLst>
            <pc:docMk/>
            <pc:sldMk cId="1147010734" sldId="257"/>
            <ac:spMk id="118" creationId="{9C5EC292-991E-4C8F-9F55-D72971A4BB9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3:22.846" v="138"/>
          <ac:spMkLst>
            <pc:docMk/>
            <pc:sldMk cId="1147010734" sldId="257"/>
            <ac:spMk id="119" creationId="{F90B7573-D2CD-4589-B099-E8254726ACC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3:22.846" v="138"/>
          <ac:spMkLst>
            <pc:docMk/>
            <pc:sldMk cId="1147010734" sldId="257"/>
            <ac:spMk id="120" creationId="{C26A041F-C32D-4E9C-AD9A-6F8F9710D95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15.338" v="168"/>
          <ac:spMkLst>
            <pc:docMk/>
            <pc:sldMk cId="1147010734" sldId="257"/>
            <ac:spMk id="121" creationId="{C863635B-6532-470F-BD5C-CF4DB5FDEE2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15.338" v="168"/>
          <ac:spMkLst>
            <pc:docMk/>
            <pc:sldMk cId="1147010734" sldId="257"/>
            <ac:spMk id="123" creationId="{15FB804C-3CFB-42D1-A7D2-AC6F382D03C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42.167" v="104"/>
          <ac:spMkLst>
            <pc:docMk/>
            <pc:sldMk cId="1147010734" sldId="257"/>
            <ac:spMk id="124" creationId="{7FF78026-DEBB-4D5A-9A4E-87245660383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42.167" v="104"/>
          <ac:spMkLst>
            <pc:docMk/>
            <pc:sldMk cId="1147010734" sldId="257"/>
            <ac:spMk id="125" creationId="{E05E1684-CF44-4EAD-B3A4-FCE98461F3E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15.338" v="168"/>
          <ac:spMkLst>
            <pc:docMk/>
            <pc:sldMk cId="1147010734" sldId="257"/>
            <ac:spMk id="126" creationId="{22A56FF0-72C9-4F01-8EBB-EEA8D0129C0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28.964" v="170"/>
          <ac:spMkLst>
            <pc:docMk/>
            <pc:sldMk cId="1147010734" sldId="257"/>
            <ac:spMk id="129" creationId="{D036D0D5-3AA0-47FD-A83C-7A06CA2EEE1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28.964" v="170"/>
          <ac:spMkLst>
            <pc:docMk/>
            <pc:sldMk cId="1147010734" sldId="257"/>
            <ac:spMk id="130" creationId="{E3FF0025-03AB-4126-9E23-1B4F2D4B174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4:44.821" v="150"/>
          <ac:spMkLst>
            <pc:docMk/>
            <pc:sldMk cId="1147010734" sldId="257"/>
            <ac:spMk id="131" creationId="{36993C3A-0E30-417B-B76B-0B62A3462F0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28.964" v="170"/>
          <ac:spMkLst>
            <pc:docMk/>
            <pc:sldMk cId="1147010734" sldId="257"/>
            <ac:spMk id="132" creationId="{4C149C42-FAD2-4559-80A1-B6E921D049A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45.839" v="106"/>
          <ac:spMkLst>
            <pc:docMk/>
            <pc:sldMk cId="1147010734" sldId="257"/>
            <ac:spMk id="134" creationId="{7FF78026-DEBB-4D5A-9A4E-87245660383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45.839" v="106"/>
          <ac:spMkLst>
            <pc:docMk/>
            <pc:sldMk cId="1147010734" sldId="257"/>
            <ac:spMk id="135" creationId="{E05E1684-CF44-4EAD-B3A4-FCE98461F3E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38" creationId="{E6C08EBB-2C97-4884-9312-EA0A6A62A23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39" creationId="{17406E40-244E-4DD6-94A4-E7396024194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40" creationId="{9E621646-8902-4518-ADFE-798B8AF7F1D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41" creationId="{BC03DD73-798C-403F-B9AC-BFF84A0B1FF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42" creationId="{6756FE0C-DC81-49BD-AD76-1E223B68634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43" creationId="{FEEAE74D-A8B8-4601-84C4-7F01DFF4199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45" creationId="{CFD751E0-7430-4ACA-A679-ECB74EA589C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46" creationId="{4337B0AD-9A1D-4899-8791-EDEB9B5A1D7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47" creationId="{20EE4868-1730-433B-AA39-A91305A4974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39.808" v="172"/>
          <ac:spMkLst>
            <pc:docMk/>
            <pc:sldMk cId="1147010734" sldId="257"/>
            <ac:spMk id="148" creationId="{03E8462A-FEBA-4848-81CC-3F8DA3E477B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50" creationId="{89921AE2-097C-4DEE-A398-FCB910D60DD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51.824" v="108"/>
          <ac:spMkLst>
            <pc:docMk/>
            <pc:sldMk cId="1147010734" sldId="257"/>
            <ac:spMk id="151" creationId="{8C2CE3DB-200E-4445-B316-69FE3850D6D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37.191" v="188"/>
          <ac:spMkLst>
            <pc:docMk/>
            <pc:sldMk cId="1147010734" sldId="257"/>
            <ac:spMk id="152" creationId="{35002F6C-0142-4BD1-B14C-B2A8BE2BC11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37.191" v="188"/>
          <ac:spMkLst>
            <pc:docMk/>
            <pc:sldMk cId="1147010734" sldId="257"/>
            <ac:spMk id="154" creationId="{889F2A4C-8C64-4700-8689-78F60398466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55" creationId="{A4098D72-B456-40CC-8C9F-D08B9DD25BA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57" creationId="{BCA1A530-E6F6-465D-BCD0-371D816CCC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58" creationId="{5AB5DD23-5ECB-4E0C-AC9B-C384785BAEC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59" creationId="{7DA4BF21-FA96-43DB-A077-173C5F43338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1:55.058" v="110"/>
          <ac:spMkLst>
            <pc:docMk/>
            <pc:sldMk cId="1147010734" sldId="257"/>
            <ac:spMk id="160" creationId="{36993C3A-0E30-417B-B76B-0B62A3462F0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61" creationId="{BF956BA4-7CC2-4E13-9E1D-0854EF4CB06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39.808" v="172"/>
          <ac:spMkLst>
            <pc:docMk/>
            <pc:sldMk cId="1147010734" sldId="257"/>
            <ac:spMk id="163" creationId="{7941F9B1-B01B-4A84-89D9-B169AEB4E45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36.789" v="197"/>
          <ac:spMkLst>
            <pc:docMk/>
            <pc:sldMk cId="1147010734" sldId="257"/>
            <ac:spMk id="164" creationId="{3262514D-691E-4344-8751-4E80F046A0C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66" creationId="{E6C08EBB-2C97-4884-9312-EA0A6A62A23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67" creationId="{17406E40-244E-4DD6-94A4-E7396024194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68" creationId="{9E621646-8902-4518-ADFE-798B8AF7F1D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02.387" v="112"/>
          <ac:spMkLst>
            <pc:docMk/>
            <pc:sldMk cId="1147010734" sldId="257"/>
            <ac:spMk id="169" creationId="{7E123AAE-7C5D-4EC5-B570-7141C9405CE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2:02.387" v="112"/>
          <ac:spMkLst>
            <pc:docMk/>
            <pc:sldMk cId="1147010734" sldId="257"/>
            <ac:spMk id="170" creationId="{EBE68FE8-33EE-42EC-8894-04923755025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71" creationId="{BC03DD73-798C-403F-B9AC-BFF84A0B1FF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72" creationId="{6756FE0C-DC81-49BD-AD76-1E223B68634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40.144" v="190"/>
          <ac:spMkLst>
            <pc:docMk/>
            <pc:sldMk cId="1147010734" sldId="257"/>
            <ac:spMk id="173" creationId="{35002F6C-0142-4BD1-B14C-B2A8BE2BC11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40.144" v="190"/>
          <ac:spMkLst>
            <pc:docMk/>
            <pc:sldMk cId="1147010734" sldId="257"/>
            <ac:spMk id="174" creationId="{889F2A4C-8C64-4700-8689-78F60398466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75" creationId="{FEEAE74D-A8B8-4601-84C4-7F01DFF4199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77" creationId="{CFD751E0-7430-4ACA-A679-ECB74EA589C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45.996" v="174"/>
          <ac:spMkLst>
            <pc:docMk/>
            <pc:sldMk cId="1147010734" sldId="257"/>
            <ac:spMk id="178" creationId="{03E8462A-FEBA-4848-81CC-3F8DA3E477B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0" creationId="{4337B0AD-9A1D-4899-8791-EDEB9B5A1D7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1" creationId="{20EE4868-1730-433B-AA39-A91305A4974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2" creationId="{89921AE2-097C-4DEE-A398-FCB910D60DD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3" creationId="{A4098D72-B456-40CC-8C9F-D08B9DD25BA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4" creationId="{BCA1A530-E6F6-465D-BCD0-371D816CCC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5" creationId="{5AB5DD23-5ECB-4E0C-AC9B-C384785BAEC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6" creationId="{7DA4BF21-FA96-43DB-A077-173C5F43338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7" creationId="{BF956BA4-7CC2-4E13-9E1D-0854EF4CB06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45.243" v="199"/>
          <ac:spMkLst>
            <pc:docMk/>
            <pc:sldMk cId="1147010734" sldId="257"/>
            <ac:spMk id="188" creationId="{3262514D-691E-4344-8751-4E80F046A0C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45.996" v="174"/>
          <ac:spMkLst>
            <pc:docMk/>
            <pc:sldMk cId="1147010734" sldId="257"/>
            <ac:spMk id="189" creationId="{7941F9B1-B01B-4A84-89D9-B169AEB4E45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56.427" v="192"/>
          <ac:spMkLst>
            <pc:docMk/>
            <pc:sldMk cId="1147010734" sldId="257"/>
            <ac:spMk id="190" creationId="{03E8462A-FEBA-4848-81CC-3F8DA3E477B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10.239" v="222"/>
          <ac:spMkLst>
            <pc:docMk/>
            <pc:sldMk cId="1147010734" sldId="257"/>
            <ac:spMk id="196" creationId="{32BC26D8-82FB-445E-AA49-62A77D7C1EE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10.239" v="222"/>
          <ac:spMkLst>
            <pc:docMk/>
            <pc:sldMk cId="1147010734" sldId="257"/>
            <ac:spMk id="197" creationId="{CB44330D-EA18-4254-AA95-EB49948539B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08.013" v="237"/>
          <ac:spMkLst>
            <pc:docMk/>
            <pc:sldMk cId="1147010734" sldId="257"/>
            <ac:spMk id="198" creationId="{8950AD4C-6AF3-49F8-94E1-DBCAFB39478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1:12.511" v="204"/>
          <ac:spMkLst>
            <pc:docMk/>
            <pc:sldMk cId="1147010734" sldId="257"/>
            <ac:spMk id="199" creationId="{DEB4B82D-A989-40D8-A457-F1D9C034550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56.427" v="192"/>
          <ac:spMkLst>
            <pc:docMk/>
            <pc:sldMk cId="1147010734" sldId="257"/>
            <ac:spMk id="202" creationId="{7941F9B1-B01B-4A84-89D9-B169AEB4E45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23.740" v="224"/>
          <ac:spMkLst>
            <pc:docMk/>
            <pc:sldMk cId="1147010734" sldId="257"/>
            <ac:spMk id="204" creationId="{2D2B266D-3625-4584-A5C3-7D3F672CFF3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23.740" v="224"/>
          <ac:spMkLst>
            <pc:docMk/>
            <pc:sldMk cId="1147010734" sldId="257"/>
            <ac:spMk id="205" creationId="{C463B99A-73EE-4FBB-B7C4-F9F9BCC25C6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23.740" v="224"/>
          <ac:spMkLst>
            <pc:docMk/>
            <pc:sldMk cId="1147010734" sldId="257"/>
            <ac:spMk id="206" creationId="{A5D2A5D1-BA0D-47D3-B051-DA7743C46E2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08.013" v="237"/>
          <ac:spMkLst>
            <pc:docMk/>
            <pc:sldMk cId="1147010734" sldId="257"/>
            <ac:spMk id="207" creationId="{0ACBD85E-A404-45CB-B532-1039E479D4C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44.413" v="226"/>
          <ac:spMkLst>
            <pc:docMk/>
            <pc:sldMk cId="1147010734" sldId="257"/>
            <ac:spMk id="208" creationId="{86FF76B9-219D-4469-AF87-0236D29032F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08.013" v="237"/>
          <ac:spMkLst>
            <pc:docMk/>
            <pc:sldMk cId="1147010734" sldId="257"/>
            <ac:spMk id="211" creationId="{DB1626B1-BAC7-4893-A5AC-62059768518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08.013" v="237"/>
          <ac:spMkLst>
            <pc:docMk/>
            <pc:sldMk cId="1147010734" sldId="257"/>
            <ac:spMk id="212" creationId="{D64E9910-51FE-45BF-973D-9D2401FD3C6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44.413" v="226"/>
          <ac:spMkLst>
            <pc:docMk/>
            <pc:sldMk cId="1147010734" sldId="257"/>
            <ac:spMk id="213" creationId="{2E80C965-DB6D-4F81-9E9E-B027384D0BD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57.235" v="178"/>
          <ac:spMkLst>
            <pc:docMk/>
            <pc:sldMk cId="1147010734" sldId="257"/>
            <ac:spMk id="214" creationId="{03E8462A-FEBA-4848-81CC-3F8DA3E477B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1:18.574" v="206"/>
          <ac:spMkLst>
            <pc:docMk/>
            <pc:sldMk cId="1147010734" sldId="257"/>
            <ac:spMk id="216" creationId="{DEB4B82D-A989-40D8-A457-F1D9C034550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0:55.978" v="201"/>
          <ac:spMkLst>
            <pc:docMk/>
            <pc:sldMk cId="1147010734" sldId="257"/>
            <ac:spMk id="219" creationId="{C40B6375-7479-45C4-8B99-EA1CF75F31E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3:44.413" v="226"/>
          <ac:spMkLst>
            <pc:docMk/>
            <pc:sldMk cId="1147010734" sldId="257"/>
            <ac:spMk id="221" creationId="{633C5E46-DAC5-4661-9C87-22B08E2A512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11.076" v="239"/>
          <ac:spMkLst>
            <pc:docMk/>
            <pc:sldMk cId="1147010734" sldId="257"/>
            <ac:spMk id="222" creationId="{8950AD4C-6AF3-49F8-94E1-DBCAFB39478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08.790" v="228"/>
          <ac:spMkLst>
            <pc:docMk/>
            <pc:sldMk cId="1147010734" sldId="257"/>
            <ac:spMk id="223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08.790" v="228"/>
          <ac:spMkLst>
            <pc:docMk/>
            <pc:sldMk cId="1147010734" sldId="257"/>
            <ac:spMk id="224" creationId="{17A7F34E-D418-47E2-9F86-2C45BBC312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8:57.235" v="178"/>
          <ac:spMkLst>
            <pc:docMk/>
            <pc:sldMk cId="1147010734" sldId="257"/>
            <ac:spMk id="225" creationId="{7941F9B1-B01B-4A84-89D9-B169AEB4E45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08.790" v="228"/>
          <ac:spMkLst>
            <pc:docMk/>
            <pc:sldMk cId="1147010734" sldId="257"/>
            <ac:spMk id="228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11.076" v="239"/>
          <ac:spMkLst>
            <pc:docMk/>
            <pc:sldMk cId="1147010734" sldId="257"/>
            <ac:spMk id="229" creationId="{0ACBD85E-A404-45CB-B532-1039E479D4C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16.822" v="230"/>
          <ac:spMkLst>
            <pc:docMk/>
            <pc:sldMk cId="1147010734" sldId="257"/>
            <ac:spMk id="230" creationId="{8950AD4C-6AF3-49F8-94E1-DBCAFB39478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16.822" v="230"/>
          <ac:spMkLst>
            <pc:docMk/>
            <pc:sldMk cId="1147010734" sldId="257"/>
            <ac:spMk id="231" creationId="{2F0E00C3-4613-415F-BE3A-78FBAD9061C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1:21.715" v="208"/>
          <ac:spMkLst>
            <pc:docMk/>
            <pc:sldMk cId="1147010734" sldId="257"/>
            <ac:spMk id="232" creationId="{E6B80853-775B-47C1-A508-0AAD6FCE5AD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1:21.715" v="208"/>
          <ac:spMkLst>
            <pc:docMk/>
            <pc:sldMk cId="1147010734" sldId="257"/>
            <ac:spMk id="233" creationId="{9BF62520-0403-497A-958B-FD6E8037E8F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1:21.715" v="208"/>
          <ac:spMkLst>
            <pc:docMk/>
            <pc:sldMk cId="1147010734" sldId="257"/>
            <ac:spMk id="234" creationId="{BB3A422A-21ED-464B-B2EF-EE5B061BED4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16.822" v="230"/>
          <ac:spMkLst>
            <pc:docMk/>
            <pc:sldMk cId="1147010734" sldId="257"/>
            <ac:spMk id="235" creationId="{8DBEAE55-3EA1-41D7-A212-5F7D8986C1F2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16.822" v="230"/>
          <ac:spMkLst>
            <pc:docMk/>
            <pc:sldMk cId="1147010734" sldId="257"/>
            <ac:spMk id="237" creationId="{CFC5F0E7-644F-4101-BE72-12825CF537E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05.188" v="180"/>
          <ac:spMkLst>
            <pc:docMk/>
            <pc:sldMk cId="1147010734" sldId="257"/>
            <ac:spMk id="238" creationId="{35002F6C-0142-4BD1-B14C-B2A8BE2BC11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05.188" v="180"/>
          <ac:spMkLst>
            <pc:docMk/>
            <pc:sldMk cId="1147010734" sldId="257"/>
            <ac:spMk id="239" creationId="{889F2A4C-8C64-4700-8689-78F60398466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25.948" v="232"/>
          <ac:spMkLst>
            <pc:docMk/>
            <pc:sldMk cId="1147010734" sldId="257"/>
            <ac:spMk id="240" creationId="{C3862298-AF85-4572-BED3-52E573EBD4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25.948" v="232"/>
          <ac:spMkLst>
            <pc:docMk/>
            <pc:sldMk cId="1147010734" sldId="257"/>
            <ac:spMk id="242" creationId="{03E485DD-0C12-45BC-A361-28152A03BB9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16.047" v="216"/>
          <ac:spMkLst>
            <pc:docMk/>
            <pc:sldMk cId="1147010734" sldId="257"/>
            <ac:spMk id="243" creationId="{71B30B18-D920-4E3E-B931-1F310244C1B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1:26.981" v="210"/>
          <ac:spMkLst>
            <pc:docMk/>
            <pc:sldMk cId="1147010734" sldId="257"/>
            <ac:spMk id="244" creationId="{38181A50-C8BE-4392-983D-C0657908058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16.047" v="216"/>
          <ac:spMkLst>
            <pc:docMk/>
            <pc:sldMk cId="1147010734" sldId="257"/>
            <ac:spMk id="245" creationId="{C70EF50A-66E6-460A-8AF9-47A10D0D999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16.047" v="216"/>
          <ac:spMkLst>
            <pc:docMk/>
            <pc:sldMk cId="1147010734" sldId="257"/>
            <ac:spMk id="246" creationId="{241D049E-2C7B-4131-B81E-E5B643BD61E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16.047" v="216"/>
          <ac:spMkLst>
            <pc:docMk/>
            <pc:sldMk cId="1147010734" sldId="257"/>
            <ac:spMk id="247" creationId="{91635463-D121-4B16-AB61-D492DD3F02A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25.948" v="232"/>
          <ac:spMkLst>
            <pc:docMk/>
            <pc:sldMk cId="1147010734" sldId="257"/>
            <ac:spMk id="248" creationId="{6D6B998F-CA62-4EE6-B7E7-046377D4F7E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49.403" v="234"/>
          <ac:spMkLst>
            <pc:docMk/>
            <pc:sldMk cId="1147010734" sldId="257"/>
            <ac:spMk id="250" creationId="{8950AD4C-6AF3-49F8-94E1-DBCAFB39478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49.403" v="234"/>
          <ac:spMkLst>
            <pc:docMk/>
            <pc:sldMk cId="1147010734" sldId="257"/>
            <ac:spMk id="251" creationId="{0ACBD85E-A404-45CB-B532-1039E479D4C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14.283" v="182"/>
          <ac:spMkLst>
            <pc:docMk/>
            <pc:sldMk cId="1147010734" sldId="257"/>
            <ac:spMk id="252" creationId="{35002F6C-0142-4BD1-B14C-B2A8BE2BC11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14.283" v="182"/>
          <ac:spMkLst>
            <pc:docMk/>
            <pc:sldMk cId="1147010734" sldId="257"/>
            <ac:spMk id="253" creationId="{889F2A4C-8C64-4700-8689-78F60398466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49.403" v="234"/>
          <ac:spMkLst>
            <pc:docMk/>
            <pc:sldMk cId="1147010734" sldId="257"/>
            <ac:spMk id="254" creationId="{DB1626B1-BAC7-4893-A5AC-62059768518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4:49.403" v="234"/>
          <ac:spMkLst>
            <pc:docMk/>
            <pc:sldMk cId="1147010734" sldId="257"/>
            <ac:spMk id="256" creationId="{D64E9910-51FE-45BF-973D-9D2401FD3C6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11.076" v="239"/>
          <ac:spMkLst>
            <pc:docMk/>
            <pc:sldMk cId="1147010734" sldId="257"/>
            <ac:spMk id="257" creationId="{DB1626B1-BAC7-4893-A5AC-62059768518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5:11.076" v="239"/>
          <ac:spMkLst>
            <pc:docMk/>
            <pc:sldMk cId="1147010734" sldId="257"/>
            <ac:spMk id="258" creationId="{D64E9910-51FE-45BF-973D-9D2401FD3C6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4:33.402" v="294"/>
          <ac:spMkLst>
            <pc:docMk/>
            <pc:sldMk cId="1147010734" sldId="257"/>
            <ac:spMk id="260" creationId="{8950AD4C-6AF3-49F8-94E1-DBCAFB39478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4:33.402" v="294"/>
          <ac:spMkLst>
            <pc:docMk/>
            <pc:sldMk cId="1147010734" sldId="257"/>
            <ac:spMk id="261" creationId="{0ACBD85E-A404-45CB-B532-1039E479D4C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4:33.402" v="294"/>
          <ac:spMkLst>
            <pc:docMk/>
            <pc:sldMk cId="1147010734" sldId="257"/>
            <ac:spMk id="262" creationId="{DB1626B1-BAC7-4893-A5AC-62059768518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4:33.402" v="294"/>
          <ac:spMkLst>
            <pc:docMk/>
            <pc:sldMk cId="1147010734" sldId="257"/>
            <ac:spMk id="263" creationId="{D64E9910-51FE-45BF-973D-9D2401FD3C6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22.440" v="184"/>
          <ac:spMkLst>
            <pc:docMk/>
            <pc:sldMk cId="1147010734" sldId="257"/>
            <ac:spMk id="266" creationId="{03E8462A-FEBA-4848-81CC-3F8DA3E477B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2:57.879" v="283"/>
          <ac:spMkLst>
            <pc:docMk/>
            <pc:sldMk cId="1147010734" sldId="257"/>
            <ac:spMk id="268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2:57.879" v="283"/>
          <ac:spMkLst>
            <pc:docMk/>
            <pc:sldMk cId="1147010734" sldId="257"/>
            <ac:spMk id="270" creationId="{17A7F34E-D418-47E2-9F86-2C45BBC312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2:57.879" v="283"/>
          <ac:spMkLst>
            <pc:docMk/>
            <pc:sldMk cId="1147010734" sldId="257"/>
            <ac:spMk id="272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15.037" v="285"/>
          <ac:spMkLst>
            <pc:docMk/>
            <pc:sldMk cId="1147010734" sldId="257"/>
            <ac:spMk id="274" creationId="{A8D57A06-A426-446D-B02C-A2DC6B62E45E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15.037" v="285"/>
          <ac:spMkLst>
            <pc:docMk/>
            <pc:sldMk cId="1147010734" sldId="257"/>
            <ac:spMk id="275" creationId="{AB8C311F-7253-4AED-9701-7FC0708C41C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15.037" v="285"/>
          <ac:spMkLst>
            <pc:docMk/>
            <pc:sldMk cId="1147010734" sldId="257"/>
            <ac:spMk id="276" creationId="{E2384209-CB15-4CDF-9D31-C44FD9A3F20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22.440" v="184"/>
          <ac:spMkLst>
            <pc:docMk/>
            <pc:sldMk cId="1147010734" sldId="257"/>
            <ac:spMk id="277" creationId="{7941F9B1-B01B-4A84-89D9-B169AEB4E45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15.037" v="285"/>
          <ac:spMkLst>
            <pc:docMk/>
            <pc:sldMk cId="1147010734" sldId="257"/>
            <ac:spMk id="278" creationId="{2633B3B5-CC90-43F0-8714-D31D1F3F020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23.506" v="287"/>
          <ac:spMkLst>
            <pc:docMk/>
            <pc:sldMk cId="1147010734" sldId="257"/>
            <ac:spMk id="280" creationId="{0B761509-3B9A-49A6-A84B-C3D86811697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23.506" v="287"/>
          <ac:spMkLst>
            <pc:docMk/>
            <pc:sldMk cId="1147010734" sldId="257"/>
            <ac:spMk id="281" creationId="{91DE43FD-EB47-414A-B0AB-169B0FFFA52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36.158" v="218"/>
          <ac:spMkLst>
            <pc:docMk/>
            <pc:sldMk cId="1147010734" sldId="257"/>
            <ac:spMk id="282" creationId="{71B30B18-D920-4E3E-B931-1F310244C1B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36.158" v="218"/>
          <ac:spMkLst>
            <pc:docMk/>
            <pc:sldMk cId="1147010734" sldId="257"/>
            <ac:spMk id="283" creationId="{C70EF50A-66E6-460A-8AF9-47A10D0D999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36.158" v="218"/>
          <ac:spMkLst>
            <pc:docMk/>
            <pc:sldMk cId="1147010734" sldId="257"/>
            <ac:spMk id="284" creationId="{54EEEBD9-D37D-42B9-BE64-2C102B1D6E0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52:36.158" v="218"/>
          <ac:spMkLst>
            <pc:docMk/>
            <pc:sldMk cId="1147010734" sldId="257"/>
            <ac:spMk id="285" creationId="{A2F47212-081A-4E41-8623-C5BD41ADDCA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39.960" v="289"/>
          <ac:spMkLst>
            <pc:docMk/>
            <pc:sldMk cId="1147010734" sldId="257"/>
            <ac:spMk id="289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27.675" v="186"/>
          <ac:spMkLst>
            <pc:docMk/>
            <pc:sldMk cId="1147010734" sldId="257"/>
            <ac:spMk id="290" creationId="{35002F6C-0142-4BD1-B14C-B2A8BE2BC11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8:49:27.675" v="186"/>
          <ac:spMkLst>
            <pc:docMk/>
            <pc:sldMk cId="1147010734" sldId="257"/>
            <ac:spMk id="291" creationId="{889F2A4C-8C64-4700-8689-78F603984665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39.960" v="289"/>
          <ac:spMkLst>
            <pc:docMk/>
            <pc:sldMk cId="1147010734" sldId="257"/>
            <ac:spMk id="292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39.960" v="289"/>
          <ac:spMkLst>
            <pc:docMk/>
            <pc:sldMk cId="1147010734" sldId="257"/>
            <ac:spMk id="293" creationId="{C37E9D4B-7BFA-4D10-B666-547BAC49946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54.102" v="291"/>
          <ac:spMkLst>
            <pc:docMk/>
            <pc:sldMk cId="1147010734" sldId="257"/>
            <ac:spMk id="295" creationId="{0B761509-3B9A-49A6-A84B-C3D86811697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3:54.102" v="291"/>
          <ac:spMkLst>
            <pc:docMk/>
            <pc:sldMk cId="1147010734" sldId="257"/>
            <ac:spMk id="296" creationId="{91DE43FD-EB47-414A-B0AB-169B0FFFA527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4:33.371" v="293"/>
          <ac:spMkLst>
            <pc:docMk/>
            <pc:sldMk cId="1147010734" sldId="257"/>
            <ac:spMk id="300" creationId="{B649E800-A5C8-49A0-A453-ED537DA3156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4:33.371" v="293"/>
          <ac:spMkLst>
            <pc:docMk/>
            <pc:sldMk cId="1147010734" sldId="257"/>
            <ac:spMk id="301" creationId="{8BA67DD7-B75D-4A30-90A4-EEA9F64AF11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54.535" v="304"/>
          <ac:spMkLst>
            <pc:docMk/>
            <pc:sldMk cId="1147010734" sldId="257"/>
            <ac:spMk id="305" creationId="{B649E800-A5C8-49A0-A453-ED537DA3156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54.535" v="304"/>
          <ac:spMkLst>
            <pc:docMk/>
            <pc:sldMk cId="1147010734" sldId="257"/>
            <ac:spMk id="306" creationId="{8BA67DD7-B75D-4A30-90A4-EEA9F64AF11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02.045" v="297"/>
          <ac:spMkLst>
            <pc:docMk/>
            <pc:sldMk cId="1147010734" sldId="257"/>
            <ac:spMk id="313" creationId="{B649E800-A5C8-49A0-A453-ED537DA3156A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02.045" v="297"/>
          <ac:spMkLst>
            <pc:docMk/>
            <pc:sldMk cId="1147010734" sldId="257"/>
            <ac:spMk id="315" creationId="{8BA67DD7-B75D-4A30-90A4-EEA9F64AF11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14.796" v="299"/>
          <ac:spMkLst>
            <pc:docMk/>
            <pc:sldMk cId="1147010734" sldId="257"/>
            <ac:spMk id="319" creationId="{3783CA14-24A1-485C-8B30-D6A5D87987A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14.796" v="299"/>
          <ac:spMkLst>
            <pc:docMk/>
            <pc:sldMk cId="1147010734" sldId="257"/>
            <ac:spMk id="321" creationId="{9A97C86A-04D6-40F7-AE84-31AB43E6A84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14.796" v="299"/>
          <ac:spMkLst>
            <pc:docMk/>
            <pc:sldMk cId="1147010734" sldId="257"/>
            <ac:spMk id="322" creationId="{F3060C83-F051-4F0E-ABAD-AA0DFC48B218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14.796" v="299"/>
          <ac:spMkLst>
            <pc:docMk/>
            <pc:sldMk cId="1147010734" sldId="257"/>
            <ac:spMk id="323" creationId="{FF9F2414-84E8-453E-B1F3-389FDE8192D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14.796" v="299"/>
          <ac:spMkLst>
            <pc:docMk/>
            <pc:sldMk cId="1147010734" sldId="257"/>
            <ac:spMk id="324" creationId="{83C98ABE-055B-441F-B07E-44F97F083C3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14.796" v="299"/>
          <ac:spMkLst>
            <pc:docMk/>
            <pc:sldMk cId="1147010734" sldId="257"/>
            <ac:spMk id="325" creationId="{3ECA69A1-7536-43AC-85EF-C7106179F5ED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14.796" v="299"/>
          <ac:spMkLst>
            <pc:docMk/>
            <pc:sldMk cId="1147010734" sldId="257"/>
            <ac:spMk id="326" creationId="{29FDB030-9B49-4CED-8CCD-4D99382388AC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44.862" v="301"/>
          <ac:spMkLst>
            <pc:docMk/>
            <pc:sldMk cId="1147010734" sldId="257"/>
            <ac:spMk id="328" creationId="{86FF76B9-219D-4469-AF87-0236D29032F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44.862" v="301"/>
          <ac:spMkLst>
            <pc:docMk/>
            <pc:sldMk cId="1147010734" sldId="257"/>
            <ac:spMk id="331" creationId="{2E80C965-DB6D-4F81-9E9E-B027384D0BD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44.862" v="301"/>
          <ac:spMkLst>
            <pc:docMk/>
            <pc:sldMk cId="1147010734" sldId="257"/>
            <ac:spMk id="332" creationId="{633C5E46-DAC5-4661-9C87-22B08E2A512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54.504" v="303"/>
          <ac:spMkLst>
            <pc:docMk/>
            <pc:sldMk cId="1147010734" sldId="257"/>
            <ac:spMk id="334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54.504" v="303"/>
          <ac:spMkLst>
            <pc:docMk/>
            <pc:sldMk cId="1147010734" sldId="257"/>
            <ac:spMk id="335" creationId="{17A7F34E-D418-47E2-9F86-2C45BBC312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5:54.504" v="303"/>
          <ac:spMkLst>
            <pc:docMk/>
            <pc:sldMk cId="1147010734" sldId="257"/>
            <ac:spMk id="336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35.012" v="317"/>
          <ac:spMkLst>
            <pc:docMk/>
            <pc:sldMk cId="1147010734" sldId="257"/>
            <ac:spMk id="338" creationId="{D153EDB2-4AAD-43F4-AE78-4D326C81336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6:57.556" v="312"/>
          <ac:spMkLst>
            <pc:docMk/>
            <pc:sldMk cId="1147010734" sldId="257"/>
            <ac:spMk id="346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6:57.556" v="312"/>
          <ac:spMkLst>
            <pc:docMk/>
            <pc:sldMk cId="1147010734" sldId="257"/>
            <ac:spMk id="348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6:57.556" v="312"/>
          <ac:spMkLst>
            <pc:docMk/>
            <pc:sldMk cId="1147010734" sldId="257"/>
            <ac:spMk id="350" creationId="{C37E9D4B-7BFA-4D10-B666-547BAC499469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14.823" v="314"/>
          <ac:spMkLst>
            <pc:docMk/>
            <pc:sldMk cId="1147010734" sldId="257"/>
            <ac:spMk id="352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14.823" v="314"/>
          <ac:spMkLst>
            <pc:docMk/>
            <pc:sldMk cId="1147010734" sldId="257"/>
            <ac:spMk id="353" creationId="{17A7F34E-D418-47E2-9F86-2C45BBC312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14.823" v="314"/>
          <ac:spMkLst>
            <pc:docMk/>
            <pc:sldMk cId="1147010734" sldId="257"/>
            <ac:spMk id="354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34.918" v="316"/>
          <ac:spMkLst>
            <pc:docMk/>
            <pc:sldMk cId="1147010734" sldId="257"/>
            <ac:spMk id="356" creationId="{86FF76B9-219D-4469-AF87-0236D29032F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34.918" v="316"/>
          <ac:spMkLst>
            <pc:docMk/>
            <pc:sldMk cId="1147010734" sldId="257"/>
            <ac:spMk id="359" creationId="{2E80C965-DB6D-4F81-9E9E-B027384D0BD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34.918" v="316"/>
          <ac:spMkLst>
            <pc:docMk/>
            <pc:sldMk cId="1147010734" sldId="257"/>
            <ac:spMk id="360" creationId="{633C5E46-DAC5-4661-9C87-22B08E2A512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52.544" v="319"/>
          <ac:spMkLst>
            <pc:docMk/>
            <pc:sldMk cId="1147010734" sldId="257"/>
            <ac:spMk id="362" creationId="{86FF76B9-219D-4469-AF87-0236D29032F1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52.544" v="319"/>
          <ac:spMkLst>
            <pc:docMk/>
            <pc:sldMk cId="1147010734" sldId="257"/>
            <ac:spMk id="365" creationId="{2E80C965-DB6D-4F81-9E9E-B027384D0BD6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07:52.544" v="319"/>
          <ac:spMkLst>
            <pc:docMk/>
            <pc:sldMk cId="1147010734" sldId="257"/>
            <ac:spMk id="366" creationId="{633C5E46-DAC5-4661-9C87-22B08E2A512F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34:28.956" v="836"/>
          <ac:spMkLst>
            <pc:docMk/>
            <pc:sldMk cId="1147010734" sldId="257"/>
            <ac:spMk id="371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34:28.956" v="836"/>
          <ac:spMkLst>
            <pc:docMk/>
            <pc:sldMk cId="1147010734" sldId="257"/>
            <ac:spMk id="373" creationId="{17A7F34E-D418-47E2-9F86-2C45BBC312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34:28.956" v="836"/>
          <ac:spMkLst>
            <pc:docMk/>
            <pc:sldMk cId="1147010734" sldId="257"/>
            <ac:spMk id="375" creationId="{2AEAFA59-923A-4F54-8B49-44C970BCC323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34:28.862" v="835"/>
          <ac:spMkLst>
            <pc:docMk/>
            <pc:sldMk cId="1147010734" sldId="257"/>
            <ac:spMk id="380" creationId="{22F15A2D-2324-487D-A02A-BF46C5C580EB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34:28.862" v="835"/>
          <ac:spMkLst>
            <pc:docMk/>
            <pc:sldMk cId="1147010734" sldId="257"/>
            <ac:spMk id="382" creationId="{17A7F34E-D418-47E2-9F86-2C45BBC31210}"/>
          </ac:spMkLst>
        </pc:spChg>
        <pc:spChg chg="add del">
          <ac:chgData name="Aisha Khan (2209403)" userId="S::2209403@student.uwtsd.ac.uk::331ae144-0cd8-4a10-b1a4-e2c883112002" providerId="AD" clId="Web-{D439B0B3-2F53-3940-AE18-78B4BDDC35A3}" dt="2022-10-20T19:34:28.862" v="835"/>
          <ac:spMkLst>
            <pc:docMk/>
            <pc:sldMk cId="1147010734" sldId="257"/>
            <ac:spMk id="384" creationId="{2AEAFA59-923A-4F54-8B49-44C970BCC323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9:34:28.956" v="836"/>
          <ac:spMkLst>
            <pc:docMk/>
            <pc:sldMk cId="1147010734" sldId="257"/>
            <ac:spMk id="386" creationId="{22F15A2D-2324-487D-A02A-BF46C5C580EB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9:34:28.956" v="836"/>
          <ac:spMkLst>
            <pc:docMk/>
            <pc:sldMk cId="1147010734" sldId="257"/>
            <ac:spMk id="387" creationId="{2AEAFA59-923A-4F54-8B49-44C970BCC323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9:34:28.956" v="836"/>
          <ac:spMkLst>
            <pc:docMk/>
            <pc:sldMk cId="1147010734" sldId="257"/>
            <ac:spMk id="388" creationId="{C37E9D4B-7BFA-4D10-B666-547BAC499469}"/>
          </ac:spMkLst>
        </pc:spChg>
        <pc:grpChg chg="add del">
          <ac:chgData name="Aisha Khan (2209403)" userId="S::2209403@student.uwtsd.ac.uk::331ae144-0cd8-4a10-b1a4-e2c883112002" providerId="AD" clId="Web-{D439B0B3-2F53-3940-AE18-78B4BDDC35A3}" dt="2022-10-20T18:39:43.342" v="76"/>
          <ac:grpSpMkLst>
            <pc:docMk/>
            <pc:sldMk cId="1147010734" sldId="257"/>
            <ac:grpSpMk id="35" creationId="{2103B461-323C-4912-BFFD-C37582662085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0:40.318" v="90"/>
          <ac:grpSpMkLst>
            <pc:docMk/>
            <pc:sldMk cId="1147010734" sldId="257"/>
            <ac:grpSpMk id="48" creationId="{259C671B-1B22-4141-A9C0-2E7941FDA7C2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39:48.827" v="78"/>
          <ac:grpSpMkLst>
            <pc:docMk/>
            <pc:sldMk cId="1147010734" sldId="257"/>
            <ac:grpSpMk id="53" creationId="{2103B461-323C-4912-BFFD-C37582662085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39:56.046" v="80"/>
          <ac:grpSpMkLst>
            <pc:docMk/>
            <pc:sldMk cId="1147010734" sldId="257"/>
            <ac:grpSpMk id="62" creationId="{2103B461-323C-4912-BFFD-C37582662085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32.744" v="100"/>
          <ac:grpSpMkLst>
            <pc:docMk/>
            <pc:sldMk cId="1147010734" sldId="257"/>
            <ac:grpSpMk id="65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0:12.250" v="82"/>
          <ac:grpSpMkLst>
            <pc:docMk/>
            <pc:sldMk cId="1147010734" sldId="257"/>
            <ac:grpSpMk id="71" creationId="{2103B461-323C-4912-BFFD-C37582662085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0:40.318" v="90"/>
          <ac:grpSpMkLst>
            <pc:docMk/>
            <pc:sldMk cId="1147010734" sldId="257"/>
            <ac:grpSpMk id="76" creationId="{1D56A4CE-A3F4-4CFF-9A65-C029AC17B7CF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32.744" v="100"/>
          <ac:grpSpMkLst>
            <pc:docMk/>
            <pc:sldMk cId="1147010734" sldId="257"/>
            <ac:grpSpMk id="87" creationId="{DD65B30C-427F-449E-B039-E288E85D8AFA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3:08.314" v="132"/>
          <ac:grpSpMkLst>
            <pc:docMk/>
            <pc:sldMk cId="1147010734" sldId="257"/>
            <ac:grpSpMk id="96" creationId="{2A313B03-D361-4EC9-AF52-0B3C1C92C2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4:40.915" v="148"/>
          <ac:grpSpMkLst>
            <pc:docMk/>
            <pc:sldMk cId="1147010734" sldId="257"/>
            <ac:grpSpMk id="97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38.291" v="102"/>
          <ac:grpSpMkLst>
            <pc:docMk/>
            <pc:sldMk cId="1147010734" sldId="257"/>
            <ac:grpSpMk id="101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3:13.783" v="134"/>
          <ac:grpSpMkLst>
            <pc:docMk/>
            <pc:sldMk cId="1147010734" sldId="257"/>
            <ac:grpSpMk id="102" creationId="{2A313B03-D361-4EC9-AF52-0B3C1C92C2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3:16.705" v="136"/>
          <ac:grpSpMkLst>
            <pc:docMk/>
            <pc:sldMk cId="1147010734" sldId="257"/>
            <ac:grpSpMk id="107" creationId="{2A313B03-D361-4EC9-AF52-0B3C1C92C2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38.291" v="102"/>
          <ac:grpSpMkLst>
            <pc:docMk/>
            <pc:sldMk cId="1147010734" sldId="257"/>
            <ac:grpSpMk id="108" creationId="{DD65B30C-427F-449E-B039-E288E85D8AFA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3:22.846" v="138"/>
          <ac:grpSpMkLst>
            <pc:docMk/>
            <pc:sldMk cId="1147010734" sldId="257"/>
            <ac:grpSpMk id="113" creationId="{2A313B03-D361-4EC9-AF52-0B3C1C92C2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4:44.821" v="150"/>
          <ac:grpSpMkLst>
            <pc:docMk/>
            <pc:sldMk cId="1147010734" sldId="257"/>
            <ac:grpSpMk id="114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42.167" v="104"/>
          <ac:grpSpMkLst>
            <pc:docMk/>
            <pc:sldMk cId="1147010734" sldId="257"/>
            <ac:grpSpMk id="117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3:25.581" v="140"/>
          <ac:grpSpMkLst>
            <pc:docMk/>
            <pc:sldMk cId="1147010734" sldId="257"/>
            <ac:grpSpMk id="122" creationId="{2A313B03-D361-4EC9-AF52-0B3C1C92C2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45.839" v="106"/>
          <ac:grpSpMkLst>
            <pc:docMk/>
            <pc:sldMk cId="1147010734" sldId="257"/>
            <ac:grpSpMk id="127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3:41.160" v="142"/>
          <ac:grpSpMkLst>
            <pc:docMk/>
            <pc:sldMk cId="1147010734" sldId="257"/>
            <ac:grpSpMk id="128" creationId="{2A313B03-D361-4EC9-AF52-0B3C1C92C2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8:39.808" v="172"/>
          <ac:grpSpMkLst>
            <pc:docMk/>
            <pc:sldMk cId="1147010734" sldId="257"/>
            <ac:grpSpMk id="133" creationId="{609316A9-990D-4EC3-A671-70EE5C1493A4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37.191" v="188"/>
          <ac:grpSpMkLst>
            <pc:docMk/>
            <pc:sldMk cId="1147010734" sldId="257"/>
            <ac:grpSpMk id="136" creationId="{609316A9-990D-4EC3-A671-70EE5C1493A4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51.824" v="108"/>
          <ac:grpSpMkLst>
            <pc:docMk/>
            <pc:sldMk cId="1147010734" sldId="257"/>
            <ac:grpSpMk id="137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51.824" v="108"/>
          <ac:grpSpMkLst>
            <pc:docMk/>
            <pc:sldMk cId="1147010734" sldId="257"/>
            <ac:grpSpMk id="144" creationId="{92AFBF86-5DAF-4D46-8786-F4C7A376C54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8:39.808" v="172"/>
          <ac:grpSpMkLst>
            <pc:docMk/>
            <pc:sldMk cId="1147010734" sldId="257"/>
            <ac:grpSpMk id="149" creationId="{2109F83F-40FE-4DB3-84CC-09FB3340D0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1:55.058" v="110"/>
          <ac:grpSpMkLst>
            <pc:docMk/>
            <pc:sldMk cId="1147010734" sldId="257"/>
            <ac:grpSpMk id="153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40.144" v="190"/>
          <ac:grpSpMkLst>
            <pc:docMk/>
            <pc:sldMk cId="1147010734" sldId="257"/>
            <ac:grpSpMk id="156" creationId="{609316A9-990D-4EC3-A671-70EE5C1493A4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2:02.387" v="112"/>
          <ac:grpSpMkLst>
            <pc:docMk/>
            <pc:sldMk cId="1147010734" sldId="257"/>
            <ac:grpSpMk id="162" creationId="{089D35B1-0ED5-4358-8CAE-A9E49412AAA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8:45.996" v="174"/>
          <ac:grpSpMkLst>
            <pc:docMk/>
            <pc:sldMk cId="1147010734" sldId="257"/>
            <ac:grpSpMk id="165" creationId="{609316A9-990D-4EC3-A671-70EE5C1493A4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56.427" v="192"/>
          <ac:grpSpMkLst>
            <pc:docMk/>
            <pc:sldMk cId="1147010734" sldId="257"/>
            <ac:grpSpMk id="176" creationId="{609316A9-990D-4EC3-A671-70EE5C1493A4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8:45.996" v="174"/>
          <ac:grpSpMkLst>
            <pc:docMk/>
            <pc:sldMk cId="1147010734" sldId="257"/>
            <ac:grpSpMk id="179" creationId="{2109F83F-40FE-4DB3-84CC-09FB3340D0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8:50.794" v="176"/>
          <ac:grpSpMkLst>
            <pc:docMk/>
            <pc:sldMk cId="1147010734" sldId="257"/>
            <ac:grpSpMk id="191" creationId="{0DAF8575-DDD0-43E3-95E0-CF812F06AFE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56.427" v="192"/>
          <ac:grpSpMkLst>
            <pc:docMk/>
            <pc:sldMk cId="1147010734" sldId="257"/>
            <ac:grpSpMk id="192" creationId="{2109F83F-40FE-4DB3-84CC-09FB3340D0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0:55.978" v="201"/>
          <ac:grpSpMkLst>
            <pc:docMk/>
            <pc:sldMk cId="1147010734" sldId="257"/>
            <ac:grpSpMk id="193" creationId="{9EA06921-3C0C-4126-AF75-9499D48390C3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1:12.511" v="204"/>
          <ac:grpSpMkLst>
            <pc:docMk/>
            <pc:sldMk cId="1147010734" sldId="257"/>
            <ac:grpSpMk id="194" creationId="{B77576E5-E7DB-46C7-B0D9-A0AB1878730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2:16.047" v="216"/>
          <ac:grpSpMkLst>
            <pc:docMk/>
            <pc:sldMk cId="1147010734" sldId="257"/>
            <ac:grpSpMk id="195" creationId="{259C671B-1B22-4141-A9C0-2E7941FDA7C2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1:12.511" v="204"/>
          <ac:grpSpMkLst>
            <pc:docMk/>
            <pc:sldMk cId="1147010734" sldId="257"/>
            <ac:grpSpMk id="201" creationId="{67034349-EB95-4DEC-941A-A5BEB23CCC1B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8:57.235" v="178"/>
          <ac:grpSpMkLst>
            <pc:docMk/>
            <pc:sldMk cId="1147010734" sldId="257"/>
            <ac:grpSpMk id="203" creationId="{5F054EF5-EFE6-45A2-834C-0F0931F39F1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1:18.574" v="206"/>
          <ac:grpSpMkLst>
            <pc:docMk/>
            <pc:sldMk cId="1147010734" sldId="257"/>
            <ac:grpSpMk id="209" creationId="{B77576E5-E7DB-46C7-B0D9-A0AB1878730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3:44.413" v="226"/>
          <ac:grpSpMkLst>
            <pc:docMk/>
            <pc:sldMk cId="1147010734" sldId="257"/>
            <ac:grpSpMk id="210" creationId="{DB88BD78-87E1-424D-B479-C37D8E41B12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8:57.235" v="178"/>
          <ac:grpSpMkLst>
            <pc:docMk/>
            <pc:sldMk cId="1147010734" sldId="257"/>
            <ac:grpSpMk id="215" creationId="{2109F83F-40FE-4DB3-84CC-09FB3340D0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1:18.574" v="206"/>
          <ac:grpSpMkLst>
            <pc:docMk/>
            <pc:sldMk cId="1147010734" sldId="257"/>
            <ac:grpSpMk id="218" creationId="{67034349-EB95-4DEC-941A-A5BEB23CCC1B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2:16.047" v="216"/>
          <ac:grpSpMkLst>
            <pc:docMk/>
            <pc:sldMk cId="1147010734" sldId="257"/>
            <ac:grpSpMk id="220" creationId="{1D56A4CE-A3F4-4CFF-9A65-C029AC17B7CF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1:21.715" v="208"/>
          <ac:grpSpMkLst>
            <pc:docMk/>
            <pc:sldMk cId="1147010734" sldId="257"/>
            <ac:grpSpMk id="226" creationId="{B77576E5-E7DB-46C7-B0D9-A0AB1878730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05.188" v="180"/>
          <ac:grpSpMkLst>
            <pc:docMk/>
            <pc:sldMk cId="1147010734" sldId="257"/>
            <ac:grpSpMk id="227" creationId="{0DAF8575-DDD0-43E3-95E0-CF812F06AFE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1:26.981" v="210"/>
          <ac:grpSpMkLst>
            <pc:docMk/>
            <pc:sldMk cId="1147010734" sldId="257"/>
            <ac:grpSpMk id="236" creationId="{B77576E5-E7DB-46C7-B0D9-A0AB1878730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14.283" v="182"/>
          <ac:grpSpMkLst>
            <pc:docMk/>
            <pc:sldMk cId="1147010734" sldId="257"/>
            <ac:grpSpMk id="241" creationId="{A4D026A2-7476-44B0-9648-BB98882F7BA3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2:36.158" v="218"/>
          <ac:grpSpMkLst>
            <pc:docMk/>
            <pc:sldMk cId="1147010734" sldId="257"/>
            <ac:grpSpMk id="249" creationId="{259C671B-1B22-4141-A9C0-2E7941FDA7C2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22.440" v="184"/>
          <ac:grpSpMkLst>
            <pc:docMk/>
            <pc:sldMk cId="1147010734" sldId="257"/>
            <ac:grpSpMk id="255" creationId="{5F054EF5-EFE6-45A2-834C-0F0931F39F1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52:36.158" v="218"/>
          <ac:grpSpMkLst>
            <pc:docMk/>
            <pc:sldMk cId="1147010734" sldId="257"/>
            <ac:grpSpMk id="265" creationId="{1D56A4CE-A3F4-4CFF-9A65-C029AC17B7CF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22.440" v="184"/>
          <ac:grpSpMkLst>
            <pc:docMk/>
            <pc:sldMk cId="1147010734" sldId="257"/>
            <ac:grpSpMk id="267" creationId="{2109F83F-40FE-4DB3-84CC-09FB3340D06D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8:49:27.675" v="186"/>
          <ac:grpSpMkLst>
            <pc:docMk/>
            <pc:sldMk cId="1147010734" sldId="257"/>
            <ac:grpSpMk id="279" creationId="{609316A9-990D-4EC3-A671-70EE5C1493A4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3:23.506" v="287"/>
          <ac:grpSpMkLst>
            <pc:docMk/>
            <pc:sldMk cId="1147010734" sldId="257"/>
            <ac:grpSpMk id="286" creationId="{D3706AFB-4AF0-430C-8FBE-C38C0F83966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3:54.102" v="291"/>
          <ac:grpSpMkLst>
            <pc:docMk/>
            <pc:sldMk cId="1147010734" sldId="257"/>
            <ac:grpSpMk id="297" creationId="{D3706AFB-4AF0-430C-8FBE-C38C0F83966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4:33.371" v="293"/>
          <ac:grpSpMkLst>
            <pc:docMk/>
            <pc:sldMk cId="1147010734" sldId="257"/>
            <ac:grpSpMk id="302" creationId="{E8C5FC48-0A3C-4D6D-A0D5-EEE93213DBB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5:54.535" v="304"/>
          <ac:grpSpMkLst>
            <pc:docMk/>
            <pc:sldMk cId="1147010734" sldId="257"/>
            <ac:grpSpMk id="307" creationId="{E8C5FC48-0A3C-4D6D-A0D5-EEE93213DBB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5:02.045" v="297"/>
          <ac:grpSpMkLst>
            <pc:docMk/>
            <pc:sldMk cId="1147010734" sldId="257"/>
            <ac:grpSpMk id="317" creationId="{E8C5FC48-0A3C-4D6D-A0D5-EEE93213DBB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5:44.862" v="301"/>
          <ac:grpSpMkLst>
            <pc:docMk/>
            <pc:sldMk cId="1147010734" sldId="257"/>
            <ac:grpSpMk id="329" creationId="{DB88BD78-87E1-424D-B479-C37D8E41B12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7:35.012" v="317"/>
          <ac:grpSpMkLst>
            <pc:docMk/>
            <pc:sldMk cId="1147010734" sldId="257"/>
            <ac:grpSpMk id="339" creationId="{A3CB7779-72E2-4E92-AE18-6BBC335DD881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7:34.918" v="316"/>
          <ac:grpSpMkLst>
            <pc:docMk/>
            <pc:sldMk cId="1147010734" sldId="257"/>
            <ac:grpSpMk id="357" creationId="{DB88BD78-87E1-424D-B479-C37D8E41B12E}"/>
          </ac:grpSpMkLst>
        </pc:grpChg>
        <pc:grpChg chg="add del">
          <ac:chgData name="Aisha Khan (2209403)" userId="S::2209403@student.uwtsd.ac.uk::331ae144-0cd8-4a10-b1a4-e2c883112002" providerId="AD" clId="Web-{D439B0B3-2F53-3940-AE18-78B4BDDC35A3}" dt="2022-10-20T19:07:52.544" v="319"/>
          <ac:grpSpMkLst>
            <pc:docMk/>
            <pc:sldMk cId="1147010734" sldId="257"/>
            <ac:grpSpMk id="363" creationId="{DB88BD78-87E1-424D-B479-C37D8E41B12E}"/>
          </ac:grpSpMkLst>
        </pc:grpChg>
        <pc:graphicFrameChg chg="mod modGraphic">
          <ac:chgData name="Aisha Khan (2209403)" userId="S::2209403@student.uwtsd.ac.uk::331ae144-0cd8-4a10-b1a4-e2c883112002" providerId="AD" clId="Web-{D439B0B3-2F53-3940-AE18-78B4BDDC35A3}" dt="2022-10-20T19:34:45.316" v="838"/>
          <ac:graphicFrameMkLst>
            <pc:docMk/>
            <pc:sldMk cId="1147010734" sldId="257"/>
            <ac:graphicFrameMk id="4" creationId="{0685C930-5FA8-591C-84CD-39F479143029}"/>
          </ac:graphicFrameMkLst>
        </pc:graphicFrameChg>
        <pc:picChg chg="add del">
          <ac:chgData name="Aisha Khan (2209403)" userId="S::2209403@student.uwtsd.ac.uk::331ae144-0cd8-4a10-b1a4-e2c883112002" providerId="AD" clId="Web-{D439B0B3-2F53-3940-AE18-78B4BDDC35A3}" dt="2022-10-20T18:40:49.381" v="92"/>
          <ac:picMkLst>
            <pc:docMk/>
            <pc:sldMk cId="1147010734" sldId="257"/>
            <ac:picMk id="55" creationId="{5C819037-A607-4A7B-ADF1-B04516199C89}"/>
          </ac:picMkLst>
        </pc:picChg>
        <pc:picChg chg="add del">
          <ac:chgData name="Aisha Khan (2209403)" userId="S::2209403@student.uwtsd.ac.uk::331ae144-0cd8-4a10-b1a4-e2c883112002" providerId="AD" clId="Web-{D439B0B3-2F53-3940-AE18-78B4BDDC35A3}" dt="2022-10-20T18:40:54.366" v="94"/>
          <ac:picMkLst>
            <pc:docMk/>
            <pc:sldMk cId="1147010734" sldId="257"/>
            <ac:picMk id="66" creationId="{5C819037-A607-4A7B-ADF1-B04516199C89}"/>
          </ac:picMkLst>
        </pc:picChg>
        <pc:picChg chg="add del">
          <ac:chgData name="Aisha Khan (2209403)" userId="S::2209403@student.uwtsd.ac.uk::331ae144-0cd8-4a10-b1a4-e2c883112002" providerId="AD" clId="Web-{D439B0B3-2F53-3940-AE18-78B4BDDC35A3}" dt="2022-10-20T18:41:01.382" v="96"/>
          <ac:picMkLst>
            <pc:docMk/>
            <pc:sldMk cId="1147010734" sldId="257"/>
            <ac:picMk id="74" creationId="{5C819037-A607-4A7B-ADF1-B04516199C89}"/>
          </ac:picMkLst>
        </pc:picChg>
        <pc:picChg chg="add del">
          <ac:chgData name="Aisha Khan (2209403)" userId="S::2209403@student.uwtsd.ac.uk::331ae144-0cd8-4a10-b1a4-e2c883112002" providerId="AD" clId="Web-{D439B0B3-2F53-3940-AE18-78B4BDDC35A3}" dt="2022-10-20T18:41:01.382" v="96"/>
          <ac:picMkLst>
            <pc:docMk/>
            <pc:sldMk cId="1147010734" sldId="257"/>
            <ac:picMk id="78" creationId="{97FEBA57-8992-46BB-BCF0-5A83FE8E01E8}"/>
          </ac:picMkLst>
        </pc:picChg>
        <pc:picChg chg="add del">
          <ac:chgData name="Aisha Khan (2209403)" userId="S::2209403@student.uwtsd.ac.uk::331ae144-0cd8-4a10-b1a4-e2c883112002" providerId="AD" clId="Web-{D439B0B3-2F53-3940-AE18-78B4BDDC35A3}" dt="2022-10-20T18:41:21.399" v="98"/>
          <ac:picMkLst>
            <pc:docMk/>
            <pc:sldMk cId="1147010734" sldId="257"/>
            <ac:picMk id="81" creationId="{5C819037-A607-4A7B-ADF1-B04516199C89}"/>
          </ac:picMkLst>
        </pc:picChg>
        <pc:picChg chg="add del">
          <ac:chgData name="Aisha Khan (2209403)" userId="S::2209403@student.uwtsd.ac.uk::331ae144-0cd8-4a10-b1a4-e2c883112002" providerId="AD" clId="Web-{D439B0B3-2F53-3940-AE18-78B4BDDC35A3}" dt="2022-10-20T18:51:12.511" v="204"/>
          <ac:picMkLst>
            <pc:docMk/>
            <pc:sldMk cId="1147010734" sldId="257"/>
            <ac:picMk id="200" creationId="{14E99EC7-4ECA-46FD-A4EE-C28A8AC67373}"/>
          </ac:picMkLst>
        </pc:picChg>
        <pc:picChg chg="add del">
          <ac:chgData name="Aisha Khan (2209403)" userId="S::2209403@student.uwtsd.ac.uk::331ae144-0cd8-4a10-b1a4-e2c883112002" providerId="AD" clId="Web-{D439B0B3-2F53-3940-AE18-78B4BDDC35A3}" dt="2022-10-20T18:51:18.574" v="206"/>
          <ac:picMkLst>
            <pc:docMk/>
            <pc:sldMk cId="1147010734" sldId="257"/>
            <ac:picMk id="217" creationId="{14E99EC7-4ECA-46FD-A4EE-C28A8AC67373}"/>
          </ac:picMkLst>
        </pc:picChg>
      </pc:sldChg>
      <pc:sldChg chg="addSp modSp mod setBg modClrScheme chgLayout">
        <pc:chgData name="Aisha Khan (2209403)" userId="S::2209403@student.uwtsd.ac.uk::331ae144-0cd8-4a10-b1a4-e2c883112002" providerId="AD" clId="Web-{D439B0B3-2F53-3940-AE18-78B4BDDC35A3}" dt="2022-10-20T19:02:14.516" v="281" actId="1076"/>
        <pc:sldMkLst>
          <pc:docMk/>
          <pc:sldMk cId="2431601311" sldId="258"/>
        </pc:sldMkLst>
        <pc:spChg chg="mod ord">
          <ac:chgData name="Aisha Khan (2209403)" userId="S::2209403@student.uwtsd.ac.uk::331ae144-0cd8-4a10-b1a4-e2c883112002" providerId="AD" clId="Web-{D439B0B3-2F53-3940-AE18-78B4BDDC35A3}" dt="2022-10-20T19:02:03.812" v="280" actId="1076"/>
          <ac:spMkLst>
            <pc:docMk/>
            <pc:sldMk cId="2431601311" sldId="258"/>
            <ac:spMk id="2" creationId="{BFF4B55C-076C-9BB1-E909-CEAE747602C1}"/>
          </ac:spMkLst>
        </pc:spChg>
        <pc:spChg chg="mod ord">
          <ac:chgData name="Aisha Khan (2209403)" userId="S::2209403@student.uwtsd.ac.uk::331ae144-0cd8-4a10-b1a4-e2c883112002" providerId="AD" clId="Web-{D439B0B3-2F53-3940-AE18-78B4BDDC35A3}" dt="2022-10-20T19:02:14.516" v="281" actId="1076"/>
          <ac:spMkLst>
            <pc:docMk/>
            <pc:sldMk cId="2431601311" sldId="258"/>
            <ac:spMk id="3" creationId="{87E0FB5E-A107-942E-C251-8658773DCEAF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9:00:57.995" v="275"/>
          <ac:spMkLst>
            <pc:docMk/>
            <pc:sldMk cId="2431601311" sldId="258"/>
            <ac:spMk id="8" creationId="{934F1179-B481-4F9E-BCA3-AFB972070F83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9:00:57.995" v="275"/>
          <ac:spMkLst>
            <pc:docMk/>
            <pc:sldMk cId="2431601311" sldId="258"/>
            <ac:spMk id="10" creationId="{827DC2C4-B485-428A-BF4A-472D2967F47F}"/>
          </ac:spMkLst>
        </pc:spChg>
        <pc:spChg chg="add">
          <ac:chgData name="Aisha Khan (2209403)" userId="S::2209403@student.uwtsd.ac.uk::331ae144-0cd8-4a10-b1a4-e2c883112002" providerId="AD" clId="Web-{D439B0B3-2F53-3940-AE18-78B4BDDC35A3}" dt="2022-10-20T19:00:57.995" v="275"/>
          <ac:spMkLst>
            <pc:docMk/>
            <pc:sldMk cId="2431601311" sldId="258"/>
            <ac:spMk id="12" creationId="{EE04B5EB-F158-4507-90DD-BD23620C7CC9}"/>
          </ac:spMkLst>
        </pc:spChg>
      </pc:sldChg>
      <pc:sldMasterChg chg="del delSldLayout">
        <pc:chgData name="Aisha Khan (2209403)" userId="S::2209403@student.uwtsd.ac.uk::331ae144-0cd8-4a10-b1a4-e2c883112002" providerId="AD" clId="Web-{D439B0B3-2F53-3940-AE18-78B4BDDC35A3}" dt="2022-10-20T18:36:17.326" v="35"/>
        <pc:sldMasterMkLst>
          <pc:docMk/>
          <pc:sldMasterMk cId="485663881" sldId="2147483648"/>
        </pc:sldMasterMkLst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1264519718" sldId="2147483649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2806184438" sldId="2147483650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1082050574" sldId="2147483651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831244512" sldId="2147483652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2740404263" sldId="2147483653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2884154798" sldId="2147483654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108313809" sldId="2147483655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3402624668" sldId="2147483656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2232765365" sldId="2147483657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2210329440" sldId="2147483658"/>
          </pc:sldLayoutMkLst>
        </pc:sldLayoutChg>
        <pc:sldLayoutChg chg="del">
          <pc:chgData name="Aisha Khan (2209403)" userId="S::2209403@student.uwtsd.ac.uk::331ae144-0cd8-4a10-b1a4-e2c883112002" providerId="AD" clId="Web-{D439B0B3-2F53-3940-AE18-78B4BDDC35A3}" dt="2022-10-20T18:36:17.326" v="35"/>
          <pc:sldLayoutMkLst>
            <pc:docMk/>
            <pc:sldMasterMk cId="485663881" sldId="2147483648"/>
            <pc:sldLayoutMk cId="1071083080" sldId="2147483659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6:20.060" v="36"/>
        <pc:sldMasterMkLst>
          <pc:docMk/>
          <pc:sldMasterMk cId="2884608961" sldId="2147483660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1895442100" sldId="21474836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1602669790" sldId="21474836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3742311448" sldId="21474836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3985986653" sldId="21474836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3074280948" sldId="21474836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3099261609" sldId="21474836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3882839444" sldId="21474836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1396527758" sldId="214748366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1497944478" sldId="21474836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4041303041" sldId="21474836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20.060" v="36"/>
          <pc:sldLayoutMkLst>
            <pc:docMk/>
            <pc:sldMasterMk cId="2884608961" sldId="2147483660"/>
            <pc:sldLayoutMk cId="2360306876" sldId="214748367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6:38.687" v="42"/>
        <pc:sldMasterMkLst>
          <pc:docMk/>
          <pc:sldMasterMk cId="140199175" sldId="214748367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3986689096" sldId="21474836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469954976" sldId="21474836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3725029174" sldId="21474836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2749196817" sldId="21474836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1428964913" sldId="21474836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53972857" sldId="21474836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3813759928" sldId="214748367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714502221" sldId="214748368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2450461623" sldId="21474836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2131356732" sldId="21474836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38.687" v="42"/>
          <pc:sldLayoutMkLst>
            <pc:docMk/>
            <pc:sldMasterMk cId="140199175" sldId="2147483672"/>
            <pc:sldLayoutMk cId="3550549568" sldId="214748368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6:43.062" v="43"/>
        <pc:sldMasterMkLst>
          <pc:docMk/>
          <pc:sldMasterMk cId="761378896" sldId="214748368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766748158" sldId="21474836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1105573572" sldId="21474836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2769748950" sldId="21474836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329173414" sldId="21474836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3518666641" sldId="21474836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2434047414" sldId="21474836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312159521" sldId="21474836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658832421" sldId="214748369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1817699974" sldId="21474836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321800809" sldId="21474836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3.062" v="43"/>
          <pc:sldLayoutMkLst>
            <pc:docMk/>
            <pc:sldMasterMk cId="761378896" sldId="2147483684"/>
            <pc:sldLayoutMk cId="3576575968" sldId="2147483695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6:46.766" v="44"/>
        <pc:sldMasterMkLst>
          <pc:docMk/>
          <pc:sldMasterMk cId="2051449487" sldId="2147483696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3483404228" sldId="21474836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380471324" sldId="21474836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3857777977" sldId="21474836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151948103" sldId="21474837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1727748957" sldId="21474837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1915987264" sldId="21474837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4161680661" sldId="214748370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1480425182" sldId="21474837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4083379975" sldId="21474837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673168065" sldId="21474837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3066896661" sldId="21474837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3184678101" sldId="21474837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2006944802" sldId="21474837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2879832402" sldId="21474837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2552100766" sldId="21474837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4181528202" sldId="21474837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46.766" v="44"/>
          <pc:sldLayoutMkLst>
            <pc:docMk/>
            <pc:sldMasterMk cId="2051449487" sldId="2147483696"/>
            <pc:sldLayoutMk cId="4286086275" sldId="214748371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6:51.969" v="45"/>
        <pc:sldMasterMkLst>
          <pc:docMk/>
          <pc:sldMasterMk cId="1940411748" sldId="214748371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1910446046" sldId="21474837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2058914231" sldId="21474837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4064138860" sldId="21474837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1355283351" sldId="21474837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3258933396" sldId="21474837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3796142359" sldId="214748372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4052396960" sldId="214748372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3099164603" sldId="21474837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230408268" sldId="21474837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3833125838" sldId="21474837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1755878784" sldId="21474837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3520254478" sldId="21474837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3325241953" sldId="21474837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2734930347" sldId="21474837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2519882142" sldId="21474837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2529748580" sldId="21474837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1.969" v="45"/>
          <pc:sldLayoutMkLst>
            <pc:docMk/>
            <pc:sldMasterMk cId="1940411748" sldId="2147483714"/>
            <pc:sldLayoutMk cId="3033549004" sldId="214748373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6:55.595" v="46"/>
        <pc:sldMasterMkLst>
          <pc:docMk/>
          <pc:sldMasterMk cId="2385902418" sldId="214748373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469271235" sldId="214748373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148003161" sldId="21474837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3026710923" sldId="21474837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850839130" sldId="21474837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867716194" sldId="21474837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285220806" sldId="21474837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1684976759" sldId="21474837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2366131763" sldId="21474837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1070521334" sldId="21474837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4073760023" sldId="21474837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5.595" v="46"/>
          <pc:sldLayoutMkLst>
            <pc:docMk/>
            <pc:sldMasterMk cId="2385902418" sldId="2147483732"/>
            <pc:sldLayoutMk cId="428513861" sldId="214748374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6:59.017" v="47"/>
        <pc:sldMasterMkLst>
          <pc:docMk/>
          <pc:sldMasterMk cId="4290291518" sldId="214748374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2720552669" sldId="21474837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618609514" sldId="21474837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1669058438" sldId="21474837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2852416501" sldId="21474837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2675653524" sldId="21474837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1819069662" sldId="21474837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1715653030" sldId="214748375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1432999669" sldId="21474837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913034154" sldId="21474837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2299758720" sldId="21474837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6:59.017" v="47"/>
          <pc:sldLayoutMkLst>
            <pc:docMk/>
            <pc:sldMasterMk cId="4290291518" sldId="2147483744"/>
            <pc:sldLayoutMk cId="271742639" sldId="2147483755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7:15.268" v="48"/>
        <pc:sldMasterMkLst>
          <pc:docMk/>
          <pc:sldMasterMk cId="2564799071" sldId="2147483756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2690411674" sldId="214748375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1916142731" sldId="21474837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1868053649" sldId="21474837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4100128266" sldId="21474837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1872362809" sldId="21474837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893016584" sldId="21474837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3408013634" sldId="21474837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3277422953" sldId="21474837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3326333125" sldId="21474837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2733158587" sldId="21474837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5.268" v="48"/>
          <pc:sldLayoutMkLst>
            <pc:docMk/>
            <pc:sldMasterMk cId="2564799071" sldId="2147483756"/>
            <pc:sldLayoutMk cId="1210723742" sldId="2147483767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7:18.034" v="49"/>
        <pc:sldMasterMkLst>
          <pc:docMk/>
          <pc:sldMasterMk cId="481838279" sldId="2147483768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3449272722" sldId="21474837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2010826869" sldId="21474837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3602703981" sldId="21474837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3317642847" sldId="214748377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2749070257" sldId="21474837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766634468" sldId="21474837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3130999555" sldId="21474837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1001556861" sldId="21474837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2871123648" sldId="21474837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4065845789" sldId="21474837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18.034" v="49"/>
          <pc:sldLayoutMkLst>
            <pc:docMk/>
            <pc:sldMasterMk cId="481838279" sldId="2147483768"/>
            <pc:sldLayoutMk cId="1065380648" sldId="2147483779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7:21.831" v="50"/>
        <pc:sldMasterMkLst>
          <pc:docMk/>
          <pc:sldMasterMk cId="2913150217" sldId="2147483780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1223704579" sldId="21474837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2062539785" sldId="21474837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3521868478" sldId="21474837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995053789" sldId="214748378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3993872202" sldId="21474837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2927030430" sldId="21474837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3249637433" sldId="21474837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1621475885" sldId="21474837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3012836484" sldId="21474837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2430349669" sldId="21474837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21.831" v="50"/>
          <pc:sldLayoutMkLst>
            <pc:docMk/>
            <pc:sldMasterMk cId="2913150217" sldId="2147483780"/>
            <pc:sldLayoutMk cId="3119781732" sldId="214748379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7:33.019" v="51"/>
        <pc:sldMasterMkLst>
          <pc:docMk/>
          <pc:sldMasterMk cId="1770400038" sldId="214748379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2832201075" sldId="21474837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2666872906" sldId="21474837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1893558190" sldId="21474837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2239927748" sldId="214748379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2393493775" sldId="21474837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163271969" sldId="21474837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1991867055" sldId="21474837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2164527120" sldId="21474838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1806452619" sldId="21474838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3316388471" sldId="21474838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7:33.019" v="51"/>
          <pc:sldLayoutMkLst>
            <pc:docMk/>
            <pc:sldMasterMk cId="1770400038" sldId="2147483792"/>
            <pc:sldLayoutMk cId="2654734694" sldId="214748380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8:34.962" v="63"/>
        <pc:sldMasterMkLst>
          <pc:docMk/>
          <pc:sldMasterMk cId="1018651413" sldId="214748380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1740020639" sldId="21474838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4047970132" sldId="21474838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1401570682" sldId="21474838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2141720642" sldId="21474838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3719983872" sldId="21474838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2400671979" sldId="21474838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1057538925" sldId="21474838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3476134424" sldId="21474838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4182046102" sldId="21474838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27317084" sldId="21474838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3153882355" sldId="21474838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547734592" sldId="21474838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725456930" sldId="21474838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1690518837" sldId="21474838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1464944616" sldId="21474838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1387411277" sldId="214748382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34.962" v="63"/>
          <pc:sldLayoutMkLst>
            <pc:docMk/>
            <pc:sldMasterMk cId="1018651413" sldId="2147483804"/>
            <pc:sldLayoutMk cId="1348738784" sldId="214748382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8:40.478" v="64"/>
        <pc:sldMasterMkLst>
          <pc:docMk/>
          <pc:sldMasterMk cId="2255559764" sldId="214748382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322296904" sldId="21474838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320728056" sldId="21474838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338472681" sldId="21474838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3247558989" sldId="21474838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2399777607" sldId="21474838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3222147318" sldId="21474838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1493066501" sldId="21474838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2774288644" sldId="21474838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2973206482" sldId="21474838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3203678386" sldId="214748383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3571818213" sldId="214748383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1326973221" sldId="21474838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227828040" sldId="21474838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2895420600" sldId="21474838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2785003245" sldId="21474838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1544662109" sldId="21474838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0.478" v="64"/>
          <pc:sldLayoutMkLst>
            <pc:docMk/>
            <pc:sldMasterMk cId="2255559764" sldId="2147483822"/>
            <pc:sldLayoutMk cId="1289470588" sldId="2147483839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8:44.681" v="65"/>
        <pc:sldMasterMkLst>
          <pc:docMk/>
          <pc:sldMasterMk cId="1366290357" sldId="2147483840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1305945521" sldId="21474838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2994433276" sldId="21474838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3704495700" sldId="214748384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48402517" sldId="214748384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2531357049" sldId="21474838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3468019384" sldId="21474838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990124075" sldId="21474838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2303262175" sldId="21474838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953116855" sldId="21474838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1134757313" sldId="21474838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2134232122" sldId="214748385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311014628" sldId="21474838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454882331" sldId="21474838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2286325960" sldId="21474838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1001827079" sldId="21474838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2860495178" sldId="214748385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44.681" v="65"/>
          <pc:sldLayoutMkLst>
            <pc:docMk/>
            <pc:sldMasterMk cId="1366290357" sldId="2147483840"/>
            <pc:sldLayoutMk cId="2675736119" sldId="2147483857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8:54.823" v="66"/>
        <pc:sldMasterMkLst>
          <pc:docMk/>
          <pc:sldMasterMk cId="1599613627" sldId="2147483858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3812562731" sldId="21474838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2901273332" sldId="21474838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3670900763" sldId="21474838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4133515966" sldId="21474838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735966590" sldId="21474838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237275100" sldId="21474838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1242422875" sldId="21474838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1732451661" sldId="21474838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2547098249" sldId="21474838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4225993063" sldId="214748386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297112243" sldId="21474838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2189480489" sldId="21474838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1433160900" sldId="21474838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3698781858" sldId="214748387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3762293806" sldId="21474838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2387507172" sldId="21474838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8:54.823" v="66"/>
          <pc:sldLayoutMkLst>
            <pc:docMk/>
            <pc:sldMasterMk cId="1599613627" sldId="2147483858"/>
            <pc:sldLayoutMk cId="3378043590" sldId="2147483875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00.073" v="67"/>
        <pc:sldMasterMkLst>
          <pc:docMk/>
          <pc:sldMasterMk cId="2957818845" sldId="2147483876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1111111808" sldId="21474838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1941208545" sldId="21474838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1955905864" sldId="214748387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3569238189" sldId="214748388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3505214182" sldId="21474838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2123310888" sldId="21474838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3693377663" sldId="21474838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281591973" sldId="214748388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1030127090" sldId="21474838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3956854541" sldId="21474838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2528824116" sldId="21474838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356280834" sldId="21474838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3350571535" sldId="21474838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1830032395" sldId="21474838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3636511383" sldId="21474838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0.073" v="67"/>
          <pc:sldLayoutMkLst>
            <pc:docMk/>
            <pc:sldMasterMk cId="2957818845" sldId="2147483876"/>
            <pc:sldLayoutMk cId="658456468" sldId="214748389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04.198" v="68"/>
        <pc:sldMasterMkLst>
          <pc:docMk/>
          <pc:sldMasterMk cId="542891404" sldId="214748389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3673047550" sldId="21474838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3660123133" sldId="21474838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1549574836" sldId="214748389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3581401376" sldId="21474838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2035305428" sldId="21474838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3701711399" sldId="21474838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3790473616" sldId="21474839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3807315572" sldId="21474839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1999481406" sldId="21474839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4074538970" sldId="214748390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4.198" v="68"/>
          <pc:sldLayoutMkLst>
            <pc:docMk/>
            <pc:sldMasterMk cId="542891404" sldId="2147483893"/>
            <pc:sldLayoutMk cId="404835131" sldId="2147483904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07.073" v="69"/>
        <pc:sldMasterMkLst>
          <pc:docMk/>
          <pc:sldMasterMk cId="3506840553" sldId="2147483905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1816849578" sldId="21474839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4001225368" sldId="21474839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647999369" sldId="21474839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3080093680" sldId="21474839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1940677059" sldId="21474839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3156037834" sldId="21474839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2378159532" sldId="21474839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1714396507" sldId="21474839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2978315955" sldId="21474839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327380202" sldId="21474839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07.073" v="69"/>
          <pc:sldLayoutMkLst>
            <pc:docMk/>
            <pc:sldMasterMk cId="3506840553" sldId="2147483905"/>
            <pc:sldLayoutMk cId="2508504020" sldId="2147483916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11.996" v="70"/>
        <pc:sldMasterMkLst>
          <pc:docMk/>
          <pc:sldMasterMk cId="2493861435" sldId="2147483917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1353361756" sldId="21474839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1246869852" sldId="21474839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3566370712" sldId="214748392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3600026281" sldId="214748392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3095782293" sldId="21474839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1587248728" sldId="21474839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4011859809" sldId="21474839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2928403737" sldId="21474839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1594673317" sldId="21474839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2481699686" sldId="21474839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1.996" v="70"/>
          <pc:sldLayoutMkLst>
            <pc:docMk/>
            <pc:sldMasterMk cId="2493861435" sldId="2147483917"/>
            <pc:sldLayoutMk cId="2118114772" sldId="2147483928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14.871" v="71"/>
        <pc:sldMasterMkLst>
          <pc:docMk/>
          <pc:sldMasterMk cId="2986269035" sldId="2147483929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2755023601" sldId="21474839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2472383092" sldId="21474839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1820515346" sldId="214748393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3430626678" sldId="214748393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4093528412" sldId="21474839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3197001000" sldId="21474839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717337849" sldId="21474839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4087401886" sldId="21474839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3086526876" sldId="21474839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1296534622" sldId="21474839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3444114463" sldId="21474839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632034130" sldId="21474839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1488678848" sldId="21474839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3742360837" sldId="214748394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3814878378" sldId="214748394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2999160840" sldId="21474839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4.871" v="71"/>
          <pc:sldLayoutMkLst>
            <pc:docMk/>
            <pc:sldMasterMk cId="2986269035" sldId="2147483929"/>
            <pc:sldLayoutMk cId="3672512998" sldId="2147483946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18.027" v="72"/>
        <pc:sldMasterMkLst>
          <pc:docMk/>
          <pc:sldMasterMk cId="2124402895" sldId="2147483947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2641467799" sldId="21474839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4131917023" sldId="21474839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4137794502" sldId="21474839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2829743289" sldId="214748395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1205940749" sldId="21474839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2775279178" sldId="21474839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2420247861" sldId="21474839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3543768676" sldId="21474839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2877441185" sldId="214748395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2589711485" sldId="214748395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3132347053" sldId="21474839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3590449136" sldId="21474839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3691311582" sldId="21474839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2794449979" sldId="21474839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735609849" sldId="21474839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921062155" sldId="21474839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18.027" v="72"/>
          <pc:sldLayoutMkLst>
            <pc:docMk/>
            <pc:sldMasterMk cId="2124402895" sldId="2147483947"/>
            <pc:sldLayoutMk cId="146557699" sldId="2147483964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25.059" v="73"/>
        <pc:sldMasterMkLst>
          <pc:docMk/>
          <pc:sldMasterMk cId="2383582992" sldId="2147483965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468997567" sldId="21474839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3514049261" sldId="21474839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700609083" sldId="214748396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22602659" sldId="21474839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574951694" sldId="21474839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1708127620" sldId="21474839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3456509528" sldId="214748397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2578357757" sldId="21474839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122160874" sldId="21474839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1343000837" sldId="21474839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25.059" v="73"/>
          <pc:sldLayoutMkLst>
            <pc:docMk/>
            <pc:sldMasterMk cId="2383582992" sldId="2147483965"/>
            <pc:sldLayoutMk cId="2704678134" sldId="2147483976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39:30.153" v="74"/>
        <pc:sldMasterMkLst>
          <pc:docMk/>
          <pc:sldMasterMk cId="1655725279" sldId="2147483977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2011173268" sldId="21474839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2534589042" sldId="214748397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43689377" sldId="214748398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15038340" sldId="21474839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4155872373" sldId="21474839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2727890675" sldId="21474839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1806069941" sldId="214748398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555043728" sldId="21474839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4006748122" sldId="21474839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1831695838" sldId="21474839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39:30.153" v="74"/>
          <pc:sldLayoutMkLst>
            <pc:docMk/>
            <pc:sldMasterMk cId="1655725279" sldId="2147483977"/>
            <pc:sldLayoutMk cId="821679189" sldId="2147483988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0:12.250" v="82"/>
        <pc:sldMasterMkLst>
          <pc:docMk/>
          <pc:sldMasterMk cId="3172643504" sldId="2147483989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2459479340" sldId="21474839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3730285374" sldId="21474839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1084987781" sldId="214748399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3891611079" sldId="21474839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695295844" sldId="21474839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3680760402" sldId="21474839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2615787164" sldId="214748399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2143205524" sldId="21474839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597679139" sldId="21474839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3482903584" sldId="21474839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1489820983" sldId="21474840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676614849" sldId="21474840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1214556248" sldId="21474840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725803584" sldId="214748400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4168813516" sldId="21474840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2350188440" sldId="21474840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12.250" v="82"/>
          <pc:sldLayoutMkLst>
            <pc:docMk/>
            <pc:sldMasterMk cId="3172643504" sldId="2147483989"/>
            <pc:sldLayoutMk cId="4140824718" sldId="2147484006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0:27.411" v="88"/>
        <pc:sldMasterMkLst>
          <pc:docMk/>
          <pc:sldMasterMk cId="4373243" sldId="2147484007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4161877065" sldId="21474840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2012424737" sldId="21474840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2888880736" sldId="21474840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1039444047" sldId="21474840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3834421871" sldId="21474840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2979163198" sldId="21474840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3266791264" sldId="21474840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2954138876" sldId="21474840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3939751829" sldId="21474840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2127597582" sldId="21474840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27.411" v="88"/>
          <pc:sldLayoutMkLst>
            <pc:docMk/>
            <pc:sldMasterMk cId="4373243" sldId="2147484007"/>
            <pc:sldLayoutMk cId="186313403" sldId="2147484018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0:40.318" v="90"/>
        <pc:sldMasterMkLst>
          <pc:docMk/>
          <pc:sldMasterMk cId="990293947" sldId="2147484019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2901101091" sldId="214748402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3907228363" sldId="214748402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2392482866" sldId="21474840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476736849" sldId="21474840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3212448345" sldId="21474840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4110829733" sldId="21474840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2470439378" sldId="21474840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3118077444" sldId="21474840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1222382489" sldId="21474840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2899757960" sldId="21474840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3449439746" sldId="21474840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3275846352" sldId="21474840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1372485756" sldId="214748403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1980716577" sldId="214748403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1362742328" sldId="21474840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0:40.318" v="90"/>
          <pc:sldLayoutMkLst>
            <pc:docMk/>
            <pc:sldMasterMk cId="990293947" sldId="2147484019"/>
            <pc:sldLayoutMk cId="2839180375" sldId="2147484035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1:21.399" v="98"/>
        <pc:sldMasterMkLst>
          <pc:docMk/>
          <pc:sldMasterMk cId="490188037" sldId="2147484036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2969055363" sldId="21474840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4153002638" sldId="21474840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1060374361" sldId="21474840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1389172645" sldId="21474840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594274816" sldId="21474840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3536140097" sldId="21474840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594335282" sldId="214748404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4066132705" sldId="214748404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1602617785" sldId="21474840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2130479137" sldId="21474840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33234210" sldId="21474840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2059010593" sldId="21474840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2816896977" sldId="21474840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276616821" sldId="21474840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3803734715" sldId="214748405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1051316027" sldId="21474840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1:21.399" v="98"/>
          <pc:sldLayoutMkLst>
            <pc:docMk/>
            <pc:sldMasterMk cId="490188037" sldId="2147484036"/>
            <pc:sldLayoutMk cId="2496337022" sldId="214748405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2:02.387" v="112"/>
        <pc:sldMasterMkLst>
          <pc:docMk/>
          <pc:sldMasterMk cId="469534860" sldId="214748405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2021847700" sldId="21474840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288693946" sldId="214748405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1568850903" sldId="214748405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3242464439" sldId="21474840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2168877851" sldId="21474840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3471579649" sldId="21474840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3865309229" sldId="21474840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4261985468" sldId="21474840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875024974" sldId="21474840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877024486" sldId="21474840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1868731698" sldId="21474840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2650336396" sldId="21474840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1714399489" sldId="21474840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682475534" sldId="214748406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785603400" sldId="21474840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3717815035" sldId="21474840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02.387" v="112"/>
          <pc:sldLayoutMkLst>
            <pc:docMk/>
            <pc:sldMasterMk cId="469534860" sldId="2147484054"/>
            <pc:sldLayoutMk cId="797278054" sldId="214748407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2:34.389" v="126"/>
        <pc:sldMasterMkLst>
          <pc:docMk/>
          <pc:sldMasterMk cId="655897389" sldId="214748407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1908422806" sldId="21474840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2905040962" sldId="21474840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206404173" sldId="21474840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2265202118" sldId="21474840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2372273723" sldId="21474840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4108812663" sldId="21474840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2724106371" sldId="214748407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120728742" sldId="214748408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492363586" sldId="21474840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576724507" sldId="21474840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4.389" v="126"/>
          <pc:sldLayoutMkLst>
            <pc:docMk/>
            <pc:sldMasterMk cId="655897389" sldId="2147484072"/>
            <pc:sldLayoutMk cId="3238320833" sldId="214748408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2:39.015" v="127"/>
        <pc:sldMasterMkLst>
          <pc:docMk/>
          <pc:sldMasterMk cId="4040480667" sldId="214748408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835558928" sldId="21474840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3549624943" sldId="21474840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3922902174" sldId="21474840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3971294671" sldId="21474840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1762737943" sldId="21474840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3790701271" sldId="21474840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2896953043" sldId="21474840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1234752398" sldId="214748409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3832480740" sldId="21474840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3452239013" sldId="21474840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39.015" v="127"/>
          <pc:sldLayoutMkLst>
            <pc:docMk/>
            <pc:sldMasterMk cId="4040480667" sldId="2147484084"/>
            <pc:sldLayoutMk cId="2126447977" sldId="2147484095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2:41.437" v="128"/>
        <pc:sldMasterMkLst>
          <pc:docMk/>
          <pc:sldMasterMk cId="1175188413" sldId="2147484096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3403293257" sldId="21474840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4037388875" sldId="21474840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471515814" sldId="21474840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2755099702" sldId="21474841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3837886585" sldId="21474841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3898168422" sldId="21474841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1370172371" sldId="214748410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1744393522" sldId="21474841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3159471763" sldId="21474841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1834504700" sldId="21474841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1.437" v="128"/>
          <pc:sldLayoutMkLst>
            <pc:docMk/>
            <pc:sldMasterMk cId="1175188413" sldId="2147484096"/>
            <pc:sldLayoutMk cId="1273604569" sldId="2147484107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2:48.469" v="129"/>
        <pc:sldMasterMkLst>
          <pc:docMk/>
          <pc:sldMasterMk cId="2412771076" sldId="2147484108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3441161964" sldId="21474841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1712350336" sldId="21474841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2435341741" sldId="21474841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3002379943" sldId="21474841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4065329388" sldId="21474841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1129966615" sldId="21474841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486665399" sldId="21474841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2800803047" sldId="21474841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1254109466" sldId="21474841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2837293818" sldId="21474841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2:48.469" v="129"/>
          <pc:sldLayoutMkLst>
            <pc:docMk/>
            <pc:sldMasterMk cId="2412771076" sldId="2147484108"/>
            <pc:sldLayoutMk cId="1574247597" sldId="2147484119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3:01.376" v="130"/>
        <pc:sldMasterMkLst>
          <pc:docMk/>
          <pc:sldMasterMk cId="1873381417" sldId="2147484120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575060263" sldId="214748412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876278502" sldId="21474841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882801367" sldId="21474841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1741112522" sldId="21474841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1154369363" sldId="21474841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2341569021" sldId="21474841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3643437418" sldId="21474841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4132513200" sldId="21474841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3881494997" sldId="21474841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1154714159" sldId="21474841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01.376" v="130"/>
          <pc:sldLayoutMkLst>
            <pc:docMk/>
            <pc:sldMasterMk cId="1873381417" sldId="2147484120"/>
            <pc:sldLayoutMk cId="2163614040" sldId="214748413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3:41.160" v="142"/>
        <pc:sldMasterMkLst>
          <pc:docMk/>
          <pc:sldMasterMk cId="1104975093" sldId="214748413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4004057172" sldId="214748413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1547403354" sldId="21474841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2984347099" sldId="21474841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1454516688" sldId="21474841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1434960754" sldId="21474841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3774216204" sldId="21474841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176052830" sldId="21474841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4222776827" sldId="21474841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3096277664" sldId="21474841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2397524591" sldId="21474841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1.160" v="142"/>
          <pc:sldLayoutMkLst>
            <pc:docMk/>
            <pc:sldMasterMk cId="1104975093" sldId="2147484132"/>
            <pc:sldLayoutMk cId="725276962" sldId="214748414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3:45.160" v="143"/>
        <pc:sldMasterMkLst>
          <pc:docMk/>
          <pc:sldMasterMk cId="4193006247" sldId="214748414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3652425408" sldId="21474841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2702753040" sldId="21474841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2628202953" sldId="21474841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825772209" sldId="21474841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884192676" sldId="21474841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169646382" sldId="21474841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1499217184" sldId="214748415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1062344425" sldId="21474841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1188767264" sldId="21474841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1192927615" sldId="21474841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1564665627" sldId="21474841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825253157" sldId="214748415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842072671" sldId="214748415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3900388431" sldId="21474841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4093094553" sldId="21474841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318029004" sldId="21474841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5.160" v="143"/>
          <pc:sldLayoutMkLst>
            <pc:docMk/>
            <pc:sldMasterMk cId="4193006247" sldId="2147484144"/>
            <pc:sldLayoutMk cId="352448525" sldId="214748416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3:49.708" v="144"/>
        <pc:sldMasterMkLst>
          <pc:docMk/>
          <pc:sldMasterMk cId="2205972645" sldId="214748416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3804811027" sldId="21474841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1850321806" sldId="21474841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1034235409" sldId="21474841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1888780822" sldId="21474841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1553034369" sldId="21474841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2189435633" sldId="214748416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2063248881" sldId="21474841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1324942862" sldId="21474841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2308117635" sldId="21474841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3923746193" sldId="214748417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1513362164" sldId="21474841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3123775485" sldId="21474841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4292608995" sldId="21474841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4105898985" sldId="21474841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1892383651" sldId="21474841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2173743381" sldId="21474841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49.708" v="144"/>
          <pc:sldLayoutMkLst>
            <pc:docMk/>
            <pc:sldMasterMk cId="2205972645" sldId="2147484162"/>
            <pc:sldLayoutMk cId="2127485934" sldId="2147484179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3:57.114" v="145"/>
        <pc:sldMasterMkLst>
          <pc:docMk/>
          <pc:sldMasterMk cId="2796145707" sldId="2147484180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1021259990" sldId="21474841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88105263" sldId="21474841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3969947857" sldId="21474841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2459644766" sldId="214748418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740830040" sldId="21474841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132799346" sldId="21474841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2562965393" sldId="21474841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3555970892" sldId="21474841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792372652" sldId="21474841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1627011017" sldId="21474841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1086565748" sldId="21474841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587821195" sldId="214748419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798849320" sldId="21474841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1705745231" sldId="21474841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1716023878" sldId="21474841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4028700892" sldId="214748419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3:57.114" v="145"/>
          <pc:sldLayoutMkLst>
            <pc:docMk/>
            <pc:sldMasterMk cId="2796145707" sldId="2147484180"/>
            <pc:sldLayoutMk cId="4181987718" sldId="2147484197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4:23.116" v="146"/>
        <pc:sldMasterMkLst>
          <pc:docMk/>
          <pc:sldMasterMk cId="3667641894" sldId="2147484198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2725213561" sldId="21474841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123827992" sldId="21474842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2886985673" sldId="21474842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4172435502" sldId="21474842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1828724552" sldId="214748420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2253103950" sldId="21474842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3101485892" sldId="21474842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158654989" sldId="21474842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2169952224" sldId="21474842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2673464689" sldId="21474842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4202708236" sldId="21474842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268427630" sldId="21474842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1096190756" sldId="21474842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3579140182" sldId="21474842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3405949620" sldId="21474842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3892919461" sldId="21474842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23.116" v="146"/>
          <pc:sldLayoutMkLst>
            <pc:docMk/>
            <pc:sldMasterMk cId="3667641894" sldId="2147484198"/>
            <pc:sldLayoutMk cId="694570492" sldId="2147484215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4:44.821" v="150"/>
        <pc:sldMasterMkLst>
          <pc:docMk/>
          <pc:sldMasterMk cId="2315686717" sldId="2147484216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1493862039" sldId="21474842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1059151345" sldId="21474842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2720862517" sldId="21474842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4196265721" sldId="214748422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2827665523" sldId="214748422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323575313" sldId="21474842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556571411" sldId="21474842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4198301228" sldId="21474842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3892630404" sldId="21474842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3691749508" sldId="21474842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684148429" sldId="21474842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555748224" sldId="21474842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4201900850" sldId="21474842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3188285682" sldId="21474842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722658182" sldId="21474842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3061980589" sldId="214748423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4:44.821" v="150"/>
          <pc:sldLayoutMkLst>
            <pc:docMk/>
            <pc:sldMasterMk cId="2315686717" sldId="2147484216"/>
            <pc:sldLayoutMk cId="1727623516" sldId="214748423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6:16.078" v="154"/>
        <pc:sldMasterMkLst>
          <pc:docMk/>
          <pc:sldMasterMk cId="1271209357" sldId="214748423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1863775920" sldId="21474842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897661342" sldId="21474842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2226983425" sldId="21474842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1161053225" sldId="21474842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1331019039" sldId="21474842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596226073" sldId="21474842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3426740194" sldId="21474842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587966689" sldId="21474842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1195777174" sldId="214748424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3598839173" sldId="214748424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2964002084" sldId="21474842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1168403365" sldId="21474842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2692130869" sldId="21474842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2488700509" sldId="21474842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3679994492" sldId="21474842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2180404527" sldId="21474842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16.078" v="154"/>
          <pc:sldLayoutMkLst>
            <pc:docMk/>
            <pc:sldMasterMk cId="1271209357" sldId="2147484234"/>
            <pc:sldLayoutMk cId="1886176418" sldId="2147484251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6:24.220" v="155"/>
        <pc:sldMasterMkLst>
          <pc:docMk/>
          <pc:sldMasterMk cId="2766697418" sldId="2147484252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3420980653" sldId="21474842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3614225164" sldId="21474842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821802095" sldId="21474842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2835323621" sldId="214748425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258417561" sldId="214748425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1015679394" sldId="21474842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963032897" sldId="21474842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2272768924" sldId="21474842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1753937859" sldId="21474842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2286788652" sldId="21474842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1653595339" sldId="21474842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1551719323" sldId="21474842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2659813205" sldId="21474842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966875966" sldId="21474842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4053269837" sldId="21474842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4.220" v="155"/>
          <pc:sldLayoutMkLst>
            <pc:docMk/>
            <pc:sldMasterMk cId="2766697418" sldId="2147484252"/>
            <pc:sldLayoutMk cId="2732131423" sldId="2147484268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6:26.767" v="156"/>
        <pc:sldMasterMkLst>
          <pc:docMk/>
          <pc:sldMasterMk cId="555728938" sldId="2147484269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496709644" sldId="21474842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2011739499" sldId="21474842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1568043250" sldId="214748427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3733720448" sldId="21474842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1320866997" sldId="21474842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694203204" sldId="21474842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2890102821" sldId="21474842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115512847" sldId="21474842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3988609676" sldId="21474842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337806041" sldId="214748427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3092167492" sldId="214748428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1990152216" sldId="21474842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3253861315" sldId="21474842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2390784215" sldId="21474842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2758086617" sldId="214748428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26.767" v="156"/>
          <pc:sldLayoutMkLst>
            <pc:docMk/>
            <pc:sldMasterMk cId="555728938" sldId="2147484269"/>
            <pc:sldLayoutMk cId="3851502762" sldId="2147484285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6:41.877" v="157"/>
        <pc:sldMasterMkLst>
          <pc:docMk/>
          <pc:sldMasterMk cId="2097273206" sldId="2147484286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263416098" sldId="21474842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3813327322" sldId="21474842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296963004" sldId="21474842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3109579451" sldId="21474842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363912817" sldId="21474842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2773691033" sldId="214748429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761266819" sldId="21474842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3583510980" sldId="21474842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1525468691" sldId="21474842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3525466308" sldId="214748429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599231497" sldId="21474842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1663830426" sldId="21474842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2117375805" sldId="21474842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3607437513" sldId="21474843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3874215744" sldId="21474843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41.877" v="157"/>
          <pc:sldLayoutMkLst>
            <pc:docMk/>
            <pc:sldMasterMk cId="2097273206" sldId="2147484286"/>
            <pc:sldLayoutMk cId="2950423866" sldId="214748430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6:51.925" v="158"/>
        <pc:sldMasterMkLst>
          <pc:docMk/>
          <pc:sldMasterMk cId="1419947751" sldId="214748430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162069502" sldId="21474843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1226320321" sldId="21474843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2872329950" sldId="21474843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915373287" sldId="21474843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2890287176" sldId="21474843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1085646268" sldId="21474843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944988677" sldId="21474843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3930486713" sldId="21474843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1614385175" sldId="21474843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2151694511" sldId="21474843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293776171" sldId="21474843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3385486509" sldId="21474843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2599544270" sldId="21474843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1075170422" sldId="21474843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4133575787" sldId="21474843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2376252984" sldId="21474843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6:51.925" v="158"/>
          <pc:sldLayoutMkLst>
            <pc:docMk/>
            <pc:sldMasterMk cId="1419947751" sldId="2147484303"/>
            <pc:sldLayoutMk cId="2278015913" sldId="2147484320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7:14.505" v="162"/>
        <pc:sldMasterMkLst>
          <pc:docMk/>
          <pc:sldMasterMk cId="1298834193" sldId="2147484321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2151753232" sldId="21474843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2781713106" sldId="21474843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3025041433" sldId="21474843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2116980143" sldId="21474843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1735358767" sldId="21474843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1215441218" sldId="21474843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744318638" sldId="21474843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2323812084" sldId="21474843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3879969911" sldId="21474843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3924692257" sldId="21474843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14.505" v="162"/>
          <pc:sldLayoutMkLst>
            <pc:docMk/>
            <pc:sldMasterMk cId="1298834193" sldId="2147484321"/>
            <pc:sldLayoutMk cId="459900753" sldId="214748433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7:33.444" v="163"/>
        <pc:sldMasterMkLst>
          <pc:docMk/>
          <pc:sldMasterMk cId="344011446" sldId="214748433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4219463356" sldId="21474843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1132724666" sldId="21474843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2001527346" sldId="21474843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37565115" sldId="21474843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2499835348" sldId="21474843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3996823483" sldId="21474843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2334293875" sldId="21474843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1323533414" sldId="21474843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2048953314" sldId="21474843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801863942" sldId="214748434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33.444" v="163"/>
          <pc:sldLayoutMkLst>
            <pc:docMk/>
            <pc:sldMasterMk cId="344011446" sldId="2147484333"/>
            <pc:sldLayoutMk cId="2168140294" sldId="2147484344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7:45.492" v="164"/>
        <pc:sldMasterMkLst>
          <pc:docMk/>
          <pc:sldMasterMk cId="2661207495" sldId="2147484345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1088510854" sldId="21474843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850997433" sldId="21474843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2500282264" sldId="21474843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461447406" sldId="21474843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4146260177" sldId="21474843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567548752" sldId="214748435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3901586621" sldId="21474843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2685878304" sldId="21474843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1731969309" sldId="21474843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3370700275" sldId="21474843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5.492" v="164"/>
          <pc:sldLayoutMkLst>
            <pc:docMk/>
            <pc:sldMasterMk cId="2661207495" sldId="2147484345"/>
            <pc:sldLayoutMk cId="2258340151" sldId="2147484356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7:48.757" v="165"/>
        <pc:sldMasterMkLst>
          <pc:docMk/>
          <pc:sldMasterMk cId="658071932" sldId="2147484357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864951116" sldId="21474843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1752439910" sldId="21474843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4184809783" sldId="21474843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59867136" sldId="21474843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2133931773" sldId="21474843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1701162903" sldId="21474843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34899664" sldId="21474843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814251435" sldId="21474843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1437791085" sldId="21474843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1612544315" sldId="21474843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48.757" v="165"/>
          <pc:sldLayoutMkLst>
            <pc:docMk/>
            <pc:sldMasterMk cId="658071932" sldId="2147484357"/>
            <pc:sldLayoutMk cId="3567480533" sldId="2147484368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7:55.289" v="166"/>
        <pc:sldMasterMkLst>
          <pc:docMk/>
          <pc:sldMasterMk cId="3956718384" sldId="2147484369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2845751160" sldId="21474843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3311289223" sldId="21474843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261013619" sldId="214748437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2743426860" sldId="21474843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511244106" sldId="21474843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2241510595" sldId="21474843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945211671" sldId="21474843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2042885323" sldId="21474843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1584583114" sldId="21474843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3671050818" sldId="214748437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7:55.289" v="166"/>
          <pc:sldLayoutMkLst>
            <pc:docMk/>
            <pc:sldMasterMk cId="3956718384" sldId="2147484369"/>
            <pc:sldLayoutMk cId="3602755524" sldId="2147484380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8:28.964" v="170"/>
        <pc:sldMasterMkLst>
          <pc:docMk/>
          <pc:sldMasterMk cId="1018823095" sldId="2147484381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2943658606" sldId="21474843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54923396" sldId="21474843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3993664385" sldId="214748438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2787652556" sldId="21474843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3347747057" sldId="21474843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4266848623" sldId="21474843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2344810837" sldId="21474843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2613782599" sldId="21474843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3333269917" sldId="21474843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3817994190" sldId="21474843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8:28.964" v="170"/>
          <pc:sldLayoutMkLst>
            <pc:docMk/>
            <pc:sldMasterMk cId="1018823095" sldId="2147484381"/>
            <pc:sldLayoutMk cId="3114723388" sldId="214748439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9:27.675" v="186"/>
        <pc:sldMasterMkLst>
          <pc:docMk/>
          <pc:sldMasterMk cId="1545167852" sldId="214748439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2377597380" sldId="21474843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4200066388" sldId="21474843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542693383" sldId="214748439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2122797164" sldId="21474843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4246390617" sldId="21474843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4050557832" sldId="21474843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1261317537" sldId="21474844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3147204441" sldId="21474844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822441634" sldId="21474844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2550542602" sldId="214748440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225417650" sldId="21474844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727136427" sldId="21474844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1448965032" sldId="21474844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2506771165" sldId="21474844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498740193" sldId="21474844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27.675" v="186"/>
          <pc:sldLayoutMkLst>
            <pc:docMk/>
            <pc:sldMasterMk cId="1545167852" sldId="2147484393"/>
            <pc:sldLayoutMk cId="436800563" sldId="2147484409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49:56.427" v="192"/>
        <pc:sldMasterMkLst>
          <pc:docMk/>
          <pc:sldMasterMk cId="2364767802" sldId="2147484410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2700002493" sldId="21474844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1222296423" sldId="21474844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1829460269" sldId="21474844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3969432774" sldId="21474844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497619206" sldId="21474844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3816609692" sldId="21474844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740491271" sldId="21474844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3795346546" sldId="21474844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1681778568" sldId="21474844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3617243695" sldId="214748442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3027795598" sldId="214748442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2556781440" sldId="21474844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2971983117" sldId="21474844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415959890" sldId="21474844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2245077391" sldId="21474844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49:56.427" v="192"/>
          <pc:sldLayoutMkLst>
            <pc:docMk/>
            <pc:sldMasterMk cId="2364767802" sldId="2147484410"/>
            <pc:sldLayoutMk cId="3352916105" sldId="2147484426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0:05.193" v="193"/>
        <pc:sldMasterMkLst>
          <pc:docMk/>
          <pc:sldMasterMk cId="3824698590" sldId="2147484427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3301806594" sldId="21474844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1349674037" sldId="21474844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2483509701" sldId="21474844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2482110519" sldId="21474844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1825853515" sldId="214748443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2012453195" sldId="214748443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55819298" sldId="21474844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1959734048" sldId="21474844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471779327" sldId="21474844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1993101306" sldId="21474844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1137061176" sldId="21474844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511300959" sldId="21474844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2431593077" sldId="21474844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2040476879" sldId="21474844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261033291" sldId="21474844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05.193" v="193"/>
          <pc:sldLayoutMkLst>
            <pc:docMk/>
            <pc:sldMasterMk cId="3824698590" sldId="2147484427"/>
            <pc:sldLayoutMk cId="1709871941" sldId="2147484443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0:18.428" v="194"/>
        <pc:sldMasterMkLst>
          <pc:docMk/>
          <pc:sldMasterMk cId="185939487" sldId="2147484444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327099908" sldId="21474844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2344701474" sldId="21474844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1779607253" sldId="21474844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3006477320" sldId="21474844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3973772252" sldId="21474844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1141305854" sldId="214748445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3554445695" sldId="214748445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3886150640" sldId="21474844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816128681" sldId="21474844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1587777165" sldId="21474844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2150179987" sldId="21474844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1052095023" sldId="214748445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1679396766" sldId="214748445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1500020807" sldId="21474844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344667509" sldId="21474844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18.428" v="194"/>
          <pc:sldLayoutMkLst>
            <pc:docMk/>
            <pc:sldMasterMk cId="185939487" sldId="2147484444"/>
            <pc:sldLayoutMk cId="3686520615" sldId="2147484460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0:23.476" v="195"/>
        <pc:sldMasterMkLst>
          <pc:docMk/>
          <pc:sldMasterMk cId="2805680798" sldId="2147484461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3133219610" sldId="214748446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2954336472" sldId="214748446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1891136103" sldId="21474844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946721840" sldId="21474844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40192640" sldId="21474844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2888638352" sldId="21474844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2279947231" sldId="214748446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1734919686" sldId="21474844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2134771812" sldId="21474844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694502160" sldId="21474844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23.476" v="195"/>
          <pc:sldLayoutMkLst>
            <pc:docMk/>
            <pc:sldMasterMk cId="2805680798" sldId="2147484461"/>
            <pc:sldLayoutMk cId="3691556090" sldId="214748447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0:55.978" v="201"/>
        <pc:sldMasterMkLst>
          <pc:docMk/>
          <pc:sldMasterMk cId="1708534135" sldId="214748447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1099440871" sldId="21474844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2973079205" sldId="21474844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3459711153" sldId="21474844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925464603" sldId="21474844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2520805119" sldId="21474844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435115041" sldId="214748447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3811205457" sldId="214748448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2777083723" sldId="21474844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1507221291" sldId="21474844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3852154738" sldId="21474844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0:55.978" v="201"/>
          <pc:sldLayoutMkLst>
            <pc:docMk/>
            <pc:sldMasterMk cId="1708534135" sldId="2147484473"/>
            <pc:sldLayoutMk cId="3989095512" sldId="2147484484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1:02.916" v="202"/>
        <pc:sldMasterMkLst>
          <pc:docMk/>
          <pc:sldMasterMk cId="3278812475" sldId="2147484485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2300675521" sldId="21474844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485331756" sldId="21474844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2653109839" sldId="21474844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3934246904" sldId="21474844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1231698032" sldId="21474844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4061524706" sldId="21474844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2312698028" sldId="214748449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103917858" sldId="21474844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260629136" sldId="21474844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3638993840" sldId="21474844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1825604633" sldId="214748449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1288578463" sldId="214748449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166492605" sldId="21474844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2584600398" sldId="21474844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4115407287" sldId="21474845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2777464794" sldId="21474845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02.916" v="202"/>
          <pc:sldLayoutMkLst>
            <pc:docMk/>
            <pc:sldMasterMk cId="3278812475" sldId="2147484485"/>
            <pc:sldLayoutMk cId="1206971934" sldId="214748450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1:26.981" v="210"/>
        <pc:sldMasterMkLst>
          <pc:docMk/>
          <pc:sldMasterMk cId="612537909" sldId="214748450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742614299" sldId="21474845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1089645701" sldId="21474845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3230721937" sldId="21474845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2850865421" sldId="21474845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1026239989" sldId="214748450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1480257732" sldId="214748450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826266522" sldId="21474845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2993187906" sldId="21474845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1362388548" sldId="21474845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3678420512" sldId="21474845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439963065" sldId="21474845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2771476381" sldId="21474845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576245713" sldId="21474845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1822921436" sldId="21474845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2651816241" sldId="21474845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1250349609" sldId="21474845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26.981" v="210"/>
          <pc:sldLayoutMkLst>
            <pc:docMk/>
            <pc:sldMasterMk cId="612537909" sldId="2147484503"/>
            <pc:sldLayoutMk cId="562312528" sldId="2147484520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1:32.309" v="211"/>
        <pc:sldMasterMkLst>
          <pc:docMk/>
          <pc:sldMasterMk cId="3393270290" sldId="2147484521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1776933200" sldId="21474845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2358838155" sldId="21474845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3999791081" sldId="21474845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3452044944" sldId="21474845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1772213659" sldId="21474845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3751442058" sldId="21474845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1309643711" sldId="21474845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3486917382" sldId="21474845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1114774761" sldId="21474845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2061186834" sldId="21474845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976093340" sldId="214748453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2512926335" sldId="214748453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1812392555" sldId="21474845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1520787921" sldId="21474845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3604577782" sldId="21474845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1332911886" sldId="21474845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32.309" v="211"/>
          <pc:sldLayoutMkLst>
            <pc:docMk/>
            <pc:sldMasterMk cId="3393270290" sldId="2147484521"/>
            <pc:sldLayoutMk cId="3177514903" sldId="2147484538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1:45.045" v="212"/>
        <pc:sldMasterMkLst>
          <pc:docMk/>
          <pc:sldMasterMk cId="296463329" sldId="2147484539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1562244553" sldId="21474845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1158748042" sldId="21474845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87827385" sldId="21474845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1216182689" sldId="214748454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4187521721" sldId="214748454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2264816943" sldId="214748454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561881371" sldId="214748454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2111486936" sldId="214748454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4037234322" sldId="214748454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17359587" sldId="214748454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45.045" v="212"/>
          <pc:sldLayoutMkLst>
            <pc:docMk/>
            <pc:sldMasterMk cId="296463329" sldId="2147484539"/>
            <pc:sldLayoutMk cId="3908696247" sldId="2147484550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1:52.545" v="213"/>
        <pc:sldMasterMkLst>
          <pc:docMk/>
          <pc:sldMasterMk cId="972909582" sldId="2147484551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3623207292" sldId="214748455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1588339803" sldId="214748455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1219535477" sldId="214748455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3699084241" sldId="214748455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505209446" sldId="214748455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630530739" sldId="214748455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856977477" sldId="214748455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1092597683" sldId="214748455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3277523604" sldId="214748456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2196312097" sldId="214748456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1:52.545" v="213"/>
          <pc:sldLayoutMkLst>
            <pc:docMk/>
            <pc:sldMasterMk cId="972909582" sldId="2147484551"/>
            <pc:sldLayoutMk cId="2609785307" sldId="214748456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2:07.718" v="214"/>
        <pc:sldMasterMkLst>
          <pc:docMk/>
          <pc:sldMasterMk cId="3471521375" sldId="214748456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2261920200" sldId="214748456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3445427163" sldId="214748456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2524835033" sldId="214748456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2137136874" sldId="214748456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2988188002" sldId="214748456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1062740145" sldId="214748456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1732628186" sldId="214748457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3924517639" sldId="214748457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420995903" sldId="214748457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3818573367" sldId="214748457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1405668466" sldId="214748457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3884942198" sldId="214748457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700207349" sldId="214748457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423312699" sldId="214748457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3665655634" sldId="214748457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07.718" v="214"/>
          <pc:sldLayoutMkLst>
            <pc:docMk/>
            <pc:sldMasterMk cId="3471521375" sldId="2147484563"/>
            <pc:sldLayoutMk cId="3198144033" sldId="2147484579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2:36.158" v="218"/>
        <pc:sldMasterMkLst>
          <pc:docMk/>
          <pc:sldMasterMk cId="945733542" sldId="2147484580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2757059079" sldId="214748458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724542458" sldId="214748458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3480110470" sldId="214748458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2569293217" sldId="214748458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3362984795" sldId="214748458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514457323" sldId="214748458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4237231179" sldId="214748458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3591913449" sldId="214748458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141059886" sldId="214748458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2059733604" sldId="214748459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3702089121" sldId="214748459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547270127" sldId="214748459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4121963195" sldId="214748459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3827704936" sldId="214748459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4009887535" sldId="214748459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36.158" v="218"/>
          <pc:sldLayoutMkLst>
            <pc:docMk/>
            <pc:sldMasterMk cId="945733542" sldId="2147484580"/>
            <pc:sldLayoutMk cId="3215889625" sldId="2147484596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2:43.315" v="219"/>
        <pc:sldMasterMkLst>
          <pc:docMk/>
          <pc:sldMasterMk cId="4033978635" sldId="2147484597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3818945750" sldId="214748459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1946496443" sldId="214748459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2159447247" sldId="214748460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1690753567" sldId="214748460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2144145849" sldId="214748460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3370935586" sldId="214748460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2132008102" sldId="214748460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3563290828" sldId="214748460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2112958636" sldId="214748460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2404490088" sldId="214748460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43.315" v="219"/>
          <pc:sldLayoutMkLst>
            <pc:docMk/>
            <pc:sldMasterMk cId="4033978635" sldId="2147484597"/>
            <pc:sldLayoutMk cId="1811305110" sldId="2147484608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2:50.597" v="220"/>
        <pc:sldMasterMkLst>
          <pc:docMk/>
          <pc:sldMasterMk cId="2249157393" sldId="2147484609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219595227" sldId="214748461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2586581907" sldId="214748461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2505070701" sldId="214748461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2991276285" sldId="214748461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2576466028" sldId="214748461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13596805" sldId="214748461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3476332331" sldId="214748461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1390736368" sldId="214748461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387864262" sldId="214748461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1573660077" sldId="214748461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2:50.597" v="220"/>
          <pc:sldLayoutMkLst>
            <pc:docMk/>
            <pc:sldMasterMk cId="2249157393" sldId="2147484609"/>
            <pc:sldLayoutMk cId="1698260444" sldId="2147484620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4:49.403" v="234"/>
        <pc:sldMasterMkLst>
          <pc:docMk/>
          <pc:sldMasterMk cId="2598335055" sldId="2147484621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1368701936" sldId="214748462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4069585197" sldId="214748462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1184291092" sldId="214748462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2888527122" sldId="214748462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1536645654" sldId="214748462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1267348435" sldId="214748462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215250946" sldId="214748462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1833706107" sldId="214748462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979320372" sldId="214748463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3685411540" sldId="214748463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49.403" v="234"/>
          <pc:sldLayoutMkLst>
            <pc:docMk/>
            <pc:sldMasterMk cId="2598335055" sldId="2147484621"/>
            <pc:sldLayoutMk cId="3741811243" sldId="2147484632"/>
          </pc:sldLayoutMkLst>
        </pc:sldLayoutChg>
      </pc:sldMasterChg>
      <pc:sldMasterChg chg="add del addSldLayout delSldLayout modSldLayout">
        <pc:chgData name="Aisha Khan (2209403)" userId="S::2209403@student.uwtsd.ac.uk::331ae144-0cd8-4a10-b1a4-e2c883112002" providerId="AD" clId="Web-{D439B0B3-2F53-3940-AE18-78B4BDDC35A3}" dt="2022-10-20T18:54:53.059" v="235"/>
        <pc:sldMasterMkLst>
          <pc:docMk/>
          <pc:sldMasterMk cId="3167942316" sldId="2147484633"/>
        </pc:sldMasterMkLst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3518565620" sldId="2147484634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2800793004" sldId="2147484635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2852306784" sldId="2147484636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770547874" sldId="2147484637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2230727720" sldId="2147484638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999040006" sldId="2147484639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1591623496" sldId="2147484640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951146444" sldId="2147484641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1663081719" sldId="2147484642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4185843989" sldId="2147484643"/>
          </pc:sldLayoutMkLst>
        </pc:sldLayoutChg>
        <pc:sldLayoutChg chg="add del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3167942316" sldId="2147484633"/>
            <pc:sldLayoutMk cId="3082671513" sldId="2147484644"/>
          </pc:sldLayoutMkLst>
        </pc:sldLayoutChg>
      </pc:sldMasterChg>
      <pc:sldMasterChg chg="add addSldLayout modSldLayout">
        <pc:chgData name="Aisha Khan (2209403)" userId="S::2209403@student.uwtsd.ac.uk::331ae144-0cd8-4a10-b1a4-e2c883112002" providerId="AD" clId="Web-{D439B0B3-2F53-3940-AE18-78B4BDDC35A3}" dt="2022-10-20T18:54:53.059" v="235"/>
        <pc:sldMasterMkLst>
          <pc:docMk/>
          <pc:sldMasterMk cId="4043283868" sldId="2147484645"/>
        </pc:sldMasterMkLst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2855545491" sldId="2147484646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3749434411" sldId="2147484647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46432836" sldId="2147484648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1245518525" sldId="2147484649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525158050" sldId="2147484650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344695280" sldId="2147484651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1292095324" sldId="2147484652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3377221872" sldId="2147484653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823456869" sldId="2147484654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33536441" sldId="2147484655"/>
          </pc:sldLayoutMkLst>
        </pc:sldLayoutChg>
        <pc:sldLayoutChg chg="add mod replId">
          <pc:chgData name="Aisha Khan (2209403)" userId="S::2209403@student.uwtsd.ac.uk::331ae144-0cd8-4a10-b1a4-e2c883112002" providerId="AD" clId="Web-{D439B0B3-2F53-3940-AE18-78B4BDDC35A3}" dt="2022-10-20T18:54:53.059" v="235"/>
          <pc:sldLayoutMkLst>
            <pc:docMk/>
            <pc:sldMasterMk cId="4043283868" sldId="2147484645"/>
            <pc:sldLayoutMk cId="3171476839" sldId="2147484656"/>
          </pc:sldLayoutMkLst>
        </pc:sldLayoutChg>
      </pc:sldMasterChg>
    </pc:docChg>
  </pc:docChgLst>
  <pc:docChgLst>
    <pc:chgData name="Aisha Khan (2209403)" userId="S::2209403@student.uwtsd.ac.uk::331ae144-0cd8-4a10-b1a4-e2c883112002" providerId="AD" clId="Web-{5395213E-CF14-283E-6B21-B20803FE95AD}"/>
    <pc:docChg chg="modSld">
      <pc:chgData name="Aisha Khan (2209403)" userId="S::2209403@student.uwtsd.ac.uk::331ae144-0cd8-4a10-b1a4-e2c883112002" providerId="AD" clId="Web-{5395213E-CF14-283E-6B21-B20803FE95AD}" dt="2022-11-03T00:35:48.201" v="65" actId="20577"/>
      <pc:docMkLst>
        <pc:docMk/>
      </pc:docMkLst>
      <pc:sldChg chg="modSp">
        <pc:chgData name="Aisha Khan (2209403)" userId="S::2209403@student.uwtsd.ac.uk::331ae144-0cd8-4a10-b1a4-e2c883112002" providerId="AD" clId="Web-{5395213E-CF14-283E-6B21-B20803FE95AD}" dt="2022-11-03T00:07:46.621" v="15"/>
        <pc:sldMkLst>
          <pc:docMk/>
          <pc:sldMk cId="1147010734" sldId="257"/>
        </pc:sldMkLst>
        <pc:graphicFrameChg chg="mod modGraphic">
          <ac:chgData name="Aisha Khan (2209403)" userId="S::2209403@student.uwtsd.ac.uk::331ae144-0cd8-4a10-b1a4-e2c883112002" providerId="AD" clId="Web-{5395213E-CF14-283E-6B21-B20803FE95AD}" dt="2022-11-03T00:07:46.621" v="15"/>
          <ac:graphicFrameMkLst>
            <pc:docMk/>
            <pc:sldMk cId="1147010734" sldId="257"/>
            <ac:graphicFrameMk id="4" creationId="{0685C930-5FA8-591C-84CD-39F479143029}"/>
          </ac:graphicFrameMkLst>
        </pc:graphicFrameChg>
      </pc:sldChg>
      <pc:sldChg chg="modSp">
        <pc:chgData name="Aisha Khan (2209403)" userId="S::2209403@student.uwtsd.ac.uk::331ae144-0cd8-4a10-b1a4-e2c883112002" providerId="AD" clId="Web-{5395213E-CF14-283E-6B21-B20803FE95AD}" dt="2022-11-03T00:35:48.201" v="65" actId="20577"/>
        <pc:sldMkLst>
          <pc:docMk/>
          <pc:sldMk cId="2431601311" sldId="258"/>
        </pc:sldMkLst>
        <pc:spChg chg="mod">
          <ac:chgData name="Aisha Khan (2209403)" userId="S::2209403@student.uwtsd.ac.uk::331ae144-0cd8-4a10-b1a4-e2c883112002" providerId="AD" clId="Web-{5395213E-CF14-283E-6B21-B20803FE95AD}" dt="2022-11-03T00:35:44.029" v="64" actId="14100"/>
          <ac:spMkLst>
            <pc:docMk/>
            <pc:sldMk cId="2431601311" sldId="258"/>
            <ac:spMk id="2" creationId="{BFF4B55C-076C-9BB1-E909-CEAE747602C1}"/>
          </ac:spMkLst>
        </pc:spChg>
        <pc:spChg chg="mod">
          <ac:chgData name="Aisha Khan (2209403)" userId="S::2209403@student.uwtsd.ac.uk::331ae144-0cd8-4a10-b1a4-e2c883112002" providerId="AD" clId="Web-{5395213E-CF14-283E-6B21-B20803FE95AD}" dt="2022-11-03T00:35:48.201" v="65" actId="20577"/>
          <ac:spMkLst>
            <pc:docMk/>
            <pc:sldMk cId="2431601311" sldId="258"/>
            <ac:spMk id="3" creationId="{87E0FB5E-A107-942E-C251-8658773DCEAF}"/>
          </ac:spMkLst>
        </pc:spChg>
      </pc:sldChg>
    </pc:docChg>
  </pc:docChgLst>
  <pc:docChgLst>
    <pc:chgData name="Aisha Khan (2209403)" userId="S::2209403@student.uwtsd.ac.uk::331ae144-0cd8-4a10-b1a4-e2c883112002" providerId="AD" clId="Web-{B4335E96-B7FB-E590-6F67-FC788D2F33DB}"/>
    <pc:docChg chg="modSld">
      <pc:chgData name="Aisha Khan (2209403)" userId="S::2209403@student.uwtsd.ac.uk::331ae144-0cd8-4a10-b1a4-e2c883112002" providerId="AD" clId="Web-{B4335E96-B7FB-E590-6F67-FC788D2F33DB}" dt="2022-11-02T18:35:22.284" v="1358"/>
      <pc:docMkLst>
        <pc:docMk/>
      </pc:docMkLst>
      <pc:sldChg chg="addSp delSp modSp">
        <pc:chgData name="Aisha Khan (2209403)" userId="S::2209403@student.uwtsd.ac.uk::331ae144-0cd8-4a10-b1a4-e2c883112002" providerId="AD" clId="Web-{B4335E96-B7FB-E590-6F67-FC788D2F33DB}" dt="2022-11-02T18:26:06.213" v="1333"/>
        <pc:sldMkLst>
          <pc:docMk/>
          <pc:sldMk cId="1147010734" sldId="257"/>
        </pc:sldMkLst>
        <pc:graphicFrameChg chg="add del mod modGraphic">
          <ac:chgData name="Aisha Khan (2209403)" userId="S::2209403@student.uwtsd.ac.uk::331ae144-0cd8-4a10-b1a4-e2c883112002" providerId="AD" clId="Web-{B4335E96-B7FB-E590-6F67-FC788D2F33DB}" dt="2022-11-02T18:26:06.213" v="1333"/>
          <ac:graphicFrameMkLst>
            <pc:docMk/>
            <pc:sldMk cId="1147010734" sldId="257"/>
            <ac:graphicFrameMk id="4" creationId="{0685C930-5FA8-591C-84CD-39F479143029}"/>
          </ac:graphicFrameMkLst>
        </pc:graphicFrameChg>
        <pc:cxnChg chg="add del mod">
          <ac:chgData name="Aisha Khan (2209403)" userId="S::2209403@student.uwtsd.ac.uk::331ae144-0cd8-4a10-b1a4-e2c883112002" providerId="AD" clId="Web-{B4335E96-B7FB-E590-6F67-FC788D2F33DB}" dt="2022-11-02T17:53:51.856" v="1059"/>
          <ac:cxnSpMkLst>
            <pc:docMk/>
            <pc:sldMk cId="1147010734" sldId="257"/>
            <ac:cxnSpMk id="2" creationId="{6FFE6BE1-1B0F-52AE-8E14-94A91C5E1A6C}"/>
          </ac:cxnSpMkLst>
        </pc:cxnChg>
      </pc:sldChg>
      <pc:sldChg chg="addSp delSp modSp addAnim delAnim">
        <pc:chgData name="Aisha Khan (2209403)" userId="S::2209403@student.uwtsd.ac.uk::331ae144-0cd8-4a10-b1a4-e2c883112002" providerId="AD" clId="Web-{B4335E96-B7FB-E590-6F67-FC788D2F33DB}" dt="2022-11-02T18:35:22.284" v="1358"/>
        <pc:sldMkLst>
          <pc:docMk/>
          <pc:sldMk cId="2431601311" sldId="258"/>
        </pc:sldMkLst>
        <pc:spChg chg="mod or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2" creationId="{BFF4B55C-076C-9BB1-E909-CEAE747602C1}"/>
          </ac:spMkLst>
        </pc:spChg>
        <pc:spChg chg="mo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3" creationId="{87E0FB5E-A107-942E-C251-8658773DCEAF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8" creationId="{934F1179-B481-4F9E-BCA3-AFB972070F8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0" creationId="{827DC2C4-B485-428A-BF4A-472D2967F47F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2" creationId="{EE04B5EB-F158-4507-90DD-BD23620C7CC9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17" creationId="{88294908-8B00-4F58-BBBA-20F71A40AA9E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8.742" v="1341"/>
          <ac:spMkLst>
            <pc:docMk/>
            <pc:sldMk cId="2431601311" sldId="258"/>
            <ac:spMk id="18" creationId="{257363FD-7E77-4145-9483-331A807ADF0E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29:30.868" v="1335"/>
          <ac:spMkLst>
            <pc:docMk/>
            <pc:sldMk cId="2431601311" sldId="258"/>
            <ac:spMk id="19" creationId="{A3363022-C969-41E9-8EB2-E4C94908C1FA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29:30.868" v="1335"/>
          <ac:spMkLst>
            <pc:docMk/>
            <pc:sldMk cId="2431601311" sldId="258"/>
            <ac:spMk id="21" creationId="{8D1AD6B3-BE88-4CEB-BA17-790657CC4729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08.837" v="1343"/>
          <ac:spMkLst>
            <pc:docMk/>
            <pc:sldMk cId="2431601311" sldId="258"/>
            <ac:spMk id="22" creationId="{CC7D4996-34EB-468C-8B0B-E5659321AFA0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25" creationId="{A6D7111A-21E5-4EE9-8A78-10E5530F0116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26" creationId="{5CF218E6-E246-4EBB-BA8D-DB65AB59A70E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27" creationId="{A3969E80-A77B-49FC-9122-D89AFD5EE118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28" creationId="{4364C879-1404-4203-8E9D-CC5DE0A621A2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29" creationId="{1849CA57-76BD-4CF2-80BA-D7A46A01B7B1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30" creationId="{84617302-4B0D-4351-A6BB-6F0930D943AC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31" creationId="{35E9085E-E730-4768-83D4-6CB7E989715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32" creationId="{DA2C7802-C2E0-4218-8F89-8DD7CCD2CD1C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33" creationId="{973272FE-A474-4CAE-8CA2-BCC8B476C3F4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08.837" v="1343"/>
          <ac:spMkLst>
            <pc:docMk/>
            <pc:sldMk cId="2431601311" sldId="258"/>
            <ac:spMk id="34" creationId="{98D3D1A0-87BA-4C90-9FC2-E7CDF743543B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35" creationId="{E07981EA-05A6-437C-88D7-B377B92B031D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08.837" v="1343"/>
          <ac:spMkLst>
            <pc:docMk/>
            <pc:sldMk cId="2431601311" sldId="258"/>
            <ac:spMk id="36" creationId="{FE3017A9-DE31-462F-8E54-B30A425316B7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1:50.144" v="1337"/>
          <ac:spMkLst>
            <pc:docMk/>
            <pc:sldMk cId="2431601311" sldId="258"/>
            <ac:spMk id="37" creationId="{15E3C750-986E-4769-B1AE-49289FBEE757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39" creationId="{D5189306-04D9-4982-9EBE-938B344A111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40" creationId="{102C4642-2AB4-49A1-89D9-3E5C01E99D58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41" creationId="{82EAAEF9-78E9-4B67-93B4-CD09F7570300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42" creationId="{2CE23D09-8BA3-4FEE-892D-ACE847DC085D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43" creationId="{5707F116-8EC0-4822-9067-186AC8C96EB8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44" creationId="{6BFBE7AA-40DE-4FE5-B385-5CA874501B05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45" creationId="{41ACE746-85D5-45EE-8944-61B542B392FC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2:51.976" v="1339"/>
          <ac:spMkLst>
            <pc:docMk/>
            <pc:sldMk cId="2431601311" sldId="258"/>
            <ac:spMk id="46" creationId="{00BB3E03-CC38-4FA6-9A99-701C62D05A5B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16.791" v="1345"/>
          <ac:spMkLst>
            <pc:docMk/>
            <pc:sldMk cId="2431601311" sldId="258"/>
            <ac:spMk id="50" creationId="{B72AC948-0302-47F8-8507-14B8D9BC74ED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16.791" v="1345"/>
          <ac:spMkLst>
            <pc:docMk/>
            <pc:sldMk cId="2431601311" sldId="258"/>
            <ac:spMk id="53" creationId="{6C132392-D5FF-4588-8FA1-5BAD77BF6464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16.791" v="1345"/>
          <ac:spMkLst>
            <pc:docMk/>
            <pc:sldMk cId="2431601311" sldId="258"/>
            <ac:spMk id="54" creationId="{C7EAC045-695C-4E73-9B7C-AFD6FB22DA20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59" creationId="{59741E43-DA67-4902-A966-C3055EBEFCF5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0" creationId="{F675644C-899B-4714-9696-BB9863B9002E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1" creationId="{2E96FDEA-9753-492A-AC3F-6EEA67430DD4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2" creationId="{A8DE0E0C-D349-42F5-9A39-823BED9EB2F8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3" creationId="{ED9383F1-58F9-4DBA-92D5-9B32E90D3B59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4" creationId="{BC01FF70-2FFE-4A99-9E3F-9699B085CA5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5" creationId="{025BC6F1-1CC0-4099-9F93-A109CBE3511B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6" creationId="{08BE48F6-4887-4180-BF05-D9053DAAB1F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7" creationId="{24D2F742-54E7-4C62-98C5-F8990E2A017F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8" creationId="{CB9C6D32-02E3-4990-89E8-366D73DEC27F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27.713" v="1347"/>
          <ac:spMkLst>
            <pc:docMk/>
            <pc:sldMk cId="2431601311" sldId="258"/>
            <ac:spMk id="69" creationId="{A176DD56-124E-424A-869A-5281743F2D46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71" creationId="{E650428A-A0FE-4718-BB52-1A3BDBF51DBA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74" creationId="{4B7A2B20-C280-41CF-965D-FA68DA2BD679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75" creationId="{13B9D26D-939B-4838-886B-07E227F3A30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76" creationId="{2A4816AD-26D3-4C16-8CD2-0AE877FBAD4C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78" creationId="{449E75B4-6C35-495B-850B-28CDE6E39ED0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79" creationId="{0EB2D58A-B2F2-4B07-9595-4FED1037FF80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80" creationId="{DEB95C3F-0968-4E23-80BD-35CE22E83376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3:52.215" v="1349"/>
          <ac:spMkLst>
            <pc:docMk/>
            <pc:sldMk cId="2431601311" sldId="258"/>
            <ac:spMk id="81" creationId="{16E9C92B-1893-4BFE-B7CF-905EB3F87DAF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83" creationId="{EE39DFCF-9247-4DE5-BB93-074BFAF07A3F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84" creationId="{442B652E-D499-4CDA-8F7A-60469EDBCBE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85" creationId="{484A22B8-F5B6-47C2-B88E-DADAF379130D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86" creationId="{A987C18C-164D-4263-B486-4647A98E888E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87" creationId="{E7E98B39-04C6-408B-92FD-76862874063D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88" creationId="{981C8C27-2457-421F-BDC4-7B4EA3C78286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89" creationId="{CEA13C66-82C1-44AF-972B-8F5CCA41B6D9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90" creationId="{9DB36437-FE59-457E-91A7-396BBD3C9C6A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91" creationId="{844D3693-2EFE-4667-89D5-47E2D5920912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03.778" v="1353"/>
          <ac:spMkLst>
            <pc:docMk/>
            <pc:sldMk cId="2431601311" sldId="258"/>
            <ac:spMk id="92" creationId="{C21FD796-9CD0-404D-8DF5-5274C0BCC754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94" creationId="{E650428A-A0FE-4718-BB52-1A3BDBF51DBA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98" creationId="{4B7A2B20-C280-41CF-965D-FA68DA2BD679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99" creationId="{5CF218E6-E246-4EBB-BA8D-DB65AB59A70E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100" creationId="{13B9D26D-939B-4838-886B-07E227F3A303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101" creationId="{2A4816AD-26D3-4C16-8CD2-0AE877FBAD4C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103" creationId="{449E75B4-6C35-495B-850B-28CDE6E39ED0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104" creationId="{0EB2D58A-B2F2-4B07-9595-4FED1037FF80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105" creationId="{DEB95C3F-0968-4E23-80BD-35CE22E83376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4:53.485" v="1355"/>
          <ac:spMkLst>
            <pc:docMk/>
            <pc:sldMk cId="2431601311" sldId="258"/>
            <ac:spMk id="106" creationId="{16E9C92B-1893-4BFE-B7CF-905EB3F87DAF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5:22.253" v="1357"/>
          <ac:spMkLst>
            <pc:docMk/>
            <pc:sldMk cId="2431601311" sldId="258"/>
            <ac:spMk id="108" creationId="{4913D8DA-B72B-46FB-9E5D-656A0EB0A476}"/>
          </ac:spMkLst>
        </pc:spChg>
        <pc:spChg chg="add del">
          <ac:chgData name="Aisha Khan (2209403)" userId="S::2209403@student.uwtsd.ac.uk::331ae144-0cd8-4a10-b1a4-e2c883112002" providerId="AD" clId="Web-{B4335E96-B7FB-E590-6F67-FC788D2F33DB}" dt="2022-11-02T18:35:22.253" v="1357"/>
          <ac:spMkLst>
            <pc:docMk/>
            <pc:sldMk cId="2431601311" sldId="258"/>
            <ac:spMk id="109" creationId="{63CDDC8E-3FD0-4545-A664-7661835B4586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12" creationId="{E650428A-A0FE-4718-BB52-1A3BDBF51DBA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16" creationId="{4B7A2B20-C280-41CF-965D-FA68DA2BD679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17" creationId="{5CF218E6-E246-4EBB-BA8D-DB65AB59A70E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18" creationId="{13B9D26D-939B-4838-886B-07E227F3A303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19" creationId="{2A4816AD-26D3-4C16-8CD2-0AE877FBAD4C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21" creationId="{449E75B4-6C35-495B-850B-28CDE6E39ED0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22" creationId="{0EB2D58A-B2F2-4B07-9595-4FED1037FF80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23" creationId="{DEB95C3F-0968-4E23-80BD-35CE22E83376}"/>
          </ac:spMkLst>
        </pc:spChg>
        <pc:spChg chg="add">
          <ac:chgData name="Aisha Khan (2209403)" userId="S::2209403@student.uwtsd.ac.uk::331ae144-0cd8-4a10-b1a4-e2c883112002" providerId="AD" clId="Web-{B4335E96-B7FB-E590-6F67-FC788D2F33DB}" dt="2022-11-02T18:35:22.284" v="1358"/>
          <ac:spMkLst>
            <pc:docMk/>
            <pc:sldMk cId="2431601311" sldId="258"/>
            <ac:spMk id="124" creationId="{16E9C92B-1893-4BFE-B7CF-905EB3F87DAF}"/>
          </ac:spMkLst>
        </pc:spChg>
        <pc:grpChg chg="add del">
          <ac:chgData name="Aisha Khan (2209403)" userId="S::2209403@student.uwtsd.ac.uk::331ae144-0cd8-4a10-b1a4-e2c883112002" providerId="AD" clId="Web-{B4335E96-B7FB-E590-6F67-FC788D2F33DB}" dt="2022-11-02T18:33:52.215" v="1349"/>
          <ac:grpSpMkLst>
            <pc:docMk/>
            <pc:sldMk cId="2431601311" sldId="258"/>
            <ac:grpSpMk id="20" creationId="{8F428E7C-CF72-4177-B907-662EDCB35B02}"/>
          </ac:grpSpMkLst>
        </pc:grpChg>
        <pc:grpChg chg="add del">
          <ac:chgData name="Aisha Khan (2209403)" userId="S::2209403@student.uwtsd.ac.uk::331ae144-0cd8-4a10-b1a4-e2c883112002" providerId="AD" clId="Web-{B4335E96-B7FB-E590-6F67-FC788D2F33DB}" dt="2022-11-02T18:29:30.868" v="1335"/>
          <ac:grpSpMkLst>
            <pc:docMk/>
            <pc:sldMk cId="2431601311" sldId="258"/>
            <ac:grpSpMk id="23" creationId="{89D1390B-7E13-4B4F-9CB2-391063412E54}"/>
          </ac:grpSpMkLst>
        </pc:grpChg>
        <pc:grpChg chg="add del">
          <ac:chgData name="Aisha Khan (2209403)" userId="S::2209403@student.uwtsd.ac.uk::331ae144-0cd8-4a10-b1a4-e2c883112002" providerId="AD" clId="Web-{B4335E96-B7FB-E590-6F67-FC788D2F33DB}" dt="2022-11-02T18:33:08.837" v="1343"/>
          <ac:grpSpMkLst>
            <pc:docMk/>
            <pc:sldMk cId="2431601311" sldId="258"/>
            <ac:grpSpMk id="24" creationId="{7CD3020D-5FCE-4D1B-AF6D-56709E6AA9A7}"/>
          </ac:grpSpMkLst>
        </pc:grpChg>
        <pc:grpChg chg="add del">
          <ac:chgData name="Aisha Khan (2209403)" userId="S::2209403@student.uwtsd.ac.uk::331ae144-0cd8-4a10-b1a4-e2c883112002" providerId="AD" clId="Web-{B4335E96-B7FB-E590-6F67-FC788D2F33DB}" dt="2022-11-02T18:33:08.837" v="1343"/>
          <ac:grpSpMkLst>
            <pc:docMk/>
            <pc:sldMk cId="2431601311" sldId="258"/>
            <ac:grpSpMk id="38" creationId="{EF16E30A-0337-4CF9-A0DD-089FC1B23D25}"/>
          </ac:grpSpMkLst>
        </pc:grpChg>
        <pc:grpChg chg="add del">
          <ac:chgData name="Aisha Khan (2209403)" userId="S::2209403@student.uwtsd.ac.uk::331ae144-0cd8-4a10-b1a4-e2c883112002" providerId="AD" clId="Web-{B4335E96-B7FB-E590-6F67-FC788D2F33DB}" dt="2022-11-02T18:33:16.791" v="1345"/>
          <ac:grpSpMkLst>
            <pc:docMk/>
            <pc:sldMk cId="2431601311" sldId="258"/>
            <ac:grpSpMk id="51" creationId="{35E49727-ABCF-4829-A82A-72062E73A35B}"/>
          </ac:grpSpMkLst>
        </pc:grpChg>
        <pc:grpChg chg="add del">
          <ac:chgData name="Aisha Khan (2209403)" userId="S::2209403@student.uwtsd.ac.uk::331ae144-0cd8-4a10-b1a4-e2c883112002" providerId="AD" clId="Web-{B4335E96-B7FB-E590-6F67-FC788D2F33DB}" dt="2022-11-02T18:33:16.791" v="1345"/>
          <ac:grpSpMkLst>
            <pc:docMk/>
            <pc:sldMk cId="2431601311" sldId="258"/>
            <ac:grpSpMk id="55" creationId="{FD47CE07-4A2E-4A4A-BB03-79FD398547EF}"/>
          </ac:grpSpMkLst>
        </pc:grpChg>
        <pc:grpChg chg="add del">
          <ac:chgData name="Aisha Khan (2209403)" userId="S::2209403@student.uwtsd.ac.uk::331ae144-0cd8-4a10-b1a4-e2c883112002" providerId="AD" clId="Web-{B4335E96-B7FB-E590-6F67-FC788D2F33DB}" dt="2022-11-02T18:34:53.485" v="1355"/>
          <ac:grpSpMkLst>
            <pc:docMk/>
            <pc:sldMk cId="2431601311" sldId="258"/>
            <ac:grpSpMk id="95" creationId="{8F428E7C-CF72-4177-B907-662EDCB35B02}"/>
          </ac:grpSpMkLst>
        </pc:grpChg>
        <pc:grpChg chg="add">
          <ac:chgData name="Aisha Khan (2209403)" userId="S::2209403@student.uwtsd.ac.uk::331ae144-0cd8-4a10-b1a4-e2c883112002" providerId="AD" clId="Web-{B4335E96-B7FB-E590-6F67-FC788D2F33DB}" dt="2022-11-02T18:35:22.284" v="1358"/>
          <ac:grpSpMkLst>
            <pc:docMk/>
            <pc:sldMk cId="2431601311" sldId="258"/>
            <ac:grpSpMk id="113" creationId="{8F428E7C-CF72-4177-B907-662EDCB35B02}"/>
          </ac:grpSpMkLst>
        </pc:grpChg>
        <pc:picChg chg="add del">
          <ac:chgData name="Aisha Khan (2209403)" userId="S::2209403@student.uwtsd.ac.uk::331ae144-0cd8-4a10-b1a4-e2c883112002" providerId="AD" clId="Web-{B4335E96-B7FB-E590-6F67-FC788D2F33DB}" dt="2022-11-02T18:32:58.742" v="1341"/>
          <ac:picMkLst>
            <pc:docMk/>
            <pc:sldMk cId="2431601311" sldId="258"/>
            <ac:picMk id="14" creationId="{A108EDE8-66D7-4675-0DDB-F2A3576A2D15}"/>
          </ac:picMkLst>
        </pc:picChg>
        <pc:picChg chg="add del">
          <ac:chgData name="Aisha Khan (2209403)" userId="S::2209403@student.uwtsd.ac.uk::331ae144-0cd8-4a10-b1a4-e2c883112002" providerId="AD" clId="Web-{B4335E96-B7FB-E590-6F67-FC788D2F33DB}" dt="2022-11-02T18:29:30.868" v="1335"/>
          <ac:picMkLst>
            <pc:docMk/>
            <pc:sldMk cId="2431601311" sldId="258"/>
            <ac:picMk id="16" creationId="{4B3808C4-C23E-DB66-EEAA-01F909CAB3B5}"/>
          </ac:picMkLst>
        </pc:picChg>
        <pc:picChg chg="add del">
          <ac:chgData name="Aisha Khan (2209403)" userId="S::2209403@student.uwtsd.ac.uk::331ae144-0cd8-4a10-b1a4-e2c883112002" providerId="AD" clId="Web-{B4335E96-B7FB-E590-6F67-FC788D2F33DB}" dt="2022-11-02T18:33:52.215" v="1349"/>
          <ac:picMkLst>
            <pc:docMk/>
            <pc:sldMk cId="2431601311" sldId="258"/>
            <ac:picMk id="77" creationId="{655D4023-5A0C-5E8B-7A44-258ED708B2B2}"/>
          </ac:picMkLst>
        </pc:picChg>
        <pc:picChg chg="add del">
          <ac:chgData name="Aisha Khan (2209403)" userId="S::2209403@student.uwtsd.ac.uk::331ae144-0cd8-4a10-b1a4-e2c883112002" providerId="AD" clId="Web-{B4335E96-B7FB-E590-6F67-FC788D2F33DB}" dt="2022-11-02T18:34:53.485" v="1355"/>
          <ac:picMkLst>
            <pc:docMk/>
            <pc:sldMk cId="2431601311" sldId="258"/>
            <ac:picMk id="102" creationId="{655D4023-5A0C-5E8B-7A44-258ED708B2B2}"/>
          </ac:picMkLst>
        </pc:picChg>
        <pc:picChg chg="add del">
          <ac:chgData name="Aisha Khan (2209403)" userId="S::2209403@student.uwtsd.ac.uk::331ae144-0cd8-4a10-b1a4-e2c883112002" providerId="AD" clId="Web-{B4335E96-B7FB-E590-6F67-FC788D2F33DB}" dt="2022-11-02T18:35:22.253" v="1357"/>
          <ac:picMkLst>
            <pc:docMk/>
            <pc:sldMk cId="2431601311" sldId="258"/>
            <ac:picMk id="110" creationId="{F2504FC3-A286-7FE2-8E2F-EBF182E32E53}"/>
          </ac:picMkLst>
        </pc:picChg>
        <pc:picChg chg="add">
          <ac:chgData name="Aisha Khan (2209403)" userId="S::2209403@student.uwtsd.ac.uk::331ae144-0cd8-4a10-b1a4-e2c883112002" providerId="AD" clId="Web-{B4335E96-B7FB-E590-6F67-FC788D2F33DB}" dt="2022-11-02T18:35:22.284" v="1358"/>
          <ac:picMkLst>
            <pc:docMk/>
            <pc:sldMk cId="2431601311" sldId="258"/>
            <ac:picMk id="120" creationId="{655D4023-5A0C-5E8B-7A44-258ED708B2B2}"/>
          </ac:picMkLst>
        </pc:picChg>
      </pc:sldChg>
    </pc:docChg>
  </pc:docChgLst>
  <pc:docChgLst>
    <pc:chgData name="Aisha Khan (2209403)" userId="S::2209403@student.uwtsd.ac.uk::331ae144-0cd8-4a10-b1a4-e2c883112002" providerId="AD" clId="Web-{5237E9F7-76F9-B4F0-B2D7-A768EE904A8D}"/>
    <pc:docChg chg="modSld">
      <pc:chgData name="Aisha Khan (2209403)" userId="S::2209403@student.uwtsd.ac.uk::331ae144-0cd8-4a10-b1a4-e2c883112002" providerId="AD" clId="Web-{5237E9F7-76F9-B4F0-B2D7-A768EE904A8D}" dt="2022-10-23T08:59:56.302" v="0" actId="1076"/>
      <pc:docMkLst>
        <pc:docMk/>
      </pc:docMkLst>
      <pc:sldChg chg="modSp">
        <pc:chgData name="Aisha Khan (2209403)" userId="S::2209403@student.uwtsd.ac.uk::331ae144-0cd8-4a10-b1a4-e2c883112002" providerId="AD" clId="Web-{5237E9F7-76F9-B4F0-B2D7-A768EE904A8D}" dt="2022-10-23T08:59:56.302" v="0" actId="1076"/>
        <pc:sldMkLst>
          <pc:docMk/>
          <pc:sldMk cId="1147010734" sldId="257"/>
        </pc:sldMkLst>
        <pc:graphicFrameChg chg="mod">
          <ac:chgData name="Aisha Khan (2209403)" userId="S::2209403@student.uwtsd.ac.uk::331ae144-0cd8-4a10-b1a4-e2c883112002" providerId="AD" clId="Web-{5237E9F7-76F9-B4F0-B2D7-A768EE904A8D}" dt="2022-10-23T08:59:56.302" v="0" actId="1076"/>
          <ac:graphicFrameMkLst>
            <pc:docMk/>
            <pc:sldMk cId="1147010734" sldId="257"/>
            <ac:graphicFrameMk id="4" creationId="{0685C930-5FA8-591C-84CD-39F479143029}"/>
          </ac:graphicFrameMkLst>
        </pc:graphicFrameChg>
      </pc:sldChg>
    </pc:docChg>
  </pc:docChgLst>
  <pc:docChgLst>
    <pc:chgData name="Aisha Khan (2209403)" userId="S::2209403@student.uwtsd.ac.uk::331ae144-0cd8-4a10-b1a4-e2c883112002" providerId="AD" clId="Web-{DBD9B66F-7EF3-9920-16B4-F41B0F1B60C4}"/>
    <pc:docChg chg="modSld">
      <pc:chgData name="Aisha Khan (2209403)" userId="S::2209403@student.uwtsd.ac.uk::331ae144-0cd8-4a10-b1a4-e2c883112002" providerId="AD" clId="Web-{DBD9B66F-7EF3-9920-16B4-F41B0F1B60C4}" dt="2022-11-06T10:08:49.623" v="917"/>
      <pc:docMkLst>
        <pc:docMk/>
      </pc:docMkLst>
      <pc:sldChg chg="modSp">
        <pc:chgData name="Aisha Khan (2209403)" userId="S::2209403@student.uwtsd.ac.uk::331ae144-0cd8-4a10-b1a4-e2c883112002" providerId="AD" clId="Web-{DBD9B66F-7EF3-9920-16B4-F41B0F1B60C4}" dt="2022-11-06T10:08:49.623" v="917"/>
        <pc:sldMkLst>
          <pc:docMk/>
          <pc:sldMk cId="1147010734" sldId="257"/>
        </pc:sldMkLst>
        <pc:graphicFrameChg chg="mod modGraphic">
          <ac:chgData name="Aisha Khan (2209403)" userId="S::2209403@student.uwtsd.ac.uk::331ae144-0cd8-4a10-b1a4-e2c883112002" providerId="AD" clId="Web-{DBD9B66F-7EF3-9920-16B4-F41B0F1B60C4}" dt="2022-11-06T10:08:49.623" v="917"/>
          <ac:graphicFrameMkLst>
            <pc:docMk/>
            <pc:sldMk cId="1147010734" sldId="257"/>
            <ac:graphicFrameMk id="4" creationId="{0685C930-5FA8-591C-84CD-39F479143029}"/>
          </ac:graphicFrameMkLst>
        </pc:graphicFrameChg>
      </pc:sldChg>
    </pc:docChg>
  </pc:docChgLst>
  <pc:docChgLst>
    <pc:chgData name="Aisha Khan (2209403)" userId="S::2209403@student.uwtsd.ac.uk::331ae144-0cd8-4a10-b1a4-e2c883112002" providerId="AD" clId="Web-{7D3C87E7-F632-8D0F-0E6A-778E42C2E716}"/>
    <pc:docChg chg="modSld">
      <pc:chgData name="Aisha Khan (2209403)" userId="S::2209403@student.uwtsd.ac.uk::331ae144-0cd8-4a10-b1a4-e2c883112002" providerId="AD" clId="Web-{7D3C87E7-F632-8D0F-0E6A-778E42C2E716}" dt="2022-10-27T16:31:34.086" v="2365"/>
      <pc:docMkLst>
        <pc:docMk/>
      </pc:docMkLst>
      <pc:sldChg chg="addSp delSp modSp">
        <pc:chgData name="Aisha Khan (2209403)" userId="S::2209403@student.uwtsd.ac.uk::331ae144-0cd8-4a10-b1a4-e2c883112002" providerId="AD" clId="Web-{7D3C87E7-F632-8D0F-0E6A-778E42C2E716}" dt="2022-10-27T16:31:34.086" v="2365"/>
        <pc:sldMkLst>
          <pc:docMk/>
          <pc:sldMk cId="1147010734" sldId="257"/>
        </pc:sldMkLst>
        <pc:spChg chg="del">
          <ac:chgData name="Aisha Khan (2209403)" userId="S::2209403@student.uwtsd.ac.uk::331ae144-0cd8-4a10-b1a4-e2c883112002" providerId="AD" clId="Web-{7D3C87E7-F632-8D0F-0E6A-778E42C2E716}" dt="2022-10-27T15:49:36.138" v="1845"/>
          <ac:spMkLst>
            <pc:docMk/>
            <pc:sldMk cId="1147010734" sldId="257"/>
            <ac:spMk id="445" creationId="{69D184B2-2226-4E31-BCCB-444330767440}"/>
          </ac:spMkLst>
        </pc:spChg>
        <pc:spChg chg="del">
          <ac:chgData name="Aisha Khan (2209403)" userId="S::2209403@student.uwtsd.ac.uk::331ae144-0cd8-4a10-b1a4-e2c883112002" providerId="AD" clId="Web-{7D3C87E7-F632-8D0F-0E6A-778E42C2E716}" dt="2022-10-27T15:49:36.138" v="1845"/>
          <ac:spMkLst>
            <pc:docMk/>
            <pc:sldMk cId="1147010734" sldId="257"/>
            <ac:spMk id="446" creationId="{1AC4D4E3-486A-464A-8EC8-D44881097267}"/>
          </ac:spMkLst>
        </pc:spChg>
        <pc:spChg chg="del">
          <ac:chgData name="Aisha Khan (2209403)" userId="S::2209403@student.uwtsd.ac.uk::331ae144-0cd8-4a10-b1a4-e2c883112002" providerId="AD" clId="Web-{7D3C87E7-F632-8D0F-0E6A-778E42C2E716}" dt="2022-10-27T15:49:36.138" v="1845"/>
          <ac:spMkLst>
            <pc:docMk/>
            <pc:sldMk cId="1147010734" sldId="257"/>
            <ac:spMk id="447" creationId="{864DE13E-58EB-4475-B79C-0D4FC651239B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3:32.362" v="1904"/>
          <ac:spMkLst>
            <pc:docMk/>
            <pc:sldMk cId="1147010734" sldId="257"/>
            <ac:spMk id="452" creationId="{32BC26D8-82FB-445E-AA49-62A77D7C1EE0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3:32.362" v="1904"/>
          <ac:spMkLst>
            <pc:docMk/>
            <pc:sldMk cId="1147010734" sldId="257"/>
            <ac:spMk id="454" creationId="{CB44330D-EA18-4254-AA95-EB49948539B8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1:29.500" v="1897"/>
          <ac:spMkLst>
            <pc:docMk/>
            <pc:sldMk cId="1147010734" sldId="257"/>
            <ac:spMk id="459" creationId="{2D2B266D-3625-4584-A5C3-7D3F672CFF30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1:29.500" v="1897"/>
          <ac:spMkLst>
            <pc:docMk/>
            <pc:sldMk cId="1147010734" sldId="257"/>
            <ac:spMk id="461" creationId="{C463B99A-73EE-4FBB-B7C4-F9F9BCC25C65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1:29.500" v="1897"/>
          <ac:spMkLst>
            <pc:docMk/>
            <pc:sldMk cId="1147010734" sldId="257"/>
            <ac:spMk id="463" creationId="{A5D2A5D1-BA0D-47D3-B051-DA7743C46E28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2:37.924" v="1899"/>
          <ac:spMkLst>
            <pc:docMk/>
            <pc:sldMk cId="1147010734" sldId="257"/>
            <ac:spMk id="465" creationId="{5F879AC3-D4CE-493C-ADC7-06205677F4F8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2:37.924" v="1899"/>
          <ac:spMkLst>
            <pc:docMk/>
            <pc:sldMk cId="1147010734" sldId="257"/>
            <ac:spMk id="466" creationId="{736F0DFD-0954-464F-BF12-DD2E6F6E0380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3:10.674" v="1901"/>
          <ac:spMkLst>
            <pc:docMk/>
            <pc:sldMk cId="1147010734" sldId="257"/>
            <ac:spMk id="468" creationId="{7C1E5815-D54C-487F-A054-6D4930ADE3DF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3:10.674" v="1901"/>
          <ac:spMkLst>
            <pc:docMk/>
            <pc:sldMk cId="1147010734" sldId="257"/>
            <ac:spMk id="469" creationId="{736F0DFD-0954-464F-BF12-DD2E6F6E0380}"/>
          </ac:spMkLst>
        </pc:spChg>
        <pc:spChg chg="add del">
          <ac:chgData name="Aisha Khan (2209403)" userId="S::2209403@student.uwtsd.ac.uk::331ae144-0cd8-4a10-b1a4-e2c883112002" providerId="AD" clId="Web-{7D3C87E7-F632-8D0F-0E6A-778E42C2E716}" dt="2022-10-27T15:53:32.284" v="1903"/>
          <ac:spMkLst>
            <pc:docMk/>
            <pc:sldMk cId="1147010734" sldId="257"/>
            <ac:spMk id="471" creationId="{D153EDB2-4AAD-43F4-AE78-4D326C813369}"/>
          </ac:spMkLst>
        </pc:spChg>
        <pc:spChg chg="add">
          <ac:chgData name="Aisha Khan (2209403)" userId="S::2209403@student.uwtsd.ac.uk::331ae144-0cd8-4a10-b1a4-e2c883112002" providerId="AD" clId="Web-{7D3C87E7-F632-8D0F-0E6A-778E42C2E716}" dt="2022-10-27T15:53:32.362" v="1904"/>
          <ac:spMkLst>
            <pc:docMk/>
            <pc:sldMk cId="1147010734" sldId="257"/>
            <ac:spMk id="477" creationId="{CA815F2C-4E80-4019-8E59-FAD3F7F8473D}"/>
          </ac:spMkLst>
        </pc:spChg>
        <pc:grpChg chg="add del">
          <ac:chgData name="Aisha Khan (2209403)" userId="S::2209403@student.uwtsd.ac.uk::331ae144-0cd8-4a10-b1a4-e2c883112002" providerId="AD" clId="Web-{7D3C87E7-F632-8D0F-0E6A-778E42C2E716}" dt="2022-10-27T15:53:32.284" v="1903"/>
          <ac:grpSpMkLst>
            <pc:docMk/>
            <pc:sldMk cId="1147010734" sldId="257"/>
            <ac:grpSpMk id="472" creationId="{A3CB7779-72E2-4E92-AE18-6BBC335DD881}"/>
          </ac:grpSpMkLst>
        </pc:grpChg>
        <pc:graphicFrameChg chg="mod modGraphic">
          <ac:chgData name="Aisha Khan (2209403)" userId="S::2209403@student.uwtsd.ac.uk::331ae144-0cd8-4a10-b1a4-e2c883112002" providerId="AD" clId="Web-{7D3C87E7-F632-8D0F-0E6A-778E42C2E716}" dt="2022-10-27T16:31:34.086" v="2365"/>
          <ac:graphicFrameMkLst>
            <pc:docMk/>
            <pc:sldMk cId="1147010734" sldId="257"/>
            <ac:graphicFrameMk id="4" creationId="{0685C930-5FA8-591C-84CD-39F479143029}"/>
          </ac:graphicFrameMkLst>
        </pc:graphicFrameChg>
      </pc:sldChg>
    </pc:docChg>
  </pc:docChgLst>
  <pc:docChgLst>
    <pc:chgData name="Aisha Khan (2209403)" userId="S::2209403@student.uwtsd.ac.uk::331ae144-0cd8-4a10-b1a4-e2c883112002" providerId="AD" clId="Web-{00338CB1-AE60-4BB9-3EFE-E2605B561F2F}"/>
    <pc:docChg chg="modSld">
      <pc:chgData name="Aisha Khan (2209403)" userId="S::2209403@student.uwtsd.ac.uk::331ae144-0cd8-4a10-b1a4-e2c883112002" providerId="AD" clId="Web-{00338CB1-AE60-4BB9-3EFE-E2605B561F2F}" dt="2022-11-10T03:32:25.083" v="6526"/>
      <pc:docMkLst>
        <pc:docMk/>
      </pc:docMkLst>
      <pc:sldChg chg="modSp">
        <pc:chgData name="Aisha Khan (2209403)" userId="S::2209403@student.uwtsd.ac.uk::331ae144-0cd8-4a10-b1a4-e2c883112002" providerId="AD" clId="Web-{00338CB1-AE60-4BB9-3EFE-E2605B561F2F}" dt="2022-11-10T03:20:57.612" v="6366" actId="20577"/>
        <pc:sldMkLst>
          <pc:docMk/>
          <pc:sldMk cId="311717606" sldId="256"/>
        </pc:sldMkLst>
        <pc:spChg chg="mod">
          <ac:chgData name="Aisha Khan (2209403)" userId="S::2209403@student.uwtsd.ac.uk::331ae144-0cd8-4a10-b1a4-e2c883112002" providerId="AD" clId="Web-{00338CB1-AE60-4BB9-3EFE-E2605B561F2F}" dt="2022-11-10T03:20:57.612" v="6366" actId="20577"/>
          <ac:spMkLst>
            <pc:docMk/>
            <pc:sldMk cId="311717606" sldId="256"/>
            <ac:spMk id="2" creationId="{D3852289-16BF-DDB0-67AE-0D15C708180B}"/>
          </ac:spMkLst>
        </pc:spChg>
      </pc:sldChg>
      <pc:sldChg chg="modSp">
        <pc:chgData name="Aisha Khan (2209403)" userId="S::2209403@student.uwtsd.ac.uk::331ae144-0cd8-4a10-b1a4-e2c883112002" providerId="AD" clId="Web-{00338CB1-AE60-4BB9-3EFE-E2605B561F2F}" dt="2022-11-10T03:32:25.083" v="6526"/>
        <pc:sldMkLst>
          <pc:docMk/>
          <pc:sldMk cId="1147010734" sldId="257"/>
        </pc:sldMkLst>
        <pc:graphicFrameChg chg="mod modGraphic">
          <ac:chgData name="Aisha Khan (2209403)" userId="S::2209403@student.uwtsd.ac.uk::331ae144-0cd8-4a10-b1a4-e2c883112002" providerId="AD" clId="Web-{00338CB1-AE60-4BB9-3EFE-E2605B561F2F}" dt="2022-11-10T03:32:25.083" v="6526"/>
          <ac:graphicFrameMkLst>
            <pc:docMk/>
            <pc:sldMk cId="1147010734" sldId="257"/>
            <ac:graphicFrameMk id="4" creationId="{0685C930-5FA8-591C-84CD-39F47914302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54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434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2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518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58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95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95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456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6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476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283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6" r:id="rId1"/>
    <p:sldLayoutId id="2147484647" r:id="rId2"/>
    <p:sldLayoutId id="2147484648" r:id="rId3"/>
    <p:sldLayoutId id="2147484649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Freeform: Shape 94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852289-16BF-DDB0-67AE-0D15C7081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8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Learning in </a:t>
            </a:r>
            <a:r>
              <a:rPr lang="en-US" sz="4800" b="1" u="sng" dirty="0">
                <a:solidFill>
                  <a:srgbClr val="FFFFFF"/>
                </a:solidFill>
              </a:rPr>
              <a:t>the Digital</a:t>
            </a:r>
            <a:r>
              <a:rPr lang="en-US" sz="48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Era</a:t>
            </a:r>
            <a:r>
              <a:rPr lang="en-US" sz="4800" b="1" u="sng" dirty="0">
                <a:solidFill>
                  <a:srgbClr val="FFFFFF"/>
                </a:solidFill>
              </a:rPr>
              <a:t>.</a:t>
            </a:r>
            <a:endParaRPr lang="en-US" sz="4800" b="1" u="sng" kern="1200" dirty="0">
              <a:solidFill>
                <a:srgbClr val="FFFFFF"/>
              </a:solidFill>
              <a:latin typeface="+mj-lt"/>
              <a:cs typeface="Calibri Ligh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6CF24-66C5-2B3D-5308-D403790FC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Aisha khan (2209403)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Personal development plan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Date:20/10/2022.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17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Freeform: Shape 458">
            <a:extLst>
              <a:ext uri="{FF2B5EF4-FFF2-40B4-BE49-F238E27FC236}">
                <a16:creationId xmlns:a16="http://schemas.microsoft.com/office/drawing/2014/main" id="{CA815F2C-4E80-4019-8E59-FAD3F7F847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009304" cy="6858000"/>
          </a:xfrm>
          <a:custGeom>
            <a:avLst/>
            <a:gdLst>
              <a:gd name="connsiteX0" fmla="*/ 8239723 w 12009304"/>
              <a:gd name="connsiteY0" fmla="*/ 5083103 h 6858000"/>
              <a:gd name="connsiteX1" fmla="*/ 9505105 w 12009304"/>
              <a:gd name="connsiteY1" fmla="*/ 5083103 h 6858000"/>
              <a:gd name="connsiteX2" fmla="*/ 9564676 w 12009304"/>
              <a:gd name="connsiteY2" fmla="*/ 5091016 h 6858000"/>
              <a:gd name="connsiteX3" fmla="*/ 9605648 w 12009304"/>
              <a:gd name="connsiteY3" fmla="*/ 5108194 h 6858000"/>
              <a:gd name="connsiteX4" fmla="*/ 9580608 w 12009304"/>
              <a:gd name="connsiteY4" fmla="*/ 5151499 h 6858000"/>
              <a:gd name="connsiteX5" fmla="*/ 8693486 w 12009304"/>
              <a:gd name="connsiteY5" fmla="*/ 6685800 h 6858000"/>
              <a:gd name="connsiteX6" fmla="*/ 8595419 w 12009304"/>
              <a:gd name="connsiteY6" fmla="*/ 6814017 h 6858000"/>
              <a:gd name="connsiteX7" fmla="*/ 8545620 w 12009304"/>
              <a:gd name="connsiteY7" fmla="*/ 6858000 h 6858000"/>
              <a:gd name="connsiteX8" fmla="*/ 7612173 w 12009304"/>
              <a:gd name="connsiteY8" fmla="*/ 6858000 h 6858000"/>
              <a:gd name="connsiteX9" fmla="*/ 7591825 w 12009304"/>
              <a:gd name="connsiteY9" fmla="*/ 6822959 h 6858000"/>
              <a:gd name="connsiteX10" fmla="*/ 7411622 w 12009304"/>
              <a:gd name="connsiteY10" fmla="*/ 6512633 h 6858000"/>
              <a:gd name="connsiteX11" fmla="*/ 7411622 w 12009304"/>
              <a:gd name="connsiteY11" fmla="*/ 6289354 h 6858000"/>
              <a:gd name="connsiteX12" fmla="*/ 8045680 w 12009304"/>
              <a:gd name="connsiteY12" fmla="*/ 5197465 h 6858000"/>
              <a:gd name="connsiteX13" fmla="*/ 8239723 w 12009304"/>
              <a:gd name="connsiteY13" fmla="*/ 5083103 h 6858000"/>
              <a:gd name="connsiteX14" fmla="*/ 10622296 w 12009304"/>
              <a:gd name="connsiteY14" fmla="*/ 1326563 h 6858000"/>
              <a:gd name="connsiteX15" fmla="*/ 11448522 w 12009304"/>
              <a:gd name="connsiteY15" fmla="*/ 1326563 h 6858000"/>
              <a:gd name="connsiteX16" fmla="*/ 11577006 w 12009304"/>
              <a:gd name="connsiteY16" fmla="*/ 1401233 h 6858000"/>
              <a:gd name="connsiteX17" fmla="*/ 11989228 w 12009304"/>
              <a:gd name="connsiteY17" fmla="*/ 2114179 h 6858000"/>
              <a:gd name="connsiteX18" fmla="*/ 11989228 w 12009304"/>
              <a:gd name="connsiteY18" fmla="*/ 2259969 h 6858000"/>
              <a:gd name="connsiteX19" fmla="*/ 11577006 w 12009304"/>
              <a:gd name="connsiteY19" fmla="*/ 2972914 h 6858000"/>
              <a:gd name="connsiteX20" fmla="*/ 11448522 w 12009304"/>
              <a:gd name="connsiteY20" fmla="*/ 3047587 h 6858000"/>
              <a:gd name="connsiteX21" fmla="*/ 10622296 w 12009304"/>
              <a:gd name="connsiteY21" fmla="*/ 3047587 h 6858000"/>
              <a:gd name="connsiteX22" fmla="*/ 10495594 w 12009304"/>
              <a:gd name="connsiteY22" fmla="*/ 2972914 h 6858000"/>
              <a:gd name="connsiteX23" fmla="*/ 10081589 w 12009304"/>
              <a:gd name="connsiteY23" fmla="*/ 2259969 h 6858000"/>
              <a:gd name="connsiteX24" fmla="*/ 10081589 w 12009304"/>
              <a:gd name="connsiteY24" fmla="*/ 2114179 h 6858000"/>
              <a:gd name="connsiteX25" fmla="*/ 10495594 w 12009304"/>
              <a:gd name="connsiteY25" fmla="*/ 1401233 h 6858000"/>
              <a:gd name="connsiteX26" fmla="*/ 10622296 w 12009304"/>
              <a:gd name="connsiteY26" fmla="*/ 1326563 h 6858000"/>
              <a:gd name="connsiteX27" fmla="*/ 0 w 12009304"/>
              <a:gd name="connsiteY27" fmla="*/ 0 h 6858000"/>
              <a:gd name="connsiteX28" fmla="*/ 4457990 w 12009304"/>
              <a:gd name="connsiteY28" fmla="*/ 0 h 6858000"/>
              <a:gd name="connsiteX29" fmla="*/ 5902610 w 12009304"/>
              <a:gd name="connsiteY29" fmla="*/ 0 h 6858000"/>
              <a:gd name="connsiteX30" fmla="*/ 8476869 w 12009304"/>
              <a:gd name="connsiteY30" fmla="*/ 0 h 6858000"/>
              <a:gd name="connsiteX31" fmla="*/ 8535933 w 12009304"/>
              <a:gd name="connsiteY31" fmla="*/ 39849 h 6858000"/>
              <a:gd name="connsiteX32" fmla="*/ 8693486 w 12009304"/>
              <a:gd name="connsiteY32" fmla="*/ 220603 h 6858000"/>
              <a:gd name="connsiteX33" fmla="*/ 10389180 w 12009304"/>
              <a:gd name="connsiteY33" fmla="*/ 3153347 h 6858000"/>
              <a:gd name="connsiteX34" fmla="*/ 10389180 w 12009304"/>
              <a:gd name="connsiteY34" fmla="*/ 3753061 h 6858000"/>
              <a:gd name="connsiteX35" fmla="*/ 9759557 w 12009304"/>
              <a:gd name="connsiteY35" fmla="*/ 4842009 h 6858000"/>
              <a:gd name="connsiteX36" fmla="*/ 9706493 w 12009304"/>
              <a:gd name="connsiteY36" fmla="*/ 4933778 h 6858000"/>
              <a:gd name="connsiteX37" fmla="*/ 9708360 w 12009304"/>
              <a:gd name="connsiteY37" fmla="*/ 4934561 h 6858000"/>
              <a:gd name="connsiteX38" fmla="*/ 9802002 w 12009304"/>
              <a:gd name="connsiteY38" fmla="*/ 5029008 h 6858000"/>
              <a:gd name="connsiteX39" fmla="*/ 10514131 w 12009304"/>
              <a:gd name="connsiteY39" fmla="*/ 6260653 h 6858000"/>
              <a:gd name="connsiteX40" fmla="*/ 10514131 w 12009304"/>
              <a:gd name="connsiteY40" fmla="*/ 6512512 h 6858000"/>
              <a:gd name="connsiteX41" fmla="*/ 10340271 w 12009304"/>
              <a:gd name="connsiteY41" fmla="*/ 6813206 h 6858000"/>
              <a:gd name="connsiteX42" fmla="*/ 10314372 w 12009304"/>
              <a:gd name="connsiteY42" fmla="*/ 6858000 h 6858000"/>
              <a:gd name="connsiteX43" fmla="*/ 10119136 w 12009304"/>
              <a:gd name="connsiteY43" fmla="*/ 6858000 h 6858000"/>
              <a:gd name="connsiteX44" fmla="*/ 10122008 w 12009304"/>
              <a:gd name="connsiteY44" fmla="*/ 6853033 h 6858000"/>
              <a:gd name="connsiteX45" fmla="*/ 10327158 w 12009304"/>
              <a:gd name="connsiteY45" fmla="*/ 6498223 h 6858000"/>
              <a:gd name="connsiteX46" fmla="*/ 10327158 w 12009304"/>
              <a:gd name="connsiteY46" fmla="*/ 6274942 h 6858000"/>
              <a:gd name="connsiteX47" fmla="*/ 9695832 w 12009304"/>
              <a:gd name="connsiteY47" fmla="*/ 5183053 h 6858000"/>
              <a:gd name="connsiteX48" fmla="*/ 9612819 w 12009304"/>
              <a:gd name="connsiteY48" fmla="*/ 5099323 h 6858000"/>
              <a:gd name="connsiteX49" fmla="*/ 9603213 w 12009304"/>
              <a:gd name="connsiteY49" fmla="*/ 5095298 h 6858000"/>
              <a:gd name="connsiteX50" fmla="*/ 9654707 w 12009304"/>
              <a:gd name="connsiteY50" fmla="*/ 5006238 h 6858000"/>
              <a:gd name="connsiteX51" fmla="*/ 9693004 w 12009304"/>
              <a:gd name="connsiteY51" fmla="*/ 4940002 h 6858000"/>
              <a:gd name="connsiteX52" fmla="*/ 9653283 w 12009304"/>
              <a:gd name="connsiteY52" fmla="*/ 4923348 h 6858000"/>
              <a:gd name="connsiteX53" fmla="*/ 9586087 w 12009304"/>
              <a:gd name="connsiteY53" fmla="*/ 4914420 h 6858000"/>
              <a:gd name="connsiteX54" fmla="*/ 8158743 w 12009304"/>
              <a:gd name="connsiteY54" fmla="*/ 4914420 h 6858000"/>
              <a:gd name="connsiteX55" fmla="*/ 7939863 w 12009304"/>
              <a:gd name="connsiteY55" fmla="*/ 5043420 h 6858000"/>
              <a:gd name="connsiteX56" fmla="*/ 7224650 w 12009304"/>
              <a:gd name="connsiteY56" fmla="*/ 6275065 h 6858000"/>
              <a:gd name="connsiteX57" fmla="*/ 7224650 w 12009304"/>
              <a:gd name="connsiteY57" fmla="*/ 6526922 h 6858000"/>
              <a:gd name="connsiteX58" fmla="*/ 7350544 w 12009304"/>
              <a:gd name="connsiteY58" fmla="*/ 6743723 h 6858000"/>
              <a:gd name="connsiteX59" fmla="*/ 7416905 w 12009304"/>
              <a:gd name="connsiteY59" fmla="*/ 6858000 h 6858000"/>
              <a:gd name="connsiteX60" fmla="*/ 5902610 w 12009304"/>
              <a:gd name="connsiteY60" fmla="*/ 6858000 h 6858000"/>
              <a:gd name="connsiteX61" fmla="*/ 4389357 w 12009304"/>
              <a:gd name="connsiteY61" fmla="*/ 6858000 h 6858000"/>
              <a:gd name="connsiteX62" fmla="*/ 0 w 12009304"/>
              <a:gd name="connsiteY6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2009304" h="6858000">
                <a:moveTo>
                  <a:pt x="8239723" y="5083103"/>
                </a:moveTo>
                <a:cubicBezTo>
                  <a:pt x="8239723" y="5083103"/>
                  <a:pt x="8239723" y="5083103"/>
                  <a:pt x="9505105" y="5083103"/>
                </a:cubicBezTo>
                <a:cubicBezTo>
                  <a:pt x="9525601" y="5083103"/>
                  <a:pt x="9545588" y="5085825"/>
                  <a:pt x="9564676" y="5091016"/>
                </a:cubicBezTo>
                <a:lnTo>
                  <a:pt x="9605648" y="5108194"/>
                </a:lnTo>
                <a:lnTo>
                  <a:pt x="9580608" y="5151499"/>
                </a:lnTo>
                <a:cubicBezTo>
                  <a:pt x="9354208" y="5543062"/>
                  <a:pt x="9064418" y="6044264"/>
                  <a:pt x="8693486" y="6685800"/>
                </a:cubicBezTo>
                <a:cubicBezTo>
                  <a:pt x="8665958" y="6733339"/>
                  <a:pt x="8632925" y="6776306"/>
                  <a:pt x="8595419" y="6814017"/>
                </a:cubicBezTo>
                <a:lnTo>
                  <a:pt x="8545620" y="6858000"/>
                </a:lnTo>
                <a:lnTo>
                  <a:pt x="7612173" y="6858000"/>
                </a:lnTo>
                <a:lnTo>
                  <a:pt x="7591825" y="6822959"/>
                </a:lnTo>
                <a:cubicBezTo>
                  <a:pt x="7538315" y="6730809"/>
                  <a:pt x="7478495" y="6627794"/>
                  <a:pt x="7411622" y="6512633"/>
                </a:cubicBezTo>
                <a:cubicBezTo>
                  <a:pt x="7370628" y="6444560"/>
                  <a:pt x="7370628" y="6357427"/>
                  <a:pt x="7411622" y="6289354"/>
                </a:cubicBezTo>
                <a:cubicBezTo>
                  <a:pt x="7411622" y="6289354"/>
                  <a:pt x="7411622" y="6289354"/>
                  <a:pt x="8045680" y="5197465"/>
                </a:cubicBezTo>
                <a:cubicBezTo>
                  <a:pt x="8083943" y="5126669"/>
                  <a:pt x="8160465" y="5083103"/>
                  <a:pt x="8239723" y="5083103"/>
                </a:cubicBezTo>
                <a:close/>
                <a:moveTo>
                  <a:pt x="10622296" y="1326563"/>
                </a:moveTo>
                <a:cubicBezTo>
                  <a:pt x="10622296" y="1326563"/>
                  <a:pt x="10622296" y="1326563"/>
                  <a:pt x="11448522" y="1326563"/>
                </a:cubicBezTo>
                <a:cubicBezTo>
                  <a:pt x="11502058" y="1326563"/>
                  <a:pt x="11550238" y="1355009"/>
                  <a:pt x="11577006" y="1401233"/>
                </a:cubicBezTo>
                <a:cubicBezTo>
                  <a:pt x="11577006" y="1401233"/>
                  <a:pt x="11577006" y="1401233"/>
                  <a:pt x="11989228" y="2114179"/>
                </a:cubicBezTo>
                <a:cubicBezTo>
                  <a:pt x="12015996" y="2158629"/>
                  <a:pt x="12015996" y="2215522"/>
                  <a:pt x="11989228" y="2259969"/>
                </a:cubicBezTo>
                <a:cubicBezTo>
                  <a:pt x="11989228" y="2259969"/>
                  <a:pt x="11989228" y="2259969"/>
                  <a:pt x="11577006" y="2972914"/>
                </a:cubicBezTo>
                <a:cubicBezTo>
                  <a:pt x="11550238" y="3019141"/>
                  <a:pt x="11502058" y="3047587"/>
                  <a:pt x="11448522" y="3047587"/>
                </a:cubicBezTo>
                <a:cubicBezTo>
                  <a:pt x="11448522" y="3047587"/>
                  <a:pt x="11448522" y="3047587"/>
                  <a:pt x="10622296" y="3047587"/>
                </a:cubicBezTo>
                <a:cubicBezTo>
                  <a:pt x="10570544" y="3047587"/>
                  <a:pt x="10520578" y="3019141"/>
                  <a:pt x="10495594" y="2972914"/>
                </a:cubicBezTo>
                <a:cubicBezTo>
                  <a:pt x="10495594" y="2972914"/>
                  <a:pt x="10495594" y="2972914"/>
                  <a:pt x="10081589" y="2259969"/>
                </a:cubicBezTo>
                <a:cubicBezTo>
                  <a:pt x="10054821" y="2215522"/>
                  <a:pt x="10054821" y="2158629"/>
                  <a:pt x="10081589" y="2114179"/>
                </a:cubicBezTo>
                <a:cubicBezTo>
                  <a:pt x="10081589" y="2114179"/>
                  <a:pt x="10081589" y="2114179"/>
                  <a:pt x="10495594" y="1401233"/>
                </a:cubicBezTo>
                <a:cubicBezTo>
                  <a:pt x="10520578" y="1355009"/>
                  <a:pt x="10570544" y="1326563"/>
                  <a:pt x="10622296" y="1326563"/>
                </a:cubicBezTo>
                <a:close/>
                <a:moveTo>
                  <a:pt x="0" y="0"/>
                </a:moveTo>
                <a:lnTo>
                  <a:pt x="4457990" y="0"/>
                </a:lnTo>
                <a:lnTo>
                  <a:pt x="5902610" y="0"/>
                </a:lnTo>
                <a:lnTo>
                  <a:pt x="8476869" y="0"/>
                </a:lnTo>
                <a:lnTo>
                  <a:pt x="8535933" y="39849"/>
                </a:lnTo>
                <a:cubicBezTo>
                  <a:pt x="8598516" y="88273"/>
                  <a:pt x="8652195" y="149296"/>
                  <a:pt x="8693486" y="220603"/>
                </a:cubicBezTo>
                <a:cubicBezTo>
                  <a:pt x="8693486" y="220603"/>
                  <a:pt x="8693486" y="220603"/>
                  <a:pt x="10389180" y="3153347"/>
                </a:cubicBezTo>
                <a:cubicBezTo>
                  <a:pt x="10499291" y="3336185"/>
                  <a:pt x="10499291" y="3570221"/>
                  <a:pt x="10389180" y="3753061"/>
                </a:cubicBezTo>
                <a:cubicBezTo>
                  <a:pt x="10389180" y="3753061"/>
                  <a:pt x="10389180" y="3753061"/>
                  <a:pt x="9759557" y="4842009"/>
                </a:cubicBezTo>
                <a:lnTo>
                  <a:pt x="9706493" y="4933778"/>
                </a:lnTo>
                <a:lnTo>
                  <a:pt x="9708360" y="4934561"/>
                </a:lnTo>
                <a:cubicBezTo>
                  <a:pt x="9746510" y="4956830"/>
                  <a:pt x="9778880" y="4989078"/>
                  <a:pt x="9802002" y="5029008"/>
                </a:cubicBezTo>
                <a:cubicBezTo>
                  <a:pt x="9802002" y="5029008"/>
                  <a:pt x="9802002" y="5029008"/>
                  <a:pt x="10514131" y="6260653"/>
                </a:cubicBezTo>
                <a:cubicBezTo>
                  <a:pt x="10560376" y="6337439"/>
                  <a:pt x="10560376" y="6435725"/>
                  <a:pt x="10514131" y="6512512"/>
                </a:cubicBezTo>
                <a:cubicBezTo>
                  <a:pt x="10514131" y="6512512"/>
                  <a:pt x="10514131" y="6512512"/>
                  <a:pt x="10340271" y="6813206"/>
                </a:cubicBezTo>
                <a:lnTo>
                  <a:pt x="10314372" y="6858000"/>
                </a:lnTo>
                <a:lnTo>
                  <a:pt x="10119136" y="6858000"/>
                </a:lnTo>
                <a:lnTo>
                  <a:pt x="10122008" y="6853033"/>
                </a:lnTo>
                <a:cubicBezTo>
                  <a:pt x="10327158" y="6498223"/>
                  <a:pt x="10327158" y="6498223"/>
                  <a:pt x="10327158" y="6498223"/>
                </a:cubicBezTo>
                <a:cubicBezTo>
                  <a:pt x="10368154" y="6430148"/>
                  <a:pt x="10368154" y="6343015"/>
                  <a:pt x="10327158" y="6274942"/>
                </a:cubicBezTo>
                <a:cubicBezTo>
                  <a:pt x="9695832" y="5183053"/>
                  <a:pt x="9695832" y="5183053"/>
                  <a:pt x="9695832" y="5183053"/>
                </a:cubicBezTo>
                <a:cubicBezTo>
                  <a:pt x="9675334" y="5147654"/>
                  <a:pt x="9646640" y="5119063"/>
                  <a:pt x="9612819" y="5099323"/>
                </a:cubicBezTo>
                <a:lnTo>
                  <a:pt x="9603213" y="5095298"/>
                </a:lnTo>
                <a:lnTo>
                  <a:pt x="9654707" y="5006238"/>
                </a:lnTo>
                <a:lnTo>
                  <a:pt x="9693004" y="4940002"/>
                </a:lnTo>
                <a:lnTo>
                  <a:pt x="9653283" y="4923348"/>
                </a:lnTo>
                <a:cubicBezTo>
                  <a:pt x="9631750" y="4917491"/>
                  <a:pt x="9609208" y="4914420"/>
                  <a:pt x="9586087" y="4914420"/>
                </a:cubicBezTo>
                <a:cubicBezTo>
                  <a:pt x="8158743" y="4914420"/>
                  <a:pt x="8158743" y="4914420"/>
                  <a:pt x="8158743" y="4914420"/>
                </a:cubicBezTo>
                <a:cubicBezTo>
                  <a:pt x="8069341" y="4914420"/>
                  <a:pt x="7983024" y="4963563"/>
                  <a:pt x="7939863" y="5043420"/>
                </a:cubicBezTo>
                <a:cubicBezTo>
                  <a:pt x="7224650" y="6275065"/>
                  <a:pt x="7224650" y="6275065"/>
                  <a:pt x="7224650" y="6275065"/>
                </a:cubicBezTo>
                <a:cubicBezTo>
                  <a:pt x="7178407" y="6351849"/>
                  <a:pt x="7178407" y="6450135"/>
                  <a:pt x="7224650" y="6526922"/>
                </a:cubicBezTo>
                <a:cubicBezTo>
                  <a:pt x="7269350" y="6603900"/>
                  <a:pt x="7311257" y="6676067"/>
                  <a:pt x="7350544" y="6743723"/>
                </a:cubicBezTo>
                <a:lnTo>
                  <a:pt x="7416905" y="6858000"/>
                </a:lnTo>
                <a:lnTo>
                  <a:pt x="5902610" y="6858000"/>
                </a:lnTo>
                <a:lnTo>
                  <a:pt x="438935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85C930-5FA8-591C-84CD-39F479143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414005"/>
              </p:ext>
            </p:extLst>
          </p:nvPr>
        </p:nvGraphicFramePr>
        <p:xfrm>
          <a:off x="378433" y="0"/>
          <a:ext cx="11655529" cy="6912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0187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944805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1688909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2597340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2013043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911245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383893">
                <a:tc>
                  <a:txBody>
                    <a:bodyPr/>
                    <a:lstStyle/>
                    <a:p>
                      <a:pPr marL="0" lvl="0" algn="ctr" rtl="0">
                        <a:buNone/>
                      </a:pPr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What are your</a:t>
                      </a:r>
                      <a:endParaRPr lang="en-US"/>
                    </a:p>
                    <a:p>
                      <a:pPr marL="0" lvl="0" algn="ctr" rtl="0">
                        <a:buNone/>
                      </a:pPr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long-term goals?</a:t>
                      </a:r>
                      <a:endParaRPr lang="en-GB"/>
                    </a:p>
                  </a:txBody>
                  <a:tcPr marL="1379" marR="182" marT="1061" marB="1061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What are your specific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career goals?</a:t>
                      </a:r>
                    </a:p>
                  </a:txBody>
                  <a:tcPr marL="1380" marR="182" marT="1062" marB="1062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What are the key skills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needed for each one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of your goals?</a:t>
                      </a:r>
                    </a:p>
                  </a:txBody>
                  <a:tcPr marL="1380" marR="182" marT="1062" marB="1062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What skills do you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need to work on?</a:t>
                      </a:r>
                    </a:p>
                  </a:txBody>
                  <a:tcPr marL="1380" marR="182" marT="1062" marB="1062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What actions are you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going to take?</a:t>
                      </a:r>
                    </a:p>
                  </a:txBody>
                  <a:tcPr marL="1380" marR="182" marT="1062" marB="1062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When are you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going to complete</a:t>
                      </a:r>
                    </a:p>
                    <a:p>
                      <a:pPr marL="0" algn="ctr" rtl="0" eaLnBrk="1" latinLnBrk="0" hangingPunct="1"/>
                      <a:r>
                        <a:rPr lang="en-GB" sz="1100" kern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your training by?</a:t>
                      </a:r>
                    </a:p>
                  </a:txBody>
                  <a:tcPr marL="1380" marR="182" marT="1062" marB="1062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6407727">
                <a:tc>
                  <a:txBody>
                    <a:bodyPr/>
                    <a:lstStyle/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Complete a Level 4 computer course.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2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/>
                        <a:buChar char="•"/>
                      </a:pPr>
                      <a:endParaRPr lang="en-GB" sz="12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/>
                        <a:buChar char="•"/>
                      </a:pPr>
                      <a:endParaRPr lang="en-GB" sz="12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/>
                        <a:buChar char="•"/>
                      </a:pPr>
                      <a:r>
                        <a:rPr lang="en-GB" sz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 Become a  manager within  a dental field.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/>
                        <a:buChar char="•"/>
                      </a:pPr>
                      <a:endParaRPr lang="en-GB" sz="12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/>
                        <a:buChar char="•"/>
                      </a:pPr>
                      <a:endParaRPr lang="en-GB" sz="12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/>
                        <a:buChar char="•"/>
                      </a:pPr>
                      <a:endParaRPr lang="en-GB" sz="12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/>
                        <a:buChar char="•"/>
                      </a:pPr>
                      <a:r>
                        <a:rPr lang="en-GB" sz="12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 Learn about software programming, cybersecurity, web developing, and other computer knowledge required in my work field. </a:t>
                      </a:r>
                      <a:endParaRPr lang="en-GB" dirty="0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</a:txBody>
                  <a:tcPr marL="1379" marR="182" marT="1061" marB="1061"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Carry on working in a dental background.</a:t>
                      </a:r>
                      <a:endParaRPr lang="en-US" sz="110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0" lvl="0" indent="0">
                        <a:buNone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 Work towards supporting other dental nurses in the initial years of their career.</a:t>
                      </a: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Train under current managers for a manager position, also train new recruited staff in the future.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b="0" i="0" u="none" strike="noStrike" cap="none" spc="0" baseline="0" noProof="0" dirty="0">
                          <a:solidFill>
                            <a:srgbClr val="203864"/>
                          </a:solidFill>
                          <a:latin typeface="Arial Nova"/>
                        </a:rPr>
                        <a:t>Further training in I.T such as Bridge-IT programme, which is a software programme used in my dental centre, all staff regular attend learning seminars/lectures and training arranged by employers and the software programmers.</a:t>
                      </a: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b="0" i="0" u="none" strike="noStrike" cap="none" spc="0" baseline="0" noProof="0" dirty="0">
                          <a:solidFill>
                            <a:srgbClr val="203864"/>
                          </a:solidFill>
                          <a:latin typeface="Arial Nova"/>
                        </a:rPr>
                        <a:t>Attend lectures and seminars to learn about different dental software programmes and manager requirements and training.</a:t>
                      </a:r>
                    </a:p>
                  </a:txBody>
                  <a:tcPr marL="1380" marR="182" marT="1062" marB="1062"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Attending a computer course to learn about cloud computing, web databases, cybersecurity, networking and software programming.</a:t>
                      </a:r>
                      <a:endParaRPr lang="en-GB" dirty="0"/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Work on skills required to be a manager which are trained by employers within my working field.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b="0" i="0" u="none" strike="noStrike" cap="none" spc="0" baseline="0" noProof="0" dirty="0">
                          <a:solidFill>
                            <a:srgbClr val="203864"/>
                          </a:solidFill>
                          <a:latin typeface="Arial Nova"/>
                        </a:rPr>
                        <a:t>Work on skills in learning how to use computer programmes and software to understand and learn about software's like Bridge-IT which is used in most dental practices.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</a:txBody>
                  <a:tcPr marL="1380" marR="182" marT="1062" marB="1062"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Teamwork skills in different areas of my dental job. (reception, sedation, dental nursing, implant surgery, patient care).</a:t>
                      </a:r>
                      <a:endParaRPr lang="en-GB"/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Learn about web development, cloud computing, databases, web development, networking, cybersecurity.</a:t>
                      </a:r>
                      <a:endParaRPr lang="en-GB" dirty="0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Learn and gain skills in using the software4dental/Bridge-IT which is a  programme software used in the dental field.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</a:txBody>
                  <a:tcPr marL="1380" marR="182" marT="1062" marB="1062"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Attend seminars and training sessions arranged by employer for further education.</a:t>
                      </a: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Complete an in-depth manager course within my employment field arranged by employer.  </a:t>
                      </a:r>
                      <a:endParaRPr lang="en-GB" dirty="0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Train under current managers.</a:t>
                      </a: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b="0" i="0" u="none" strike="noStrike" cap="none" spc="0" baseline="0" noProof="0" dirty="0">
                          <a:solidFill>
                            <a:srgbClr val="203864"/>
                          </a:solidFill>
                          <a:latin typeface="Arial Nova"/>
                        </a:rPr>
                        <a:t>Attending university to complete level 4 computing.</a:t>
                      </a:r>
                      <a:endParaRPr lang="en-GB" dirty="0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b="0" i="0" u="none" strike="noStrike" cap="none" spc="0" baseline="0" noProof="0" dirty="0">
                          <a:solidFill>
                            <a:srgbClr val="203864"/>
                          </a:solidFill>
                          <a:latin typeface="Arial Nova"/>
                        </a:rPr>
                        <a:t> Attending work.</a:t>
                      </a:r>
                      <a:endParaRPr lang="en-GB" dirty="0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r>
                        <a:rPr lang="en-GB" sz="1100" b="0" i="0" u="none" strike="noStrike" cap="none" spc="0" baseline="0" noProof="0" dirty="0">
                          <a:solidFill>
                            <a:srgbClr val="203864"/>
                          </a:solidFill>
                          <a:latin typeface="Arial Nova"/>
                        </a:rPr>
                        <a:t>Reading educational material online.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b="0" i="0" u="none" strike="noStrike" cap="none" spc="0" baseline="0" noProof="0" dirty="0">
                          <a:solidFill>
                            <a:srgbClr val="203864"/>
                          </a:solidFill>
                          <a:latin typeface="Arial Nova"/>
                        </a:rPr>
                        <a:t>Learn and train from other employees and managers within my employment.</a:t>
                      </a:r>
                      <a:endParaRPr lang="en-GB" dirty="0"/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b="0" i="0" u="none" strike="noStrike" cap="none" spc="0" baseline="0" noProof="0" dirty="0">
                        <a:solidFill>
                          <a:srgbClr val="203864"/>
                        </a:solidFill>
                        <a:latin typeface="Arial Nova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</a:txBody>
                  <a:tcPr marL="1380" marR="182" marT="1062" marB="1062"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Complete level 4 computing in the next 12 months.</a:t>
                      </a:r>
                      <a:endParaRPr lang="en-GB"/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Complete manager course in the next 24 months.</a:t>
                      </a: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r>
                        <a:rPr lang="en-GB" sz="1100" cap="none" spc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 Nova"/>
                        </a:rPr>
                        <a:t>Keep learning and educating myself with up-to-date training and skills throughout my dental nursing career which is required through the years I'm working in a dental background.</a:t>
                      </a: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171450" lvl="0" indent="-171450">
                        <a:buFont typeface="Wingdings"/>
                        <a:buChar char="§"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  <a:p>
                      <a:pPr marL="0" lvl="0" indent="0">
                        <a:buNone/>
                      </a:pPr>
                      <a:endParaRPr lang="en-GB" sz="1100" cap="none" spc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 Nova"/>
                      </a:endParaRPr>
                    </a:p>
                  </a:txBody>
                  <a:tcPr marL="1380" marR="182" marT="1062" marB="1062"/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10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7">
            <a:extLst>
              <a:ext uri="{FF2B5EF4-FFF2-40B4-BE49-F238E27FC236}">
                <a16:creationId xmlns:a16="http://schemas.microsoft.com/office/drawing/2014/main" id="{E650428A-A0FE-4718-BB52-1A3BDBF51D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3" name="Group 19">
            <a:extLst>
              <a:ext uri="{FF2B5EF4-FFF2-40B4-BE49-F238E27FC236}">
                <a16:creationId xmlns:a16="http://schemas.microsoft.com/office/drawing/2014/main" id="{8F428E7C-CF72-4177-B907-662EDCB35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1884544" y="2265762"/>
            <a:ext cx="6329167" cy="2547872"/>
            <a:chOff x="-2412483" y="5117355"/>
            <a:chExt cx="4342728" cy="1748210"/>
          </a:xfrm>
        </p:grpSpPr>
        <p:sp>
          <p:nvSpPr>
            <p:cNvPr id="114" name="Isosceles Triangle 20">
              <a:extLst>
                <a:ext uri="{FF2B5EF4-FFF2-40B4-BE49-F238E27FC236}">
                  <a16:creationId xmlns:a16="http://schemas.microsoft.com/office/drawing/2014/main" id="{E2C38613-1CC6-42DF-9D5B-1C3CFF915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566174" y="5117355"/>
              <a:ext cx="3496419" cy="1748210"/>
            </a:xfrm>
            <a:prstGeom prst="triangle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Isosceles Triangle 21">
              <a:extLst>
                <a:ext uri="{FF2B5EF4-FFF2-40B4-BE49-F238E27FC236}">
                  <a16:creationId xmlns:a16="http://schemas.microsoft.com/office/drawing/2014/main" id="{FA88567F-0B25-4895-A6DF-304638BE5B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412483" y="6202815"/>
              <a:ext cx="1325500" cy="662750"/>
            </a:xfrm>
            <a:prstGeom prst="triangle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Freeform: Shape 23">
            <a:extLst>
              <a:ext uri="{FF2B5EF4-FFF2-40B4-BE49-F238E27FC236}">
                <a16:creationId xmlns:a16="http://schemas.microsoft.com/office/drawing/2014/main" id="{4B7A2B20-C280-41CF-965D-FA68DA2BD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7883073" y="-1094168"/>
            <a:ext cx="4864676" cy="3807333"/>
          </a:xfrm>
          <a:custGeom>
            <a:avLst/>
            <a:gdLst>
              <a:gd name="connsiteX0" fmla="*/ 0 w 4864676"/>
              <a:gd name="connsiteY0" fmla="*/ 3191201 h 3807333"/>
              <a:gd name="connsiteX1" fmla="*/ 3191202 w 4864676"/>
              <a:gd name="connsiteY1" fmla="*/ 0 h 3807333"/>
              <a:gd name="connsiteX2" fmla="*/ 4864676 w 4864676"/>
              <a:gd name="connsiteY2" fmla="*/ 1673474 h 3807333"/>
              <a:gd name="connsiteX3" fmla="*/ 4864676 w 4864676"/>
              <a:gd name="connsiteY3" fmla="*/ 3807333 h 3807333"/>
              <a:gd name="connsiteX4" fmla="*/ 0 w 4864676"/>
              <a:gd name="connsiteY4" fmla="*/ 3807333 h 3807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64676" h="3807333">
                <a:moveTo>
                  <a:pt x="0" y="3191201"/>
                </a:moveTo>
                <a:lnTo>
                  <a:pt x="3191202" y="0"/>
                </a:lnTo>
                <a:lnTo>
                  <a:pt x="4864676" y="1673474"/>
                </a:lnTo>
                <a:lnTo>
                  <a:pt x="4864676" y="3807333"/>
                </a:lnTo>
                <a:lnTo>
                  <a:pt x="0" y="380733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Freeform: Shape 25">
            <a:extLst>
              <a:ext uri="{FF2B5EF4-FFF2-40B4-BE49-F238E27FC236}">
                <a16:creationId xmlns:a16="http://schemas.microsoft.com/office/drawing/2014/main" id="{5CF218E6-E246-4EBB-BA8D-DB65AB59A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283537" y="3632636"/>
            <a:ext cx="1185708" cy="1185708"/>
          </a:xfrm>
          <a:custGeom>
            <a:avLst/>
            <a:gdLst>
              <a:gd name="connsiteX0" fmla="*/ 0 w 1185708"/>
              <a:gd name="connsiteY0" fmla="*/ 0 h 1185708"/>
              <a:gd name="connsiteX1" fmla="*/ 454971 w 1185708"/>
              <a:gd name="connsiteY1" fmla="*/ 0 h 1185708"/>
              <a:gd name="connsiteX2" fmla="*/ 1185708 w 1185708"/>
              <a:gd name="connsiteY2" fmla="*/ 730737 h 1185708"/>
              <a:gd name="connsiteX3" fmla="*/ 1185708 w 1185708"/>
              <a:gd name="connsiteY3" fmla="*/ 1185708 h 1185708"/>
              <a:gd name="connsiteX4" fmla="*/ 0 w 1185708"/>
              <a:gd name="connsiteY4" fmla="*/ 1185708 h 1185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85708" h="1185708">
                <a:moveTo>
                  <a:pt x="0" y="0"/>
                </a:moveTo>
                <a:lnTo>
                  <a:pt x="454971" y="0"/>
                </a:lnTo>
                <a:lnTo>
                  <a:pt x="1185708" y="730737"/>
                </a:lnTo>
                <a:lnTo>
                  <a:pt x="1185708" y="1185708"/>
                </a:lnTo>
                <a:lnTo>
                  <a:pt x="0" y="1185708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Rectangle 27">
            <a:extLst>
              <a:ext uri="{FF2B5EF4-FFF2-40B4-BE49-F238E27FC236}">
                <a16:creationId xmlns:a16="http://schemas.microsoft.com/office/drawing/2014/main" id="{13B9D26D-939B-4838-886B-07E227F3A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303927" y="5624986"/>
            <a:ext cx="989294" cy="989294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Freeform: Shape 29">
            <a:extLst>
              <a:ext uri="{FF2B5EF4-FFF2-40B4-BE49-F238E27FC236}">
                <a16:creationId xmlns:a16="http://schemas.microsoft.com/office/drawing/2014/main" id="{2A4816AD-26D3-4C16-8CD2-0AE877FBA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2" y="-723949"/>
            <a:ext cx="5389379" cy="5389379"/>
          </a:xfrm>
          <a:custGeom>
            <a:avLst/>
            <a:gdLst>
              <a:gd name="connsiteX0" fmla="*/ 0 w 5389379"/>
              <a:gd name="connsiteY0" fmla="*/ 2602331 h 5389379"/>
              <a:gd name="connsiteX1" fmla="*/ 2602331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5389379 h 5389379"/>
              <a:gd name="connsiteX4" fmla="*/ 0 w 5389379"/>
              <a:gd name="connsiteY4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9379" h="5389379">
                <a:moveTo>
                  <a:pt x="0" y="2602331"/>
                </a:moveTo>
                <a:lnTo>
                  <a:pt x="2602331" y="0"/>
                </a:lnTo>
                <a:lnTo>
                  <a:pt x="5389379" y="0"/>
                </a:lnTo>
                <a:lnTo>
                  <a:pt x="5389379" y="5389379"/>
                </a:lnTo>
                <a:lnTo>
                  <a:pt x="0" y="53893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0" name="Picture 13" descr="Bubble sheet test paper and pencil">
            <a:extLst>
              <a:ext uri="{FF2B5EF4-FFF2-40B4-BE49-F238E27FC236}">
                <a16:creationId xmlns:a16="http://schemas.microsoft.com/office/drawing/2014/main" id="{655D4023-5A0C-5E8B-7A44-258ED708B2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4455" r="-8" b="-8"/>
          <a:stretch/>
        </p:blipFill>
        <p:spPr>
          <a:xfrm>
            <a:off x="2285136" y="10"/>
            <a:ext cx="7621733" cy="5781597"/>
          </a:xfrm>
          <a:custGeom>
            <a:avLst/>
            <a:gdLst/>
            <a:ahLst/>
            <a:cxnLst/>
            <a:rect l="l" t="t" r="r" b="b"/>
            <a:pathLst>
              <a:path w="7621733" h="5781607">
                <a:moveTo>
                  <a:pt x="1970741" y="0"/>
                </a:moveTo>
                <a:lnTo>
                  <a:pt x="5650993" y="0"/>
                </a:lnTo>
                <a:lnTo>
                  <a:pt x="7621733" y="1970741"/>
                </a:lnTo>
                <a:lnTo>
                  <a:pt x="3810867" y="5781607"/>
                </a:lnTo>
                <a:lnTo>
                  <a:pt x="0" y="1970741"/>
                </a:lnTo>
                <a:close/>
              </a:path>
            </a:pathLst>
          </a:custGeom>
        </p:spPr>
      </p:pic>
      <p:sp>
        <p:nvSpPr>
          <p:cNvPr id="121" name="Freeform: Shape 31">
            <a:extLst>
              <a:ext uri="{FF2B5EF4-FFF2-40B4-BE49-F238E27FC236}">
                <a16:creationId xmlns:a16="http://schemas.microsoft.com/office/drawing/2014/main" id="{449E75B4-6C35-495B-850B-28CDE6E39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4" y="-1424977"/>
            <a:ext cx="6791435" cy="6791435"/>
          </a:xfrm>
          <a:custGeom>
            <a:avLst/>
            <a:gdLst>
              <a:gd name="connsiteX0" fmla="*/ 0 w 6791435"/>
              <a:gd name="connsiteY0" fmla="*/ 4004387 h 6791435"/>
              <a:gd name="connsiteX1" fmla="*/ 81158 w 6791435"/>
              <a:gd name="connsiteY1" fmla="*/ 3923229 h 6791435"/>
              <a:gd name="connsiteX2" fmla="*/ 81158 w 6791435"/>
              <a:gd name="connsiteY2" fmla="*/ 6710277 h 6791435"/>
              <a:gd name="connsiteX3" fmla="*/ 6710277 w 6791435"/>
              <a:gd name="connsiteY3" fmla="*/ 6710277 h 6791435"/>
              <a:gd name="connsiteX4" fmla="*/ 6710277 w 6791435"/>
              <a:gd name="connsiteY4" fmla="*/ 81158 h 6791435"/>
              <a:gd name="connsiteX5" fmla="*/ 3923229 w 6791435"/>
              <a:gd name="connsiteY5" fmla="*/ 81158 h 6791435"/>
              <a:gd name="connsiteX6" fmla="*/ 4004387 w 6791435"/>
              <a:gd name="connsiteY6" fmla="*/ 0 h 6791435"/>
              <a:gd name="connsiteX7" fmla="*/ 6791435 w 6791435"/>
              <a:gd name="connsiteY7" fmla="*/ 0 h 6791435"/>
              <a:gd name="connsiteX8" fmla="*/ 6791435 w 6791435"/>
              <a:gd name="connsiteY8" fmla="*/ 6791435 h 6791435"/>
              <a:gd name="connsiteX9" fmla="*/ 0 w 6791435"/>
              <a:gd name="connsiteY9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791435" h="6791435">
                <a:moveTo>
                  <a:pt x="0" y="4004387"/>
                </a:moveTo>
                <a:lnTo>
                  <a:pt x="81158" y="3923229"/>
                </a:lnTo>
                <a:lnTo>
                  <a:pt x="81158" y="6710277"/>
                </a:lnTo>
                <a:lnTo>
                  <a:pt x="6710277" y="6710277"/>
                </a:lnTo>
                <a:lnTo>
                  <a:pt x="6710277" y="81158"/>
                </a:lnTo>
                <a:lnTo>
                  <a:pt x="3923229" y="81158"/>
                </a:lnTo>
                <a:lnTo>
                  <a:pt x="4004387" y="0"/>
                </a:lnTo>
                <a:lnTo>
                  <a:pt x="6791435" y="0"/>
                </a:lnTo>
                <a:lnTo>
                  <a:pt x="679143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0FB5E-A107-942E-C251-8658773DC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8722" y="1373377"/>
            <a:ext cx="10019719" cy="4492251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en-US" sz="2000" dirty="0">
                <a:solidFill>
                  <a:srgbClr val="080808"/>
                </a:solidFill>
                <a:cs typeface="Calibri"/>
              </a:rPr>
              <a:t>MacBeath, J. and </a:t>
            </a:r>
            <a:r>
              <a:rPr lang="en-US" sz="2000" dirty="0" err="1">
                <a:solidFill>
                  <a:srgbClr val="080808"/>
                </a:solidFill>
                <a:cs typeface="Calibri"/>
              </a:rPr>
              <a:t>Sugimine</a:t>
            </a:r>
            <a:r>
              <a:rPr lang="en-US" sz="2000" dirty="0">
                <a:solidFill>
                  <a:srgbClr val="080808"/>
                </a:solidFill>
                <a:cs typeface="Calibri"/>
              </a:rPr>
              <a:t>, H. (2002) Self-evaluation in the global classroom. London: </a:t>
            </a:r>
            <a:r>
              <a:rPr lang="en-US" sz="2000" dirty="0" err="1">
                <a:solidFill>
                  <a:srgbClr val="080808"/>
                </a:solidFill>
                <a:cs typeface="Calibri"/>
              </a:rPr>
              <a:t>RoutledgeFalmer</a:t>
            </a:r>
            <a:r>
              <a:rPr lang="en-US" sz="2000" dirty="0">
                <a:solidFill>
                  <a:srgbClr val="080808"/>
                </a:solidFill>
                <a:cs typeface="Calibri"/>
              </a:rPr>
              <a:t>.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r>
              <a:rPr lang="en-US" sz="2000" dirty="0">
                <a:solidFill>
                  <a:srgbClr val="080808"/>
                </a:solidFill>
                <a:cs typeface="Calibri"/>
              </a:rPr>
              <a:t>Cottrell, S. (2010) Skills for success : the personal development planning handbook. 2nd ed. Basingstoke: Palgrave Macmillan.</a:t>
            </a:r>
            <a:endParaRPr lang="en-US">
              <a:cs typeface="Calibri" panose="020F0502020204030204"/>
            </a:endParaRPr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r>
              <a:rPr lang="en-US" sz="2000" dirty="0">
                <a:solidFill>
                  <a:srgbClr val="080808"/>
                </a:solidFill>
                <a:cs typeface="Calibri"/>
              </a:rPr>
              <a:t>Smale, B. and Fowlie, J. (2009) How to succeed at university an essential guide to academic skills and personal development. Los Angeles, [Calif: SAGE.</a:t>
            </a:r>
            <a:endParaRPr lang="en-US" dirty="0"/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r>
              <a:rPr lang="en-US" sz="2000" dirty="0">
                <a:solidFill>
                  <a:srgbClr val="080808"/>
                </a:solidFill>
                <a:cs typeface="Calibri"/>
              </a:rPr>
              <a:t>Eales-Reynolds, L.-J. et al. (2013) Critical thinking skills for education students. Second edition. London: Sage Publications.</a:t>
            </a:r>
            <a:endParaRPr lang="en-US" dirty="0"/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ctr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just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ctr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  <a:p>
            <a:pPr marL="0" indent="0" algn="ctr">
              <a:buNone/>
            </a:pPr>
            <a:endParaRPr lang="en-US" sz="2000" dirty="0">
              <a:solidFill>
                <a:srgbClr val="080808"/>
              </a:solidFill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F4B55C-076C-9BB1-E909-CEAE74760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209" y="181005"/>
            <a:ext cx="7878215" cy="1436345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just"/>
            <a:r>
              <a:rPr lang="en-US" sz="3600" b="1" u="sng" dirty="0">
                <a:solidFill>
                  <a:srgbClr val="080808"/>
                </a:solidFill>
              </a:rPr>
              <a:t>References</a:t>
            </a:r>
            <a:endParaRPr lang="en-US" b="1" u="sng" dirty="0"/>
          </a:p>
        </p:txBody>
      </p:sp>
      <p:sp>
        <p:nvSpPr>
          <p:cNvPr id="122" name="Isosceles Triangle 33">
            <a:extLst>
              <a:ext uri="{FF2B5EF4-FFF2-40B4-BE49-F238E27FC236}">
                <a16:creationId xmlns:a16="http://schemas.microsoft.com/office/drawing/2014/main" id="{0EB2D58A-B2F2-4B07-9595-4FED1037FF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67461" y="5398157"/>
            <a:ext cx="2934814" cy="146740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Isosceles Triangle 35">
            <a:extLst>
              <a:ext uri="{FF2B5EF4-FFF2-40B4-BE49-F238E27FC236}">
                <a16:creationId xmlns:a16="http://schemas.microsoft.com/office/drawing/2014/main" id="{DEB95C3F-0968-4E23-80BD-35CE22E833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95580" y="5117355"/>
            <a:ext cx="3496419" cy="1748210"/>
          </a:xfrm>
          <a:prstGeom prst="triangl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Isosceles Triangle 37">
            <a:extLst>
              <a:ext uri="{FF2B5EF4-FFF2-40B4-BE49-F238E27FC236}">
                <a16:creationId xmlns:a16="http://schemas.microsoft.com/office/drawing/2014/main" id="{16E9C92B-1893-4BFE-B7CF-905EB3F87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49271" y="5949259"/>
            <a:ext cx="1832612" cy="916306"/>
          </a:xfrm>
          <a:prstGeom prst="triangl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601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2" ma:contentTypeDescription="Create a new document." ma:contentTypeScope="" ma:versionID="52f795333ace41bef08649b18825776b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7a6da204620c827d4f9b8b623575ef93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108CC5-3BF7-49A6-9CEB-B8935B5CFEA4}">
  <ds:schemaRefs>
    <ds:schemaRef ds:uri="f856874f-9946-48cd-ac29-4cb76853c4c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538AE8B-5DD7-40D8-9D89-154A7140538C}">
  <ds:schemaRefs>
    <ds:schemaRef ds:uri="f856874f-9946-48cd-ac29-4cb76853c4c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8B1760B-4C18-4D23-BC43-3BEC469ED84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Learning in the Digital Era.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Digital Era</dc:title>
  <dc:creator>Muhammad Azeem Abbas</dc:creator>
  <cp:revision>991</cp:revision>
  <dcterms:created xsi:type="dcterms:W3CDTF">2022-07-21T09:53:39Z</dcterms:created>
  <dcterms:modified xsi:type="dcterms:W3CDTF">2022-11-10T03:32:30Z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