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22"/>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2" r:id="rId20"/>
    <p:sldId id="271" r:id="rId21"/>
  </p:sldIdLst>
  <p:sldSz cx="9753600" cy="7315200"/>
  <p:notesSz cx="6858000" cy="9144000"/>
  <p:embeddedFontLst>
    <p:embeddedFont>
      <p:font typeface="AC Compacta Italics" panose="020B0604020202020204" charset="0"/>
      <p:regular r:id="rId23"/>
    </p:embeddedFont>
    <p:embeddedFont>
      <p:font typeface="Arial Black" panose="020B0A04020102020204" pitchFamily="34" charset="0"/>
      <p:bold r:id="rId24"/>
    </p:embeddedFont>
    <p:embeddedFont>
      <p:font typeface="Avenir Bold" panose="020B0604020202020204" charset="0"/>
      <p:regular r:id="rId25"/>
    </p:embeddedFont>
    <p:embeddedFont>
      <p:font typeface="Roboto" panose="02000000000000000000" pitchFamily="2" charset="0"/>
      <p:regular r:id="rId26"/>
      <p:bold r:id="rId27"/>
      <p:italic r:id="rId28"/>
      <p:boldItalic r:id="rId2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183B1D-DD75-FFBB-CEBE-89889B610ED8}" v="2" dt="2024-03-23T09:14:10.8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font" Target="fonts/font4.fntdata"/><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font" Target="fonts/font3.fntdata"/><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font" Target="fonts/font7.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2.fntdata"/><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1.fntdata"/><Relationship Id="rId28" Type="http://schemas.openxmlformats.org/officeDocument/2006/relationships/font" Target="fonts/font6.fntdata"/><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font" Target="fonts/font5.fntdata"/><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i Alexandru Colimis (2323371)" userId="S::2323371@student.uwtsd.ac.uk::0b58bdcf-0691-4a71-818c-75de96dbf6ee" providerId="AD" clId="Web-{4F183B1D-DD75-FFBB-CEBE-89889B610ED8}"/>
    <pc:docChg chg="modSld">
      <pc:chgData name="Andrei Alexandru Colimis (2323371)" userId="S::2323371@student.uwtsd.ac.uk::0b58bdcf-0691-4a71-818c-75de96dbf6ee" providerId="AD" clId="Web-{4F183B1D-DD75-FFBB-CEBE-89889B610ED8}" dt="2024-03-23T09:14:10.866" v="1" actId="1076"/>
      <pc:docMkLst>
        <pc:docMk/>
      </pc:docMkLst>
      <pc:sldChg chg="modSp">
        <pc:chgData name="Andrei Alexandru Colimis (2323371)" userId="S::2323371@student.uwtsd.ac.uk::0b58bdcf-0691-4a71-818c-75de96dbf6ee" providerId="AD" clId="Web-{4F183B1D-DD75-FFBB-CEBE-89889B610ED8}" dt="2024-03-23T09:14:10.866" v="1" actId="1076"/>
        <pc:sldMkLst>
          <pc:docMk/>
          <pc:sldMk cId="0" sldId="257"/>
        </pc:sldMkLst>
        <pc:picChg chg="mod">
          <ac:chgData name="Andrei Alexandru Colimis (2323371)" userId="S::2323371@student.uwtsd.ac.uk::0b58bdcf-0691-4a71-818c-75de96dbf6ee" providerId="AD" clId="Web-{4F183B1D-DD75-FFBB-CEBE-89889B610ED8}" dt="2024-03-23T09:14:10.866" v="1" actId="1076"/>
          <ac:picMkLst>
            <pc:docMk/>
            <pc:sldMk cId="0" sldId="257"/>
            <ac:picMk id="2" creationId="{00000000-0000-0000-0000-000000000000}"/>
          </ac:picMkLst>
        </pc:picChg>
      </pc:sldChg>
    </pc:docChg>
  </pc:docChgLst>
  <pc:docChgLst>
    <pc:chgData name="Stefan Gabriel Ceausescu (2323372)" userId="0b72008b-65ef-482b-ba50-d0f496038855" providerId="ADAL" clId="{105D9D41-428D-144E-A6D1-EEFFFDB90576}"/>
    <pc:docChg chg="undo custSel modSld">
      <pc:chgData name="Stefan Gabriel Ceausescu (2323372)" userId="0b72008b-65ef-482b-ba50-d0f496038855" providerId="ADAL" clId="{105D9D41-428D-144E-A6D1-EEFFFDB90576}" dt="2024-03-20T20:11:01.722" v="5" actId="1076"/>
      <pc:docMkLst>
        <pc:docMk/>
      </pc:docMkLst>
      <pc:sldChg chg="modSp">
        <pc:chgData name="Stefan Gabriel Ceausescu (2323372)" userId="0b72008b-65ef-482b-ba50-d0f496038855" providerId="ADAL" clId="{105D9D41-428D-144E-A6D1-EEFFFDB90576}" dt="2024-03-20T20:11:01.722" v="5" actId="1076"/>
        <pc:sldMkLst>
          <pc:docMk/>
          <pc:sldMk cId="0" sldId="258"/>
        </pc:sldMkLst>
        <pc:spChg chg="mod">
          <ac:chgData name="Stefan Gabriel Ceausescu (2323372)" userId="0b72008b-65ef-482b-ba50-d0f496038855" providerId="ADAL" clId="{105D9D41-428D-144E-A6D1-EEFFFDB90576}" dt="2024-03-20T20:11:01.722" v="5" actId="1076"/>
          <ac:spMkLst>
            <pc:docMk/>
            <pc:sldMk cId="0" sldId="258"/>
            <ac:spMk id="6" creationId="{00000000-0000-0000-0000-000000000000}"/>
          </ac:spMkLst>
        </pc:spChg>
        <pc:spChg chg="mod">
          <ac:chgData name="Stefan Gabriel Ceausescu (2323372)" userId="0b72008b-65ef-482b-ba50-d0f496038855" providerId="ADAL" clId="{105D9D41-428D-144E-A6D1-EEFFFDB90576}" dt="2024-03-20T20:11:00.137" v="3" actId="14100"/>
          <ac:spMkLst>
            <pc:docMk/>
            <pc:sldMk cId="0" sldId="258"/>
            <ac:spMk id="9" creationId="{0D7C5E26-8C32-1AE2-0880-5FE19B23CB49}"/>
          </ac:spMkLst>
        </pc:spChg>
      </pc:sldChg>
    </pc:docChg>
  </pc:docChgLst>
  <pc:docChgLst>
    <pc:chgData name="Mihai-Valentin Bouaru (2323369)" userId="c47b73f6-6ba9-4de5-9b40-1a8b30d7db44" providerId="ADAL" clId="{7BD98C10-B822-4861-9098-33C6094250AE}"/>
    <pc:docChg chg="undo custSel addSld modSld">
      <pc:chgData name="Mihai-Valentin Bouaru (2323369)" userId="c47b73f6-6ba9-4de5-9b40-1a8b30d7db44" providerId="ADAL" clId="{7BD98C10-B822-4861-9098-33C6094250AE}" dt="2024-03-21T11:23:50.799" v="138" actId="1076"/>
      <pc:docMkLst>
        <pc:docMk/>
      </pc:docMkLst>
      <pc:sldChg chg="addSp delSp modSp mod">
        <pc:chgData name="Mihai-Valentin Bouaru (2323369)" userId="c47b73f6-6ba9-4de5-9b40-1a8b30d7db44" providerId="ADAL" clId="{7BD98C10-B822-4861-9098-33C6094250AE}" dt="2024-03-21T11:22:21.360" v="137" actId="34307"/>
        <pc:sldMkLst>
          <pc:docMk/>
          <pc:sldMk cId="0" sldId="256"/>
        </pc:sldMkLst>
        <pc:picChg chg="add del mod">
          <ac:chgData name="Mihai-Valentin Bouaru (2323369)" userId="c47b73f6-6ba9-4de5-9b40-1a8b30d7db44" providerId="ADAL" clId="{7BD98C10-B822-4861-9098-33C6094250AE}" dt="2024-03-21T11:22:21.360" v="137" actId="34307"/>
          <ac:picMkLst>
            <pc:docMk/>
            <pc:sldMk cId="0" sldId="256"/>
            <ac:picMk id="8" creationId="{7D740DB3-6F30-2FCB-2492-AE85D43389C8}"/>
          </ac:picMkLst>
        </pc:picChg>
      </pc:sldChg>
      <pc:sldChg chg="addSp delSp modSp mod">
        <pc:chgData name="Mihai-Valentin Bouaru (2323369)" userId="c47b73f6-6ba9-4de5-9b40-1a8b30d7db44" providerId="ADAL" clId="{7BD98C10-B822-4861-9098-33C6094250AE}" dt="2024-03-21T11:18:55.527" v="119" actId="12"/>
        <pc:sldMkLst>
          <pc:docMk/>
          <pc:sldMk cId="0" sldId="257"/>
        </pc:sldMkLst>
        <pc:spChg chg="mod">
          <ac:chgData name="Mihai-Valentin Bouaru (2323369)" userId="c47b73f6-6ba9-4de5-9b40-1a8b30d7db44" providerId="ADAL" clId="{7BD98C10-B822-4861-9098-33C6094250AE}" dt="2024-03-21T11:09:43.343" v="69" actId="1076"/>
          <ac:spMkLst>
            <pc:docMk/>
            <pc:sldMk cId="0" sldId="257"/>
            <ac:spMk id="3" creationId="{00000000-0000-0000-0000-000000000000}"/>
          </ac:spMkLst>
        </pc:spChg>
        <pc:spChg chg="mod">
          <ac:chgData name="Mihai-Valentin Bouaru (2323369)" userId="c47b73f6-6ba9-4de5-9b40-1a8b30d7db44" providerId="ADAL" clId="{7BD98C10-B822-4861-9098-33C6094250AE}" dt="2024-03-21T11:10:04.912" v="73" actId="14100"/>
          <ac:spMkLst>
            <pc:docMk/>
            <pc:sldMk cId="0" sldId="257"/>
            <ac:spMk id="4" creationId="{00000000-0000-0000-0000-000000000000}"/>
          </ac:spMkLst>
        </pc:spChg>
        <pc:spChg chg="del">
          <ac:chgData name="Mihai-Valentin Bouaru (2323369)" userId="c47b73f6-6ba9-4de5-9b40-1a8b30d7db44" providerId="ADAL" clId="{7BD98C10-B822-4861-9098-33C6094250AE}" dt="2024-03-21T11:07:04.461" v="30" actId="478"/>
          <ac:spMkLst>
            <pc:docMk/>
            <pc:sldMk cId="0" sldId="257"/>
            <ac:spMk id="5" creationId="{00000000-0000-0000-0000-000000000000}"/>
          </ac:spMkLst>
        </pc:spChg>
        <pc:spChg chg="mod">
          <ac:chgData name="Mihai-Valentin Bouaru (2323369)" userId="c47b73f6-6ba9-4de5-9b40-1a8b30d7db44" providerId="ADAL" clId="{7BD98C10-B822-4861-9098-33C6094250AE}" dt="2024-03-21T11:15:17.060" v="93" actId="12"/>
          <ac:spMkLst>
            <pc:docMk/>
            <pc:sldMk cId="0" sldId="257"/>
            <ac:spMk id="6" creationId="{00000000-0000-0000-0000-000000000000}"/>
          </ac:spMkLst>
        </pc:spChg>
        <pc:spChg chg="del">
          <ac:chgData name="Mihai-Valentin Bouaru (2323369)" userId="c47b73f6-6ba9-4de5-9b40-1a8b30d7db44" providerId="ADAL" clId="{7BD98C10-B822-4861-9098-33C6094250AE}" dt="2024-03-21T11:08:17.943" v="44" actId="478"/>
          <ac:spMkLst>
            <pc:docMk/>
            <pc:sldMk cId="0" sldId="257"/>
            <ac:spMk id="7" creationId="{00000000-0000-0000-0000-000000000000}"/>
          </ac:spMkLst>
        </pc:spChg>
        <pc:spChg chg="mod">
          <ac:chgData name="Mihai-Valentin Bouaru (2323369)" userId="c47b73f6-6ba9-4de5-9b40-1a8b30d7db44" providerId="ADAL" clId="{7BD98C10-B822-4861-9098-33C6094250AE}" dt="2024-03-21T11:18:28.135" v="113" actId="12"/>
          <ac:spMkLst>
            <pc:docMk/>
            <pc:sldMk cId="0" sldId="257"/>
            <ac:spMk id="8" creationId="{00000000-0000-0000-0000-000000000000}"/>
          </ac:spMkLst>
        </pc:spChg>
        <pc:spChg chg="del">
          <ac:chgData name="Mihai-Valentin Bouaru (2323369)" userId="c47b73f6-6ba9-4de5-9b40-1a8b30d7db44" providerId="ADAL" clId="{7BD98C10-B822-4861-9098-33C6094250AE}" dt="2024-03-21T11:08:48.866" v="53" actId="478"/>
          <ac:spMkLst>
            <pc:docMk/>
            <pc:sldMk cId="0" sldId="257"/>
            <ac:spMk id="10" creationId="{00000000-0000-0000-0000-000000000000}"/>
          </ac:spMkLst>
        </pc:spChg>
        <pc:spChg chg="mod">
          <ac:chgData name="Mihai-Valentin Bouaru (2323369)" userId="c47b73f6-6ba9-4de5-9b40-1a8b30d7db44" providerId="ADAL" clId="{7BD98C10-B822-4861-9098-33C6094250AE}" dt="2024-03-21T11:18:48.454" v="117" actId="12"/>
          <ac:spMkLst>
            <pc:docMk/>
            <pc:sldMk cId="0" sldId="257"/>
            <ac:spMk id="11" creationId="{00000000-0000-0000-0000-000000000000}"/>
          </ac:spMkLst>
        </pc:spChg>
        <pc:spChg chg="del">
          <ac:chgData name="Mihai-Valentin Bouaru (2323369)" userId="c47b73f6-6ba9-4de5-9b40-1a8b30d7db44" providerId="ADAL" clId="{7BD98C10-B822-4861-9098-33C6094250AE}" dt="2024-03-21T11:08:51.555" v="54" actId="478"/>
          <ac:spMkLst>
            <pc:docMk/>
            <pc:sldMk cId="0" sldId="257"/>
            <ac:spMk id="14" creationId="{00000000-0000-0000-0000-000000000000}"/>
          </ac:spMkLst>
        </pc:spChg>
        <pc:spChg chg="mod">
          <ac:chgData name="Mihai-Valentin Bouaru (2323369)" userId="c47b73f6-6ba9-4de5-9b40-1a8b30d7db44" providerId="ADAL" clId="{7BD98C10-B822-4861-9098-33C6094250AE}" dt="2024-03-21T11:18:52.122" v="118" actId="12"/>
          <ac:spMkLst>
            <pc:docMk/>
            <pc:sldMk cId="0" sldId="257"/>
            <ac:spMk id="15" creationId="{00000000-0000-0000-0000-000000000000}"/>
          </ac:spMkLst>
        </pc:spChg>
        <pc:spChg chg="del">
          <ac:chgData name="Mihai-Valentin Bouaru (2323369)" userId="c47b73f6-6ba9-4de5-9b40-1a8b30d7db44" providerId="ADAL" clId="{7BD98C10-B822-4861-9098-33C6094250AE}" dt="2024-03-21T11:08:18.738" v="45" actId="478"/>
          <ac:spMkLst>
            <pc:docMk/>
            <pc:sldMk cId="0" sldId="257"/>
            <ac:spMk id="17" creationId="{00000000-0000-0000-0000-000000000000}"/>
          </ac:spMkLst>
        </pc:spChg>
        <pc:spChg chg="mod">
          <ac:chgData name="Mihai-Valentin Bouaru (2323369)" userId="c47b73f6-6ba9-4de5-9b40-1a8b30d7db44" providerId="ADAL" clId="{7BD98C10-B822-4861-9098-33C6094250AE}" dt="2024-03-21T11:18:32.276" v="114" actId="12"/>
          <ac:spMkLst>
            <pc:docMk/>
            <pc:sldMk cId="0" sldId="257"/>
            <ac:spMk id="18" creationId="{00000000-0000-0000-0000-000000000000}"/>
          </ac:spMkLst>
        </pc:spChg>
        <pc:spChg chg="del">
          <ac:chgData name="Mihai-Valentin Bouaru (2323369)" userId="c47b73f6-6ba9-4de5-9b40-1a8b30d7db44" providerId="ADAL" clId="{7BD98C10-B822-4861-9098-33C6094250AE}" dt="2024-03-21T11:08:19.420" v="46" actId="478"/>
          <ac:spMkLst>
            <pc:docMk/>
            <pc:sldMk cId="0" sldId="257"/>
            <ac:spMk id="20" creationId="{00000000-0000-0000-0000-000000000000}"/>
          </ac:spMkLst>
        </pc:spChg>
        <pc:spChg chg="mod">
          <ac:chgData name="Mihai-Valentin Bouaru (2323369)" userId="c47b73f6-6ba9-4de5-9b40-1a8b30d7db44" providerId="ADAL" clId="{7BD98C10-B822-4861-9098-33C6094250AE}" dt="2024-03-21T11:18:37.539" v="115" actId="12"/>
          <ac:spMkLst>
            <pc:docMk/>
            <pc:sldMk cId="0" sldId="257"/>
            <ac:spMk id="21" creationId="{00000000-0000-0000-0000-000000000000}"/>
          </ac:spMkLst>
        </pc:spChg>
        <pc:spChg chg="del">
          <ac:chgData name="Mihai-Valentin Bouaru (2323369)" userId="c47b73f6-6ba9-4de5-9b40-1a8b30d7db44" providerId="ADAL" clId="{7BD98C10-B822-4861-9098-33C6094250AE}" dt="2024-03-21T11:08:42.589" v="51" actId="478"/>
          <ac:spMkLst>
            <pc:docMk/>
            <pc:sldMk cId="0" sldId="257"/>
            <ac:spMk id="23" creationId="{00000000-0000-0000-0000-000000000000}"/>
          </ac:spMkLst>
        </pc:spChg>
        <pc:spChg chg="mod">
          <ac:chgData name="Mihai-Valentin Bouaru (2323369)" userId="c47b73f6-6ba9-4de5-9b40-1a8b30d7db44" providerId="ADAL" clId="{7BD98C10-B822-4861-9098-33C6094250AE}" dt="2024-03-21T11:18:45.293" v="116" actId="12"/>
          <ac:spMkLst>
            <pc:docMk/>
            <pc:sldMk cId="0" sldId="257"/>
            <ac:spMk id="24" creationId="{00000000-0000-0000-0000-000000000000}"/>
          </ac:spMkLst>
        </pc:spChg>
        <pc:spChg chg="mod">
          <ac:chgData name="Mihai-Valentin Bouaru (2323369)" userId="c47b73f6-6ba9-4de5-9b40-1a8b30d7db44" providerId="ADAL" clId="{7BD98C10-B822-4861-9098-33C6094250AE}" dt="2024-03-21T11:18:24.166" v="112" actId="12"/>
          <ac:spMkLst>
            <pc:docMk/>
            <pc:sldMk cId="0" sldId="257"/>
            <ac:spMk id="26" creationId="{00000000-0000-0000-0000-000000000000}"/>
          </ac:spMkLst>
        </pc:spChg>
        <pc:spChg chg="del">
          <ac:chgData name="Mihai-Valentin Bouaru (2323369)" userId="c47b73f6-6ba9-4de5-9b40-1a8b30d7db44" providerId="ADAL" clId="{7BD98C10-B822-4861-9098-33C6094250AE}" dt="2024-03-21T11:08:58.754" v="57" actId="478"/>
          <ac:spMkLst>
            <pc:docMk/>
            <pc:sldMk cId="0" sldId="257"/>
            <ac:spMk id="27" creationId="{00000000-0000-0000-0000-000000000000}"/>
          </ac:spMkLst>
        </pc:spChg>
        <pc:spChg chg="mod">
          <ac:chgData name="Mihai-Valentin Bouaru (2323369)" userId="c47b73f6-6ba9-4de5-9b40-1a8b30d7db44" providerId="ADAL" clId="{7BD98C10-B822-4861-9098-33C6094250AE}" dt="2024-03-21T11:18:55.527" v="119" actId="12"/>
          <ac:spMkLst>
            <pc:docMk/>
            <pc:sldMk cId="0" sldId="257"/>
            <ac:spMk id="29" creationId="{00000000-0000-0000-0000-000000000000}"/>
          </ac:spMkLst>
        </pc:spChg>
        <pc:spChg chg="add del mod ord">
          <ac:chgData name="Mihai-Valentin Bouaru (2323369)" userId="c47b73f6-6ba9-4de5-9b40-1a8b30d7db44" providerId="ADAL" clId="{7BD98C10-B822-4861-9098-33C6094250AE}" dt="2024-03-21T11:08:11.754" v="42" actId="478"/>
          <ac:spMkLst>
            <pc:docMk/>
            <pc:sldMk cId="0" sldId="257"/>
            <ac:spMk id="31" creationId="{4E6CEAC4-7D84-BC84-BB9B-A0D31B7256FD}"/>
          </ac:spMkLst>
        </pc:spChg>
        <pc:spChg chg="add del mod ord">
          <ac:chgData name="Mihai-Valentin Bouaru (2323369)" userId="c47b73f6-6ba9-4de5-9b40-1a8b30d7db44" providerId="ADAL" clId="{7BD98C10-B822-4861-9098-33C6094250AE}" dt="2024-03-21T11:08:12.813" v="43" actId="478"/>
          <ac:spMkLst>
            <pc:docMk/>
            <pc:sldMk cId="0" sldId="257"/>
            <ac:spMk id="32" creationId="{09C95F09-BAE0-ED89-B26A-9C659354661D}"/>
          </ac:spMkLst>
        </pc:spChg>
        <pc:picChg chg="ord">
          <ac:chgData name="Mihai-Valentin Bouaru (2323369)" userId="c47b73f6-6ba9-4de5-9b40-1a8b30d7db44" providerId="ADAL" clId="{7BD98C10-B822-4861-9098-33C6094250AE}" dt="2024-03-21T11:07:49.051" v="40" actId="167"/>
          <ac:picMkLst>
            <pc:docMk/>
            <pc:sldMk cId="0" sldId="257"/>
            <ac:picMk id="2" creationId="{00000000-0000-0000-0000-000000000000}"/>
          </ac:picMkLst>
        </pc:picChg>
      </pc:sldChg>
      <pc:sldChg chg="modSp mod">
        <pc:chgData name="Mihai-Valentin Bouaru (2323369)" userId="c47b73f6-6ba9-4de5-9b40-1a8b30d7db44" providerId="ADAL" clId="{7BD98C10-B822-4861-9098-33C6094250AE}" dt="2024-03-21T11:20:54.668" v="135" actId="5793"/>
        <pc:sldMkLst>
          <pc:docMk/>
          <pc:sldMk cId="0" sldId="258"/>
        </pc:sldMkLst>
        <pc:spChg chg="mod">
          <ac:chgData name="Mihai-Valentin Bouaru (2323369)" userId="c47b73f6-6ba9-4de5-9b40-1a8b30d7db44" providerId="ADAL" clId="{7BD98C10-B822-4861-9098-33C6094250AE}" dt="2024-03-20T20:11:20.391" v="5" actId="1076"/>
          <ac:spMkLst>
            <pc:docMk/>
            <pc:sldMk cId="0" sldId="258"/>
            <ac:spMk id="6" creationId="{00000000-0000-0000-0000-000000000000}"/>
          </ac:spMkLst>
        </pc:spChg>
        <pc:spChg chg="mod">
          <ac:chgData name="Mihai-Valentin Bouaru (2323369)" userId="c47b73f6-6ba9-4de5-9b40-1a8b30d7db44" providerId="ADAL" clId="{7BD98C10-B822-4861-9098-33C6094250AE}" dt="2024-03-21T11:20:54.668" v="135" actId="5793"/>
          <ac:spMkLst>
            <pc:docMk/>
            <pc:sldMk cId="0" sldId="258"/>
            <ac:spMk id="8" creationId="{00000000-0000-0000-0000-000000000000}"/>
          </ac:spMkLst>
        </pc:spChg>
        <pc:picChg chg="mod">
          <ac:chgData name="Mihai-Valentin Bouaru (2323369)" userId="c47b73f6-6ba9-4de5-9b40-1a8b30d7db44" providerId="ADAL" clId="{7BD98C10-B822-4861-9098-33C6094250AE}" dt="2024-03-20T20:11:37.476" v="6" actId="1076"/>
          <ac:picMkLst>
            <pc:docMk/>
            <pc:sldMk cId="0" sldId="258"/>
            <ac:picMk id="2" creationId="{00000000-0000-0000-0000-000000000000}"/>
          </ac:picMkLst>
        </pc:picChg>
      </pc:sldChg>
      <pc:sldChg chg="modSp mod">
        <pc:chgData name="Mihai-Valentin Bouaru (2323369)" userId="c47b73f6-6ba9-4de5-9b40-1a8b30d7db44" providerId="ADAL" clId="{7BD98C10-B822-4861-9098-33C6094250AE}" dt="2024-03-21T10:54:24.596" v="12" actId="1076"/>
        <pc:sldMkLst>
          <pc:docMk/>
          <pc:sldMk cId="0" sldId="259"/>
        </pc:sldMkLst>
        <pc:spChg chg="mod">
          <ac:chgData name="Mihai-Valentin Bouaru (2323369)" userId="c47b73f6-6ba9-4de5-9b40-1a8b30d7db44" providerId="ADAL" clId="{7BD98C10-B822-4861-9098-33C6094250AE}" dt="2024-03-21T10:54:24.596" v="12" actId="1076"/>
          <ac:spMkLst>
            <pc:docMk/>
            <pc:sldMk cId="0" sldId="259"/>
            <ac:spMk id="13" creationId="{4685B8CA-5501-46A8-D9FB-C037E8555318}"/>
          </ac:spMkLst>
        </pc:spChg>
      </pc:sldChg>
      <pc:sldChg chg="modSp mod">
        <pc:chgData name="Mihai-Valentin Bouaru (2323369)" userId="c47b73f6-6ba9-4de5-9b40-1a8b30d7db44" providerId="ADAL" clId="{7BD98C10-B822-4861-9098-33C6094250AE}" dt="2024-03-21T11:23:50.799" v="138" actId="1076"/>
        <pc:sldMkLst>
          <pc:docMk/>
          <pc:sldMk cId="0" sldId="266"/>
        </pc:sldMkLst>
        <pc:spChg chg="mod">
          <ac:chgData name="Mihai-Valentin Bouaru (2323369)" userId="c47b73f6-6ba9-4de5-9b40-1a8b30d7db44" providerId="ADAL" clId="{7BD98C10-B822-4861-9098-33C6094250AE}" dt="2024-03-20T20:04:00.372" v="3" actId="1076"/>
          <ac:spMkLst>
            <pc:docMk/>
            <pc:sldMk cId="0" sldId="266"/>
            <ac:spMk id="8" creationId="{00000000-0000-0000-0000-000000000000}"/>
          </ac:spMkLst>
        </pc:spChg>
        <pc:spChg chg="mod">
          <ac:chgData name="Mihai-Valentin Bouaru (2323369)" userId="c47b73f6-6ba9-4de5-9b40-1a8b30d7db44" providerId="ADAL" clId="{7BD98C10-B822-4861-9098-33C6094250AE}" dt="2024-03-21T11:23:50.799" v="138" actId="1076"/>
          <ac:spMkLst>
            <pc:docMk/>
            <pc:sldMk cId="0" sldId="266"/>
            <ac:spMk id="9" creationId="{00000000-0000-0000-0000-000000000000}"/>
          </ac:spMkLst>
        </pc:spChg>
        <pc:spChg chg="mod">
          <ac:chgData name="Mihai-Valentin Bouaru (2323369)" userId="c47b73f6-6ba9-4de5-9b40-1a8b30d7db44" providerId="ADAL" clId="{7BD98C10-B822-4861-9098-33C6094250AE}" dt="2024-03-21T11:23:50.799" v="138" actId="1076"/>
          <ac:spMkLst>
            <pc:docMk/>
            <pc:sldMk cId="0" sldId="266"/>
            <ac:spMk id="10" creationId="{00000000-0000-0000-0000-000000000000}"/>
          </ac:spMkLst>
        </pc:spChg>
        <pc:spChg chg="mod">
          <ac:chgData name="Mihai-Valentin Bouaru (2323369)" userId="c47b73f6-6ba9-4de5-9b40-1a8b30d7db44" providerId="ADAL" clId="{7BD98C10-B822-4861-9098-33C6094250AE}" dt="2024-03-21T11:23:50.799" v="138" actId="1076"/>
          <ac:spMkLst>
            <pc:docMk/>
            <pc:sldMk cId="0" sldId="266"/>
            <ac:spMk id="11" creationId="{00000000-0000-0000-0000-000000000000}"/>
          </ac:spMkLst>
        </pc:spChg>
        <pc:picChg chg="mod">
          <ac:chgData name="Mihai-Valentin Bouaru (2323369)" userId="c47b73f6-6ba9-4de5-9b40-1a8b30d7db44" providerId="ADAL" clId="{7BD98C10-B822-4861-9098-33C6094250AE}" dt="2024-03-20T20:02:19.065" v="1" actId="1076"/>
          <ac:picMkLst>
            <pc:docMk/>
            <pc:sldMk cId="0" sldId="266"/>
            <ac:picMk id="2" creationId="{00000000-0000-0000-0000-000000000000}"/>
          </ac:picMkLst>
        </pc:picChg>
      </pc:sldChg>
      <pc:sldChg chg="modSp mod">
        <pc:chgData name="Mihai-Valentin Bouaru (2323369)" userId="c47b73f6-6ba9-4de5-9b40-1a8b30d7db44" providerId="ADAL" clId="{7BD98C10-B822-4861-9098-33C6094250AE}" dt="2024-03-21T11:00:35.155" v="29" actId="1076"/>
        <pc:sldMkLst>
          <pc:docMk/>
          <pc:sldMk cId="0" sldId="269"/>
        </pc:sldMkLst>
        <pc:spChg chg="mod">
          <ac:chgData name="Mihai-Valentin Bouaru (2323369)" userId="c47b73f6-6ba9-4de5-9b40-1a8b30d7db44" providerId="ADAL" clId="{7BD98C10-B822-4861-9098-33C6094250AE}" dt="2024-03-21T11:00:35.155" v="29" actId="1076"/>
          <ac:spMkLst>
            <pc:docMk/>
            <pc:sldMk cId="0" sldId="269"/>
            <ac:spMk id="6" creationId="{00000000-0000-0000-0000-000000000000}"/>
          </ac:spMkLst>
        </pc:spChg>
      </pc:sldChg>
      <pc:sldChg chg="modSp mod">
        <pc:chgData name="Mihai-Valentin Bouaru (2323369)" userId="c47b73f6-6ba9-4de5-9b40-1a8b30d7db44" providerId="ADAL" clId="{7BD98C10-B822-4861-9098-33C6094250AE}" dt="2024-03-21T10:59:13.463" v="26" actId="1076"/>
        <pc:sldMkLst>
          <pc:docMk/>
          <pc:sldMk cId="0" sldId="270"/>
        </pc:sldMkLst>
        <pc:spChg chg="mod">
          <ac:chgData name="Mihai-Valentin Bouaru (2323369)" userId="c47b73f6-6ba9-4de5-9b40-1a8b30d7db44" providerId="ADAL" clId="{7BD98C10-B822-4861-9098-33C6094250AE}" dt="2024-03-21T10:59:07.638" v="25" actId="1076"/>
          <ac:spMkLst>
            <pc:docMk/>
            <pc:sldMk cId="0" sldId="270"/>
            <ac:spMk id="6" creationId="{00000000-0000-0000-0000-000000000000}"/>
          </ac:spMkLst>
        </pc:spChg>
        <pc:spChg chg="mod">
          <ac:chgData name="Mihai-Valentin Bouaru (2323369)" userId="c47b73f6-6ba9-4de5-9b40-1a8b30d7db44" providerId="ADAL" clId="{7BD98C10-B822-4861-9098-33C6094250AE}" dt="2024-03-21T10:57:13.944" v="18"/>
          <ac:spMkLst>
            <pc:docMk/>
            <pc:sldMk cId="0" sldId="270"/>
            <ac:spMk id="8" creationId="{00000000-0000-0000-0000-000000000000}"/>
          </ac:spMkLst>
        </pc:spChg>
        <pc:spChg chg="mod">
          <ac:chgData name="Mihai-Valentin Bouaru (2323369)" userId="c47b73f6-6ba9-4de5-9b40-1a8b30d7db44" providerId="ADAL" clId="{7BD98C10-B822-4861-9098-33C6094250AE}" dt="2024-03-21T10:59:13.463" v="26" actId="1076"/>
          <ac:spMkLst>
            <pc:docMk/>
            <pc:sldMk cId="0" sldId="270"/>
            <ac:spMk id="9" creationId="{00000000-0000-0000-0000-000000000000}"/>
          </ac:spMkLst>
        </pc:spChg>
      </pc:sldChg>
      <pc:sldChg chg="modSp add mod">
        <pc:chgData name="Mihai-Valentin Bouaru (2323369)" userId="c47b73f6-6ba9-4de5-9b40-1a8b30d7db44" providerId="ADAL" clId="{7BD98C10-B822-4861-9098-33C6094250AE}" dt="2024-03-21T10:59:55.402" v="28" actId="207"/>
        <pc:sldMkLst>
          <pc:docMk/>
          <pc:sldMk cId="3238042425" sldId="272"/>
        </pc:sldMkLst>
        <pc:spChg chg="mod">
          <ac:chgData name="Mihai-Valentin Bouaru (2323369)" userId="c47b73f6-6ba9-4de5-9b40-1a8b30d7db44" providerId="ADAL" clId="{7BD98C10-B822-4861-9098-33C6094250AE}" dt="2024-03-21T10:58:28.924" v="23" actId="207"/>
          <ac:spMkLst>
            <pc:docMk/>
            <pc:sldMk cId="3238042425" sldId="272"/>
            <ac:spMk id="6" creationId="{00000000-0000-0000-0000-000000000000}"/>
          </ac:spMkLst>
        </pc:spChg>
        <pc:spChg chg="mod">
          <ac:chgData name="Mihai-Valentin Bouaru (2323369)" userId="c47b73f6-6ba9-4de5-9b40-1a8b30d7db44" providerId="ADAL" clId="{7BD98C10-B822-4861-9098-33C6094250AE}" dt="2024-03-21T10:56:58.221" v="15" actId="20577"/>
          <ac:spMkLst>
            <pc:docMk/>
            <pc:sldMk cId="3238042425" sldId="272"/>
            <ac:spMk id="7" creationId="{00000000-0000-0000-0000-000000000000}"/>
          </ac:spMkLst>
        </pc:spChg>
        <pc:spChg chg="mod">
          <ac:chgData name="Mihai-Valentin Bouaru (2323369)" userId="c47b73f6-6ba9-4de5-9b40-1a8b30d7db44" providerId="ADAL" clId="{7BD98C10-B822-4861-9098-33C6094250AE}" dt="2024-03-21T10:59:55.402" v="28" actId="207"/>
          <ac:spMkLst>
            <pc:docMk/>
            <pc:sldMk cId="3238042425" sldId="272"/>
            <ac:spMk id="9"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23.03.2024</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Introduction</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7.xml"/><Relationship Id="rId7" Type="http://schemas.openxmlformats.org/officeDocument/2006/relationships/image" Target="../media/image3.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 Id="rId9"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8.jpeg"/><Relationship Id="rId9" Type="http://schemas.openxmlformats.org/officeDocument/2006/relationships/image" Target="../media/image9.png"/></Relationships>
</file>

<file path=ppt/slides/_rels/slide5.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slideLayout" Target="../slideLayouts/slideLayout7.xml"/><Relationship Id="rId7" Type="http://schemas.openxmlformats.org/officeDocument/2006/relationships/image" Target="../media/image9.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3.svg"/><Relationship Id="rId4" Type="http://schemas.openxmlformats.org/officeDocument/2006/relationships/image" Target="../media/image8.jpeg"/><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1.jpeg"/><Relationship Id="rId9" Type="http://schemas.openxmlformats.org/officeDocument/2006/relationships/image" Target="../media/image9.png"/></Relationships>
</file>

<file path=ppt/slides/_rels/slide7.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1.jpeg"/><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2.jpeg"/><Relationship Id="rId9" Type="http://schemas.openxmlformats.org/officeDocument/2006/relationships/image" Target="../media/image9.png"/></Relationships>
</file>

<file path=ppt/slides/_rels/slide9.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2.jpeg"/><Relationship Id="rId9" Type="http://schemas.openxmlformats.org/officeDocument/2006/relationships/image" Target="../media/image9.png"/></Relationships>
</file>

<file path=ppt/slides/_rels/slide10.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3.jpeg"/><Relationship Id="rId9"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7.svg"/><Relationship Id="rId11" Type="http://schemas.openxmlformats.org/officeDocument/2006/relationships/image" Target="../media/image4.png"/><Relationship Id="rId5" Type="http://schemas.openxmlformats.org/officeDocument/2006/relationships/image" Target="../media/image6.png"/><Relationship Id="rId10" Type="http://schemas.openxmlformats.org/officeDocument/2006/relationships/image" Target="../media/image10.svg"/><Relationship Id="rId4" Type="http://schemas.openxmlformats.org/officeDocument/2006/relationships/image" Target="../media/image13.jpeg"/><Relationship Id="rId9" Type="http://schemas.openxmlformats.org/officeDocument/2006/relationships/image" Target="../media/image9.png"/></Relationships>
</file>

<file path=ppt/slides/_rels/slide12.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4.jpeg"/><Relationship Id="rId9" Type="http://schemas.openxmlformats.org/officeDocument/2006/relationships/image" Target="../media/image4.png"/></Relationships>
</file>

<file path=ppt/slides/_rels/slide13.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4.jpeg"/><Relationship Id="rId9" Type="http://schemas.openxmlformats.org/officeDocument/2006/relationships/image" Target="../media/image4.png"/></Relationships>
</file>

<file path=ppt/slides/_rels/slide14.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jpeg"/><Relationship Id="rId9"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jpeg"/><Relationship Id="rId9" Type="http://schemas.openxmlformats.org/officeDocument/2006/relationships/image" Target="../media/image4.png"/></Relationships>
</file>

<file path=ppt/slides/_rels/slide16.xml.rels><?xml version="1.0" encoding="UTF-8" standalone="yes"?>
<Relationships xmlns="http://schemas.openxmlformats.org/package/2006/relationships"><Relationship Id="rId8" Type="http://schemas.openxmlformats.org/officeDocument/2006/relationships/image" Target="../media/image3.svg"/><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15.jpeg"/><Relationship Id="rId9"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75" r="12777"/>
          <a:stretch>
            <a:fillRect/>
          </a:stretch>
        </p:blipFill>
        <p:spPr>
          <a:xfrm>
            <a:off x="0" y="0"/>
            <a:ext cx="9753600" cy="7315200"/>
          </a:xfrm>
          <a:prstGeom prst="rect">
            <a:avLst/>
          </a:prstGeom>
        </p:spPr>
      </p:pic>
      <p:sp>
        <p:nvSpPr>
          <p:cNvPr id="3" name="Freeform 3"/>
          <p:cNvSpPr/>
          <p:nvPr/>
        </p:nvSpPr>
        <p:spPr>
          <a:xfrm>
            <a:off x="4346637" y="3253525"/>
            <a:ext cx="1610913" cy="128873"/>
          </a:xfrm>
          <a:custGeom>
            <a:avLst/>
            <a:gdLst/>
            <a:ahLst/>
            <a:cxnLst/>
            <a:rect l="l" t="t" r="r" b="b"/>
            <a:pathLst>
              <a:path w="1610913" h="128873">
                <a:moveTo>
                  <a:pt x="0" y="0"/>
                </a:moveTo>
                <a:lnTo>
                  <a:pt x="1610913" y="0"/>
                </a:lnTo>
                <a:lnTo>
                  <a:pt x="1610913" y="128873"/>
                </a:lnTo>
                <a:lnTo>
                  <a:pt x="0" y="12887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4571746" y="1886582"/>
            <a:ext cx="5323504" cy="1599568"/>
          </a:xfrm>
          <a:prstGeom prst="rect">
            <a:avLst/>
          </a:prstGeom>
        </p:spPr>
        <p:txBody>
          <a:bodyPr lIns="0" tIns="0" rIns="0" bIns="0" rtlCol="0" anchor="t">
            <a:spAutoFit/>
          </a:bodyPr>
          <a:lstStyle/>
          <a:p>
            <a:pPr>
              <a:lnSpc>
                <a:spcPts val="13159"/>
              </a:lnSpc>
              <a:spcBef>
                <a:spcPct val="0"/>
              </a:spcBef>
            </a:pPr>
            <a:r>
              <a:rPr lang="en-US" sz="9399">
                <a:solidFill>
                  <a:srgbClr val="02346D"/>
                </a:solidFill>
                <a:latin typeface="AC Compacta Italics"/>
              </a:rPr>
              <a:t>AI GENERATION </a:t>
            </a:r>
          </a:p>
        </p:txBody>
      </p:sp>
      <p:sp>
        <p:nvSpPr>
          <p:cNvPr id="5" name="TextBox 5"/>
          <p:cNvSpPr txBox="1"/>
          <p:nvPr/>
        </p:nvSpPr>
        <p:spPr>
          <a:xfrm>
            <a:off x="6162711" y="924797"/>
            <a:ext cx="3193114" cy="936625"/>
          </a:xfrm>
          <a:prstGeom prst="rect">
            <a:avLst/>
          </a:prstGeom>
        </p:spPr>
        <p:txBody>
          <a:bodyPr lIns="0" tIns="0" rIns="0" bIns="0" rtlCol="0" anchor="t">
            <a:spAutoFit/>
          </a:bodyPr>
          <a:lstStyle/>
          <a:p>
            <a:pPr>
              <a:lnSpc>
                <a:spcPts val="7700"/>
              </a:lnSpc>
              <a:spcBef>
                <a:spcPct val="0"/>
              </a:spcBef>
            </a:pPr>
            <a:r>
              <a:rPr lang="en-US" sz="5500">
                <a:solidFill>
                  <a:srgbClr val="151120"/>
                </a:solidFill>
                <a:latin typeface="AC Compacta Italics"/>
              </a:rPr>
              <a:t>The Rise of</a:t>
            </a:r>
          </a:p>
        </p:txBody>
      </p:sp>
      <p:sp>
        <p:nvSpPr>
          <p:cNvPr id="6" name="AutoShape 6"/>
          <p:cNvSpPr/>
          <p:nvPr/>
        </p:nvSpPr>
        <p:spPr>
          <a:xfrm>
            <a:off x="5704722" y="3317962"/>
            <a:ext cx="3776640"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flipH="1" flipV="1">
            <a:off x="7759268" y="1963579"/>
            <a:ext cx="1699756" cy="135980"/>
          </a:xfrm>
          <a:custGeom>
            <a:avLst/>
            <a:gdLst/>
            <a:ahLst/>
            <a:cxnLst/>
            <a:rect l="l" t="t" r="r" b="b"/>
            <a:pathLst>
              <a:path w="1699756" h="135980">
                <a:moveTo>
                  <a:pt x="1699756" y="135981"/>
                </a:moveTo>
                <a:lnTo>
                  <a:pt x="0" y="135981"/>
                </a:lnTo>
                <a:lnTo>
                  <a:pt x="0" y="0"/>
                </a:lnTo>
                <a:lnTo>
                  <a:pt x="1699756" y="0"/>
                </a:lnTo>
                <a:lnTo>
                  <a:pt x="1699756" y="135981"/>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10" name="Freeform 10"/>
          <p:cNvSpPr/>
          <p:nvPr/>
        </p:nvSpPr>
        <p:spPr>
          <a:xfrm>
            <a:off x="8623020" y="38486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7"/>
            <a:stretch>
              <a:fillRect/>
            </a:stretch>
          </a:blipFill>
        </p:spPr>
        <p:txBody>
          <a:bodyPr/>
          <a:lstStyle/>
          <a:p>
            <a:endParaRPr lang="en-US"/>
          </a:p>
        </p:txBody>
      </p:sp>
      <p:sp>
        <p:nvSpPr>
          <p:cNvPr id="12" name="TextBox 12"/>
          <p:cNvSpPr txBox="1"/>
          <p:nvPr/>
        </p:nvSpPr>
        <p:spPr>
          <a:xfrm>
            <a:off x="5928367" y="604757"/>
            <a:ext cx="2610263" cy="310515"/>
          </a:xfrm>
          <a:prstGeom prst="rect">
            <a:avLst/>
          </a:prstGeom>
        </p:spPr>
        <p:txBody>
          <a:bodyPr lIns="0" tIns="0" rIns="0" bIns="0" rtlCol="0" anchor="t">
            <a:spAutoFit/>
          </a:bodyPr>
          <a:lstStyle/>
          <a:p>
            <a:pPr>
              <a:lnSpc>
                <a:spcPts val="2310"/>
              </a:lnSpc>
              <a:spcBef>
                <a:spcPct val="0"/>
              </a:spcBef>
            </a:pPr>
            <a:r>
              <a:rPr lang="en-US" sz="1650">
                <a:solidFill>
                  <a:srgbClr val="151120"/>
                </a:solidFill>
                <a:latin typeface="Avenir Bold"/>
              </a:rPr>
              <a:t>Team Bristol GB </a:t>
            </a:r>
            <a:r>
              <a:rPr lang="en-US" sz="1650" err="1">
                <a:solidFill>
                  <a:srgbClr val="151120"/>
                </a:solidFill>
                <a:latin typeface="Avenir Bold"/>
              </a:rPr>
              <a:t>Prezents</a:t>
            </a:r>
            <a:endParaRPr lang="en-US" sz="1650">
              <a:solidFill>
                <a:srgbClr val="151120"/>
              </a:solidFill>
              <a:latin typeface="Avenir Bold"/>
            </a:endParaRPr>
          </a:p>
        </p:txBody>
      </p:sp>
      <p:sp>
        <p:nvSpPr>
          <p:cNvPr id="13" name="TextBox 13"/>
          <p:cNvSpPr txBox="1"/>
          <p:nvPr/>
        </p:nvSpPr>
        <p:spPr>
          <a:xfrm>
            <a:off x="5473701" y="3942628"/>
            <a:ext cx="2151494" cy="269203"/>
          </a:xfrm>
          <a:prstGeom prst="rect">
            <a:avLst/>
          </a:prstGeom>
        </p:spPr>
        <p:txBody>
          <a:bodyPr lIns="0" tIns="0" rIns="0" bIns="0" rtlCol="0" anchor="t">
            <a:spAutoFit/>
          </a:bodyPr>
          <a:lstStyle/>
          <a:p>
            <a:pPr>
              <a:lnSpc>
                <a:spcPts val="1960"/>
              </a:lnSpc>
              <a:spcBef>
                <a:spcPct val="0"/>
              </a:spcBef>
            </a:pPr>
            <a:r>
              <a:rPr lang="en-US" sz="1400">
                <a:solidFill>
                  <a:srgbClr val="02346D"/>
                </a:solidFill>
                <a:latin typeface="Avenir Bold"/>
              </a:rPr>
              <a:t>Prepared By :</a:t>
            </a:r>
          </a:p>
        </p:txBody>
      </p:sp>
      <p:sp>
        <p:nvSpPr>
          <p:cNvPr id="14" name="TextBox 14"/>
          <p:cNvSpPr txBox="1"/>
          <p:nvPr/>
        </p:nvSpPr>
        <p:spPr>
          <a:xfrm>
            <a:off x="6640208" y="4257164"/>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Mihai Adrian </a:t>
            </a:r>
            <a:r>
              <a:rPr lang="en-US" sz="1500" err="1">
                <a:solidFill>
                  <a:srgbClr val="151120"/>
                </a:solidFill>
                <a:latin typeface="Avenir Bold"/>
              </a:rPr>
              <a:t>Peleski</a:t>
            </a:r>
            <a:endParaRPr lang="en-US" sz="1500">
              <a:solidFill>
                <a:srgbClr val="151120"/>
              </a:solidFill>
              <a:latin typeface="Avenir Bold"/>
            </a:endParaRPr>
          </a:p>
        </p:txBody>
      </p:sp>
      <p:sp>
        <p:nvSpPr>
          <p:cNvPr id="15" name="TextBox 15"/>
          <p:cNvSpPr txBox="1"/>
          <p:nvPr/>
        </p:nvSpPr>
        <p:spPr>
          <a:xfrm>
            <a:off x="6640208" y="39237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Bouaru Mihai Valentin</a:t>
            </a:r>
          </a:p>
        </p:txBody>
      </p:sp>
      <p:sp>
        <p:nvSpPr>
          <p:cNvPr id="16" name="TextBox 16"/>
          <p:cNvSpPr txBox="1"/>
          <p:nvPr/>
        </p:nvSpPr>
        <p:spPr>
          <a:xfrm>
            <a:off x="6640208" y="45905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Oancea Marius</a:t>
            </a:r>
          </a:p>
        </p:txBody>
      </p:sp>
      <p:sp>
        <p:nvSpPr>
          <p:cNvPr id="17" name="TextBox 17"/>
          <p:cNvSpPr txBox="1"/>
          <p:nvPr/>
        </p:nvSpPr>
        <p:spPr>
          <a:xfrm>
            <a:off x="6640208" y="4923914"/>
            <a:ext cx="2420148"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Stefan Gabriel Ceausescu</a:t>
            </a:r>
          </a:p>
        </p:txBody>
      </p:sp>
      <p:sp>
        <p:nvSpPr>
          <p:cNvPr id="18" name="TextBox 18"/>
          <p:cNvSpPr txBox="1"/>
          <p:nvPr/>
        </p:nvSpPr>
        <p:spPr>
          <a:xfrm>
            <a:off x="6640208" y="525728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Dan Dumitru</a:t>
            </a:r>
          </a:p>
        </p:txBody>
      </p:sp>
      <p:sp>
        <p:nvSpPr>
          <p:cNvPr id="19" name="TextBox 19"/>
          <p:cNvSpPr txBox="1"/>
          <p:nvPr/>
        </p:nvSpPr>
        <p:spPr>
          <a:xfrm>
            <a:off x="6640208" y="5590664"/>
            <a:ext cx="2238119" cy="295275"/>
          </a:xfrm>
          <a:prstGeom prst="rect">
            <a:avLst/>
          </a:prstGeom>
        </p:spPr>
        <p:txBody>
          <a:bodyPr lIns="0" tIns="0" rIns="0" bIns="0" rtlCol="0" anchor="t">
            <a:spAutoFit/>
          </a:bodyPr>
          <a:lstStyle/>
          <a:p>
            <a:pPr>
              <a:lnSpc>
                <a:spcPts val="2100"/>
              </a:lnSpc>
              <a:spcBef>
                <a:spcPct val="0"/>
              </a:spcBef>
            </a:pPr>
            <a:r>
              <a:rPr lang="en-US" sz="1500" err="1">
                <a:solidFill>
                  <a:srgbClr val="151120"/>
                </a:solidFill>
                <a:latin typeface="Avenir Bold"/>
              </a:rPr>
              <a:t>Colimis</a:t>
            </a:r>
            <a:r>
              <a:rPr lang="en-US" sz="1500">
                <a:solidFill>
                  <a:srgbClr val="151120"/>
                </a:solidFill>
                <a:latin typeface="Avenir Bold"/>
              </a:rPr>
              <a:t> Andrei</a:t>
            </a:r>
          </a:p>
        </p:txBody>
      </p:sp>
      <p:sp>
        <p:nvSpPr>
          <p:cNvPr id="20" name="TextBox 20"/>
          <p:cNvSpPr txBox="1"/>
          <p:nvPr/>
        </p:nvSpPr>
        <p:spPr>
          <a:xfrm>
            <a:off x="6640208" y="5924039"/>
            <a:ext cx="2238119" cy="295275"/>
          </a:xfrm>
          <a:prstGeom prst="rect">
            <a:avLst/>
          </a:prstGeom>
        </p:spPr>
        <p:txBody>
          <a:bodyPr lIns="0" tIns="0" rIns="0" bIns="0" rtlCol="0" anchor="t">
            <a:spAutoFit/>
          </a:bodyPr>
          <a:lstStyle/>
          <a:p>
            <a:pPr>
              <a:lnSpc>
                <a:spcPts val="2100"/>
              </a:lnSpc>
              <a:spcBef>
                <a:spcPct val="0"/>
              </a:spcBef>
            </a:pPr>
            <a:r>
              <a:rPr lang="en-US" sz="1500">
                <a:solidFill>
                  <a:srgbClr val="151120"/>
                </a:solidFill>
                <a:latin typeface="Avenir Bold"/>
              </a:rPr>
              <a:t>Cristina </a:t>
            </a:r>
            <a:r>
              <a:rPr lang="en-US" sz="1500" err="1">
                <a:solidFill>
                  <a:srgbClr val="151120"/>
                </a:solidFill>
                <a:latin typeface="Avenir Bold"/>
              </a:rPr>
              <a:t>Finta</a:t>
            </a:r>
            <a:endParaRPr lang="en-US" sz="1500">
              <a:solidFill>
                <a:srgbClr val="151120"/>
              </a:solidFill>
              <a:latin typeface="Avenir Bold"/>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fade">
                                      <p:cBhvr>
                                        <p:cTn id="20" dur="500"/>
                                        <p:tgtEl>
                                          <p:spTgt spid="3"/>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tgtEl>
                                        <p:attrNameLst>
                                          <p:attrName>style.visibility</p:attrName>
                                        </p:attrNameLst>
                                      </p:cBhvr>
                                      <p:to>
                                        <p:strVal val="visible"/>
                                      </p:to>
                                    </p:set>
                                    <p:animEffect transition="in" filter="fade">
                                      <p:cBhvr>
                                        <p:cTn id="23" dur="500"/>
                                        <p:tgtEl>
                                          <p:spTgt spid="6"/>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grpId="0" nodeType="clickEffect">
                                  <p:stCondLst>
                                    <p:cond delay="0"/>
                                  </p:stCondLst>
                                  <p:childTnLst>
                                    <p:set>
                                      <p:cBhvr>
                                        <p:cTn id="27" dur="1" fill="hold">
                                          <p:stCondLst>
                                            <p:cond delay="0"/>
                                          </p:stCondLst>
                                        </p:cTn>
                                        <p:tgtEl>
                                          <p:spTgt spid="13"/>
                                        </p:tgtEl>
                                        <p:attrNameLst>
                                          <p:attrName>style.visibility</p:attrName>
                                        </p:attrNameLst>
                                      </p:cBhvr>
                                      <p:to>
                                        <p:strVal val="visible"/>
                                      </p:to>
                                    </p:set>
                                    <p:anim calcmode="lin" valueType="num">
                                      <p:cBhvr additive="base">
                                        <p:cTn id="28" dur="500" fill="hold"/>
                                        <p:tgtEl>
                                          <p:spTgt spid="13"/>
                                        </p:tgtEl>
                                        <p:attrNameLst>
                                          <p:attrName>ppt_x</p:attrName>
                                        </p:attrNameLst>
                                      </p:cBhvr>
                                      <p:tavLst>
                                        <p:tav tm="0">
                                          <p:val>
                                            <p:strVal val="#ppt_x"/>
                                          </p:val>
                                        </p:tav>
                                        <p:tav tm="100000">
                                          <p:val>
                                            <p:strVal val="#ppt_x"/>
                                          </p:val>
                                        </p:tav>
                                      </p:tavLst>
                                    </p:anim>
                                    <p:anim calcmode="lin" valueType="num">
                                      <p:cBhvr additive="base">
                                        <p:cTn id="29" dur="500" fill="hold"/>
                                        <p:tgtEl>
                                          <p:spTgt spid="13"/>
                                        </p:tgtEl>
                                        <p:attrNameLst>
                                          <p:attrName>ppt_y</p:attrName>
                                        </p:attrNameLst>
                                      </p:cBhvr>
                                      <p:tavLst>
                                        <p:tav tm="0">
                                          <p:val>
                                            <p:strVal val="1+#ppt_h/2"/>
                                          </p:val>
                                        </p:tav>
                                        <p:tav tm="100000">
                                          <p:val>
                                            <p:strVal val="#ppt_y"/>
                                          </p:val>
                                        </p:tav>
                                      </p:tavLst>
                                    </p:anim>
                                  </p:childTnLst>
                                </p:cTn>
                              </p:par>
                              <p:par>
                                <p:cTn id="30" presetID="2" presetClass="entr" presetSubtype="4" fill="hold" grpId="0" nodeType="withEffect">
                                  <p:stCondLst>
                                    <p:cond delay="0"/>
                                  </p:stCondLst>
                                  <p:childTnLst>
                                    <p:set>
                                      <p:cBhvr>
                                        <p:cTn id="31" dur="1" fill="hold">
                                          <p:stCondLst>
                                            <p:cond delay="0"/>
                                          </p:stCondLst>
                                        </p:cTn>
                                        <p:tgtEl>
                                          <p:spTgt spid="15"/>
                                        </p:tgtEl>
                                        <p:attrNameLst>
                                          <p:attrName>style.visibility</p:attrName>
                                        </p:attrNameLst>
                                      </p:cBhvr>
                                      <p:to>
                                        <p:strVal val="visible"/>
                                      </p:to>
                                    </p:set>
                                    <p:anim calcmode="lin" valueType="num">
                                      <p:cBhvr additive="base">
                                        <p:cTn id="32" dur="500" fill="hold"/>
                                        <p:tgtEl>
                                          <p:spTgt spid="15"/>
                                        </p:tgtEl>
                                        <p:attrNameLst>
                                          <p:attrName>ppt_x</p:attrName>
                                        </p:attrNameLst>
                                      </p:cBhvr>
                                      <p:tavLst>
                                        <p:tav tm="0">
                                          <p:val>
                                            <p:strVal val="#ppt_x"/>
                                          </p:val>
                                        </p:tav>
                                        <p:tav tm="100000">
                                          <p:val>
                                            <p:strVal val="#ppt_x"/>
                                          </p:val>
                                        </p:tav>
                                      </p:tavLst>
                                    </p:anim>
                                    <p:anim calcmode="lin" valueType="num">
                                      <p:cBhvr additive="base">
                                        <p:cTn id="33" dur="500" fill="hold"/>
                                        <p:tgtEl>
                                          <p:spTgt spid="15"/>
                                        </p:tgtEl>
                                        <p:attrNameLst>
                                          <p:attrName>ppt_y</p:attrName>
                                        </p:attrNameLst>
                                      </p:cBhvr>
                                      <p:tavLst>
                                        <p:tav tm="0">
                                          <p:val>
                                            <p:strVal val="1+#ppt_h/2"/>
                                          </p:val>
                                        </p:tav>
                                        <p:tav tm="100000">
                                          <p:val>
                                            <p:strVal val="#ppt_y"/>
                                          </p:val>
                                        </p:tav>
                                      </p:tavLst>
                                    </p:anim>
                                  </p:childTnLst>
                                </p:cTn>
                              </p:par>
                              <p:par>
                                <p:cTn id="34" presetID="2" presetClass="entr" presetSubtype="4" fill="hold" grpId="0" nodeType="withEffect">
                                  <p:stCondLst>
                                    <p:cond delay="0"/>
                                  </p:stCondLst>
                                  <p:childTnLst>
                                    <p:set>
                                      <p:cBhvr>
                                        <p:cTn id="35" dur="1" fill="hold">
                                          <p:stCondLst>
                                            <p:cond delay="0"/>
                                          </p:stCondLst>
                                        </p:cTn>
                                        <p:tgtEl>
                                          <p:spTgt spid="14"/>
                                        </p:tgtEl>
                                        <p:attrNameLst>
                                          <p:attrName>style.visibility</p:attrName>
                                        </p:attrNameLst>
                                      </p:cBhvr>
                                      <p:to>
                                        <p:strVal val="visible"/>
                                      </p:to>
                                    </p:set>
                                    <p:anim calcmode="lin" valueType="num">
                                      <p:cBhvr additive="base">
                                        <p:cTn id="36" dur="500" fill="hold"/>
                                        <p:tgtEl>
                                          <p:spTgt spid="14"/>
                                        </p:tgtEl>
                                        <p:attrNameLst>
                                          <p:attrName>ppt_x</p:attrName>
                                        </p:attrNameLst>
                                      </p:cBhvr>
                                      <p:tavLst>
                                        <p:tav tm="0">
                                          <p:val>
                                            <p:strVal val="#ppt_x"/>
                                          </p:val>
                                        </p:tav>
                                        <p:tav tm="100000">
                                          <p:val>
                                            <p:strVal val="#ppt_x"/>
                                          </p:val>
                                        </p:tav>
                                      </p:tavLst>
                                    </p:anim>
                                    <p:anim calcmode="lin" valueType="num">
                                      <p:cBhvr additive="base">
                                        <p:cTn id="37" dur="500" fill="hold"/>
                                        <p:tgtEl>
                                          <p:spTgt spid="14"/>
                                        </p:tgtEl>
                                        <p:attrNameLst>
                                          <p:attrName>ppt_y</p:attrName>
                                        </p:attrNameLst>
                                      </p:cBhvr>
                                      <p:tavLst>
                                        <p:tav tm="0">
                                          <p:val>
                                            <p:strVal val="1+#ppt_h/2"/>
                                          </p:val>
                                        </p:tav>
                                        <p:tav tm="100000">
                                          <p:val>
                                            <p:strVal val="#ppt_y"/>
                                          </p:val>
                                        </p:tav>
                                      </p:tavLst>
                                    </p:anim>
                                  </p:childTnLst>
                                </p:cTn>
                              </p:par>
                              <p:par>
                                <p:cTn id="38" presetID="2" presetClass="entr" presetSubtype="4" fill="hold" grpId="0" nodeType="withEffect">
                                  <p:stCondLst>
                                    <p:cond delay="0"/>
                                  </p:stCondLst>
                                  <p:childTnLst>
                                    <p:set>
                                      <p:cBhvr>
                                        <p:cTn id="39" dur="1" fill="hold">
                                          <p:stCondLst>
                                            <p:cond delay="0"/>
                                          </p:stCondLst>
                                        </p:cTn>
                                        <p:tgtEl>
                                          <p:spTgt spid="16"/>
                                        </p:tgtEl>
                                        <p:attrNameLst>
                                          <p:attrName>style.visibility</p:attrName>
                                        </p:attrNameLst>
                                      </p:cBhvr>
                                      <p:to>
                                        <p:strVal val="visible"/>
                                      </p:to>
                                    </p:set>
                                    <p:anim calcmode="lin" valueType="num">
                                      <p:cBhvr additive="base">
                                        <p:cTn id="40" dur="500" fill="hold"/>
                                        <p:tgtEl>
                                          <p:spTgt spid="16"/>
                                        </p:tgtEl>
                                        <p:attrNameLst>
                                          <p:attrName>ppt_x</p:attrName>
                                        </p:attrNameLst>
                                      </p:cBhvr>
                                      <p:tavLst>
                                        <p:tav tm="0">
                                          <p:val>
                                            <p:strVal val="#ppt_x"/>
                                          </p:val>
                                        </p:tav>
                                        <p:tav tm="100000">
                                          <p:val>
                                            <p:strVal val="#ppt_x"/>
                                          </p:val>
                                        </p:tav>
                                      </p:tavLst>
                                    </p:anim>
                                    <p:anim calcmode="lin" valueType="num">
                                      <p:cBhvr additive="base">
                                        <p:cTn id="41" dur="500" fill="hold"/>
                                        <p:tgtEl>
                                          <p:spTgt spid="16"/>
                                        </p:tgtEl>
                                        <p:attrNameLst>
                                          <p:attrName>ppt_y</p:attrName>
                                        </p:attrNameLst>
                                      </p:cBhvr>
                                      <p:tavLst>
                                        <p:tav tm="0">
                                          <p:val>
                                            <p:strVal val="1+#ppt_h/2"/>
                                          </p:val>
                                        </p:tav>
                                        <p:tav tm="100000">
                                          <p:val>
                                            <p:strVal val="#ppt_y"/>
                                          </p:val>
                                        </p:tav>
                                      </p:tavLst>
                                    </p:anim>
                                  </p:childTnLst>
                                </p:cTn>
                              </p:par>
                              <p:par>
                                <p:cTn id="42" presetID="2" presetClass="entr" presetSubtype="4" fill="hold" grpId="0" nodeType="withEffect">
                                  <p:stCondLst>
                                    <p:cond delay="0"/>
                                  </p:stCondLst>
                                  <p:childTnLst>
                                    <p:set>
                                      <p:cBhvr>
                                        <p:cTn id="43" dur="1" fill="hold">
                                          <p:stCondLst>
                                            <p:cond delay="0"/>
                                          </p:stCondLst>
                                        </p:cTn>
                                        <p:tgtEl>
                                          <p:spTgt spid="17"/>
                                        </p:tgtEl>
                                        <p:attrNameLst>
                                          <p:attrName>style.visibility</p:attrName>
                                        </p:attrNameLst>
                                      </p:cBhvr>
                                      <p:to>
                                        <p:strVal val="visible"/>
                                      </p:to>
                                    </p:set>
                                    <p:anim calcmode="lin" valueType="num">
                                      <p:cBhvr additive="base">
                                        <p:cTn id="44" dur="500" fill="hold"/>
                                        <p:tgtEl>
                                          <p:spTgt spid="17"/>
                                        </p:tgtEl>
                                        <p:attrNameLst>
                                          <p:attrName>ppt_x</p:attrName>
                                        </p:attrNameLst>
                                      </p:cBhvr>
                                      <p:tavLst>
                                        <p:tav tm="0">
                                          <p:val>
                                            <p:strVal val="#ppt_x"/>
                                          </p:val>
                                        </p:tav>
                                        <p:tav tm="100000">
                                          <p:val>
                                            <p:strVal val="#ppt_x"/>
                                          </p:val>
                                        </p:tav>
                                      </p:tavLst>
                                    </p:anim>
                                    <p:anim calcmode="lin" valueType="num">
                                      <p:cBhvr additive="base">
                                        <p:cTn id="45" dur="500" fill="hold"/>
                                        <p:tgtEl>
                                          <p:spTgt spid="17"/>
                                        </p:tgtEl>
                                        <p:attrNameLst>
                                          <p:attrName>ppt_y</p:attrName>
                                        </p:attrNameLst>
                                      </p:cBhvr>
                                      <p:tavLst>
                                        <p:tav tm="0">
                                          <p:val>
                                            <p:strVal val="1+#ppt_h/2"/>
                                          </p:val>
                                        </p:tav>
                                        <p:tav tm="100000">
                                          <p:val>
                                            <p:strVal val="#ppt_y"/>
                                          </p:val>
                                        </p:tav>
                                      </p:tavLst>
                                    </p:anim>
                                  </p:childTnLst>
                                </p:cTn>
                              </p:par>
                              <p:par>
                                <p:cTn id="46" presetID="2" presetClass="entr" presetSubtype="4" fill="hold" grpId="0" nodeType="withEffect">
                                  <p:stCondLst>
                                    <p:cond delay="0"/>
                                  </p:stCondLst>
                                  <p:childTnLst>
                                    <p:set>
                                      <p:cBhvr>
                                        <p:cTn id="47" dur="1" fill="hold">
                                          <p:stCondLst>
                                            <p:cond delay="0"/>
                                          </p:stCondLst>
                                        </p:cTn>
                                        <p:tgtEl>
                                          <p:spTgt spid="18"/>
                                        </p:tgtEl>
                                        <p:attrNameLst>
                                          <p:attrName>style.visibility</p:attrName>
                                        </p:attrNameLst>
                                      </p:cBhvr>
                                      <p:to>
                                        <p:strVal val="visible"/>
                                      </p:to>
                                    </p:set>
                                    <p:anim calcmode="lin" valueType="num">
                                      <p:cBhvr additive="base">
                                        <p:cTn id="48" dur="500" fill="hold"/>
                                        <p:tgtEl>
                                          <p:spTgt spid="18"/>
                                        </p:tgtEl>
                                        <p:attrNameLst>
                                          <p:attrName>ppt_x</p:attrName>
                                        </p:attrNameLst>
                                      </p:cBhvr>
                                      <p:tavLst>
                                        <p:tav tm="0">
                                          <p:val>
                                            <p:strVal val="#ppt_x"/>
                                          </p:val>
                                        </p:tav>
                                        <p:tav tm="100000">
                                          <p:val>
                                            <p:strVal val="#ppt_x"/>
                                          </p:val>
                                        </p:tav>
                                      </p:tavLst>
                                    </p:anim>
                                    <p:anim calcmode="lin" valueType="num">
                                      <p:cBhvr additive="base">
                                        <p:cTn id="49" dur="500" fill="hold"/>
                                        <p:tgtEl>
                                          <p:spTgt spid="18"/>
                                        </p:tgtEl>
                                        <p:attrNameLst>
                                          <p:attrName>ppt_y</p:attrName>
                                        </p:attrNameLst>
                                      </p:cBhvr>
                                      <p:tavLst>
                                        <p:tav tm="0">
                                          <p:val>
                                            <p:strVal val="1+#ppt_h/2"/>
                                          </p:val>
                                        </p:tav>
                                        <p:tav tm="100000">
                                          <p:val>
                                            <p:strVal val="#ppt_y"/>
                                          </p:val>
                                        </p:tav>
                                      </p:tavLst>
                                    </p:anim>
                                  </p:childTnLst>
                                </p:cTn>
                              </p:par>
                              <p:par>
                                <p:cTn id="50" presetID="2" presetClass="entr" presetSubtype="4" fill="hold" grpId="0" nodeType="withEffect">
                                  <p:stCondLst>
                                    <p:cond delay="0"/>
                                  </p:stCondLst>
                                  <p:childTnLst>
                                    <p:set>
                                      <p:cBhvr>
                                        <p:cTn id="51" dur="1" fill="hold">
                                          <p:stCondLst>
                                            <p:cond delay="0"/>
                                          </p:stCondLst>
                                        </p:cTn>
                                        <p:tgtEl>
                                          <p:spTgt spid="19"/>
                                        </p:tgtEl>
                                        <p:attrNameLst>
                                          <p:attrName>style.visibility</p:attrName>
                                        </p:attrNameLst>
                                      </p:cBhvr>
                                      <p:to>
                                        <p:strVal val="visible"/>
                                      </p:to>
                                    </p:set>
                                    <p:anim calcmode="lin" valueType="num">
                                      <p:cBhvr additive="base">
                                        <p:cTn id="52" dur="500" fill="hold"/>
                                        <p:tgtEl>
                                          <p:spTgt spid="19"/>
                                        </p:tgtEl>
                                        <p:attrNameLst>
                                          <p:attrName>ppt_x</p:attrName>
                                        </p:attrNameLst>
                                      </p:cBhvr>
                                      <p:tavLst>
                                        <p:tav tm="0">
                                          <p:val>
                                            <p:strVal val="#ppt_x"/>
                                          </p:val>
                                        </p:tav>
                                        <p:tav tm="100000">
                                          <p:val>
                                            <p:strVal val="#ppt_x"/>
                                          </p:val>
                                        </p:tav>
                                      </p:tavLst>
                                    </p:anim>
                                    <p:anim calcmode="lin" valueType="num">
                                      <p:cBhvr additive="base">
                                        <p:cTn id="53" dur="500" fill="hold"/>
                                        <p:tgtEl>
                                          <p:spTgt spid="19"/>
                                        </p:tgtEl>
                                        <p:attrNameLst>
                                          <p:attrName>ppt_y</p:attrName>
                                        </p:attrNameLst>
                                      </p:cBhvr>
                                      <p:tavLst>
                                        <p:tav tm="0">
                                          <p:val>
                                            <p:strVal val="1+#ppt_h/2"/>
                                          </p:val>
                                        </p:tav>
                                        <p:tav tm="100000">
                                          <p:val>
                                            <p:strVal val="#ppt_y"/>
                                          </p:val>
                                        </p:tav>
                                      </p:tavLst>
                                    </p:anim>
                                  </p:childTnLst>
                                </p:cTn>
                              </p:par>
                              <p:par>
                                <p:cTn id="54" presetID="2" presetClass="entr" presetSubtype="4" fill="hold" grpId="0" nodeType="withEffect">
                                  <p:stCondLst>
                                    <p:cond delay="0"/>
                                  </p:stCondLst>
                                  <p:childTnLst>
                                    <p:set>
                                      <p:cBhvr>
                                        <p:cTn id="55" dur="1" fill="hold">
                                          <p:stCondLst>
                                            <p:cond delay="0"/>
                                          </p:stCondLst>
                                        </p:cTn>
                                        <p:tgtEl>
                                          <p:spTgt spid="20"/>
                                        </p:tgtEl>
                                        <p:attrNameLst>
                                          <p:attrName>style.visibility</p:attrName>
                                        </p:attrNameLst>
                                      </p:cBhvr>
                                      <p:to>
                                        <p:strVal val="visible"/>
                                      </p:to>
                                    </p:set>
                                    <p:anim calcmode="lin" valueType="num">
                                      <p:cBhvr additive="base">
                                        <p:cTn id="56" dur="500" fill="hold"/>
                                        <p:tgtEl>
                                          <p:spTgt spid="20"/>
                                        </p:tgtEl>
                                        <p:attrNameLst>
                                          <p:attrName>ppt_x</p:attrName>
                                        </p:attrNameLst>
                                      </p:cBhvr>
                                      <p:tavLst>
                                        <p:tav tm="0">
                                          <p:val>
                                            <p:strVal val="#ppt_x"/>
                                          </p:val>
                                        </p:tav>
                                        <p:tav tm="100000">
                                          <p:val>
                                            <p:strVal val="#ppt_x"/>
                                          </p:val>
                                        </p:tav>
                                      </p:tavLst>
                                    </p:anim>
                                    <p:anim calcmode="lin" valueType="num">
                                      <p:cBhvr additive="base">
                                        <p:cTn id="57" dur="500" fill="hold"/>
                                        <p:tgtEl>
                                          <p:spTgt spid="20"/>
                                        </p:tgtEl>
                                        <p:attrNameLst>
                                          <p:attrName>ppt_y</p:attrName>
                                        </p:attrNameLst>
                                      </p:cBhvr>
                                      <p:tavLst>
                                        <p:tav tm="0">
                                          <p:val>
                                            <p:strVal val="1+#ppt_h/2"/>
                                          </p:val>
                                        </p:tav>
                                        <p:tav tm="100000">
                                          <p:val>
                                            <p:strVal val="#ppt_y"/>
                                          </p:val>
                                        </p:tav>
                                      </p:tavLst>
                                    </p:anim>
                                  </p:childTnLst>
                                </p:cTn>
                              </p:par>
                            </p:childTnLst>
                          </p:cTn>
                        </p:par>
                        <p:par>
                          <p:cTn id="58" fill="hold">
                            <p:stCondLst>
                              <p:cond delay="500"/>
                            </p:stCondLst>
                            <p:childTnLst>
                              <p:par>
                                <p:cTn id="59" presetID="1" presetClass="mediacall" presetSubtype="0" fill="hold" nodeType="afterEffect">
                                  <p:stCondLst>
                                    <p:cond delay="0"/>
                                  </p:stCondLst>
                                  <p:childTnLst>
                                    <p:cmd type="call" cmd="playFrom(0.0)">
                                      <p:cBhvr>
                                        <p:cTn id="60" dur="84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61" repeatCount="indefinite" fill="hold" display="0">
                  <p:stCondLst>
                    <p:cond delay="indefinite"/>
                  </p:stCondLst>
                </p:cTn>
                <p:tgtEl>
                  <p:spTgt spid="2"/>
                </p:tgtEl>
              </p:cMediaNode>
            </p:video>
            <p:seq concurrent="1" nextAc="seek">
              <p:cTn id="62" restart="whenNotActive" fill="hold" evtFilter="cancelBubble" nodeType="interactiveSeq">
                <p:stCondLst>
                  <p:cond evt="onClick" delay="0">
                    <p:tgtEl>
                      <p:spTgt spid="2"/>
                    </p:tgtEl>
                  </p:cond>
                </p:stCondLst>
                <p:endSync evt="end" delay="0">
                  <p:rtn val="all"/>
                </p:endSync>
                <p:childTnLst>
                  <p:par>
                    <p:cTn id="63" fill="hold">
                      <p:stCondLst>
                        <p:cond delay="0"/>
                      </p:stCondLst>
                      <p:childTnLst>
                        <p:par>
                          <p:cTn id="64" fill="hold">
                            <p:stCondLst>
                              <p:cond delay="0"/>
                            </p:stCondLst>
                            <p:childTnLst>
                              <p:par>
                                <p:cTn id="65" presetID="2" presetClass="mediacall" presetSubtype="0" fill="hold" nodeType="clickEffect">
                                  <p:stCondLst>
                                    <p:cond delay="0"/>
                                  </p:stCondLst>
                                  <p:childTnLst>
                                    <p:cmd type="call" cmd="togglePause">
                                      <p:cBhvr>
                                        <p:cTn id="66" dur="1" fill="hold"/>
                                        <p:tgtEl>
                                          <p:spTgt spid="2"/>
                                        </p:tgtEl>
                                      </p:cBhvr>
                                    </p:cmd>
                                  </p:childTnLst>
                                </p:cTn>
                              </p:par>
                            </p:childTnLst>
                          </p:cTn>
                        </p:par>
                      </p:childTnLst>
                    </p:cTn>
                  </p:par>
                </p:childTnLst>
              </p:cTn>
              <p:nextCondLst>
                <p:cond evt="onClick" delay="0">
                  <p:tgtEl>
                    <p:spTgt spid="2"/>
                  </p:tgtEl>
                </p:cond>
              </p:nextCondLst>
            </p:seq>
          </p:childTnLst>
        </p:cTn>
      </p:par>
    </p:tnLst>
    <p:bldLst>
      <p:bldP spid="3" grpId="0" animBg="1"/>
      <p:bldP spid="4" grpId="0"/>
      <p:bldP spid="5" grpId="0"/>
      <p:bldP spid="6" grpId="0" animBg="1"/>
      <p:bldP spid="12" grpId="0"/>
      <p:bldP spid="13" grpId="0"/>
      <p:bldP spid="14" grpId="0"/>
      <p:bldP spid="15" grpId="0"/>
      <p:bldP spid="16" grpId="0"/>
      <p:bldP spid="17" grpId="0"/>
      <p:bldP spid="18" grpId="0"/>
      <p:bldP spid="19" grpId="0"/>
      <p:bldP spid="20"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l="11999" r="12000"/>
          <a:stretch>
            <a:fillRect/>
          </a:stretch>
        </p:blipFill>
        <p:spPr>
          <a:xfrm>
            <a:off x="0" y="0"/>
            <a:ext cx="9753600" cy="7315200"/>
          </a:xfrm>
          <a:prstGeom prst="rect">
            <a:avLst/>
          </a:prstGeom>
        </p:spPr>
      </p:pic>
      <p:sp>
        <p:nvSpPr>
          <p:cNvPr id="3" name="Freeform 3"/>
          <p:cNvSpPr/>
          <p:nvPr/>
        </p:nvSpPr>
        <p:spPr>
          <a:xfrm>
            <a:off x="515154" y="2393430"/>
            <a:ext cx="1777165" cy="142173"/>
          </a:xfrm>
          <a:custGeom>
            <a:avLst/>
            <a:gdLst/>
            <a:ahLst/>
            <a:cxnLst/>
            <a:rect l="l" t="t" r="r" b="b"/>
            <a:pathLst>
              <a:path w="1777165" h="142173">
                <a:moveTo>
                  <a:pt x="0" y="0"/>
                </a:moveTo>
                <a:lnTo>
                  <a:pt x="1777165" y="0"/>
                </a:lnTo>
                <a:lnTo>
                  <a:pt x="1777165" y="142173"/>
                </a:lnTo>
                <a:lnTo>
                  <a:pt x="0" y="142173"/>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txBody>
          <a:bodyPr/>
          <a:lstStyle/>
          <a:p>
            <a:endParaRPr lang="en-US"/>
          </a:p>
        </p:txBody>
      </p:sp>
      <p:sp>
        <p:nvSpPr>
          <p:cNvPr id="4" name="AutoShape 4"/>
          <p:cNvSpPr/>
          <p:nvPr/>
        </p:nvSpPr>
        <p:spPr>
          <a:xfrm>
            <a:off x="2087632" y="2458803"/>
            <a:ext cx="6982073"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35224" y="1375528"/>
            <a:ext cx="5581078" cy="775662"/>
          </a:xfrm>
          <a:prstGeom prst="rect">
            <a:avLst/>
          </a:prstGeom>
        </p:spPr>
        <p:txBody>
          <a:bodyPr wrap="square" lIns="0" tIns="0" rIns="0" bIns="0" rtlCol="0" anchor="t">
            <a:spAutoFit/>
          </a:bodyPr>
          <a:lstStyle/>
          <a:p>
            <a:pPr marL="457200" indent="-457200">
              <a:lnSpc>
                <a:spcPts val="6844"/>
              </a:lnSpc>
              <a:spcBef>
                <a:spcPct val="0"/>
              </a:spcBef>
              <a:buFont typeface="Wingdings" panose="05000000000000000000" pitchFamily="2" charset="2"/>
              <a:buChar char="Ø"/>
            </a:pPr>
            <a:r>
              <a:rPr lang="en-US" sz="3200">
                <a:solidFill>
                  <a:srgbClr val="273FFD"/>
                </a:solidFill>
                <a:latin typeface="Arial Black" panose="020B0A04020102020204" pitchFamily="34" charset="0"/>
              </a:rPr>
              <a:t>TABLE OF CONTENTS</a:t>
            </a:r>
          </a:p>
        </p:txBody>
      </p:sp>
      <p:sp>
        <p:nvSpPr>
          <p:cNvPr id="8" name="TextBox 8"/>
          <p:cNvSpPr txBox="1"/>
          <p:nvPr/>
        </p:nvSpPr>
        <p:spPr>
          <a:xfrm>
            <a:off x="1221798" y="3447104"/>
            <a:ext cx="3131084" cy="249235"/>
          </a:xfrm>
          <a:prstGeom prst="rect">
            <a:avLst/>
          </a:prstGeom>
        </p:spPr>
        <p:txBody>
          <a:bodyPr lIns="0" tIns="0" rIns="0" bIns="0" rtlCol="0" anchor="t">
            <a:spAutoFit/>
          </a:bodyPr>
          <a:lstStyle/>
          <a:p>
            <a:pPr marL="285750" indent="-285750">
              <a:lnSpc>
                <a:spcPts val="2116"/>
              </a:lnSpc>
              <a:spcBef>
                <a:spcPct val="0"/>
              </a:spcBef>
              <a:buFont typeface="Wingdings" panose="05000000000000000000" pitchFamily="2" charset="2"/>
              <a:buChar char="Ø"/>
            </a:pPr>
            <a:r>
              <a:rPr lang="en-US" sz="1511">
                <a:solidFill>
                  <a:schemeClr val="bg1"/>
                </a:solidFill>
                <a:latin typeface="Avenir Bold"/>
              </a:rPr>
              <a:t>What is artificial intelligence?</a:t>
            </a:r>
          </a:p>
        </p:txBody>
      </p:sp>
      <p:sp>
        <p:nvSpPr>
          <p:cNvPr id="9" name="TextBox 9"/>
          <p:cNvSpPr txBox="1"/>
          <p:nvPr/>
        </p:nvSpPr>
        <p:spPr>
          <a:xfrm>
            <a:off x="640376"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01</a:t>
            </a:r>
          </a:p>
        </p:txBody>
      </p:sp>
      <p:sp>
        <p:nvSpPr>
          <p:cNvPr id="11" name="TextBox 11"/>
          <p:cNvSpPr txBox="1"/>
          <p:nvPr/>
        </p:nvSpPr>
        <p:spPr>
          <a:xfrm>
            <a:off x="5396252" y="3443648"/>
            <a:ext cx="4117281" cy="260456"/>
          </a:xfrm>
          <a:prstGeom prst="rect">
            <a:avLst/>
          </a:prstGeom>
        </p:spPr>
        <p:txBody>
          <a:bodyPr wrap="square" lIns="0" tIns="0" rIns="0" bIns="0" rtlCol="0" anchor="t">
            <a:spAutoFit/>
          </a:bodyPr>
          <a:lstStyle/>
          <a:p>
            <a:pPr marL="285750" indent="-285750">
              <a:lnSpc>
                <a:spcPts val="2185"/>
              </a:lnSpc>
              <a:spcBef>
                <a:spcPct val="0"/>
              </a:spcBef>
              <a:buFont typeface="Wingdings" panose="05000000000000000000" pitchFamily="2" charset="2"/>
              <a:buChar char="Ø"/>
            </a:pPr>
            <a:r>
              <a:rPr lang="en-US" sz="1561">
                <a:solidFill>
                  <a:schemeClr val="bg1"/>
                </a:solidFill>
                <a:latin typeface="Avenir Bold"/>
              </a:rPr>
              <a:t>Concerns surrounding the AI</a:t>
            </a:r>
          </a:p>
        </p:txBody>
      </p:sp>
      <p:sp>
        <p:nvSpPr>
          <p:cNvPr id="12" name="TextBox 12"/>
          <p:cNvSpPr txBox="1"/>
          <p:nvPr/>
        </p:nvSpPr>
        <p:spPr>
          <a:xfrm>
            <a:off x="4848132" y="34605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06</a:t>
            </a:r>
          </a:p>
        </p:txBody>
      </p:sp>
      <p:sp>
        <p:nvSpPr>
          <p:cNvPr id="13" name="TextBox 13"/>
          <p:cNvSpPr txBox="1"/>
          <p:nvPr/>
        </p:nvSpPr>
        <p:spPr>
          <a:xfrm>
            <a:off x="635224" y="3435390"/>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02</a:t>
            </a:r>
          </a:p>
        </p:txBody>
      </p:sp>
      <p:sp>
        <p:nvSpPr>
          <p:cNvPr id="15" name="TextBox 15"/>
          <p:cNvSpPr txBox="1"/>
          <p:nvPr/>
        </p:nvSpPr>
        <p:spPr>
          <a:xfrm>
            <a:off x="5396252" y="4014686"/>
            <a:ext cx="4831897"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Questions and conclusion</a:t>
            </a:r>
          </a:p>
        </p:txBody>
      </p:sp>
      <p:sp>
        <p:nvSpPr>
          <p:cNvPr id="16" name="TextBox 16"/>
          <p:cNvSpPr txBox="1"/>
          <p:nvPr/>
        </p:nvSpPr>
        <p:spPr>
          <a:xfrm>
            <a:off x="4876800" y="4013782"/>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07</a:t>
            </a:r>
          </a:p>
        </p:txBody>
      </p:sp>
      <p:sp>
        <p:nvSpPr>
          <p:cNvPr id="18" name="TextBox 18"/>
          <p:cNvSpPr txBox="1"/>
          <p:nvPr/>
        </p:nvSpPr>
        <p:spPr>
          <a:xfrm>
            <a:off x="1221798" y="4040439"/>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Different fields under AI</a:t>
            </a:r>
          </a:p>
        </p:txBody>
      </p:sp>
      <p:sp>
        <p:nvSpPr>
          <p:cNvPr id="19" name="TextBox 19"/>
          <p:cNvSpPr txBox="1"/>
          <p:nvPr/>
        </p:nvSpPr>
        <p:spPr>
          <a:xfrm>
            <a:off x="635224" y="3993949"/>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03</a:t>
            </a:r>
          </a:p>
        </p:txBody>
      </p:sp>
      <p:sp>
        <p:nvSpPr>
          <p:cNvPr id="21" name="TextBox 21"/>
          <p:cNvSpPr txBox="1"/>
          <p:nvPr/>
        </p:nvSpPr>
        <p:spPr>
          <a:xfrm>
            <a:off x="1264603" y="4589003"/>
            <a:ext cx="3431453"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How AI stands out</a:t>
            </a:r>
          </a:p>
        </p:txBody>
      </p:sp>
      <p:sp>
        <p:nvSpPr>
          <p:cNvPr id="22" name="TextBox 22"/>
          <p:cNvSpPr txBox="1"/>
          <p:nvPr/>
        </p:nvSpPr>
        <p:spPr>
          <a:xfrm>
            <a:off x="635224"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04</a:t>
            </a:r>
          </a:p>
        </p:txBody>
      </p:sp>
      <p:sp>
        <p:nvSpPr>
          <p:cNvPr id="24" name="TextBox 24"/>
          <p:cNvSpPr txBox="1"/>
          <p:nvPr/>
        </p:nvSpPr>
        <p:spPr>
          <a:xfrm>
            <a:off x="5472359" y="2898751"/>
            <a:ext cx="3323185" cy="261803"/>
          </a:xfrm>
          <a:prstGeom prst="rect">
            <a:avLst/>
          </a:prstGeom>
        </p:spPr>
        <p:txBody>
          <a:bodyPr wrap="square" lIns="0" tIns="0" rIns="0" bIns="0" rtlCol="0" anchor="t">
            <a:spAutoFit/>
          </a:bodyPr>
          <a:lstStyle/>
          <a:p>
            <a:pPr marL="285750" indent="-285750">
              <a:lnSpc>
                <a:spcPts val="2246"/>
              </a:lnSpc>
              <a:spcBef>
                <a:spcPct val="0"/>
              </a:spcBef>
              <a:buFont typeface="Wingdings" panose="05000000000000000000" pitchFamily="2" charset="2"/>
              <a:buChar char="Ø"/>
            </a:pPr>
            <a:r>
              <a:rPr lang="en-US" sz="1604">
                <a:solidFill>
                  <a:schemeClr val="bg1"/>
                </a:solidFill>
                <a:latin typeface="Avenir Bold"/>
              </a:rPr>
              <a:t>The Future of AI</a:t>
            </a:r>
          </a:p>
        </p:txBody>
      </p:sp>
      <p:sp>
        <p:nvSpPr>
          <p:cNvPr id="25" name="TextBox 25"/>
          <p:cNvSpPr txBox="1"/>
          <p:nvPr/>
        </p:nvSpPr>
        <p:spPr>
          <a:xfrm>
            <a:off x="4848132" y="2880361"/>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05</a:t>
            </a:r>
          </a:p>
        </p:txBody>
      </p:sp>
      <p:sp>
        <p:nvSpPr>
          <p:cNvPr id="26" name="TextBox 26"/>
          <p:cNvSpPr txBox="1"/>
          <p:nvPr/>
        </p:nvSpPr>
        <p:spPr>
          <a:xfrm>
            <a:off x="1264603" y="2879703"/>
            <a:ext cx="3345842"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Introduction</a:t>
            </a:r>
          </a:p>
        </p:txBody>
      </p:sp>
      <p:sp>
        <p:nvSpPr>
          <p:cNvPr id="28" name="TextBox 28"/>
          <p:cNvSpPr txBox="1"/>
          <p:nvPr/>
        </p:nvSpPr>
        <p:spPr>
          <a:xfrm>
            <a:off x="4876800" y="4560428"/>
            <a:ext cx="386102" cy="327344"/>
          </a:xfrm>
          <a:prstGeom prst="rect">
            <a:avLst/>
          </a:prstGeom>
        </p:spPr>
        <p:txBody>
          <a:bodyPr lIns="0" tIns="0" rIns="0" bIns="0" rtlCol="0" anchor="t">
            <a:spAutoFit/>
          </a:bodyPr>
          <a:lstStyle/>
          <a:p>
            <a:pPr algn="ctr">
              <a:lnSpc>
                <a:spcPts val="2713"/>
              </a:lnSpc>
              <a:spcBef>
                <a:spcPct val="0"/>
              </a:spcBef>
            </a:pPr>
            <a:r>
              <a:rPr lang="en-US" sz="1938">
                <a:solidFill>
                  <a:srgbClr val="FFFFEF"/>
                </a:solidFill>
                <a:latin typeface="AC Compacta Italics"/>
              </a:rPr>
              <a:t>08</a:t>
            </a:r>
          </a:p>
        </p:txBody>
      </p:sp>
      <p:sp>
        <p:nvSpPr>
          <p:cNvPr id="29" name="TextBox 29"/>
          <p:cNvSpPr txBox="1"/>
          <p:nvPr/>
        </p:nvSpPr>
        <p:spPr>
          <a:xfrm>
            <a:off x="5396252" y="4575486"/>
            <a:ext cx="4831897" cy="271741"/>
          </a:xfrm>
          <a:prstGeom prst="rect">
            <a:avLst/>
          </a:prstGeom>
        </p:spPr>
        <p:txBody>
          <a:bodyPr wrap="square" lIns="0" tIns="0" rIns="0" bIns="0" rtlCol="0" anchor="t">
            <a:spAutoFit/>
          </a:bodyPr>
          <a:lstStyle/>
          <a:p>
            <a:pPr marL="285750" indent="-285750">
              <a:lnSpc>
                <a:spcPts val="2261"/>
              </a:lnSpc>
              <a:spcBef>
                <a:spcPct val="0"/>
              </a:spcBef>
              <a:buFont typeface="Wingdings" panose="05000000000000000000" pitchFamily="2" charset="2"/>
              <a:buChar char="Ø"/>
            </a:pPr>
            <a:r>
              <a:rPr lang="en-US" sz="1615">
                <a:solidFill>
                  <a:schemeClr val="bg1"/>
                </a:solidFill>
                <a:latin typeface="Avenir Bold"/>
              </a:rPr>
              <a:t>References</a:t>
            </a:r>
            <a:r>
              <a:rPr lang="en-US" sz="1615">
                <a:solidFill>
                  <a:srgbClr val="151120"/>
                </a:solidFill>
                <a:latin typeface="Avenir Bold"/>
              </a:rPr>
              <a:t> </a:t>
            </a:r>
          </a:p>
        </p:txBody>
      </p:sp>
      <p:sp>
        <p:nvSpPr>
          <p:cNvPr id="30" name="Freeform 10">
            <a:extLst>
              <a:ext uri="{FF2B5EF4-FFF2-40B4-BE49-F238E27FC236}">
                <a16:creationId xmlns:a16="http://schemas.microsoft.com/office/drawing/2014/main" id="{4697D9EB-6616-09C8-67E4-8AAC4908FB31}"/>
              </a:ext>
            </a:extLst>
          </p:cNvPr>
          <p:cNvSpPr/>
          <p:nvPr/>
        </p:nvSpPr>
        <p:spPr>
          <a:xfrm>
            <a:off x="217222" y="16583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8"/>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753600" cy="7315200"/>
          </a:xfrm>
          <a:prstGeom prst="rect">
            <a:avLst/>
          </a:prstGeom>
        </p:spPr>
      </p:pic>
      <p:sp>
        <p:nvSpPr>
          <p:cNvPr id="3" name="Freeform 3"/>
          <p:cNvSpPr/>
          <p:nvPr/>
        </p:nvSpPr>
        <p:spPr>
          <a:xfrm>
            <a:off x="574874" y="2740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014899" y="233217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731520" y="2403559"/>
            <a:ext cx="4283379"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762000" y="2866184"/>
            <a:ext cx="3871563" cy="3495675"/>
          </a:xfrm>
          <a:prstGeom prst="rect">
            <a:avLst/>
          </a:prstGeom>
        </p:spPr>
        <p:txBody>
          <a:bodyPr wrap="square" lIns="0" tIns="0" rIns="0" bIns="0" rtlCol="0" anchor="t">
            <a:spAutoFit/>
          </a:bodyPr>
          <a:lstStyle/>
          <a:p>
            <a:pPr>
              <a:lnSpc>
                <a:spcPts val="2100"/>
              </a:lnSpc>
            </a:pPr>
            <a:r>
              <a:rPr lang="en-US" sz="1500">
                <a:solidFill>
                  <a:srgbClr val="FFFFFF"/>
                </a:solidFill>
                <a:latin typeface="Avenir Bold"/>
              </a:rPr>
              <a:t>Artificial intelligence (AI) is developing at a rapid pace. From generative language models like ChatGPT to advances in medical screening technology, policymakers and the developers of the technology alike believe that it could deliver fundamental change across almost every area of our lives. </a:t>
            </a:r>
          </a:p>
          <a:p>
            <a:pPr>
              <a:lnSpc>
                <a:spcPts val="2100"/>
              </a:lnSpc>
            </a:pPr>
            <a:endParaRPr lang="en-US" sz="1500">
              <a:solidFill>
                <a:srgbClr val="FFFFFF"/>
              </a:solidFill>
              <a:latin typeface="Avenir Bold"/>
            </a:endParaRPr>
          </a:p>
          <a:p>
            <a:pPr>
              <a:lnSpc>
                <a:spcPts val="2100"/>
              </a:lnSpc>
              <a:spcBef>
                <a:spcPct val="0"/>
              </a:spcBef>
            </a:pPr>
            <a:r>
              <a:rPr lang="en-US" sz="1500">
                <a:solidFill>
                  <a:srgbClr val="FFFFFF"/>
                </a:solidFill>
                <a:latin typeface="Avenir Bold"/>
              </a:rPr>
              <a:t>Artificial intelligence dates back to the late 1940s computer pioneers like Alan Turing and John von Neumann first started examining how machines could “think.” </a:t>
            </a:r>
          </a:p>
        </p:txBody>
      </p:sp>
      <p:sp>
        <p:nvSpPr>
          <p:cNvPr id="7" name="TextBox 7"/>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01</a:t>
            </a:r>
          </a:p>
        </p:txBody>
      </p:sp>
      <p:sp>
        <p:nvSpPr>
          <p:cNvPr id="8" name="TextBox 8"/>
          <p:cNvSpPr txBox="1"/>
          <p:nvPr/>
        </p:nvSpPr>
        <p:spPr>
          <a:xfrm>
            <a:off x="637505" y="756401"/>
            <a:ext cx="4625159" cy="1218090"/>
          </a:xfrm>
          <a:prstGeom prst="rect">
            <a:avLst/>
          </a:prstGeom>
        </p:spPr>
        <p:txBody>
          <a:bodyPr wrap="square" lIns="0" tIns="0" rIns="0" bIns="0" rtlCol="0" anchor="t">
            <a:spAutoFit/>
          </a:bodyPr>
          <a:lstStyle/>
          <a:p>
            <a:pPr marL="571500" indent="-571500" algn="r">
              <a:lnSpc>
                <a:spcPts val="11384"/>
              </a:lnSpc>
              <a:spcBef>
                <a:spcPct val="0"/>
              </a:spcBef>
              <a:buFont typeface="Wingdings" panose="05000000000000000000" pitchFamily="2" charset="2"/>
              <a:buChar char="Ø"/>
            </a:pPr>
            <a:r>
              <a:rPr lang="en-US" sz="3600">
                <a:solidFill>
                  <a:srgbClr val="273FFD"/>
                </a:solidFill>
                <a:latin typeface="Arial Black" panose="020B0A04020102020204" pitchFamily="34" charset="0"/>
              </a:rPr>
              <a:t>INTRODUCTION</a:t>
            </a:r>
            <a:endParaRPr lang="en-US" sz="8131">
              <a:solidFill>
                <a:srgbClr val="273FFD"/>
              </a:solidFill>
              <a:latin typeface="Arial Black" panose="020B0A04020102020204" pitchFamily="34" charset="0"/>
            </a:endParaRPr>
          </a:p>
        </p:txBody>
      </p:sp>
      <p:sp>
        <p:nvSpPr>
          <p:cNvPr id="9" name="Freeform 10">
            <a:extLst>
              <a:ext uri="{FF2B5EF4-FFF2-40B4-BE49-F238E27FC236}">
                <a16:creationId xmlns:a16="http://schemas.microsoft.com/office/drawing/2014/main" id="{0D7C5E26-8C32-1AE2-0880-5FE19B23CB49}"/>
              </a:ext>
            </a:extLst>
          </p:cNvPr>
          <p:cNvSpPr/>
          <p:nvPr/>
        </p:nvSpPr>
        <p:spPr>
          <a:xfrm>
            <a:off x="93339" y="64298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05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3080084" y="0"/>
            <a:ext cx="12833684" cy="7315200"/>
          </a:xfrm>
          <a:prstGeom prst="rect">
            <a:avLst/>
          </a:prstGeom>
        </p:spPr>
      </p:pic>
      <p:sp>
        <p:nvSpPr>
          <p:cNvPr id="3" name="Freeform 3"/>
          <p:cNvSpPr/>
          <p:nvPr/>
        </p:nvSpPr>
        <p:spPr>
          <a:xfrm>
            <a:off x="8229644" y="1151825"/>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V="1">
            <a:off x="1506506" y="2325877"/>
            <a:ext cx="5404305"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04082" y="225449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Freeform 6"/>
          <p:cNvSpPr/>
          <p:nvPr/>
        </p:nvSpPr>
        <p:spPr>
          <a:xfrm>
            <a:off x="731520" y="4637009"/>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7" name="Freeform 7"/>
          <p:cNvSpPr/>
          <p:nvPr/>
        </p:nvSpPr>
        <p:spPr>
          <a:xfrm>
            <a:off x="2091123" y="4637009"/>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8" name="TextBox 8"/>
          <p:cNvSpPr txBox="1"/>
          <p:nvPr/>
        </p:nvSpPr>
        <p:spPr>
          <a:xfrm>
            <a:off x="8237750" y="1241256"/>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02</a:t>
            </a:r>
          </a:p>
        </p:txBody>
      </p:sp>
      <p:sp>
        <p:nvSpPr>
          <p:cNvPr id="9" name="TextBox 9"/>
          <p:cNvSpPr txBox="1"/>
          <p:nvPr/>
        </p:nvSpPr>
        <p:spPr>
          <a:xfrm>
            <a:off x="219825" y="1060903"/>
            <a:ext cx="7252688" cy="903594"/>
          </a:xfrm>
          <a:prstGeom prst="rect">
            <a:avLst/>
          </a:prstGeom>
        </p:spPr>
        <p:txBody>
          <a:bodyPr lIns="0" tIns="0" rIns="0" bIns="0" rtlCol="0" anchor="t">
            <a:spAutoFit/>
          </a:bodyPr>
          <a:lstStyle/>
          <a:p>
            <a:pPr algn="just">
              <a:lnSpc>
                <a:spcPts val="7420"/>
              </a:lnSpc>
              <a:spcBef>
                <a:spcPct val="0"/>
              </a:spcBef>
            </a:pPr>
            <a:r>
              <a:rPr lang="en-US" sz="5300">
                <a:solidFill>
                  <a:srgbClr val="273FFD"/>
                </a:solidFill>
                <a:latin typeface="AC Compacta Italics"/>
              </a:rPr>
              <a:t>WHAT IS ARTIFICIAL INTELLIGENCE?</a:t>
            </a:r>
          </a:p>
        </p:txBody>
      </p:sp>
      <p:sp>
        <p:nvSpPr>
          <p:cNvPr id="10" name="TextBox 10"/>
          <p:cNvSpPr txBox="1"/>
          <p:nvPr/>
        </p:nvSpPr>
        <p:spPr>
          <a:xfrm>
            <a:off x="731520" y="4695894"/>
            <a:ext cx="4774073"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Narrow AI</a:t>
            </a:r>
          </a:p>
        </p:txBody>
      </p:sp>
      <p:sp>
        <p:nvSpPr>
          <p:cNvPr id="11" name="TextBox 11"/>
          <p:cNvSpPr txBox="1"/>
          <p:nvPr/>
        </p:nvSpPr>
        <p:spPr>
          <a:xfrm>
            <a:off x="731520" y="5221605"/>
            <a:ext cx="6019539" cy="1362075"/>
          </a:xfrm>
          <a:prstGeom prst="rect">
            <a:avLst/>
          </a:prstGeom>
        </p:spPr>
        <p:txBody>
          <a:bodyPr lIns="0" tIns="0" rIns="0" bIns="0" rtlCol="0" anchor="t">
            <a:spAutoFit/>
          </a:bodyPr>
          <a:lstStyle/>
          <a:p>
            <a:pPr>
              <a:lnSpc>
                <a:spcPts val="2100"/>
              </a:lnSpc>
            </a:pPr>
            <a:r>
              <a:rPr lang="en-US" sz="1500">
                <a:solidFill>
                  <a:srgbClr val="FFFFFF"/>
                </a:solidFill>
                <a:latin typeface="Avenir Bold"/>
              </a:rPr>
              <a:t>is designed to perform a specific task (such as speech recognition), using information from specific datasets, and cannot adapt to perform another task. These are often tools that aim to assist, rather than replace, the work of humans.</a:t>
            </a:r>
          </a:p>
          <a:p>
            <a:pPr>
              <a:lnSpc>
                <a:spcPts val="2100"/>
              </a:lnSpc>
              <a:spcBef>
                <a:spcPct val="0"/>
              </a:spcBef>
            </a:pPr>
            <a:endParaRPr lang="en-US" sz="1500">
              <a:solidFill>
                <a:srgbClr val="FFFFFF"/>
              </a:solidFill>
              <a:latin typeface="Avenir Bold"/>
            </a:endParaRPr>
          </a:p>
        </p:txBody>
      </p:sp>
      <p:sp>
        <p:nvSpPr>
          <p:cNvPr id="12" name="TextBox 12"/>
          <p:cNvSpPr txBox="1"/>
          <p:nvPr/>
        </p:nvSpPr>
        <p:spPr>
          <a:xfrm>
            <a:off x="646032" y="2616332"/>
            <a:ext cx="5945757" cy="16287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Artificial intelligence (AI) can take many forms. As such, there is no agreed single definition of what it encompasses. In broad terms, it can be regarded as the theory and development of computer systems able to perform tasks normally requiring human intelligence, such as visual perception, speech recognition, decision-making, and translation between languages</a:t>
            </a:r>
          </a:p>
        </p:txBody>
      </p:sp>
      <p:sp>
        <p:nvSpPr>
          <p:cNvPr id="13" name="Freeform 10">
            <a:extLst>
              <a:ext uri="{FF2B5EF4-FFF2-40B4-BE49-F238E27FC236}">
                <a16:creationId xmlns:a16="http://schemas.microsoft.com/office/drawing/2014/main" id="{4685B8CA-5501-46A8-D9FB-C037E8555318}"/>
              </a:ext>
            </a:extLst>
          </p:cNvPr>
          <p:cNvSpPr/>
          <p:nvPr/>
        </p:nvSpPr>
        <p:spPr>
          <a:xfrm>
            <a:off x="6173787" y="6108178"/>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a:stretch>
            <a:fillRect/>
          </a:stretch>
        </p:blipFill>
        <p:spPr>
          <a:xfrm>
            <a:off x="-3044501" y="20282"/>
            <a:ext cx="12798101" cy="7294918"/>
          </a:xfrm>
          <a:prstGeom prst="rect">
            <a:avLst/>
          </a:prstGeom>
        </p:spPr>
      </p:pic>
      <p:sp>
        <p:nvSpPr>
          <p:cNvPr id="3" name="Freeform 3"/>
          <p:cNvSpPr/>
          <p:nvPr/>
        </p:nvSpPr>
        <p:spPr>
          <a:xfrm>
            <a:off x="8293687" y="1047129"/>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flipH="1">
            <a:off x="2000250" y="2331153"/>
            <a:ext cx="4867213" cy="102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28137" y="271788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313142" y="1179440"/>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03</a:t>
            </a:r>
          </a:p>
        </p:txBody>
      </p:sp>
      <p:sp>
        <p:nvSpPr>
          <p:cNvPr id="7" name="TextBox 7"/>
          <p:cNvSpPr txBox="1"/>
          <p:nvPr/>
        </p:nvSpPr>
        <p:spPr>
          <a:xfrm>
            <a:off x="428137" y="2795979"/>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Artificial general intelligence</a:t>
            </a:r>
          </a:p>
        </p:txBody>
      </p:sp>
      <p:sp>
        <p:nvSpPr>
          <p:cNvPr id="8" name="TextBox 8"/>
          <p:cNvSpPr txBox="1"/>
          <p:nvPr/>
        </p:nvSpPr>
        <p:spPr>
          <a:xfrm>
            <a:off x="518505" y="3490509"/>
            <a:ext cx="5600510"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(AGI—also referred to as ‘strong’ AI) is an AI system that can undertake any intellectual task/problem that a human can. AGI is a system that can reason, analyse and achieve a level of understanding that is on a par with humans; something that has yet to be achieved by AI</a:t>
            </a:r>
          </a:p>
        </p:txBody>
      </p:sp>
      <p:sp>
        <p:nvSpPr>
          <p:cNvPr id="9" name="TextBox 9"/>
          <p:cNvSpPr txBox="1"/>
          <p:nvPr/>
        </p:nvSpPr>
        <p:spPr>
          <a:xfrm>
            <a:off x="1262621" y="5157384"/>
            <a:ext cx="5952007"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The US computer scientist Nils John Nilsson, for example, proposed that one way to test if a system had achieved AGI was if it could successfully learn the skills to perform the different jobs “ordinarily performed by humans”, from “knowledge work” (such as a Library assistant) to “manual labour” (such as a roofer).</a:t>
            </a:r>
          </a:p>
        </p:txBody>
      </p:sp>
      <p:sp>
        <p:nvSpPr>
          <p:cNvPr id="10" name="TextBox 10"/>
          <p:cNvSpPr txBox="1"/>
          <p:nvPr/>
        </p:nvSpPr>
        <p:spPr>
          <a:xfrm>
            <a:off x="223819" y="1047129"/>
            <a:ext cx="7237576" cy="903594"/>
          </a:xfrm>
          <a:prstGeom prst="rect">
            <a:avLst/>
          </a:prstGeom>
        </p:spPr>
        <p:txBody>
          <a:bodyPr lIns="0" tIns="0" rIns="0" bIns="0" rtlCol="0" anchor="t">
            <a:spAutoFit/>
          </a:bodyPr>
          <a:lstStyle/>
          <a:p>
            <a:pPr marL="0" lvl="0" indent="0" algn="just">
              <a:lnSpc>
                <a:spcPts val="7420"/>
              </a:lnSpc>
              <a:spcBef>
                <a:spcPct val="0"/>
              </a:spcBef>
            </a:pPr>
            <a:r>
              <a:rPr lang="en-US" sz="5300" u="none" strike="noStrike">
                <a:solidFill>
                  <a:srgbClr val="273FFD"/>
                </a:solidFill>
                <a:latin typeface="AC Compacta Italics"/>
              </a:rPr>
              <a:t>WHAT IS ARTIFICIAL INTELLIGENCE?</a:t>
            </a:r>
          </a:p>
        </p:txBody>
      </p:sp>
      <p:sp>
        <p:nvSpPr>
          <p:cNvPr id="11" name="Freeform 11"/>
          <p:cNvSpPr/>
          <p:nvPr/>
        </p:nvSpPr>
        <p:spPr>
          <a:xfrm>
            <a:off x="223819" y="2260799"/>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Freeform 10">
            <a:extLst>
              <a:ext uri="{FF2B5EF4-FFF2-40B4-BE49-F238E27FC236}">
                <a16:creationId xmlns:a16="http://schemas.microsoft.com/office/drawing/2014/main" id="{FA2B1D0B-D6C3-3F7E-B2C9-358CFE06C9E2}"/>
              </a:ext>
            </a:extLst>
          </p:cNvPr>
          <p:cNvSpPr/>
          <p:nvPr/>
        </p:nvSpPr>
        <p:spPr>
          <a:xfrm>
            <a:off x="6867463" y="626969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019291"/>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1953187"/>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04</a:t>
            </a:r>
          </a:p>
        </p:txBody>
      </p:sp>
      <p:sp>
        <p:nvSpPr>
          <p:cNvPr id="7" name="TextBox 7"/>
          <p:cNvSpPr txBox="1"/>
          <p:nvPr/>
        </p:nvSpPr>
        <p:spPr>
          <a:xfrm>
            <a:off x="731520" y="1036394"/>
            <a:ext cx="6109992" cy="773918"/>
          </a:xfrm>
          <a:prstGeom prst="rect">
            <a:avLst/>
          </a:prstGeom>
        </p:spPr>
        <p:txBody>
          <a:bodyPr lIns="0" tIns="0" rIns="0" bIns="0" rtlCol="0" anchor="t">
            <a:spAutoFit/>
          </a:bodyPr>
          <a:lstStyle/>
          <a:p>
            <a:pPr algn="just">
              <a:lnSpc>
                <a:spcPts val="6342"/>
              </a:lnSpc>
              <a:spcBef>
                <a:spcPct val="0"/>
              </a:spcBef>
            </a:pPr>
            <a:r>
              <a:rPr lang="en-US" sz="4530">
                <a:solidFill>
                  <a:srgbClr val="273FFD"/>
                </a:solidFill>
                <a:latin typeface="AC Compacta Italics"/>
              </a:rPr>
              <a:t>DIFFERENT FIELDS UNDER AI</a:t>
            </a:r>
          </a:p>
        </p:txBody>
      </p:sp>
      <p:sp>
        <p:nvSpPr>
          <p:cNvPr id="8" name="TextBox 8"/>
          <p:cNvSpPr txBox="1"/>
          <p:nvPr/>
        </p:nvSpPr>
        <p:spPr>
          <a:xfrm>
            <a:off x="731520" y="2943225"/>
            <a:ext cx="3686752"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Machine Learning (ML) makes computers learn from data and experience to improve their performance on some tasks or decision-making processes.</a:t>
            </a:r>
          </a:p>
          <a:p>
            <a:pPr algn="just">
              <a:lnSpc>
                <a:spcPts val="2100"/>
              </a:lnSpc>
              <a:spcBef>
                <a:spcPct val="0"/>
              </a:spcBef>
            </a:pPr>
            <a:endParaRPr lang="en-US" sz="1500">
              <a:solidFill>
                <a:srgbClr val="FFFFFF"/>
              </a:solidFill>
              <a:latin typeface="Avenir Bold"/>
            </a:endParaRPr>
          </a:p>
        </p:txBody>
      </p:sp>
      <p:sp>
        <p:nvSpPr>
          <p:cNvPr id="9" name="Freeform 9"/>
          <p:cNvSpPr/>
          <p:nvPr/>
        </p:nvSpPr>
        <p:spPr>
          <a:xfrm>
            <a:off x="731520" y="2246527"/>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21242" y="2324547"/>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Machine learning</a:t>
            </a:r>
          </a:p>
        </p:txBody>
      </p:sp>
      <p:sp>
        <p:nvSpPr>
          <p:cNvPr id="11" name="Freeform 11"/>
          <p:cNvSpPr/>
          <p:nvPr/>
        </p:nvSpPr>
        <p:spPr>
          <a:xfrm>
            <a:off x="676381" y="430530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2" name="TextBox 12"/>
          <p:cNvSpPr txBox="1"/>
          <p:nvPr/>
        </p:nvSpPr>
        <p:spPr>
          <a:xfrm>
            <a:off x="566103" y="4383320"/>
            <a:ext cx="3414470" cy="302260"/>
          </a:xfrm>
          <a:prstGeom prst="rect">
            <a:avLst/>
          </a:prstGeom>
        </p:spPr>
        <p:txBody>
          <a:bodyPr lIns="0" tIns="0" rIns="0" bIns="0" rtlCol="0" anchor="t">
            <a:spAutoFit/>
          </a:bodyPr>
          <a:lstStyle/>
          <a:p>
            <a:pPr algn="ctr">
              <a:lnSpc>
                <a:spcPts val="2240"/>
              </a:lnSpc>
              <a:spcBef>
                <a:spcPct val="0"/>
              </a:spcBef>
            </a:pPr>
            <a:r>
              <a:rPr lang="en-US" sz="1600">
                <a:solidFill>
                  <a:srgbClr val="FFFFEF"/>
                </a:solidFill>
                <a:latin typeface="Avenir Bold"/>
              </a:rPr>
              <a:t>Deep learning</a:t>
            </a:r>
          </a:p>
        </p:txBody>
      </p:sp>
      <p:sp>
        <p:nvSpPr>
          <p:cNvPr id="13" name="TextBox 13"/>
          <p:cNvSpPr txBox="1"/>
          <p:nvPr/>
        </p:nvSpPr>
        <p:spPr>
          <a:xfrm>
            <a:off x="731520" y="4982675"/>
            <a:ext cx="3686752" cy="13620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Deep learning is a type of machine learning whose design has been informed by the structure and function of the human brain and the way it transmits information</a:t>
            </a:r>
          </a:p>
        </p:txBody>
      </p:sp>
      <p:sp>
        <p:nvSpPr>
          <p:cNvPr id="14" name="Freeform 10">
            <a:extLst>
              <a:ext uri="{FF2B5EF4-FFF2-40B4-BE49-F238E27FC236}">
                <a16:creationId xmlns:a16="http://schemas.microsoft.com/office/drawing/2014/main" id="{38F2C420-E62B-8AAE-736A-097BEAEB57F4}"/>
              </a:ext>
            </a:extLst>
          </p:cNvPr>
          <p:cNvSpPr/>
          <p:nvPr/>
        </p:nvSpPr>
        <p:spPr>
          <a:xfrm>
            <a:off x="381000" y="85771"/>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574874" y="281228"/>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3847701" y="1885283"/>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a:off x="359903" y="1956663"/>
            <a:ext cx="3487798"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05</a:t>
            </a:r>
          </a:p>
        </p:txBody>
      </p:sp>
      <p:sp>
        <p:nvSpPr>
          <p:cNvPr id="7" name="TextBox 7"/>
          <p:cNvSpPr txBox="1"/>
          <p:nvPr/>
        </p:nvSpPr>
        <p:spPr>
          <a:xfrm>
            <a:off x="-76425" y="1092270"/>
            <a:ext cx="4694105" cy="684705"/>
          </a:xfrm>
          <a:prstGeom prst="rect">
            <a:avLst/>
          </a:prstGeom>
        </p:spPr>
        <p:txBody>
          <a:bodyPr lIns="0" tIns="0" rIns="0" bIns="0" rtlCol="0" anchor="t">
            <a:spAutoFit/>
          </a:bodyPr>
          <a:lstStyle/>
          <a:p>
            <a:pPr algn="r">
              <a:lnSpc>
                <a:spcPts val="5607"/>
              </a:lnSpc>
              <a:spcBef>
                <a:spcPct val="0"/>
              </a:spcBef>
            </a:pPr>
            <a:r>
              <a:rPr lang="en-US" sz="4005">
                <a:solidFill>
                  <a:srgbClr val="273FFD"/>
                </a:solidFill>
                <a:latin typeface="AC Compacta Italics"/>
              </a:rPr>
              <a:t>DIFFERENT FIELDS UNDER AI</a:t>
            </a:r>
          </a:p>
        </p:txBody>
      </p:sp>
      <p:sp>
        <p:nvSpPr>
          <p:cNvPr id="8" name="Freeform 8"/>
          <p:cNvSpPr/>
          <p:nvPr/>
        </p:nvSpPr>
        <p:spPr>
          <a:xfrm>
            <a:off x="359903"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203210" y="2226973"/>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359903" y="2288539"/>
            <a:ext cx="4257777" cy="344805"/>
          </a:xfrm>
          <a:prstGeom prst="rect">
            <a:avLst/>
          </a:prstGeom>
        </p:spPr>
        <p:txBody>
          <a:bodyPr lIns="0" tIns="0" rIns="0" bIns="0" rtlCol="0" anchor="t">
            <a:spAutoFit/>
          </a:bodyPr>
          <a:lstStyle/>
          <a:p>
            <a:pPr algn="ctr">
              <a:lnSpc>
                <a:spcPts val="2520"/>
              </a:lnSpc>
              <a:spcBef>
                <a:spcPct val="0"/>
              </a:spcBef>
            </a:pPr>
            <a:r>
              <a:rPr lang="en-US" sz="1800">
                <a:solidFill>
                  <a:srgbClr val="FFFFEF"/>
                </a:solidFill>
                <a:latin typeface="Avenir Bold"/>
              </a:rPr>
              <a:t>Neural networks</a:t>
            </a:r>
          </a:p>
        </p:txBody>
      </p:sp>
      <p:sp>
        <p:nvSpPr>
          <p:cNvPr id="11" name="TextBox 11"/>
          <p:cNvSpPr txBox="1"/>
          <p:nvPr/>
        </p:nvSpPr>
        <p:spPr>
          <a:xfrm>
            <a:off x="359903" y="3135271"/>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Artificial neural network learns by example, similarly to how humans learn from our parents, teachers, and peers.</a:t>
            </a:r>
          </a:p>
        </p:txBody>
      </p:sp>
      <p:sp>
        <p:nvSpPr>
          <p:cNvPr id="12" name="TextBox 12"/>
          <p:cNvSpPr txBox="1"/>
          <p:nvPr/>
        </p:nvSpPr>
        <p:spPr>
          <a:xfrm>
            <a:off x="359903" y="4344946"/>
            <a:ext cx="4257777" cy="828675"/>
          </a:xfrm>
          <a:prstGeom prst="rect">
            <a:avLst/>
          </a:prstGeom>
        </p:spPr>
        <p:txBody>
          <a:bodyPr lIns="0" tIns="0" rIns="0" bIns="0" rtlCol="0" anchor="t">
            <a:spAutoFit/>
          </a:bodyPr>
          <a:lstStyle/>
          <a:p>
            <a:pPr algn="just">
              <a:lnSpc>
                <a:spcPts val="2100"/>
              </a:lnSpc>
              <a:spcBef>
                <a:spcPct val="0"/>
              </a:spcBef>
            </a:pPr>
            <a:r>
              <a:rPr lang="en-US" sz="1500">
                <a:solidFill>
                  <a:srgbClr val="FFFFFF"/>
                </a:solidFill>
                <a:latin typeface="Avenir Bold"/>
              </a:rPr>
              <a:t>Each layer contains nodes (also known as neurons) which have weighted inputs that compute the output.</a:t>
            </a:r>
          </a:p>
        </p:txBody>
      </p:sp>
      <p:sp>
        <p:nvSpPr>
          <p:cNvPr id="13" name="Freeform 10">
            <a:extLst>
              <a:ext uri="{FF2B5EF4-FFF2-40B4-BE49-F238E27FC236}">
                <a16:creationId xmlns:a16="http://schemas.microsoft.com/office/drawing/2014/main" id="{255167DF-EBF9-A62F-0676-8CC9356685CF}"/>
              </a:ext>
            </a:extLst>
          </p:cNvPr>
          <p:cNvSpPr/>
          <p:nvPr/>
        </p:nvSpPr>
        <p:spPr>
          <a:xfrm>
            <a:off x="156872" y="6309089"/>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07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753600"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06</a:t>
            </a:r>
          </a:p>
        </p:txBody>
      </p:sp>
      <p:sp>
        <p:nvSpPr>
          <p:cNvPr id="5" name="TextBox 5"/>
          <p:cNvSpPr txBox="1"/>
          <p:nvPr/>
        </p:nvSpPr>
        <p:spPr>
          <a:xfrm>
            <a:off x="731520" y="584970"/>
            <a:ext cx="7738268" cy="854075"/>
          </a:xfrm>
          <a:prstGeom prst="rect">
            <a:avLst/>
          </a:prstGeom>
        </p:spPr>
        <p:txBody>
          <a:bodyPr lIns="0" tIns="0" rIns="0" bIns="0" rtlCol="0" anchor="t">
            <a:spAutoFit/>
          </a:bodyPr>
          <a:lstStyle/>
          <a:p>
            <a:pPr>
              <a:lnSpc>
                <a:spcPts val="7000"/>
              </a:lnSpc>
              <a:spcBef>
                <a:spcPct val="0"/>
              </a:spcBef>
            </a:pPr>
            <a:r>
              <a:rPr lang="en-US" sz="5000">
                <a:solidFill>
                  <a:srgbClr val="273FFD"/>
                </a:solidFill>
                <a:latin typeface="AC Compacta Italics"/>
              </a:rPr>
              <a:t>ARTIFICIAL INTELLIGENCE IN INDUSTRIES</a:t>
            </a:r>
          </a:p>
        </p:txBody>
      </p:sp>
      <p:sp>
        <p:nvSpPr>
          <p:cNvPr id="6" name="AutoShape 6"/>
          <p:cNvSpPr/>
          <p:nvPr/>
        </p:nvSpPr>
        <p:spPr>
          <a:xfrm>
            <a:off x="1506506" y="1778079"/>
            <a:ext cx="6246844"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7" name="Freeform 7"/>
          <p:cNvSpPr/>
          <p:nvPr/>
        </p:nvSpPr>
        <p:spPr>
          <a:xfrm>
            <a:off x="731520" y="1711975"/>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8" name="Freeform 8"/>
          <p:cNvSpPr/>
          <p:nvPr/>
        </p:nvSpPr>
        <p:spPr>
          <a:xfrm>
            <a:off x="731520" y="2169060"/>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810679" y="2177390"/>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731520" y="2247155"/>
            <a:ext cx="4403684" cy="318770"/>
          </a:xfrm>
          <a:prstGeom prst="rect">
            <a:avLst/>
          </a:prstGeom>
        </p:spPr>
        <p:txBody>
          <a:bodyPr lIns="0" tIns="0" rIns="0" bIns="0" rtlCol="0" anchor="t">
            <a:spAutoFit/>
          </a:bodyPr>
          <a:lstStyle/>
          <a:p>
            <a:pPr algn="ctr">
              <a:lnSpc>
                <a:spcPts val="2380"/>
              </a:lnSpc>
              <a:spcBef>
                <a:spcPct val="0"/>
              </a:spcBef>
            </a:pPr>
            <a:r>
              <a:rPr lang="en-US" sz="1700">
                <a:solidFill>
                  <a:srgbClr val="FFFFEF"/>
                </a:solidFill>
                <a:latin typeface="Avenir Bold"/>
              </a:rPr>
              <a:t>How AI stands out in different industries</a:t>
            </a:r>
          </a:p>
        </p:txBody>
      </p:sp>
      <p:sp>
        <p:nvSpPr>
          <p:cNvPr id="11" name="TextBox 11"/>
          <p:cNvSpPr txBox="1"/>
          <p:nvPr/>
        </p:nvSpPr>
        <p:spPr>
          <a:xfrm>
            <a:off x="731520" y="2793923"/>
            <a:ext cx="3414470" cy="32289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AI is a booming technology that the global community has accepted. It has been revolutionizing the industry from various sectors for quite some time. </a:t>
            </a: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Fully self-driving cars are now a reality. Tesla is the first company to make a car with all of the sensors, cameras, and software needed for a computer to drive itself from start to finish.</a:t>
            </a:r>
          </a:p>
        </p:txBody>
      </p:sp>
      <p:sp>
        <p:nvSpPr>
          <p:cNvPr id="12" name="Freeform 10">
            <a:extLst>
              <a:ext uri="{FF2B5EF4-FFF2-40B4-BE49-F238E27FC236}">
                <a16:creationId xmlns:a16="http://schemas.microsoft.com/office/drawing/2014/main" id="{960F74DC-8FEE-12D7-E056-384E45379162}"/>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1999" r="12000"/>
          <a:stretch>
            <a:fillRect/>
          </a:stretch>
        </p:blipFill>
        <p:spPr>
          <a:xfrm>
            <a:off x="0" y="0"/>
            <a:ext cx="9753600" cy="7315200"/>
          </a:xfrm>
          <a:prstGeom prst="rect">
            <a:avLst/>
          </a:prstGeom>
        </p:spPr>
      </p:pic>
      <p:sp>
        <p:nvSpPr>
          <p:cNvPr id="3" name="Freeform 3"/>
          <p:cNvSpPr/>
          <p:nvPr/>
        </p:nvSpPr>
        <p:spPr>
          <a:xfrm>
            <a:off x="574874"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Freeform 4"/>
          <p:cNvSpPr/>
          <p:nvPr/>
        </p:nvSpPr>
        <p:spPr>
          <a:xfrm rot="-10800000">
            <a:off x="5812200" y="200362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5" name="AutoShape 5"/>
          <p:cNvSpPr/>
          <p:nvPr/>
        </p:nvSpPr>
        <p:spPr>
          <a:xfrm flipH="1">
            <a:off x="512678" y="2075004"/>
            <a:ext cx="529952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07</a:t>
            </a:r>
          </a:p>
        </p:txBody>
      </p:sp>
      <p:sp>
        <p:nvSpPr>
          <p:cNvPr id="7" name="TextBox 7"/>
          <p:cNvSpPr txBox="1"/>
          <p:nvPr/>
        </p:nvSpPr>
        <p:spPr>
          <a:xfrm>
            <a:off x="512678" y="964912"/>
            <a:ext cx="7165287" cy="854075"/>
          </a:xfrm>
          <a:prstGeom prst="rect">
            <a:avLst/>
          </a:prstGeom>
        </p:spPr>
        <p:txBody>
          <a:bodyPr lIns="0" tIns="0" rIns="0" bIns="0" rtlCol="0" anchor="t">
            <a:spAutoFit/>
          </a:bodyPr>
          <a:lstStyle/>
          <a:p>
            <a:pPr marL="0" lvl="0" indent="0" algn="l">
              <a:lnSpc>
                <a:spcPts val="7000"/>
              </a:lnSpc>
              <a:spcBef>
                <a:spcPct val="0"/>
              </a:spcBef>
            </a:pPr>
            <a:r>
              <a:rPr lang="en-US" sz="5000">
                <a:solidFill>
                  <a:srgbClr val="273FFD"/>
                </a:solidFill>
                <a:latin typeface="AC Compacta Italics"/>
              </a:rPr>
              <a:t>ARTIFICIAL INTELLIGENCE IN INDUSTRIES</a:t>
            </a:r>
          </a:p>
        </p:txBody>
      </p:sp>
      <p:sp>
        <p:nvSpPr>
          <p:cNvPr id="8" name="Freeform 8"/>
          <p:cNvSpPr/>
          <p:nvPr/>
        </p:nvSpPr>
        <p:spPr>
          <a:xfrm>
            <a:off x="512678" y="2274104"/>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TextBox 9"/>
          <p:cNvSpPr txBox="1"/>
          <p:nvPr/>
        </p:nvSpPr>
        <p:spPr>
          <a:xfrm>
            <a:off x="-1391341" y="2317834"/>
            <a:ext cx="7021830"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The current state of AI</a:t>
            </a:r>
          </a:p>
        </p:txBody>
      </p:sp>
      <p:sp>
        <p:nvSpPr>
          <p:cNvPr id="10" name="TextBox 10"/>
          <p:cNvSpPr txBox="1"/>
          <p:nvPr/>
        </p:nvSpPr>
        <p:spPr>
          <a:xfrm>
            <a:off x="731520" y="3037204"/>
            <a:ext cx="3333651" cy="26955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The recent advancements in AI have led to the emergence of a new type of system called Generative Adversarial Networks (GANs), which generate realistic images, text, or audio. </a:t>
            </a: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The GPT3 model is an NLP model based on a deep learning algorithm called transformers.</a:t>
            </a:r>
          </a:p>
        </p:txBody>
      </p:sp>
      <p:sp>
        <p:nvSpPr>
          <p:cNvPr id="11" name="Freeform 10">
            <a:extLst>
              <a:ext uri="{FF2B5EF4-FFF2-40B4-BE49-F238E27FC236}">
                <a16:creationId xmlns:a16="http://schemas.microsoft.com/office/drawing/2014/main" id="{E94A9853-744E-B725-CC05-E5E2EFCCA878}"/>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6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462330" y="1499239"/>
            <a:ext cx="2571163"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329931" y="1437384"/>
            <a:ext cx="1784504" cy="142760"/>
          </a:xfrm>
          <a:custGeom>
            <a:avLst/>
            <a:gdLst/>
            <a:ahLst/>
            <a:cxnLst/>
            <a:rect l="l" t="t" r="r" b="b"/>
            <a:pathLst>
              <a:path w="1784504" h="142760">
                <a:moveTo>
                  <a:pt x="0" y="0"/>
                </a:moveTo>
                <a:lnTo>
                  <a:pt x="1784504" y="0"/>
                </a:lnTo>
                <a:lnTo>
                  <a:pt x="1784504"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08</a:t>
            </a:r>
          </a:p>
        </p:txBody>
      </p:sp>
      <p:sp>
        <p:nvSpPr>
          <p:cNvPr id="7" name="TextBox 7"/>
          <p:cNvSpPr txBox="1"/>
          <p:nvPr/>
        </p:nvSpPr>
        <p:spPr>
          <a:xfrm>
            <a:off x="1222183" y="584970"/>
            <a:ext cx="3319124" cy="1361459"/>
          </a:xfrm>
          <a:prstGeom prst="rect">
            <a:avLst/>
          </a:prstGeom>
        </p:spPr>
        <p:txBody>
          <a:bodyPr lIns="0" tIns="0" rIns="0" bIns="0" rtlCol="0" anchor="t">
            <a:spAutoFit/>
          </a:bodyPr>
          <a:lstStyle/>
          <a:p>
            <a:pPr algn="just">
              <a:lnSpc>
                <a:spcPts val="6609"/>
              </a:lnSpc>
            </a:pPr>
            <a:r>
              <a:rPr lang="en-US" sz="4720">
                <a:solidFill>
                  <a:srgbClr val="273FFD"/>
                </a:solidFill>
                <a:latin typeface="AC Compacta Italics"/>
              </a:rPr>
              <a:t>THE FUTURE OF AI</a:t>
            </a:r>
          </a:p>
          <a:p>
            <a:pPr algn="just">
              <a:lnSpc>
                <a:spcPts val="4224"/>
              </a:lnSpc>
              <a:spcBef>
                <a:spcPct val="0"/>
              </a:spcBef>
            </a:pPr>
            <a:endParaRPr lang="en-US" sz="4720">
              <a:solidFill>
                <a:srgbClr val="273FFD"/>
              </a:solidFill>
              <a:latin typeface="AC Compacta Italics"/>
            </a:endParaRPr>
          </a:p>
        </p:txBody>
      </p:sp>
      <p:sp>
        <p:nvSpPr>
          <p:cNvPr id="8" name="Freeform 8"/>
          <p:cNvSpPr/>
          <p:nvPr/>
        </p:nvSpPr>
        <p:spPr>
          <a:xfrm>
            <a:off x="619023"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9" name="Freeform 9"/>
          <p:cNvSpPr/>
          <p:nvPr/>
        </p:nvSpPr>
        <p:spPr>
          <a:xfrm>
            <a:off x="1462330" y="2738094"/>
            <a:ext cx="3414470" cy="524975"/>
          </a:xfrm>
          <a:custGeom>
            <a:avLst/>
            <a:gdLst/>
            <a:ahLst/>
            <a:cxnLst/>
            <a:rect l="l" t="t" r="r" b="b"/>
            <a:pathLst>
              <a:path w="3414470" h="524975">
                <a:moveTo>
                  <a:pt x="0" y="0"/>
                </a:moveTo>
                <a:lnTo>
                  <a:pt x="3414470" y="0"/>
                </a:lnTo>
                <a:lnTo>
                  <a:pt x="3414470" y="524974"/>
                </a:lnTo>
                <a:lnTo>
                  <a:pt x="0" y="524974"/>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TextBox 10"/>
          <p:cNvSpPr txBox="1"/>
          <p:nvPr/>
        </p:nvSpPr>
        <p:spPr>
          <a:xfrm>
            <a:off x="619023" y="2791349"/>
            <a:ext cx="4257777"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What to expect from AI</a:t>
            </a:r>
          </a:p>
        </p:txBody>
      </p:sp>
      <p:sp>
        <p:nvSpPr>
          <p:cNvPr id="11" name="TextBox 11"/>
          <p:cNvSpPr txBox="1"/>
          <p:nvPr/>
        </p:nvSpPr>
        <p:spPr>
          <a:xfrm>
            <a:off x="619023" y="3590925"/>
            <a:ext cx="3708213" cy="2162175"/>
          </a:xfrm>
          <a:prstGeom prst="rect">
            <a:avLst/>
          </a:prstGeom>
        </p:spPr>
        <p:txBody>
          <a:bodyPr lIns="0" tIns="0" rIns="0" bIns="0" rtlCol="0" anchor="t">
            <a:spAutoFit/>
          </a:bodyPr>
          <a:lstStyle/>
          <a:p>
            <a:pPr algn="just">
              <a:lnSpc>
                <a:spcPts val="2100"/>
              </a:lnSpc>
            </a:pPr>
            <a:r>
              <a:rPr lang="en-US" sz="1500">
                <a:solidFill>
                  <a:srgbClr val="FFFFFF"/>
                </a:solidFill>
                <a:latin typeface="Avenir Bold"/>
              </a:rPr>
              <a:t>Artificial intelligence has come a long way, but it’s about to make a huge leap. </a:t>
            </a:r>
          </a:p>
          <a:p>
            <a:pPr algn="just">
              <a:lnSpc>
                <a:spcPts val="2100"/>
              </a:lnSpc>
            </a:pPr>
            <a:endParaRPr lang="en-US" sz="1500">
              <a:solidFill>
                <a:srgbClr val="FFFFFF"/>
              </a:solidFill>
              <a:latin typeface="Avenir Bold"/>
            </a:endParaRPr>
          </a:p>
          <a:p>
            <a:pPr algn="just">
              <a:lnSpc>
                <a:spcPts val="2100"/>
              </a:lnSpc>
            </a:pPr>
            <a:endParaRPr lang="en-US" sz="1500">
              <a:solidFill>
                <a:srgbClr val="FFFFFF"/>
              </a:solidFill>
              <a:latin typeface="Avenir Bold"/>
            </a:endParaRPr>
          </a:p>
          <a:p>
            <a:pPr algn="just">
              <a:lnSpc>
                <a:spcPts val="2100"/>
              </a:lnSpc>
              <a:spcBef>
                <a:spcPct val="0"/>
              </a:spcBef>
            </a:pPr>
            <a:r>
              <a:rPr lang="en-US" sz="1500">
                <a:solidFill>
                  <a:srgbClr val="FFFFFF"/>
                </a:solidFill>
                <a:latin typeface="Avenir Bold"/>
              </a:rPr>
              <a:t>Artificial general intelligence (AGI), the kind of AI capable of doing any intellectual task that a human being can do</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571631"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TextBox 4"/>
          <p:cNvSpPr txBox="1"/>
          <p:nvPr/>
        </p:nvSpPr>
        <p:spPr>
          <a:xfrm>
            <a:off x="574874"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09</a:t>
            </a:r>
          </a:p>
        </p:txBody>
      </p:sp>
      <p:sp>
        <p:nvSpPr>
          <p:cNvPr id="5" name="TextBox 5"/>
          <p:cNvSpPr txBox="1"/>
          <p:nvPr/>
        </p:nvSpPr>
        <p:spPr>
          <a:xfrm>
            <a:off x="5024552" y="823076"/>
            <a:ext cx="6674279" cy="756278"/>
          </a:xfrm>
          <a:prstGeom prst="rect">
            <a:avLst/>
          </a:prstGeom>
        </p:spPr>
        <p:txBody>
          <a:bodyPr lIns="0" tIns="0" rIns="0" bIns="0" rtlCol="0" anchor="t">
            <a:spAutoFit/>
          </a:bodyPr>
          <a:lstStyle/>
          <a:p>
            <a:pPr marL="0" lvl="0" indent="0" algn="just">
              <a:lnSpc>
                <a:spcPts val="6184"/>
              </a:lnSpc>
              <a:spcBef>
                <a:spcPct val="0"/>
              </a:spcBef>
            </a:pPr>
            <a:r>
              <a:rPr lang="en-US" sz="4417">
                <a:solidFill>
                  <a:srgbClr val="273FFD"/>
                </a:solidFill>
                <a:latin typeface="AC Compacta Italics"/>
              </a:rPr>
              <a:t>THE FUTURE OF AI</a:t>
            </a:r>
          </a:p>
        </p:txBody>
      </p:sp>
      <p:sp>
        <p:nvSpPr>
          <p:cNvPr id="6" name="Freeform 6"/>
          <p:cNvSpPr/>
          <p:nvPr/>
        </p:nvSpPr>
        <p:spPr>
          <a:xfrm rot="-10800000">
            <a:off x="7017751" y="1707457"/>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7" name="AutoShape 7"/>
          <p:cNvSpPr/>
          <p:nvPr/>
        </p:nvSpPr>
        <p:spPr>
          <a:xfrm flipH="1">
            <a:off x="5024552" y="1778837"/>
            <a:ext cx="3222542" cy="0"/>
          </a:xfrm>
          <a:prstGeom prst="line">
            <a:avLst/>
          </a:prstGeom>
          <a:ln w="19050" cap="flat">
            <a:solidFill>
              <a:srgbClr val="4C91BD"/>
            </a:solidFill>
            <a:prstDash val="solid"/>
            <a:headEnd type="none" w="sm" len="sm"/>
            <a:tailEnd type="diamond" w="lg" len="lg"/>
          </a:ln>
        </p:spPr>
        <p:txBody>
          <a:bodyPr/>
          <a:lstStyle/>
          <a:p>
            <a:endParaRPr lang="en-US"/>
          </a:p>
        </p:txBody>
      </p:sp>
      <p:sp>
        <p:nvSpPr>
          <p:cNvPr id="8" name="TextBox 8"/>
          <p:cNvSpPr txBox="1"/>
          <p:nvPr/>
        </p:nvSpPr>
        <p:spPr>
          <a:xfrm>
            <a:off x="1987329" y="4691610"/>
            <a:ext cx="3464231" cy="1987409"/>
          </a:xfrm>
          <a:prstGeom prst="rect">
            <a:avLst/>
          </a:prstGeom>
        </p:spPr>
        <p:txBody>
          <a:bodyPr lIns="0" tIns="0" rIns="0" bIns="0" rtlCol="0" anchor="t">
            <a:spAutoFit/>
          </a:bodyPr>
          <a:lstStyle/>
          <a:p>
            <a:pPr algn="just">
              <a:lnSpc>
                <a:spcPts val="1934"/>
              </a:lnSpc>
              <a:spcBef>
                <a:spcPct val="0"/>
              </a:spcBef>
            </a:pPr>
            <a:r>
              <a:rPr lang="en-US" sz="1381">
                <a:solidFill>
                  <a:srgbClr val="FFFFFF"/>
                </a:solidFill>
                <a:latin typeface="Avenir Bold"/>
              </a:rPr>
              <a:t>The advent of AI is transforming the business landscape and changing people’s lives for the better. In the coming years, most industries will see a significant transformation due to new-age technologies like cloud computing, Internet of Things (IoT), and Big Data Analytics.</a:t>
            </a:r>
          </a:p>
        </p:txBody>
      </p:sp>
      <p:sp>
        <p:nvSpPr>
          <p:cNvPr id="9" name="Freeform 9"/>
          <p:cNvSpPr/>
          <p:nvPr/>
        </p:nvSpPr>
        <p:spPr>
          <a:xfrm>
            <a:off x="2053478"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0" name="Freeform 10"/>
          <p:cNvSpPr/>
          <p:nvPr/>
        </p:nvSpPr>
        <p:spPr>
          <a:xfrm>
            <a:off x="1871260" y="3922301"/>
            <a:ext cx="3414470" cy="524975"/>
          </a:xfrm>
          <a:custGeom>
            <a:avLst/>
            <a:gdLst/>
            <a:ahLst/>
            <a:cxnLst/>
            <a:rect l="l" t="t" r="r" b="b"/>
            <a:pathLst>
              <a:path w="3414470" h="524975">
                <a:moveTo>
                  <a:pt x="0" y="0"/>
                </a:moveTo>
                <a:lnTo>
                  <a:pt x="3414470" y="0"/>
                </a:lnTo>
                <a:lnTo>
                  <a:pt x="3414470" y="524975"/>
                </a:lnTo>
                <a:lnTo>
                  <a:pt x="0" y="524975"/>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US"/>
          </a:p>
        </p:txBody>
      </p:sp>
      <p:sp>
        <p:nvSpPr>
          <p:cNvPr id="11" name="TextBox 11"/>
          <p:cNvSpPr txBox="1"/>
          <p:nvPr/>
        </p:nvSpPr>
        <p:spPr>
          <a:xfrm>
            <a:off x="1409987" y="3966031"/>
            <a:ext cx="4701452" cy="361315"/>
          </a:xfrm>
          <a:prstGeom prst="rect">
            <a:avLst/>
          </a:prstGeom>
        </p:spPr>
        <p:txBody>
          <a:bodyPr lIns="0" tIns="0" rIns="0" bIns="0" rtlCol="0" anchor="t">
            <a:spAutoFit/>
          </a:bodyPr>
          <a:lstStyle/>
          <a:p>
            <a:pPr algn="ctr">
              <a:lnSpc>
                <a:spcPts val="2660"/>
              </a:lnSpc>
              <a:spcBef>
                <a:spcPct val="0"/>
              </a:spcBef>
            </a:pPr>
            <a:r>
              <a:rPr lang="en-US" sz="1900">
                <a:solidFill>
                  <a:srgbClr val="FFFFEF"/>
                </a:solidFill>
                <a:latin typeface="Avenir Bold"/>
              </a:rPr>
              <a:t>Next few years or decades</a:t>
            </a:r>
          </a:p>
        </p:txBody>
      </p:sp>
      <p:sp>
        <p:nvSpPr>
          <p:cNvPr id="12" name="Freeform 10">
            <a:extLst>
              <a:ext uri="{FF2B5EF4-FFF2-40B4-BE49-F238E27FC236}">
                <a16:creationId xmlns:a16="http://schemas.microsoft.com/office/drawing/2014/main" id="{9015EEFD-B85E-86ED-0F35-6ED92729819B}"/>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11"/>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14"/>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506506" y="2325877"/>
            <a:ext cx="4232426" cy="5276"/>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5946545" y="3902550"/>
            <a:ext cx="3439794" cy="828675"/>
          </a:xfrm>
          <a:prstGeom prst="rect">
            <a:avLst/>
          </a:prstGeom>
        </p:spPr>
        <p:txBody>
          <a:bodyPr lIns="0" tIns="0" rIns="0" bIns="0" rtlCol="0" anchor="t">
            <a:spAutoFit/>
          </a:bodyPr>
          <a:lstStyle/>
          <a:p>
            <a:pPr>
              <a:lnSpc>
                <a:spcPts val="2100"/>
              </a:lnSpc>
              <a:spcBef>
                <a:spcPct val="0"/>
              </a:spcBef>
            </a:pPr>
            <a:r>
              <a:rPr lang="en-US" sz="1500">
                <a:solidFill>
                  <a:srgbClr val="FFFFFF"/>
                </a:solidFill>
                <a:latin typeface="Avenir Bold"/>
              </a:rPr>
              <a:t> AI is a very powerful idea, but it’s not magic. The key thing to remember about AI is that it learns from data.</a:t>
            </a:r>
          </a:p>
        </p:txBody>
      </p:sp>
      <p:sp>
        <p:nvSpPr>
          <p:cNvPr id="7" name="TextBox 7"/>
          <p:cNvSpPr txBox="1"/>
          <p:nvPr/>
        </p:nvSpPr>
        <p:spPr>
          <a:xfrm>
            <a:off x="8469788" y="384963"/>
            <a:ext cx="708938" cy="523838"/>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10</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 CONCERNS SURROUNDING AI</a:t>
            </a:r>
          </a:p>
        </p:txBody>
      </p:sp>
      <p:sp>
        <p:nvSpPr>
          <p:cNvPr id="9" name="TextBox 9"/>
          <p:cNvSpPr txBox="1"/>
          <p:nvPr/>
        </p:nvSpPr>
        <p:spPr>
          <a:xfrm>
            <a:off x="572757" y="3369150"/>
            <a:ext cx="1632342" cy="13620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Data availability and quality are critical for training an AI system. </a:t>
            </a:r>
          </a:p>
        </p:txBody>
      </p:sp>
      <p:sp>
        <p:nvSpPr>
          <p:cNvPr id="10" name="Freeform 10">
            <a:extLst>
              <a:ext uri="{FF2B5EF4-FFF2-40B4-BE49-F238E27FC236}">
                <a16:creationId xmlns:a16="http://schemas.microsoft.com/office/drawing/2014/main" id="{6AD2DFA4-BB24-6042-68D6-61BD4A5267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3303"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1799937" y="2316352"/>
            <a:ext cx="4420420" cy="14801"/>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731520" y="2259772"/>
            <a:ext cx="1784504" cy="142760"/>
          </a:xfrm>
          <a:custGeom>
            <a:avLst/>
            <a:gdLst/>
            <a:ahLst/>
            <a:cxnLst/>
            <a:rect l="l" t="t" r="r" b="b"/>
            <a:pathLst>
              <a:path w="1784504" h="142760">
                <a:moveTo>
                  <a:pt x="0" y="0"/>
                </a:moveTo>
                <a:lnTo>
                  <a:pt x="1784504" y="0"/>
                </a:lnTo>
                <a:lnTo>
                  <a:pt x="1784504" y="142761"/>
                </a:lnTo>
                <a:lnTo>
                  <a:pt x="0" y="142761"/>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240878" y="3438774"/>
            <a:ext cx="2372846" cy="1739574"/>
          </a:xfrm>
          <a:prstGeom prst="rect">
            <a:avLst/>
          </a:prstGeom>
        </p:spPr>
        <p:txBody>
          <a:bodyPr lIns="0" tIns="0" rIns="0" bIns="0" rtlCol="0" anchor="t">
            <a:spAutoFit/>
          </a:bodyPr>
          <a:lstStyle/>
          <a:p>
            <a:pPr>
              <a:lnSpc>
                <a:spcPts val="2292"/>
              </a:lnSpc>
              <a:spcBef>
                <a:spcPct val="0"/>
              </a:spcBef>
            </a:pPr>
            <a:r>
              <a:rPr lang="en-US" sz="1637">
                <a:solidFill>
                  <a:srgbClr val="FFFFFF"/>
                </a:solidFill>
                <a:latin typeface="Avenir Bold"/>
              </a:rPr>
              <a:t>The advancement and usage of AI. These include data availability, computational power, and privacy, such as health data.</a:t>
            </a:r>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11</a:t>
            </a:r>
          </a:p>
        </p:txBody>
      </p:sp>
      <p:sp>
        <p:nvSpPr>
          <p:cNvPr id="8" name="TextBox 8"/>
          <p:cNvSpPr txBox="1"/>
          <p:nvPr/>
        </p:nvSpPr>
        <p:spPr>
          <a:xfrm>
            <a:off x="731520" y="1255202"/>
            <a:ext cx="5488837" cy="785496"/>
          </a:xfrm>
          <a:prstGeom prst="rect">
            <a:avLst/>
          </a:prstGeom>
        </p:spPr>
        <p:txBody>
          <a:bodyPr lIns="0" tIns="0" rIns="0" bIns="0" rtlCol="0" anchor="t">
            <a:spAutoFit/>
          </a:bodyPr>
          <a:lstStyle/>
          <a:p>
            <a:pPr algn="just">
              <a:lnSpc>
                <a:spcPts val="6579"/>
              </a:lnSpc>
              <a:spcBef>
                <a:spcPct val="0"/>
              </a:spcBef>
            </a:pPr>
            <a:r>
              <a:rPr lang="en-US" sz="4699">
                <a:solidFill>
                  <a:srgbClr val="02346D"/>
                </a:solidFill>
                <a:latin typeface="AC Compacta Italics"/>
              </a:rPr>
              <a:t>ADVANCEMENT AND USAGE OF AI</a:t>
            </a:r>
          </a:p>
        </p:txBody>
      </p:sp>
      <p:sp>
        <p:nvSpPr>
          <p:cNvPr id="9" name="TextBox 9"/>
          <p:cNvSpPr txBox="1"/>
          <p:nvPr/>
        </p:nvSpPr>
        <p:spPr>
          <a:xfrm>
            <a:off x="6386195" y="3761349"/>
            <a:ext cx="2965623" cy="1895475"/>
          </a:xfrm>
          <a:prstGeom prst="rect">
            <a:avLst/>
          </a:prstGeom>
        </p:spPr>
        <p:txBody>
          <a:bodyPr lIns="0" tIns="0" rIns="0" bIns="0" rtlCol="0" anchor="t">
            <a:spAutoFit/>
          </a:bodyPr>
          <a:lstStyle/>
          <a:p>
            <a:pPr>
              <a:lnSpc>
                <a:spcPts val="2100"/>
              </a:lnSpc>
              <a:spcBef>
                <a:spcPct val="0"/>
              </a:spcBef>
            </a:pPr>
            <a:r>
              <a:rPr lang="en-US" sz="1500">
                <a:solidFill>
                  <a:srgbClr val="FFFFFF"/>
                </a:solidFill>
                <a:latin typeface="Avenir Bold"/>
              </a:rPr>
              <a:t>For example, should we consider holding corporations responsible for the actions of intelligent machines they develop? Or should we consider holding machine developers accountable for their work?</a:t>
            </a:r>
          </a:p>
        </p:txBody>
      </p:sp>
      <p:sp>
        <p:nvSpPr>
          <p:cNvPr id="10" name="Freeform 10">
            <a:extLst>
              <a:ext uri="{FF2B5EF4-FFF2-40B4-BE49-F238E27FC236}">
                <a16:creationId xmlns:a16="http://schemas.microsoft.com/office/drawing/2014/main" id="{971BE0AC-4270-07CF-ECC1-683767D7E1C1}"/>
              </a:ext>
            </a:extLst>
          </p:cNvPr>
          <p:cNvSpPr/>
          <p:nvPr/>
        </p:nvSpPr>
        <p:spPr>
          <a:xfrm>
            <a:off x="313518" y="6222824"/>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47090"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469728" y="1683889"/>
            <a:ext cx="3504401"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723299" y="1642696"/>
            <a:ext cx="2719256" cy="1095375"/>
          </a:xfrm>
          <a:prstGeom prst="rect">
            <a:avLst/>
          </a:prstGeom>
        </p:spPr>
        <p:txBody>
          <a:bodyPr lIns="0" tIns="0" rIns="0" bIns="0" rtlCol="0" anchor="t">
            <a:spAutoFit/>
          </a:bodyPr>
          <a:lstStyle/>
          <a:p>
            <a:pPr>
              <a:lnSpc>
                <a:spcPts val="2100"/>
              </a:lnSpc>
            </a:pPr>
            <a:r>
              <a:rPr lang="en-US" sz="1500">
                <a:solidFill>
                  <a:srgbClr val="FFFFFF"/>
                </a:solidFill>
                <a:latin typeface="Avenir Bold"/>
              </a:rPr>
              <a:t>Is Artificial General Intelligence (AGI) Smarter than Humans?</a:t>
            </a:r>
          </a:p>
          <a:p>
            <a:pPr>
              <a:lnSpc>
                <a:spcPts val="2100"/>
              </a:lnSpc>
              <a:spcBef>
                <a:spcPct val="0"/>
              </a:spcBef>
            </a:pPr>
            <a:endParaRPr lang="en-US" sz="1500">
              <a:solidFill>
                <a:srgbClr val="FFFFFF"/>
              </a:solidFill>
              <a:latin typeface="Avenir Bold"/>
            </a:endParaRPr>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12</a:t>
            </a:r>
          </a:p>
        </p:txBody>
      </p:sp>
      <p:sp>
        <p:nvSpPr>
          <p:cNvPr id="8" name="TextBox 8"/>
          <p:cNvSpPr txBox="1"/>
          <p:nvPr/>
        </p:nvSpPr>
        <p:spPr>
          <a:xfrm>
            <a:off x="1267311" y="673459"/>
            <a:ext cx="2706818" cy="939050"/>
          </a:xfrm>
          <a:prstGeom prst="rect">
            <a:avLst/>
          </a:prstGeom>
        </p:spPr>
        <p:txBody>
          <a:bodyPr lIns="0" tIns="0" rIns="0" bIns="0" rtlCol="0" anchor="t">
            <a:spAutoFit/>
          </a:bodyPr>
          <a:lstStyle/>
          <a:p>
            <a:pPr algn="just">
              <a:lnSpc>
                <a:spcPts val="7616"/>
              </a:lnSpc>
              <a:spcBef>
                <a:spcPct val="0"/>
              </a:spcBef>
            </a:pPr>
            <a:r>
              <a:rPr lang="en-US" sz="5440">
                <a:solidFill>
                  <a:srgbClr val="02346D"/>
                </a:solidFill>
                <a:latin typeface="AC Compacta Italics"/>
              </a:rPr>
              <a:t>QUESTIONS ?</a:t>
            </a:r>
          </a:p>
        </p:txBody>
      </p:sp>
      <p:sp>
        <p:nvSpPr>
          <p:cNvPr id="9" name="TextBox 9"/>
          <p:cNvSpPr txBox="1"/>
          <p:nvPr/>
        </p:nvSpPr>
        <p:spPr>
          <a:xfrm>
            <a:off x="731520" y="4214777"/>
            <a:ext cx="2661184" cy="2368903"/>
          </a:xfrm>
          <a:prstGeom prst="rect">
            <a:avLst/>
          </a:prstGeom>
        </p:spPr>
        <p:txBody>
          <a:bodyPr lIns="0" tIns="0" rIns="0" bIns="0" rtlCol="0" anchor="t">
            <a:spAutoFit/>
          </a:bodyPr>
          <a:lstStyle/>
          <a:p>
            <a:pPr>
              <a:lnSpc>
                <a:spcPts val="2055"/>
              </a:lnSpc>
            </a:pPr>
            <a:r>
              <a:rPr lang="en-US" sz="1467">
                <a:solidFill>
                  <a:srgbClr val="FFFFFF"/>
                </a:solidFill>
                <a:latin typeface="Avenir Bold"/>
              </a:rPr>
              <a:t>Most researchers define AGI as having a level of intelligence that is equal to the capacity of the human brain, while artificial super intelligence (ASI) is a term ascribed to AI that can surpass human intelligence.</a:t>
            </a:r>
          </a:p>
          <a:p>
            <a:pPr>
              <a:lnSpc>
                <a:spcPts val="2055"/>
              </a:lnSpc>
              <a:spcBef>
                <a:spcPct val="0"/>
              </a:spcBef>
            </a:pPr>
            <a:endParaRPr lang="en-US" sz="1467">
              <a:solidFill>
                <a:srgbClr val="FFFFFF"/>
              </a:solidFill>
              <a:latin typeface="Avenir Bold"/>
            </a:endParaRPr>
          </a:p>
        </p:txBody>
      </p:sp>
      <p:sp>
        <p:nvSpPr>
          <p:cNvPr id="10" name="Freeform 10">
            <a:extLst>
              <a:ext uri="{FF2B5EF4-FFF2-40B4-BE49-F238E27FC236}">
                <a16:creationId xmlns:a16="http://schemas.microsoft.com/office/drawing/2014/main" id="{CC55B455-0C53-5D7A-B2BA-2EC05116626C}"/>
              </a:ext>
            </a:extLst>
          </p:cNvPr>
          <p:cNvSpPr/>
          <p:nvPr/>
        </p:nvSpPr>
        <p:spPr>
          <a:xfrm>
            <a:off x="8400397" y="6135668"/>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469728" y="1683889"/>
            <a:ext cx="3504401"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6459470" y="1755269"/>
            <a:ext cx="2719256" cy="561975"/>
          </a:xfrm>
          <a:prstGeom prst="rect">
            <a:avLst/>
          </a:prstGeom>
        </p:spPr>
        <p:txBody>
          <a:bodyPr lIns="0" tIns="0" rIns="0" bIns="0" rtlCol="0" anchor="t">
            <a:spAutoFit/>
          </a:bodyPr>
          <a:lstStyle/>
          <a:p>
            <a:pPr>
              <a:lnSpc>
                <a:spcPts val="2100"/>
              </a:lnSpc>
              <a:spcBef>
                <a:spcPct val="0"/>
              </a:spcBef>
            </a:pPr>
            <a:r>
              <a:rPr lang="en-US" sz="1500">
                <a:solidFill>
                  <a:srgbClr val="FFFFFF"/>
                </a:solidFill>
                <a:latin typeface="Avenir Bold"/>
              </a:rPr>
              <a:t>What Year Will AGI Be Fully Developed?</a:t>
            </a:r>
          </a:p>
        </p:txBody>
      </p:sp>
      <p:sp>
        <p:nvSpPr>
          <p:cNvPr id="7" name="TextBox 7"/>
          <p:cNvSpPr txBox="1"/>
          <p:nvPr/>
        </p:nvSpPr>
        <p:spPr>
          <a:xfrm>
            <a:off x="8469788" y="384963"/>
            <a:ext cx="708938" cy="523875"/>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13</a:t>
            </a:r>
          </a:p>
        </p:txBody>
      </p:sp>
      <p:sp>
        <p:nvSpPr>
          <p:cNvPr id="8" name="TextBox 8"/>
          <p:cNvSpPr txBox="1"/>
          <p:nvPr/>
        </p:nvSpPr>
        <p:spPr>
          <a:xfrm>
            <a:off x="1267311" y="673459"/>
            <a:ext cx="2706818" cy="1874680"/>
          </a:xfrm>
          <a:prstGeom prst="rect">
            <a:avLst/>
          </a:prstGeom>
        </p:spPr>
        <p:txBody>
          <a:bodyPr lIns="0" tIns="0" rIns="0" bIns="0" rtlCol="0" anchor="t">
            <a:spAutoFit/>
          </a:bodyPr>
          <a:lstStyle/>
          <a:p>
            <a:pPr algn="just">
              <a:lnSpc>
                <a:spcPts val="7616"/>
              </a:lnSpc>
              <a:spcBef>
                <a:spcPct val="0"/>
              </a:spcBef>
            </a:pPr>
            <a:r>
              <a:rPr lang="en-US" sz="5440">
                <a:solidFill>
                  <a:srgbClr val="02346D"/>
                </a:solidFill>
                <a:latin typeface="AC Compacta Italics"/>
              </a:rPr>
              <a:t>QUESTIONS ?</a:t>
            </a:r>
          </a:p>
          <a:p>
            <a:pPr algn="just">
              <a:lnSpc>
                <a:spcPts val="7616"/>
              </a:lnSpc>
              <a:spcBef>
                <a:spcPct val="0"/>
              </a:spcBef>
            </a:pPr>
            <a:endParaRPr lang="en-US" sz="5440">
              <a:solidFill>
                <a:srgbClr val="02346D"/>
              </a:solidFill>
              <a:latin typeface="AC Compacta Italics"/>
            </a:endParaRPr>
          </a:p>
        </p:txBody>
      </p:sp>
      <p:sp>
        <p:nvSpPr>
          <p:cNvPr id="9" name="TextBox 9"/>
          <p:cNvSpPr txBox="1"/>
          <p:nvPr/>
        </p:nvSpPr>
        <p:spPr>
          <a:xfrm>
            <a:off x="469728" y="3936968"/>
            <a:ext cx="2719256" cy="2162175"/>
          </a:xfrm>
          <a:prstGeom prst="rect">
            <a:avLst/>
          </a:prstGeom>
        </p:spPr>
        <p:txBody>
          <a:bodyPr lIns="0" tIns="0" rIns="0" bIns="0" rtlCol="0" anchor="t">
            <a:spAutoFit/>
          </a:bodyPr>
          <a:lstStyle/>
          <a:p>
            <a:pPr>
              <a:lnSpc>
                <a:spcPts val="2100"/>
              </a:lnSpc>
            </a:pPr>
            <a:r>
              <a:rPr lang="en-US" sz="1500">
                <a:solidFill>
                  <a:srgbClr val="FFFFFF"/>
                </a:solidFill>
                <a:latin typeface="Avenir Bold"/>
              </a:rPr>
              <a:t>Researchers have differing opinions regarding when they believe AGI can be achieved, with some predicting its creation as soon as 2030 to 2050, and some believing that it is downright impossible.</a:t>
            </a:r>
          </a:p>
          <a:p>
            <a:pPr>
              <a:lnSpc>
                <a:spcPts val="2100"/>
              </a:lnSpc>
              <a:spcBef>
                <a:spcPct val="0"/>
              </a:spcBef>
            </a:pPr>
            <a:endParaRPr lang="en-US" sz="1500">
              <a:solidFill>
                <a:srgbClr val="FFFFFF"/>
              </a:solidFill>
              <a:latin typeface="Avenir Bold"/>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4"/>
          <a:srcRect l="12376" r="12376"/>
          <a:stretch>
            <a:fillRect/>
          </a:stretch>
        </p:blipFill>
        <p:spPr>
          <a:xfrm>
            <a:off x="0" y="0"/>
            <a:ext cx="9753600" cy="7315200"/>
          </a:xfrm>
          <a:prstGeom prst="rect">
            <a:avLst/>
          </a:prstGeom>
        </p:spPr>
      </p:pic>
      <p:sp>
        <p:nvSpPr>
          <p:cNvPr id="3" name="Freeform 3"/>
          <p:cNvSpPr/>
          <p:nvPr/>
        </p:nvSpPr>
        <p:spPr>
          <a:xfrm>
            <a:off x="8469788" y="295532"/>
            <a:ext cx="708938" cy="702735"/>
          </a:xfrm>
          <a:custGeom>
            <a:avLst/>
            <a:gdLst/>
            <a:ahLst/>
            <a:cxnLst/>
            <a:rect l="l" t="t" r="r" b="b"/>
            <a:pathLst>
              <a:path w="708938" h="702735">
                <a:moveTo>
                  <a:pt x="0" y="0"/>
                </a:moveTo>
                <a:lnTo>
                  <a:pt x="708938" y="0"/>
                </a:lnTo>
                <a:lnTo>
                  <a:pt x="708938" y="702734"/>
                </a:lnTo>
                <a:lnTo>
                  <a:pt x="0" y="702734"/>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US"/>
          </a:p>
        </p:txBody>
      </p:sp>
      <p:sp>
        <p:nvSpPr>
          <p:cNvPr id="4" name="AutoShape 4"/>
          <p:cNvSpPr/>
          <p:nvPr/>
        </p:nvSpPr>
        <p:spPr>
          <a:xfrm>
            <a:off x="469728" y="1683889"/>
            <a:ext cx="3504401" cy="9525"/>
          </a:xfrm>
          <a:prstGeom prst="line">
            <a:avLst/>
          </a:prstGeom>
          <a:ln w="19050" cap="flat">
            <a:solidFill>
              <a:srgbClr val="4C91BD"/>
            </a:solidFill>
            <a:prstDash val="solid"/>
            <a:headEnd type="none" w="sm" len="sm"/>
            <a:tailEnd type="diamond" w="lg" len="lg"/>
          </a:ln>
        </p:spPr>
        <p:txBody>
          <a:bodyPr/>
          <a:lstStyle/>
          <a:p>
            <a:endParaRPr lang="en-US"/>
          </a:p>
        </p:txBody>
      </p:sp>
      <p:sp>
        <p:nvSpPr>
          <p:cNvPr id="5" name="Freeform 5"/>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US"/>
          </a:p>
        </p:txBody>
      </p:sp>
      <p:sp>
        <p:nvSpPr>
          <p:cNvPr id="6" name="TextBox 6"/>
          <p:cNvSpPr txBox="1"/>
          <p:nvPr/>
        </p:nvSpPr>
        <p:spPr>
          <a:xfrm>
            <a:off x="323178" y="2128720"/>
            <a:ext cx="2719256" cy="2407454"/>
          </a:xfrm>
          <a:prstGeom prst="rect">
            <a:avLst/>
          </a:prstGeom>
        </p:spPr>
        <p:txBody>
          <a:bodyPr lIns="0" tIns="0" rIns="0" bIns="0" rtlCol="0" anchor="t">
            <a:spAutoFit/>
          </a:bodyPr>
          <a:lstStyle/>
          <a:p>
            <a:pPr>
              <a:lnSpc>
                <a:spcPts val="2100"/>
              </a:lnSpc>
              <a:spcBef>
                <a:spcPct val="0"/>
              </a:spcBef>
            </a:pPr>
            <a:r>
              <a:rPr lang="en-GB" sz="1600" b="0" i="0">
                <a:solidFill>
                  <a:schemeClr val="bg1"/>
                </a:solidFill>
                <a:effectLst/>
                <a:latin typeface="Roboto" panose="02000000000000000000" pitchFamily="2" charset="0"/>
              </a:rPr>
              <a:t>Artificial intelligence (AI) is the intelligence of machines and the branch of computer science that aims to create it. AI is today’s dominant technology and will continue to be a significant factor in various industries for years to come</a:t>
            </a:r>
            <a:endParaRPr lang="en-US" sz="1500">
              <a:solidFill>
                <a:schemeClr val="bg1"/>
              </a:solidFill>
              <a:latin typeface="Avenir Bold"/>
            </a:endParaRPr>
          </a:p>
        </p:txBody>
      </p:sp>
      <p:sp>
        <p:nvSpPr>
          <p:cNvPr id="7" name="TextBox 7"/>
          <p:cNvSpPr txBox="1"/>
          <p:nvPr/>
        </p:nvSpPr>
        <p:spPr>
          <a:xfrm>
            <a:off x="8469788" y="384963"/>
            <a:ext cx="708938" cy="497187"/>
          </a:xfrm>
          <a:prstGeom prst="rect">
            <a:avLst/>
          </a:prstGeom>
        </p:spPr>
        <p:txBody>
          <a:bodyPr lIns="0" tIns="0" rIns="0" bIns="0" rtlCol="0" anchor="t">
            <a:spAutoFit/>
          </a:bodyPr>
          <a:lstStyle/>
          <a:p>
            <a:pPr algn="ctr">
              <a:lnSpc>
                <a:spcPts val="4200"/>
              </a:lnSpc>
              <a:spcBef>
                <a:spcPct val="0"/>
              </a:spcBef>
            </a:pPr>
            <a:r>
              <a:rPr lang="en-US" sz="3000">
                <a:solidFill>
                  <a:srgbClr val="02346D"/>
                </a:solidFill>
                <a:latin typeface="AC Compacta Italics"/>
              </a:rPr>
              <a:t>14</a:t>
            </a:r>
          </a:p>
        </p:txBody>
      </p:sp>
      <p:sp>
        <p:nvSpPr>
          <p:cNvPr id="8" name="TextBox 8"/>
          <p:cNvSpPr txBox="1"/>
          <p:nvPr/>
        </p:nvSpPr>
        <p:spPr>
          <a:xfrm>
            <a:off x="1267311" y="673459"/>
            <a:ext cx="2706818" cy="939050"/>
          </a:xfrm>
          <a:prstGeom prst="rect">
            <a:avLst/>
          </a:prstGeom>
        </p:spPr>
        <p:txBody>
          <a:bodyPr lIns="0" tIns="0" rIns="0" bIns="0" rtlCol="0" anchor="t">
            <a:spAutoFit/>
          </a:bodyPr>
          <a:lstStyle/>
          <a:p>
            <a:pPr algn="just">
              <a:lnSpc>
                <a:spcPts val="7616"/>
              </a:lnSpc>
              <a:spcBef>
                <a:spcPct val="0"/>
              </a:spcBef>
            </a:pPr>
            <a:r>
              <a:rPr lang="en-US" sz="5440">
                <a:solidFill>
                  <a:srgbClr val="02346D"/>
                </a:solidFill>
                <a:latin typeface="AC Compacta Italics"/>
              </a:rPr>
              <a:t>CONCLUSION</a:t>
            </a:r>
          </a:p>
        </p:txBody>
      </p:sp>
      <p:sp>
        <p:nvSpPr>
          <p:cNvPr id="9" name="TextBox 9"/>
          <p:cNvSpPr txBox="1"/>
          <p:nvPr/>
        </p:nvSpPr>
        <p:spPr>
          <a:xfrm>
            <a:off x="5887399" y="4641018"/>
            <a:ext cx="2719256" cy="1868845"/>
          </a:xfrm>
          <a:prstGeom prst="rect">
            <a:avLst/>
          </a:prstGeom>
        </p:spPr>
        <p:txBody>
          <a:bodyPr lIns="0" tIns="0" rIns="0" bIns="0" rtlCol="0" anchor="t">
            <a:spAutoFit/>
          </a:bodyPr>
          <a:lstStyle/>
          <a:p>
            <a:pPr>
              <a:lnSpc>
                <a:spcPts val="2100"/>
              </a:lnSpc>
            </a:pPr>
            <a:r>
              <a:rPr lang="en-GB" sz="1600" b="0" i="0">
                <a:solidFill>
                  <a:schemeClr val="bg1"/>
                </a:solidFill>
                <a:effectLst/>
                <a:latin typeface="Roboto" panose="02000000000000000000" pitchFamily="2" charset="0"/>
              </a:rPr>
              <a:t>As AI systems become more advanced, they are not only poised to disrupt multiple industries with their impact but also raise concerns about how we should handle such incredible power.</a:t>
            </a:r>
            <a:endParaRPr lang="en-US" sz="1500">
              <a:solidFill>
                <a:schemeClr val="bg1"/>
              </a:solidFill>
              <a:latin typeface="Avenir Bold"/>
            </a:endParaRPr>
          </a:p>
        </p:txBody>
      </p:sp>
      <p:sp>
        <p:nvSpPr>
          <p:cNvPr id="10" name="Freeform 10">
            <a:extLst>
              <a:ext uri="{FF2B5EF4-FFF2-40B4-BE49-F238E27FC236}">
                <a16:creationId xmlns:a16="http://schemas.microsoft.com/office/drawing/2014/main" id="{84C36496-9B1B-8B13-C122-0BE58F0BAE5D}"/>
              </a:ext>
            </a:extLst>
          </p:cNvPr>
          <p:cNvSpPr/>
          <p:nvPr/>
        </p:nvSpPr>
        <p:spPr>
          <a:xfrm>
            <a:off x="8342722" y="6098022"/>
            <a:ext cx="836004" cy="841262"/>
          </a:xfrm>
          <a:custGeom>
            <a:avLst/>
            <a:gdLst/>
            <a:ahLst/>
            <a:cxnLst/>
            <a:rect l="l" t="t" r="r" b="b"/>
            <a:pathLst>
              <a:path w="836004" h="841262">
                <a:moveTo>
                  <a:pt x="0" y="0"/>
                </a:moveTo>
                <a:lnTo>
                  <a:pt x="836004" y="0"/>
                </a:lnTo>
                <a:lnTo>
                  <a:pt x="836004" y="841262"/>
                </a:lnTo>
                <a:lnTo>
                  <a:pt x="0" y="841262"/>
                </a:lnTo>
                <a:lnTo>
                  <a:pt x="0" y="0"/>
                </a:lnTo>
                <a:close/>
              </a:path>
            </a:pathLst>
          </a:custGeom>
          <a:blipFill>
            <a:blip r:embed="rId9"/>
            <a:stretch>
              <a:fillRect/>
            </a:stretch>
          </a:blipFill>
        </p:spPr>
        <p:txBody>
          <a:bodyPr/>
          <a:lstStyle/>
          <a:p>
            <a:endParaRPr lang="en-US"/>
          </a:p>
        </p:txBody>
      </p:sp>
    </p:spTree>
    <p:extLst>
      <p:ext uri="{BB962C8B-B14F-4D97-AF65-F5344CB8AC3E}">
        <p14:creationId xmlns:p14="http://schemas.microsoft.com/office/powerpoint/2010/main" val="32380424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0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repeatCount="indefinite"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9753600" cy="7315200"/>
          </a:xfrm>
          <a:custGeom>
            <a:avLst/>
            <a:gdLst/>
            <a:ahLst/>
            <a:cxnLst/>
            <a:rect l="l" t="t" r="r" b="b"/>
            <a:pathLst>
              <a:path w="9753600" h="7315200">
                <a:moveTo>
                  <a:pt x="0" y="0"/>
                </a:moveTo>
                <a:lnTo>
                  <a:pt x="9753600" y="0"/>
                </a:lnTo>
                <a:lnTo>
                  <a:pt x="9753600" y="7315200"/>
                </a:lnTo>
                <a:lnTo>
                  <a:pt x="0" y="7315200"/>
                </a:lnTo>
                <a:lnTo>
                  <a:pt x="0" y="0"/>
                </a:lnTo>
                <a:close/>
              </a:path>
            </a:pathLst>
          </a:custGeom>
          <a:blipFill>
            <a:blip r:embed="rId2"/>
            <a:stretch>
              <a:fillRect l="-23891" r="-23891"/>
            </a:stretch>
          </a:blipFill>
        </p:spPr>
        <p:txBody>
          <a:bodyPr/>
          <a:lstStyle/>
          <a:p>
            <a:endParaRPr lang="en-US"/>
          </a:p>
        </p:txBody>
      </p:sp>
      <p:sp>
        <p:nvSpPr>
          <p:cNvPr id="3" name="Freeform 3"/>
          <p:cNvSpPr/>
          <p:nvPr/>
        </p:nvSpPr>
        <p:spPr>
          <a:xfrm>
            <a:off x="469728" y="1612509"/>
            <a:ext cx="1784504" cy="142760"/>
          </a:xfrm>
          <a:custGeom>
            <a:avLst/>
            <a:gdLst/>
            <a:ahLst/>
            <a:cxnLst/>
            <a:rect l="l" t="t" r="r" b="b"/>
            <a:pathLst>
              <a:path w="1784504" h="142760">
                <a:moveTo>
                  <a:pt x="0" y="0"/>
                </a:moveTo>
                <a:lnTo>
                  <a:pt x="1784505" y="0"/>
                </a:lnTo>
                <a:lnTo>
                  <a:pt x="1784505" y="142760"/>
                </a:lnTo>
                <a:lnTo>
                  <a:pt x="0" y="14276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US"/>
          </a:p>
        </p:txBody>
      </p:sp>
      <p:sp>
        <p:nvSpPr>
          <p:cNvPr id="4" name="TextBox 4"/>
          <p:cNvSpPr txBox="1"/>
          <p:nvPr/>
        </p:nvSpPr>
        <p:spPr>
          <a:xfrm>
            <a:off x="1208181" y="908384"/>
            <a:ext cx="2092102" cy="704125"/>
          </a:xfrm>
          <a:prstGeom prst="rect">
            <a:avLst/>
          </a:prstGeom>
        </p:spPr>
        <p:txBody>
          <a:bodyPr lIns="0" tIns="0" rIns="0" bIns="0" rtlCol="0" anchor="t">
            <a:spAutoFit/>
          </a:bodyPr>
          <a:lstStyle/>
          <a:p>
            <a:pPr algn="just">
              <a:lnSpc>
                <a:spcPts val="5886"/>
              </a:lnSpc>
              <a:spcBef>
                <a:spcPct val="0"/>
              </a:spcBef>
            </a:pPr>
            <a:r>
              <a:rPr lang="en-US" sz="4204">
                <a:solidFill>
                  <a:srgbClr val="02346D"/>
                </a:solidFill>
                <a:latin typeface="AC Compacta Italics"/>
              </a:rPr>
              <a:t>REFERECING</a:t>
            </a:r>
          </a:p>
        </p:txBody>
      </p:sp>
      <p:sp>
        <p:nvSpPr>
          <p:cNvPr id="5" name="AutoShape 5"/>
          <p:cNvSpPr/>
          <p:nvPr/>
        </p:nvSpPr>
        <p:spPr>
          <a:xfrm>
            <a:off x="1763919" y="1676489"/>
            <a:ext cx="1353409" cy="7400"/>
          </a:xfrm>
          <a:prstGeom prst="line">
            <a:avLst/>
          </a:prstGeom>
          <a:ln w="19050" cap="flat">
            <a:solidFill>
              <a:srgbClr val="4C91BD"/>
            </a:solidFill>
            <a:prstDash val="solid"/>
            <a:headEnd type="none" w="sm" len="sm"/>
            <a:tailEnd type="diamond" w="lg" len="lg"/>
          </a:ln>
        </p:spPr>
        <p:txBody>
          <a:bodyPr/>
          <a:lstStyle/>
          <a:p>
            <a:endParaRPr lang="en-US"/>
          </a:p>
        </p:txBody>
      </p:sp>
      <p:sp>
        <p:nvSpPr>
          <p:cNvPr id="6" name="TextBox 6"/>
          <p:cNvSpPr txBox="1"/>
          <p:nvPr/>
        </p:nvSpPr>
        <p:spPr>
          <a:xfrm>
            <a:off x="621891" y="2973724"/>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2</a:t>
            </a:r>
          </a:p>
        </p:txBody>
      </p:sp>
      <p:sp>
        <p:nvSpPr>
          <p:cNvPr id="7" name="TextBox 7"/>
          <p:cNvSpPr txBox="1"/>
          <p:nvPr/>
        </p:nvSpPr>
        <p:spPr>
          <a:xfrm>
            <a:off x="621891" y="3590925"/>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3</a:t>
            </a:r>
          </a:p>
        </p:txBody>
      </p:sp>
      <p:sp>
        <p:nvSpPr>
          <p:cNvPr id="8" name="TextBox 8"/>
          <p:cNvSpPr txBox="1"/>
          <p:nvPr/>
        </p:nvSpPr>
        <p:spPr>
          <a:xfrm>
            <a:off x="621891" y="2145049"/>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1</a:t>
            </a:r>
          </a:p>
        </p:txBody>
      </p:sp>
      <p:sp>
        <p:nvSpPr>
          <p:cNvPr id="9" name="TextBox 9"/>
          <p:cNvSpPr txBox="1"/>
          <p:nvPr/>
        </p:nvSpPr>
        <p:spPr>
          <a:xfrm>
            <a:off x="621891" y="4210050"/>
            <a:ext cx="1632342" cy="295275"/>
          </a:xfrm>
          <a:prstGeom prst="rect">
            <a:avLst/>
          </a:prstGeom>
        </p:spPr>
        <p:txBody>
          <a:bodyPr lIns="0" tIns="0" rIns="0" bIns="0" rtlCol="0" anchor="t">
            <a:spAutoFit/>
          </a:bodyPr>
          <a:lstStyle/>
          <a:p>
            <a:pPr algn="ctr">
              <a:lnSpc>
                <a:spcPts val="2100"/>
              </a:lnSpc>
              <a:spcBef>
                <a:spcPct val="0"/>
              </a:spcBef>
            </a:pPr>
            <a:r>
              <a:rPr lang="en-US" sz="1500">
                <a:solidFill>
                  <a:srgbClr val="FFFFFF"/>
                </a:solidFill>
                <a:latin typeface="Avenir Bold"/>
              </a:rPr>
              <a:t>4</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BA320488B44A44B86D7D1214440BBCC" ma:contentTypeVersion="6" ma:contentTypeDescription="Create a new document." ma:contentTypeScope="" ma:versionID="087dc74fab3980ed83285e0a017b1264">
  <xsd:schema xmlns:xsd="http://www.w3.org/2001/XMLSchema" xmlns:xs="http://www.w3.org/2001/XMLSchema" xmlns:p="http://schemas.microsoft.com/office/2006/metadata/properties" xmlns:ns2="0c3bee9f-8afb-42b0-b06d-82d7e39b6c42" xmlns:ns3="21809f32-1e9f-4ec7-9e49-2578c7830762" targetNamespace="http://schemas.microsoft.com/office/2006/metadata/properties" ma:root="true" ma:fieldsID="660695943fde93910124fd77ab8692b3" ns2:_="" ns3:_="">
    <xsd:import namespace="0c3bee9f-8afb-42b0-b06d-82d7e39b6c42"/>
    <xsd:import namespace="21809f32-1e9f-4ec7-9e49-2578c7830762"/>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c3bee9f-8afb-42b0-b06d-82d7e39b6c42"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09f32-1e9f-4ec7-9e49-2578c783076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21809f32-1e9f-4ec7-9e49-2578c7830762">
      <UserInfo>
        <DisplayName>Stefan Gabriel Ceausescu (2323372)</DisplayName>
        <AccountId>9</AccountId>
        <AccountType/>
      </UserInfo>
    </SharedWithUsers>
  </documentManagement>
</p:properties>
</file>

<file path=customXml/itemProps1.xml><?xml version="1.0" encoding="utf-8"?>
<ds:datastoreItem xmlns:ds="http://schemas.openxmlformats.org/officeDocument/2006/customXml" ds:itemID="{3DCA9FBF-4A79-49E9-A564-AD27615D1412}">
  <ds:schemaRefs>
    <ds:schemaRef ds:uri="0c3bee9f-8afb-42b0-b06d-82d7e39b6c42"/>
    <ds:schemaRef ds:uri="21809f32-1e9f-4ec7-9e49-2578c783076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7E7C659E-51B2-4853-B7AC-664B0A6FE69F}">
  <ds:schemaRefs>
    <ds:schemaRef ds:uri="http://schemas.microsoft.com/sharepoint/v3/contenttype/forms"/>
  </ds:schemaRefs>
</ds:datastoreItem>
</file>

<file path=customXml/itemProps3.xml><?xml version="1.0" encoding="utf-8"?>
<ds:datastoreItem xmlns:ds="http://schemas.openxmlformats.org/officeDocument/2006/customXml" ds:itemID="{0D1B68B1-5B43-460A-BA61-A9C64538292F}">
  <ds:schemaRefs>
    <ds:schemaRef ds:uri="0c3bee9f-8afb-42b0-b06d-82d7e39b6c42"/>
    <ds:schemaRef ds:uri="21809f32-1e9f-4ec7-9e49-2578c783076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17</Slides>
  <Notes>1</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Rise of AI Generation </dc:title>
  <cp:revision>2</cp:revision>
  <dcterms:created xsi:type="dcterms:W3CDTF">2006-08-16T00:00:00Z</dcterms:created>
  <dcterms:modified xsi:type="dcterms:W3CDTF">2024-03-23T14:20:57Z</dcterms:modified>
  <dc:identifier>DAF-MrEOx5Y</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0x0101007BA320488B44A44B86D7D1214440BBCC</vt:lpwstr>
  </property>
</Properties>
</file>