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notesMasterIdLst>
    <p:notesMasterId r:id="rId51"/>
  </p:notesMasterIdLst>
  <p:handoutMasterIdLst>
    <p:handoutMasterId r:id="rId52"/>
  </p:handoutMasterIdLst>
  <p:sldIdLst>
    <p:sldId id="257" r:id="rId6"/>
    <p:sldId id="379" r:id="rId7"/>
    <p:sldId id="849" r:id="rId8"/>
    <p:sldId id="734" r:id="rId9"/>
    <p:sldId id="740" r:id="rId10"/>
    <p:sldId id="651" r:id="rId11"/>
    <p:sldId id="653" r:id="rId12"/>
    <p:sldId id="652" r:id="rId13"/>
    <p:sldId id="741" r:id="rId14"/>
    <p:sldId id="756" r:id="rId15"/>
    <p:sldId id="844" r:id="rId16"/>
    <p:sldId id="854" r:id="rId17"/>
    <p:sldId id="575" r:id="rId18"/>
    <p:sldId id="573" r:id="rId19"/>
    <p:sldId id="578" r:id="rId20"/>
    <p:sldId id="853" r:id="rId21"/>
    <p:sldId id="732" r:id="rId22"/>
    <p:sldId id="841" r:id="rId23"/>
    <p:sldId id="738" r:id="rId24"/>
    <p:sldId id="860" r:id="rId25"/>
    <p:sldId id="861" r:id="rId26"/>
    <p:sldId id="862" r:id="rId27"/>
    <p:sldId id="657" r:id="rId28"/>
    <p:sldId id="662" r:id="rId29"/>
    <p:sldId id="663" r:id="rId30"/>
    <p:sldId id="664" r:id="rId31"/>
    <p:sldId id="858" r:id="rId32"/>
    <p:sldId id="641" r:id="rId33"/>
    <p:sldId id="642" r:id="rId34"/>
    <p:sldId id="855" r:id="rId35"/>
    <p:sldId id="856" r:id="rId36"/>
    <p:sldId id="777" r:id="rId37"/>
    <p:sldId id="396" r:id="rId38"/>
    <p:sldId id="833" r:id="rId39"/>
    <p:sldId id="834" r:id="rId40"/>
    <p:sldId id="780" r:id="rId41"/>
    <p:sldId id="859" r:id="rId42"/>
    <p:sldId id="648" r:id="rId43"/>
    <p:sldId id="649" r:id="rId44"/>
    <p:sldId id="415" r:id="rId45"/>
    <p:sldId id="753" r:id="rId46"/>
    <p:sldId id="637" r:id="rId47"/>
    <p:sldId id="581" r:id="rId48"/>
    <p:sldId id="309" r:id="rId49"/>
    <p:sldId id="850"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22D14C-F6B6-26ED-6882-3109EC5EBC29}" v="2" dt="2024-02-13T12:29:05.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microsoft.com/office/2016/11/relationships/changesInfo" Target="changesInfos/changesInfo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o Leung" userId="S::z.leung@uwtsd.ac.uk::a08ca5a1-307c-496d-ab60-1a1000b53ffc" providerId="AD" clId="Web-{BBE2B1C2-8770-6E37-10D8-2729EECC47D0}"/>
    <pc:docChg chg="addSld delSld modSld sldOrd addMainMaster">
      <pc:chgData name="Zeno Leung" userId="S::z.leung@uwtsd.ac.uk::a08ca5a1-307c-496d-ab60-1a1000b53ffc" providerId="AD" clId="Web-{BBE2B1C2-8770-6E37-10D8-2729EECC47D0}" dt="2024-02-03T18:15:58.224" v="789" actId="20577"/>
      <pc:docMkLst>
        <pc:docMk/>
      </pc:docMkLst>
      <pc:sldChg chg="modSp">
        <pc:chgData name="Zeno Leung" userId="S::z.leung@uwtsd.ac.uk::a08ca5a1-307c-496d-ab60-1a1000b53ffc" providerId="AD" clId="Web-{BBE2B1C2-8770-6E37-10D8-2729EECC47D0}" dt="2024-02-03T18:15:58.224" v="789" actId="20577"/>
        <pc:sldMkLst>
          <pc:docMk/>
          <pc:sldMk cId="220843487" sldId="379"/>
        </pc:sldMkLst>
        <pc:spChg chg="mod">
          <ac:chgData name="Zeno Leung" userId="S::z.leung@uwtsd.ac.uk::a08ca5a1-307c-496d-ab60-1a1000b53ffc" providerId="AD" clId="Web-{BBE2B1C2-8770-6E37-10D8-2729EECC47D0}" dt="2024-02-03T18:15:58.224" v="789" actId="20577"/>
          <ac:spMkLst>
            <pc:docMk/>
            <pc:sldMk cId="220843487" sldId="379"/>
            <ac:spMk id="3" creationId="{00000000-0000-0000-0000-000000000000}"/>
          </ac:spMkLst>
        </pc:spChg>
      </pc:sldChg>
      <pc:sldChg chg="del">
        <pc:chgData name="Zeno Leung" userId="S::z.leung@uwtsd.ac.uk::a08ca5a1-307c-496d-ab60-1a1000b53ffc" providerId="AD" clId="Web-{BBE2B1C2-8770-6E37-10D8-2729EECC47D0}" dt="2024-02-03T16:25:06.191" v="34"/>
        <pc:sldMkLst>
          <pc:docMk/>
          <pc:sldMk cId="1612694448" sldId="385"/>
        </pc:sldMkLst>
      </pc:sldChg>
      <pc:sldChg chg="del">
        <pc:chgData name="Zeno Leung" userId="S::z.leung@uwtsd.ac.uk::a08ca5a1-307c-496d-ab60-1a1000b53ffc" providerId="AD" clId="Web-{BBE2B1C2-8770-6E37-10D8-2729EECC47D0}" dt="2024-02-03T16:25:32.941" v="40"/>
        <pc:sldMkLst>
          <pc:docMk/>
          <pc:sldMk cId="3455822962" sldId="411"/>
        </pc:sldMkLst>
      </pc:sldChg>
      <pc:sldChg chg="add del">
        <pc:chgData name="Zeno Leung" userId="S::z.leung@uwtsd.ac.uk::a08ca5a1-307c-496d-ab60-1a1000b53ffc" providerId="AD" clId="Web-{BBE2B1C2-8770-6E37-10D8-2729EECC47D0}" dt="2024-02-03T16:45:56.963" v="317"/>
        <pc:sldMkLst>
          <pc:docMk/>
          <pc:sldMk cId="283907740" sldId="412"/>
        </pc:sldMkLst>
      </pc:sldChg>
      <pc:sldChg chg="del">
        <pc:chgData name="Zeno Leung" userId="S::z.leung@uwtsd.ac.uk::a08ca5a1-307c-496d-ab60-1a1000b53ffc" providerId="AD" clId="Web-{BBE2B1C2-8770-6E37-10D8-2729EECC47D0}" dt="2024-02-03T17:21:03.704" v="351"/>
        <pc:sldMkLst>
          <pc:docMk/>
          <pc:sldMk cId="808015008" sldId="495"/>
        </pc:sldMkLst>
      </pc:sldChg>
      <pc:sldChg chg="add del">
        <pc:chgData name="Zeno Leung" userId="S::z.leung@uwtsd.ac.uk::a08ca5a1-307c-496d-ab60-1a1000b53ffc" providerId="AD" clId="Web-{BBE2B1C2-8770-6E37-10D8-2729EECC47D0}" dt="2024-02-03T16:49:52.188" v="342"/>
        <pc:sldMkLst>
          <pc:docMk/>
          <pc:sldMk cId="3688775377" sldId="561"/>
        </pc:sldMkLst>
      </pc:sldChg>
      <pc:sldChg chg="addSp modSp add del mod modClrScheme chgLayout">
        <pc:chgData name="Zeno Leung" userId="S::z.leung@uwtsd.ac.uk::a08ca5a1-307c-496d-ab60-1a1000b53ffc" providerId="AD" clId="Web-{BBE2B1C2-8770-6E37-10D8-2729EECC47D0}" dt="2024-02-03T17:35:04.830" v="414" actId="1076"/>
        <pc:sldMkLst>
          <pc:docMk/>
          <pc:sldMk cId="2948777975" sldId="573"/>
        </pc:sldMkLst>
        <pc:spChg chg="mod">
          <ac:chgData name="Zeno Leung" userId="S::z.leung@uwtsd.ac.uk::a08ca5a1-307c-496d-ab60-1a1000b53ffc" providerId="AD" clId="Web-{BBE2B1C2-8770-6E37-10D8-2729EECC47D0}" dt="2024-02-03T16:48:42.920" v="333"/>
          <ac:spMkLst>
            <pc:docMk/>
            <pc:sldMk cId="2948777975" sldId="573"/>
            <ac:spMk id="2" creationId="{61F43352-9BEA-45AA-ACDE-B6B9469D345A}"/>
          </ac:spMkLst>
        </pc:spChg>
        <pc:spChg chg="mod">
          <ac:chgData name="Zeno Leung" userId="S::z.leung@uwtsd.ac.uk::a08ca5a1-307c-496d-ab60-1a1000b53ffc" providerId="AD" clId="Web-{BBE2B1C2-8770-6E37-10D8-2729EECC47D0}" dt="2024-02-03T16:48:37.092" v="332"/>
          <ac:spMkLst>
            <pc:docMk/>
            <pc:sldMk cId="2948777975" sldId="573"/>
            <ac:spMk id="3" creationId="{8B0F20EC-9D8C-42E1-955A-A070E3299297}"/>
          </ac:spMkLst>
        </pc:spChg>
        <pc:picChg chg="add mod">
          <ac:chgData name="Zeno Leung" userId="S::z.leung@uwtsd.ac.uk::a08ca5a1-307c-496d-ab60-1a1000b53ffc" providerId="AD" clId="Web-{BBE2B1C2-8770-6E37-10D8-2729EECC47D0}" dt="2024-02-03T17:35:02.095" v="413" actId="1076"/>
          <ac:picMkLst>
            <pc:docMk/>
            <pc:sldMk cId="2948777975" sldId="573"/>
            <ac:picMk id="4" creationId="{93C51437-A3EC-2D23-7D1A-E687DFB85AD1}"/>
          </ac:picMkLst>
        </pc:picChg>
        <pc:picChg chg="add mod">
          <ac:chgData name="Zeno Leung" userId="S::z.leung@uwtsd.ac.uk::a08ca5a1-307c-496d-ab60-1a1000b53ffc" providerId="AD" clId="Web-{BBE2B1C2-8770-6E37-10D8-2729EECC47D0}" dt="2024-02-03T17:35:04.830" v="414" actId="1076"/>
          <ac:picMkLst>
            <pc:docMk/>
            <pc:sldMk cId="2948777975" sldId="573"/>
            <ac:picMk id="5" creationId="{6EA3148E-2169-3052-1038-08692F623DBC}"/>
          </ac:picMkLst>
        </pc:picChg>
      </pc:sldChg>
      <pc:sldChg chg="add del">
        <pc:chgData name="Zeno Leung" userId="S::z.leung@uwtsd.ac.uk::a08ca5a1-307c-496d-ab60-1a1000b53ffc" providerId="AD" clId="Web-{BBE2B1C2-8770-6E37-10D8-2729EECC47D0}" dt="2024-02-03T16:41:17.705" v="215"/>
        <pc:sldMkLst>
          <pc:docMk/>
          <pc:sldMk cId="1325472963" sldId="574"/>
        </pc:sldMkLst>
      </pc:sldChg>
      <pc:sldChg chg="addSp modSp add del ord">
        <pc:chgData name="Zeno Leung" userId="S::z.leung@uwtsd.ac.uk::a08ca5a1-307c-496d-ab60-1a1000b53ffc" providerId="AD" clId="Web-{BBE2B1C2-8770-6E37-10D8-2729EECC47D0}" dt="2024-02-03T17:35:10.861" v="416" actId="1076"/>
        <pc:sldMkLst>
          <pc:docMk/>
          <pc:sldMk cId="2588740760" sldId="575"/>
        </pc:sldMkLst>
        <pc:spChg chg="mod">
          <ac:chgData name="Zeno Leung" userId="S::z.leung@uwtsd.ac.uk::a08ca5a1-307c-496d-ab60-1a1000b53ffc" providerId="AD" clId="Web-{BBE2B1C2-8770-6E37-10D8-2729EECC47D0}" dt="2024-02-03T16:48:53.671" v="334"/>
          <ac:spMkLst>
            <pc:docMk/>
            <pc:sldMk cId="2588740760" sldId="575"/>
            <ac:spMk id="3" creationId="{03FD9006-AF15-4105-A203-508CA9EA8969}"/>
          </ac:spMkLst>
        </pc:spChg>
        <pc:picChg chg="add mod">
          <ac:chgData name="Zeno Leung" userId="S::z.leung@uwtsd.ac.uk::a08ca5a1-307c-496d-ab60-1a1000b53ffc" providerId="AD" clId="Web-{BBE2B1C2-8770-6E37-10D8-2729EECC47D0}" dt="2024-02-03T17:35:07.908" v="415" actId="1076"/>
          <ac:picMkLst>
            <pc:docMk/>
            <pc:sldMk cId="2588740760" sldId="575"/>
            <ac:picMk id="4" creationId="{A58D22C4-EE41-4AEC-93A3-66235C2A882F}"/>
          </ac:picMkLst>
        </pc:picChg>
        <pc:picChg chg="add mod">
          <ac:chgData name="Zeno Leung" userId="S::z.leung@uwtsd.ac.uk::a08ca5a1-307c-496d-ab60-1a1000b53ffc" providerId="AD" clId="Web-{BBE2B1C2-8770-6E37-10D8-2729EECC47D0}" dt="2024-02-03T17:35:10.861" v="416" actId="1076"/>
          <ac:picMkLst>
            <pc:docMk/>
            <pc:sldMk cId="2588740760" sldId="575"/>
            <ac:picMk id="5" creationId="{68845DA7-4AFA-3077-A516-E55D8DFF8A3F}"/>
          </ac:picMkLst>
        </pc:picChg>
      </pc:sldChg>
      <pc:sldChg chg="delSp add del">
        <pc:chgData name="Zeno Leung" userId="S::z.leung@uwtsd.ac.uk::a08ca5a1-307c-496d-ab60-1a1000b53ffc" providerId="AD" clId="Web-{BBE2B1C2-8770-6E37-10D8-2729EECC47D0}" dt="2024-02-03T16:45:49.322" v="316"/>
        <pc:sldMkLst>
          <pc:docMk/>
          <pc:sldMk cId="3696759024" sldId="576"/>
        </pc:sldMkLst>
        <pc:picChg chg="del">
          <ac:chgData name="Zeno Leung" userId="S::z.leung@uwtsd.ac.uk::a08ca5a1-307c-496d-ab60-1a1000b53ffc" providerId="AD" clId="Web-{BBE2B1C2-8770-6E37-10D8-2729EECC47D0}" dt="2024-02-03T16:44:42.930" v="303"/>
          <ac:picMkLst>
            <pc:docMk/>
            <pc:sldMk cId="3696759024" sldId="576"/>
            <ac:picMk id="5" creationId="{A58D22C4-EE41-4AEC-93A3-66235C2A882F}"/>
          </ac:picMkLst>
        </pc:picChg>
      </pc:sldChg>
      <pc:sldChg chg="modSp add del">
        <pc:chgData name="Zeno Leung" userId="S::z.leung@uwtsd.ac.uk::a08ca5a1-307c-496d-ab60-1a1000b53ffc" providerId="AD" clId="Web-{BBE2B1C2-8770-6E37-10D8-2729EECC47D0}" dt="2024-02-03T17:59:45.499" v="621" actId="20577"/>
        <pc:sldMkLst>
          <pc:docMk/>
          <pc:sldMk cId="2483341472" sldId="578"/>
        </pc:sldMkLst>
        <pc:spChg chg="mod">
          <ac:chgData name="Zeno Leung" userId="S::z.leung@uwtsd.ac.uk::a08ca5a1-307c-496d-ab60-1a1000b53ffc" providerId="AD" clId="Web-{BBE2B1C2-8770-6E37-10D8-2729EECC47D0}" dt="2024-02-03T17:59:45.499" v="621" actId="20577"/>
          <ac:spMkLst>
            <pc:docMk/>
            <pc:sldMk cId="2483341472" sldId="578"/>
            <ac:spMk id="2" creationId="{72584437-9893-403E-8874-9DF265BE235E}"/>
          </ac:spMkLst>
        </pc:spChg>
        <pc:spChg chg="mod">
          <ac:chgData name="Zeno Leung" userId="S::z.leung@uwtsd.ac.uk::a08ca5a1-307c-496d-ab60-1a1000b53ffc" providerId="AD" clId="Web-{BBE2B1C2-8770-6E37-10D8-2729EECC47D0}" dt="2024-02-03T16:49:22.781" v="340" actId="20577"/>
          <ac:spMkLst>
            <pc:docMk/>
            <pc:sldMk cId="2483341472" sldId="578"/>
            <ac:spMk id="3" creationId="{776D7853-4266-4722-BBCB-045824471067}"/>
          </ac:spMkLst>
        </pc:spChg>
      </pc:sldChg>
      <pc:sldChg chg="del">
        <pc:chgData name="Zeno Leung" userId="S::z.leung@uwtsd.ac.uk::a08ca5a1-307c-496d-ab60-1a1000b53ffc" providerId="AD" clId="Web-{BBE2B1C2-8770-6E37-10D8-2729EECC47D0}" dt="2024-02-03T17:23:49.710" v="363"/>
        <pc:sldMkLst>
          <pc:docMk/>
          <pc:sldMk cId="3092626218" sldId="650"/>
        </pc:sldMkLst>
      </pc:sldChg>
      <pc:sldChg chg="add del">
        <pc:chgData name="Zeno Leung" userId="S::z.leung@uwtsd.ac.uk::a08ca5a1-307c-496d-ab60-1a1000b53ffc" providerId="AD" clId="Web-{BBE2B1C2-8770-6E37-10D8-2729EECC47D0}" dt="2024-02-03T16:22:17.233" v="20"/>
        <pc:sldMkLst>
          <pc:docMk/>
          <pc:sldMk cId="3417157661" sldId="651"/>
        </pc:sldMkLst>
      </pc:sldChg>
      <pc:sldChg chg="add del">
        <pc:chgData name="Zeno Leung" userId="S::z.leung@uwtsd.ac.uk::a08ca5a1-307c-496d-ab60-1a1000b53ffc" providerId="AD" clId="Web-{BBE2B1C2-8770-6E37-10D8-2729EECC47D0}" dt="2024-02-03T16:22:17.139" v="18"/>
        <pc:sldMkLst>
          <pc:docMk/>
          <pc:sldMk cId="1040731540" sldId="652"/>
        </pc:sldMkLst>
      </pc:sldChg>
      <pc:sldChg chg="add del">
        <pc:chgData name="Zeno Leung" userId="S::z.leung@uwtsd.ac.uk::a08ca5a1-307c-496d-ab60-1a1000b53ffc" providerId="AD" clId="Web-{BBE2B1C2-8770-6E37-10D8-2729EECC47D0}" dt="2024-02-03T16:22:17.186" v="19"/>
        <pc:sldMkLst>
          <pc:docMk/>
          <pc:sldMk cId="1859943984" sldId="653"/>
        </pc:sldMkLst>
      </pc:sldChg>
      <pc:sldChg chg="del">
        <pc:chgData name="Zeno Leung" userId="S::z.leung@uwtsd.ac.uk::a08ca5a1-307c-496d-ab60-1a1000b53ffc" providerId="AD" clId="Web-{BBE2B1C2-8770-6E37-10D8-2729EECC47D0}" dt="2024-02-03T17:23:31.819" v="362"/>
        <pc:sldMkLst>
          <pc:docMk/>
          <pc:sldMk cId="2499182054" sldId="680"/>
        </pc:sldMkLst>
      </pc:sldChg>
      <pc:sldChg chg="del">
        <pc:chgData name="Zeno Leung" userId="S::z.leung@uwtsd.ac.uk::a08ca5a1-307c-496d-ab60-1a1000b53ffc" providerId="AD" clId="Web-{BBE2B1C2-8770-6E37-10D8-2729EECC47D0}" dt="2024-02-03T17:21:05.767" v="352"/>
        <pc:sldMkLst>
          <pc:docMk/>
          <pc:sldMk cId="1395217601" sldId="684"/>
        </pc:sldMkLst>
      </pc:sldChg>
      <pc:sldChg chg="addSp delSp modSp add del">
        <pc:chgData name="Zeno Leung" userId="S::z.leung@uwtsd.ac.uk::a08ca5a1-307c-496d-ab60-1a1000b53ffc" providerId="AD" clId="Web-{BBE2B1C2-8770-6E37-10D8-2729EECC47D0}" dt="2024-02-03T18:13:10.890" v="732" actId="20577"/>
        <pc:sldMkLst>
          <pc:docMk/>
          <pc:sldMk cId="4265882719" sldId="732"/>
        </pc:sldMkLst>
        <pc:spChg chg="del mod">
          <ac:chgData name="Zeno Leung" userId="S::z.leung@uwtsd.ac.uk::a08ca5a1-307c-496d-ab60-1a1000b53ffc" providerId="AD" clId="Web-{BBE2B1C2-8770-6E37-10D8-2729EECC47D0}" dt="2024-02-03T16:48:01.498" v="330"/>
          <ac:spMkLst>
            <pc:docMk/>
            <pc:sldMk cId="4265882719" sldId="732"/>
            <ac:spMk id="2" creationId="{6638FE6F-5AD4-4C1B-B870-A196D3994B78}"/>
          </ac:spMkLst>
        </pc:spChg>
        <pc:spChg chg="mod">
          <ac:chgData name="Zeno Leung" userId="S::z.leung@uwtsd.ac.uk::a08ca5a1-307c-496d-ab60-1a1000b53ffc" providerId="AD" clId="Web-{BBE2B1C2-8770-6E37-10D8-2729EECC47D0}" dt="2024-02-03T18:13:10.890" v="732" actId="20577"/>
          <ac:spMkLst>
            <pc:docMk/>
            <pc:sldMk cId="4265882719" sldId="732"/>
            <ac:spMk id="3" creationId="{E7ED8083-565F-474C-9466-1BB026204632}"/>
          </ac:spMkLst>
        </pc:spChg>
        <pc:spChg chg="add del mod">
          <ac:chgData name="Zeno Leung" userId="S::z.leung@uwtsd.ac.uk::a08ca5a1-307c-496d-ab60-1a1000b53ffc" providerId="AD" clId="Web-{BBE2B1C2-8770-6E37-10D8-2729EECC47D0}" dt="2024-02-03T16:48:06.716" v="331"/>
          <ac:spMkLst>
            <pc:docMk/>
            <pc:sldMk cId="4265882719" sldId="732"/>
            <ac:spMk id="5" creationId="{9B618604-100F-45A9-ED4F-E00D1E9FB948}"/>
          </ac:spMkLst>
        </pc:spChg>
      </pc:sldChg>
      <pc:sldChg chg="add del">
        <pc:chgData name="Zeno Leung" userId="S::z.leung@uwtsd.ac.uk::a08ca5a1-307c-496d-ab60-1a1000b53ffc" providerId="AD" clId="Web-{BBE2B1C2-8770-6E37-10D8-2729EECC47D0}" dt="2024-02-03T16:22:17.311" v="22"/>
        <pc:sldMkLst>
          <pc:docMk/>
          <pc:sldMk cId="2607141280" sldId="734"/>
        </pc:sldMkLst>
      </pc:sldChg>
      <pc:sldChg chg="del">
        <pc:chgData name="Zeno Leung" userId="S::z.leung@uwtsd.ac.uk::a08ca5a1-307c-496d-ab60-1a1000b53ffc" providerId="AD" clId="Web-{BBE2B1C2-8770-6E37-10D8-2729EECC47D0}" dt="2024-02-03T16:25:09.628" v="36"/>
        <pc:sldMkLst>
          <pc:docMk/>
          <pc:sldMk cId="805922553" sldId="736"/>
        </pc:sldMkLst>
      </pc:sldChg>
      <pc:sldChg chg="add del">
        <pc:chgData name="Zeno Leung" userId="S::z.leung@uwtsd.ac.uk::a08ca5a1-307c-496d-ab60-1a1000b53ffc" providerId="AD" clId="Web-{BBE2B1C2-8770-6E37-10D8-2729EECC47D0}" dt="2024-02-03T16:25:16.785" v="38"/>
        <pc:sldMkLst>
          <pc:docMk/>
          <pc:sldMk cId="162274565" sldId="737"/>
        </pc:sldMkLst>
      </pc:sldChg>
      <pc:sldChg chg="add del">
        <pc:chgData name="Zeno Leung" userId="S::z.leung@uwtsd.ac.uk::a08ca5a1-307c-496d-ab60-1a1000b53ffc" providerId="AD" clId="Web-{BBE2B1C2-8770-6E37-10D8-2729EECC47D0}" dt="2024-02-03T16:22:17.280" v="21"/>
        <pc:sldMkLst>
          <pc:docMk/>
          <pc:sldMk cId="2831554555" sldId="740"/>
        </pc:sldMkLst>
      </pc:sldChg>
      <pc:sldChg chg="add del">
        <pc:chgData name="Zeno Leung" userId="S::z.leung@uwtsd.ac.uk::a08ca5a1-307c-496d-ab60-1a1000b53ffc" providerId="AD" clId="Web-{BBE2B1C2-8770-6E37-10D8-2729EECC47D0}" dt="2024-02-03T16:22:17.093" v="17"/>
        <pc:sldMkLst>
          <pc:docMk/>
          <pc:sldMk cId="1169580761" sldId="741"/>
        </pc:sldMkLst>
      </pc:sldChg>
      <pc:sldChg chg="add del">
        <pc:chgData name="Zeno Leung" userId="S::z.leung@uwtsd.ac.uk::a08ca5a1-307c-496d-ab60-1a1000b53ffc" providerId="AD" clId="Web-{BBE2B1C2-8770-6E37-10D8-2729EECC47D0}" dt="2024-02-03T16:22:17.046" v="16"/>
        <pc:sldMkLst>
          <pc:docMk/>
          <pc:sldMk cId="1026473898" sldId="756"/>
        </pc:sldMkLst>
      </pc:sldChg>
      <pc:sldChg chg="del">
        <pc:chgData name="Zeno Leung" userId="S::z.leung@uwtsd.ac.uk::a08ca5a1-307c-496d-ab60-1a1000b53ffc" providerId="AD" clId="Web-{BBE2B1C2-8770-6E37-10D8-2729EECC47D0}" dt="2024-02-03T16:25:33.894" v="41"/>
        <pc:sldMkLst>
          <pc:docMk/>
          <pc:sldMk cId="1629419326" sldId="757"/>
        </pc:sldMkLst>
      </pc:sldChg>
      <pc:sldChg chg="del">
        <pc:chgData name="Zeno Leung" userId="S::z.leung@uwtsd.ac.uk::a08ca5a1-307c-496d-ab60-1a1000b53ffc" providerId="AD" clId="Web-{BBE2B1C2-8770-6E37-10D8-2729EECC47D0}" dt="2024-02-03T16:25:07.831" v="35"/>
        <pc:sldMkLst>
          <pc:docMk/>
          <pc:sldMk cId="183280398" sldId="842"/>
        </pc:sldMkLst>
      </pc:sldChg>
      <pc:sldChg chg="del">
        <pc:chgData name="Zeno Leung" userId="S::z.leung@uwtsd.ac.uk::a08ca5a1-307c-496d-ab60-1a1000b53ffc" providerId="AD" clId="Web-{BBE2B1C2-8770-6E37-10D8-2729EECC47D0}" dt="2024-02-03T16:25:32.160" v="39"/>
        <pc:sldMkLst>
          <pc:docMk/>
          <pc:sldMk cId="309226676" sldId="843"/>
        </pc:sldMkLst>
      </pc:sldChg>
      <pc:sldChg chg="addSp delSp modSp add del mod modClrScheme chgLayout">
        <pc:chgData name="Zeno Leung" userId="S::z.leung@uwtsd.ac.uk::a08ca5a1-307c-496d-ab60-1a1000b53ffc" providerId="AD" clId="Web-{BBE2B1C2-8770-6E37-10D8-2729EECC47D0}" dt="2024-02-03T17:45:02.176" v="426"/>
        <pc:sldMkLst>
          <pc:docMk/>
          <pc:sldMk cId="4153229183" sldId="844"/>
        </pc:sldMkLst>
        <pc:spChg chg="mod ord">
          <ac:chgData name="Zeno Leung" userId="S::z.leung@uwtsd.ac.uk::a08ca5a1-307c-496d-ab60-1a1000b53ffc" providerId="AD" clId="Web-{BBE2B1C2-8770-6E37-10D8-2729EECC47D0}" dt="2024-02-03T17:44:50.925" v="423"/>
          <ac:spMkLst>
            <pc:docMk/>
            <pc:sldMk cId="4153229183" sldId="844"/>
            <ac:spMk id="2" creationId="{F58A9CA0-8B13-1F74-35DC-BF3CB6D5B97E}"/>
          </ac:spMkLst>
        </pc:spChg>
        <pc:spChg chg="add del mod ord">
          <ac:chgData name="Zeno Leung" userId="S::z.leung@uwtsd.ac.uk::a08ca5a1-307c-496d-ab60-1a1000b53ffc" providerId="AD" clId="Web-{BBE2B1C2-8770-6E37-10D8-2729EECC47D0}" dt="2024-02-03T17:44:59.566" v="424"/>
          <ac:spMkLst>
            <pc:docMk/>
            <pc:sldMk cId="4153229183" sldId="844"/>
            <ac:spMk id="3" creationId="{4385F959-A888-621F-7B16-2B5EC2CD7456}"/>
          </ac:spMkLst>
        </pc:spChg>
        <pc:picChg chg="del">
          <ac:chgData name="Zeno Leung" userId="S::z.leung@uwtsd.ac.uk::a08ca5a1-307c-496d-ab60-1a1000b53ffc" providerId="AD" clId="Web-{BBE2B1C2-8770-6E37-10D8-2729EECC47D0}" dt="2024-02-03T17:45:02.176" v="426"/>
          <ac:picMkLst>
            <pc:docMk/>
            <pc:sldMk cId="4153229183" sldId="844"/>
            <ac:picMk id="4" creationId="{92D700FC-BDB8-E030-77E8-4C43A0FC5109}"/>
          </ac:picMkLst>
        </pc:picChg>
        <pc:picChg chg="add mod ord">
          <ac:chgData name="Zeno Leung" userId="S::z.leung@uwtsd.ac.uk::a08ca5a1-307c-496d-ab60-1a1000b53ffc" providerId="AD" clId="Web-{BBE2B1C2-8770-6E37-10D8-2729EECC47D0}" dt="2024-02-03T17:44:59.582" v="425"/>
          <ac:picMkLst>
            <pc:docMk/>
            <pc:sldMk cId="4153229183" sldId="844"/>
            <ac:picMk id="5" creationId="{9ACBF658-4ACB-180A-174D-617F9ED3C498}"/>
          </ac:picMkLst>
        </pc:picChg>
      </pc:sldChg>
      <pc:sldChg chg="modSp add del">
        <pc:chgData name="Zeno Leung" userId="S::z.leung@uwtsd.ac.uk::a08ca5a1-307c-496d-ab60-1a1000b53ffc" providerId="AD" clId="Web-{BBE2B1C2-8770-6E37-10D8-2729EECC47D0}" dt="2024-02-03T16:22:43.250" v="33" actId="20577"/>
        <pc:sldMkLst>
          <pc:docMk/>
          <pc:sldMk cId="3532701593" sldId="849"/>
        </pc:sldMkLst>
        <pc:spChg chg="mod">
          <ac:chgData name="Zeno Leung" userId="S::z.leung@uwtsd.ac.uk::a08ca5a1-307c-496d-ab60-1a1000b53ffc" providerId="AD" clId="Web-{BBE2B1C2-8770-6E37-10D8-2729EECC47D0}" dt="2024-02-03T16:22:43.250" v="33" actId="20577"/>
          <ac:spMkLst>
            <pc:docMk/>
            <pc:sldMk cId="3532701593" sldId="849"/>
            <ac:spMk id="2" creationId="{56954249-5E2C-A962-6223-FCB782F3B34F}"/>
          </ac:spMkLst>
        </pc:spChg>
      </pc:sldChg>
      <pc:sldChg chg="addSp delSp modSp new">
        <pc:chgData name="Zeno Leung" userId="S::z.leung@uwtsd.ac.uk::a08ca5a1-307c-496d-ab60-1a1000b53ffc" providerId="AD" clId="Web-{BBE2B1C2-8770-6E37-10D8-2729EECC47D0}" dt="2024-02-03T17:23:14.021" v="361" actId="20577"/>
        <pc:sldMkLst>
          <pc:docMk/>
          <pc:sldMk cId="1131031296" sldId="850"/>
        </pc:sldMkLst>
        <pc:spChg chg="mod">
          <ac:chgData name="Zeno Leung" userId="S::z.leung@uwtsd.ac.uk::a08ca5a1-307c-496d-ab60-1a1000b53ffc" providerId="AD" clId="Web-{BBE2B1C2-8770-6E37-10D8-2729EECC47D0}" dt="2024-02-03T17:23:14.021" v="361" actId="20577"/>
          <ac:spMkLst>
            <pc:docMk/>
            <pc:sldMk cId="1131031296" sldId="850"/>
            <ac:spMk id="2" creationId="{28313E85-172C-8585-FBE2-00DA0144B35A}"/>
          </ac:spMkLst>
        </pc:spChg>
        <pc:spChg chg="del">
          <ac:chgData name="Zeno Leung" userId="S::z.leung@uwtsd.ac.uk::a08ca5a1-307c-496d-ab60-1a1000b53ffc" providerId="AD" clId="Web-{BBE2B1C2-8770-6E37-10D8-2729EECC47D0}" dt="2024-02-03T17:23:08.912" v="354"/>
          <ac:spMkLst>
            <pc:docMk/>
            <pc:sldMk cId="1131031296" sldId="850"/>
            <ac:spMk id="3" creationId="{E8114EFB-24D3-5AF7-D8BD-88C7C768CEBD}"/>
          </ac:spMkLst>
        </pc:spChg>
        <pc:picChg chg="add mod ord">
          <ac:chgData name="Zeno Leung" userId="S::z.leung@uwtsd.ac.uk::a08ca5a1-307c-496d-ab60-1a1000b53ffc" providerId="AD" clId="Web-{BBE2B1C2-8770-6E37-10D8-2729EECC47D0}" dt="2024-02-03T17:23:08.928" v="355"/>
          <ac:picMkLst>
            <pc:docMk/>
            <pc:sldMk cId="1131031296" sldId="850"/>
            <ac:picMk id="4" creationId="{BA18B652-7EE9-ECBA-B020-DD5DE6F7423F}"/>
          </ac:picMkLst>
        </pc:picChg>
      </pc:sldChg>
      <pc:sldChg chg="delSp modSp new del mod modClrScheme chgLayout">
        <pc:chgData name="Zeno Leung" userId="S::z.leung@uwtsd.ac.uk::a08ca5a1-307c-496d-ab60-1a1000b53ffc" providerId="AD" clId="Web-{BBE2B1C2-8770-6E37-10D8-2729EECC47D0}" dt="2024-02-03T18:13:15.390" v="733"/>
        <pc:sldMkLst>
          <pc:docMk/>
          <pc:sldMk cId="1134552356" sldId="851"/>
        </pc:sldMkLst>
        <pc:spChg chg="mod ord">
          <ac:chgData name="Zeno Leung" userId="S::z.leung@uwtsd.ac.uk::a08ca5a1-307c-496d-ab60-1a1000b53ffc" providerId="AD" clId="Web-{BBE2B1C2-8770-6E37-10D8-2729EECC47D0}" dt="2024-02-03T17:26:59.436" v="373"/>
          <ac:spMkLst>
            <pc:docMk/>
            <pc:sldMk cId="1134552356" sldId="851"/>
            <ac:spMk id="2" creationId="{076EA44A-158F-C5A8-E901-819956CFCB1D}"/>
          </ac:spMkLst>
        </pc:spChg>
        <pc:spChg chg="del mod ord">
          <ac:chgData name="Zeno Leung" userId="S::z.leung@uwtsd.ac.uk::a08ca5a1-307c-496d-ab60-1a1000b53ffc" providerId="AD" clId="Web-{BBE2B1C2-8770-6E37-10D8-2729EECC47D0}" dt="2024-02-03T17:26:44.623" v="371"/>
          <ac:spMkLst>
            <pc:docMk/>
            <pc:sldMk cId="1134552356" sldId="851"/>
            <ac:spMk id="3" creationId="{5E29A246-BDEB-B4ED-9062-ED4C8F314A3F}"/>
          </ac:spMkLst>
        </pc:spChg>
      </pc:sldChg>
      <pc:sldChg chg="addSp delSp modSp new del">
        <pc:chgData name="Zeno Leung" userId="S::z.leung@uwtsd.ac.uk::a08ca5a1-307c-496d-ab60-1a1000b53ffc" providerId="AD" clId="Web-{BBE2B1C2-8770-6E37-10D8-2729EECC47D0}" dt="2024-02-03T18:14:28.783" v="761"/>
        <pc:sldMkLst>
          <pc:docMk/>
          <pc:sldMk cId="3094531562" sldId="852"/>
        </pc:sldMkLst>
        <pc:spChg chg="del">
          <ac:chgData name="Zeno Leung" userId="S::z.leung@uwtsd.ac.uk::a08ca5a1-307c-496d-ab60-1a1000b53ffc" providerId="AD" clId="Web-{BBE2B1C2-8770-6E37-10D8-2729EECC47D0}" dt="2024-02-03T17:27:18.546" v="375"/>
          <ac:spMkLst>
            <pc:docMk/>
            <pc:sldMk cId="3094531562" sldId="852"/>
            <ac:spMk id="3" creationId="{FF4D5086-D940-21E9-249D-9216B965876F}"/>
          </ac:spMkLst>
        </pc:spChg>
        <pc:picChg chg="add mod ord">
          <ac:chgData name="Zeno Leung" userId="S::z.leung@uwtsd.ac.uk::a08ca5a1-307c-496d-ab60-1a1000b53ffc" providerId="AD" clId="Web-{BBE2B1C2-8770-6E37-10D8-2729EECC47D0}" dt="2024-02-03T17:27:18.562" v="376"/>
          <ac:picMkLst>
            <pc:docMk/>
            <pc:sldMk cId="3094531562" sldId="852"/>
            <ac:picMk id="4" creationId="{B44EEF27-38FD-E6FB-9678-D55D7F6FA1DF}"/>
          </ac:picMkLst>
        </pc:picChg>
      </pc:sldChg>
      <pc:sldChg chg="addSp delSp modSp new mod modClrScheme addAnim chgLayout">
        <pc:chgData name="Zeno Leung" userId="S::z.leung@uwtsd.ac.uk::a08ca5a1-307c-496d-ab60-1a1000b53ffc" providerId="AD" clId="Web-{BBE2B1C2-8770-6E37-10D8-2729EECC47D0}" dt="2024-02-03T18:10:26.040" v="676" actId="14100"/>
        <pc:sldMkLst>
          <pc:docMk/>
          <pc:sldMk cId="1212658064" sldId="853"/>
        </pc:sldMkLst>
        <pc:spChg chg="del mod ord">
          <ac:chgData name="Zeno Leung" userId="S::z.leung@uwtsd.ac.uk::a08ca5a1-307c-496d-ab60-1a1000b53ffc" providerId="AD" clId="Web-{BBE2B1C2-8770-6E37-10D8-2729EECC47D0}" dt="2024-02-03T18:00:42.095" v="623"/>
          <ac:spMkLst>
            <pc:docMk/>
            <pc:sldMk cId="1212658064" sldId="853"/>
            <ac:spMk id="2" creationId="{CFA4AB90-031B-0401-C0C3-2C7D2D17AA46}"/>
          </ac:spMkLst>
        </pc:spChg>
        <pc:spChg chg="del mod ord">
          <ac:chgData name="Zeno Leung" userId="S::z.leung@uwtsd.ac.uk::a08ca5a1-307c-496d-ab60-1a1000b53ffc" providerId="AD" clId="Web-{BBE2B1C2-8770-6E37-10D8-2729EECC47D0}" dt="2024-02-03T18:04:47.901" v="625"/>
          <ac:spMkLst>
            <pc:docMk/>
            <pc:sldMk cId="1212658064" sldId="853"/>
            <ac:spMk id="3" creationId="{3BDDF488-5403-5BA8-099E-2B5A5B396AB5}"/>
          </ac:spMkLst>
        </pc:spChg>
        <pc:spChg chg="add del mod ord">
          <ac:chgData name="Zeno Leung" userId="S::z.leung@uwtsd.ac.uk::a08ca5a1-307c-496d-ab60-1a1000b53ffc" providerId="AD" clId="Web-{BBE2B1C2-8770-6E37-10D8-2729EECC47D0}" dt="2024-02-03T18:04:34.166" v="624"/>
          <ac:spMkLst>
            <pc:docMk/>
            <pc:sldMk cId="1212658064" sldId="853"/>
            <ac:spMk id="4" creationId="{A50E0169-65BB-DE5F-99E7-D700289F76B6}"/>
          </ac:spMkLst>
        </pc:spChg>
        <pc:spChg chg="add del mod ord">
          <ac:chgData name="Zeno Leung" userId="S::z.leung@uwtsd.ac.uk::a08ca5a1-307c-496d-ab60-1a1000b53ffc" providerId="AD" clId="Web-{BBE2B1C2-8770-6E37-10D8-2729EECC47D0}" dt="2024-02-03T18:07:31.532" v="638"/>
          <ac:spMkLst>
            <pc:docMk/>
            <pc:sldMk cId="1212658064" sldId="853"/>
            <ac:spMk id="5" creationId="{EFA64DA1-C987-C1DC-961F-8E45815A0DC0}"/>
          </ac:spMkLst>
        </pc:spChg>
        <pc:spChg chg="add mod">
          <ac:chgData name="Zeno Leung" userId="S::z.leung@uwtsd.ac.uk::a08ca5a1-307c-496d-ab60-1a1000b53ffc" providerId="AD" clId="Web-{BBE2B1C2-8770-6E37-10D8-2729EECC47D0}" dt="2024-02-03T18:07:43.002" v="641" actId="14100"/>
          <ac:spMkLst>
            <pc:docMk/>
            <pc:sldMk cId="1212658064" sldId="853"/>
            <ac:spMk id="6" creationId="{44EBD614-A118-758D-7118-E30AC7F0D0F1}"/>
          </ac:spMkLst>
        </pc:spChg>
        <pc:spChg chg="add del mod">
          <ac:chgData name="Zeno Leung" userId="S::z.leung@uwtsd.ac.uk::a08ca5a1-307c-496d-ab60-1a1000b53ffc" providerId="AD" clId="Web-{BBE2B1C2-8770-6E37-10D8-2729EECC47D0}" dt="2024-02-03T18:08:59.365" v="661"/>
          <ac:spMkLst>
            <pc:docMk/>
            <pc:sldMk cId="1212658064" sldId="853"/>
            <ac:spMk id="8" creationId="{45CDC2C3-EED6-9D87-8909-09867C7BCA71}"/>
          </ac:spMkLst>
        </pc:spChg>
        <pc:spChg chg="add mod">
          <ac:chgData name="Zeno Leung" userId="S::z.leung@uwtsd.ac.uk::a08ca5a1-307c-496d-ab60-1a1000b53ffc" providerId="AD" clId="Web-{BBE2B1C2-8770-6E37-10D8-2729EECC47D0}" dt="2024-02-03T18:10:22.305" v="675" actId="14100"/>
          <ac:spMkLst>
            <pc:docMk/>
            <pc:sldMk cId="1212658064" sldId="853"/>
            <ac:spMk id="9" creationId="{13C1F395-35A6-549B-8E10-7405E7DF5E4E}"/>
          </ac:spMkLst>
        </pc:spChg>
        <pc:spChg chg="add mod">
          <ac:chgData name="Zeno Leung" userId="S::z.leung@uwtsd.ac.uk::a08ca5a1-307c-496d-ab60-1a1000b53ffc" providerId="AD" clId="Web-{BBE2B1C2-8770-6E37-10D8-2729EECC47D0}" dt="2024-02-03T18:10:26.040" v="676" actId="14100"/>
          <ac:spMkLst>
            <pc:docMk/>
            <pc:sldMk cId="1212658064" sldId="853"/>
            <ac:spMk id="10" creationId="{C665A812-0BD2-ED24-FDFD-1BCA23C9650C}"/>
          </ac:spMkLst>
        </pc:spChg>
        <pc:picChg chg="add mod">
          <ac:chgData name="Zeno Leung" userId="S::z.leung@uwtsd.ac.uk::a08ca5a1-307c-496d-ab60-1a1000b53ffc" providerId="AD" clId="Web-{BBE2B1C2-8770-6E37-10D8-2729EECC47D0}" dt="2024-02-03T18:07:39.439" v="640" actId="1076"/>
          <ac:picMkLst>
            <pc:docMk/>
            <pc:sldMk cId="1212658064" sldId="853"/>
            <ac:picMk id="7" creationId="{86DAB66E-2F69-46E7-8952-B6AB8D14E8D0}"/>
          </ac:picMkLst>
        </pc:picChg>
      </pc:sldChg>
      <pc:sldChg chg="modSp new">
        <pc:chgData name="Zeno Leung" userId="S::z.leung@uwtsd.ac.uk::a08ca5a1-307c-496d-ab60-1a1000b53ffc" providerId="AD" clId="Web-{BBE2B1C2-8770-6E37-10D8-2729EECC47D0}" dt="2024-02-03T17:54:41.113" v="617" actId="20577"/>
        <pc:sldMkLst>
          <pc:docMk/>
          <pc:sldMk cId="2027013775" sldId="854"/>
        </pc:sldMkLst>
        <pc:spChg chg="mod">
          <ac:chgData name="Zeno Leung" userId="S::z.leung@uwtsd.ac.uk::a08ca5a1-307c-496d-ab60-1a1000b53ffc" providerId="AD" clId="Web-{BBE2B1C2-8770-6E37-10D8-2729EECC47D0}" dt="2024-02-03T17:54:41.113" v="617" actId="20577"/>
          <ac:spMkLst>
            <pc:docMk/>
            <pc:sldMk cId="2027013775" sldId="854"/>
            <ac:spMk id="2" creationId="{4B2EA34E-18B9-D7A7-37A6-9A68D9BF8F2C}"/>
          </ac:spMkLst>
        </pc:spChg>
        <pc:spChg chg="mod">
          <ac:chgData name="Zeno Leung" userId="S::z.leung@uwtsd.ac.uk::a08ca5a1-307c-496d-ab60-1a1000b53ffc" providerId="AD" clId="Web-{BBE2B1C2-8770-6E37-10D8-2729EECC47D0}" dt="2024-02-03T17:54:27.550" v="615" actId="20577"/>
          <ac:spMkLst>
            <pc:docMk/>
            <pc:sldMk cId="2027013775" sldId="854"/>
            <ac:spMk id="3" creationId="{4B8C6C32-EE7F-6886-28B0-3E9AF83410AE}"/>
          </ac:spMkLst>
        </pc:spChg>
      </pc:sldChg>
      <pc:sldMasterChg chg="add addSldLayout">
        <pc:chgData name="Zeno Leung" userId="S::z.leung@uwtsd.ac.uk::a08ca5a1-307c-496d-ab60-1a1000b53ffc" providerId="AD" clId="Web-{BBE2B1C2-8770-6E37-10D8-2729EECC47D0}" dt="2024-02-03T16:22:17.046" v="16"/>
        <pc:sldMasterMkLst>
          <pc:docMk/>
          <pc:sldMasterMk cId="0" sldId="2147483672"/>
        </pc:sldMasterMkLst>
        <pc:sldLayoutChg chg="add">
          <pc:chgData name="Zeno Leung" userId="S::z.leung@uwtsd.ac.uk::a08ca5a1-307c-496d-ab60-1a1000b53ffc" providerId="AD" clId="Web-{BBE2B1C2-8770-6E37-10D8-2729EECC47D0}" dt="2024-02-03T16:22:17.046" v="16"/>
          <pc:sldLayoutMkLst>
            <pc:docMk/>
            <pc:sldMasterMk cId="0" sldId="2147483672"/>
            <pc:sldLayoutMk cId="0" sldId="2147483673"/>
          </pc:sldLayoutMkLst>
        </pc:sldLayoutChg>
        <pc:sldLayoutChg chg="add">
          <pc:chgData name="Zeno Leung" userId="S::z.leung@uwtsd.ac.uk::a08ca5a1-307c-496d-ab60-1a1000b53ffc" providerId="AD" clId="Web-{BBE2B1C2-8770-6E37-10D8-2729EECC47D0}" dt="2024-02-03T16:22:17.046" v="16"/>
          <pc:sldLayoutMkLst>
            <pc:docMk/>
            <pc:sldMasterMk cId="0" sldId="2147483672"/>
            <pc:sldLayoutMk cId="0" sldId="2147483674"/>
          </pc:sldLayoutMkLst>
        </pc:sldLayoutChg>
        <pc:sldLayoutChg chg="add">
          <pc:chgData name="Zeno Leung" userId="S::z.leung@uwtsd.ac.uk::a08ca5a1-307c-496d-ab60-1a1000b53ffc" providerId="AD" clId="Web-{BBE2B1C2-8770-6E37-10D8-2729EECC47D0}" dt="2024-02-03T16:22:17.046" v="16"/>
          <pc:sldLayoutMkLst>
            <pc:docMk/>
            <pc:sldMasterMk cId="0" sldId="2147483672"/>
            <pc:sldLayoutMk cId="0" sldId="2147483675"/>
          </pc:sldLayoutMkLst>
        </pc:sldLayoutChg>
        <pc:sldLayoutChg chg="add">
          <pc:chgData name="Zeno Leung" userId="S::z.leung@uwtsd.ac.uk::a08ca5a1-307c-496d-ab60-1a1000b53ffc" providerId="AD" clId="Web-{BBE2B1C2-8770-6E37-10D8-2729EECC47D0}" dt="2024-02-03T16:22:17.046" v="16"/>
          <pc:sldLayoutMkLst>
            <pc:docMk/>
            <pc:sldMasterMk cId="0" sldId="2147483672"/>
            <pc:sldLayoutMk cId="0" sldId="2147483676"/>
          </pc:sldLayoutMkLst>
        </pc:sldLayoutChg>
        <pc:sldLayoutChg chg="add">
          <pc:chgData name="Zeno Leung" userId="S::z.leung@uwtsd.ac.uk::a08ca5a1-307c-496d-ab60-1a1000b53ffc" providerId="AD" clId="Web-{BBE2B1C2-8770-6E37-10D8-2729EECC47D0}" dt="2024-02-03T16:22:17.046" v="16"/>
          <pc:sldLayoutMkLst>
            <pc:docMk/>
            <pc:sldMasterMk cId="0" sldId="2147483672"/>
            <pc:sldLayoutMk cId="0" sldId="2147483677"/>
          </pc:sldLayoutMkLst>
        </pc:sldLayoutChg>
        <pc:sldLayoutChg chg="add">
          <pc:chgData name="Zeno Leung" userId="S::z.leung@uwtsd.ac.uk::a08ca5a1-307c-496d-ab60-1a1000b53ffc" providerId="AD" clId="Web-{BBE2B1C2-8770-6E37-10D8-2729EECC47D0}" dt="2024-02-03T16:22:17.046" v="16"/>
          <pc:sldLayoutMkLst>
            <pc:docMk/>
            <pc:sldMasterMk cId="0" sldId="2147483672"/>
            <pc:sldLayoutMk cId="0" sldId="2147483678"/>
          </pc:sldLayoutMkLst>
        </pc:sldLayoutChg>
        <pc:sldLayoutChg chg="add">
          <pc:chgData name="Zeno Leung" userId="S::z.leung@uwtsd.ac.uk::a08ca5a1-307c-496d-ab60-1a1000b53ffc" providerId="AD" clId="Web-{BBE2B1C2-8770-6E37-10D8-2729EECC47D0}" dt="2024-02-03T16:22:17.046" v="16"/>
          <pc:sldLayoutMkLst>
            <pc:docMk/>
            <pc:sldMasterMk cId="0" sldId="2147483672"/>
            <pc:sldLayoutMk cId="0" sldId="2147483679"/>
          </pc:sldLayoutMkLst>
        </pc:sldLayoutChg>
        <pc:sldLayoutChg chg="add">
          <pc:chgData name="Zeno Leung" userId="S::z.leung@uwtsd.ac.uk::a08ca5a1-307c-496d-ab60-1a1000b53ffc" providerId="AD" clId="Web-{BBE2B1C2-8770-6E37-10D8-2729EECC47D0}" dt="2024-02-03T16:22:17.046" v="16"/>
          <pc:sldLayoutMkLst>
            <pc:docMk/>
            <pc:sldMasterMk cId="0" sldId="2147483672"/>
            <pc:sldLayoutMk cId="0" sldId="2147483680"/>
          </pc:sldLayoutMkLst>
        </pc:sldLayoutChg>
        <pc:sldLayoutChg chg="add">
          <pc:chgData name="Zeno Leung" userId="S::z.leung@uwtsd.ac.uk::a08ca5a1-307c-496d-ab60-1a1000b53ffc" providerId="AD" clId="Web-{BBE2B1C2-8770-6E37-10D8-2729EECC47D0}" dt="2024-02-03T16:22:17.046" v="16"/>
          <pc:sldLayoutMkLst>
            <pc:docMk/>
            <pc:sldMasterMk cId="0" sldId="2147483672"/>
            <pc:sldLayoutMk cId="0" sldId="2147483681"/>
          </pc:sldLayoutMkLst>
        </pc:sldLayoutChg>
        <pc:sldLayoutChg chg="add">
          <pc:chgData name="Zeno Leung" userId="S::z.leung@uwtsd.ac.uk::a08ca5a1-307c-496d-ab60-1a1000b53ffc" providerId="AD" clId="Web-{BBE2B1C2-8770-6E37-10D8-2729EECC47D0}" dt="2024-02-03T16:22:17.046" v="16"/>
          <pc:sldLayoutMkLst>
            <pc:docMk/>
            <pc:sldMasterMk cId="0" sldId="2147483672"/>
            <pc:sldLayoutMk cId="0" sldId="2147483682"/>
          </pc:sldLayoutMkLst>
        </pc:sldLayoutChg>
        <pc:sldLayoutChg chg="add">
          <pc:chgData name="Zeno Leung" userId="S::z.leung@uwtsd.ac.uk::a08ca5a1-307c-496d-ab60-1a1000b53ffc" providerId="AD" clId="Web-{BBE2B1C2-8770-6E37-10D8-2729EECC47D0}" dt="2024-02-03T16:22:17.046" v="16"/>
          <pc:sldLayoutMkLst>
            <pc:docMk/>
            <pc:sldMasterMk cId="0" sldId="2147483672"/>
            <pc:sldLayoutMk cId="0" sldId="2147483683"/>
          </pc:sldLayoutMkLst>
        </pc:sldLayoutChg>
        <pc:sldLayoutChg chg="add">
          <pc:chgData name="Zeno Leung" userId="S::z.leung@uwtsd.ac.uk::a08ca5a1-307c-496d-ab60-1a1000b53ffc" providerId="AD" clId="Web-{BBE2B1C2-8770-6E37-10D8-2729EECC47D0}" dt="2024-02-03T16:22:17.046" v="16"/>
          <pc:sldLayoutMkLst>
            <pc:docMk/>
            <pc:sldMasterMk cId="0" sldId="2147483672"/>
            <pc:sldLayoutMk cId="1039457234" sldId="2147483684"/>
          </pc:sldLayoutMkLst>
        </pc:sldLayoutChg>
      </pc:sldMasterChg>
    </pc:docChg>
  </pc:docChgLst>
  <pc:docChgLst>
    <pc:chgData name="Aishat Bakre" userId="839b68a6-4a2b-45ef-9a5a-14f954bfea5f" providerId="ADAL" clId="{00E57A6F-29D8-4908-8375-9C492FBDCDCD}"/>
    <pc:docChg chg="undo custSel addSld delSld modSld sldOrd">
      <pc:chgData name="Aishat Bakre" userId="839b68a6-4a2b-45ef-9a5a-14f954bfea5f" providerId="ADAL" clId="{00E57A6F-29D8-4908-8375-9C492FBDCDCD}" dt="2023-02-20T14:59:09.214" v="718" actId="20577"/>
      <pc:docMkLst>
        <pc:docMk/>
      </pc:docMkLst>
      <pc:sldChg chg="modSp mod">
        <pc:chgData name="Aishat Bakre" userId="839b68a6-4a2b-45ef-9a5a-14f954bfea5f" providerId="ADAL" clId="{00E57A6F-29D8-4908-8375-9C492FBDCDCD}" dt="2023-02-19T14:57:34.054" v="4" actId="1076"/>
        <pc:sldMkLst>
          <pc:docMk/>
          <pc:sldMk cId="0" sldId="257"/>
        </pc:sldMkLst>
        <pc:spChg chg="mod">
          <ac:chgData name="Aishat Bakre" userId="839b68a6-4a2b-45ef-9a5a-14f954bfea5f" providerId="ADAL" clId="{00E57A6F-29D8-4908-8375-9C492FBDCDCD}" dt="2023-02-19T14:57:34.054" v="4" actId="1076"/>
          <ac:spMkLst>
            <pc:docMk/>
            <pc:sldMk cId="0" sldId="257"/>
            <ac:spMk id="3" creationId="{AD4CD45C-4174-EDC8-DB66-FD8A7DA0164C}"/>
          </ac:spMkLst>
        </pc:spChg>
        <pc:spChg chg="mod">
          <ac:chgData name="Aishat Bakre" userId="839b68a6-4a2b-45ef-9a5a-14f954bfea5f" providerId="ADAL" clId="{00E57A6F-29D8-4908-8375-9C492FBDCDCD}" dt="2023-02-19T14:56:57.522" v="0" actId="27636"/>
          <ac:spMkLst>
            <pc:docMk/>
            <pc:sldMk cId="0" sldId="257"/>
            <ac:spMk id="7" creationId="{4B5F2938-4032-4B3C-B60D-F68E003BC1A7}"/>
          </ac:spMkLst>
        </pc:spChg>
        <pc:spChg chg="mod">
          <ac:chgData name="Aishat Bakre" userId="839b68a6-4a2b-45ef-9a5a-14f954bfea5f" providerId="ADAL" clId="{00E57A6F-29D8-4908-8375-9C492FBDCDCD}" dt="2023-02-19T14:57:23.209" v="3" actId="1076"/>
          <ac:spMkLst>
            <pc:docMk/>
            <pc:sldMk cId="0" sldId="257"/>
            <ac:spMk id="9" creationId="{BFD322A2-54BB-64CB-C98A-1F6672D30CB2}"/>
          </ac:spMkLst>
        </pc:spChg>
        <pc:spChg chg="mod">
          <ac:chgData name="Aishat Bakre" userId="839b68a6-4a2b-45ef-9a5a-14f954bfea5f" providerId="ADAL" clId="{00E57A6F-29D8-4908-8375-9C492FBDCDCD}" dt="2023-02-19T14:57:12.663" v="2" actId="1076"/>
          <ac:spMkLst>
            <pc:docMk/>
            <pc:sldMk cId="0" sldId="257"/>
            <ac:spMk id="10" creationId="{DAC69589-15A6-682B-FA6D-22A471A61836}"/>
          </ac:spMkLst>
        </pc:spChg>
        <pc:picChg chg="mod">
          <ac:chgData name="Aishat Bakre" userId="839b68a6-4a2b-45ef-9a5a-14f954bfea5f" providerId="ADAL" clId="{00E57A6F-29D8-4908-8375-9C492FBDCDCD}" dt="2023-02-19T14:57:08.983" v="1" actId="1076"/>
          <ac:picMkLst>
            <pc:docMk/>
            <pc:sldMk cId="0" sldId="257"/>
            <ac:picMk id="8" creationId="{C4131321-0C9C-4BF3-84F6-D3D82EBD3837}"/>
          </ac:picMkLst>
        </pc:picChg>
      </pc:sldChg>
      <pc:sldChg chg="del">
        <pc:chgData name="Aishat Bakre" userId="839b68a6-4a2b-45ef-9a5a-14f954bfea5f" providerId="ADAL" clId="{00E57A6F-29D8-4908-8375-9C492FBDCDCD}" dt="2023-02-19T14:57:41.050" v="5" actId="2696"/>
        <pc:sldMkLst>
          <pc:docMk/>
          <pc:sldMk cId="1395684286" sldId="260"/>
        </pc:sldMkLst>
      </pc:sldChg>
      <pc:sldChg chg="modSp mod">
        <pc:chgData name="Aishat Bakre" userId="839b68a6-4a2b-45ef-9a5a-14f954bfea5f" providerId="ADAL" clId="{00E57A6F-29D8-4908-8375-9C492FBDCDCD}" dt="2023-02-19T16:33:03.636" v="295" actId="1076"/>
        <pc:sldMkLst>
          <pc:docMk/>
          <pc:sldMk cId="0" sldId="262"/>
        </pc:sldMkLst>
        <pc:spChg chg="mod">
          <ac:chgData name="Aishat Bakre" userId="839b68a6-4a2b-45ef-9a5a-14f954bfea5f" providerId="ADAL" clId="{00E57A6F-29D8-4908-8375-9C492FBDCDCD}" dt="2023-02-19T16:33:00.501" v="294" actId="1076"/>
          <ac:spMkLst>
            <pc:docMk/>
            <pc:sldMk cId="0" sldId="262"/>
            <ac:spMk id="2" creationId="{E91D5E1D-838D-473C-A8E9-14A28DB51EAA}"/>
          </ac:spMkLst>
        </pc:spChg>
        <pc:picChg chg="mod">
          <ac:chgData name="Aishat Bakre" userId="839b68a6-4a2b-45ef-9a5a-14f954bfea5f" providerId="ADAL" clId="{00E57A6F-29D8-4908-8375-9C492FBDCDCD}" dt="2023-02-19T16:33:03.636" v="295" actId="1076"/>
          <ac:picMkLst>
            <pc:docMk/>
            <pc:sldMk cId="0" sldId="262"/>
            <ac:picMk id="3" creationId="{D3A1FB1F-21CB-4DBB-9635-3F66AE9F27D8}"/>
          </ac:picMkLst>
        </pc:picChg>
      </pc:sldChg>
      <pc:sldChg chg="modSp mod">
        <pc:chgData name="Aishat Bakre" userId="839b68a6-4a2b-45ef-9a5a-14f954bfea5f" providerId="ADAL" clId="{00E57A6F-29D8-4908-8375-9C492FBDCDCD}" dt="2023-02-19T16:23:50.729" v="246" actId="1076"/>
        <pc:sldMkLst>
          <pc:docMk/>
          <pc:sldMk cId="0" sldId="279"/>
        </pc:sldMkLst>
        <pc:spChg chg="mod">
          <ac:chgData name="Aishat Bakre" userId="839b68a6-4a2b-45ef-9a5a-14f954bfea5f" providerId="ADAL" clId="{00E57A6F-29D8-4908-8375-9C492FBDCDCD}" dt="2023-02-19T16:23:41.701" v="245" actId="27636"/>
          <ac:spMkLst>
            <pc:docMk/>
            <pc:sldMk cId="0" sldId="279"/>
            <ac:spMk id="2" creationId="{2F5E928F-C23A-4CAB-ADD5-9D1E9F69285F}"/>
          </ac:spMkLst>
        </pc:spChg>
        <pc:spChg chg="mod">
          <ac:chgData name="Aishat Bakre" userId="839b68a6-4a2b-45ef-9a5a-14f954bfea5f" providerId="ADAL" clId="{00E57A6F-29D8-4908-8375-9C492FBDCDCD}" dt="2023-02-19T16:23:50.729" v="246" actId="1076"/>
          <ac:spMkLst>
            <pc:docMk/>
            <pc:sldMk cId="0" sldId="279"/>
            <ac:spMk id="3" creationId="{900C64E7-E2B9-4D27-A600-862B24BB6ACD}"/>
          </ac:spMkLst>
        </pc:spChg>
      </pc:sldChg>
      <pc:sldChg chg="modSp mod">
        <pc:chgData name="Aishat Bakre" userId="839b68a6-4a2b-45ef-9a5a-14f954bfea5f" providerId="ADAL" clId="{00E57A6F-29D8-4908-8375-9C492FBDCDCD}" dt="2023-02-19T16:03:19.027" v="168" actId="1076"/>
        <pc:sldMkLst>
          <pc:docMk/>
          <pc:sldMk cId="419458457" sldId="309"/>
        </pc:sldMkLst>
        <pc:spChg chg="mod">
          <ac:chgData name="Aishat Bakre" userId="839b68a6-4a2b-45ef-9a5a-14f954bfea5f" providerId="ADAL" clId="{00E57A6F-29D8-4908-8375-9C492FBDCDCD}" dt="2023-02-19T16:02:10.990" v="152" actId="1076"/>
          <ac:spMkLst>
            <pc:docMk/>
            <pc:sldMk cId="419458457" sldId="309"/>
            <ac:spMk id="10" creationId="{F45E55C4-B531-4208-877B-643EA0456830}"/>
          </ac:spMkLst>
        </pc:spChg>
        <pc:spChg chg="mod">
          <ac:chgData name="Aishat Bakre" userId="839b68a6-4a2b-45ef-9a5a-14f954bfea5f" providerId="ADAL" clId="{00E57A6F-29D8-4908-8375-9C492FBDCDCD}" dt="2023-02-19T16:03:12.985" v="167" actId="14100"/>
          <ac:spMkLst>
            <pc:docMk/>
            <pc:sldMk cId="419458457" sldId="309"/>
            <ac:spMk id="12" creationId="{D263023E-3A6C-4286-992C-2AD492743C9D}"/>
          </ac:spMkLst>
        </pc:spChg>
        <pc:picChg chg="mod">
          <ac:chgData name="Aishat Bakre" userId="839b68a6-4a2b-45ef-9a5a-14f954bfea5f" providerId="ADAL" clId="{00E57A6F-29D8-4908-8375-9C492FBDCDCD}" dt="2023-02-19T16:03:00.951" v="164" actId="14100"/>
          <ac:picMkLst>
            <pc:docMk/>
            <pc:sldMk cId="419458457" sldId="309"/>
            <ac:picMk id="9" creationId="{A60CD4D2-EEF9-441B-B0BD-DF543CBF2206}"/>
          </ac:picMkLst>
        </pc:picChg>
        <pc:picChg chg="mod">
          <ac:chgData name="Aishat Bakre" userId="839b68a6-4a2b-45ef-9a5a-14f954bfea5f" providerId="ADAL" clId="{00E57A6F-29D8-4908-8375-9C492FBDCDCD}" dt="2023-02-19T16:02:57.010" v="163" actId="14100"/>
          <ac:picMkLst>
            <pc:docMk/>
            <pc:sldMk cId="419458457" sldId="309"/>
            <ac:picMk id="11" creationId="{C7D9E5A2-BAA4-42C0-8D0A-1389D886122E}"/>
          </ac:picMkLst>
        </pc:picChg>
        <pc:picChg chg="mod">
          <ac:chgData name="Aishat Bakre" userId="839b68a6-4a2b-45ef-9a5a-14f954bfea5f" providerId="ADAL" clId="{00E57A6F-29D8-4908-8375-9C492FBDCDCD}" dt="2023-02-19T16:02:47.337" v="161" actId="14100"/>
          <ac:picMkLst>
            <pc:docMk/>
            <pc:sldMk cId="419458457" sldId="309"/>
            <ac:picMk id="13" creationId="{43967698-8D04-487B-BBDE-92366471513A}"/>
          </ac:picMkLst>
        </pc:picChg>
        <pc:picChg chg="mod">
          <ac:chgData name="Aishat Bakre" userId="839b68a6-4a2b-45ef-9a5a-14f954bfea5f" providerId="ADAL" clId="{00E57A6F-29D8-4908-8375-9C492FBDCDCD}" dt="2023-02-19T16:03:19.027" v="168" actId="1076"/>
          <ac:picMkLst>
            <pc:docMk/>
            <pc:sldMk cId="419458457" sldId="309"/>
            <ac:picMk id="14" creationId="{E84A0332-8AB5-4F61-8DF2-E6EDDBD58952}"/>
          </ac:picMkLst>
        </pc:picChg>
      </pc:sldChg>
      <pc:sldChg chg="modSp del mod">
        <pc:chgData name="Aishat Bakre" userId="839b68a6-4a2b-45ef-9a5a-14f954bfea5f" providerId="ADAL" clId="{00E57A6F-29D8-4908-8375-9C492FBDCDCD}" dt="2023-02-20T11:50:30.825" v="450" actId="20577"/>
        <pc:sldMkLst>
          <pc:docMk/>
          <pc:sldMk cId="220843487" sldId="379"/>
        </pc:sldMkLst>
        <pc:spChg chg="mod">
          <ac:chgData name="Aishat Bakre" userId="839b68a6-4a2b-45ef-9a5a-14f954bfea5f" providerId="ADAL" clId="{00E57A6F-29D8-4908-8375-9C492FBDCDCD}" dt="2023-02-20T11:50:30.825" v="450" actId="20577"/>
          <ac:spMkLst>
            <pc:docMk/>
            <pc:sldMk cId="220843487" sldId="379"/>
            <ac:spMk id="3" creationId="{00000000-0000-0000-0000-000000000000}"/>
          </ac:spMkLst>
        </pc:spChg>
      </pc:sldChg>
      <pc:sldChg chg="modSp mod">
        <pc:chgData name="Aishat Bakre" userId="839b68a6-4a2b-45ef-9a5a-14f954bfea5f" providerId="ADAL" clId="{00E57A6F-29D8-4908-8375-9C492FBDCDCD}" dt="2023-02-19T16:05:40.455" v="177" actId="1076"/>
        <pc:sldMkLst>
          <pc:docMk/>
          <pc:sldMk cId="1612694448" sldId="385"/>
        </pc:sldMkLst>
        <pc:spChg chg="mod">
          <ac:chgData name="Aishat Bakre" userId="839b68a6-4a2b-45ef-9a5a-14f954bfea5f" providerId="ADAL" clId="{00E57A6F-29D8-4908-8375-9C492FBDCDCD}" dt="2023-02-19T16:05:35.271" v="176" actId="113"/>
          <ac:spMkLst>
            <pc:docMk/>
            <pc:sldMk cId="1612694448" sldId="385"/>
            <ac:spMk id="2" creationId="{00000000-0000-0000-0000-000000000000}"/>
          </ac:spMkLst>
        </pc:spChg>
        <pc:spChg chg="mod">
          <ac:chgData name="Aishat Bakre" userId="839b68a6-4a2b-45ef-9a5a-14f954bfea5f" providerId="ADAL" clId="{00E57A6F-29D8-4908-8375-9C492FBDCDCD}" dt="2023-02-19T16:05:40.455" v="177" actId="1076"/>
          <ac:spMkLst>
            <pc:docMk/>
            <pc:sldMk cId="1612694448" sldId="385"/>
            <ac:spMk id="3" creationId="{00000000-0000-0000-0000-000000000000}"/>
          </ac:spMkLst>
        </pc:spChg>
      </pc:sldChg>
      <pc:sldChg chg="modSp mod">
        <pc:chgData name="Aishat Bakre" userId="839b68a6-4a2b-45ef-9a5a-14f954bfea5f" providerId="ADAL" clId="{00E57A6F-29D8-4908-8375-9C492FBDCDCD}" dt="2023-02-20T12:15:45.659" v="555" actId="1076"/>
        <pc:sldMkLst>
          <pc:docMk/>
          <pc:sldMk cId="4047245504" sldId="387"/>
        </pc:sldMkLst>
        <pc:spChg chg="mod">
          <ac:chgData name="Aishat Bakre" userId="839b68a6-4a2b-45ef-9a5a-14f954bfea5f" providerId="ADAL" clId="{00E57A6F-29D8-4908-8375-9C492FBDCDCD}" dt="2023-02-19T16:48:42.876" v="385" actId="27636"/>
          <ac:spMkLst>
            <pc:docMk/>
            <pc:sldMk cId="4047245504" sldId="387"/>
            <ac:spMk id="2" creationId="{00000000-0000-0000-0000-000000000000}"/>
          </ac:spMkLst>
        </pc:spChg>
        <pc:spChg chg="mod">
          <ac:chgData name="Aishat Bakre" userId="839b68a6-4a2b-45ef-9a5a-14f954bfea5f" providerId="ADAL" clId="{00E57A6F-29D8-4908-8375-9C492FBDCDCD}" dt="2023-02-20T12:15:45.659" v="555" actId="1076"/>
          <ac:spMkLst>
            <pc:docMk/>
            <pc:sldMk cId="4047245504" sldId="387"/>
            <ac:spMk id="6" creationId="{00000000-0000-0000-0000-000000000000}"/>
          </ac:spMkLst>
        </pc:spChg>
        <pc:spChg chg="mod">
          <ac:chgData name="Aishat Bakre" userId="839b68a6-4a2b-45ef-9a5a-14f954bfea5f" providerId="ADAL" clId="{00E57A6F-29D8-4908-8375-9C492FBDCDCD}" dt="2023-02-20T12:15:42.727" v="554" actId="1076"/>
          <ac:spMkLst>
            <pc:docMk/>
            <pc:sldMk cId="4047245504" sldId="387"/>
            <ac:spMk id="19" creationId="{00000000-0000-0000-0000-000000000000}"/>
          </ac:spMkLst>
        </pc:spChg>
        <pc:grpChg chg="mod">
          <ac:chgData name="Aishat Bakre" userId="839b68a6-4a2b-45ef-9a5a-14f954bfea5f" providerId="ADAL" clId="{00E57A6F-29D8-4908-8375-9C492FBDCDCD}" dt="2023-02-20T12:15:33.069" v="552" actId="1076"/>
          <ac:grpSpMkLst>
            <pc:docMk/>
            <pc:sldMk cId="4047245504" sldId="387"/>
            <ac:grpSpMk id="12" creationId="{00000000-0000-0000-0000-000000000000}"/>
          </ac:grpSpMkLst>
        </pc:grpChg>
        <pc:grpChg chg="mod">
          <ac:chgData name="Aishat Bakre" userId="839b68a6-4a2b-45ef-9a5a-14f954bfea5f" providerId="ADAL" clId="{00E57A6F-29D8-4908-8375-9C492FBDCDCD}" dt="2023-02-20T12:15:20.467" v="549" actId="1076"/>
          <ac:grpSpMkLst>
            <pc:docMk/>
            <pc:sldMk cId="4047245504" sldId="387"/>
            <ac:grpSpMk id="14" creationId="{00000000-0000-0000-0000-000000000000}"/>
          </ac:grpSpMkLst>
        </pc:grpChg>
        <pc:grpChg chg="mod">
          <ac:chgData name="Aishat Bakre" userId="839b68a6-4a2b-45ef-9a5a-14f954bfea5f" providerId="ADAL" clId="{00E57A6F-29D8-4908-8375-9C492FBDCDCD}" dt="2023-02-20T12:15:25.271" v="550" actId="1076"/>
          <ac:grpSpMkLst>
            <pc:docMk/>
            <pc:sldMk cId="4047245504" sldId="387"/>
            <ac:grpSpMk id="16" creationId="{00000000-0000-0000-0000-000000000000}"/>
          </ac:grpSpMkLst>
        </pc:grpChg>
        <pc:grpChg chg="mod">
          <ac:chgData name="Aishat Bakre" userId="839b68a6-4a2b-45ef-9a5a-14f954bfea5f" providerId="ADAL" clId="{00E57A6F-29D8-4908-8375-9C492FBDCDCD}" dt="2023-02-20T12:15:30.444" v="551" actId="1076"/>
          <ac:grpSpMkLst>
            <pc:docMk/>
            <pc:sldMk cId="4047245504" sldId="387"/>
            <ac:grpSpMk id="18" creationId="{00000000-0000-0000-0000-000000000000}"/>
          </ac:grpSpMkLst>
        </pc:grpChg>
      </pc:sldChg>
      <pc:sldChg chg="modSp mod">
        <pc:chgData name="Aishat Bakre" userId="839b68a6-4a2b-45ef-9a5a-14f954bfea5f" providerId="ADAL" clId="{00E57A6F-29D8-4908-8375-9C492FBDCDCD}" dt="2023-02-19T16:53:12.081" v="414" actId="1076"/>
        <pc:sldMkLst>
          <pc:docMk/>
          <pc:sldMk cId="4021029855" sldId="388"/>
        </pc:sldMkLst>
        <pc:spChg chg="mod">
          <ac:chgData name="Aishat Bakre" userId="839b68a6-4a2b-45ef-9a5a-14f954bfea5f" providerId="ADAL" clId="{00E57A6F-29D8-4908-8375-9C492FBDCDCD}" dt="2023-02-19T16:53:05.271" v="413" actId="20577"/>
          <ac:spMkLst>
            <pc:docMk/>
            <pc:sldMk cId="4021029855" sldId="388"/>
            <ac:spMk id="4" creationId="{00000000-0000-0000-0000-000000000000}"/>
          </ac:spMkLst>
        </pc:spChg>
        <pc:spChg chg="mod">
          <ac:chgData name="Aishat Bakre" userId="839b68a6-4a2b-45ef-9a5a-14f954bfea5f" providerId="ADAL" clId="{00E57A6F-29D8-4908-8375-9C492FBDCDCD}" dt="2023-02-19T16:53:12.081" v="414" actId="1076"/>
          <ac:spMkLst>
            <pc:docMk/>
            <pc:sldMk cId="4021029855" sldId="388"/>
            <ac:spMk id="6" creationId="{00000000-0000-0000-0000-000000000000}"/>
          </ac:spMkLst>
        </pc:spChg>
        <pc:grpChg chg="mod">
          <ac:chgData name="Aishat Bakre" userId="839b68a6-4a2b-45ef-9a5a-14f954bfea5f" providerId="ADAL" clId="{00E57A6F-29D8-4908-8375-9C492FBDCDCD}" dt="2023-02-19T16:52:52.192" v="411" actId="1076"/>
          <ac:grpSpMkLst>
            <pc:docMk/>
            <pc:sldMk cId="4021029855" sldId="388"/>
            <ac:grpSpMk id="8" creationId="{00000000-0000-0000-0000-000000000000}"/>
          </ac:grpSpMkLst>
        </pc:grpChg>
      </pc:sldChg>
      <pc:sldChg chg="modSp mod">
        <pc:chgData name="Aishat Bakre" userId="839b68a6-4a2b-45ef-9a5a-14f954bfea5f" providerId="ADAL" clId="{00E57A6F-29D8-4908-8375-9C492FBDCDCD}" dt="2023-02-20T12:18:21.231" v="567" actId="20577"/>
        <pc:sldMkLst>
          <pc:docMk/>
          <pc:sldMk cId="441422970" sldId="389"/>
        </pc:sldMkLst>
        <pc:spChg chg="mod">
          <ac:chgData name="Aishat Bakre" userId="839b68a6-4a2b-45ef-9a5a-14f954bfea5f" providerId="ADAL" clId="{00E57A6F-29D8-4908-8375-9C492FBDCDCD}" dt="2023-02-19T16:50:07.178" v="393" actId="1076"/>
          <ac:spMkLst>
            <pc:docMk/>
            <pc:sldMk cId="441422970" sldId="389"/>
            <ac:spMk id="5" creationId="{00000000-0000-0000-0000-000000000000}"/>
          </ac:spMkLst>
        </pc:spChg>
        <pc:spChg chg="mod">
          <ac:chgData name="Aishat Bakre" userId="839b68a6-4a2b-45ef-9a5a-14f954bfea5f" providerId="ADAL" clId="{00E57A6F-29D8-4908-8375-9C492FBDCDCD}" dt="2023-02-20T12:18:21.231" v="567" actId="20577"/>
          <ac:spMkLst>
            <pc:docMk/>
            <pc:sldMk cId="441422970" sldId="389"/>
            <ac:spMk id="11" creationId="{00000000-0000-0000-0000-000000000000}"/>
          </ac:spMkLst>
        </pc:spChg>
        <pc:grpChg chg="mod">
          <ac:chgData name="Aishat Bakre" userId="839b68a6-4a2b-45ef-9a5a-14f954bfea5f" providerId="ADAL" clId="{00E57A6F-29D8-4908-8375-9C492FBDCDCD}" dt="2023-02-19T16:50:03.472" v="392" actId="1076"/>
          <ac:grpSpMkLst>
            <pc:docMk/>
            <pc:sldMk cId="441422970" sldId="389"/>
            <ac:grpSpMk id="8" creationId="{00000000-0000-0000-0000-000000000000}"/>
          </ac:grpSpMkLst>
        </pc:grpChg>
      </pc:sldChg>
      <pc:sldChg chg="modSp mod">
        <pc:chgData name="Aishat Bakre" userId="839b68a6-4a2b-45ef-9a5a-14f954bfea5f" providerId="ADAL" clId="{00E57A6F-29D8-4908-8375-9C492FBDCDCD}" dt="2023-02-19T16:51:32.873" v="402" actId="12"/>
        <pc:sldMkLst>
          <pc:docMk/>
          <pc:sldMk cId="2991702630" sldId="390"/>
        </pc:sldMkLst>
        <pc:spChg chg="mod">
          <ac:chgData name="Aishat Bakre" userId="839b68a6-4a2b-45ef-9a5a-14f954bfea5f" providerId="ADAL" clId="{00E57A6F-29D8-4908-8375-9C492FBDCDCD}" dt="2023-02-19T16:50:59.640" v="397" actId="27636"/>
          <ac:spMkLst>
            <pc:docMk/>
            <pc:sldMk cId="2991702630" sldId="390"/>
            <ac:spMk id="3" creationId="{00000000-0000-0000-0000-000000000000}"/>
          </ac:spMkLst>
        </pc:spChg>
        <pc:spChg chg="mod">
          <ac:chgData name="Aishat Bakre" userId="839b68a6-4a2b-45ef-9a5a-14f954bfea5f" providerId="ADAL" clId="{00E57A6F-29D8-4908-8375-9C492FBDCDCD}" dt="2023-02-19T16:51:32.873" v="402" actId="12"/>
          <ac:spMkLst>
            <pc:docMk/>
            <pc:sldMk cId="2991702630" sldId="390"/>
            <ac:spMk id="12" creationId="{00000000-0000-0000-0000-000000000000}"/>
          </ac:spMkLst>
        </pc:spChg>
      </pc:sldChg>
      <pc:sldChg chg="modSp del mod">
        <pc:chgData name="Aishat Bakre" userId="839b68a6-4a2b-45ef-9a5a-14f954bfea5f" providerId="ADAL" clId="{00E57A6F-29D8-4908-8375-9C492FBDCDCD}" dt="2023-02-20T12:19:01.083" v="571" actId="1076"/>
        <pc:sldMkLst>
          <pc:docMk/>
          <pc:sldMk cId="1305461005" sldId="391"/>
        </pc:sldMkLst>
        <pc:spChg chg="mod">
          <ac:chgData name="Aishat Bakre" userId="839b68a6-4a2b-45ef-9a5a-14f954bfea5f" providerId="ADAL" clId="{00E57A6F-29D8-4908-8375-9C492FBDCDCD}" dt="2023-02-20T12:19:01.083" v="571" actId="1076"/>
          <ac:spMkLst>
            <pc:docMk/>
            <pc:sldMk cId="1305461005" sldId="391"/>
            <ac:spMk id="3" creationId="{00000000-0000-0000-0000-000000000000}"/>
          </ac:spMkLst>
        </pc:spChg>
      </pc:sldChg>
      <pc:sldChg chg="modSp mod">
        <pc:chgData name="Aishat Bakre" userId="839b68a6-4a2b-45ef-9a5a-14f954bfea5f" providerId="ADAL" clId="{00E57A6F-29D8-4908-8375-9C492FBDCDCD}" dt="2023-02-20T12:17:48.950" v="566" actId="1076"/>
        <pc:sldMkLst>
          <pc:docMk/>
          <pc:sldMk cId="3361070231" sldId="392"/>
        </pc:sldMkLst>
        <pc:spChg chg="mod">
          <ac:chgData name="Aishat Bakre" userId="839b68a6-4a2b-45ef-9a5a-14f954bfea5f" providerId="ADAL" clId="{00E57A6F-29D8-4908-8375-9C492FBDCDCD}" dt="2023-02-20T12:17:48.950" v="566" actId="1076"/>
          <ac:spMkLst>
            <pc:docMk/>
            <pc:sldMk cId="3361070231" sldId="392"/>
            <ac:spMk id="3" creationId="{00000000-0000-0000-0000-000000000000}"/>
          </ac:spMkLst>
        </pc:spChg>
        <pc:spChg chg="mod">
          <ac:chgData name="Aishat Bakre" userId="839b68a6-4a2b-45ef-9a5a-14f954bfea5f" providerId="ADAL" clId="{00E57A6F-29D8-4908-8375-9C492FBDCDCD}" dt="2023-02-20T12:16:54.005" v="559" actId="12"/>
          <ac:spMkLst>
            <pc:docMk/>
            <pc:sldMk cId="3361070231" sldId="392"/>
            <ac:spMk id="10" creationId="{00000000-0000-0000-0000-000000000000}"/>
          </ac:spMkLst>
        </pc:spChg>
        <pc:grpChg chg="mod">
          <ac:chgData name="Aishat Bakre" userId="839b68a6-4a2b-45ef-9a5a-14f954bfea5f" providerId="ADAL" clId="{00E57A6F-29D8-4908-8375-9C492FBDCDCD}" dt="2023-02-20T12:17:29.196" v="562" actId="1076"/>
          <ac:grpSpMkLst>
            <pc:docMk/>
            <pc:sldMk cId="3361070231" sldId="392"/>
            <ac:grpSpMk id="6" creationId="{00000000-0000-0000-0000-000000000000}"/>
          </ac:grpSpMkLst>
        </pc:grpChg>
      </pc:sldChg>
      <pc:sldChg chg="modSp mod">
        <pc:chgData name="Aishat Bakre" userId="839b68a6-4a2b-45ef-9a5a-14f954bfea5f" providerId="ADAL" clId="{00E57A6F-29D8-4908-8375-9C492FBDCDCD}" dt="2023-02-19T15:49:25.341" v="64" actId="27636"/>
        <pc:sldMkLst>
          <pc:docMk/>
          <pc:sldMk cId="1575528599" sldId="396"/>
        </pc:sldMkLst>
        <pc:spChg chg="mod">
          <ac:chgData name="Aishat Bakre" userId="839b68a6-4a2b-45ef-9a5a-14f954bfea5f" providerId="ADAL" clId="{00E57A6F-29D8-4908-8375-9C492FBDCDCD}" dt="2023-02-19T15:49:25.341" v="64" actId="27636"/>
          <ac:spMkLst>
            <pc:docMk/>
            <pc:sldMk cId="1575528599" sldId="396"/>
            <ac:spMk id="3" creationId="{00000000-0000-0000-0000-000000000000}"/>
          </ac:spMkLst>
        </pc:spChg>
      </pc:sldChg>
      <pc:sldChg chg="modSp mod">
        <pc:chgData name="Aishat Bakre" userId="839b68a6-4a2b-45ef-9a5a-14f954bfea5f" providerId="ADAL" clId="{00E57A6F-29D8-4908-8375-9C492FBDCDCD}" dt="2023-02-19T15:03:30.896" v="42" actId="12"/>
        <pc:sldMkLst>
          <pc:docMk/>
          <pc:sldMk cId="493010457" sldId="397"/>
        </pc:sldMkLst>
        <pc:spChg chg="mod">
          <ac:chgData name="Aishat Bakre" userId="839b68a6-4a2b-45ef-9a5a-14f954bfea5f" providerId="ADAL" clId="{00E57A6F-29D8-4908-8375-9C492FBDCDCD}" dt="2023-02-19T15:02:58.468" v="35" actId="113"/>
          <ac:spMkLst>
            <pc:docMk/>
            <pc:sldMk cId="493010457" sldId="397"/>
            <ac:spMk id="2" creationId="{00000000-0000-0000-0000-000000000000}"/>
          </ac:spMkLst>
        </pc:spChg>
        <pc:spChg chg="mod">
          <ac:chgData name="Aishat Bakre" userId="839b68a6-4a2b-45ef-9a5a-14f954bfea5f" providerId="ADAL" clId="{00E57A6F-29D8-4908-8375-9C492FBDCDCD}" dt="2023-02-19T15:03:30.896" v="42" actId="12"/>
          <ac:spMkLst>
            <pc:docMk/>
            <pc:sldMk cId="493010457" sldId="397"/>
            <ac:spMk id="3" creationId="{00000000-0000-0000-0000-000000000000}"/>
          </ac:spMkLst>
        </pc:spChg>
      </pc:sldChg>
      <pc:sldChg chg="delSp modSp mod">
        <pc:chgData name="Aishat Bakre" userId="839b68a6-4a2b-45ef-9a5a-14f954bfea5f" providerId="ADAL" clId="{00E57A6F-29D8-4908-8375-9C492FBDCDCD}" dt="2023-02-19T16:25:04.296" v="251" actId="113"/>
        <pc:sldMkLst>
          <pc:docMk/>
          <pc:sldMk cId="3455822962" sldId="411"/>
        </pc:sldMkLst>
        <pc:spChg chg="del mod">
          <ac:chgData name="Aishat Bakre" userId="839b68a6-4a2b-45ef-9a5a-14f954bfea5f" providerId="ADAL" clId="{00E57A6F-29D8-4908-8375-9C492FBDCDCD}" dt="2023-02-19T16:24:52.152" v="249" actId="21"/>
          <ac:spMkLst>
            <pc:docMk/>
            <pc:sldMk cId="3455822962" sldId="411"/>
            <ac:spMk id="2" creationId="{00000000-0000-0000-0000-000000000000}"/>
          </ac:spMkLst>
        </pc:spChg>
        <pc:spChg chg="mod">
          <ac:chgData name="Aishat Bakre" userId="839b68a6-4a2b-45ef-9a5a-14f954bfea5f" providerId="ADAL" clId="{00E57A6F-29D8-4908-8375-9C492FBDCDCD}" dt="2023-02-19T16:25:04.296" v="251" actId="113"/>
          <ac:spMkLst>
            <pc:docMk/>
            <pc:sldMk cId="3455822962" sldId="411"/>
            <ac:spMk id="5" creationId="{3498B8C4-2664-40ED-9C0C-D32C251BD89A}"/>
          </ac:spMkLst>
        </pc:spChg>
      </pc:sldChg>
      <pc:sldChg chg="delSp modSp mod">
        <pc:chgData name="Aishat Bakre" userId="839b68a6-4a2b-45ef-9a5a-14f954bfea5f" providerId="ADAL" clId="{00E57A6F-29D8-4908-8375-9C492FBDCDCD}" dt="2023-02-19T16:28:23.830" v="271" actId="1076"/>
        <pc:sldMkLst>
          <pc:docMk/>
          <pc:sldMk cId="283907740" sldId="412"/>
        </pc:sldMkLst>
        <pc:spChg chg="del">
          <ac:chgData name="Aishat Bakre" userId="839b68a6-4a2b-45ef-9a5a-14f954bfea5f" providerId="ADAL" clId="{00E57A6F-29D8-4908-8375-9C492FBDCDCD}" dt="2023-02-19T16:28:17.729" v="270" actId="21"/>
          <ac:spMkLst>
            <pc:docMk/>
            <pc:sldMk cId="283907740" sldId="412"/>
            <ac:spMk id="2" creationId="{00000000-0000-0000-0000-000000000000}"/>
          </ac:spMkLst>
        </pc:spChg>
        <pc:picChg chg="mod">
          <ac:chgData name="Aishat Bakre" userId="839b68a6-4a2b-45ef-9a5a-14f954bfea5f" providerId="ADAL" clId="{00E57A6F-29D8-4908-8375-9C492FBDCDCD}" dt="2023-02-19T16:28:23.830" v="271" actId="1076"/>
          <ac:picMkLst>
            <pc:docMk/>
            <pc:sldMk cId="283907740" sldId="412"/>
            <ac:picMk id="4" creationId="{00000000-0000-0000-0000-000000000000}"/>
          </ac:picMkLst>
        </pc:picChg>
      </pc:sldChg>
      <pc:sldChg chg="modSp del mod">
        <pc:chgData name="Aishat Bakre" userId="839b68a6-4a2b-45ef-9a5a-14f954bfea5f" providerId="ADAL" clId="{00E57A6F-29D8-4908-8375-9C492FBDCDCD}" dt="2023-02-20T11:56:02.557" v="494" actId="2696"/>
        <pc:sldMkLst>
          <pc:docMk/>
          <pc:sldMk cId="394394962" sldId="414"/>
        </pc:sldMkLst>
        <pc:spChg chg="mod">
          <ac:chgData name="Aishat Bakre" userId="839b68a6-4a2b-45ef-9a5a-14f954bfea5f" providerId="ADAL" clId="{00E57A6F-29D8-4908-8375-9C492FBDCDCD}" dt="2023-02-20T11:54:41.817" v="481" actId="1076"/>
          <ac:spMkLst>
            <pc:docMk/>
            <pc:sldMk cId="394394962" sldId="414"/>
            <ac:spMk id="2" creationId="{821BB411-A9BC-47C7-A879-6DC14BB857B7}"/>
          </ac:spMkLst>
        </pc:spChg>
      </pc:sldChg>
      <pc:sldChg chg="modSp mod">
        <pc:chgData name="Aishat Bakre" userId="839b68a6-4a2b-45ef-9a5a-14f954bfea5f" providerId="ADAL" clId="{00E57A6F-29D8-4908-8375-9C492FBDCDCD}" dt="2023-02-19T15:59:27.439" v="133" actId="113"/>
        <pc:sldMkLst>
          <pc:docMk/>
          <pc:sldMk cId="2919898986" sldId="415"/>
        </pc:sldMkLst>
        <pc:spChg chg="mod">
          <ac:chgData name="Aishat Bakre" userId="839b68a6-4a2b-45ef-9a5a-14f954bfea5f" providerId="ADAL" clId="{00E57A6F-29D8-4908-8375-9C492FBDCDCD}" dt="2023-02-19T15:59:27.439" v="133" actId="113"/>
          <ac:spMkLst>
            <pc:docMk/>
            <pc:sldMk cId="2919898986" sldId="415"/>
            <ac:spMk id="2" creationId="{00000000-0000-0000-0000-000000000000}"/>
          </ac:spMkLst>
        </pc:spChg>
      </pc:sldChg>
      <pc:sldChg chg="modSp mod">
        <pc:chgData name="Aishat Bakre" userId="839b68a6-4a2b-45ef-9a5a-14f954bfea5f" providerId="ADAL" clId="{00E57A6F-29D8-4908-8375-9C492FBDCDCD}" dt="2023-02-19T16:32:17.846" v="292" actId="1076"/>
        <pc:sldMkLst>
          <pc:docMk/>
          <pc:sldMk cId="4170581860" sldId="416"/>
        </pc:sldMkLst>
        <pc:spChg chg="mod">
          <ac:chgData name="Aishat Bakre" userId="839b68a6-4a2b-45ef-9a5a-14f954bfea5f" providerId="ADAL" clId="{00E57A6F-29D8-4908-8375-9C492FBDCDCD}" dt="2023-02-19T16:32:09.929" v="291" actId="113"/>
          <ac:spMkLst>
            <pc:docMk/>
            <pc:sldMk cId="4170581860" sldId="416"/>
            <ac:spMk id="7" creationId="{00000000-0000-0000-0000-000000000000}"/>
          </ac:spMkLst>
        </pc:spChg>
        <pc:picChg chg="mod">
          <ac:chgData name="Aishat Bakre" userId="839b68a6-4a2b-45ef-9a5a-14f954bfea5f" providerId="ADAL" clId="{00E57A6F-29D8-4908-8375-9C492FBDCDCD}" dt="2023-02-19T16:32:17.846" v="292" actId="1076"/>
          <ac:picMkLst>
            <pc:docMk/>
            <pc:sldMk cId="4170581860" sldId="416"/>
            <ac:picMk id="20485" creationId="{00000000-0000-0000-0000-000000000000}"/>
          </ac:picMkLst>
        </pc:picChg>
      </pc:sldChg>
      <pc:sldChg chg="modSp mod">
        <pc:chgData name="Aishat Bakre" userId="839b68a6-4a2b-45ef-9a5a-14f954bfea5f" providerId="ADAL" clId="{00E57A6F-29D8-4908-8375-9C492FBDCDCD}" dt="2023-02-20T14:58:49.945" v="716" actId="255"/>
        <pc:sldMkLst>
          <pc:docMk/>
          <pc:sldMk cId="2975043511" sldId="417"/>
        </pc:sldMkLst>
        <pc:spChg chg="mod">
          <ac:chgData name="Aishat Bakre" userId="839b68a6-4a2b-45ef-9a5a-14f954bfea5f" providerId="ADAL" clId="{00E57A6F-29D8-4908-8375-9C492FBDCDCD}" dt="2023-02-20T14:36:42.263" v="689" actId="1076"/>
          <ac:spMkLst>
            <pc:docMk/>
            <pc:sldMk cId="2975043511" sldId="417"/>
            <ac:spMk id="2" creationId="{00000000-0000-0000-0000-000000000000}"/>
          </ac:spMkLst>
        </pc:spChg>
        <pc:spChg chg="mod">
          <ac:chgData name="Aishat Bakre" userId="839b68a6-4a2b-45ef-9a5a-14f954bfea5f" providerId="ADAL" clId="{00E57A6F-29D8-4908-8375-9C492FBDCDCD}" dt="2023-02-20T14:58:49.945" v="716" actId="255"/>
          <ac:spMkLst>
            <pc:docMk/>
            <pc:sldMk cId="2975043511" sldId="417"/>
            <ac:spMk id="4" creationId="{00000000-0000-0000-0000-000000000000}"/>
          </ac:spMkLst>
        </pc:spChg>
      </pc:sldChg>
      <pc:sldChg chg="del">
        <pc:chgData name="Aishat Bakre" userId="839b68a6-4a2b-45ef-9a5a-14f954bfea5f" providerId="ADAL" clId="{00E57A6F-29D8-4908-8375-9C492FBDCDCD}" dt="2023-02-19T14:58:27.745" v="10" actId="2696"/>
        <pc:sldMkLst>
          <pc:docMk/>
          <pc:sldMk cId="293363242" sldId="445"/>
        </pc:sldMkLst>
      </pc:sldChg>
      <pc:sldChg chg="del">
        <pc:chgData name="Aishat Bakre" userId="839b68a6-4a2b-45ef-9a5a-14f954bfea5f" providerId="ADAL" clId="{00E57A6F-29D8-4908-8375-9C492FBDCDCD}" dt="2023-02-19T14:58:01.642" v="6" actId="2696"/>
        <pc:sldMkLst>
          <pc:docMk/>
          <pc:sldMk cId="312796283" sldId="450"/>
        </pc:sldMkLst>
      </pc:sldChg>
      <pc:sldChg chg="del">
        <pc:chgData name="Aishat Bakre" userId="839b68a6-4a2b-45ef-9a5a-14f954bfea5f" providerId="ADAL" clId="{00E57A6F-29D8-4908-8375-9C492FBDCDCD}" dt="2023-02-19T14:59:59.454" v="24" actId="2696"/>
        <pc:sldMkLst>
          <pc:docMk/>
          <pc:sldMk cId="1460264782" sldId="451"/>
        </pc:sldMkLst>
      </pc:sldChg>
      <pc:sldChg chg="modSp mod">
        <pc:chgData name="Aishat Bakre" userId="839b68a6-4a2b-45ef-9a5a-14f954bfea5f" providerId="ADAL" clId="{00E57A6F-29D8-4908-8375-9C492FBDCDCD}" dt="2023-02-20T14:52:32.298" v="693" actId="255"/>
        <pc:sldMkLst>
          <pc:docMk/>
          <pc:sldMk cId="808015008" sldId="495"/>
        </pc:sldMkLst>
        <pc:spChg chg="mod">
          <ac:chgData name="Aishat Bakre" userId="839b68a6-4a2b-45ef-9a5a-14f954bfea5f" providerId="ADAL" clId="{00E57A6F-29D8-4908-8375-9C492FBDCDCD}" dt="2023-02-20T14:27:29.095" v="668" actId="20577"/>
          <ac:spMkLst>
            <pc:docMk/>
            <pc:sldMk cId="808015008" sldId="495"/>
            <ac:spMk id="2" creationId="{39D1CC3D-9B3D-4AAD-8E50-738057942911}"/>
          </ac:spMkLst>
        </pc:spChg>
        <pc:spChg chg="mod">
          <ac:chgData name="Aishat Bakre" userId="839b68a6-4a2b-45ef-9a5a-14f954bfea5f" providerId="ADAL" clId="{00E57A6F-29D8-4908-8375-9C492FBDCDCD}" dt="2023-02-20T14:52:32.298" v="693" actId="255"/>
          <ac:spMkLst>
            <pc:docMk/>
            <pc:sldMk cId="808015008" sldId="495"/>
            <ac:spMk id="3" creationId="{AE919D84-E786-42CE-AD03-0531B678FE81}"/>
          </ac:spMkLst>
        </pc:spChg>
      </pc:sldChg>
      <pc:sldChg chg="modSp mod">
        <pc:chgData name="Aishat Bakre" userId="839b68a6-4a2b-45ef-9a5a-14f954bfea5f" providerId="ADAL" clId="{00E57A6F-29D8-4908-8375-9C492FBDCDCD}" dt="2023-02-20T12:09:19.785" v="542" actId="1076"/>
        <pc:sldMkLst>
          <pc:docMk/>
          <pc:sldMk cId="3688775377" sldId="561"/>
        </pc:sldMkLst>
        <pc:spChg chg="mod">
          <ac:chgData name="Aishat Bakre" userId="839b68a6-4a2b-45ef-9a5a-14f954bfea5f" providerId="ADAL" clId="{00E57A6F-29D8-4908-8375-9C492FBDCDCD}" dt="2023-02-20T12:09:16.852" v="541" actId="1076"/>
          <ac:spMkLst>
            <pc:docMk/>
            <pc:sldMk cId="3688775377" sldId="561"/>
            <ac:spMk id="2" creationId="{E2FCF140-D84B-4617-823A-27F6F5997A3A}"/>
          </ac:spMkLst>
        </pc:spChg>
        <pc:spChg chg="mod">
          <ac:chgData name="Aishat Bakre" userId="839b68a6-4a2b-45ef-9a5a-14f954bfea5f" providerId="ADAL" clId="{00E57A6F-29D8-4908-8375-9C492FBDCDCD}" dt="2023-02-20T12:09:19.785" v="542" actId="1076"/>
          <ac:spMkLst>
            <pc:docMk/>
            <pc:sldMk cId="3688775377" sldId="561"/>
            <ac:spMk id="3" creationId="{CAC8C840-80D5-4A5D-83AD-BDD079E2DB9F}"/>
          </ac:spMkLst>
        </pc:spChg>
      </pc:sldChg>
      <pc:sldChg chg="modSp mod">
        <pc:chgData name="Aishat Bakre" userId="839b68a6-4a2b-45ef-9a5a-14f954bfea5f" providerId="ADAL" clId="{00E57A6F-29D8-4908-8375-9C492FBDCDCD}" dt="2023-02-19T16:26:39.626" v="260" actId="1076"/>
        <pc:sldMkLst>
          <pc:docMk/>
          <pc:sldMk cId="2948777975" sldId="573"/>
        </pc:sldMkLst>
        <pc:spChg chg="mod">
          <ac:chgData name="Aishat Bakre" userId="839b68a6-4a2b-45ef-9a5a-14f954bfea5f" providerId="ADAL" clId="{00E57A6F-29D8-4908-8375-9C492FBDCDCD}" dt="2023-02-19T16:26:12.316" v="254" actId="1076"/>
          <ac:spMkLst>
            <pc:docMk/>
            <pc:sldMk cId="2948777975" sldId="573"/>
            <ac:spMk id="2" creationId="{61F43352-9BEA-45AA-ACDE-B6B9469D345A}"/>
          </ac:spMkLst>
        </pc:spChg>
        <pc:spChg chg="mod">
          <ac:chgData name="Aishat Bakre" userId="839b68a6-4a2b-45ef-9a5a-14f954bfea5f" providerId="ADAL" clId="{00E57A6F-29D8-4908-8375-9C492FBDCDCD}" dt="2023-02-19T16:26:39.626" v="260" actId="1076"/>
          <ac:spMkLst>
            <pc:docMk/>
            <pc:sldMk cId="2948777975" sldId="573"/>
            <ac:spMk id="3" creationId="{8B0F20EC-9D8C-42E1-955A-A070E3299297}"/>
          </ac:spMkLst>
        </pc:spChg>
      </pc:sldChg>
      <pc:sldChg chg="modSp mod">
        <pc:chgData name="Aishat Bakre" userId="839b68a6-4a2b-45ef-9a5a-14f954bfea5f" providerId="ADAL" clId="{00E57A6F-29D8-4908-8375-9C492FBDCDCD}" dt="2023-02-19T16:27:03.766" v="262" actId="1076"/>
        <pc:sldMkLst>
          <pc:docMk/>
          <pc:sldMk cId="1325472963" sldId="574"/>
        </pc:sldMkLst>
        <pc:spChg chg="mod">
          <ac:chgData name="Aishat Bakre" userId="839b68a6-4a2b-45ef-9a5a-14f954bfea5f" providerId="ADAL" clId="{00E57A6F-29D8-4908-8375-9C492FBDCDCD}" dt="2023-02-19T16:26:59.883" v="261" actId="1076"/>
          <ac:spMkLst>
            <pc:docMk/>
            <pc:sldMk cId="1325472963" sldId="574"/>
            <ac:spMk id="2" creationId="{FC57A79E-4CA3-4946-97C0-FC3513B64A43}"/>
          </ac:spMkLst>
        </pc:spChg>
        <pc:picChg chg="mod">
          <ac:chgData name="Aishat Bakre" userId="839b68a6-4a2b-45ef-9a5a-14f954bfea5f" providerId="ADAL" clId="{00E57A6F-29D8-4908-8375-9C492FBDCDCD}" dt="2023-02-19T16:27:03.766" v="262" actId="1076"/>
          <ac:picMkLst>
            <pc:docMk/>
            <pc:sldMk cId="1325472963" sldId="574"/>
            <ac:picMk id="5" creationId="{938002C8-00FF-4D87-B28C-FAF8B906DEC3}"/>
          </ac:picMkLst>
        </pc:picChg>
      </pc:sldChg>
      <pc:sldChg chg="modSp mod">
        <pc:chgData name="Aishat Bakre" userId="839b68a6-4a2b-45ef-9a5a-14f954bfea5f" providerId="ADAL" clId="{00E57A6F-29D8-4908-8375-9C492FBDCDCD}" dt="2023-02-19T16:27:25.445" v="265" actId="1076"/>
        <pc:sldMkLst>
          <pc:docMk/>
          <pc:sldMk cId="2588740760" sldId="575"/>
        </pc:sldMkLst>
        <pc:spChg chg="mod">
          <ac:chgData name="Aishat Bakre" userId="839b68a6-4a2b-45ef-9a5a-14f954bfea5f" providerId="ADAL" clId="{00E57A6F-29D8-4908-8375-9C492FBDCDCD}" dt="2023-02-19T16:27:21.899" v="264" actId="1076"/>
          <ac:spMkLst>
            <pc:docMk/>
            <pc:sldMk cId="2588740760" sldId="575"/>
            <ac:spMk id="2" creationId="{493ED215-418E-48E4-88B3-E7C5CCD240CD}"/>
          </ac:spMkLst>
        </pc:spChg>
        <pc:spChg chg="mod">
          <ac:chgData name="Aishat Bakre" userId="839b68a6-4a2b-45ef-9a5a-14f954bfea5f" providerId="ADAL" clId="{00E57A6F-29D8-4908-8375-9C492FBDCDCD}" dt="2023-02-19T16:27:25.445" v="265" actId="1076"/>
          <ac:spMkLst>
            <pc:docMk/>
            <pc:sldMk cId="2588740760" sldId="575"/>
            <ac:spMk id="3" creationId="{03FD9006-AF15-4105-A203-508CA9EA8969}"/>
          </ac:spMkLst>
        </pc:spChg>
      </pc:sldChg>
      <pc:sldChg chg="modSp mod">
        <pc:chgData name="Aishat Bakre" userId="839b68a6-4a2b-45ef-9a5a-14f954bfea5f" providerId="ADAL" clId="{00E57A6F-29D8-4908-8375-9C492FBDCDCD}" dt="2023-02-19T16:27:48.988" v="269" actId="1076"/>
        <pc:sldMkLst>
          <pc:docMk/>
          <pc:sldMk cId="3696759024" sldId="576"/>
        </pc:sldMkLst>
        <pc:spChg chg="mod">
          <ac:chgData name="Aishat Bakre" userId="839b68a6-4a2b-45ef-9a5a-14f954bfea5f" providerId="ADAL" clId="{00E57A6F-29D8-4908-8375-9C492FBDCDCD}" dt="2023-02-19T16:27:45.778" v="267" actId="1076"/>
          <ac:spMkLst>
            <pc:docMk/>
            <pc:sldMk cId="3696759024" sldId="576"/>
            <ac:spMk id="2" creationId="{61FE6EFF-8D44-446B-B5E1-EBC1DC055D80}"/>
          </ac:spMkLst>
        </pc:spChg>
        <pc:picChg chg="mod">
          <ac:chgData name="Aishat Bakre" userId="839b68a6-4a2b-45ef-9a5a-14f954bfea5f" providerId="ADAL" clId="{00E57A6F-29D8-4908-8375-9C492FBDCDCD}" dt="2023-02-19T16:27:48.988" v="269" actId="1076"/>
          <ac:picMkLst>
            <pc:docMk/>
            <pc:sldMk cId="3696759024" sldId="576"/>
            <ac:picMk id="5" creationId="{A58D22C4-EE41-4AEC-93A3-66235C2A882F}"/>
          </ac:picMkLst>
        </pc:picChg>
      </pc:sldChg>
      <pc:sldChg chg="modSp mod">
        <pc:chgData name="Aishat Bakre" userId="839b68a6-4a2b-45ef-9a5a-14f954bfea5f" providerId="ADAL" clId="{00E57A6F-29D8-4908-8375-9C492FBDCDCD}" dt="2023-02-20T12:08:42.109" v="538" actId="1076"/>
        <pc:sldMkLst>
          <pc:docMk/>
          <pc:sldMk cId="2483341472" sldId="578"/>
        </pc:sldMkLst>
        <pc:spChg chg="mod">
          <ac:chgData name="Aishat Bakre" userId="839b68a6-4a2b-45ef-9a5a-14f954bfea5f" providerId="ADAL" clId="{00E57A6F-29D8-4908-8375-9C492FBDCDCD}" dt="2023-02-20T12:08:38.483" v="537" actId="1076"/>
          <ac:spMkLst>
            <pc:docMk/>
            <pc:sldMk cId="2483341472" sldId="578"/>
            <ac:spMk id="2" creationId="{72584437-9893-403E-8874-9DF265BE235E}"/>
          </ac:spMkLst>
        </pc:spChg>
        <pc:spChg chg="mod">
          <ac:chgData name="Aishat Bakre" userId="839b68a6-4a2b-45ef-9a5a-14f954bfea5f" providerId="ADAL" clId="{00E57A6F-29D8-4908-8375-9C492FBDCDCD}" dt="2023-02-20T12:08:42.109" v="538" actId="1076"/>
          <ac:spMkLst>
            <pc:docMk/>
            <pc:sldMk cId="2483341472" sldId="578"/>
            <ac:spMk id="3" creationId="{776D7853-4266-4722-BBCB-045824471067}"/>
          </ac:spMkLst>
        </pc:spChg>
      </pc:sldChg>
      <pc:sldChg chg="modSp mod">
        <pc:chgData name="Aishat Bakre" userId="839b68a6-4a2b-45ef-9a5a-14f954bfea5f" providerId="ADAL" clId="{00E57A6F-29D8-4908-8375-9C492FBDCDCD}" dt="2023-02-19T16:46:38.185" v="382" actId="20577"/>
        <pc:sldMkLst>
          <pc:docMk/>
          <pc:sldMk cId="1003660329" sldId="580"/>
        </pc:sldMkLst>
        <pc:spChg chg="mod">
          <ac:chgData name="Aishat Bakre" userId="839b68a6-4a2b-45ef-9a5a-14f954bfea5f" providerId="ADAL" clId="{00E57A6F-29D8-4908-8375-9C492FBDCDCD}" dt="2023-02-19T16:46:38.185" v="382" actId="20577"/>
          <ac:spMkLst>
            <pc:docMk/>
            <pc:sldMk cId="1003660329" sldId="580"/>
            <ac:spMk id="2" creationId="{91CF39D2-1707-473B-BC61-A8716AF984D5}"/>
          </ac:spMkLst>
        </pc:spChg>
        <pc:spChg chg="mod">
          <ac:chgData name="Aishat Bakre" userId="839b68a6-4a2b-45ef-9a5a-14f954bfea5f" providerId="ADAL" clId="{00E57A6F-29D8-4908-8375-9C492FBDCDCD}" dt="2023-02-19T16:30:29.390" v="281" actId="1076"/>
          <ac:spMkLst>
            <pc:docMk/>
            <pc:sldMk cId="1003660329" sldId="580"/>
            <ac:spMk id="3" creationId="{ACC5C639-A7C8-4D51-988C-0CC067E2C9C4}"/>
          </ac:spMkLst>
        </pc:spChg>
      </pc:sldChg>
      <pc:sldChg chg="modSp mod">
        <pc:chgData name="Aishat Bakre" userId="839b68a6-4a2b-45ef-9a5a-14f954bfea5f" providerId="ADAL" clId="{00E57A6F-29D8-4908-8375-9C492FBDCDCD}" dt="2023-02-19T16:01:22.111" v="145" actId="14100"/>
        <pc:sldMkLst>
          <pc:docMk/>
          <pc:sldMk cId="0" sldId="581"/>
        </pc:sldMkLst>
        <pc:spChg chg="mod">
          <ac:chgData name="Aishat Bakre" userId="839b68a6-4a2b-45ef-9a5a-14f954bfea5f" providerId="ADAL" clId="{00E57A6F-29D8-4908-8375-9C492FBDCDCD}" dt="2023-02-19T16:01:14.250" v="142" actId="1076"/>
          <ac:spMkLst>
            <pc:docMk/>
            <pc:sldMk cId="0" sldId="581"/>
            <ac:spMk id="2" creationId="{53880570-4807-4DF9-BE03-86825BEC6E53}"/>
          </ac:spMkLst>
        </pc:spChg>
        <pc:picChg chg="mod">
          <ac:chgData name="Aishat Bakre" userId="839b68a6-4a2b-45ef-9a5a-14f954bfea5f" providerId="ADAL" clId="{00E57A6F-29D8-4908-8375-9C492FBDCDCD}" dt="2023-02-19T16:01:22.111" v="145" actId="14100"/>
          <ac:picMkLst>
            <pc:docMk/>
            <pc:sldMk cId="0" sldId="581"/>
            <ac:picMk id="3" creationId="{0ADDDE08-6079-43B6-88A4-4BEDB38539E3}"/>
          </ac:picMkLst>
        </pc:picChg>
      </pc:sldChg>
      <pc:sldChg chg="modSp mod">
        <pc:chgData name="Aishat Bakre" userId="839b68a6-4a2b-45ef-9a5a-14f954bfea5f" providerId="ADAL" clId="{00E57A6F-29D8-4908-8375-9C492FBDCDCD}" dt="2023-02-19T16:00:53.780" v="141" actId="1076"/>
        <pc:sldMkLst>
          <pc:docMk/>
          <pc:sldMk cId="1371222532" sldId="637"/>
        </pc:sldMkLst>
        <pc:spChg chg="mod">
          <ac:chgData name="Aishat Bakre" userId="839b68a6-4a2b-45ef-9a5a-14f954bfea5f" providerId="ADAL" clId="{00E57A6F-29D8-4908-8375-9C492FBDCDCD}" dt="2023-02-19T16:00:49.915" v="140" actId="1076"/>
          <ac:spMkLst>
            <pc:docMk/>
            <pc:sldMk cId="1371222532" sldId="637"/>
            <ac:spMk id="2" creationId="{475F83F0-0A0B-49BA-81C4-FA62CB76844F}"/>
          </ac:spMkLst>
        </pc:spChg>
        <pc:spChg chg="mod">
          <ac:chgData name="Aishat Bakre" userId="839b68a6-4a2b-45ef-9a5a-14f954bfea5f" providerId="ADAL" clId="{00E57A6F-29D8-4908-8375-9C492FBDCDCD}" dt="2023-02-19T16:00:53.780" v="141" actId="1076"/>
          <ac:spMkLst>
            <pc:docMk/>
            <pc:sldMk cId="1371222532" sldId="637"/>
            <ac:spMk id="3" creationId="{59F21DD2-DA60-4A09-8F23-2DA1A591B405}"/>
          </ac:spMkLst>
        </pc:spChg>
      </pc:sldChg>
      <pc:sldChg chg="modSp mod">
        <pc:chgData name="Aishat Bakre" userId="839b68a6-4a2b-45ef-9a5a-14f954bfea5f" providerId="ADAL" clId="{00E57A6F-29D8-4908-8375-9C492FBDCDCD}" dt="2023-02-20T14:27:42.972" v="670" actId="20577"/>
        <pc:sldMkLst>
          <pc:docMk/>
          <pc:sldMk cId="491269319" sldId="638"/>
        </pc:sldMkLst>
        <pc:spChg chg="mod">
          <ac:chgData name="Aishat Bakre" userId="839b68a6-4a2b-45ef-9a5a-14f954bfea5f" providerId="ADAL" clId="{00E57A6F-29D8-4908-8375-9C492FBDCDCD}" dt="2023-02-20T14:27:42.972" v="670" actId="20577"/>
          <ac:spMkLst>
            <pc:docMk/>
            <pc:sldMk cId="491269319" sldId="638"/>
            <ac:spMk id="2" creationId="{73FCFC55-005A-4D6E-87DA-29055D3C0E07}"/>
          </ac:spMkLst>
        </pc:spChg>
        <pc:spChg chg="mod">
          <ac:chgData name="Aishat Bakre" userId="839b68a6-4a2b-45ef-9a5a-14f954bfea5f" providerId="ADAL" clId="{00E57A6F-29D8-4908-8375-9C492FBDCDCD}" dt="2023-02-19T15:58:53.210" v="132" actId="1076"/>
          <ac:spMkLst>
            <pc:docMk/>
            <pc:sldMk cId="491269319" sldId="638"/>
            <ac:spMk id="3" creationId="{58F4E264-F399-4DFA-A2B2-7086FF896ED9}"/>
          </ac:spMkLst>
        </pc:spChg>
      </pc:sldChg>
      <pc:sldChg chg="modSp mod">
        <pc:chgData name="Aishat Bakre" userId="839b68a6-4a2b-45ef-9a5a-14f954bfea5f" providerId="ADAL" clId="{00E57A6F-29D8-4908-8375-9C492FBDCDCD}" dt="2023-02-20T14:53:14.927" v="694" actId="255"/>
        <pc:sldMkLst>
          <pc:docMk/>
          <pc:sldMk cId="64242840" sldId="640"/>
        </pc:sldMkLst>
        <pc:spChg chg="mod">
          <ac:chgData name="Aishat Bakre" userId="839b68a6-4a2b-45ef-9a5a-14f954bfea5f" providerId="ADAL" clId="{00E57A6F-29D8-4908-8375-9C492FBDCDCD}" dt="2023-02-20T14:27:38.417" v="669" actId="20577"/>
          <ac:spMkLst>
            <pc:docMk/>
            <pc:sldMk cId="64242840" sldId="640"/>
            <ac:spMk id="2" creationId="{39D1CC3D-9B3D-4AAD-8E50-738057942911}"/>
          </ac:spMkLst>
        </pc:spChg>
        <pc:spChg chg="mod">
          <ac:chgData name="Aishat Bakre" userId="839b68a6-4a2b-45ef-9a5a-14f954bfea5f" providerId="ADAL" clId="{00E57A6F-29D8-4908-8375-9C492FBDCDCD}" dt="2023-02-20T14:53:14.927" v="694" actId="255"/>
          <ac:spMkLst>
            <pc:docMk/>
            <pc:sldMk cId="64242840" sldId="640"/>
            <ac:spMk id="3" creationId="{AE919D84-E786-42CE-AD03-0531B678FE81}"/>
          </ac:spMkLst>
        </pc:spChg>
      </pc:sldChg>
      <pc:sldChg chg="modSp mod">
        <pc:chgData name="Aishat Bakre" userId="839b68a6-4a2b-45ef-9a5a-14f954bfea5f" providerId="ADAL" clId="{00E57A6F-29D8-4908-8375-9C492FBDCDCD}" dt="2023-02-19T15:01:51.164" v="29" actId="1076"/>
        <pc:sldMkLst>
          <pc:docMk/>
          <pc:sldMk cId="3994568010" sldId="642"/>
        </pc:sldMkLst>
        <pc:spChg chg="mod">
          <ac:chgData name="Aishat Bakre" userId="839b68a6-4a2b-45ef-9a5a-14f954bfea5f" providerId="ADAL" clId="{00E57A6F-29D8-4908-8375-9C492FBDCDCD}" dt="2023-02-19T15:01:47.398" v="28" actId="1076"/>
          <ac:spMkLst>
            <pc:docMk/>
            <pc:sldMk cId="3994568010" sldId="642"/>
            <ac:spMk id="2" creationId="{D205F874-3078-495B-9BF0-6495AB12A62D}"/>
          </ac:spMkLst>
        </pc:spChg>
        <pc:spChg chg="mod">
          <ac:chgData name="Aishat Bakre" userId="839b68a6-4a2b-45ef-9a5a-14f954bfea5f" providerId="ADAL" clId="{00E57A6F-29D8-4908-8375-9C492FBDCDCD}" dt="2023-02-19T15:01:51.164" v="29" actId="1076"/>
          <ac:spMkLst>
            <pc:docMk/>
            <pc:sldMk cId="3994568010" sldId="642"/>
            <ac:spMk id="3" creationId="{C11A0117-A030-4268-8A4B-5AAEEA1C7D6F}"/>
          </ac:spMkLst>
        </pc:spChg>
      </pc:sldChg>
      <pc:sldChg chg="modSp del mod">
        <pc:chgData name="Aishat Bakre" userId="839b68a6-4a2b-45ef-9a5a-14f954bfea5f" providerId="ADAL" clId="{00E57A6F-29D8-4908-8375-9C492FBDCDCD}" dt="2023-02-20T11:58:51.962" v="513" actId="2696"/>
        <pc:sldMkLst>
          <pc:docMk/>
          <pc:sldMk cId="397273237" sldId="643"/>
        </pc:sldMkLst>
        <pc:spChg chg="mod">
          <ac:chgData name="Aishat Bakre" userId="839b68a6-4a2b-45ef-9a5a-14f954bfea5f" providerId="ADAL" clId="{00E57A6F-29D8-4908-8375-9C492FBDCDCD}" dt="2023-02-19T15:00:33.076" v="27" actId="207"/>
          <ac:spMkLst>
            <pc:docMk/>
            <pc:sldMk cId="397273237" sldId="643"/>
            <ac:spMk id="2" creationId="{821BB411-A9BC-47C7-A879-6DC14BB857B7}"/>
          </ac:spMkLst>
        </pc:spChg>
      </pc:sldChg>
      <pc:sldChg chg="modSp del mod">
        <pc:chgData name="Aishat Bakre" userId="839b68a6-4a2b-45ef-9a5a-14f954bfea5f" providerId="ADAL" clId="{00E57A6F-29D8-4908-8375-9C492FBDCDCD}" dt="2023-02-20T11:56:45.275" v="499" actId="2696"/>
        <pc:sldMkLst>
          <pc:docMk/>
          <pc:sldMk cId="44254424" sldId="644"/>
        </pc:sldMkLst>
        <pc:spChg chg="mod">
          <ac:chgData name="Aishat Bakre" userId="839b68a6-4a2b-45ef-9a5a-14f954bfea5f" providerId="ADAL" clId="{00E57A6F-29D8-4908-8375-9C492FBDCDCD}" dt="2023-02-19T15:49:02.317" v="63" actId="113"/>
          <ac:spMkLst>
            <pc:docMk/>
            <pc:sldMk cId="44254424" sldId="644"/>
            <ac:spMk id="2" creationId="{821BB411-A9BC-47C7-A879-6DC14BB857B7}"/>
          </ac:spMkLst>
        </pc:spChg>
      </pc:sldChg>
      <pc:sldChg chg="modSp del mod">
        <pc:chgData name="Aishat Bakre" userId="839b68a6-4a2b-45ef-9a5a-14f954bfea5f" providerId="ADAL" clId="{00E57A6F-29D8-4908-8375-9C492FBDCDCD}" dt="2023-02-20T11:58:12.134" v="510" actId="2696"/>
        <pc:sldMkLst>
          <pc:docMk/>
          <pc:sldMk cId="3028189080" sldId="645"/>
        </pc:sldMkLst>
        <pc:spChg chg="mod">
          <ac:chgData name="Aishat Bakre" userId="839b68a6-4a2b-45ef-9a5a-14f954bfea5f" providerId="ADAL" clId="{00E57A6F-29D8-4908-8375-9C492FBDCDCD}" dt="2023-02-19T15:02:02.477" v="31" actId="1076"/>
          <ac:spMkLst>
            <pc:docMk/>
            <pc:sldMk cId="3028189080" sldId="645"/>
            <ac:spMk id="2" creationId="{821BB411-A9BC-47C7-A879-6DC14BB857B7}"/>
          </ac:spMkLst>
        </pc:spChg>
      </pc:sldChg>
      <pc:sldChg chg="modSp mod">
        <pc:chgData name="Aishat Bakre" userId="839b68a6-4a2b-45ef-9a5a-14f954bfea5f" providerId="ADAL" clId="{00E57A6F-29D8-4908-8375-9C492FBDCDCD}" dt="2023-02-19T15:02:35.015" v="33" actId="1076"/>
        <pc:sldMkLst>
          <pc:docMk/>
          <pc:sldMk cId="4253792201" sldId="646"/>
        </pc:sldMkLst>
        <pc:spChg chg="mod">
          <ac:chgData name="Aishat Bakre" userId="839b68a6-4a2b-45ef-9a5a-14f954bfea5f" providerId="ADAL" clId="{00E57A6F-29D8-4908-8375-9C492FBDCDCD}" dt="2023-02-19T15:02:35.015" v="33" actId="1076"/>
          <ac:spMkLst>
            <pc:docMk/>
            <pc:sldMk cId="4253792201" sldId="646"/>
            <ac:spMk id="2" creationId="{00000000-0000-0000-0000-000000000000}"/>
          </ac:spMkLst>
        </pc:spChg>
        <pc:spChg chg="mod">
          <ac:chgData name="Aishat Bakre" userId="839b68a6-4a2b-45ef-9a5a-14f954bfea5f" providerId="ADAL" clId="{00E57A6F-29D8-4908-8375-9C492FBDCDCD}" dt="2023-02-19T15:02:23.515" v="32" actId="12"/>
          <ac:spMkLst>
            <pc:docMk/>
            <pc:sldMk cId="4253792201" sldId="646"/>
            <ac:spMk id="3" creationId="{00000000-0000-0000-0000-000000000000}"/>
          </ac:spMkLst>
        </pc:spChg>
      </pc:sldChg>
      <pc:sldChg chg="modSp mod">
        <pc:chgData name="Aishat Bakre" userId="839b68a6-4a2b-45ef-9a5a-14f954bfea5f" providerId="ADAL" clId="{00E57A6F-29D8-4908-8375-9C492FBDCDCD}" dt="2023-02-20T11:52:14.901" v="455" actId="27636"/>
        <pc:sldMkLst>
          <pc:docMk/>
          <pc:sldMk cId="3720392717" sldId="647"/>
        </pc:sldMkLst>
        <pc:spChg chg="mod">
          <ac:chgData name="Aishat Bakre" userId="839b68a6-4a2b-45ef-9a5a-14f954bfea5f" providerId="ADAL" clId="{00E57A6F-29D8-4908-8375-9C492FBDCDCD}" dt="2023-02-19T15:54:53.550" v="106" actId="1076"/>
          <ac:spMkLst>
            <pc:docMk/>
            <pc:sldMk cId="3720392717" sldId="647"/>
            <ac:spMk id="2" creationId="{FF074B2E-6525-40BA-BA34-A9BC1C26C786}"/>
          </ac:spMkLst>
        </pc:spChg>
        <pc:spChg chg="mod">
          <ac:chgData name="Aishat Bakre" userId="839b68a6-4a2b-45ef-9a5a-14f954bfea5f" providerId="ADAL" clId="{00E57A6F-29D8-4908-8375-9C492FBDCDCD}" dt="2023-02-20T11:52:14.901" v="455" actId="27636"/>
          <ac:spMkLst>
            <pc:docMk/>
            <pc:sldMk cId="3720392717" sldId="647"/>
            <ac:spMk id="3" creationId="{49F4C8A1-2A77-4E71-9832-6BE8D09B7197}"/>
          </ac:spMkLst>
        </pc:spChg>
      </pc:sldChg>
      <pc:sldChg chg="modSp mod">
        <pc:chgData name="Aishat Bakre" userId="839b68a6-4a2b-45ef-9a5a-14f954bfea5f" providerId="ADAL" clId="{00E57A6F-29D8-4908-8375-9C492FBDCDCD}" dt="2023-02-20T11:52:46.165" v="465" actId="113"/>
        <pc:sldMkLst>
          <pc:docMk/>
          <pc:sldMk cId="2975617625" sldId="648"/>
        </pc:sldMkLst>
        <pc:spChg chg="mod">
          <ac:chgData name="Aishat Bakre" userId="839b68a6-4a2b-45ef-9a5a-14f954bfea5f" providerId="ADAL" clId="{00E57A6F-29D8-4908-8375-9C492FBDCDCD}" dt="2023-02-19T15:55:44.040" v="108" actId="1076"/>
          <ac:spMkLst>
            <pc:docMk/>
            <pc:sldMk cId="2975617625" sldId="648"/>
            <ac:spMk id="2" creationId="{B471565E-EA53-4A81-A155-1FE2129CBAB4}"/>
          </ac:spMkLst>
        </pc:spChg>
        <pc:spChg chg="mod">
          <ac:chgData name="Aishat Bakre" userId="839b68a6-4a2b-45ef-9a5a-14f954bfea5f" providerId="ADAL" clId="{00E57A6F-29D8-4908-8375-9C492FBDCDCD}" dt="2023-02-20T11:52:46.165" v="465" actId="113"/>
          <ac:spMkLst>
            <pc:docMk/>
            <pc:sldMk cId="2975617625" sldId="648"/>
            <ac:spMk id="3" creationId="{95AB89FA-134A-4229-BBB2-03E656D2ECDA}"/>
          </ac:spMkLst>
        </pc:spChg>
      </pc:sldChg>
      <pc:sldChg chg="modSp mod">
        <pc:chgData name="Aishat Bakre" userId="839b68a6-4a2b-45ef-9a5a-14f954bfea5f" providerId="ADAL" clId="{00E57A6F-29D8-4908-8375-9C492FBDCDCD}" dt="2023-02-19T15:57:26.587" v="116" actId="14734"/>
        <pc:sldMkLst>
          <pc:docMk/>
          <pc:sldMk cId="2941564516" sldId="649"/>
        </pc:sldMkLst>
        <pc:spChg chg="mod">
          <ac:chgData name="Aishat Bakre" userId="839b68a6-4a2b-45ef-9a5a-14f954bfea5f" providerId="ADAL" clId="{00E57A6F-29D8-4908-8375-9C492FBDCDCD}" dt="2023-02-19T15:56:45.479" v="114" actId="1076"/>
          <ac:spMkLst>
            <pc:docMk/>
            <pc:sldMk cId="2941564516" sldId="649"/>
            <ac:spMk id="2" creationId="{BC274845-30DC-4715-BB3D-B076D0143B94}"/>
          </ac:spMkLst>
        </pc:spChg>
        <pc:graphicFrameChg chg="modGraphic">
          <ac:chgData name="Aishat Bakre" userId="839b68a6-4a2b-45ef-9a5a-14f954bfea5f" providerId="ADAL" clId="{00E57A6F-29D8-4908-8375-9C492FBDCDCD}" dt="2023-02-19T15:57:26.587" v="116" actId="14734"/>
          <ac:graphicFrameMkLst>
            <pc:docMk/>
            <pc:sldMk cId="2941564516" sldId="649"/>
            <ac:graphicFrameMk id="4" creationId="{4B171BBA-E2FB-49EF-AA92-F8C5F7347726}"/>
          </ac:graphicFrameMkLst>
        </pc:graphicFrameChg>
      </pc:sldChg>
      <pc:sldChg chg="modSp mod ord">
        <pc:chgData name="Aishat Bakre" userId="839b68a6-4a2b-45ef-9a5a-14f954bfea5f" providerId="ADAL" clId="{00E57A6F-29D8-4908-8375-9C492FBDCDCD}" dt="2023-02-20T12:13:06.859" v="548" actId="113"/>
        <pc:sldMkLst>
          <pc:docMk/>
          <pc:sldMk cId="3092626218" sldId="650"/>
        </pc:sldMkLst>
        <pc:spChg chg="mod">
          <ac:chgData name="Aishat Bakre" userId="839b68a6-4a2b-45ef-9a5a-14f954bfea5f" providerId="ADAL" clId="{00E57A6F-29D8-4908-8375-9C492FBDCDCD}" dt="2023-02-20T12:12:55.827" v="545" actId="1076"/>
          <ac:spMkLst>
            <pc:docMk/>
            <pc:sldMk cId="3092626218" sldId="650"/>
            <ac:spMk id="2" creationId="{73FCFC55-005A-4D6E-87DA-29055D3C0E07}"/>
          </ac:spMkLst>
        </pc:spChg>
        <pc:spChg chg="mod">
          <ac:chgData name="Aishat Bakre" userId="839b68a6-4a2b-45ef-9a5a-14f954bfea5f" providerId="ADAL" clId="{00E57A6F-29D8-4908-8375-9C492FBDCDCD}" dt="2023-02-20T12:13:06.859" v="548" actId="113"/>
          <ac:spMkLst>
            <pc:docMk/>
            <pc:sldMk cId="3092626218" sldId="650"/>
            <ac:spMk id="3" creationId="{58F4E264-F399-4DFA-A2B2-7086FF896ED9}"/>
          </ac:spMkLst>
        </pc:spChg>
      </pc:sldChg>
      <pc:sldChg chg="modSp mod">
        <pc:chgData name="Aishat Bakre" userId="839b68a6-4a2b-45ef-9a5a-14f954bfea5f" providerId="ADAL" clId="{00E57A6F-29D8-4908-8375-9C492FBDCDCD}" dt="2023-02-20T14:29:42.844" v="672" actId="20577"/>
        <pc:sldMkLst>
          <pc:docMk/>
          <pc:sldMk cId="3417157661" sldId="651"/>
        </pc:sldMkLst>
        <pc:spChg chg="mod">
          <ac:chgData name="Aishat Bakre" userId="839b68a6-4a2b-45ef-9a5a-14f954bfea5f" providerId="ADAL" clId="{00E57A6F-29D8-4908-8375-9C492FBDCDCD}" dt="2023-02-19T16:20:26.387" v="212" actId="113"/>
          <ac:spMkLst>
            <pc:docMk/>
            <pc:sldMk cId="3417157661" sldId="651"/>
            <ac:spMk id="2" creationId="{7F5FC417-539D-4356-9D17-FBDEF583805D}"/>
          </ac:spMkLst>
        </pc:spChg>
        <pc:spChg chg="mod">
          <ac:chgData name="Aishat Bakre" userId="839b68a6-4a2b-45ef-9a5a-14f954bfea5f" providerId="ADAL" clId="{00E57A6F-29D8-4908-8375-9C492FBDCDCD}" dt="2023-02-20T14:29:42.844" v="672" actId="20577"/>
          <ac:spMkLst>
            <pc:docMk/>
            <pc:sldMk cId="3417157661" sldId="651"/>
            <ac:spMk id="3" creationId="{2C40F492-B904-4047-B82D-EB33AE628613}"/>
          </ac:spMkLst>
        </pc:spChg>
      </pc:sldChg>
      <pc:sldChg chg="modSp mod">
        <pc:chgData name="Aishat Bakre" userId="839b68a6-4a2b-45ef-9a5a-14f954bfea5f" providerId="ADAL" clId="{00E57A6F-29D8-4908-8375-9C492FBDCDCD}" dt="2023-02-19T16:22:21.118" v="236" actId="1076"/>
        <pc:sldMkLst>
          <pc:docMk/>
          <pc:sldMk cId="1040731540" sldId="652"/>
        </pc:sldMkLst>
        <pc:spChg chg="mod">
          <ac:chgData name="Aishat Bakre" userId="839b68a6-4a2b-45ef-9a5a-14f954bfea5f" providerId="ADAL" clId="{00E57A6F-29D8-4908-8375-9C492FBDCDCD}" dt="2023-02-19T16:22:14.369" v="235" actId="1076"/>
          <ac:spMkLst>
            <pc:docMk/>
            <pc:sldMk cId="1040731540" sldId="652"/>
            <ac:spMk id="2" creationId="{F39447C2-EEBF-4DF9-BCFE-7DAB7B21E24A}"/>
          </ac:spMkLst>
        </pc:spChg>
        <pc:spChg chg="mod">
          <ac:chgData name="Aishat Bakre" userId="839b68a6-4a2b-45ef-9a5a-14f954bfea5f" providerId="ADAL" clId="{00E57A6F-29D8-4908-8375-9C492FBDCDCD}" dt="2023-02-19T16:22:21.118" v="236" actId="1076"/>
          <ac:spMkLst>
            <pc:docMk/>
            <pc:sldMk cId="1040731540" sldId="652"/>
            <ac:spMk id="3" creationId="{9D4E58C7-BCEA-42B1-A112-C4DBD776E398}"/>
          </ac:spMkLst>
        </pc:spChg>
      </pc:sldChg>
      <pc:sldChg chg="modSp mod">
        <pc:chgData name="Aishat Bakre" userId="839b68a6-4a2b-45ef-9a5a-14f954bfea5f" providerId="ADAL" clId="{00E57A6F-29D8-4908-8375-9C492FBDCDCD}" dt="2023-02-19T16:21:46.390" v="233" actId="5793"/>
        <pc:sldMkLst>
          <pc:docMk/>
          <pc:sldMk cId="1859943984" sldId="653"/>
        </pc:sldMkLst>
        <pc:spChg chg="mod">
          <ac:chgData name="Aishat Bakre" userId="839b68a6-4a2b-45ef-9a5a-14f954bfea5f" providerId="ADAL" clId="{00E57A6F-29D8-4908-8375-9C492FBDCDCD}" dt="2023-02-19T16:21:28.903" v="224" actId="1076"/>
          <ac:spMkLst>
            <pc:docMk/>
            <pc:sldMk cId="1859943984" sldId="653"/>
            <ac:spMk id="2" creationId="{018C2B2A-3032-45BA-B9A9-49B6503C8621}"/>
          </ac:spMkLst>
        </pc:spChg>
        <pc:spChg chg="mod">
          <ac:chgData name="Aishat Bakre" userId="839b68a6-4a2b-45ef-9a5a-14f954bfea5f" providerId="ADAL" clId="{00E57A6F-29D8-4908-8375-9C492FBDCDCD}" dt="2023-02-19T16:21:46.390" v="233" actId="5793"/>
          <ac:spMkLst>
            <pc:docMk/>
            <pc:sldMk cId="1859943984" sldId="653"/>
            <ac:spMk id="3" creationId="{0AB596D5-3556-4F32-B3B5-25980BFF25C6}"/>
          </ac:spMkLst>
        </pc:spChg>
      </pc:sldChg>
      <pc:sldChg chg="modSp mod">
        <pc:chgData name="Aishat Bakre" userId="839b68a6-4a2b-45ef-9a5a-14f954bfea5f" providerId="ADAL" clId="{00E57A6F-29D8-4908-8375-9C492FBDCDCD}" dt="2023-02-19T16:35:54.728" v="299" actId="1076"/>
        <pc:sldMkLst>
          <pc:docMk/>
          <pc:sldMk cId="3038403134" sldId="654"/>
        </pc:sldMkLst>
        <pc:spChg chg="mod">
          <ac:chgData name="Aishat Bakre" userId="839b68a6-4a2b-45ef-9a5a-14f954bfea5f" providerId="ADAL" clId="{00E57A6F-29D8-4908-8375-9C492FBDCDCD}" dt="2023-02-19T16:35:50.128" v="298" actId="1076"/>
          <ac:spMkLst>
            <pc:docMk/>
            <pc:sldMk cId="3038403134" sldId="654"/>
            <ac:spMk id="2" creationId="{C97D7E32-8536-42AF-A6DC-E10189039B36}"/>
          </ac:spMkLst>
        </pc:spChg>
        <pc:spChg chg="mod">
          <ac:chgData name="Aishat Bakre" userId="839b68a6-4a2b-45ef-9a5a-14f954bfea5f" providerId="ADAL" clId="{00E57A6F-29D8-4908-8375-9C492FBDCDCD}" dt="2023-02-19T16:35:54.728" v="299" actId="1076"/>
          <ac:spMkLst>
            <pc:docMk/>
            <pc:sldMk cId="3038403134" sldId="654"/>
            <ac:spMk id="3" creationId="{269F871D-ECA4-4BA5-96DF-6EE43030BB21}"/>
          </ac:spMkLst>
        </pc:spChg>
      </pc:sldChg>
      <pc:sldChg chg="modSp mod">
        <pc:chgData name="Aishat Bakre" userId="839b68a6-4a2b-45ef-9a5a-14f954bfea5f" providerId="ADAL" clId="{00E57A6F-29D8-4908-8375-9C492FBDCDCD}" dt="2023-02-19T16:36:40.709" v="300" actId="27636"/>
        <pc:sldMkLst>
          <pc:docMk/>
          <pc:sldMk cId="2674143747" sldId="655"/>
        </pc:sldMkLst>
        <pc:spChg chg="mod">
          <ac:chgData name="Aishat Bakre" userId="839b68a6-4a2b-45ef-9a5a-14f954bfea5f" providerId="ADAL" clId="{00E57A6F-29D8-4908-8375-9C492FBDCDCD}" dt="2023-02-19T16:36:40.709" v="300" actId="27636"/>
          <ac:spMkLst>
            <pc:docMk/>
            <pc:sldMk cId="2674143747" sldId="655"/>
            <ac:spMk id="3" creationId="{658C7039-E4C1-44B8-A328-78F49F6CA502}"/>
          </ac:spMkLst>
        </pc:spChg>
      </pc:sldChg>
      <pc:sldChg chg="modSp mod">
        <pc:chgData name="Aishat Bakre" userId="839b68a6-4a2b-45ef-9a5a-14f954bfea5f" providerId="ADAL" clId="{00E57A6F-29D8-4908-8375-9C492FBDCDCD}" dt="2023-02-19T16:37:39.161" v="317" actId="20577"/>
        <pc:sldMkLst>
          <pc:docMk/>
          <pc:sldMk cId="1939379239" sldId="656"/>
        </pc:sldMkLst>
        <pc:spChg chg="mod">
          <ac:chgData name="Aishat Bakre" userId="839b68a6-4a2b-45ef-9a5a-14f954bfea5f" providerId="ADAL" clId="{00E57A6F-29D8-4908-8375-9C492FBDCDCD}" dt="2023-02-19T16:37:39.161" v="317" actId="20577"/>
          <ac:spMkLst>
            <pc:docMk/>
            <pc:sldMk cId="1939379239" sldId="656"/>
            <ac:spMk id="2" creationId="{85652ACD-0199-4C99-8FA5-E21AB537B5E3}"/>
          </ac:spMkLst>
        </pc:spChg>
        <pc:spChg chg="mod">
          <ac:chgData name="Aishat Bakre" userId="839b68a6-4a2b-45ef-9a5a-14f954bfea5f" providerId="ADAL" clId="{00E57A6F-29D8-4908-8375-9C492FBDCDCD}" dt="2023-02-19T16:36:55.437" v="301" actId="27636"/>
          <ac:spMkLst>
            <pc:docMk/>
            <pc:sldMk cId="1939379239" sldId="656"/>
            <ac:spMk id="3" creationId="{7CD4FC25-B38F-4CCF-8F6D-477D7CCC458B}"/>
          </ac:spMkLst>
        </pc:spChg>
      </pc:sldChg>
      <pc:sldChg chg="modSp mod">
        <pc:chgData name="Aishat Bakre" userId="839b68a6-4a2b-45ef-9a5a-14f954bfea5f" providerId="ADAL" clId="{00E57A6F-29D8-4908-8375-9C492FBDCDCD}" dt="2023-02-20T14:45:46.077" v="692" actId="1076"/>
        <pc:sldMkLst>
          <pc:docMk/>
          <pc:sldMk cId="2272408661" sldId="657"/>
        </pc:sldMkLst>
        <pc:spChg chg="mod">
          <ac:chgData name="Aishat Bakre" userId="839b68a6-4a2b-45ef-9a5a-14f954bfea5f" providerId="ADAL" clId="{00E57A6F-29D8-4908-8375-9C492FBDCDCD}" dt="2023-02-20T14:45:42.276" v="691" actId="1076"/>
          <ac:spMkLst>
            <pc:docMk/>
            <pc:sldMk cId="2272408661" sldId="657"/>
            <ac:spMk id="2" creationId="{2811B688-00EC-44BC-B2DE-73D202618E92}"/>
          </ac:spMkLst>
        </pc:spChg>
        <pc:spChg chg="mod">
          <ac:chgData name="Aishat Bakre" userId="839b68a6-4a2b-45ef-9a5a-14f954bfea5f" providerId="ADAL" clId="{00E57A6F-29D8-4908-8375-9C492FBDCDCD}" dt="2023-02-20T14:45:46.077" v="692" actId="1076"/>
          <ac:spMkLst>
            <pc:docMk/>
            <pc:sldMk cId="2272408661" sldId="657"/>
            <ac:spMk id="3" creationId="{F3F43B64-A448-4EFA-8BCA-5C914881A026}"/>
          </ac:spMkLst>
        </pc:spChg>
      </pc:sldChg>
      <pc:sldChg chg="modSp mod">
        <pc:chgData name="Aishat Bakre" userId="839b68a6-4a2b-45ef-9a5a-14f954bfea5f" providerId="ADAL" clId="{00E57A6F-29D8-4908-8375-9C492FBDCDCD}" dt="2023-02-19T16:38:39.701" v="321" actId="27636"/>
        <pc:sldMkLst>
          <pc:docMk/>
          <pc:sldMk cId="1958913810" sldId="658"/>
        </pc:sldMkLst>
        <pc:spChg chg="mod">
          <ac:chgData name="Aishat Bakre" userId="839b68a6-4a2b-45ef-9a5a-14f954bfea5f" providerId="ADAL" clId="{00E57A6F-29D8-4908-8375-9C492FBDCDCD}" dt="2023-02-19T16:38:39.701" v="321" actId="27636"/>
          <ac:spMkLst>
            <pc:docMk/>
            <pc:sldMk cId="1958913810" sldId="658"/>
            <ac:spMk id="2" creationId="{D4EA3DDD-AB3F-4895-94EF-1F2804FDA404}"/>
          </ac:spMkLst>
        </pc:spChg>
        <pc:spChg chg="mod">
          <ac:chgData name="Aishat Bakre" userId="839b68a6-4a2b-45ef-9a5a-14f954bfea5f" providerId="ADAL" clId="{00E57A6F-29D8-4908-8375-9C492FBDCDCD}" dt="2023-02-19T16:38:02.969" v="318" actId="27636"/>
          <ac:spMkLst>
            <pc:docMk/>
            <pc:sldMk cId="1958913810" sldId="658"/>
            <ac:spMk id="3" creationId="{ADB8248B-E0F4-4208-B91D-E5A1F39437EE}"/>
          </ac:spMkLst>
        </pc:spChg>
      </pc:sldChg>
      <pc:sldChg chg="modSp mod">
        <pc:chgData name="Aishat Bakre" userId="839b68a6-4a2b-45ef-9a5a-14f954bfea5f" providerId="ADAL" clId="{00E57A6F-29D8-4908-8375-9C492FBDCDCD}" dt="2023-02-20T14:34:01.435" v="681" actId="1076"/>
        <pc:sldMkLst>
          <pc:docMk/>
          <pc:sldMk cId="43477482" sldId="659"/>
        </pc:sldMkLst>
        <pc:spChg chg="mod">
          <ac:chgData name="Aishat Bakre" userId="839b68a6-4a2b-45ef-9a5a-14f954bfea5f" providerId="ADAL" clId="{00E57A6F-29D8-4908-8375-9C492FBDCDCD}" dt="2023-02-20T14:34:01.435" v="681" actId="1076"/>
          <ac:spMkLst>
            <pc:docMk/>
            <pc:sldMk cId="43477482" sldId="659"/>
            <ac:spMk id="2" creationId="{4D6034F3-17E9-4B96-8FEB-517AAAB768A1}"/>
          </ac:spMkLst>
        </pc:spChg>
        <pc:spChg chg="mod">
          <ac:chgData name="Aishat Bakre" userId="839b68a6-4a2b-45ef-9a5a-14f954bfea5f" providerId="ADAL" clId="{00E57A6F-29D8-4908-8375-9C492FBDCDCD}" dt="2023-02-20T14:33:54.931" v="680" actId="1076"/>
          <ac:spMkLst>
            <pc:docMk/>
            <pc:sldMk cId="43477482" sldId="659"/>
            <ac:spMk id="3" creationId="{08518BD8-E075-425C-BA5E-5218A8A93880}"/>
          </ac:spMkLst>
        </pc:spChg>
      </pc:sldChg>
      <pc:sldChg chg="modSp mod">
        <pc:chgData name="Aishat Bakre" userId="839b68a6-4a2b-45ef-9a5a-14f954bfea5f" providerId="ADAL" clId="{00E57A6F-29D8-4908-8375-9C492FBDCDCD}" dt="2023-02-19T16:39:24.887" v="326" actId="27636"/>
        <pc:sldMkLst>
          <pc:docMk/>
          <pc:sldMk cId="1045179974" sldId="660"/>
        </pc:sldMkLst>
        <pc:spChg chg="mod">
          <ac:chgData name="Aishat Bakre" userId="839b68a6-4a2b-45ef-9a5a-14f954bfea5f" providerId="ADAL" clId="{00E57A6F-29D8-4908-8375-9C492FBDCDCD}" dt="2023-02-19T16:39:24.887" v="326" actId="27636"/>
          <ac:spMkLst>
            <pc:docMk/>
            <pc:sldMk cId="1045179974" sldId="660"/>
            <ac:spMk id="2" creationId="{AB43625B-0F77-4595-A083-90F9C2472F20}"/>
          </ac:spMkLst>
        </pc:spChg>
        <pc:graphicFrameChg chg="mod">
          <ac:chgData name="Aishat Bakre" userId="839b68a6-4a2b-45ef-9a5a-14f954bfea5f" providerId="ADAL" clId="{00E57A6F-29D8-4908-8375-9C492FBDCDCD}" dt="2023-02-19T16:39:16.925" v="323" actId="1076"/>
          <ac:graphicFrameMkLst>
            <pc:docMk/>
            <pc:sldMk cId="1045179974" sldId="660"/>
            <ac:graphicFrameMk id="4" creationId="{ECE22B91-E919-456C-B6B4-97D904D09F8B}"/>
          </ac:graphicFrameMkLst>
        </pc:graphicFrameChg>
      </pc:sldChg>
      <pc:sldChg chg="modSp mod">
        <pc:chgData name="Aishat Bakre" userId="839b68a6-4a2b-45ef-9a5a-14f954bfea5f" providerId="ADAL" clId="{00E57A6F-29D8-4908-8375-9C492FBDCDCD}" dt="2023-02-19T16:39:47.494" v="328" actId="27636"/>
        <pc:sldMkLst>
          <pc:docMk/>
          <pc:sldMk cId="1581068094" sldId="661"/>
        </pc:sldMkLst>
        <pc:spChg chg="mod">
          <ac:chgData name="Aishat Bakre" userId="839b68a6-4a2b-45ef-9a5a-14f954bfea5f" providerId="ADAL" clId="{00E57A6F-29D8-4908-8375-9C492FBDCDCD}" dt="2023-02-19T16:39:47.494" v="328" actId="27636"/>
          <ac:spMkLst>
            <pc:docMk/>
            <pc:sldMk cId="1581068094" sldId="661"/>
            <ac:spMk id="2" creationId="{22BD4786-7E46-4FCD-AB7F-25763EAA5BDC}"/>
          </ac:spMkLst>
        </pc:spChg>
      </pc:sldChg>
      <pc:sldChg chg="modSp mod">
        <pc:chgData name="Aishat Bakre" userId="839b68a6-4a2b-45ef-9a5a-14f954bfea5f" providerId="ADAL" clId="{00E57A6F-29D8-4908-8375-9C492FBDCDCD}" dt="2023-02-19T16:40:37.081" v="334" actId="1076"/>
        <pc:sldMkLst>
          <pc:docMk/>
          <pc:sldMk cId="2050307828" sldId="662"/>
        </pc:sldMkLst>
        <pc:spChg chg="mod">
          <ac:chgData name="Aishat Bakre" userId="839b68a6-4a2b-45ef-9a5a-14f954bfea5f" providerId="ADAL" clId="{00E57A6F-29D8-4908-8375-9C492FBDCDCD}" dt="2023-02-19T16:40:33.136" v="333" actId="113"/>
          <ac:spMkLst>
            <pc:docMk/>
            <pc:sldMk cId="2050307828" sldId="662"/>
            <ac:spMk id="2" creationId="{F41D2B8C-C3B3-4EE2-AC5C-F68F2F1D0184}"/>
          </ac:spMkLst>
        </pc:spChg>
        <pc:spChg chg="mod">
          <ac:chgData name="Aishat Bakre" userId="839b68a6-4a2b-45ef-9a5a-14f954bfea5f" providerId="ADAL" clId="{00E57A6F-29D8-4908-8375-9C492FBDCDCD}" dt="2023-02-19T16:40:37.081" v="334" actId="1076"/>
          <ac:spMkLst>
            <pc:docMk/>
            <pc:sldMk cId="2050307828" sldId="662"/>
            <ac:spMk id="3" creationId="{1BC93CAF-75C7-4CDC-AE6D-DE09DBB6D776}"/>
          </ac:spMkLst>
        </pc:spChg>
      </pc:sldChg>
      <pc:sldChg chg="modSp mod">
        <pc:chgData name="Aishat Bakre" userId="839b68a6-4a2b-45ef-9a5a-14f954bfea5f" providerId="ADAL" clId="{00E57A6F-29D8-4908-8375-9C492FBDCDCD}" dt="2023-02-19T16:41:04.403" v="336" actId="1076"/>
        <pc:sldMkLst>
          <pc:docMk/>
          <pc:sldMk cId="1532868757" sldId="663"/>
        </pc:sldMkLst>
        <pc:spChg chg="mod">
          <ac:chgData name="Aishat Bakre" userId="839b68a6-4a2b-45ef-9a5a-14f954bfea5f" providerId="ADAL" clId="{00E57A6F-29D8-4908-8375-9C492FBDCDCD}" dt="2023-02-19T16:41:00.673" v="335" actId="1076"/>
          <ac:spMkLst>
            <pc:docMk/>
            <pc:sldMk cId="1532868757" sldId="663"/>
            <ac:spMk id="2" creationId="{EED8B10B-8477-4179-98D3-DEE2E5B231A0}"/>
          </ac:spMkLst>
        </pc:spChg>
        <pc:spChg chg="mod">
          <ac:chgData name="Aishat Bakre" userId="839b68a6-4a2b-45ef-9a5a-14f954bfea5f" providerId="ADAL" clId="{00E57A6F-29D8-4908-8375-9C492FBDCDCD}" dt="2023-02-19T16:41:04.403" v="336" actId="1076"/>
          <ac:spMkLst>
            <pc:docMk/>
            <pc:sldMk cId="1532868757" sldId="663"/>
            <ac:spMk id="3" creationId="{5D15A60D-528A-4C0E-BDFA-06E0C9C46BCA}"/>
          </ac:spMkLst>
        </pc:spChg>
      </pc:sldChg>
      <pc:sldChg chg="modSp mod">
        <pc:chgData name="Aishat Bakre" userId="839b68a6-4a2b-45ef-9a5a-14f954bfea5f" providerId="ADAL" clId="{00E57A6F-29D8-4908-8375-9C492FBDCDCD}" dt="2023-02-19T16:41:30.591" v="339" actId="113"/>
        <pc:sldMkLst>
          <pc:docMk/>
          <pc:sldMk cId="3287395372" sldId="664"/>
        </pc:sldMkLst>
        <pc:spChg chg="mod">
          <ac:chgData name="Aishat Bakre" userId="839b68a6-4a2b-45ef-9a5a-14f954bfea5f" providerId="ADAL" clId="{00E57A6F-29D8-4908-8375-9C492FBDCDCD}" dt="2023-02-19T16:41:30.591" v="339" actId="113"/>
          <ac:spMkLst>
            <pc:docMk/>
            <pc:sldMk cId="3287395372" sldId="664"/>
            <ac:spMk id="2" creationId="{373F526D-6226-429E-ADE2-9AF2959306C2}"/>
          </ac:spMkLst>
        </pc:spChg>
        <pc:graphicFrameChg chg="mod">
          <ac:chgData name="Aishat Bakre" userId="839b68a6-4a2b-45ef-9a5a-14f954bfea5f" providerId="ADAL" clId="{00E57A6F-29D8-4908-8375-9C492FBDCDCD}" dt="2023-02-19T16:41:27.061" v="338" actId="1076"/>
          <ac:graphicFrameMkLst>
            <pc:docMk/>
            <pc:sldMk cId="3287395372" sldId="664"/>
            <ac:graphicFrameMk id="4" creationId="{D882B201-B6F4-404B-99E0-26E40E06C346}"/>
          </ac:graphicFrameMkLst>
        </pc:graphicFrameChg>
      </pc:sldChg>
      <pc:sldChg chg="modSp mod">
        <pc:chgData name="Aishat Bakre" userId="839b68a6-4a2b-45ef-9a5a-14f954bfea5f" providerId="ADAL" clId="{00E57A6F-29D8-4908-8375-9C492FBDCDCD}" dt="2023-02-19T16:42:05.126" v="344" actId="113"/>
        <pc:sldMkLst>
          <pc:docMk/>
          <pc:sldMk cId="900163886" sldId="665"/>
        </pc:sldMkLst>
        <pc:spChg chg="mod">
          <ac:chgData name="Aishat Bakre" userId="839b68a6-4a2b-45ef-9a5a-14f954bfea5f" providerId="ADAL" clId="{00E57A6F-29D8-4908-8375-9C492FBDCDCD}" dt="2023-02-19T16:42:05.126" v="344" actId="113"/>
          <ac:spMkLst>
            <pc:docMk/>
            <pc:sldMk cId="900163886" sldId="665"/>
            <ac:spMk id="2" creationId="{DD8F6F84-0599-41BC-A1B8-1AA5A8D8739F}"/>
          </ac:spMkLst>
        </pc:spChg>
        <pc:spChg chg="mod">
          <ac:chgData name="Aishat Bakre" userId="839b68a6-4a2b-45ef-9a5a-14f954bfea5f" providerId="ADAL" clId="{00E57A6F-29D8-4908-8375-9C492FBDCDCD}" dt="2023-02-19T16:41:59.965" v="343" actId="1076"/>
          <ac:spMkLst>
            <pc:docMk/>
            <pc:sldMk cId="900163886" sldId="665"/>
            <ac:spMk id="3" creationId="{EE5B10C2-5668-403A-84A6-7729F9D0C424}"/>
          </ac:spMkLst>
        </pc:spChg>
      </pc:sldChg>
      <pc:sldChg chg="modSp mod">
        <pc:chgData name="Aishat Bakre" userId="839b68a6-4a2b-45ef-9a5a-14f954bfea5f" providerId="ADAL" clId="{00E57A6F-29D8-4908-8375-9C492FBDCDCD}" dt="2023-02-20T14:34:39.870" v="682" actId="113"/>
        <pc:sldMkLst>
          <pc:docMk/>
          <pc:sldMk cId="3243020539" sldId="666"/>
        </pc:sldMkLst>
        <pc:spChg chg="mod">
          <ac:chgData name="Aishat Bakre" userId="839b68a6-4a2b-45ef-9a5a-14f954bfea5f" providerId="ADAL" clId="{00E57A6F-29D8-4908-8375-9C492FBDCDCD}" dt="2023-02-20T14:34:39.870" v="682" actId="113"/>
          <ac:spMkLst>
            <pc:docMk/>
            <pc:sldMk cId="3243020539" sldId="666"/>
            <ac:spMk id="2" creationId="{844D9418-F8F9-4B94-B0B4-3E916378715E}"/>
          </ac:spMkLst>
        </pc:spChg>
        <pc:spChg chg="mod">
          <ac:chgData name="Aishat Bakre" userId="839b68a6-4a2b-45ef-9a5a-14f954bfea5f" providerId="ADAL" clId="{00E57A6F-29D8-4908-8375-9C492FBDCDCD}" dt="2023-02-19T16:42:45.240" v="354" actId="27636"/>
          <ac:spMkLst>
            <pc:docMk/>
            <pc:sldMk cId="3243020539" sldId="666"/>
            <ac:spMk id="3" creationId="{282D2F30-4877-415C-856B-5A17FE6CE1B4}"/>
          </ac:spMkLst>
        </pc:spChg>
      </pc:sldChg>
      <pc:sldChg chg="modSp mod">
        <pc:chgData name="Aishat Bakre" userId="839b68a6-4a2b-45ef-9a5a-14f954bfea5f" providerId="ADAL" clId="{00E57A6F-29D8-4908-8375-9C492FBDCDCD}" dt="2023-02-19T16:44:02.544" v="369" actId="113"/>
        <pc:sldMkLst>
          <pc:docMk/>
          <pc:sldMk cId="2068715427" sldId="667"/>
        </pc:sldMkLst>
        <pc:spChg chg="mod">
          <ac:chgData name="Aishat Bakre" userId="839b68a6-4a2b-45ef-9a5a-14f954bfea5f" providerId="ADAL" clId="{00E57A6F-29D8-4908-8375-9C492FBDCDCD}" dt="2023-02-19T16:44:02.544" v="369" actId="113"/>
          <ac:spMkLst>
            <pc:docMk/>
            <pc:sldMk cId="2068715427" sldId="667"/>
            <ac:spMk id="2" creationId="{B8BA4FF8-495C-4CB4-82F6-AEE2D87BB9CC}"/>
          </ac:spMkLst>
        </pc:spChg>
        <pc:graphicFrameChg chg="mod">
          <ac:chgData name="Aishat Bakre" userId="839b68a6-4a2b-45ef-9a5a-14f954bfea5f" providerId="ADAL" clId="{00E57A6F-29D8-4908-8375-9C492FBDCDCD}" dt="2023-02-19T16:43:58.723" v="368" actId="1076"/>
          <ac:graphicFrameMkLst>
            <pc:docMk/>
            <pc:sldMk cId="2068715427" sldId="667"/>
            <ac:graphicFrameMk id="4" creationId="{8B25BE75-E908-4C4C-8D75-9E4C58A182C4}"/>
          </ac:graphicFrameMkLst>
        </pc:graphicFrameChg>
      </pc:sldChg>
      <pc:sldChg chg="modSp mod">
        <pc:chgData name="Aishat Bakre" userId="839b68a6-4a2b-45ef-9a5a-14f954bfea5f" providerId="ADAL" clId="{00E57A6F-29D8-4908-8375-9C492FBDCDCD}" dt="2023-02-20T14:59:05.158" v="717" actId="20577"/>
        <pc:sldMkLst>
          <pc:docMk/>
          <pc:sldMk cId="504846859" sldId="668"/>
        </pc:sldMkLst>
        <pc:spChg chg="mod">
          <ac:chgData name="Aishat Bakre" userId="839b68a6-4a2b-45ef-9a5a-14f954bfea5f" providerId="ADAL" clId="{00E57A6F-29D8-4908-8375-9C492FBDCDCD}" dt="2023-02-20T14:59:05.158" v="717" actId="20577"/>
          <ac:spMkLst>
            <pc:docMk/>
            <pc:sldMk cId="504846859" sldId="668"/>
            <ac:spMk id="2" creationId="{73FCFC55-005A-4D6E-87DA-29055D3C0E07}"/>
          </ac:spMkLst>
        </pc:spChg>
        <pc:spChg chg="mod">
          <ac:chgData name="Aishat Bakre" userId="839b68a6-4a2b-45ef-9a5a-14f954bfea5f" providerId="ADAL" clId="{00E57A6F-29D8-4908-8375-9C492FBDCDCD}" dt="2023-02-19T16:44:57.366" v="378" actId="113"/>
          <ac:spMkLst>
            <pc:docMk/>
            <pc:sldMk cId="504846859" sldId="668"/>
            <ac:spMk id="3" creationId="{58F4E264-F399-4DFA-A2B2-7086FF896ED9}"/>
          </ac:spMkLst>
        </pc:spChg>
      </pc:sldChg>
      <pc:sldChg chg="modSp mod">
        <pc:chgData name="Aishat Bakre" userId="839b68a6-4a2b-45ef-9a5a-14f954bfea5f" providerId="ADAL" clId="{00E57A6F-29D8-4908-8375-9C492FBDCDCD}" dt="2023-02-20T14:58:10.751" v="715" actId="1076"/>
        <pc:sldMkLst>
          <pc:docMk/>
          <pc:sldMk cId="2128750005" sldId="669"/>
        </pc:sldMkLst>
        <pc:spChg chg="mod">
          <ac:chgData name="Aishat Bakre" userId="839b68a6-4a2b-45ef-9a5a-14f954bfea5f" providerId="ADAL" clId="{00E57A6F-29D8-4908-8375-9C492FBDCDCD}" dt="2023-02-20T14:58:06.309" v="714" actId="1076"/>
          <ac:spMkLst>
            <pc:docMk/>
            <pc:sldMk cId="2128750005" sldId="669"/>
            <ac:spMk id="2" creationId="{CA8DAF3D-886E-48EE-88D3-82C84B6FE82A}"/>
          </ac:spMkLst>
        </pc:spChg>
        <pc:graphicFrameChg chg="mod modGraphic">
          <ac:chgData name="Aishat Bakre" userId="839b68a6-4a2b-45ef-9a5a-14f954bfea5f" providerId="ADAL" clId="{00E57A6F-29D8-4908-8375-9C492FBDCDCD}" dt="2023-02-20T14:58:10.751" v="715" actId="1076"/>
          <ac:graphicFrameMkLst>
            <pc:docMk/>
            <pc:sldMk cId="2128750005" sldId="669"/>
            <ac:graphicFrameMk id="4" creationId="{968DDF27-171E-4A05-AD7E-88323C9165D3}"/>
          </ac:graphicFrameMkLst>
        </pc:graphicFrameChg>
      </pc:sldChg>
      <pc:sldChg chg="modSp mod">
        <pc:chgData name="Aishat Bakre" userId="839b68a6-4a2b-45ef-9a5a-14f954bfea5f" providerId="ADAL" clId="{00E57A6F-29D8-4908-8375-9C492FBDCDCD}" dt="2023-02-19T15:04:20.064" v="51" actId="12"/>
        <pc:sldMkLst>
          <pc:docMk/>
          <pc:sldMk cId="2169267645" sldId="670"/>
        </pc:sldMkLst>
        <pc:spChg chg="mod">
          <ac:chgData name="Aishat Bakre" userId="839b68a6-4a2b-45ef-9a5a-14f954bfea5f" providerId="ADAL" clId="{00E57A6F-29D8-4908-8375-9C492FBDCDCD}" dt="2023-02-19T15:03:52.076" v="44" actId="113"/>
          <ac:spMkLst>
            <pc:docMk/>
            <pc:sldMk cId="2169267645" sldId="670"/>
            <ac:spMk id="2" creationId="{37F91770-A34D-4296-A391-0015A101FD9F}"/>
          </ac:spMkLst>
        </pc:spChg>
        <pc:spChg chg="mod">
          <ac:chgData name="Aishat Bakre" userId="839b68a6-4a2b-45ef-9a5a-14f954bfea5f" providerId="ADAL" clId="{00E57A6F-29D8-4908-8375-9C492FBDCDCD}" dt="2023-02-19T15:04:20.064" v="51" actId="12"/>
          <ac:spMkLst>
            <pc:docMk/>
            <pc:sldMk cId="2169267645" sldId="670"/>
            <ac:spMk id="3" creationId="{CAAB11DD-FB0B-4912-878F-199AC4764319}"/>
          </ac:spMkLst>
        </pc:spChg>
      </pc:sldChg>
      <pc:sldChg chg="modSp del mod">
        <pc:chgData name="Aishat Bakre" userId="839b68a6-4a2b-45ef-9a5a-14f954bfea5f" providerId="ADAL" clId="{00E57A6F-29D8-4908-8375-9C492FBDCDCD}" dt="2023-02-20T12:02:28.184" v="530" actId="2696"/>
        <pc:sldMkLst>
          <pc:docMk/>
          <pc:sldMk cId="3149649064" sldId="673"/>
        </pc:sldMkLst>
        <pc:spChg chg="mod">
          <ac:chgData name="Aishat Bakre" userId="839b68a6-4a2b-45ef-9a5a-14f954bfea5f" providerId="ADAL" clId="{00E57A6F-29D8-4908-8375-9C492FBDCDCD}" dt="2023-02-19T16:31:43.295" v="289" actId="207"/>
          <ac:spMkLst>
            <pc:docMk/>
            <pc:sldMk cId="3149649064" sldId="673"/>
            <ac:spMk id="2" creationId="{821BB411-A9BC-47C7-A879-6DC14BB857B7}"/>
          </ac:spMkLst>
        </pc:spChg>
      </pc:sldChg>
      <pc:sldChg chg="modSp mod">
        <pc:chgData name="Aishat Bakre" userId="839b68a6-4a2b-45ef-9a5a-14f954bfea5f" providerId="ADAL" clId="{00E57A6F-29D8-4908-8375-9C492FBDCDCD}" dt="2023-02-20T14:34:57.648" v="684" actId="113"/>
        <pc:sldMkLst>
          <pc:docMk/>
          <pc:sldMk cId="3131241174" sldId="674"/>
        </pc:sldMkLst>
        <pc:spChg chg="mod">
          <ac:chgData name="Aishat Bakre" userId="839b68a6-4a2b-45ef-9a5a-14f954bfea5f" providerId="ADAL" clId="{00E57A6F-29D8-4908-8375-9C492FBDCDCD}" dt="2023-02-20T14:34:57.648" v="684" actId="113"/>
          <ac:spMkLst>
            <pc:docMk/>
            <pc:sldMk cId="3131241174" sldId="674"/>
            <ac:spMk id="2" creationId="{742A0729-59E3-465A-A982-8DCC94453E6B}"/>
          </ac:spMkLst>
        </pc:spChg>
        <pc:spChg chg="mod">
          <ac:chgData name="Aishat Bakre" userId="839b68a6-4a2b-45ef-9a5a-14f954bfea5f" providerId="ADAL" clId="{00E57A6F-29D8-4908-8375-9C492FBDCDCD}" dt="2023-02-20T14:34:52.461" v="683" actId="5793"/>
          <ac:spMkLst>
            <pc:docMk/>
            <pc:sldMk cId="3131241174" sldId="674"/>
            <ac:spMk id="3" creationId="{B06F96D3-1CDA-427F-9273-BFF915A1DD1E}"/>
          </ac:spMkLst>
        </pc:spChg>
      </pc:sldChg>
      <pc:sldChg chg="modSp mod">
        <pc:chgData name="Aishat Bakre" userId="839b68a6-4a2b-45ef-9a5a-14f954bfea5f" providerId="ADAL" clId="{00E57A6F-29D8-4908-8375-9C492FBDCDCD}" dt="2023-02-19T16:43:34.368" v="364" actId="27636"/>
        <pc:sldMkLst>
          <pc:docMk/>
          <pc:sldMk cId="704462523" sldId="675"/>
        </pc:sldMkLst>
        <pc:spChg chg="mod">
          <ac:chgData name="Aishat Bakre" userId="839b68a6-4a2b-45ef-9a5a-14f954bfea5f" providerId="ADAL" clId="{00E57A6F-29D8-4908-8375-9C492FBDCDCD}" dt="2023-02-19T16:43:34.368" v="364" actId="27636"/>
          <ac:spMkLst>
            <pc:docMk/>
            <pc:sldMk cId="704462523" sldId="675"/>
            <ac:spMk id="3" creationId="{45BE7838-BCDE-4BB6-BED6-577E0D2F93E2}"/>
          </ac:spMkLst>
        </pc:spChg>
      </pc:sldChg>
      <pc:sldChg chg="modSp mod">
        <pc:chgData name="Aishat Bakre" userId="839b68a6-4a2b-45ef-9a5a-14f954bfea5f" providerId="ADAL" clId="{00E57A6F-29D8-4908-8375-9C492FBDCDCD}" dt="2023-02-20T11:53:05.567" v="477" actId="20577"/>
        <pc:sldMkLst>
          <pc:docMk/>
          <pc:sldMk cId="1587906405" sldId="676"/>
        </pc:sldMkLst>
        <pc:spChg chg="mod">
          <ac:chgData name="Aishat Bakre" userId="839b68a6-4a2b-45ef-9a5a-14f954bfea5f" providerId="ADAL" clId="{00E57A6F-29D8-4908-8375-9C492FBDCDCD}" dt="2023-02-20T11:53:05.567" v="477" actId="20577"/>
          <ac:spMkLst>
            <pc:docMk/>
            <pc:sldMk cId="1587906405" sldId="676"/>
            <ac:spMk id="3" creationId="{28EA8F02-BF1B-4095-9989-5F2D14062CB8}"/>
          </ac:spMkLst>
        </pc:spChg>
      </pc:sldChg>
      <pc:sldChg chg="modSp mod">
        <pc:chgData name="Aishat Bakre" userId="839b68a6-4a2b-45ef-9a5a-14f954bfea5f" providerId="ADAL" clId="{00E57A6F-29D8-4908-8375-9C492FBDCDCD}" dt="2023-02-19T16:32:44.183" v="293" actId="1076"/>
        <pc:sldMkLst>
          <pc:docMk/>
          <pc:sldMk cId="0" sldId="677"/>
        </pc:sldMkLst>
        <pc:picChg chg="mod">
          <ac:chgData name="Aishat Bakre" userId="839b68a6-4a2b-45ef-9a5a-14f954bfea5f" providerId="ADAL" clId="{00E57A6F-29D8-4908-8375-9C492FBDCDCD}" dt="2023-02-19T16:32:44.183" v="293" actId="1076"/>
          <ac:picMkLst>
            <pc:docMk/>
            <pc:sldMk cId="0" sldId="677"/>
            <ac:picMk id="3" creationId="{C74A36E1-A1C1-47B0-B1F1-C70DD81D05A7}"/>
          </ac:picMkLst>
        </pc:picChg>
      </pc:sldChg>
      <pc:sldChg chg="modSp del mod">
        <pc:chgData name="Aishat Bakre" userId="839b68a6-4a2b-45ef-9a5a-14f954bfea5f" providerId="ADAL" clId="{00E57A6F-29D8-4908-8375-9C492FBDCDCD}" dt="2023-02-20T12:44:43.922" v="577" actId="2696"/>
        <pc:sldMkLst>
          <pc:docMk/>
          <pc:sldMk cId="1830621229" sldId="678"/>
        </pc:sldMkLst>
        <pc:spChg chg="mod">
          <ac:chgData name="Aishat Bakre" userId="839b68a6-4a2b-45ef-9a5a-14f954bfea5f" providerId="ADAL" clId="{00E57A6F-29D8-4908-8375-9C492FBDCDCD}" dt="2023-02-19T16:35:33.863" v="297" actId="207"/>
          <ac:spMkLst>
            <pc:docMk/>
            <pc:sldMk cId="1830621229" sldId="678"/>
            <ac:spMk id="2" creationId="{821BB411-A9BC-47C7-A879-6DC14BB857B7}"/>
          </ac:spMkLst>
        </pc:spChg>
      </pc:sldChg>
      <pc:sldChg chg="modSp del mod">
        <pc:chgData name="Aishat Bakre" userId="839b68a6-4a2b-45ef-9a5a-14f954bfea5f" providerId="ADAL" clId="{00E57A6F-29D8-4908-8375-9C492FBDCDCD}" dt="2023-02-20T12:45:21.044" v="580" actId="2696"/>
        <pc:sldMkLst>
          <pc:docMk/>
          <pc:sldMk cId="1650606966" sldId="679"/>
        </pc:sldMkLst>
        <pc:spChg chg="mod">
          <ac:chgData name="Aishat Bakre" userId="839b68a6-4a2b-45ef-9a5a-14f954bfea5f" providerId="ADAL" clId="{00E57A6F-29D8-4908-8375-9C492FBDCDCD}" dt="2023-02-19T16:40:06.858" v="329" actId="207"/>
          <ac:spMkLst>
            <pc:docMk/>
            <pc:sldMk cId="1650606966" sldId="679"/>
            <ac:spMk id="2" creationId="{821BB411-A9BC-47C7-A879-6DC14BB857B7}"/>
          </ac:spMkLst>
        </pc:spChg>
      </pc:sldChg>
      <pc:sldChg chg="modSp mod">
        <pc:chgData name="Aishat Bakre" userId="839b68a6-4a2b-45ef-9a5a-14f954bfea5f" providerId="ADAL" clId="{00E57A6F-29D8-4908-8375-9C492FBDCDCD}" dt="2023-02-20T14:30:39.747" v="677" actId="5793"/>
        <pc:sldMkLst>
          <pc:docMk/>
          <pc:sldMk cId="2499182054" sldId="680"/>
        </pc:sldMkLst>
        <pc:spChg chg="mod">
          <ac:chgData name="Aishat Bakre" userId="839b68a6-4a2b-45ef-9a5a-14f954bfea5f" providerId="ADAL" clId="{00E57A6F-29D8-4908-8375-9C492FBDCDCD}" dt="2023-02-20T14:30:39.747" v="677" actId="5793"/>
          <ac:spMkLst>
            <pc:docMk/>
            <pc:sldMk cId="2499182054" sldId="680"/>
            <ac:spMk id="3" creationId="{D803EFBE-3B0D-46C0-8800-059413244143}"/>
          </ac:spMkLst>
        </pc:spChg>
      </pc:sldChg>
      <pc:sldChg chg="modSp mod">
        <pc:chgData name="Aishat Bakre" userId="839b68a6-4a2b-45ef-9a5a-14f954bfea5f" providerId="ADAL" clId="{00E57A6F-29D8-4908-8375-9C492FBDCDCD}" dt="2023-02-20T14:32:06.971" v="679" actId="27636"/>
        <pc:sldMkLst>
          <pc:docMk/>
          <pc:sldMk cId="2516863508" sldId="681"/>
        </pc:sldMkLst>
        <pc:spChg chg="mod">
          <ac:chgData name="Aishat Bakre" userId="839b68a6-4a2b-45ef-9a5a-14f954bfea5f" providerId="ADAL" clId="{00E57A6F-29D8-4908-8375-9C492FBDCDCD}" dt="2023-02-19T16:53:49.827" v="418" actId="20577"/>
          <ac:spMkLst>
            <pc:docMk/>
            <pc:sldMk cId="2516863508" sldId="681"/>
            <ac:spMk id="2" creationId="{4BBFF7C4-6DE4-4C34-8570-6C314C5DD2B6}"/>
          </ac:spMkLst>
        </pc:spChg>
        <pc:spChg chg="mod">
          <ac:chgData name="Aishat Bakre" userId="839b68a6-4a2b-45ef-9a5a-14f954bfea5f" providerId="ADAL" clId="{00E57A6F-29D8-4908-8375-9C492FBDCDCD}" dt="2023-02-20T14:32:06.971" v="679" actId="27636"/>
          <ac:spMkLst>
            <pc:docMk/>
            <pc:sldMk cId="2516863508" sldId="681"/>
            <ac:spMk id="3" creationId="{5E0DD10E-00F2-4E8E-93BF-F342148C1FF8}"/>
          </ac:spMkLst>
        </pc:spChg>
      </pc:sldChg>
      <pc:sldChg chg="modSp mod">
        <pc:chgData name="Aishat Bakre" userId="839b68a6-4a2b-45ef-9a5a-14f954bfea5f" providerId="ADAL" clId="{00E57A6F-29D8-4908-8375-9C492FBDCDCD}" dt="2023-02-19T16:05:10.704" v="173" actId="1076"/>
        <pc:sldMkLst>
          <pc:docMk/>
          <pc:sldMk cId="1395217601" sldId="684"/>
        </pc:sldMkLst>
        <pc:spChg chg="mod">
          <ac:chgData name="Aishat Bakre" userId="839b68a6-4a2b-45ef-9a5a-14f954bfea5f" providerId="ADAL" clId="{00E57A6F-29D8-4908-8375-9C492FBDCDCD}" dt="2023-02-19T16:05:10.704" v="173" actId="1076"/>
          <ac:spMkLst>
            <pc:docMk/>
            <pc:sldMk cId="1395217601" sldId="684"/>
            <ac:spMk id="2" creationId="{A06453F9-7761-4726-81A1-C3501126539A}"/>
          </ac:spMkLst>
        </pc:spChg>
      </pc:sldChg>
      <pc:sldChg chg="modSp del mod">
        <pc:chgData name="Aishat Bakre" userId="839b68a6-4a2b-45ef-9a5a-14f954bfea5f" providerId="ADAL" clId="{00E57A6F-29D8-4908-8375-9C492FBDCDCD}" dt="2023-02-20T12:01:54.949" v="527" actId="2696"/>
        <pc:sldMkLst>
          <pc:docMk/>
          <pc:sldMk cId="3840407199" sldId="731"/>
        </pc:sldMkLst>
        <pc:spChg chg="mod">
          <ac:chgData name="Aishat Bakre" userId="839b68a6-4a2b-45ef-9a5a-14f954bfea5f" providerId="ADAL" clId="{00E57A6F-29D8-4908-8375-9C492FBDCDCD}" dt="2023-02-19T16:25:53.022" v="253" actId="1076"/>
          <ac:spMkLst>
            <pc:docMk/>
            <pc:sldMk cId="3840407199" sldId="731"/>
            <ac:spMk id="2" creationId="{821BB411-A9BC-47C7-A879-6DC14BB857B7}"/>
          </ac:spMkLst>
        </pc:spChg>
      </pc:sldChg>
      <pc:sldChg chg="modSp mod">
        <pc:chgData name="Aishat Bakre" userId="839b68a6-4a2b-45ef-9a5a-14f954bfea5f" providerId="ADAL" clId="{00E57A6F-29D8-4908-8375-9C492FBDCDCD}" dt="2023-02-20T12:08:58.264" v="540" actId="20577"/>
        <pc:sldMkLst>
          <pc:docMk/>
          <pc:sldMk cId="4265882719" sldId="732"/>
        </pc:sldMkLst>
        <pc:spChg chg="mod">
          <ac:chgData name="Aishat Bakre" userId="839b68a6-4a2b-45ef-9a5a-14f954bfea5f" providerId="ADAL" clId="{00E57A6F-29D8-4908-8375-9C492FBDCDCD}" dt="2023-02-19T16:29:32.894" v="277" actId="1076"/>
          <ac:spMkLst>
            <pc:docMk/>
            <pc:sldMk cId="4265882719" sldId="732"/>
            <ac:spMk id="2" creationId="{6638FE6F-5AD4-4C1B-B870-A196D3994B78}"/>
          </ac:spMkLst>
        </pc:spChg>
        <pc:spChg chg="mod">
          <ac:chgData name="Aishat Bakre" userId="839b68a6-4a2b-45ef-9a5a-14f954bfea5f" providerId="ADAL" clId="{00E57A6F-29D8-4908-8375-9C492FBDCDCD}" dt="2023-02-20T12:08:58.264" v="540" actId="20577"/>
          <ac:spMkLst>
            <pc:docMk/>
            <pc:sldMk cId="4265882719" sldId="732"/>
            <ac:spMk id="3" creationId="{E7ED8083-565F-474C-9466-1BB026204632}"/>
          </ac:spMkLst>
        </pc:spChg>
      </pc:sldChg>
      <pc:sldChg chg="modSp mod">
        <pc:chgData name="Aishat Bakre" userId="839b68a6-4a2b-45ef-9a5a-14f954bfea5f" providerId="ADAL" clId="{00E57A6F-29D8-4908-8375-9C492FBDCDCD}" dt="2023-02-20T12:06:36.145" v="536" actId="27636"/>
        <pc:sldMkLst>
          <pc:docMk/>
          <pc:sldMk cId="3979617795" sldId="733"/>
        </pc:sldMkLst>
        <pc:spChg chg="mod">
          <ac:chgData name="Aishat Bakre" userId="839b68a6-4a2b-45ef-9a5a-14f954bfea5f" providerId="ADAL" clId="{00E57A6F-29D8-4908-8375-9C492FBDCDCD}" dt="2023-02-19T16:17:45.842" v="196" actId="1076"/>
          <ac:spMkLst>
            <pc:docMk/>
            <pc:sldMk cId="3979617795" sldId="733"/>
            <ac:spMk id="2" creationId="{13F44C22-7A12-4BEB-B77F-94611F79D9CD}"/>
          </ac:spMkLst>
        </pc:spChg>
        <pc:spChg chg="mod">
          <ac:chgData name="Aishat Bakre" userId="839b68a6-4a2b-45ef-9a5a-14f954bfea5f" providerId="ADAL" clId="{00E57A6F-29D8-4908-8375-9C492FBDCDCD}" dt="2023-02-20T12:06:36.145" v="536" actId="27636"/>
          <ac:spMkLst>
            <pc:docMk/>
            <pc:sldMk cId="3979617795" sldId="733"/>
            <ac:spMk id="3" creationId="{BD8203B2-5746-4F18-8001-FAF508F5B411}"/>
          </ac:spMkLst>
        </pc:spChg>
      </pc:sldChg>
      <pc:sldChg chg="modSp del mod">
        <pc:chgData name="Aishat Bakre" userId="839b68a6-4a2b-45ef-9a5a-14f954bfea5f" providerId="ADAL" clId="{00E57A6F-29D8-4908-8375-9C492FBDCDCD}" dt="2023-02-20T12:00:21.927" v="518" actId="2696"/>
        <pc:sldMkLst>
          <pc:docMk/>
          <pc:sldMk cId="34342660" sldId="735"/>
        </pc:sldMkLst>
        <pc:spChg chg="mod">
          <ac:chgData name="Aishat Bakre" userId="839b68a6-4a2b-45ef-9a5a-14f954bfea5f" providerId="ADAL" clId="{00E57A6F-29D8-4908-8375-9C492FBDCDCD}" dt="2023-02-19T16:06:02.194" v="178" actId="207"/>
          <ac:spMkLst>
            <pc:docMk/>
            <pc:sldMk cId="34342660" sldId="735"/>
            <ac:spMk id="2" creationId="{821BB411-A9BC-47C7-A879-6DC14BB857B7}"/>
          </ac:spMkLst>
        </pc:spChg>
      </pc:sldChg>
      <pc:sldChg chg="modSp mod">
        <pc:chgData name="Aishat Bakre" userId="839b68a6-4a2b-45ef-9a5a-14f954bfea5f" providerId="ADAL" clId="{00E57A6F-29D8-4908-8375-9C492FBDCDCD}" dt="2023-02-19T16:06:24.088" v="180" actId="1076"/>
        <pc:sldMkLst>
          <pc:docMk/>
          <pc:sldMk cId="805922553" sldId="736"/>
        </pc:sldMkLst>
        <pc:spChg chg="mod">
          <ac:chgData name="Aishat Bakre" userId="839b68a6-4a2b-45ef-9a5a-14f954bfea5f" providerId="ADAL" clId="{00E57A6F-29D8-4908-8375-9C492FBDCDCD}" dt="2023-02-19T16:06:24.088" v="180" actId="1076"/>
          <ac:spMkLst>
            <pc:docMk/>
            <pc:sldMk cId="805922553" sldId="736"/>
            <ac:spMk id="2" creationId="{A5BB862C-8778-4BBD-9C50-EDF25152D7E2}"/>
          </ac:spMkLst>
        </pc:spChg>
        <pc:spChg chg="mod">
          <ac:chgData name="Aishat Bakre" userId="839b68a6-4a2b-45ef-9a5a-14f954bfea5f" providerId="ADAL" clId="{00E57A6F-29D8-4908-8375-9C492FBDCDCD}" dt="2023-02-19T16:06:19.031" v="179" actId="27636"/>
          <ac:spMkLst>
            <pc:docMk/>
            <pc:sldMk cId="805922553" sldId="736"/>
            <ac:spMk id="3" creationId="{1F3C4AC9-DC4E-480D-9234-3B25396673F1}"/>
          </ac:spMkLst>
        </pc:spChg>
      </pc:sldChg>
      <pc:sldChg chg="modSp mod">
        <pc:chgData name="Aishat Bakre" userId="839b68a6-4a2b-45ef-9a5a-14f954bfea5f" providerId="ADAL" clId="{00E57A6F-29D8-4908-8375-9C492FBDCDCD}" dt="2023-02-19T16:15:29.205" v="184" actId="20577"/>
        <pc:sldMkLst>
          <pc:docMk/>
          <pc:sldMk cId="162274565" sldId="737"/>
        </pc:sldMkLst>
        <pc:spChg chg="mod">
          <ac:chgData name="Aishat Bakre" userId="839b68a6-4a2b-45ef-9a5a-14f954bfea5f" providerId="ADAL" clId="{00E57A6F-29D8-4908-8375-9C492FBDCDCD}" dt="2023-02-19T16:15:29.205" v="184" actId="20577"/>
          <ac:spMkLst>
            <pc:docMk/>
            <pc:sldMk cId="162274565" sldId="737"/>
            <ac:spMk id="3" creationId="{15941806-C10F-416F-8BA3-904884113898}"/>
          </ac:spMkLst>
        </pc:spChg>
      </pc:sldChg>
      <pc:sldChg chg="modSp mod">
        <pc:chgData name="Aishat Bakre" userId="839b68a6-4a2b-45ef-9a5a-14f954bfea5f" providerId="ADAL" clId="{00E57A6F-29D8-4908-8375-9C492FBDCDCD}" dt="2023-02-19T16:16:10.477" v="187" actId="1076"/>
        <pc:sldMkLst>
          <pc:docMk/>
          <pc:sldMk cId="2939778886" sldId="738"/>
        </pc:sldMkLst>
        <pc:spChg chg="mod">
          <ac:chgData name="Aishat Bakre" userId="839b68a6-4a2b-45ef-9a5a-14f954bfea5f" providerId="ADAL" clId="{00E57A6F-29D8-4908-8375-9C492FBDCDCD}" dt="2023-02-19T16:16:10.477" v="187" actId="1076"/>
          <ac:spMkLst>
            <pc:docMk/>
            <pc:sldMk cId="2939778886" sldId="738"/>
            <ac:spMk id="3" creationId="{4BFE2922-00D1-4350-895C-CAD0EDB75F67}"/>
          </ac:spMkLst>
        </pc:spChg>
      </pc:sldChg>
      <pc:sldChg chg="modSp mod">
        <pc:chgData name="Aishat Bakre" userId="839b68a6-4a2b-45ef-9a5a-14f954bfea5f" providerId="ADAL" clId="{00E57A6F-29D8-4908-8375-9C492FBDCDCD}" dt="2023-02-19T16:22:46.148" v="239" actId="1076"/>
        <pc:sldMkLst>
          <pc:docMk/>
          <pc:sldMk cId="1169580761" sldId="741"/>
        </pc:sldMkLst>
        <pc:spChg chg="mod">
          <ac:chgData name="Aishat Bakre" userId="839b68a6-4a2b-45ef-9a5a-14f954bfea5f" providerId="ADAL" clId="{00E57A6F-29D8-4908-8375-9C492FBDCDCD}" dt="2023-02-19T16:22:41.120" v="238" actId="1076"/>
          <ac:spMkLst>
            <pc:docMk/>
            <pc:sldMk cId="1169580761" sldId="741"/>
            <ac:spMk id="2" creationId="{31AFD79A-5F7D-4823-BFAC-EB4583F50756}"/>
          </ac:spMkLst>
        </pc:spChg>
        <pc:spChg chg="mod">
          <ac:chgData name="Aishat Bakre" userId="839b68a6-4a2b-45ef-9a5a-14f954bfea5f" providerId="ADAL" clId="{00E57A6F-29D8-4908-8375-9C492FBDCDCD}" dt="2023-02-19T16:22:46.148" v="239" actId="1076"/>
          <ac:spMkLst>
            <pc:docMk/>
            <pc:sldMk cId="1169580761" sldId="741"/>
            <ac:spMk id="3" creationId="{E66FEA52-5B9A-4CDF-A99E-EACBC14AFD45}"/>
          </ac:spMkLst>
        </pc:spChg>
      </pc:sldChg>
      <pc:sldChg chg="modSp del mod">
        <pc:chgData name="Aishat Bakre" userId="839b68a6-4a2b-45ef-9a5a-14f954bfea5f" providerId="ADAL" clId="{00E57A6F-29D8-4908-8375-9C492FBDCDCD}" dt="2023-02-20T12:01:01.656" v="523" actId="2696"/>
        <pc:sldMkLst>
          <pc:docMk/>
          <pc:sldMk cId="3688578170" sldId="742"/>
        </pc:sldMkLst>
        <pc:spChg chg="mod">
          <ac:chgData name="Aishat Bakre" userId="839b68a6-4a2b-45ef-9a5a-14f954bfea5f" providerId="ADAL" clId="{00E57A6F-29D8-4908-8375-9C492FBDCDCD}" dt="2023-02-19T16:24:17.326" v="247" actId="207"/>
          <ac:spMkLst>
            <pc:docMk/>
            <pc:sldMk cId="3688578170" sldId="742"/>
            <ac:spMk id="2" creationId="{821BB411-A9BC-47C7-A879-6DC14BB857B7}"/>
          </ac:spMkLst>
        </pc:spChg>
      </pc:sldChg>
      <pc:sldChg chg="modSp mod modAnim">
        <pc:chgData name="Aishat Bakre" userId="839b68a6-4a2b-45ef-9a5a-14f954bfea5f" providerId="ADAL" clId="{00E57A6F-29D8-4908-8375-9C492FBDCDCD}" dt="2023-02-20T14:26:43.305" v="667" actId="20577"/>
        <pc:sldMkLst>
          <pc:docMk/>
          <pc:sldMk cId="471334629" sldId="753"/>
        </pc:sldMkLst>
        <pc:spChg chg="mod">
          <ac:chgData name="Aishat Bakre" userId="839b68a6-4a2b-45ef-9a5a-14f954bfea5f" providerId="ADAL" clId="{00E57A6F-29D8-4908-8375-9C492FBDCDCD}" dt="2023-02-19T16:00:24.723" v="137" actId="1076"/>
          <ac:spMkLst>
            <pc:docMk/>
            <pc:sldMk cId="471334629" sldId="753"/>
            <ac:spMk id="2" creationId="{E7EDF0F4-845A-4A8E-3834-AF9E2C06434C}"/>
          </ac:spMkLst>
        </pc:spChg>
        <pc:spChg chg="mod">
          <ac:chgData name="Aishat Bakre" userId="839b68a6-4a2b-45ef-9a5a-14f954bfea5f" providerId="ADAL" clId="{00E57A6F-29D8-4908-8375-9C492FBDCDCD}" dt="2023-02-20T14:26:43.305" v="667" actId="20577"/>
          <ac:spMkLst>
            <pc:docMk/>
            <pc:sldMk cId="471334629" sldId="753"/>
            <ac:spMk id="4" creationId="{A2FD0252-2619-1D83-65C9-1E4609B9DF7F}"/>
          </ac:spMkLst>
        </pc:spChg>
      </pc:sldChg>
      <pc:sldChg chg="modSp mod">
        <pc:chgData name="Aishat Bakre" userId="839b68a6-4a2b-45ef-9a5a-14f954bfea5f" providerId="ADAL" clId="{00E57A6F-29D8-4908-8375-9C492FBDCDCD}" dt="2023-02-19T14:58:10.181" v="8" actId="1076"/>
        <pc:sldMkLst>
          <pc:docMk/>
          <pc:sldMk cId="299178891" sldId="754"/>
        </pc:sldMkLst>
        <pc:spChg chg="mod">
          <ac:chgData name="Aishat Bakre" userId="839b68a6-4a2b-45ef-9a5a-14f954bfea5f" providerId="ADAL" clId="{00E57A6F-29D8-4908-8375-9C492FBDCDCD}" dt="2023-02-19T14:58:06.910" v="7" actId="1076"/>
          <ac:spMkLst>
            <pc:docMk/>
            <pc:sldMk cId="299178891" sldId="754"/>
            <ac:spMk id="2" creationId="{18E79860-08D7-4003-9564-80C8955EC6A8}"/>
          </ac:spMkLst>
        </pc:spChg>
        <pc:spChg chg="mod">
          <ac:chgData name="Aishat Bakre" userId="839b68a6-4a2b-45ef-9a5a-14f954bfea5f" providerId="ADAL" clId="{00E57A6F-29D8-4908-8375-9C492FBDCDCD}" dt="2023-02-19T14:58:10.181" v="8" actId="1076"/>
          <ac:spMkLst>
            <pc:docMk/>
            <pc:sldMk cId="299178891" sldId="754"/>
            <ac:spMk id="3" creationId="{10C7E2E1-400A-4F39-9886-92B40CFD129B}"/>
          </ac:spMkLst>
        </pc:spChg>
      </pc:sldChg>
      <pc:sldChg chg="modSp mod">
        <pc:chgData name="Aishat Bakre" userId="839b68a6-4a2b-45ef-9a5a-14f954bfea5f" providerId="ADAL" clId="{00E57A6F-29D8-4908-8375-9C492FBDCDCD}" dt="2023-02-19T14:58:37.869" v="12" actId="1076"/>
        <pc:sldMkLst>
          <pc:docMk/>
          <pc:sldMk cId="2899659293" sldId="755"/>
        </pc:sldMkLst>
        <pc:spChg chg="mod">
          <ac:chgData name="Aishat Bakre" userId="839b68a6-4a2b-45ef-9a5a-14f954bfea5f" providerId="ADAL" clId="{00E57A6F-29D8-4908-8375-9C492FBDCDCD}" dt="2023-02-19T14:58:33.036" v="11" actId="1076"/>
          <ac:spMkLst>
            <pc:docMk/>
            <pc:sldMk cId="2899659293" sldId="755"/>
            <ac:spMk id="2" creationId="{18E79860-08D7-4003-9564-80C8955EC6A8}"/>
          </ac:spMkLst>
        </pc:spChg>
        <pc:spChg chg="mod">
          <ac:chgData name="Aishat Bakre" userId="839b68a6-4a2b-45ef-9a5a-14f954bfea5f" providerId="ADAL" clId="{00E57A6F-29D8-4908-8375-9C492FBDCDCD}" dt="2023-02-19T14:58:37.869" v="12" actId="1076"/>
          <ac:spMkLst>
            <pc:docMk/>
            <pc:sldMk cId="2899659293" sldId="755"/>
            <ac:spMk id="3" creationId="{10C7E2E1-400A-4F39-9886-92B40CFD129B}"/>
          </ac:spMkLst>
        </pc:spChg>
      </pc:sldChg>
      <pc:sldChg chg="modSp mod">
        <pc:chgData name="Aishat Bakre" userId="839b68a6-4a2b-45ef-9a5a-14f954bfea5f" providerId="ADAL" clId="{00E57A6F-29D8-4908-8375-9C492FBDCDCD}" dt="2023-02-19T16:23:10.179" v="241" actId="1076"/>
        <pc:sldMkLst>
          <pc:docMk/>
          <pc:sldMk cId="1026473898" sldId="756"/>
        </pc:sldMkLst>
        <pc:spChg chg="mod">
          <ac:chgData name="Aishat Bakre" userId="839b68a6-4a2b-45ef-9a5a-14f954bfea5f" providerId="ADAL" clId="{00E57A6F-29D8-4908-8375-9C492FBDCDCD}" dt="2023-02-19T16:23:07.065" v="240" actId="1076"/>
          <ac:spMkLst>
            <pc:docMk/>
            <pc:sldMk cId="1026473898" sldId="756"/>
            <ac:spMk id="2" creationId="{A94C3870-0AD2-D463-51E9-F919FA56F56D}"/>
          </ac:spMkLst>
        </pc:spChg>
        <pc:spChg chg="mod">
          <ac:chgData name="Aishat Bakre" userId="839b68a6-4a2b-45ef-9a5a-14f954bfea5f" providerId="ADAL" clId="{00E57A6F-29D8-4908-8375-9C492FBDCDCD}" dt="2023-02-19T16:23:10.179" v="241" actId="1076"/>
          <ac:spMkLst>
            <pc:docMk/>
            <pc:sldMk cId="1026473898" sldId="756"/>
            <ac:spMk id="3" creationId="{2D92BB36-AC55-4D50-193C-FC98DD6C0FEB}"/>
          </ac:spMkLst>
        </pc:spChg>
      </pc:sldChg>
      <pc:sldChg chg="modSp mod">
        <pc:chgData name="Aishat Bakre" userId="839b68a6-4a2b-45ef-9a5a-14f954bfea5f" providerId="ADAL" clId="{00E57A6F-29D8-4908-8375-9C492FBDCDCD}" dt="2023-02-19T16:04:09.035" v="169" actId="1076"/>
        <pc:sldMkLst>
          <pc:docMk/>
          <pc:sldMk cId="2893864444" sldId="758"/>
        </pc:sldMkLst>
        <pc:picChg chg="mod">
          <ac:chgData name="Aishat Bakre" userId="839b68a6-4a2b-45ef-9a5a-14f954bfea5f" providerId="ADAL" clId="{00E57A6F-29D8-4908-8375-9C492FBDCDCD}" dt="2023-02-19T16:04:09.035" v="169" actId="1076"/>
          <ac:picMkLst>
            <pc:docMk/>
            <pc:sldMk cId="2893864444" sldId="758"/>
            <ac:picMk id="5" creationId="{DEEA2A0E-8259-A663-97CE-3352B0CC2FCB}"/>
          </ac:picMkLst>
        </pc:picChg>
      </pc:sldChg>
      <pc:sldChg chg="modSp mod">
        <pc:chgData name="Aishat Bakre" userId="839b68a6-4a2b-45ef-9a5a-14f954bfea5f" providerId="ADAL" clId="{00E57A6F-29D8-4908-8375-9C492FBDCDCD}" dt="2023-02-19T16:19:55.298" v="209" actId="1076"/>
        <pc:sldMkLst>
          <pc:docMk/>
          <pc:sldMk cId="1751284971" sldId="760"/>
        </pc:sldMkLst>
        <pc:spChg chg="mod">
          <ac:chgData name="Aishat Bakre" userId="839b68a6-4a2b-45ef-9a5a-14f954bfea5f" providerId="ADAL" clId="{00E57A6F-29D8-4908-8375-9C492FBDCDCD}" dt="2023-02-19T16:19:48.997" v="208" actId="113"/>
          <ac:spMkLst>
            <pc:docMk/>
            <pc:sldMk cId="1751284971" sldId="760"/>
            <ac:spMk id="2" creationId="{A41D8963-53FD-468D-AD6D-206FC39FA234}"/>
          </ac:spMkLst>
        </pc:spChg>
        <pc:spChg chg="mod">
          <ac:chgData name="Aishat Bakre" userId="839b68a6-4a2b-45ef-9a5a-14f954bfea5f" providerId="ADAL" clId="{00E57A6F-29D8-4908-8375-9C492FBDCDCD}" dt="2023-02-19T16:19:55.298" v="209" actId="1076"/>
          <ac:spMkLst>
            <pc:docMk/>
            <pc:sldMk cId="1751284971" sldId="760"/>
            <ac:spMk id="3" creationId="{9A3C1F19-FBB9-4A98-BDDF-182E12DAF593}"/>
          </ac:spMkLst>
        </pc:spChg>
      </pc:sldChg>
      <pc:sldChg chg="modSp mod">
        <pc:chgData name="Aishat Bakre" userId="839b68a6-4a2b-45ef-9a5a-14f954bfea5f" providerId="ADAL" clId="{00E57A6F-29D8-4908-8375-9C492FBDCDCD}" dt="2023-02-19T15:48:31.858" v="61" actId="114"/>
        <pc:sldMkLst>
          <pc:docMk/>
          <pc:sldMk cId="1521434405" sldId="777"/>
        </pc:sldMkLst>
        <pc:spChg chg="mod">
          <ac:chgData name="Aishat Bakre" userId="839b68a6-4a2b-45ef-9a5a-14f954bfea5f" providerId="ADAL" clId="{00E57A6F-29D8-4908-8375-9C492FBDCDCD}" dt="2023-02-19T15:48:11.731" v="56" actId="1076"/>
          <ac:spMkLst>
            <pc:docMk/>
            <pc:sldMk cId="1521434405" sldId="777"/>
            <ac:spMk id="2" creationId="{7DBCB052-2D33-46E9-BC03-A9CEEB067609}"/>
          </ac:spMkLst>
        </pc:spChg>
        <pc:spChg chg="mod">
          <ac:chgData name="Aishat Bakre" userId="839b68a6-4a2b-45ef-9a5a-14f954bfea5f" providerId="ADAL" clId="{00E57A6F-29D8-4908-8375-9C492FBDCDCD}" dt="2023-02-19T15:48:31.858" v="61" actId="114"/>
          <ac:spMkLst>
            <pc:docMk/>
            <pc:sldMk cId="1521434405" sldId="777"/>
            <ac:spMk id="3" creationId="{4C058341-75E5-4347-B518-4E1CFDB24A55}"/>
          </ac:spMkLst>
        </pc:spChg>
      </pc:sldChg>
      <pc:sldChg chg="modSp mod">
        <pc:chgData name="Aishat Bakre" userId="839b68a6-4a2b-45ef-9a5a-14f954bfea5f" providerId="ADAL" clId="{00E57A6F-29D8-4908-8375-9C492FBDCDCD}" dt="2023-02-19T15:54:27.576" v="104" actId="27636"/>
        <pc:sldMkLst>
          <pc:docMk/>
          <pc:sldMk cId="3356789884" sldId="780"/>
        </pc:sldMkLst>
        <pc:spChg chg="mod">
          <ac:chgData name="Aishat Bakre" userId="839b68a6-4a2b-45ef-9a5a-14f954bfea5f" providerId="ADAL" clId="{00E57A6F-29D8-4908-8375-9C492FBDCDCD}" dt="2023-02-19T15:54:27.576" v="104" actId="27636"/>
          <ac:spMkLst>
            <pc:docMk/>
            <pc:sldMk cId="3356789884" sldId="780"/>
            <ac:spMk id="2" creationId="{7CD7547F-7BA6-44D5-947A-02CF056C01B9}"/>
          </ac:spMkLst>
        </pc:spChg>
        <pc:spChg chg="mod">
          <ac:chgData name="Aishat Bakre" userId="839b68a6-4a2b-45ef-9a5a-14f954bfea5f" providerId="ADAL" clId="{00E57A6F-29D8-4908-8375-9C492FBDCDCD}" dt="2023-02-19T15:54:20.216" v="102" actId="114"/>
          <ac:spMkLst>
            <pc:docMk/>
            <pc:sldMk cId="3356789884" sldId="780"/>
            <ac:spMk id="3" creationId="{DED58482-F29A-4153-B4DE-978DB1B03D24}"/>
          </ac:spMkLst>
        </pc:spChg>
      </pc:sldChg>
      <pc:sldChg chg="modSp mod">
        <pc:chgData name="Aishat Bakre" userId="839b68a6-4a2b-45ef-9a5a-14f954bfea5f" providerId="ADAL" clId="{00E57A6F-29D8-4908-8375-9C492FBDCDCD}" dt="2023-02-19T16:17:01.240" v="194" actId="255"/>
        <pc:sldMkLst>
          <pc:docMk/>
          <pc:sldMk cId="714875097" sldId="831"/>
        </pc:sldMkLst>
        <pc:spChg chg="mod">
          <ac:chgData name="Aishat Bakre" userId="839b68a6-4a2b-45ef-9a5a-14f954bfea5f" providerId="ADAL" clId="{00E57A6F-29D8-4908-8375-9C492FBDCDCD}" dt="2023-02-19T16:17:01.240" v="194" actId="255"/>
          <ac:spMkLst>
            <pc:docMk/>
            <pc:sldMk cId="714875097" sldId="831"/>
            <ac:spMk id="3" creationId="{D83CAA05-6388-4766-AC11-E71E64DF0493}"/>
          </ac:spMkLst>
        </pc:spChg>
      </pc:sldChg>
      <pc:sldChg chg="modSp del mod">
        <pc:chgData name="Aishat Bakre" userId="839b68a6-4a2b-45ef-9a5a-14f954bfea5f" providerId="ADAL" clId="{00E57A6F-29D8-4908-8375-9C492FBDCDCD}" dt="2023-02-20T11:57:24.908" v="503" actId="2696"/>
        <pc:sldMkLst>
          <pc:docMk/>
          <pc:sldMk cId="466566315" sldId="832"/>
        </pc:sldMkLst>
        <pc:spChg chg="mod">
          <ac:chgData name="Aishat Bakre" userId="839b68a6-4a2b-45ef-9a5a-14f954bfea5f" providerId="ADAL" clId="{00E57A6F-29D8-4908-8375-9C492FBDCDCD}" dt="2023-02-19T15:20:25.066" v="54" actId="255"/>
          <ac:spMkLst>
            <pc:docMk/>
            <pc:sldMk cId="466566315" sldId="832"/>
            <ac:spMk id="2" creationId="{821BB411-A9BC-47C7-A879-6DC14BB857B7}"/>
          </ac:spMkLst>
        </pc:spChg>
      </pc:sldChg>
      <pc:sldChg chg="del">
        <pc:chgData name="Aishat Bakre" userId="839b68a6-4a2b-45ef-9a5a-14f954bfea5f" providerId="ADAL" clId="{00E57A6F-29D8-4908-8375-9C492FBDCDCD}" dt="2023-02-20T11:57:34.651" v="504" actId="2696"/>
        <pc:sldMkLst>
          <pc:docMk/>
          <pc:sldMk cId="3828208907" sldId="832"/>
        </pc:sldMkLst>
      </pc:sldChg>
      <pc:sldChg chg="modSp del mod">
        <pc:chgData name="Aishat Bakre" userId="839b68a6-4a2b-45ef-9a5a-14f954bfea5f" providerId="ADAL" clId="{00E57A6F-29D8-4908-8375-9C492FBDCDCD}" dt="2023-02-19T15:51:49.184" v="83" actId="113"/>
        <pc:sldMkLst>
          <pc:docMk/>
          <pc:sldMk cId="755142749" sldId="833"/>
        </pc:sldMkLst>
        <pc:spChg chg="mod">
          <ac:chgData name="Aishat Bakre" userId="839b68a6-4a2b-45ef-9a5a-14f954bfea5f" providerId="ADAL" clId="{00E57A6F-29D8-4908-8375-9C492FBDCDCD}" dt="2023-02-19T15:51:01.631" v="75" actId="27636"/>
          <ac:spMkLst>
            <pc:docMk/>
            <pc:sldMk cId="755142749" sldId="833"/>
            <ac:spMk id="2" creationId="{79A1F659-5EAB-456B-A036-9941146229D9}"/>
          </ac:spMkLst>
        </pc:spChg>
        <pc:spChg chg="mod">
          <ac:chgData name="Aishat Bakre" userId="839b68a6-4a2b-45ef-9a5a-14f954bfea5f" providerId="ADAL" clId="{00E57A6F-29D8-4908-8375-9C492FBDCDCD}" dt="2023-02-19T15:51:49.184" v="83" actId="113"/>
          <ac:spMkLst>
            <pc:docMk/>
            <pc:sldMk cId="755142749" sldId="833"/>
            <ac:spMk id="3" creationId="{44AF6D26-7C24-4029-8E42-4FE0FB36E881}"/>
          </ac:spMkLst>
        </pc:spChg>
      </pc:sldChg>
      <pc:sldChg chg="modSp mod">
        <pc:chgData name="Aishat Bakre" userId="839b68a6-4a2b-45ef-9a5a-14f954bfea5f" providerId="ADAL" clId="{00E57A6F-29D8-4908-8375-9C492FBDCDCD}" dt="2023-02-19T15:52:23.480" v="86" actId="5793"/>
        <pc:sldMkLst>
          <pc:docMk/>
          <pc:sldMk cId="2301231307" sldId="834"/>
        </pc:sldMkLst>
        <pc:spChg chg="mod">
          <ac:chgData name="Aishat Bakre" userId="839b68a6-4a2b-45ef-9a5a-14f954bfea5f" providerId="ADAL" clId="{00E57A6F-29D8-4908-8375-9C492FBDCDCD}" dt="2023-02-19T15:52:17.823" v="85" actId="1076"/>
          <ac:spMkLst>
            <pc:docMk/>
            <pc:sldMk cId="2301231307" sldId="834"/>
            <ac:spMk id="2" creationId="{AE4C14B0-1687-4E64-8EEA-0F207C5630B0}"/>
          </ac:spMkLst>
        </pc:spChg>
        <pc:spChg chg="mod">
          <ac:chgData name="Aishat Bakre" userId="839b68a6-4a2b-45ef-9a5a-14f954bfea5f" providerId="ADAL" clId="{00E57A6F-29D8-4908-8375-9C492FBDCDCD}" dt="2023-02-19T15:52:23.480" v="86" actId="5793"/>
          <ac:spMkLst>
            <pc:docMk/>
            <pc:sldMk cId="2301231307" sldId="834"/>
            <ac:spMk id="3" creationId="{76B913F5-ED21-4E44-ABA9-2DEB4C225665}"/>
          </ac:spMkLst>
        </pc:spChg>
      </pc:sldChg>
      <pc:sldChg chg="modSp mod">
        <pc:chgData name="Aishat Bakre" userId="839b68a6-4a2b-45ef-9a5a-14f954bfea5f" providerId="ADAL" clId="{00E57A6F-29D8-4908-8375-9C492FBDCDCD}" dt="2023-02-19T16:19:17.488" v="207" actId="122"/>
        <pc:sldMkLst>
          <pc:docMk/>
          <pc:sldMk cId="4293441984" sldId="835"/>
        </pc:sldMkLst>
        <pc:spChg chg="mod">
          <ac:chgData name="Aishat Bakre" userId="839b68a6-4a2b-45ef-9a5a-14f954bfea5f" providerId="ADAL" clId="{00E57A6F-29D8-4908-8375-9C492FBDCDCD}" dt="2023-02-19T16:18:40.696" v="200" actId="113"/>
          <ac:spMkLst>
            <pc:docMk/>
            <pc:sldMk cId="4293441984" sldId="835"/>
            <ac:spMk id="2" creationId="{742A0729-59E3-465A-A982-8DCC94453E6B}"/>
          </ac:spMkLst>
        </pc:spChg>
        <pc:spChg chg="mod">
          <ac:chgData name="Aishat Bakre" userId="839b68a6-4a2b-45ef-9a5a-14f954bfea5f" providerId="ADAL" clId="{00E57A6F-29D8-4908-8375-9C492FBDCDCD}" dt="2023-02-19T16:19:17.488" v="207" actId="122"/>
          <ac:spMkLst>
            <pc:docMk/>
            <pc:sldMk cId="4293441984" sldId="835"/>
            <ac:spMk id="3" creationId="{B06F96D3-1CDA-427F-9273-BFF915A1DD1E}"/>
          </ac:spMkLst>
        </pc:spChg>
      </pc:sldChg>
      <pc:sldChg chg="modSp del mod">
        <pc:chgData name="Aishat Bakre" userId="839b68a6-4a2b-45ef-9a5a-14f954bfea5f" providerId="ADAL" clId="{00E57A6F-29D8-4908-8375-9C492FBDCDCD}" dt="2023-02-20T12:35:02.981" v="572" actId="2696"/>
        <pc:sldMkLst>
          <pc:docMk/>
          <pc:sldMk cId="1507134109" sldId="836"/>
        </pc:sldMkLst>
        <pc:spChg chg="mod">
          <ac:chgData name="Aishat Bakre" userId="839b68a6-4a2b-45ef-9a5a-14f954bfea5f" providerId="ADAL" clId="{00E57A6F-29D8-4908-8375-9C492FBDCDCD}" dt="2023-02-20T11:48:57.936" v="420" actId="1076"/>
          <ac:spMkLst>
            <pc:docMk/>
            <pc:sldMk cId="1507134109" sldId="836"/>
            <ac:spMk id="2" creationId="{73FCFC55-005A-4D6E-87DA-29055D3C0E07}"/>
          </ac:spMkLst>
        </pc:spChg>
        <pc:spChg chg="mod">
          <ac:chgData name="Aishat Bakre" userId="839b68a6-4a2b-45ef-9a5a-14f954bfea5f" providerId="ADAL" clId="{00E57A6F-29D8-4908-8375-9C492FBDCDCD}" dt="2023-02-20T11:49:13.410" v="427" actId="113"/>
          <ac:spMkLst>
            <pc:docMk/>
            <pc:sldMk cId="1507134109" sldId="836"/>
            <ac:spMk id="3" creationId="{58F4E264-F399-4DFA-A2B2-7086FF896ED9}"/>
          </ac:spMkLst>
        </pc:spChg>
      </pc:sldChg>
      <pc:sldChg chg="addSp delSp modSp new mod">
        <pc:chgData name="Aishat Bakre" userId="839b68a6-4a2b-45ef-9a5a-14f954bfea5f" providerId="ADAL" clId="{00E57A6F-29D8-4908-8375-9C492FBDCDCD}" dt="2023-02-20T12:03:59.007" v="534" actId="122"/>
        <pc:sldMkLst>
          <pc:docMk/>
          <pc:sldMk cId="4203297217" sldId="837"/>
        </pc:sldMkLst>
        <pc:spChg chg="mod">
          <ac:chgData name="Aishat Bakre" userId="839b68a6-4a2b-45ef-9a5a-14f954bfea5f" providerId="ADAL" clId="{00E57A6F-29D8-4908-8375-9C492FBDCDCD}" dt="2023-02-20T12:03:59.007" v="534" actId="122"/>
          <ac:spMkLst>
            <pc:docMk/>
            <pc:sldMk cId="4203297217" sldId="837"/>
            <ac:spMk id="2" creationId="{F58A9CA0-8B13-1F74-35DC-BF3CB6D5B97E}"/>
          </ac:spMkLst>
        </pc:spChg>
        <pc:spChg chg="del">
          <ac:chgData name="Aishat Bakre" userId="839b68a6-4a2b-45ef-9a5a-14f954bfea5f" providerId="ADAL" clId="{00E57A6F-29D8-4908-8375-9C492FBDCDCD}" dt="2023-02-20T11:55:16.031" v="484" actId="21"/>
          <ac:spMkLst>
            <pc:docMk/>
            <pc:sldMk cId="4203297217" sldId="837"/>
            <ac:spMk id="3" creationId="{B4FFA09C-3392-37ED-E2B8-82C0A1D3A6F7}"/>
          </ac:spMkLst>
        </pc:spChg>
        <pc:picChg chg="add mod">
          <ac:chgData name="Aishat Bakre" userId="839b68a6-4a2b-45ef-9a5a-14f954bfea5f" providerId="ADAL" clId="{00E57A6F-29D8-4908-8375-9C492FBDCDCD}" dt="2023-02-20T11:55:49.136" v="492" actId="1076"/>
          <ac:picMkLst>
            <pc:docMk/>
            <pc:sldMk cId="4203297217" sldId="837"/>
            <ac:picMk id="4" creationId="{92D700FC-BDB8-E030-77E8-4C43A0FC5109}"/>
          </ac:picMkLst>
        </pc:picChg>
      </pc:sldChg>
      <pc:sldChg chg="modSp mod">
        <pc:chgData name="Aishat Bakre" userId="839b68a6-4a2b-45ef-9a5a-14f954bfea5f" providerId="ADAL" clId="{00E57A6F-29D8-4908-8375-9C492FBDCDCD}" dt="2023-02-20T12:03:25.453" v="532" actId="255"/>
        <pc:sldMkLst>
          <pc:docMk/>
          <pc:sldMk cId="4207003192" sldId="838"/>
        </pc:sldMkLst>
        <pc:spChg chg="mod">
          <ac:chgData name="Aishat Bakre" userId="839b68a6-4a2b-45ef-9a5a-14f954bfea5f" providerId="ADAL" clId="{00E57A6F-29D8-4908-8375-9C492FBDCDCD}" dt="2023-02-20T12:03:25.453" v="532" actId="255"/>
          <ac:spMkLst>
            <pc:docMk/>
            <pc:sldMk cId="4207003192" sldId="838"/>
            <ac:spMk id="2" creationId="{F58A9CA0-8B13-1F74-35DC-BF3CB6D5B97E}"/>
          </ac:spMkLst>
        </pc:spChg>
      </pc:sldChg>
      <pc:sldChg chg="modSp mod">
        <pc:chgData name="Aishat Bakre" userId="839b68a6-4a2b-45ef-9a5a-14f954bfea5f" providerId="ADAL" clId="{00E57A6F-29D8-4908-8375-9C492FBDCDCD}" dt="2023-02-20T11:57:17.767" v="502" actId="1076"/>
        <pc:sldMkLst>
          <pc:docMk/>
          <pc:sldMk cId="3834685975" sldId="839"/>
        </pc:sldMkLst>
        <pc:spChg chg="mod">
          <ac:chgData name="Aishat Bakre" userId="839b68a6-4a2b-45ef-9a5a-14f954bfea5f" providerId="ADAL" clId="{00E57A6F-29D8-4908-8375-9C492FBDCDCD}" dt="2023-02-20T11:57:17.767" v="502" actId="1076"/>
          <ac:spMkLst>
            <pc:docMk/>
            <pc:sldMk cId="3834685975" sldId="839"/>
            <ac:spMk id="2" creationId="{F58A9CA0-8B13-1F74-35DC-BF3CB6D5B97E}"/>
          </ac:spMkLst>
        </pc:spChg>
      </pc:sldChg>
      <pc:sldChg chg="modSp mod">
        <pc:chgData name="Aishat Bakre" userId="839b68a6-4a2b-45ef-9a5a-14f954bfea5f" providerId="ADAL" clId="{00E57A6F-29D8-4908-8375-9C492FBDCDCD}" dt="2023-02-20T11:58:07.388" v="509" actId="27636"/>
        <pc:sldMkLst>
          <pc:docMk/>
          <pc:sldMk cId="3597951565" sldId="840"/>
        </pc:sldMkLst>
        <pc:spChg chg="mod">
          <ac:chgData name="Aishat Bakre" userId="839b68a6-4a2b-45ef-9a5a-14f954bfea5f" providerId="ADAL" clId="{00E57A6F-29D8-4908-8375-9C492FBDCDCD}" dt="2023-02-20T11:58:07.388" v="509" actId="27636"/>
          <ac:spMkLst>
            <pc:docMk/>
            <pc:sldMk cId="3597951565" sldId="840"/>
            <ac:spMk id="2" creationId="{F58A9CA0-8B13-1F74-35DC-BF3CB6D5B97E}"/>
          </ac:spMkLst>
        </pc:spChg>
      </pc:sldChg>
      <pc:sldChg chg="modSp mod">
        <pc:chgData name="Aishat Bakre" userId="839b68a6-4a2b-45ef-9a5a-14f954bfea5f" providerId="ADAL" clId="{00E57A6F-29D8-4908-8375-9C492FBDCDCD}" dt="2023-02-20T11:59:03.047" v="514" actId="1076"/>
        <pc:sldMkLst>
          <pc:docMk/>
          <pc:sldMk cId="895887792" sldId="841"/>
        </pc:sldMkLst>
        <pc:spChg chg="mod">
          <ac:chgData name="Aishat Bakre" userId="839b68a6-4a2b-45ef-9a5a-14f954bfea5f" providerId="ADAL" clId="{00E57A6F-29D8-4908-8375-9C492FBDCDCD}" dt="2023-02-20T11:59:03.047" v="514" actId="1076"/>
          <ac:spMkLst>
            <pc:docMk/>
            <pc:sldMk cId="895887792" sldId="841"/>
            <ac:spMk id="2" creationId="{F58A9CA0-8B13-1F74-35DC-BF3CB6D5B97E}"/>
          </ac:spMkLst>
        </pc:spChg>
      </pc:sldChg>
      <pc:sldChg chg="modSp mod">
        <pc:chgData name="Aishat Bakre" userId="839b68a6-4a2b-45ef-9a5a-14f954bfea5f" providerId="ADAL" clId="{00E57A6F-29D8-4908-8375-9C492FBDCDCD}" dt="2023-02-20T12:44:08.503" v="573" actId="122"/>
        <pc:sldMkLst>
          <pc:docMk/>
          <pc:sldMk cId="183280398" sldId="842"/>
        </pc:sldMkLst>
        <pc:spChg chg="mod">
          <ac:chgData name="Aishat Bakre" userId="839b68a6-4a2b-45ef-9a5a-14f954bfea5f" providerId="ADAL" clId="{00E57A6F-29D8-4908-8375-9C492FBDCDCD}" dt="2023-02-20T12:44:08.503" v="573" actId="122"/>
          <ac:spMkLst>
            <pc:docMk/>
            <pc:sldMk cId="183280398" sldId="842"/>
            <ac:spMk id="2" creationId="{F58A9CA0-8B13-1F74-35DC-BF3CB6D5B97E}"/>
          </ac:spMkLst>
        </pc:spChg>
      </pc:sldChg>
      <pc:sldChg chg="delSp modSp mod">
        <pc:chgData name="Aishat Bakre" userId="839b68a6-4a2b-45ef-9a5a-14f954bfea5f" providerId="ADAL" clId="{00E57A6F-29D8-4908-8375-9C492FBDCDCD}" dt="2023-02-20T12:00:58.280" v="522" actId="21"/>
        <pc:sldMkLst>
          <pc:docMk/>
          <pc:sldMk cId="309226676" sldId="843"/>
        </pc:sldMkLst>
        <pc:spChg chg="mod">
          <ac:chgData name="Aishat Bakre" userId="839b68a6-4a2b-45ef-9a5a-14f954bfea5f" providerId="ADAL" clId="{00E57A6F-29D8-4908-8375-9C492FBDCDCD}" dt="2023-02-20T12:00:54.666" v="521" actId="122"/>
          <ac:spMkLst>
            <pc:docMk/>
            <pc:sldMk cId="309226676" sldId="843"/>
            <ac:spMk id="2" creationId="{F58A9CA0-8B13-1F74-35DC-BF3CB6D5B97E}"/>
          </ac:spMkLst>
        </pc:spChg>
        <pc:picChg chg="del">
          <ac:chgData name="Aishat Bakre" userId="839b68a6-4a2b-45ef-9a5a-14f954bfea5f" providerId="ADAL" clId="{00E57A6F-29D8-4908-8375-9C492FBDCDCD}" dt="2023-02-20T12:00:58.280" v="522" actId="21"/>
          <ac:picMkLst>
            <pc:docMk/>
            <pc:sldMk cId="309226676" sldId="843"/>
            <ac:picMk id="4" creationId="{92D700FC-BDB8-E030-77E8-4C43A0FC5109}"/>
          </ac:picMkLst>
        </pc:picChg>
      </pc:sldChg>
      <pc:sldChg chg="modSp mod">
        <pc:chgData name="Aishat Bakre" userId="839b68a6-4a2b-45ef-9a5a-14f954bfea5f" providerId="ADAL" clId="{00E57A6F-29D8-4908-8375-9C492FBDCDCD}" dt="2023-02-20T12:01:50.687" v="526" actId="122"/>
        <pc:sldMkLst>
          <pc:docMk/>
          <pc:sldMk cId="4153229183" sldId="844"/>
        </pc:sldMkLst>
        <pc:spChg chg="mod">
          <ac:chgData name="Aishat Bakre" userId="839b68a6-4a2b-45ef-9a5a-14f954bfea5f" providerId="ADAL" clId="{00E57A6F-29D8-4908-8375-9C492FBDCDCD}" dt="2023-02-20T12:01:50.687" v="526" actId="122"/>
          <ac:spMkLst>
            <pc:docMk/>
            <pc:sldMk cId="4153229183" sldId="844"/>
            <ac:spMk id="2" creationId="{F58A9CA0-8B13-1F74-35DC-BF3CB6D5B97E}"/>
          </ac:spMkLst>
        </pc:spChg>
      </pc:sldChg>
      <pc:sldChg chg="delSp modSp mod">
        <pc:chgData name="Aishat Bakre" userId="839b68a6-4a2b-45ef-9a5a-14f954bfea5f" providerId="ADAL" clId="{00E57A6F-29D8-4908-8375-9C492FBDCDCD}" dt="2023-02-20T12:02:34.861" v="531" actId="1076"/>
        <pc:sldMkLst>
          <pc:docMk/>
          <pc:sldMk cId="1186447611" sldId="845"/>
        </pc:sldMkLst>
        <pc:spChg chg="mod">
          <ac:chgData name="Aishat Bakre" userId="839b68a6-4a2b-45ef-9a5a-14f954bfea5f" providerId="ADAL" clId="{00E57A6F-29D8-4908-8375-9C492FBDCDCD}" dt="2023-02-20T12:02:34.861" v="531" actId="1076"/>
          <ac:spMkLst>
            <pc:docMk/>
            <pc:sldMk cId="1186447611" sldId="845"/>
            <ac:spMk id="2" creationId="{F58A9CA0-8B13-1F74-35DC-BF3CB6D5B97E}"/>
          </ac:spMkLst>
        </pc:spChg>
        <pc:picChg chg="del">
          <ac:chgData name="Aishat Bakre" userId="839b68a6-4a2b-45ef-9a5a-14f954bfea5f" providerId="ADAL" clId="{00E57A6F-29D8-4908-8375-9C492FBDCDCD}" dt="2023-02-20T12:02:24.200" v="529" actId="21"/>
          <ac:picMkLst>
            <pc:docMk/>
            <pc:sldMk cId="1186447611" sldId="845"/>
            <ac:picMk id="4" creationId="{92D700FC-BDB8-E030-77E8-4C43A0FC5109}"/>
          </ac:picMkLst>
        </pc:picChg>
      </pc:sldChg>
      <pc:sldChg chg="modSp mod">
        <pc:chgData name="Aishat Bakre" userId="839b68a6-4a2b-45ef-9a5a-14f954bfea5f" providerId="ADAL" clId="{00E57A6F-29D8-4908-8375-9C492FBDCDCD}" dt="2023-02-20T12:44:40.433" v="576" actId="122"/>
        <pc:sldMkLst>
          <pc:docMk/>
          <pc:sldMk cId="1024767716" sldId="846"/>
        </pc:sldMkLst>
        <pc:spChg chg="mod">
          <ac:chgData name="Aishat Bakre" userId="839b68a6-4a2b-45ef-9a5a-14f954bfea5f" providerId="ADAL" clId="{00E57A6F-29D8-4908-8375-9C492FBDCDCD}" dt="2023-02-20T12:44:40.433" v="576" actId="122"/>
          <ac:spMkLst>
            <pc:docMk/>
            <pc:sldMk cId="1024767716" sldId="846"/>
            <ac:spMk id="2" creationId="{F58A9CA0-8B13-1F74-35DC-BF3CB6D5B97E}"/>
          </ac:spMkLst>
        </pc:spChg>
      </pc:sldChg>
      <pc:sldChg chg="modSp mod">
        <pc:chgData name="Aishat Bakre" userId="839b68a6-4a2b-45ef-9a5a-14f954bfea5f" providerId="ADAL" clId="{00E57A6F-29D8-4908-8375-9C492FBDCDCD}" dt="2023-02-20T12:45:17.539" v="579" actId="27636"/>
        <pc:sldMkLst>
          <pc:docMk/>
          <pc:sldMk cId="99538990" sldId="847"/>
        </pc:sldMkLst>
        <pc:spChg chg="mod">
          <ac:chgData name="Aishat Bakre" userId="839b68a6-4a2b-45ef-9a5a-14f954bfea5f" providerId="ADAL" clId="{00E57A6F-29D8-4908-8375-9C492FBDCDCD}" dt="2023-02-20T12:45:17.539" v="579" actId="27636"/>
          <ac:spMkLst>
            <pc:docMk/>
            <pc:sldMk cId="99538990" sldId="847"/>
            <ac:spMk id="2" creationId="{F58A9CA0-8B13-1F74-35DC-BF3CB6D5B97E}"/>
          </ac:spMkLst>
        </pc:spChg>
      </pc:sldChg>
      <pc:sldChg chg="modSp add mod">
        <pc:chgData name="Aishat Bakre" userId="839b68a6-4a2b-45ef-9a5a-14f954bfea5f" providerId="ADAL" clId="{00E57A6F-29D8-4908-8375-9C492FBDCDCD}" dt="2023-02-20T14:59:09.214" v="718" actId="20577"/>
        <pc:sldMkLst>
          <pc:docMk/>
          <pc:sldMk cId="264106977" sldId="848"/>
        </pc:sldMkLst>
        <pc:spChg chg="mod">
          <ac:chgData name="Aishat Bakre" userId="839b68a6-4a2b-45ef-9a5a-14f954bfea5f" providerId="ADAL" clId="{00E57A6F-29D8-4908-8375-9C492FBDCDCD}" dt="2023-02-20T14:59:09.214" v="718" actId="20577"/>
          <ac:spMkLst>
            <pc:docMk/>
            <pc:sldMk cId="264106977" sldId="848"/>
            <ac:spMk id="2" creationId="{73FCFC55-005A-4D6E-87DA-29055D3C0E07}"/>
          </ac:spMkLst>
        </pc:spChg>
        <pc:spChg chg="mod">
          <ac:chgData name="Aishat Bakre" userId="839b68a6-4a2b-45ef-9a5a-14f954bfea5f" providerId="ADAL" clId="{00E57A6F-29D8-4908-8375-9C492FBDCDCD}" dt="2023-02-20T12:46:31.463" v="588" actId="113"/>
          <ac:spMkLst>
            <pc:docMk/>
            <pc:sldMk cId="264106977" sldId="848"/>
            <ac:spMk id="3" creationId="{58F4E264-F399-4DFA-A2B2-7086FF896ED9}"/>
          </ac:spMkLst>
        </pc:spChg>
      </pc:sldChg>
    </pc:docChg>
  </pc:docChgLst>
  <pc:docChgLst>
    <pc:chgData name="Zeno Leung" userId="S::z.leung@uwtsd.ac.uk::a08ca5a1-307c-496d-ab60-1a1000b53ffc" providerId="AD" clId="Web-{AABF023D-C9CA-A396-E8C9-7B14C78D27AC}"/>
    <pc:docChg chg="addSld delSld modSld">
      <pc:chgData name="Zeno Leung" userId="S::z.leung@uwtsd.ac.uk::a08ca5a1-307c-496d-ab60-1a1000b53ffc" providerId="AD" clId="Web-{AABF023D-C9CA-A396-E8C9-7B14C78D27AC}" dt="2024-02-09T12:34:39.110" v="686"/>
      <pc:docMkLst>
        <pc:docMk/>
      </pc:docMkLst>
      <pc:sldChg chg="del">
        <pc:chgData name="Zeno Leung" userId="S::z.leung@uwtsd.ac.uk::a08ca5a1-307c-496d-ab60-1a1000b53ffc" providerId="AD" clId="Web-{AABF023D-C9CA-A396-E8C9-7B14C78D27AC}" dt="2024-02-09T12:08:59.131" v="438"/>
        <pc:sldMkLst>
          <pc:docMk/>
          <pc:sldMk cId="0" sldId="262"/>
        </pc:sldMkLst>
      </pc:sldChg>
      <pc:sldChg chg="del">
        <pc:chgData name="Zeno Leung" userId="S::z.leung@uwtsd.ac.uk::a08ca5a1-307c-496d-ab60-1a1000b53ffc" providerId="AD" clId="Web-{AABF023D-C9CA-A396-E8C9-7B14C78D27AC}" dt="2024-02-09T12:07:56.067" v="427"/>
        <pc:sldMkLst>
          <pc:docMk/>
          <pc:sldMk cId="4047245504" sldId="387"/>
        </pc:sldMkLst>
      </pc:sldChg>
      <pc:sldChg chg="add del">
        <pc:chgData name="Zeno Leung" userId="S::z.leung@uwtsd.ac.uk::a08ca5a1-307c-496d-ab60-1a1000b53ffc" providerId="AD" clId="Web-{AABF023D-C9CA-A396-E8C9-7B14C78D27AC}" dt="2024-02-09T12:08:50.443" v="436"/>
        <pc:sldMkLst>
          <pc:docMk/>
          <pc:sldMk cId="4021029855" sldId="388"/>
        </pc:sldMkLst>
      </pc:sldChg>
      <pc:sldChg chg="del">
        <pc:chgData name="Zeno Leung" userId="S::z.leung@uwtsd.ac.uk::a08ca5a1-307c-496d-ab60-1a1000b53ffc" providerId="AD" clId="Web-{AABF023D-C9CA-A396-E8C9-7B14C78D27AC}" dt="2024-02-09T12:07:57.723" v="429"/>
        <pc:sldMkLst>
          <pc:docMk/>
          <pc:sldMk cId="441422970" sldId="389"/>
        </pc:sldMkLst>
      </pc:sldChg>
      <pc:sldChg chg="del">
        <pc:chgData name="Zeno Leung" userId="S::z.leung@uwtsd.ac.uk::a08ca5a1-307c-496d-ab60-1a1000b53ffc" providerId="AD" clId="Web-{AABF023D-C9CA-A396-E8C9-7B14C78D27AC}" dt="2024-02-09T12:07:58.317" v="430"/>
        <pc:sldMkLst>
          <pc:docMk/>
          <pc:sldMk cId="2991702630" sldId="390"/>
        </pc:sldMkLst>
      </pc:sldChg>
      <pc:sldChg chg="add del">
        <pc:chgData name="Zeno Leung" userId="S::z.leung@uwtsd.ac.uk::a08ca5a1-307c-496d-ab60-1a1000b53ffc" providerId="AD" clId="Web-{AABF023D-C9CA-A396-E8C9-7B14C78D27AC}" dt="2024-02-09T12:08:50.006" v="435"/>
        <pc:sldMkLst>
          <pc:docMk/>
          <pc:sldMk cId="1305461005" sldId="391"/>
        </pc:sldMkLst>
      </pc:sldChg>
      <pc:sldChg chg="del">
        <pc:chgData name="Zeno Leung" userId="S::z.leung@uwtsd.ac.uk::a08ca5a1-307c-496d-ab60-1a1000b53ffc" providerId="AD" clId="Web-{AABF023D-C9CA-A396-E8C9-7B14C78D27AC}" dt="2024-02-09T12:07:56.957" v="428"/>
        <pc:sldMkLst>
          <pc:docMk/>
          <pc:sldMk cId="3361070231" sldId="392"/>
        </pc:sldMkLst>
      </pc:sldChg>
      <pc:sldChg chg="del">
        <pc:chgData name="Zeno Leung" userId="S::z.leung@uwtsd.ac.uk::a08ca5a1-307c-496d-ab60-1a1000b53ffc" providerId="AD" clId="Web-{AABF023D-C9CA-A396-E8C9-7B14C78D27AC}" dt="2024-02-09T12:08:59.131" v="440"/>
        <pc:sldMkLst>
          <pc:docMk/>
          <pc:sldMk cId="4170581860" sldId="416"/>
        </pc:sldMkLst>
      </pc:sldChg>
      <pc:sldChg chg="del">
        <pc:chgData name="Zeno Leung" userId="S::z.leung@uwtsd.ac.uk::a08ca5a1-307c-496d-ab60-1a1000b53ffc" providerId="AD" clId="Web-{AABF023D-C9CA-A396-E8C9-7B14C78D27AC}" dt="2024-02-09T12:06:40.705" v="421"/>
        <pc:sldMkLst>
          <pc:docMk/>
          <pc:sldMk cId="2975043511" sldId="417"/>
        </pc:sldMkLst>
      </pc:sldChg>
      <pc:sldChg chg="del">
        <pc:chgData name="Zeno Leung" userId="S::z.leung@uwtsd.ac.uk::a08ca5a1-307c-496d-ab60-1a1000b53ffc" providerId="AD" clId="Web-{AABF023D-C9CA-A396-E8C9-7B14C78D27AC}" dt="2024-02-09T12:26:37.316" v="668"/>
        <pc:sldMkLst>
          <pc:docMk/>
          <pc:sldMk cId="1003660329" sldId="580"/>
        </pc:sldMkLst>
      </pc:sldChg>
      <pc:sldChg chg="modSp">
        <pc:chgData name="Zeno Leung" userId="S::z.leung@uwtsd.ac.uk::a08ca5a1-307c-496d-ab60-1a1000b53ffc" providerId="AD" clId="Web-{AABF023D-C9CA-A396-E8C9-7B14C78D27AC}" dt="2024-02-09T11:56:57.814" v="414" actId="20577"/>
        <pc:sldMkLst>
          <pc:docMk/>
          <pc:sldMk cId="1371222532" sldId="637"/>
        </pc:sldMkLst>
        <pc:spChg chg="mod">
          <ac:chgData name="Zeno Leung" userId="S::z.leung@uwtsd.ac.uk::a08ca5a1-307c-496d-ab60-1a1000b53ffc" providerId="AD" clId="Web-{AABF023D-C9CA-A396-E8C9-7B14C78D27AC}" dt="2024-02-09T11:56:57.814" v="414" actId="20577"/>
          <ac:spMkLst>
            <pc:docMk/>
            <pc:sldMk cId="1371222532" sldId="637"/>
            <ac:spMk id="2" creationId="{475F83F0-0A0B-49BA-81C4-FA62CB76844F}"/>
          </ac:spMkLst>
        </pc:spChg>
        <pc:spChg chg="mod">
          <ac:chgData name="Zeno Leung" userId="S::z.leung@uwtsd.ac.uk::a08ca5a1-307c-496d-ab60-1a1000b53ffc" providerId="AD" clId="Web-{AABF023D-C9CA-A396-E8C9-7B14C78D27AC}" dt="2024-02-09T11:56:49.783" v="410" actId="20577"/>
          <ac:spMkLst>
            <pc:docMk/>
            <pc:sldMk cId="1371222532" sldId="637"/>
            <ac:spMk id="3" creationId="{59F21DD2-DA60-4A09-8F23-2DA1A591B405}"/>
          </ac:spMkLst>
        </pc:spChg>
      </pc:sldChg>
      <pc:sldChg chg="del">
        <pc:chgData name="Zeno Leung" userId="S::z.leung@uwtsd.ac.uk::a08ca5a1-307c-496d-ab60-1a1000b53ffc" providerId="AD" clId="Web-{AABF023D-C9CA-A396-E8C9-7B14C78D27AC}" dt="2024-02-09T11:51:30.493" v="301"/>
        <pc:sldMkLst>
          <pc:docMk/>
          <pc:sldMk cId="491269319" sldId="638"/>
        </pc:sldMkLst>
      </pc:sldChg>
      <pc:sldChg chg="del">
        <pc:chgData name="Zeno Leung" userId="S::z.leung@uwtsd.ac.uk::a08ca5a1-307c-496d-ab60-1a1000b53ffc" providerId="AD" clId="Web-{AABF023D-C9CA-A396-E8C9-7B14C78D27AC}" dt="2024-02-09T11:50:53.320" v="300"/>
        <pc:sldMkLst>
          <pc:docMk/>
          <pc:sldMk cId="64242840" sldId="640"/>
        </pc:sldMkLst>
      </pc:sldChg>
      <pc:sldChg chg="del">
        <pc:chgData name="Zeno Leung" userId="S::z.leung@uwtsd.ac.uk::a08ca5a1-307c-496d-ab60-1a1000b53ffc" providerId="AD" clId="Web-{AABF023D-C9CA-A396-E8C9-7B14C78D27AC}" dt="2024-02-09T11:49:57.053" v="298"/>
        <pc:sldMkLst>
          <pc:docMk/>
          <pc:sldMk cId="3720392717" sldId="647"/>
        </pc:sldMkLst>
      </pc:sldChg>
      <pc:sldChg chg="modSp">
        <pc:chgData name="Zeno Leung" userId="S::z.leung@uwtsd.ac.uk::a08ca5a1-307c-496d-ab60-1a1000b53ffc" providerId="AD" clId="Web-{AABF023D-C9CA-A396-E8C9-7B14C78D27AC}" dt="2024-02-09T12:33:46.202" v="679" actId="20577"/>
        <pc:sldMkLst>
          <pc:docMk/>
          <pc:sldMk cId="3417157661" sldId="651"/>
        </pc:sldMkLst>
        <pc:spChg chg="mod">
          <ac:chgData name="Zeno Leung" userId="S::z.leung@uwtsd.ac.uk::a08ca5a1-307c-496d-ab60-1a1000b53ffc" providerId="AD" clId="Web-{AABF023D-C9CA-A396-E8C9-7B14C78D27AC}" dt="2024-02-09T12:33:46.202" v="679" actId="20577"/>
          <ac:spMkLst>
            <pc:docMk/>
            <pc:sldMk cId="3417157661" sldId="651"/>
            <ac:spMk id="3" creationId="{2C40F492-B904-4047-B82D-EB33AE628613}"/>
          </ac:spMkLst>
        </pc:spChg>
      </pc:sldChg>
      <pc:sldChg chg="del">
        <pc:chgData name="Zeno Leung" userId="S::z.leung@uwtsd.ac.uk::a08ca5a1-307c-496d-ab60-1a1000b53ffc" providerId="AD" clId="Web-{AABF023D-C9CA-A396-E8C9-7B14C78D27AC}" dt="2024-02-09T12:08:51.631" v="437"/>
        <pc:sldMkLst>
          <pc:docMk/>
          <pc:sldMk cId="3038403134" sldId="654"/>
        </pc:sldMkLst>
      </pc:sldChg>
      <pc:sldChg chg="del">
        <pc:chgData name="Zeno Leung" userId="S::z.leung@uwtsd.ac.uk::a08ca5a1-307c-496d-ab60-1a1000b53ffc" providerId="AD" clId="Web-{AABF023D-C9CA-A396-E8C9-7B14C78D27AC}" dt="2024-02-09T12:07:03.268" v="424"/>
        <pc:sldMkLst>
          <pc:docMk/>
          <pc:sldMk cId="2068715427" sldId="667"/>
        </pc:sldMkLst>
      </pc:sldChg>
      <pc:sldChg chg="add del">
        <pc:chgData name="Zeno Leung" userId="S::z.leung@uwtsd.ac.uk::a08ca5a1-307c-496d-ab60-1a1000b53ffc" providerId="AD" clId="Web-{AABF023D-C9CA-A396-E8C9-7B14C78D27AC}" dt="2024-02-09T12:06:42.768" v="422"/>
        <pc:sldMkLst>
          <pc:docMk/>
          <pc:sldMk cId="504846859" sldId="668"/>
        </pc:sldMkLst>
      </pc:sldChg>
      <pc:sldChg chg="del">
        <pc:chgData name="Zeno Leung" userId="S::z.leung@uwtsd.ac.uk::a08ca5a1-307c-496d-ab60-1a1000b53ffc" providerId="AD" clId="Web-{AABF023D-C9CA-A396-E8C9-7B14C78D27AC}" dt="2024-02-09T12:07:04.534" v="425"/>
        <pc:sldMkLst>
          <pc:docMk/>
          <pc:sldMk cId="2128750005" sldId="669"/>
        </pc:sldMkLst>
      </pc:sldChg>
      <pc:sldChg chg="del">
        <pc:chgData name="Zeno Leung" userId="S::z.leung@uwtsd.ac.uk::a08ca5a1-307c-496d-ab60-1a1000b53ffc" providerId="AD" clId="Web-{AABF023D-C9CA-A396-E8C9-7B14C78D27AC}" dt="2024-02-09T11:51:51.103" v="302"/>
        <pc:sldMkLst>
          <pc:docMk/>
          <pc:sldMk cId="3957396527" sldId="671"/>
        </pc:sldMkLst>
      </pc:sldChg>
      <pc:sldChg chg="del">
        <pc:chgData name="Zeno Leung" userId="S::z.leung@uwtsd.ac.uk::a08ca5a1-307c-496d-ab60-1a1000b53ffc" providerId="AD" clId="Web-{AABF023D-C9CA-A396-E8C9-7B14C78D27AC}" dt="2024-02-09T12:06:59.424" v="423"/>
        <pc:sldMkLst>
          <pc:docMk/>
          <pc:sldMk cId="704462523" sldId="675"/>
        </pc:sldMkLst>
      </pc:sldChg>
      <pc:sldChg chg="del">
        <pc:chgData name="Zeno Leung" userId="S::z.leung@uwtsd.ac.uk::a08ca5a1-307c-496d-ab60-1a1000b53ffc" providerId="AD" clId="Web-{AABF023D-C9CA-A396-E8C9-7B14C78D27AC}" dt="2024-02-09T11:50:15.382" v="299"/>
        <pc:sldMkLst>
          <pc:docMk/>
          <pc:sldMk cId="1587906405" sldId="676"/>
        </pc:sldMkLst>
      </pc:sldChg>
      <pc:sldChg chg="del">
        <pc:chgData name="Zeno Leung" userId="S::z.leung@uwtsd.ac.uk::a08ca5a1-307c-496d-ab60-1a1000b53ffc" providerId="AD" clId="Web-{AABF023D-C9CA-A396-E8C9-7B14C78D27AC}" dt="2024-02-09T12:08:59.131" v="439"/>
        <pc:sldMkLst>
          <pc:docMk/>
          <pc:sldMk cId="0" sldId="677"/>
        </pc:sldMkLst>
      </pc:sldChg>
      <pc:sldChg chg="del">
        <pc:chgData name="Zeno Leung" userId="S::z.leung@uwtsd.ac.uk::a08ca5a1-307c-496d-ab60-1a1000b53ffc" providerId="AD" clId="Web-{AABF023D-C9CA-A396-E8C9-7B14C78D27AC}" dt="2024-02-09T12:07:44.644" v="426"/>
        <pc:sldMkLst>
          <pc:docMk/>
          <pc:sldMk cId="2516863508" sldId="681"/>
        </pc:sldMkLst>
      </pc:sldChg>
      <pc:sldChg chg="add del">
        <pc:chgData name="Zeno Leung" userId="S::z.leung@uwtsd.ac.uk::a08ca5a1-307c-496d-ab60-1a1000b53ffc" providerId="AD" clId="Web-{AABF023D-C9CA-A396-E8C9-7B14C78D27AC}" dt="2024-02-09T12:12:29.590" v="448"/>
        <pc:sldMkLst>
          <pc:docMk/>
          <pc:sldMk cId="162274565" sldId="737"/>
        </pc:sldMkLst>
      </pc:sldChg>
      <pc:sldChg chg="modSp add del">
        <pc:chgData name="Zeno Leung" userId="S::z.leung@uwtsd.ac.uk::a08ca5a1-307c-496d-ab60-1a1000b53ffc" providerId="AD" clId="Web-{AABF023D-C9CA-A396-E8C9-7B14C78D27AC}" dt="2024-02-09T12:25:55.158" v="667" actId="1076"/>
        <pc:sldMkLst>
          <pc:docMk/>
          <pc:sldMk cId="2939778886" sldId="738"/>
        </pc:sldMkLst>
        <pc:spChg chg="mod">
          <ac:chgData name="Zeno Leung" userId="S::z.leung@uwtsd.ac.uk::a08ca5a1-307c-496d-ab60-1a1000b53ffc" providerId="AD" clId="Web-{AABF023D-C9CA-A396-E8C9-7B14C78D27AC}" dt="2024-02-09T12:25:55.158" v="667" actId="1076"/>
          <ac:spMkLst>
            <pc:docMk/>
            <pc:sldMk cId="2939778886" sldId="738"/>
            <ac:spMk id="2" creationId="{1595E966-BB70-4586-9991-8CA99DB8D83B}"/>
          </ac:spMkLst>
        </pc:spChg>
      </pc:sldChg>
      <pc:sldChg chg="modSp">
        <pc:chgData name="Zeno Leung" userId="S::z.leung@uwtsd.ac.uk::a08ca5a1-307c-496d-ab60-1a1000b53ffc" providerId="AD" clId="Web-{AABF023D-C9CA-A396-E8C9-7B14C78D27AC}" dt="2024-02-09T11:53:55.450" v="318" actId="20577"/>
        <pc:sldMkLst>
          <pc:docMk/>
          <pc:sldMk cId="471334629" sldId="753"/>
        </pc:sldMkLst>
        <pc:spChg chg="mod">
          <ac:chgData name="Zeno Leung" userId="S::z.leung@uwtsd.ac.uk::a08ca5a1-307c-496d-ab60-1a1000b53ffc" providerId="AD" clId="Web-{AABF023D-C9CA-A396-E8C9-7B14C78D27AC}" dt="2024-02-09T11:52:58.152" v="311" actId="20577"/>
          <ac:spMkLst>
            <pc:docMk/>
            <pc:sldMk cId="471334629" sldId="753"/>
            <ac:spMk id="2" creationId="{E7EDF0F4-845A-4A8E-3834-AF9E2C06434C}"/>
          </ac:spMkLst>
        </pc:spChg>
        <pc:spChg chg="mod">
          <ac:chgData name="Zeno Leung" userId="S::z.leung@uwtsd.ac.uk::a08ca5a1-307c-496d-ab60-1a1000b53ffc" providerId="AD" clId="Web-{AABF023D-C9CA-A396-E8C9-7B14C78D27AC}" dt="2024-02-09T11:53:55.450" v="318" actId="20577"/>
          <ac:spMkLst>
            <pc:docMk/>
            <pc:sldMk cId="471334629" sldId="753"/>
            <ac:spMk id="4" creationId="{A2FD0252-2619-1D83-65C9-1E4609B9DF7F}"/>
          </ac:spMkLst>
        </pc:spChg>
      </pc:sldChg>
      <pc:sldChg chg="del">
        <pc:chgData name="Zeno Leung" userId="S::z.leung@uwtsd.ac.uk::a08ca5a1-307c-496d-ab60-1a1000b53ffc" providerId="AD" clId="Web-{AABF023D-C9CA-A396-E8C9-7B14C78D27AC}" dt="2024-02-09T11:57:14.768" v="415"/>
        <pc:sldMkLst>
          <pc:docMk/>
          <pc:sldMk cId="2893864444" sldId="758"/>
        </pc:sldMkLst>
      </pc:sldChg>
      <pc:sldChg chg="add del">
        <pc:chgData name="Zeno Leung" userId="S::z.leung@uwtsd.ac.uk::a08ca5a1-307c-496d-ab60-1a1000b53ffc" providerId="AD" clId="Web-{AABF023D-C9CA-A396-E8C9-7B14C78D27AC}" dt="2024-02-09T12:25:32.986" v="657"/>
        <pc:sldMkLst>
          <pc:docMk/>
          <pc:sldMk cId="714875097" sldId="831"/>
        </pc:sldMkLst>
      </pc:sldChg>
      <pc:sldChg chg="modSp">
        <pc:chgData name="Zeno Leung" userId="S::z.leung@uwtsd.ac.uk::a08ca5a1-307c-496d-ab60-1a1000b53ffc" providerId="AD" clId="Web-{AABF023D-C9CA-A396-E8C9-7B14C78D27AC}" dt="2024-02-09T11:24:13.839" v="91" actId="20577"/>
        <pc:sldMkLst>
          <pc:docMk/>
          <pc:sldMk cId="755142749" sldId="833"/>
        </pc:sldMkLst>
        <pc:spChg chg="mod">
          <ac:chgData name="Zeno Leung" userId="S::z.leung@uwtsd.ac.uk::a08ca5a1-307c-496d-ab60-1a1000b53ffc" providerId="AD" clId="Web-{AABF023D-C9CA-A396-E8C9-7B14C78D27AC}" dt="2024-02-09T11:24:13.839" v="91" actId="20577"/>
          <ac:spMkLst>
            <pc:docMk/>
            <pc:sldMk cId="755142749" sldId="833"/>
            <ac:spMk id="3" creationId="{44AF6D26-7C24-4029-8E42-4FE0FB36E881}"/>
          </ac:spMkLst>
        </pc:spChg>
      </pc:sldChg>
      <pc:sldChg chg="del">
        <pc:chgData name="Zeno Leung" userId="S::z.leung@uwtsd.ac.uk::a08ca5a1-307c-496d-ab60-1a1000b53ffc" providerId="AD" clId="Web-{AABF023D-C9CA-A396-E8C9-7B14C78D27AC}" dt="2024-02-09T11:52:47.745" v="303"/>
        <pc:sldMkLst>
          <pc:docMk/>
          <pc:sldMk cId="4203297217" sldId="837"/>
        </pc:sldMkLst>
      </pc:sldChg>
      <pc:sldChg chg="del">
        <pc:chgData name="Zeno Leung" userId="S::z.leung@uwtsd.ac.uk::a08ca5a1-307c-496d-ab60-1a1000b53ffc" providerId="AD" clId="Web-{AABF023D-C9CA-A396-E8C9-7B14C78D27AC}" dt="2024-02-09T12:08:59.131" v="441"/>
        <pc:sldMkLst>
          <pc:docMk/>
          <pc:sldMk cId="1186447611" sldId="845"/>
        </pc:sldMkLst>
      </pc:sldChg>
      <pc:sldChg chg="add del">
        <pc:chgData name="Zeno Leung" userId="S::z.leung@uwtsd.ac.uk::a08ca5a1-307c-496d-ab60-1a1000b53ffc" providerId="AD" clId="Web-{AABF023D-C9CA-A396-E8C9-7B14C78D27AC}" dt="2024-02-09T12:06:40.705" v="420"/>
        <pc:sldMkLst>
          <pc:docMk/>
          <pc:sldMk cId="264106977" sldId="848"/>
        </pc:sldMkLst>
      </pc:sldChg>
      <pc:sldChg chg="del">
        <pc:chgData name="Zeno Leung" userId="S::z.leung@uwtsd.ac.uk::a08ca5a1-307c-496d-ab60-1a1000b53ffc" providerId="AD" clId="Web-{AABF023D-C9CA-A396-E8C9-7B14C78D27AC}" dt="2024-02-09T11:48:52.270" v="297"/>
        <pc:sldMkLst>
          <pc:docMk/>
          <pc:sldMk cId="1145169919" sldId="857"/>
        </pc:sldMkLst>
      </pc:sldChg>
      <pc:sldChg chg="addSp modSp new mod modClrScheme chgLayout">
        <pc:chgData name="Zeno Leung" userId="S::z.leung@uwtsd.ac.uk::a08ca5a1-307c-496d-ab60-1a1000b53ffc" providerId="AD" clId="Web-{AABF023D-C9CA-A396-E8C9-7B14C78D27AC}" dt="2024-02-09T11:22:01.679" v="68" actId="20577"/>
        <pc:sldMkLst>
          <pc:docMk/>
          <pc:sldMk cId="1177783415" sldId="858"/>
        </pc:sldMkLst>
        <pc:spChg chg="mod">
          <ac:chgData name="Zeno Leung" userId="S::z.leung@uwtsd.ac.uk::a08ca5a1-307c-496d-ab60-1a1000b53ffc" providerId="AD" clId="Web-{AABF023D-C9CA-A396-E8C9-7B14C78D27AC}" dt="2024-02-09T11:20:49.552" v="26" actId="14100"/>
          <ac:spMkLst>
            <pc:docMk/>
            <pc:sldMk cId="1177783415" sldId="858"/>
            <ac:spMk id="2" creationId="{501045B0-8865-9DFB-C6F5-799DBF8D344D}"/>
          </ac:spMkLst>
        </pc:spChg>
        <pc:spChg chg="mod">
          <ac:chgData name="Zeno Leung" userId="S::z.leung@uwtsd.ac.uk::a08ca5a1-307c-496d-ab60-1a1000b53ffc" providerId="AD" clId="Web-{AABF023D-C9CA-A396-E8C9-7B14C78D27AC}" dt="2024-02-09T11:22:01.679" v="68" actId="20577"/>
          <ac:spMkLst>
            <pc:docMk/>
            <pc:sldMk cId="1177783415" sldId="858"/>
            <ac:spMk id="3" creationId="{08003731-0E57-2633-5AB9-12A36D9AA603}"/>
          </ac:spMkLst>
        </pc:spChg>
        <pc:picChg chg="add mod">
          <ac:chgData name="Zeno Leung" userId="S::z.leung@uwtsd.ac.uk::a08ca5a1-307c-496d-ab60-1a1000b53ffc" providerId="AD" clId="Web-{AABF023D-C9CA-A396-E8C9-7B14C78D27AC}" dt="2024-02-09T11:20:30.083" v="22" actId="1076"/>
          <ac:picMkLst>
            <pc:docMk/>
            <pc:sldMk cId="1177783415" sldId="858"/>
            <ac:picMk id="4" creationId="{7BAD2AB1-CBD3-2D60-C4B8-AB58CE7BDC98}"/>
          </ac:picMkLst>
        </pc:picChg>
      </pc:sldChg>
      <pc:sldChg chg="addSp delSp modSp new addAnim delAnim modAnim">
        <pc:chgData name="Zeno Leung" userId="S::z.leung@uwtsd.ac.uk::a08ca5a1-307c-496d-ab60-1a1000b53ffc" providerId="AD" clId="Web-{AABF023D-C9CA-A396-E8C9-7B14C78D27AC}" dt="2024-02-09T11:48:29.144" v="296" actId="20577"/>
        <pc:sldMkLst>
          <pc:docMk/>
          <pc:sldMk cId="4235688721" sldId="859"/>
        </pc:sldMkLst>
        <pc:spChg chg="mod">
          <ac:chgData name="Zeno Leung" userId="S::z.leung@uwtsd.ac.uk::a08ca5a1-307c-496d-ab60-1a1000b53ffc" providerId="AD" clId="Web-{AABF023D-C9CA-A396-E8C9-7B14C78D27AC}" dt="2024-02-09T11:35:27.092" v="187" actId="1076"/>
          <ac:spMkLst>
            <pc:docMk/>
            <pc:sldMk cId="4235688721" sldId="859"/>
            <ac:spMk id="2" creationId="{62DEB718-AFD4-AB78-8A56-BFD8782F052F}"/>
          </ac:spMkLst>
        </pc:spChg>
        <pc:spChg chg="del">
          <ac:chgData name="Zeno Leung" userId="S::z.leung@uwtsd.ac.uk::a08ca5a1-307c-496d-ab60-1a1000b53ffc" providerId="AD" clId="Web-{AABF023D-C9CA-A396-E8C9-7B14C78D27AC}" dt="2024-02-09T11:25:06.497" v="97"/>
          <ac:spMkLst>
            <pc:docMk/>
            <pc:sldMk cId="4235688721" sldId="859"/>
            <ac:spMk id="3" creationId="{ECA90929-3D70-148A-F7DD-1ADD00A5CA8F}"/>
          </ac:spMkLst>
        </pc:spChg>
        <pc:spChg chg="add mod">
          <ac:chgData name="Zeno Leung" userId="S::z.leung@uwtsd.ac.uk::a08ca5a1-307c-496d-ab60-1a1000b53ffc" providerId="AD" clId="Web-{AABF023D-C9CA-A396-E8C9-7B14C78D27AC}" dt="2024-02-09T11:30:48.725" v="152" actId="1076"/>
          <ac:spMkLst>
            <pc:docMk/>
            <pc:sldMk cId="4235688721" sldId="859"/>
            <ac:spMk id="6" creationId="{6A781F03-FC71-B2FD-8355-426ED0A2ED7F}"/>
          </ac:spMkLst>
        </pc:spChg>
        <pc:spChg chg="add mod">
          <ac:chgData name="Zeno Leung" userId="S::z.leung@uwtsd.ac.uk::a08ca5a1-307c-496d-ab60-1a1000b53ffc" providerId="AD" clId="Web-{AABF023D-C9CA-A396-E8C9-7B14C78D27AC}" dt="2024-02-09T11:34:22.168" v="178" actId="1076"/>
          <ac:spMkLst>
            <pc:docMk/>
            <pc:sldMk cId="4235688721" sldId="859"/>
            <ac:spMk id="7" creationId="{47FCC890-3366-B20E-F0C5-BA0678CF185C}"/>
          </ac:spMkLst>
        </pc:spChg>
        <pc:spChg chg="add mod">
          <ac:chgData name="Zeno Leung" userId="S::z.leung@uwtsd.ac.uk::a08ca5a1-307c-496d-ab60-1a1000b53ffc" providerId="AD" clId="Web-{AABF023D-C9CA-A396-E8C9-7B14C78D27AC}" dt="2024-02-09T11:42:25.525" v="249" actId="1076"/>
          <ac:spMkLst>
            <pc:docMk/>
            <pc:sldMk cId="4235688721" sldId="859"/>
            <ac:spMk id="8" creationId="{41DE4A74-A7F9-7062-EE90-C756D01428D0}"/>
          </ac:spMkLst>
        </pc:spChg>
        <pc:spChg chg="add del mod">
          <ac:chgData name="Zeno Leung" userId="S::z.leung@uwtsd.ac.uk::a08ca5a1-307c-496d-ab60-1a1000b53ffc" providerId="AD" clId="Web-{AABF023D-C9CA-A396-E8C9-7B14C78D27AC}" dt="2024-02-09T11:33:22.088" v="166"/>
          <ac:spMkLst>
            <pc:docMk/>
            <pc:sldMk cId="4235688721" sldId="859"/>
            <ac:spMk id="9" creationId="{4BDDD4D8-0B9A-5DC6-12A1-7F79D55F2400}"/>
          </ac:spMkLst>
        </pc:spChg>
        <pc:spChg chg="add del mod">
          <ac:chgData name="Zeno Leung" userId="S::z.leung@uwtsd.ac.uk::a08ca5a1-307c-496d-ab60-1a1000b53ffc" providerId="AD" clId="Web-{AABF023D-C9CA-A396-E8C9-7B14C78D27AC}" dt="2024-02-09T11:33:22.088" v="165"/>
          <ac:spMkLst>
            <pc:docMk/>
            <pc:sldMk cId="4235688721" sldId="859"/>
            <ac:spMk id="10" creationId="{1F7A904D-DCE8-DD08-5A77-308513B737CF}"/>
          </ac:spMkLst>
        </pc:spChg>
        <pc:spChg chg="add mod">
          <ac:chgData name="Zeno Leung" userId="S::z.leung@uwtsd.ac.uk::a08ca5a1-307c-496d-ab60-1a1000b53ffc" providerId="AD" clId="Web-{AABF023D-C9CA-A396-E8C9-7B14C78D27AC}" dt="2024-02-09T11:36:39.782" v="206" actId="1076"/>
          <ac:spMkLst>
            <pc:docMk/>
            <pc:sldMk cId="4235688721" sldId="859"/>
            <ac:spMk id="16" creationId="{6FA64208-4391-8721-B73D-66EFB94F1C50}"/>
          </ac:spMkLst>
        </pc:spChg>
        <pc:spChg chg="add mod">
          <ac:chgData name="Zeno Leung" userId="S::z.leung@uwtsd.ac.uk::a08ca5a1-307c-496d-ab60-1a1000b53ffc" providerId="AD" clId="Web-{AABF023D-C9CA-A396-E8C9-7B14C78D27AC}" dt="2024-02-09T11:36:33.250" v="204" actId="1076"/>
          <ac:spMkLst>
            <pc:docMk/>
            <pc:sldMk cId="4235688721" sldId="859"/>
            <ac:spMk id="17" creationId="{9FF53E84-A488-5444-5D52-E9F042F29AED}"/>
          </ac:spMkLst>
        </pc:spChg>
        <pc:spChg chg="add mod">
          <ac:chgData name="Zeno Leung" userId="S::z.leung@uwtsd.ac.uk::a08ca5a1-307c-496d-ab60-1a1000b53ffc" providerId="AD" clId="Web-{AABF023D-C9CA-A396-E8C9-7B14C78D27AC}" dt="2024-02-09T11:37:16.423" v="217" actId="1076"/>
          <ac:spMkLst>
            <pc:docMk/>
            <pc:sldMk cId="4235688721" sldId="859"/>
            <ac:spMk id="18" creationId="{1BED93CA-75DE-637B-FC7C-8AECC71A3E0C}"/>
          </ac:spMkLst>
        </pc:spChg>
        <pc:spChg chg="add mod">
          <ac:chgData name="Zeno Leung" userId="S::z.leung@uwtsd.ac.uk::a08ca5a1-307c-496d-ab60-1a1000b53ffc" providerId="AD" clId="Web-{AABF023D-C9CA-A396-E8C9-7B14C78D27AC}" dt="2024-02-09T11:43:08.011" v="258" actId="14100"/>
          <ac:spMkLst>
            <pc:docMk/>
            <pc:sldMk cId="4235688721" sldId="859"/>
            <ac:spMk id="26" creationId="{49BB0738-B08F-6097-8760-ADE8F2456416}"/>
          </ac:spMkLst>
        </pc:spChg>
        <pc:spChg chg="add mod">
          <ac:chgData name="Zeno Leung" userId="S::z.leung@uwtsd.ac.uk::a08ca5a1-307c-496d-ab60-1a1000b53ffc" providerId="AD" clId="Web-{AABF023D-C9CA-A396-E8C9-7B14C78D27AC}" dt="2024-02-09T11:43:14.058" v="260" actId="1076"/>
          <ac:spMkLst>
            <pc:docMk/>
            <pc:sldMk cId="4235688721" sldId="859"/>
            <ac:spMk id="28" creationId="{3438664E-EE06-8CC5-FDF7-5C50CFB9920F}"/>
          </ac:spMkLst>
        </pc:spChg>
        <pc:spChg chg="add mod">
          <ac:chgData name="Zeno Leung" userId="S::z.leung@uwtsd.ac.uk::a08ca5a1-307c-496d-ab60-1a1000b53ffc" providerId="AD" clId="Web-{AABF023D-C9CA-A396-E8C9-7B14C78D27AC}" dt="2024-02-09T11:48:29.144" v="296" actId="20577"/>
          <ac:spMkLst>
            <pc:docMk/>
            <pc:sldMk cId="4235688721" sldId="859"/>
            <ac:spMk id="30" creationId="{EBC8A179-41D3-9F7E-948A-6FDB027C7698}"/>
          </ac:spMkLst>
        </pc:spChg>
        <pc:spChg chg="add mod">
          <ac:chgData name="Zeno Leung" userId="S::z.leung@uwtsd.ac.uk::a08ca5a1-307c-496d-ab60-1a1000b53ffc" providerId="AD" clId="Web-{AABF023D-C9CA-A396-E8C9-7B14C78D27AC}" dt="2024-02-09T11:45:39.562" v="290" actId="1076"/>
          <ac:spMkLst>
            <pc:docMk/>
            <pc:sldMk cId="4235688721" sldId="859"/>
            <ac:spMk id="32" creationId="{D3857867-F6CE-9E3B-726A-A1FBF1A69AF7}"/>
          </ac:spMkLst>
        </pc:spChg>
        <pc:grpChg chg="add mod">
          <ac:chgData name="Zeno Leung" userId="S::z.leung@uwtsd.ac.uk::a08ca5a1-307c-496d-ab60-1a1000b53ffc" providerId="AD" clId="Web-{AABF023D-C9CA-A396-E8C9-7B14C78D27AC}" dt="2024-02-09T11:40:00.771" v="230" actId="1076"/>
          <ac:grpSpMkLst>
            <pc:docMk/>
            <pc:sldMk cId="4235688721" sldId="859"/>
            <ac:grpSpMk id="13" creationId="{19D43F28-948F-4D7B-54D7-3E2BD094581F}"/>
          </ac:grpSpMkLst>
        </pc:grpChg>
        <pc:grpChg chg="add mod">
          <ac:chgData name="Zeno Leung" userId="S::z.leung@uwtsd.ac.uk::a08ca5a1-307c-496d-ab60-1a1000b53ffc" providerId="AD" clId="Web-{AABF023D-C9CA-A396-E8C9-7B14C78D27AC}" dt="2024-02-09T11:36:31.140" v="203" actId="1076"/>
          <ac:grpSpMkLst>
            <pc:docMk/>
            <pc:sldMk cId="4235688721" sldId="859"/>
            <ac:grpSpMk id="14" creationId="{07A9A2FF-F6AF-582E-4FB6-7AE53F9145FB}"/>
          </ac:grpSpMkLst>
        </pc:grpChg>
        <pc:grpChg chg="add">
          <ac:chgData name="Zeno Leung" userId="S::z.leung@uwtsd.ac.uk::a08ca5a1-307c-496d-ab60-1a1000b53ffc" providerId="AD" clId="Web-{AABF023D-C9CA-A396-E8C9-7B14C78D27AC}" dt="2024-02-09T11:37:22.736" v="218"/>
          <ac:grpSpMkLst>
            <pc:docMk/>
            <pc:sldMk cId="4235688721" sldId="859"/>
            <ac:grpSpMk id="19" creationId="{C298777A-E68C-3A86-0188-AE1BBC41FE6F}"/>
          </ac:grpSpMkLst>
        </pc:grpChg>
        <pc:grpChg chg="add">
          <ac:chgData name="Zeno Leung" userId="S::z.leung@uwtsd.ac.uk::a08ca5a1-307c-496d-ab60-1a1000b53ffc" providerId="AD" clId="Web-{AABF023D-C9CA-A396-E8C9-7B14C78D27AC}" dt="2024-02-09T11:42:07.571" v="246"/>
          <ac:grpSpMkLst>
            <pc:docMk/>
            <pc:sldMk cId="4235688721" sldId="859"/>
            <ac:grpSpMk id="22" creationId="{FEA0AE7F-5B6F-D55E-CE7A-FD111EB7A13D}"/>
          </ac:grpSpMkLst>
        </pc:grpChg>
        <pc:grpChg chg="add mod">
          <ac:chgData name="Zeno Leung" userId="S::z.leung@uwtsd.ac.uk::a08ca5a1-307c-496d-ab60-1a1000b53ffc" providerId="AD" clId="Web-{AABF023D-C9CA-A396-E8C9-7B14C78D27AC}" dt="2024-02-09T11:43:26.152" v="262" actId="1076"/>
          <ac:grpSpMkLst>
            <pc:docMk/>
            <pc:sldMk cId="4235688721" sldId="859"/>
            <ac:grpSpMk id="29" creationId="{D8172993-92ED-AA74-066D-48B831869FEB}"/>
          </ac:grpSpMkLst>
        </pc:grpChg>
        <pc:grpChg chg="add">
          <ac:chgData name="Zeno Leung" userId="S::z.leung@uwtsd.ac.uk::a08ca5a1-307c-496d-ab60-1a1000b53ffc" providerId="AD" clId="Web-{AABF023D-C9CA-A396-E8C9-7B14C78D27AC}" dt="2024-02-09T11:45:04.451" v="278"/>
          <ac:grpSpMkLst>
            <pc:docMk/>
            <pc:sldMk cId="4235688721" sldId="859"/>
            <ac:grpSpMk id="31" creationId="{5D2E4645-0927-32B0-39E2-E5A4862F3696}"/>
          </ac:grpSpMkLst>
        </pc:grpChg>
        <pc:grpChg chg="add">
          <ac:chgData name="Zeno Leung" userId="S::z.leung@uwtsd.ac.uk::a08ca5a1-307c-496d-ab60-1a1000b53ffc" providerId="AD" clId="Web-{AABF023D-C9CA-A396-E8C9-7B14C78D27AC}" dt="2024-02-09T11:45:49.406" v="291"/>
          <ac:grpSpMkLst>
            <pc:docMk/>
            <pc:sldMk cId="4235688721" sldId="859"/>
            <ac:grpSpMk id="33" creationId="{134D1DD9-67D3-C7CA-2A1D-5D6004C4201F}"/>
          </ac:grpSpMkLst>
        </pc:grpChg>
        <pc:picChg chg="add mod">
          <ac:chgData name="Zeno Leung" userId="S::z.leung@uwtsd.ac.uk::a08ca5a1-307c-496d-ab60-1a1000b53ffc" providerId="AD" clId="Web-{AABF023D-C9CA-A396-E8C9-7B14C78D27AC}" dt="2024-02-09T11:34:12.121" v="176" actId="1076"/>
          <ac:picMkLst>
            <pc:docMk/>
            <pc:sldMk cId="4235688721" sldId="859"/>
            <ac:picMk id="4" creationId="{E15CF770-ED40-5C35-4933-773D8E423105}"/>
          </ac:picMkLst>
        </pc:picChg>
        <pc:picChg chg="add mod">
          <ac:chgData name="Zeno Leung" userId="S::z.leung@uwtsd.ac.uk::a08ca5a1-307c-496d-ab60-1a1000b53ffc" providerId="AD" clId="Web-{AABF023D-C9CA-A396-E8C9-7B14C78D27AC}" dt="2024-02-09T11:34:05.824" v="175" actId="1076"/>
          <ac:picMkLst>
            <pc:docMk/>
            <pc:sldMk cId="4235688721" sldId="859"/>
            <ac:picMk id="5" creationId="{F22FEF67-F381-B4B0-02BD-0AB08B1F3AA7}"/>
          </ac:picMkLst>
        </pc:picChg>
        <pc:picChg chg="add mod">
          <ac:chgData name="Zeno Leung" userId="S::z.leung@uwtsd.ac.uk::a08ca5a1-307c-496d-ab60-1a1000b53ffc" providerId="AD" clId="Web-{AABF023D-C9CA-A396-E8C9-7B14C78D27AC}" dt="2024-02-09T11:34:26.059" v="179" actId="1076"/>
          <ac:picMkLst>
            <pc:docMk/>
            <pc:sldMk cId="4235688721" sldId="859"/>
            <ac:picMk id="11" creationId="{04A92974-45B0-3705-066D-2287AB12496C}"/>
          </ac:picMkLst>
        </pc:picChg>
        <pc:picChg chg="add mod">
          <ac:chgData name="Zeno Leung" userId="S::z.leung@uwtsd.ac.uk::a08ca5a1-307c-496d-ab60-1a1000b53ffc" providerId="AD" clId="Web-{AABF023D-C9CA-A396-E8C9-7B14C78D27AC}" dt="2024-02-09T11:31:15.788" v="163" actId="1076"/>
          <ac:picMkLst>
            <pc:docMk/>
            <pc:sldMk cId="4235688721" sldId="859"/>
            <ac:picMk id="12" creationId="{122A18C0-745F-FE0A-47BD-26FE461AF0A4}"/>
          </ac:picMkLst>
        </pc:picChg>
        <pc:picChg chg="add mod">
          <ac:chgData name="Zeno Leung" userId="S::z.leung@uwtsd.ac.uk::a08ca5a1-307c-496d-ab60-1a1000b53ffc" providerId="AD" clId="Web-{AABF023D-C9CA-A396-E8C9-7B14C78D27AC}" dt="2024-02-09T11:35:30.014" v="188" actId="1076"/>
          <ac:picMkLst>
            <pc:docMk/>
            <pc:sldMk cId="4235688721" sldId="859"/>
            <ac:picMk id="15" creationId="{4A324711-78CC-3404-45EB-2291F54E130C}"/>
          </ac:picMkLst>
        </pc:picChg>
        <pc:picChg chg="add mod">
          <ac:chgData name="Zeno Leung" userId="S::z.leung@uwtsd.ac.uk::a08ca5a1-307c-496d-ab60-1a1000b53ffc" providerId="AD" clId="Web-{AABF023D-C9CA-A396-E8C9-7B14C78D27AC}" dt="2024-02-09T11:41:03.601" v="241" actId="1076"/>
          <ac:picMkLst>
            <pc:docMk/>
            <pc:sldMk cId="4235688721" sldId="859"/>
            <ac:picMk id="20" creationId="{95469009-4620-93BB-18B5-B30DB6112931}"/>
          </ac:picMkLst>
        </pc:picChg>
        <pc:picChg chg="add mod">
          <ac:chgData name="Zeno Leung" userId="S::z.leung@uwtsd.ac.uk::a08ca5a1-307c-496d-ab60-1a1000b53ffc" providerId="AD" clId="Web-{AABF023D-C9CA-A396-E8C9-7B14C78D27AC}" dt="2024-02-09T11:41:16.023" v="245" actId="1076"/>
          <ac:picMkLst>
            <pc:docMk/>
            <pc:sldMk cId="4235688721" sldId="859"/>
            <ac:picMk id="21" creationId="{763A8CC1-99EE-9936-C8F4-72F3D3B88633}"/>
          </ac:picMkLst>
        </pc:picChg>
        <pc:picChg chg="add mod">
          <ac:chgData name="Zeno Leung" userId="S::z.leung@uwtsd.ac.uk::a08ca5a1-307c-496d-ab60-1a1000b53ffc" providerId="AD" clId="Web-{AABF023D-C9CA-A396-E8C9-7B14C78D27AC}" dt="2024-02-09T11:42:58.167" v="255" actId="1076"/>
          <ac:picMkLst>
            <pc:docMk/>
            <pc:sldMk cId="4235688721" sldId="859"/>
            <ac:picMk id="23" creationId="{B68BCB77-22C7-59C0-746E-D9E39B3D0D90}"/>
          </ac:picMkLst>
        </pc:picChg>
        <pc:picChg chg="add del mod">
          <ac:chgData name="Zeno Leung" userId="S::z.leung@uwtsd.ac.uk::a08ca5a1-307c-496d-ab60-1a1000b53ffc" providerId="AD" clId="Web-{AABF023D-C9CA-A396-E8C9-7B14C78D27AC}" dt="2024-02-09T11:42:55.182" v="254"/>
          <ac:picMkLst>
            <pc:docMk/>
            <pc:sldMk cId="4235688721" sldId="859"/>
            <ac:picMk id="24" creationId="{76D59432-73CF-A612-EE19-E8C911D18167}"/>
          </ac:picMkLst>
        </pc:picChg>
      </pc:sldChg>
      <pc:sldChg chg="addSp delSp modSp new mod modClrScheme chgLayout">
        <pc:chgData name="Zeno Leung" userId="S::z.leung@uwtsd.ac.uk::a08ca5a1-307c-496d-ab60-1a1000b53ffc" providerId="AD" clId="Web-{AABF023D-C9CA-A396-E8C9-7B14C78D27AC}" dt="2024-02-09T12:23:21.498" v="636" actId="20577"/>
        <pc:sldMkLst>
          <pc:docMk/>
          <pc:sldMk cId="1096052290" sldId="860"/>
        </pc:sldMkLst>
        <pc:spChg chg="mod">
          <ac:chgData name="Zeno Leung" userId="S::z.leung@uwtsd.ac.uk::a08ca5a1-307c-496d-ab60-1a1000b53ffc" providerId="AD" clId="Web-{AABF023D-C9CA-A396-E8C9-7B14C78D27AC}" dt="2024-02-09T12:18:23.037" v="460"/>
          <ac:spMkLst>
            <pc:docMk/>
            <pc:sldMk cId="1096052290" sldId="860"/>
            <ac:spMk id="2" creationId="{755776F2-01AA-3754-5A24-1891D511C626}"/>
          </ac:spMkLst>
        </pc:spChg>
        <pc:spChg chg="del mod">
          <ac:chgData name="Zeno Leung" userId="S::z.leung@uwtsd.ac.uk::a08ca5a1-307c-496d-ab60-1a1000b53ffc" providerId="AD" clId="Web-{AABF023D-C9CA-A396-E8C9-7B14C78D27AC}" dt="2024-02-09T12:18:08.818" v="455"/>
          <ac:spMkLst>
            <pc:docMk/>
            <pc:sldMk cId="1096052290" sldId="860"/>
            <ac:spMk id="3" creationId="{E7B3338E-4FA5-B452-B1B6-B00141A98EB5}"/>
          </ac:spMkLst>
        </pc:spChg>
        <pc:spChg chg="add mod">
          <ac:chgData name="Zeno Leung" userId="S::z.leung@uwtsd.ac.uk::a08ca5a1-307c-496d-ab60-1a1000b53ffc" providerId="AD" clId="Web-{AABF023D-C9CA-A396-E8C9-7B14C78D27AC}" dt="2024-02-09T12:23:21.498" v="636" actId="20577"/>
          <ac:spMkLst>
            <pc:docMk/>
            <pc:sldMk cId="1096052290" sldId="860"/>
            <ac:spMk id="9" creationId="{7B1317EE-9DAA-757E-6068-72850C43CA04}"/>
          </ac:spMkLst>
        </pc:spChg>
        <pc:picChg chg="add mod ord">
          <ac:chgData name="Zeno Leung" userId="S::z.leung@uwtsd.ac.uk::a08ca5a1-307c-496d-ab60-1a1000b53ffc" providerId="AD" clId="Web-{AABF023D-C9CA-A396-E8C9-7B14C78D27AC}" dt="2024-02-09T12:19:59.758" v="479" actId="1076"/>
          <ac:picMkLst>
            <pc:docMk/>
            <pc:sldMk cId="1096052290" sldId="860"/>
            <ac:picMk id="4" creationId="{F6E30B21-90C0-796D-1B77-E2F5B0A6C78D}"/>
          </ac:picMkLst>
        </pc:picChg>
      </pc:sldChg>
      <pc:sldChg chg="addSp delSp modSp new">
        <pc:chgData name="Zeno Leung" userId="S::z.leung@uwtsd.ac.uk::a08ca5a1-307c-496d-ab60-1a1000b53ffc" providerId="AD" clId="Web-{AABF023D-C9CA-A396-E8C9-7B14C78D27AC}" dt="2024-02-09T12:24:41.156" v="648" actId="1076"/>
        <pc:sldMkLst>
          <pc:docMk/>
          <pc:sldMk cId="3073208161" sldId="861"/>
        </pc:sldMkLst>
        <pc:spChg chg="del">
          <ac:chgData name="Zeno Leung" userId="S::z.leung@uwtsd.ac.uk::a08ca5a1-307c-496d-ab60-1a1000b53ffc" providerId="AD" clId="Web-{AABF023D-C9CA-A396-E8C9-7B14C78D27AC}" dt="2024-02-09T12:24:34.297" v="645"/>
          <ac:spMkLst>
            <pc:docMk/>
            <pc:sldMk cId="3073208161" sldId="861"/>
            <ac:spMk id="2" creationId="{099B662C-AD38-E197-B07F-B772B02387FC}"/>
          </ac:spMkLst>
        </pc:spChg>
        <pc:spChg chg="mod">
          <ac:chgData name="Zeno Leung" userId="S::z.leung@uwtsd.ac.uk::a08ca5a1-307c-496d-ab60-1a1000b53ffc" providerId="AD" clId="Web-{AABF023D-C9CA-A396-E8C9-7B14C78D27AC}" dt="2024-02-09T12:24:25.406" v="641" actId="1076"/>
          <ac:spMkLst>
            <pc:docMk/>
            <pc:sldMk cId="3073208161" sldId="861"/>
            <ac:spMk id="3" creationId="{726DD8CB-E5E3-594D-013F-AAE6352912B9}"/>
          </ac:spMkLst>
        </pc:spChg>
        <pc:spChg chg="del">
          <ac:chgData name="Zeno Leung" userId="S::z.leung@uwtsd.ac.uk::a08ca5a1-307c-496d-ab60-1a1000b53ffc" providerId="AD" clId="Web-{AABF023D-C9CA-A396-E8C9-7B14C78D27AC}" dt="2024-02-09T12:24:12.124" v="637"/>
          <ac:spMkLst>
            <pc:docMk/>
            <pc:sldMk cId="3073208161" sldId="861"/>
            <ac:spMk id="4" creationId="{065A9C7F-21CF-95BC-5537-7E8EF437E9E5}"/>
          </ac:spMkLst>
        </pc:spChg>
        <pc:picChg chg="add mod ord">
          <ac:chgData name="Zeno Leung" userId="S::z.leung@uwtsd.ac.uk::a08ca5a1-307c-496d-ab60-1a1000b53ffc" providerId="AD" clId="Web-{AABF023D-C9CA-A396-E8C9-7B14C78D27AC}" dt="2024-02-09T12:24:41.156" v="648" actId="1076"/>
          <ac:picMkLst>
            <pc:docMk/>
            <pc:sldMk cId="3073208161" sldId="861"/>
            <ac:picMk id="5" creationId="{E4F00FBB-B178-32FB-6C61-26D4DE3D0C05}"/>
          </ac:picMkLst>
        </pc:picChg>
      </pc:sldChg>
      <pc:sldChg chg="addSp delSp modSp new">
        <pc:chgData name="Zeno Leung" userId="S::z.leung@uwtsd.ac.uk::a08ca5a1-307c-496d-ab60-1a1000b53ffc" providerId="AD" clId="Web-{AABF023D-C9CA-A396-E8C9-7B14C78D27AC}" dt="2024-02-09T12:25:30.798" v="656" actId="1076"/>
        <pc:sldMkLst>
          <pc:docMk/>
          <pc:sldMk cId="2587077205" sldId="862"/>
        </pc:sldMkLst>
        <pc:spChg chg="del">
          <ac:chgData name="Zeno Leung" userId="S::z.leung@uwtsd.ac.uk::a08ca5a1-307c-496d-ab60-1a1000b53ffc" providerId="AD" clId="Web-{AABF023D-C9CA-A396-E8C9-7B14C78D27AC}" dt="2024-02-09T12:25:23.704" v="653"/>
          <ac:spMkLst>
            <pc:docMk/>
            <pc:sldMk cId="2587077205" sldId="862"/>
            <ac:spMk id="2" creationId="{1D91E46B-7DE1-08B4-E299-329FBDD44BA2}"/>
          </ac:spMkLst>
        </pc:spChg>
        <pc:spChg chg="del">
          <ac:chgData name="Zeno Leung" userId="S::z.leung@uwtsd.ac.uk::a08ca5a1-307c-496d-ab60-1a1000b53ffc" providerId="AD" clId="Web-{AABF023D-C9CA-A396-E8C9-7B14C78D27AC}" dt="2024-02-09T12:25:17.642" v="650"/>
          <ac:spMkLst>
            <pc:docMk/>
            <pc:sldMk cId="2587077205" sldId="862"/>
            <ac:spMk id="3" creationId="{B0BF7CB9-28A4-EACD-FA8F-9CD6F514EF6B}"/>
          </ac:spMkLst>
        </pc:spChg>
        <pc:picChg chg="add mod ord">
          <ac:chgData name="Zeno Leung" userId="S::z.leung@uwtsd.ac.uk::a08ca5a1-307c-496d-ab60-1a1000b53ffc" providerId="AD" clId="Web-{AABF023D-C9CA-A396-E8C9-7B14C78D27AC}" dt="2024-02-09T12:25:30.798" v="656" actId="1076"/>
          <ac:picMkLst>
            <pc:docMk/>
            <pc:sldMk cId="2587077205" sldId="862"/>
            <ac:picMk id="4" creationId="{A860D338-BE34-16A0-8BEF-47F58A5E6C2A}"/>
          </ac:picMkLst>
        </pc:picChg>
      </pc:sldChg>
      <pc:sldChg chg="modSp new del">
        <pc:chgData name="Zeno Leung" userId="S::z.leung@uwtsd.ac.uk::a08ca5a1-307c-496d-ab60-1a1000b53ffc" providerId="AD" clId="Web-{AABF023D-C9CA-A396-E8C9-7B14C78D27AC}" dt="2024-02-09T12:34:39.110" v="686"/>
        <pc:sldMkLst>
          <pc:docMk/>
          <pc:sldMk cId="2748537785" sldId="863"/>
        </pc:sldMkLst>
        <pc:spChg chg="mod">
          <ac:chgData name="Zeno Leung" userId="S::z.leung@uwtsd.ac.uk::a08ca5a1-307c-496d-ab60-1a1000b53ffc" providerId="AD" clId="Web-{AABF023D-C9CA-A396-E8C9-7B14C78D27AC}" dt="2024-02-09T12:30:42.447" v="675" actId="20577"/>
          <ac:spMkLst>
            <pc:docMk/>
            <pc:sldMk cId="2748537785" sldId="863"/>
            <ac:spMk id="2" creationId="{56BF9891-2266-E247-4742-6364DF134512}"/>
          </ac:spMkLst>
        </pc:spChg>
        <pc:spChg chg="mod">
          <ac:chgData name="Zeno Leung" userId="S::z.leung@uwtsd.ac.uk::a08ca5a1-307c-496d-ab60-1a1000b53ffc" providerId="AD" clId="Web-{AABF023D-C9CA-A396-E8C9-7B14C78D27AC}" dt="2024-02-09T12:33:57.343" v="685" actId="20577"/>
          <ac:spMkLst>
            <pc:docMk/>
            <pc:sldMk cId="2748537785" sldId="863"/>
            <ac:spMk id="3" creationId="{70261E0D-12A3-3F7C-477E-F8F522CB1B37}"/>
          </ac:spMkLst>
        </pc:spChg>
      </pc:sldChg>
    </pc:docChg>
  </pc:docChgLst>
  <pc:docChgLst>
    <pc:chgData name="Zeno Leung" userId="S::z.leung@uwtsd.ac.uk::a08ca5a1-307c-496d-ab60-1a1000b53ffc" providerId="AD" clId="Web-{8422D14C-F6B6-26ED-6882-3109EC5EBC29}"/>
    <pc:docChg chg="modSld">
      <pc:chgData name="Zeno Leung" userId="S::z.leung@uwtsd.ac.uk::a08ca5a1-307c-496d-ab60-1a1000b53ffc" providerId="AD" clId="Web-{8422D14C-F6B6-26ED-6882-3109EC5EBC29}" dt="2024-02-13T12:29:05.185" v="1" actId="20577"/>
      <pc:docMkLst>
        <pc:docMk/>
      </pc:docMkLst>
      <pc:sldChg chg="modSp">
        <pc:chgData name="Zeno Leung" userId="S::z.leung@uwtsd.ac.uk::a08ca5a1-307c-496d-ab60-1a1000b53ffc" providerId="AD" clId="Web-{8422D14C-F6B6-26ED-6882-3109EC5EBC29}" dt="2024-02-13T12:29:05.185" v="1" actId="20577"/>
        <pc:sldMkLst>
          <pc:docMk/>
          <pc:sldMk cId="1860837811" sldId="856"/>
        </pc:sldMkLst>
        <pc:spChg chg="mod">
          <ac:chgData name="Zeno Leung" userId="S::z.leung@uwtsd.ac.uk::a08ca5a1-307c-496d-ab60-1a1000b53ffc" providerId="AD" clId="Web-{8422D14C-F6B6-26ED-6882-3109EC5EBC29}" dt="2024-02-13T12:29:05.185" v="1" actId="20577"/>
          <ac:spMkLst>
            <pc:docMk/>
            <pc:sldMk cId="1860837811" sldId="856"/>
            <ac:spMk id="6" creationId="{F17CCEA3-44B8-4BA2-132E-EECB410BBD55}"/>
          </ac:spMkLst>
        </pc:spChg>
      </pc:sldChg>
    </pc:docChg>
  </pc:docChgLst>
  <pc:docChgLst>
    <pc:chgData name="Zeno Leung" userId="S::z.leung@uwtsd.ac.uk::a08ca5a1-307c-496d-ab60-1a1000b53ffc" providerId="AD" clId="Web-{5362A7BA-45B0-4557-3ABF-1A2CD99207BE}"/>
    <pc:docChg chg="addSld delSld modSld">
      <pc:chgData name="Zeno Leung" userId="S::z.leung@uwtsd.ac.uk::a08ca5a1-307c-496d-ab60-1a1000b53ffc" providerId="AD" clId="Web-{5362A7BA-45B0-4557-3ABF-1A2CD99207BE}" dt="2024-02-03T19:04:32.948" v="62"/>
      <pc:docMkLst>
        <pc:docMk/>
      </pc:docMkLst>
      <pc:sldChg chg="add del">
        <pc:chgData name="Zeno Leung" userId="S::z.leung@uwtsd.ac.uk::a08ca5a1-307c-496d-ab60-1a1000b53ffc" providerId="AD" clId="Web-{5362A7BA-45B0-4557-3ABF-1A2CD99207BE}" dt="2024-02-03T19:03:23.430" v="60"/>
        <pc:sldMkLst>
          <pc:docMk/>
          <pc:sldMk cId="2674143747" sldId="655"/>
        </pc:sldMkLst>
      </pc:sldChg>
      <pc:sldChg chg="add del">
        <pc:chgData name="Zeno Leung" userId="S::z.leung@uwtsd.ac.uk::a08ca5a1-307c-496d-ab60-1a1000b53ffc" providerId="AD" clId="Web-{5362A7BA-45B0-4557-3ABF-1A2CD99207BE}" dt="2024-02-03T19:03:23.398" v="59"/>
        <pc:sldMkLst>
          <pc:docMk/>
          <pc:sldMk cId="1939379239" sldId="656"/>
        </pc:sldMkLst>
      </pc:sldChg>
      <pc:sldChg chg="add del">
        <pc:chgData name="Zeno Leung" userId="S::z.leung@uwtsd.ac.uk::a08ca5a1-307c-496d-ab60-1a1000b53ffc" providerId="AD" clId="Web-{5362A7BA-45B0-4557-3ABF-1A2CD99207BE}" dt="2024-02-03T19:03:23.461" v="61"/>
        <pc:sldMkLst>
          <pc:docMk/>
          <pc:sldMk cId="2272408661" sldId="657"/>
        </pc:sldMkLst>
      </pc:sldChg>
      <pc:sldChg chg="add del">
        <pc:chgData name="Zeno Leung" userId="S::z.leung@uwtsd.ac.uk::a08ca5a1-307c-496d-ab60-1a1000b53ffc" providerId="AD" clId="Web-{5362A7BA-45B0-4557-3ABF-1A2CD99207BE}" dt="2024-02-03T19:03:23.367" v="58"/>
        <pc:sldMkLst>
          <pc:docMk/>
          <pc:sldMk cId="1958913810" sldId="658"/>
        </pc:sldMkLst>
      </pc:sldChg>
      <pc:sldChg chg="add del">
        <pc:chgData name="Zeno Leung" userId="S::z.leung@uwtsd.ac.uk::a08ca5a1-307c-496d-ab60-1a1000b53ffc" providerId="AD" clId="Web-{5362A7BA-45B0-4557-3ABF-1A2CD99207BE}" dt="2024-02-03T19:03:23.352" v="57"/>
        <pc:sldMkLst>
          <pc:docMk/>
          <pc:sldMk cId="43477482" sldId="659"/>
        </pc:sldMkLst>
      </pc:sldChg>
      <pc:sldChg chg="add del">
        <pc:chgData name="Zeno Leung" userId="S::z.leung@uwtsd.ac.uk::a08ca5a1-307c-496d-ab60-1a1000b53ffc" providerId="AD" clId="Web-{5362A7BA-45B0-4557-3ABF-1A2CD99207BE}" dt="2024-02-03T19:03:23.320" v="56"/>
        <pc:sldMkLst>
          <pc:docMk/>
          <pc:sldMk cId="1045179974" sldId="660"/>
        </pc:sldMkLst>
      </pc:sldChg>
      <pc:sldChg chg="add del">
        <pc:chgData name="Zeno Leung" userId="S::z.leung@uwtsd.ac.uk::a08ca5a1-307c-496d-ab60-1a1000b53ffc" providerId="AD" clId="Web-{5362A7BA-45B0-4557-3ABF-1A2CD99207BE}" dt="2024-02-03T19:03:23.258" v="55"/>
        <pc:sldMkLst>
          <pc:docMk/>
          <pc:sldMk cId="1581068094" sldId="661"/>
        </pc:sldMkLst>
      </pc:sldChg>
      <pc:sldChg chg="add del">
        <pc:chgData name="Zeno Leung" userId="S::z.leung@uwtsd.ac.uk::a08ca5a1-307c-496d-ab60-1a1000b53ffc" providerId="AD" clId="Web-{5362A7BA-45B0-4557-3ABF-1A2CD99207BE}" dt="2024-02-03T19:03:23.211" v="53"/>
        <pc:sldMkLst>
          <pc:docMk/>
          <pc:sldMk cId="2050307828" sldId="662"/>
        </pc:sldMkLst>
      </pc:sldChg>
      <pc:sldChg chg="add del">
        <pc:chgData name="Zeno Leung" userId="S::z.leung@uwtsd.ac.uk::a08ca5a1-307c-496d-ab60-1a1000b53ffc" providerId="AD" clId="Web-{5362A7BA-45B0-4557-3ABF-1A2CD99207BE}" dt="2024-02-03T19:03:23.180" v="52"/>
        <pc:sldMkLst>
          <pc:docMk/>
          <pc:sldMk cId="1532868757" sldId="663"/>
        </pc:sldMkLst>
      </pc:sldChg>
      <pc:sldChg chg="add del">
        <pc:chgData name="Zeno Leung" userId="S::z.leung@uwtsd.ac.uk::a08ca5a1-307c-496d-ab60-1a1000b53ffc" providerId="AD" clId="Web-{5362A7BA-45B0-4557-3ABF-1A2CD99207BE}" dt="2024-02-03T19:03:23.164" v="51"/>
        <pc:sldMkLst>
          <pc:docMk/>
          <pc:sldMk cId="3287395372" sldId="664"/>
        </pc:sldMkLst>
      </pc:sldChg>
      <pc:sldChg chg="add del">
        <pc:chgData name="Zeno Leung" userId="S::z.leung@uwtsd.ac.uk::a08ca5a1-307c-496d-ab60-1a1000b53ffc" providerId="AD" clId="Web-{5362A7BA-45B0-4557-3ABF-1A2CD99207BE}" dt="2024-02-03T19:03:23.102" v="50"/>
        <pc:sldMkLst>
          <pc:docMk/>
          <pc:sldMk cId="900163886" sldId="665"/>
        </pc:sldMkLst>
      </pc:sldChg>
      <pc:sldChg chg="add del">
        <pc:chgData name="Zeno Leung" userId="S::z.leung@uwtsd.ac.uk::a08ca5a1-307c-496d-ab60-1a1000b53ffc" providerId="AD" clId="Web-{5362A7BA-45B0-4557-3ABF-1A2CD99207BE}" dt="2024-02-03T19:03:23.070" v="49"/>
        <pc:sldMkLst>
          <pc:docMk/>
          <pc:sldMk cId="3243020539" sldId="666"/>
        </pc:sldMkLst>
      </pc:sldChg>
      <pc:sldChg chg="add del">
        <pc:chgData name="Zeno Leung" userId="S::z.leung@uwtsd.ac.uk::a08ca5a1-307c-496d-ab60-1a1000b53ffc" providerId="AD" clId="Web-{5362A7BA-45B0-4557-3ABF-1A2CD99207BE}" dt="2024-02-03T19:03:23.055" v="48"/>
        <pc:sldMkLst>
          <pc:docMk/>
          <pc:sldMk cId="3131241174" sldId="674"/>
        </pc:sldMkLst>
      </pc:sldChg>
      <pc:sldChg chg="delSp modSp">
        <pc:chgData name="Zeno Leung" userId="S::z.leung@uwtsd.ac.uk::a08ca5a1-307c-496d-ab60-1a1000b53ffc" providerId="AD" clId="Web-{5362A7BA-45B0-4557-3ABF-1A2CD99207BE}" dt="2024-02-03T19:01:52.302" v="33" actId="14100"/>
        <pc:sldMkLst>
          <pc:docMk/>
          <pc:sldMk cId="895887792" sldId="841"/>
        </pc:sldMkLst>
        <pc:spChg chg="mod">
          <ac:chgData name="Zeno Leung" userId="S::z.leung@uwtsd.ac.uk::a08ca5a1-307c-496d-ab60-1a1000b53ffc" providerId="AD" clId="Web-{5362A7BA-45B0-4557-3ABF-1A2CD99207BE}" dt="2024-02-03T19:01:52.302" v="33" actId="14100"/>
          <ac:spMkLst>
            <pc:docMk/>
            <pc:sldMk cId="895887792" sldId="841"/>
            <ac:spMk id="2" creationId="{F58A9CA0-8B13-1F74-35DC-BF3CB6D5B97E}"/>
          </ac:spMkLst>
        </pc:spChg>
        <pc:picChg chg="del">
          <ac:chgData name="Zeno Leung" userId="S::z.leung@uwtsd.ac.uk::a08ca5a1-307c-496d-ab60-1a1000b53ffc" providerId="AD" clId="Web-{5362A7BA-45B0-4557-3ABF-1A2CD99207BE}" dt="2024-02-03T19:00:50.050" v="0"/>
          <ac:picMkLst>
            <pc:docMk/>
            <pc:sldMk cId="895887792" sldId="841"/>
            <ac:picMk id="4" creationId="{92D700FC-BDB8-E030-77E8-4C43A0FC5109}"/>
          </ac:picMkLst>
        </pc:picChg>
      </pc:sldChg>
      <pc:sldChg chg="del">
        <pc:chgData name="Zeno Leung" userId="S::z.leung@uwtsd.ac.uk::a08ca5a1-307c-496d-ab60-1a1000b53ffc" providerId="AD" clId="Web-{5362A7BA-45B0-4557-3ABF-1A2CD99207BE}" dt="2024-02-03T19:04:32.948" v="62"/>
        <pc:sldMkLst>
          <pc:docMk/>
          <pc:sldMk cId="1024767716" sldId="846"/>
        </pc:sldMkLst>
      </pc:sldChg>
      <pc:sldChg chg="add del">
        <pc:chgData name="Zeno Leung" userId="S::z.leung@uwtsd.ac.uk::a08ca5a1-307c-496d-ab60-1a1000b53ffc" providerId="AD" clId="Web-{5362A7BA-45B0-4557-3ABF-1A2CD99207BE}" dt="2024-02-03T19:03:23.242" v="54"/>
        <pc:sldMkLst>
          <pc:docMk/>
          <pc:sldMk cId="99538990" sldId="847"/>
        </pc:sldMkLst>
      </pc:sldChg>
    </pc:docChg>
  </pc:docChgLst>
  <pc:docChgLst>
    <pc:chgData name="Zeno Leung" userId="S::z.leung@uwtsd.ac.uk::a08ca5a1-307c-496d-ab60-1a1000b53ffc" providerId="AD" clId="Web-{1720E022-670A-AA58-34BC-CFAE994BA8D8}"/>
    <pc:docChg chg="addSld delSld modSld sldOrd">
      <pc:chgData name="Zeno Leung" userId="S::z.leung@uwtsd.ac.uk::a08ca5a1-307c-496d-ab60-1a1000b53ffc" providerId="AD" clId="Web-{1720E022-670A-AA58-34BC-CFAE994BA8D8}" dt="2024-02-03T19:16:28.804" v="100" actId="20577"/>
      <pc:docMkLst>
        <pc:docMk/>
      </pc:docMkLst>
      <pc:sldChg chg="del">
        <pc:chgData name="Zeno Leung" userId="S::z.leung@uwtsd.ac.uk::a08ca5a1-307c-496d-ab60-1a1000b53ffc" providerId="AD" clId="Web-{1720E022-670A-AA58-34BC-CFAE994BA8D8}" dt="2024-02-03T19:14:14.468" v="82"/>
        <pc:sldMkLst>
          <pc:docMk/>
          <pc:sldMk cId="2674143747" sldId="655"/>
        </pc:sldMkLst>
      </pc:sldChg>
      <pc:sldChg chg="del">
        <pc:chgData name="Zeno Leung" userId="S::z.leung@uwtsd.ac.uk::a08ca5a1-307c-496d-ab60-1a1000b53ffc" providerId="AD" clId="Web-{1720E022-670A-AA58-34BC-CFAE994BA8D8}" dt="2024-02-03T19:16:09.475" v="88"/>
        <pc:sldMkLst>
          <pc:docMk/>
          <pc:sldMk cId="1939379239" sldId="656"/>
        </pc:sldMkLst>
      </pc:sldChg>
      <pc:sldChg chg="modSp">
        <pc:chgData name="Zeno Leung" userId="S::z.leung@uwtsd.ac.uk::a08ca5a1-307c-496d-ab60-1a1000b53ffc" providerId="AD" clId="Web-{1720E022-670A-AA58-34BC-CFAE994BA8D8}" dt="2024-02-03T19:13:56.624" v="81" actId="20577"/>
        <pc:sldMkLst>
          <pc:docMk/>
          <pc:sldMk cId="2272408661" sldId="657"/>
        </pc:sldMkLst>
        <pc:spChg chg="mod">
          <ac:chgData name="Zeno Leung" userId="S::z.leung@uwtsd.ac.uk::a08ca5a1-307c-496d-ab60-1a1000b53ffc" providerId="AD" clId="Web-{1720E022-670A-AA58-34BC-CFAE994BA8D8}" dt="2024-02-03T19:13:56.624" v="81" actId="20577"/>
          <ac:spMkLst>
            <pc:docMk/>
            <pc:sldMk cId="2272408661" sldId="657"/>
            <ac:spMk id="3" creationId="{F3F43B64-A448-4EFA-8BCA-5C914881A026}"/>
          </ac:spMkLst>
        </pc:spChg>
      </pc:sldChg>
      <pc:sldChg chg="del">
        <pc:chgData name="Zeno Leung" userId="S::z.leung@uwtsd.ac.uk::a08ca5a1-307c-496d-ab60-1a1000b53ffc" providerId="AD" clId="Web-{1720E022-670A-AA58-34BC-CFAE994BA8D8}" dt="2024-02-03T19:15:00.048" v="83"/>
        <pc:sldMkLst>
          <pc:docMk/>
          <pc:sldMk cId="1958913810" sldId="658"/>
        </pc:sldMkLst>
      </pc:sldChg>
      <pc:sldChg chg="modSp ord">
        <pc:chgData name="Zeno Leung" userId="S::z.leung@uwtsd.ac.uk::a08ca5a1-307c-496d-ab60-1a1000b53ffc" providerId="AD" clId="Web-{1720E022-670A-AA58-34BC-CFAE994BA8D8}" dt="2024-02-03T19:16:28.804" v="100" actId="20577"/>
        <pc:sldMkLst>
          <pc:docMk/>
          <pc:sldMk cId="43477482" sldId="659"/>
        </pc:sldMkLst>
        <pc:spChg chg="mod">
          <ac:chgData name="Zeno Leung" userId="S::z.leung@uwtsd.ac.uk::a08ca5a1-307c-496d-ab60-1a1000b53ffc" providerId="AD" clId="Web-{1720E022-670A-AA58-34BC-CFAE994BA8D8}" dt="2024-02-03T19:16:28.804" v="100" actId="20577"/>
          <ac:spMkLst>
            <pc:docMk/>
            <pc:sldMk cId="43477482" sldId="659"/>
            <ac:spMk id="2" creationId="{4D6034F3-17E9-4B96-8FEB-517AAAB768A1}"/>
          </ac:spMkLst>
        </pc:spChg>
      </pc:sldChg>
      <pc:sldChg chg="add del replId">
        <pc:chgData name="Zeno Leung" userId="S::z.leung@uwtsd.ac.uk::a08ca5a1-307c-496d-ab60-1a1000b53ffc" providerId="AD" clId="Web-{1720E022-670A-AA58-34BC-CFAE994BA8D8}" dt="2024-02-03T19:15:18.517" v="85"/>
        <pc:sldMkLst>
          <pc:docMk/>
          <pc:sldMk cId="412663285" sldId="855"/>
        </pc:sldMkLst>
      </pc:sldChg>
    </pc:docChg>
  </pc:docChgLst>
  <pc:docChgLst>
    <pc:chgData name="Zeno Leung" userId="S::z.leung@uwtsd.ac.uk::a08ca5a1-307c-496d-ab60-1a1000b53ffc" providerId="AD" clId="Web-{48D1B823-ADAB-261C-08A2-68C1902B9DD6}"/>
    <pc:docChg chg="delSld modSld">
      <pc:chgData name="Zeno Leung" userId="S::z.leung@uwtsd.ac.uk::a08ca5a1-307c-496d-ab60-1a1000b53ffc" providerId="AD" clId="Web-{48D1B823-ADAB-261C-08A2-68C1902B9DD6}" dt="2024-02-02T19:05:59.369" v="222" actId="20577"/>
      <pc:docMkLst>
        <pc:docMk/>
      </pc:docMkLst>
      <pc:sldChg chg="delSp modSp">
        <pc:chgData name="Zeno Leung" userId="S::z.leung@uwtsd.ac.uk::a08ca5a1-307c-496d-ab60-1a1000b53ffc" providerId="AD" clId="Web-{48D1B823-ADAB-261C-08A2-68C1902B9DD6}" dt="2024-02-02T18:53:01.852" v="39" actId="20577"/>
        <pc:sldMkLst>
          <pc:docMk/>
          <pc:sldMk cId="0" sldId="257"/>
        </pc:sldMkLst>
        <pc:spChg chg="mod">
          <ac:chgData name="Zeno Leung" userId="S::z.leung@uwtsd.ac.uk::a08ca5a1-307c-496d-ab60-1a1000b53ffc" providerId="AD" clId="Web-{48D1B823-ADAB-261C-08A2-68C1902B9DD6}" dt="2024-02-02T18:53:01.852" v="39" actId="20577"/>
          <ac:spMkLst>
            <pc:docMk/>
            <pc:sldMk cId="0" sldId="257"/>
            <ac:spMk id="3" creationId="{AD4CD45C-4174-EDC8-DB66-FD8A7DA0164C}"/>
          </ac:spMkLst>
        </pc:spChg>
        <pc:spChg chg="mod">
          <ac:chgData name="Zeno Leung" userId="S::z.leung@uwtsd.ac.uk::a08ca5a1-307c-496d-ab60-1a1000b53ffc" providerId="AD" clId="Web-{48D1B823-ADAB-261C-08A2-68C1902B9DD6}" dt="2024-02-02T18:52:22.226" v="4" actId="20577"/>
          <ac:spMkLst>
            <pc:docMk/>
            <pc:sldMk cId="0" sldId="257"/>
            <ac:spMk id="7" creationId="{4B5F2938-4032-4B3C-B60D-F68E003BC1A7}"/>
          </ac:spMkLst>
        </pc:spChg>
        <pc:spChg chg="del">
          <ac:chgData name="Zeno Leung" userId="S::z.leung@uwtsd.ac.uk::a08ca5a1-307c-496d-ab60-1a1000b53ffc" providerId="AD" clId="Web-{48D1B823-ADAB-261C-08A2-68C1902B9DD6}" dt="2024-02-02T18:52:50.086" v="34"/>
          <ac:spMkLst>
            <pc:docMk/>
            <pc:sldMk cId="0" sldId="257"/>
            <ac:spMk id="9" creationId="{BFD322A2-54BB-64CB-C98A-1F6672D30CB2}"/>
          </ac:spMkLst>
        </pc:spChg>
      </pc:sldChg>
      <pc:sldChg chg="modSp">
        <pc:chgData name="Zeno Leung" userId="S::z.leung@uwtsd.ac.uk::a08ca5a1-307c-496d-ab60-1a1000b53ffc" providerId="AD" clId="Web-{48D1B823-ADAB-261C-08A2-68C1902B9DD6}" dt="2024-02-02T19:05:59.369" v="222" actId="20577"/>
        <pc:sldMkLst>
          <pc:docMk/>
          <pc:sldMk cId="220843487" sldId="379"/>
        </pc:sldMkLst>
        <pc:spChg chg="mod">
          <ac:chgData name="Zeno Leung" userId="S::z.leung@uwtsd.ac.uk::a08ca5a1-307c-496d-ab60-1a1000b53ffc" providerId="AD" clId="Web-{48D1B823-ADAB-261C-08A2-68C1902B9DD6}" dt="2024-02-02T19:05:59.369" v="222" actId="20577"/>
          <ac:spMkLst>
            <pc:docMk/>
            <pc:sldMk cId="220843487" sldId="379"/>
            <ac:spMk id="3" creationId="{00000000-0000-0000-0000-000000000000}"/>
          </ac:spMkLst>
        </pc:spChg>
      </pc:sldChg>
      <pc:sldChg chg="del">
        <pc:chgData name="Zeno Leung" userId="S::z.leung@uwtsd.ac.uk::a08ca5a1-307c-496d-ab60-1a1000b53ffc" providerId="AD" clId="Web-{48D1B823-ADAB-261C-08A2-68C1902B9DD6}" dt="2024-02-02T18:53:06.305" v="40"/>
        <pc:sldMkLst>
          <pc:docMk/>
          <pc:sldMk cId="299178891" sldId="754"/>
        </pc:sldMkLst>
      </pc:sldChg>
      <pc:sldChg chg="del">
        <pc:chgData name="Zeno Leung" userId="S::z.leung@uwtsd.ac.uk::a08ca5a1-307c-496d-ab60-1a1000b53ffc" providerId="AD" clId="Web-{48D1B823-ADAB-261C-08A2-68C1902B9DD6}" dt="2024-02-02T18:53:08.384" v="41"/>
        <pc:sldMkLst>
          <pc:docMk/>
          <pc:sldMk cId="2899659293" sldId="755"/>
        </pc:sldMkLst>
      </pc:sldChg>
    </pc:docChg>
  </pc:docChgLst>
  <pc:docChgLst>
    <pc:chgData name="Aishat Bakre" userId="839b68a6-4a2b-45ef-9a5a-14f954bfea5f" providerId="ADAL" clId="{62B2D7AA-28C4-4B73-900D-E901FEB06FA4}"/>
    <pc:docChg chg="modSld">
      <pc:chgData name="Aishat Bakre" userId="839b68a6-4a2b-45ef-9a5a-14f954bfea5f" providerId="ADAL" clId="{62B2D7AA-28C4-4B73-900D-E901FEB06FA4}" dt="2023-04-19T14:47:08.146" v="1" actId="20577"/>
      <pc:docMkLst>
        <pc:docMk/>
      </pc:docMkLst>
      <pc:sldChg chg="modNotesTx">
        <pc:chgData name="Aishat Bakre" userId="839b68a6-4a2b-45ef-9a5a-14f954bfea5f" providerId="ADAL" clId="{62B2D7AA-28C4-4B73-900D-E901FEB06FA4}" dt="2023-04-19T14:47:08.146" v="1" actId="20577"/>
        <pc:sldMkLst>
          <pc:docMk/>
          <pc:sldMk cId="1575528599" sldId="396"/>
        </pc:sldMkLst>
      </pc:sldChg>
      <pc:sldChg chg="modNotesTx">
        <pc:chgData name="Aishat Bakre" userId="839b68a6-4a2b-45ef-9a5a-14f954bfea5f" providerId="ADAL" clId="{62B2D7AA-28C4-4B73-900D-E901FEB06FA4}" dt="2023-04-19T14:44:46.918" v="0" actId="20577"/>
        <pc:sldMkLst>
          <pc:docMk/>
          <pc:sldMk cId="3243020539" sldId="666"/>
        </pc:sldMkLst>
      </pc:sldChg>
    </pc:docChg>
  </pc:docChgLst>
  <pc:docChgLst>
    <pc:chgData name="Zeno Leung" userId="S::z.leung@uwtsd.ac.uk::a08ca5a1-307c-496d-ab60-1a1000b53ffc" providerId="AD" clId="Web-{150F4AD3-9232-97E2-F06E-5650857CF31E}"/>
    <pc:docChg chg="delSld">
      <pc:chgData name="Zeno Leung" userId="S::z.leung@uwtsd.ac.uk::a08ca5a1-307c-496d-ab60-1a1000b53ffc" providerId="AD" clId="Web-{150F4AD3-9232-97E2-F06E-5650857CF31E}" dt="2024-01-12T17:17:02.240" v="11"/>
      <pc:docMkLst>
        <pc:docMk/>
      </pc:docMkLst>
      <pc:sldChg chg="del">
        <pc:chgData name="Zeno Leung" userId="S::z.leung@uwtsd.ac.uk::a08ca5a1-307c-496d-ab60-1a1000b53ffc" providerId="AD" clId="Web-{150F4AD3-9232-97E2-F06E-5650857CF31E}" dt="2024-01-12T17:17:02.209" v="0"/>
        <pc:sldMkLst>
          <pc:docMk/>
          <pc:sldMk cId="0" sldId="279"/>
        </pc:sldMkLst>
      </pc:sldChg>
      <pc:sldChg chg="del">
        <pc:chgData name="Zeno Leung" userId="S::z.leung@uwtsd.ac.uk::a08ca5a1-307c-496d-ab60-1a1000b53ffc" providerId="AD" clId="Web-{150F4AD3-9232-97E2-F06E-5650857CF31E}" dt="2024-01-12T17:17:02.225" v="5"/>
        <pc:sldMkLst>
          <pc:docMk/>
          <pc:sldMk cId="3417157661" sldId="651"/>
        </pc:sldMkLst>
      </pc:sldChg>
      <pc:sldChg chg="del">
        <pc:chgData name="Zeno Leung" userId="S::z.leung@uwtsd.ac.uk::a08ca5a1-307c-496d-ab60-1a1000b53ffc" providerId="AD" clId="Web-{150F4AD3-9232-97E2-F06E-5650857CF31E}" dt="2024-01-12T17:17:02.225" v="3"/>
        <pc:sldMkLst>
          <pc:docMk/>
          <pc:sldMk cId="1040731540" sldId="652"/>
        </pc:sldMkLst>
      </pc:sldChg>
      <pc:sldChg chg="del">
        <pc:chgData name="Zeno Leung" userId="S::z.leung@uwtsd.ac.uk::a08ca5a1-307c-496d-ab60-1a1000b53ffc" providerId="AD" clId="Web-{150F4AD3-9232-97E2-F06E-5650857CF31E}" dt="2024-01-12T17:17:02.225" v="4"/>
        <pc:sldMkLst>
          <pc:docMk/>
          <pc:sldMk cId="1859943984" sldId="653"/>
        </pc:sldMkLst>
      </pc:sldChg>
      <pc:sldChg chg="del">
        <pc:chgData name="Zeno Leung" userId="S::z.leung@uwtsd.ac.uk::a08ca5a1-307c-496d-ab60-1a1000b53ffc" providerId="AD" clId="Web-{150F4AD3-9232-97E2-F06E-5650857CF31E}" dt="2024-01-12T17:17:02.225" v="10"/>
        <pc:sldMkLst>
          <pc:docMk/>
          <pc:sldMk cId="3979617795" sldId="733"/>
        </pc:sldMkLst>
      </pc:sldChg>
      <pc:sldChg chg="del">
        <pc:chgData name="Zeno Leung" userId="S::z.leung@uwtsd.ac.uk::a08ca5a1-307c-496d-ab60-1a1000b53ffc" providerId="AD" clId="Web-{150F4AD3-9232-97E2-F06E-5650857CF31E}" dt="2024-01-12T17:17:02.240" v="11"/>
        <pc:sldMkLst>
          <pc:docMk/>
          <pc:sldMk cId="2607141280" sldId="734"/>
        </pc:sldMkLst>
      </pc:sldChg>
      <pc:sldChg chg="del">
        <pc:chgData name="Zeno Leung" userId="S::z.leung@uwtsd.ac.uk::a08ca5a1-307c-496d-ab60-1a1000b53ffc" providerId="AD" clId="Web-{150F4AD3-9232-97E2-F06E-5650857CF31E}" dt="2024-01-12T17:17:02.225" v="9"/>
        <pc:sldMkLst>
          <pc:docMk/>
          <pc:sldMk cId="2446113257" sldId="739"/>
        </pc:sldMkLst>
      </pc:sldChg>
      <pc:sldChg chg="del">
        <pc:chgData name="Zeno Leung" userId="S::z.leung@uwtsd.ac.uk::a08ca5a1-307c-496d-ab60-1a1000b53ffc" providerId="AD" clId="Web-{150F4AD3-9232-97E2-F06E-5650857CF31E}" dt="2024-01-12T17:17:02.225" v="6"/>
        <pc:sldMkLst>
          <pc:docMk/>
          <pc:sldMk cId="2831554555" sldId="740"/>
        </pc:sldMkLst>
      </pc:sldChg>
      <pc:sldChg chg="del">
        <pc:chgData name="Zeno Leung" userId="S::z.leung@uwtsd.ac.uk::a08ca5a1-307c-496d-ab60-1a1000b53ffc" providerId="AD" clId="Web-{150F4AD3-9232-97E2-F06E-5650857CF31E}" dt="2024-01-12T17:17:02.225" v="2"/>
        <pc:sldMkLst>
          <pc:docMk/>
          <pc:sldMk cId="1169580761" sldId="741"/>
        </pc:sldMkLst>
      </pc:sldChg>
      <pc:sldChg chg="del">
        <pc:chgData name="Zeno Leung" userId="S::z.leung@uwtsd.ac.uk::a08ca5a1-307c-496d-ab60-1a1000b53ffc" providerId="AD" clId="Web-{150F4AD3-9232-97E2-F06E-5650857CF31E}" dt="2024-01-12T17:17:02.225" v="1"/>
        <pc:sldMkLst>
          <pc:docMk/>
          <pc:sldMk cId="1026473898" sldId="756"/>
        </pc:sldMkLst>
      </pc:sldChg>
      <pc:sldChg chg="del">
        <pc:chgData name="Zeno Leung" userId="S::z.leung@uwtsd.ac.uk::a08ca5a1-307c-496d-ab60-1a1000b53ffc" providerId="AD" clId="Web-{150F4AD3-9232-97E2-F06E-5650857CF31E}" dt="2024-01-12T17:17:02.225" v="7"/>
        <pc:sldMkLst>
          <pc:docMk/>
          <pc:sldMk cId="1751284971" sldId="760"/>
        </pc:sldMkLst>
      </pc:sldChg>
      <pc:sldChg chg="del">
        <pc:chgData name="Zeno Leung" userId="S::z.leung@uwtsd.ac.uk::a08ca5a1-307c-496d-ab60-1a1000b53ffc" providerId="AD" clId="Web-{150F4AD3-9232-97E2-F06E-5650857CF31E}" dt="2024-01-12T17:17:02.225" v="8"/>
        <pc:sldMkLst>
          <pc:docMk/>
          <pc:sldMk cId="4293441984" sldId="835"/>
        </pc:sldMkLst>
      </pc:sldChg>
    </pc:docChg>
  </pc:docChgLst>
  <pc:docChgLst>
    <pc:chgData name="Zeno Leung" userId="S::z.leung@uwtsd.ac.uk::a08ca5a1-307c-496d-ab60-1a1000b53ffc" providerId="AD" clId="Web-{2E0BDDF5-5744-72F0-192F-C9B8FDEA4BBA}"/>
    <pc:docChg chg="delSld modSld">
      <pc:chgData name="Zeno Leung" userId="S::z.leung@uwtsd.ac.uk::a08ca5a1-307c-496d-ab60-1a1000b53ffc" providerId="AD" clId="Web-{2E0BDDF5-5744-72F0-192F-C9B8FDEA4BBA}" dt="2024-02-05T15:31:16.141" v="167"/>
      <pc:docMkLst>
        <pc:docMk/>
      </pc:docMkLst>
      <pc:sldChg chg="modSp del">
        <pc:chgData name="Zeno Leung" userId="S::z.leung@uwtsd.ac.uk::a08ca5a1-307c-496d-ab60-1a1000b53ffc" providerId="AD" clId="Web-{2E0BDDF5-5744-72F0-192F-C9B8FDEA4BBA}" dt="2024-02-05T15:30:06.483" v="165"/>
        <pc:sldMkLst>
          <pc:docMk/>
          <pc:sldMk cId="4154439241" sldId="394"/>
        </pc:sldMkLst>
        <pc:spChg chg="mod">
          <ac:chgData name="Zeno Leung" userId="S::z.leung@uwtsd.ac.uk::a08ca5a1-307c-496d-ab60-1a1000b53ffc" providerId="AD" clId="Web-{2E0BDDF5-5744-72F0-192F-C9B8FDEA4BBA}" dt="2024-02-05T15:29:15.340" v="131" actId="20577"/>
          <ac:spMkLst>
            <pc:docMk/>
            <pc:sldMk cId="4154439241" sldId="394"/>
            <ac:spMk id="3" creationId="{00000000-0000-0000-0000-000000000000}"/>
          </ac:spMkLst>
        </pc:spChg>
      </pc:sldChg>
      <pc:sldChg chg="modSp">
        <pc:chgData name="Zeno Leung" userId="S::z.leung@uwtsd.ac.uk::a08ca5a1-307c-496d-ab60-1a1000b53ffc" providerId="AD" clId="Web-{2E0BDDF5-5744-72F0-192F-C9B8FDEA4BBA}" dt="2024-02-05T15:30:04.373" v="164" actId="20577"/>
        <pc:sldMkLst>
          <pc:docMk/>
          <pc:sldMk cId="2101079319" sldId="641"/>
        </pc:sldMkLst>
        <pc:spChg chg="mod">
          <ac:chgData name="Zeno Leung" userId="S::z.leung@uwtsd.ac.uk::a08ca5a1-307c-496d-ab60-1a1000b53ffc" providerId="AD" clId="Web-{2E0BDDF5-5744-72F0-192F-C9B8FDEA4BBA}" dt="2024-02-05T15:29:22.950" v="132" actId="1076"/>
          <ac:spMkLst>
            <pc:docMk/>
            <pc:sldMk cId="2101079319" sldId="641"/>
            <ac:spMk id="2" creationId="{734FE9A9-0A69-4B62-9E9F-830E6CD29FC3}"/>
          </ac:spMkLst>
        </pc:spChg>
        <pc:spChg chg="mod">
          <ac:chgData name="Zeno Leung" userId="S::z.leung@uwtsd.ac.uk::a08ca5a1-307c-496d-ab60-1a1000b53ffc" providerId="AD" clId="Web-{2E0BDDF5-5744-72F0-192F-C9B8FDEA4BBA}" dt="2024-02-05T15:30:04.373" v="164" actId="20577"/>
          <ac:spMkLst>
            <pc:docMk/>
            <pc:sldMk cId="2101079319" sldId="641"/>
            <ac:spMk id="3" creationId="{2CAE4A9C-D22E-40D9-B5A5-5EB53CAD0FDD}"/>
          </ac:spMkLst>
        </pc:spChg>
      </pc:sldChg>
      <pc:sldChg chg="modSp">
        <pc:chgData name="Zeno Leung" userId="S::z.leung@uwtsd.ac.uk::a08ca5a1-307c-496d-ab60-1a1000b53ffc" providerId="AD" clId="Web-{2E0BDDF5-5744-72F0-192F-C9B8FDEA4BBA}" dt="2024-02-05T15:22:01.669" v="11" actId="20577"/>
        <pc:sldMkLst>
          <pc:docMk/>
          <pc:sldMk cId="2272408661" sldId="657"/>
        </pc:sldMkLst>
        <pc:spChg chg="mod">
          <ac:chgData name="Zeno Leung" userId="S::z.leung@uwtsd.ac.uk::a08ca5a1-307c-496d-ab60-1a1000b53ffc" providerId="AD" clId="Web-{2E0BDDF5-5744-72F0-192F-C9B8FDEA4BBA}" dt="2024-02-05T15:22:01.669" v="11" actId="20577"/>
          <ac:spMkLst>
            <pc:docMk/>
            <pc:sldMk cId="2272408661" sldId="657"/>
            <ac:spMk id="3" creationId="{F3F43B64-A448-4EFA-8BCA-5C914881A026}"/>
          </ac:spMkLst>
        </pc:spChg>
      </pc:sldChg>
      <pc:sldChg chg="del">
        <pc:chgData name="Zeno Leung" userId="S::z.leung@uwtsd.ac.uk::a08ca5a1-307c-496d-ab60-1a1000b53ffc" providerId="AD" clId="Web-{2E0BDDF5-5744-72F0-192F-C9B8FDEA4BBA}" dt="2024-02-05T15:21:15.934" v="0"/>
        <pc:sldMkLst>
          <pc:docMk/>
          <pc:sldMk cId="43477482" sldId="659"/>
        </pc:sldMkLst>
      </pc:sldChg>
      <pc:sldChg chg="del">
        <pc:chgData name="Zeno Leung" userId="S::z.leung@uwtsd.ac.uk::a08ca5a1-307c-496d-ab60-1a1000b53ffc" providerId="AD" clId="Web-{2E0BDDF5-5744-72F0-192F-C9B8FDEA4BBA}" dt="2024-02-05T15:21:18.590" v="1"/>
        <pc:sldMkLst>
          <pc:docMk/>
          <pc:sldMk cId="1045179974" sldId="660"/>
        </pc:sldMkLst>
      </pc:sldChg>
      <pc:sldChg chg="del">
        <pc:chgData name="Zeno Leung" userId="S::z.leung@uwtsd.ac.uk::a08ca5a1-307c-496d-ab60-1a1000b53ffc" providerId="AD" clId="Web-{2E0BDDF5-5744-72F0-192F-C9B8FDEA4BBA}" dt="2024-02-05T15:22:05.920" v="12"/>
        <pc:sldMkLst>
          <pc:docMk/>
          <pc:sldMk cId="1581068094" sldId="661"/>
        </pc:sldMkLst>
      </pc:sldChg>
      <pc:sldChg chg="del">
        <pc:chgData name="Zeno Leung" userId="S::z.leung@uwtsd.ac.uk::a08ca5a1-307c-496d-ab60-1a1000b53ffc" providerId="AD" clId="Web-{2E0BDDF5-5744-72F0-192F-C9B8FDEA4BBA}" dt="2024-02-05T15:23:00.265" v="14"/>
        <pc:sldMkLst>
          <pc:docMk/>
          <pc:sldMk cId="900163886" sldId="665"/>
        </pc:sldMkLst>
      </pc:sldChg>
      <pc:sldChg chg="del">
        <pc:chgData name="Zeno Leung" userId="S::z.leung@uwtsd.ac.uk::a08ca5a1-307c-496d-ab60-1a1000b53ffc" providerId="AD" clId="Web-{2E0BDDF5-5744-72F0-192F-C9B8FDEA4BBA}" dt="2024-02-05T15:23:06.500" v="15"/>
        <pc:sldMkLst>
          <pc:docMk/>
          <pc:sldMk cId="3243020539" sldId="666"/>
        </pc:sldMkLst>
      </pc:sldChg>
      <pc:sldChg chg="del">
        <pc:chgData name="Zeno Leung" userId="S::z.leung@uwtsd.ac.uk::a08ca5a1-307c-496d-ab60-1a1000b53ffc" providerId="AD" clId="Web-{2E0BDDF5-5744-72F0-192F-C9B8FDEA4BBA}" dt="2024-02-05T15:24:34.550" v="16"/>
        <pc:sldMkLst>
          <pc:docMk/>
          <pc:sldMk cId="3131241174" sldId="674"/>
        </pc:sldMkLst>
      </pc:sldChg>
      <pc:sldChg chg="mod setBg">
        <pc:chgData name="Zeno Leung" userId="S::z.leung@uwtsd.ac.uk::a08ca5a1-307c-496d-ab60-1a1000b53ffc" providerId="AD" clId="Web-{2E0BDDF5-5744-72F0-192F-C9B8FDEA4BBA}" dt="2024-02-05T15:31:16.141" v="167"/>
        <pc:sldMkLst>
          <pc:docMk/>
          <pc:sldMk cId="3834685975" sldId="839"/>
        </pc:sldMkLst>
      </pc:sldChg>
      <pc:sldChg chg="del">
        <pc:chgData name="Zeno Leung" userId="S::z.leung@uwtsd.ac.uk::a08ca5a1-307c-496d-ab60-1a1000b53ffc" providerId="AD" clId="Web-{2E0BDDF5-5744-72F0-192F-C9B8FDEA4BBA}" dt="2024-02-05T15:30:20.343" v="166"/>
        <pc:sldMkLst>
          <pc:docMk/>
          <pc:sldMk cId="3597951565" sldId="840"/>
        </pc:sldMkLst>
      </pc:sldChg>
      <pc:sldChg chg="del">
        <pc:chgData name="Zeno Leung" userId="S::z.leung@uwtsd.ac.uk::a08ca5a1-307c-496d-ab60-1a1000b53ffc" providerId="AD" clId="Web-{2E0BDDF5-5744-72F0-192F-C9B8FDEA4BBA}" dt="2024-02-05T15:22:09.717" v="13"/>
        <pc:sldMkLst>
          <pc:docMk/>
          <pc:sldMk cId="99538990" sldId="847"/>
        </pc:sldMkLst>
      </pc:sldChg>
    </pc:docChg>
  </pc:docChgLst>
  <pc:docChgLst>
    <pc:chgData name="Zeno Leung" userId="S::z.leung@uwtsd.ac.uk::a08ca5a1-307c-496d-ab60-1a1000b53ffc" providerId="AD" clId="Web-{640F417F-F380-F8D7-BCF8-B46BA3E6188F}"/>
    <pc:docChg chg="addSld delSld modSld">
      <pc:chgData name="Zeno Leung" userId="S::z.leung@uwtsd.ac.uk::a08ca5a1-307c-496d-ab60-1a1000b53ffc" providerId="AD" clId="Web-{640F417F-F380-F8D7-BCF8-B46BA3E6188F}" dt="2024-02-06T11:26:33.020" v="661"/>
      <pc:docMkLst>
        <pc:docMk/>
      </pc:docMkLst>
      <pc:sldChg chg="modSp del">
        <pc:chgData name="Zeno Leung" userId="S::z.leung@uwtsd.ac.uk::a08ca5a1-307c-496d-ab60-1a1000b53ffc" providerId="AD" clId="Web-{640F417F-F380-F8D7-BCF8-B46BA3E6188F}" dt="2024-02-06T11:17:26.243" v="551"/>
        <pc:sldMkLst>
          <pc:docMk/>
          <pc:sldMk cId="493010457" sldId="397"/>
        </pc:sldMkLst>
        <pc:spChg chg="mod">
          <ac:chgData name="Zeno Leung" userId="S::z.leung@uwtsd.ac.uk::a08ca5a1-307c-496d-ab60-1a1000b53ffc" providerId="AD" clId="Web-{640F417F-F380-F8D7-BCF8-B46BA3E6188F}" dt="2024-02-06T11:15:16.271" v="526" actId="14100"/>
          <ac:spMkLst>
            <pc:docMk/>
            <pc:sldMk cId="493010457" sldId="397"/>
            <ac:spMk id="3" creationId="{00000000-0000-0000-0000-000000000000}"/>
          </ac:spMkLst>
        </pc:spChg>
      </pc:sldChg>
      <pc:sldChg chg="modSp del">
        <pc:chgData name="Zeno Leung" userId="S::z.leung@uwtsd.ac.uk::a08ca5a1-307c-496d-ab60-1a1000b53ffc" providerId="AD" clId="Web-{640F417F-F380-F8D7-BCF8-B46BA3E6188F}" dt="2024-02-06T11:19:15.995" v="553"/>
        <pc:sldMkLst>
          <pc:docMk/>
          <pc:sldMk cId="4253792201" sldId="646"/>
        </pc:sldMkLst>
        <pc:spChg chg="mod">
          <ac:chgData name="Zeno Leung" userId="S::z.leung@uwtsd.ac.uk::a08ca5a1-307c-496d-ab60-1a1000b53ffc" providerId="AD" clId="Web-{640F417F-F380-F8D7-BCF8-B46BA3E6188F}" dt="2024-02-06T10:58:16.014" v="180" actId="20577"/>
          <ac:spMkLst>
            <pc:docMk/>
            <pc:sldMk cId="4253792201" sldId="646"/>
            <ac:spMk id="3" creationId="{00000000-0000-0000-0000-000000000000}"/>
          </ac:spMkLst>
        </pc:spChg>
      </pc:sldChg>
      <pc:sldChg chg="del">
        <pc:chgData name="Zeno Leung" userId="S::z.leung@uwtsd.ac.uk::a08ca5a1-307c-496d-ab60-1a1000b53ffc" providerId="AD" clId="Web-{640F417F-F380-F8D7-BCF8-B46BA3E6188F}" dt="2024-02-06T11:18:52.416" v="552"/>
        <pc:sldMkLst>
          <pc:docMk/>
          <pc:sldMk cId="2169267645" sldId="670"/>
        </pc:sldMkLst>
      </pc:sldChg>
      <pc:sldChg chg="modSp">
        <pc:chgData name="Zeno Leung" userId="S::z.leung@uwtsd.ac.uk::a08ca5a1-307c-496d-ab60-1a1000b53ffc" providerId="AD" clId="Web-{640F417F-F380-F8D7-BCF8-B46BA3E6188F}" dt="2024-02-06T11:26:18.208" v="660" actId="20577"/>
        <pc:sldMkLst>
          <pc:docMk/>
          <pc:sldMk cId="1521434405" sldId="777"/>
        </pc:sldMkLst>
        <pc:spChg chg="mod">
          <ac:chgData name="Zeno Leung" userId="S::z.leung@uwtsd.ac.uk::a08ca5a1-307c-496d-ab60-1a1000b53ffc" providerId="AD" clId="Web-{640F417F-F380-F8D7-BCF8-B46BA3E6188F}" dt="2024-02-06T11:26:18.208" v="660" actId="20577"/>
          <ac:spMkLst>
            <pc:docMk/>
            <pc:sldMk cId="1521434405" sldId="777"/>
            <ac:spMk id="3" creationId="{4C058341-75E5-4347-B518-4E1CFDB24A55}"/>
          </ac:spMkLst>
        </pc:spChg>
      </pc:sldChg>
      <pc:sldChg chg="del">
        <pc:chgData name="Zeno Leung" userId="S::z.leung@uwtsd.ac.uk::a08ca5a1-307c-496d-ab60-1a1000b53ffc" providerId="AD" clId="Web-{640F417F-F380-F8D7-BCF8-B46BA3E6188F}" dt="2024-02-06T11:26:33.020" v="661"/>
        <pc:sldMkLst>
          <pc:docMk/>
          <pc:sldMk cId="4207003192" sldId="838"/>
        </pc:sldMkLst>
      </pc:sldChg>
      <pc:sldChg chg="del">
        <pc:chgData name="Zeno Leung" userId="S::z.leung@uwtsd.ac.uk::a08ca5a1-307c-496d-ab60-1a1000b53ffc" providerId="AD" clId="Web-{640F417F-F380-F8D7-BCF8-B46BA3E6188F}" dt="2024-02-06T11:24:52.565" v="619"/>
        <pc:sldMkLst>
          <pc:docMk/>
          <pc:sldMk cId="3834685975" sldId="839"/>
        </pc:sldMkLst>
      </pc:sldChg>
      <pc:sldChg chg="addSp modSp new addAnim">
        <pc:chgData name="Zeno Leung" userId="S::z.leung@uwtsd.ac.uk::a08ca5a1-307c-496d-ab60-1a1000b53ffc" providerId="AD" clId="Web-{640F417F-F380-F8D7-BCF8-B46BA3E6188F}" dt="2024-02-06T11:08:47.575" v="352" actId="20577"/>
        <pc:sldMkLst>
          <pc:docMk/>
          <pc:sldMk cId="2736564069" sldId="855"/>
        </pc:sldMkLst>
        <pc:spChg chg="mod">
          <ac:chgData name="Zeno Leung" userId="S::z.leung@uwtsd.ac.uk::a08ca5a1-307c-496d-ab60-1a1000b53ffc" providerId="AD" clId="Web-{640F417F-F380-F8D7-BCF8-B46BA3E6188F}" dt="2024-02-06T10:49:28.877" v="5" actId="20577"/>
          <ac:spMkLst>
            <pc:docMk/>
            <pc:sldMk cId="2736564069" sldId="855"/>
            <ac:spMk id="2" creationId="{63952F8E-F9B0-5704-F54F-F11C676B277A}"/>
          </ac:spMkLst>
        </pc:spChg>
        <pc:spChg chg="mod">
          <ac:chgData name="Zeno Leung" userId="S::z.leung@uwtsd.ac.uk::a08ca5a1-307c-496d-ab60-1a1000b53ffc" providerId="AD" clId="Web-{640F417F-F380-F8D7-BCF8-B46BA3E6188F}" dt="2024-02-06T11:08:47.575" v="352" actId="20577"/>
          <ac:spMkLst>
            <pc:docMk/>
            <pc:sldMk cId="2736564069" sldId="855"/>
            <ac:spMk id="3" creationId="{53AB4AB0-2F95-94EE-0979-B7D882B733C7}"/>
          </ac:spMkLst>
        </pc:spChg>
        <pc:spChg chg="add mod">
          <ac:chgData name="Zeno Leung" userId="S::z.leung@uwtsd.ac.uk::a08ca5a1-307c-496d-ab60-1a1000b53ffc" providerId="AD" clId="Web-{640F417F-F380-F8D7-BCF8-B46BA3E6188F}" dt="2024-02-06T11:00:18.501" v="186" actId="1076"/>
          <ac:spMkLst>
            <pc:docMk/>
            <pc:sldMk cId="2736564069" sldId="855"/>
            <ac:spMk id="4" creationId="{FB659F11-E9C6-1A87-142D-073E042DAFB3}"/>
          </ac:spMkLst>
        </pc:spChg>
      </pc:sldChg>
      <pc:sldChg chg="addSp delSp modSp new mod modClrScheme chgLayout">
        <pc:chgData name="Zeno Leung" userId="S::z.leung@uwtsd.ac.uk::a08ca5a1-307c-496d-ab60-1a1000b53ffc" providerId="AD" clId="Web-{640F417F-F380-F8D7-BCF8-B46BA3E6188F}" dt="2024-02-06T11:24:43.549" v="618" actId="20577"/>
        <pc:sldMkLst>
          <pc:docMk/>
          <pc:sldMk cId="1860837811" sldId="856"/>
        </pc:sldMkLst>
        <pc:spChg chg="del mod ord">
          <ac:chgData name="Zeno Leung" userId="S::z.leung@uwtsd.ac.uk::a08ca5a1-307c-496d-ab60-1a1000b53ffc" providerId="AD" clId="Web-{640F417F-F380-F8D7-BCF8-B46BA3E6188F}" dt="2024-02-06T11:16:55.961" v="546"/>
          <ac:spMkLst>
            <pc:docMk/>
            <pc:sldMk cId="1860837811" sldId="856"/>
            <ac:spMk id="2" creationId="{FBC2C7AD-279E-99B7-E7DF-5F9737919804}"/>
          </ac:spMkLst>
        </pc:spChg>
        <pc:spChg chg="mod ord">
          <ac:chgData name="Zeno Leung" userId="S::z.leung@uwtsd.ac.uk::a08ca5a1-307c-496d-ab60-1a1000b53ffc" providerId="AD" clId="Web-{640F417F-F380-F8D7-BCF8-B46BA3E6188F}" dt="2024-02-06T11:24:37.658" v="613" actId="20577"/>
          <ac:spMkLst>
            <pc:docMk/>
            <pc:sldMk cId="1860837811" sldId="856"/>
            <ac:spMk id="3" creationId="{7984433D-A992-0980-7B82-1CCCA6FB7D36}"/>
          </ac:spMkLst>
        </pc:spChg>
        <pc:spChg chg="add mod ord">
          <ac:chgData name="Zeno Leung" userId="S::z.leung@uwtsd.ac.uk::a08ca5a1-307c-496d-ab60-1a1000b53ffc" providerId="AD" clId="Web-{640F417F-F380-F8D7-BCF8-B46BA3E6188F}" dt="2024-02-06T11:21:55.061" v="580" actId="14100"/>
          <ac:spMkLst>
            <pc:docMk/>
            <pc:sldMk cId="1860837811" sldId="856"/>
            <ac:spMk id="4" creationId="{7833C048-95C9-3293-CE4E-0A9A9CA132C4}"/>
          </ac:spMkLst>
        </pc:spChg>
        <pc:spChg chg="add mod ord">
          <ac:chgData name="Zeno Leung" userId="S::z.leung@uwtsd.ac.uk::a08ca5a1-307c-496d-ab60-1a1000b53ffc" providerId="AD" clId="Web-{640F417F-F380-F8D7-BCF8-B46BA3E6188F}" dt="2024-02-06T11:22:08.889" v="584" actId="1076"/>
          <ac:spMkLst>
            <pc:docMk/>
            <pc:sldMk cId="1860837811" sldId="856"/>
            <ac:spMk id="5" creationId="{4AA35491-8087-1694-B3DF-9949086C0D50}"/>
          </ac:spMkLst>
        </pc:spChg>
        <pc:spChg chg="add mod ord">
          <ac:chgData name="Zeno Leung" userId="S::z.leung@uwtsd.ac.uk::a08ca5a1-307c-496d-ab60-1a1000b53ffc" providerId="AD" clId="Web-{640F417F-F380-F8D7-BCF8-B46BA3E6188F}" dt="2024-02-06T11:24:43.549" v="618" actId="20577"/>
          <ac:spMkLst>
            <pc:docMk/>
            <pc:sldMk cId="1860837811" sldId="856"/>
            <ac:spMk id="6" creationId="{F17CCEA3-44B8-4BA2-132E-EECB410BBD55}"/>
          </ac:spMkLst>
        </pc:spChg>
        <pc:spChg chg="add mod">
          <ac:chgData name="Zeno Leung" userId="S::z.leung@uwtsd.ac.uk::a08ca5a1-307c-496d-ab60-1a1000b53ffc" providerId="AD" clId="Web-{640F417F-F380-F8D7-BCF8-B46BA3E6188F}" dt="2024-02-06T11:20:56.138" v="572" actId="14100"/>
          <ac:spMkLst>
            <pc:docMk/>
            <pc:sldMk cId="1860837811" sldId="856"/>
            <ac:spMk id="7" creationId="{EC288DED-B0B2-649E-64DB-2415869A77A9}"/>
          </ac:spMkLst>
        </pc:spChg>
      </pc:sldChg>
    </pc:docChg>
  </pc:docChgLst>
  <pc:docChgLst>
    <pc:chgData name="Zeno Leung" userId="S::z.leung@uwtsd.ac.uk::a08ca5a1-307c-496d-ab60-1a1000b53ffc" providerId="AD" clId="Web-{DA460359-1AEB-598F-CFDD-DE15C0262914}"/>
    <pc:docChg chg="addSld modSld">
      <pc:chgData name="Zeno Leung" userId="S::z.leung@uwtsd.ac.uk::a08ca5a1-307c-496d-ab60-1a1000b53ffc" providerId="AD" clId="Web-{DA460359-1AEB-598F-CFDD-DE15C0262914}" dt="2024-02-06T15:55:34.754" v="13" actId="20577"/>
      <pc:docMkLst>
        <pc:docMk/>
      </pc:docMkLst>
      <pc:sldChg chg="modSp new mod setBg">
        <pc:chgData name="Zeno Leung" userId="S::z.leung@uwtsd.ac.uk::a08ca5a1-307c-496d-ab60-1a1000b53ffc" providerId="AD" clId="Web-{DA460359-1AEB-598F-CFDD-DE15C0262914}" dt="2024-02-06T15:55:34.754" v="13" actId="20577"/>
        <pc:sldMkLst>
          <pc:docMk/>
          <pc:sldMk cId="1145169919" sldId="857"/>
        </pc:sldMkLst>
        <pc:spChg chg="mod">
          <ac:chgData name="Zeno Leung" userId="S::z.leung@uwtsd.ac.uk::a08ca5a1-307c-496d-ab60-1a1000b53ffc" providerId="AD" clId="Web-{DA460359-1AEB-598F-CFDD-DE15C0262914}" dt="2024-02-06T15:55:34.754" v="13" actId="20577"/>
          <ac:spMkLst>
            <pc:docMk/>
            <pc:sldMk cId="1145169919" sldId="857"/>
            <ac:spMk id="2" creationId="{1CB4ABCD-63E4-C238-A2E7-A394A8F1914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13/02/2024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a:t>
            </a:fld>
            <a:endParaRPr lang="en-GB"/>
          </a:p>
        </p:txBody>
      </p:sp>
    </p:spTree>
    <p:extLst>
      <p:ext uri="{BB962C8B-B14F-4D97-AF65-F5344CB8AC3E}">
        <p14:creationId xmlns:p14="http://schemas.microsoft.com/office/powerpoint/2010/main" val="108192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a:t>
            </a:fld>
            <a:endParaRPr lang="en-GB"/>
          </a:p>
        </p:txBody>
      </p:sp>
    </p:spTree>
    <p:extLst>
      <p:ext uri="{BB962C8B-B14F-4D97-AF65-F5344CB8AC3E}">
        <p14:creationId xmlns:p14="http://schemas.microsoft.com/office/powerpoint/2010/main" val="2605998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405F"/>
                </a:solidFill>
                <a:effectLst/>
                <a:latin typeface="Inter"/>
              </a:rPr>
              <a:t>In statistical research, a variable is defined as an attribute of an object of study.</a:t>
            </a:r>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33</a:t>
            </a:fld>
            <a:endParaRPr lang="en-GB"/>
          </a:p>
        </p:txBody>
      </p:sp>
    </p:spTree>
    <p:extLst>
      <p:ext uri="{BB962C8B-B14F-4D97-AF65-F5344CB8AC3E}">
        <p14:creationId xmlns:p14="http://schemas.microsoft.com/office/powerpoint/2010/main" val="2082418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Clarify the vocabulary at each stage, take each step one at a time. Highlight the ‘future research’ at the end </a:t>
            </a:r>
          </a:p>
        </p:txBody>
      </p:sp>
      <p:sp>
        <p:nvSpPr>
          <p:cNvPr id="4" name="Slide Number Placeholder 3"/>
          <p:cNvSpPr>
            <a:spLocks noGrp="1"/>
          </p:cNvSpPr>
          <p:nvPr>
            <p:ph type="sldNum" sz="quarter" idx="5"/>
          </p:nvPr>
        </p:nvSpPr>
        <p:spPr/>
        <p:txBody>
          <a:bodyPr/>
          <a:lstStyle/>
          <a:p>
            <a:fld id="{D11FDB42-A0FE-47E6-8AA1-B316FF70837B}" type="slidenum">
              <a:rPr lang="en-GB" smtClean="0"/>
              <a:t>44</a:t>
            </a:fld>
            <a:endParaRPr lang="en-GB"/>
          </a:p>
        </p:txBody>
      </p:sp>
    </p:spTree>
    <p:extLst>
      <p:ext uri="{BB962C8B-B14F-4D97-AF65-F5344CB8AC3E}">
        <p14:creationId xmlns:p14="http://schemas.microsoft.com/office/powerpoint/2010/main" val="25583529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9BA76-88DC-451C-ADCE-A0CAABCB2EBE}"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9BA76-88DC-451C-ADCE-A0CAABCB2EBE}"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C39BA76-88DC-451C-ADCE-A0CAABCB2EBE}"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13/02/2024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39BA76-88DC-451C-ADCE-A0CAABCB2EBE}" type="datetimeFigureOut">
              <a:rPr lang="en-GB" smtClean="0"/>
              <a:t>13/02/2024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C39BA76-88DC-451C-ADCE-A0CAABCB2EBE}" type="datetimeFigureOut">
              <a:rPr lang="en-GB" smtClean="0"/>
              <a:t>13/02/2024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C39BA76-88DC-451C-ADCE-A0CAABCB2EBE}"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9BA76-88DC-451C-ADCE-A0CAABCB2EBE}"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C39BA76-88DC-451C-ADCE-A0CAABCB2EBE}"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39457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40538"/>
            </a:gs>
            <a:gs pos="100000">
              <a:srgbClr val="080B7A"/>
            </a:gs>
          </a:gsLst>
          <a:lin ang="5400000" scaled="1"/>
          <a:tileRect/>
        </a:gra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C39BA76-88DC-451C-ADCE-A0CAABCB2EBE}" type="datetimeFigureOut">
              <a:rPr lang="en-GB" smtClean="0"/>
              <a:t>13/02/2024</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4A2F09-1C79-42BC-8419-321BAC98D8C8}"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7.xml"/><Relationship Id="rId1" Type="http://schemas.openxmlformats.org/officeDocument/2006/relationships/video" Target="https://www.youtube.com/embed/F2mHeudPGNI?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JZQjDfckj9k?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gi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scribbr.com/methodology/inductive-deductive-reasonin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4y1BAqOnhMM?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ons.gov.uk/census"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18.jpeg"/><Relationship Id="rId9" Type="http://schemas.openxmlformats.org/officeDocument/2006/relationships/image" Target="../media/image23.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gctAuZGrdbQ?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06E4-2002-4E64-8BBC-E83681FCCE2E}"/>
              </a:ext>
            </a:extLst>
          </p:cNvPr>
          <p:cNvSpPr txBox="1">
            <a:spLocks noGrp="1"/>
          </p:cNvSpPr>
          <p:nvPr>
            <p:ph type="title"/>
          </p:nvPr>
        </p:nvSpPr>
        <p:spPr>
          <a:xfrm>
            <a:off x="628650" y="222501"/>
            <a:ext cx="7886700" cy="994169"/>
          </a:xfrm>
          <a:solidFill>
            <a:srgbClr val="B4C7E7"/>
          </a:solidFill>
        </p:spPr>
        <p:txBody>
          <a:bodyPr anchorCtr="1">
            <a:normAutofit/>
          </a:bodyPr>
          <a:lstStyle/>
          <a:p>
            <a:pPr lvl="0" algn="ctr"/>
            <a:r>
              <a:rPr lang="en-GB" sz="3300" b="1" dirty="0">
                <a:solidFill>
                  <a:schemeClr val="tx1"/>
                </a:solidFill>
                <a:latin typeface="Arial" panose="020B0604020202020204" pitchFamily="34" charset="0"/>
                <a:cs typeface="Arial" panose="020B0604020202020204" pitchFamily="34" charset="0"/>
              </a:rPr>
              <a:t>PRACTICE-BASED RESEARCH</a:t>
            </a:r>
            <a:endParaRPr lang="en-GB" b="1" dirty="0">
              <a:solidFill>
                <a:schemeClr val="tx1"/>
              </a:solidFill>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B5F2938-4032-4B3C-B60D-F68E003BC1A7}"/>
              </a:ext>
            </a:extLst>
          </p:cNvPr>
          <p:cNvSpPr>
            <a:spLocks noGrp="1"/>
          </p:cNvSpPr>
          <p:nvPr>
            <p:ph idx="1"/>
          </p:nvPr>
        </p:nvSpPr>
        <p:spPr>
          <a:xfrm>
            <a:off x="628652" y="2226470"/>
            <a:ext cx="7886700" cy="3568540"/>
          </a:xfrm>
        </p:spPr>
        <p:txBody>
          <a:bodyPr vert="horz" lIns="91440" tIns="45720" rIns="91440" bIns="45720" rtlCol="0" anchor="t">
            <a:normAutofit fontScale="70000" lnSpcReduction="20000"/>
          </a:bodyPr>
          <a:lstStyle/>
          <a:p>
            <a:pPr algn="ctr"/>
            <a:endParaRPr lang="en-GB" b="1" dirty="0"/>
          </a:p>
          <a:p>
            <a:pPr algn="ctr"/>
            <a:endParaRPr lang="en-GB" b="1" dirty="0"/>
          </a:p>
          <a:p>
            <a:pPr algn="ctr"/>
            <a:endParaRPr lang="en-GB" b="1" dirty="0"/>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                                                           </a:t>
            </a: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r>
              <a:rPr lang="en-GB" sz="2400" b="1" dirty="0">
                <a:latin typeface="Arial"/>
                <a:cs typeface="Arial"/>
              </a:rPr>
              <a:t>                                                                         </a:t>
            </a:r>
            <a:endParaRPr lang="en-GB" sz="2400">
              <a:latin typeface="Arial"/>
              <a:cs typeface="Arial"/>
            </a:endParaRPr>
          </a:p>
        </p:txBody>
      </p:sp>
      <p:pic>
        <p:nvPicPr>
          <p:cNvPr id="8" name="Picture 7" descr="Image result for research methods picture">
            <a:extLst>
              <a:ext uri="{FF2B5EF4-FFF2-40B4-BE49-F238E27FC236}">
                <a16:creationId xmlns:a16="http://schemas.microsoft.com/office/drawing/2014/main" id="{C4131321-0C9C-4BF3-84F6-D3D82EBD38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1788331"/>
            <a:ext cx="5805377" cy="2558740"/>
          </a:xfrm>
          <a:prstGeom prst="rect">
            <a:avLst/>
          </a:prstGeom>
          <a:noFill/>
          <a:ln>
            <a:noFill/>
          </a:ln>
        </p:spPr>
      </p:pic>
      <p:sp>
        <p:nvSpPr>
          <p:cNvPr id="3" name="TextBox 2">
            <a:extLst>
              <a:ext uri="{FF2B5EF4-FFF2-40B4-BE49-F238E27FC236}">
                <a16:creationId xmlns:a16="http://schemas.microsoft.com/office/drawing/2014/main" id="{AD4CD45C-4174-EDC8-DB66-FD8A7DA0164C}"/>
              </a:ext>
            </a:extLst>
          </p:cNvPr>
          <p:cNvSpPr txBox="1"/>
          <p:nvPr/>
        </p:nvSpPr>
        <p:spPr>
          <a:xfrm>
            <a:off x="158990" y="5039512"/>
            <a:ext cx="2791113" cy="600164"/>
          </a:xfrm>
          <a:prstGeom prst="rect">
            <a:avLst/>
          </a:prstGeom>
          <a:noFill/>
        </p:spPr>
        <p:txBody>
          <a:bodyPr wrap="square" lIns="91440" tIns="45720" rIns="91440" bIns="45720" anchor="t">
            <a:spAutoFit/>
          </a:bodyPr>
          <a:lstStyle/>
          <a:p>
            <a:pPr algn="ctr">
              <a:spcBef>
                <a:spcPct val="20000"/>
              </a:spcBef>
              <a:defRPr/>
            </a:pPr>
            <a:r>
              <a:rPr lang="en-GB" sz="1500" b="1" dirty="0">
                <a:latin typeface="Arial"/>
                <a:cs typeface="Arial"/>
              </a:rPr>
              <a:t>Created by: Dr Aishat </a:t>
            </a:r>
            <a:r>
              <a:rPr lang="en-GB" sz="1500" b="1" dirty="0" err="1">
                <a:latin typeface="Arial"/>
                <a:cs typeface="Arial"/>
              </a:rPr>
              <a:t>Bakre</a:t>
            </a:r>
            <a:endParaRPr lang="en-GB" sz="1500" dirty="0" err="1">
              <a:latin typeface="Arial"/>
              <a:cs typeface="Arial"/>
            </a:endParaRPr>
          </a:p>
          <a:p>
            <a:pPr algn="ctr">
              <a:spcBef>
                <a:spcPct val="20000"/>
              </a:spcBef>
              <a:defRPr/>
            </a:pPr>
            <a:r>
              <a:rPr lang="en-GB" sz="1500" b="1" dirty="0">
                <a:latin typeface="Arial"/>
                <a:cs typeface="Arial"/>
              </a:rPr>
              <a:t>Modified by: Dr Zeno Leung</a:t>
            </a:r>
          </a:p>
        </p:txBody>
      </p:sp>
      <p:sp>
        <p:nvSpPr>
          <p:cNvPr id="10" name="Subtitle 2">
            <a:extLst>
              <a:ext uri="{FF2B5EF4-FFF2-40B4-BE49-F238E27FC236}">
                <a16:creationId xmlns:a16="http://schemas.microsoft.com/office/drawing/2014/main" id="{DAC69589-15A6-682B-FA6D-22A471A61836}"/>
              </a:ext>
            </a:extLst>
          </p:cNvPr>
          <p:cNvSpPr txBox="1">
            <a:spLocks/>
          </p:cNvSpPr>
          <p:nvPr/>
        </p:nvSpPr>
        <p:spPr>
          <a:xfrm>
            <a:off x="2771800" y="4500573"/>
            <a:ext cx="4104456" cy="323165"/>
          </a:xfrm>
          <a:prstGeom prst="rect">
            <a:avLst/>
          </a:prstGeom>
        </p:spPr>
        <p:txBody>
          <a:bodyPr vert="horz">
            <a:no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buNone/>
            </a:pPr>
            <a:r>
              <a:rPr lang="en-GB" sz="2000" b="1" i="1" dirty="0">
                <a:latin typeface="Arial" panose="020B0604020202020204" pitchFamily="34" charset="0"/>
                <a:cs typeface="Arial" panose="020B0604020202020204" pitchFamily="34" charset="0"/>
              </a:rPr>
              <a:t>Methodological considerations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620688"/>
            <a:ext cx="8229600" cy="1066800"/>
          </a:xfrm>
        </p:spPr>
        <p:txBody>
          <a:bodyPr/>
          <a:lstStyle/>
          <a:p>
            <a:r>
              <a:rPr lang="en-GB" b="1" dirty="0">
                <a:solidFill>
                  <a:schemeClr val="tx1"/>
                </a:solidFill>
                <a:latin typeface="Arial" panose="020B0604020202020204" pitchFamily="34" charset="0"/>
                <a:cs typeface="Arial" panose="020B0604020202020204" pitchFamily="34" charset="0"/>
              </a:rPr>
              <a:t>Session Aims</a:t>
            </a:r>
          </a:p>
        </p:txBody>
      </p:sp>
      <p:sp>
        <p:nvSpPr>
          <p:cNvPr id="3" name="Content Placeholder 2"/>
          <p:cNvSpPr>
            <a:spLocks noGrp="1"/>
          </p:cNvSpPr>
          <p:nvPr>
            <p:ph idx="1"/>
          </p:nvPr>
        </p:nvSpPr>
        <p:spPr>
          <a:xfrm>
            <a:off x="647564" y="1916832"/>
            <a:ext cx="7837882" cy="3574996"/>
          </a:xfrm>
        </p:spPr>
        <p:txBody>
          <a:bodyPr vert="horz" lIns="91440" tIns="45720" rIns="91440" bIns="45720" rtlCol="0" anchor="t">
            <a:noAutofit/>
          </a:bodyPr>
          <a:lstStyle/>
          <a:p>
            <a:pPr marL="0" indent="0">
              <a:buNone/>
            </a:pPr>
            <a:r>
              <a:rPr lang="en-GB" sz="2600" dirty="0">
                <a:latin typeface="Arial"/>
                <a:cs typeface="Arial"/>
              </a:rPr>
              <a:t>In this session we would:</a:t>
            </a:r>
            <a:endParaRPr lang="en-US" sz="2600">
              <a:latin typeface="Arial"/>
              <a:cs typeface="Arial"/>
            </a:endParaRPr>
          </a:p>
          <a:p>
            <a:endParaRPr lang="en-GB" sz="2400" dirty="0">
              <a:latin typeface="Arial"/>
              <a:cs typeface="Arial"/>
            </a:endParaRPr>
          </a:p>
          <a:p>
            <a:pPr lvl="1">
              <a:buFont typeface="Arial" panose="020B0604020202020204" pitchFamily="34" charset="0"/>
              <a:buChar char="•"/>
            </a:pPr>
            <a:r>
              <a:rPr lang="en-GB" sz="2400" dirty="0">
                <a:latin typeface="Arial"/>
                <a:cs typeface="Arial"/>
              </a:rPr>
              <a:t>review the concept of research paradigm</a:t>
            </a:r>
          </a:p>
          <a:p>
            <a:pPr lvl="1">
              <a:buFont typeface="Arial" panose="020B0604020202020204" pitchFamily="34" charset="0"/>
              <a:buChar char="•"/>
            </a:pPr>
            <a:r>
              <a:rPr lang="en-GB" sz="2400" dirty="0">
                <a:latin typeface="Arial"/>
                <a:cs typeface="Arial"/>
              </a:rPr>
              <a:t>understand deductive and inductive research approaches</a:t>
            </a:r>
          </a:p>
          <a:p>
            <a:pPr lvl="1">
              <a:buFont typeface="Arial" panose="020B0604020202020204" pitchFamily="34" charset="0"/>
              <a:buChar char="•"/>
            </a:pPr>
            <a:r>
              <a:rPr lang="en-GB" sz="2400" dirty="0">
                <a:latin typeface="Arial"/>
                <a:cs typeface="Arial"/>
              </a:rPr>
              <a:t>understand the concepts of data, variable and hypothesis in quantitative research</a:t>
            </a:r>
          </a:p>
          <a:p>
            <a:pPr lvl="1">
              <a:buClrTx/>
              <a:buFont typeface="Arial" panose="020B0604020202020204" pitchFamily="34" charset="0"/>
              <a:buChar char="•"/>
            </a:pPr>
            <a:endParaRPr lang="en-GB" sz="2400" dirty="0">
              <a:latin typeface="Arial"/>
              <a:cs typeface="Arial"/>
            </a:endParaRPr>
          </a:p>
          <a:p>
            <a:pPr lvl="1"/>
            <a:endParaRPr lang="en-GB" sz="2400" dirty="0">
              <a:solidFill>
                <a:schemeClr val="tx1"/>
              </a:solidFill>
              <a:latin typeface="Arial"/>
              <a:cs typeface="Arial"/>
            </a:endParaRPr>
          </a:p>
          <a:p>
            <a:pPr lvl="1"/>
            <a:r>
              <a:rPr lang="en-GB" sz="2400" dirty="0">
                <a:latin typeface="Arial"/>
                <a:cs typeface="Arial"/>
              </a:rPr>
              <a:t>d</a:t>
            </a:r>
          </a:p>
        </p:txBody>
      </p:sp>
    </p:spTree>
    <p:extLst>
      <p:ext uri="{BB962C8B-B14F-4D97-AF65-F5344CB8AC3E}">
        <p14:creationId xmlns:p14="http://schemas.microsoft.com/office/powerpoint/2010/main" val="220843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54249-5E2C-A962-6223-FCB782F3B34F}"/>
              </a:ext>
            </a:extLst>
          </p:cNvPr>
          <p:cNvSpPr>
            <a:spLocks noGrp="1"/>
          </p:cNvSpPr>
          <p:nvPr>
            <p:ph type="title"/>
          </p:nvPr>
        </p:nvSpPr>
        <p:spPr/>
        <p:txBody>
          <a:bodyPr>
            <a:normAutofit/>
          </a:bodyPr>
          <a:lstStyle/>
          <a:p>
            <a:r>
              <a:rPr lang="en-GB" dirty="0"/>
              <a:t>Research Paradigm </a:t>
            </a:r>
          </a:p>
        </p:txBody>
      </p:sp>
      <p:pic>
        <p:nvPicPr>
          <p:cNvPr id="3" name="Online Media 2" title="Ontology epistemology methodology and methods I ontology and epistemology in research examples">
            <a:hlinkClick r:id="" action="ppaction://media"/>
            <a:extLst>
              <a:ext uri="{FF2B5EF4-FFF2-40B4-BE49-F238E27FC236}">
                <a16:creationId xmlns:a16="http://schemas.microsoft.com/office/drawing/2014/main" id="{CECB3DC6-EB10-40A8-126F-FAFAD2C2DF79}"/>
              </a:ext>
            </a:extLst>
          </p:cNvPr>
          <p:cNvPicPr>
            <a:picLocks noRot="1" noChangeAspect="1"/>
          </p:cNvPicPr>
          <p:nvPr>
            <a:videoFile r:link="rId1"/>
          </p:nvPr>
        </p:nvPicPr>
        <p:blipFill>
          <a:blip r:embed="rId3"/>
          <a:stretch>
            <a:fillRect/>
          </a:stretch>
        </p:blipFill>
        <p:spPr>
          <a:xfrm>
            <a:off x="1185797" y="2687746"/>
            <a:ext cx="6866351" cy="3820700"/>
          </a:xfrm>
          <a:prstGeom prst="rect">
            <a:avLst/>
          </a:prstGeom>
        </p:spPr>
      </p:pic>
    </p:spTree>
    <p:extLst>
      <p:ext uri="{BB962C8B-B14F-4D97-AF65-F5344CB8AC3E}">
        <p14:creationId xmlns:p14="http://schemas.microsoft.com/office/powerpoint/2010/main" val="353270159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69B3-732D-40B6-9017-05EF359C7DFF}"/>
              </a:ext>
            </a:extLst>
          </p:cNvPr>
          <p:cNvSpPr>
            <a:spLocks noGrp="1"/>
          </p:cNvSpPr>
          <p:nvPr>
            <p:ph type="title"/>
          </p:nvPr>
        </p:nvSpPr>
        <p:spPr/>
        <p:txBody>
          <a:bodyPr/>
          <a:lstStyle/>
          <a:p>
            <a:pPr algn="ctr"/>
            <a:r>
              <a:rPr lang="en-GB" b="1" dirty="0"/>
              <a:t>Research Paradigm</a:t>
            </a:r>
          </a:p>
        </p:txBody>
      </p:sp>
      <p:sp>
        <p:nvSpPr>
          <p:cNvPr id="3" name="Content Placeholder 2">
            <a:extLst>
              <a:ext uri="{FF2B5EF4-FFF2-40B4-BE49-F238E27FC236}">
                <a16:creationId xmlns:a16="http://schemas.microsoft.com/office/drawing/2014/main" id="{201AF137-C846-4AF1-91B3-F738D611BE8C}"/>
              </a:ext>
            </a:extLst>
          </p:cNvPr>
          <p:cNvSpPr>
            <a:spLocks noGrp="1"/>
          </p:cNvSpPr>
          <p:nvPr>
            <p:ph idx="1"/>
          </p:nvPr>
        </p:nvSpPr>
        <p:spPr>
          <a:xfrm>
            <a:off x="872067" y="2508454"/>
            <a:ext cx="7773675" cy="3972612"/>
          </a:xfrm>
        </p:spPr>
        <p:txBody>
          <a:bodyPr vert="horz" lIns="91440" tIns="45720" rIns="91440" bIns="45720" rtlCol="0" anchor="t">
            <a:noAutofit/>
          </a:bodyPr>
          <a:lstStyle/>
          <a:p>
            <a:pPr>
              <a:buFont typeface="Wingdings"/>
              <a:buChar char="q"/>
            </a:pPr>
            <a:r>
              <a:rPr lang="en-GB" sz="2200" dirty="0">
                <a:solidFill>
                  <a:schemeClr val="bg1"/>
                </a:solidFill>
                <a:ea typeface="+mn-lt"/>
                <a:cs typeface="+mn-lt"/>
              </a:rPr>
              <a:t>The philosophical intention or determination to conduct a research study (Cohen and Manion, 1994)</a:t>
            </a:r>
            <a:endParaRPr lang="en-US" sz="2200" dirty="0">
              <a:solidFill>
                <a:schemeClr val="bg1"/>
              </a:solidFill>
              <a:ea typeface="+mn-lt"/>
              <a:cs typeface="+mn-lt"/>
            </a:endParaRPr>
          </a:p>
          <a:p>
            <a:pPr>
              <a:buFont typeface="Wingdings"/>
              <a:buChar char="q"/>
            </a:pPr>
            <a:endParaRPr lang="en-GB" sz="2200" dirty="0">
              <a:solidFill>
                <a:schemeClr val="bg1"/>
              </a:solidFill>
              <a:ea typeface="+mn-lt"/>
              <a:cs typeface="+mn-lt"/>
            </a:endParaRPr>
          </a:p>
          <a:p>
            <a:pPr>
              <a:buFont typeface="Wingdings"/>
              <a:buChar char="q"/>
            </a:pPr>
            <a:r>
              <a:rPr lang="en-GB" sz="2200" dirty="0">
                <a:solidFill>
                  <a:schemeClr val="bg1"/>
                </a:solidFill>
                <a:ea typeface="+mn-lt"/>
                <a:cs typeface="+mn-lt"/>
              </a:rPr>
              <a:t>It involves the collection of reasonably related assumptions and ideas or suggestions required to conduct a research (Mackenzie and Knipe, 2006) </a:t>
            </a:r>
            <a:endParaRPr lang="en-US" sz="2200">
              <a:solidFill>
                <a:schemeClr val="bg1"/>
              </a:solidFill>
            </a:endParaRPr>
          </a:p>
          <a:p>
            <a:pPr>
              <a:buFont typeface="Wingdings"/>
              <a:buChar char="q"/>
            </a:pPr>
            <a:endParaRPr lang="en-GB" sz="2200" dirty="0">
              <a:solidFill>
                <a:srgbClr val="FFFFFF"/>
              </a:solidFill>
            </a:endParaRPr>
          </a:p>
          <a:p>
            <a:pPr>
              <a:buFont typeface="Wingdings"/>
              <a:buChar char="q"/>
            </a:pPr>
            <a:r>
              <a:rPr lang="en-GB" sz="2200" dirty="0">
                <a:solidFill>
                  <a:srgbClr val="FFFFFF"/>
                </a:solidFill>
              </a:rPr>
              <a:t>Choosing a research paradigm is paramount in the early stages of a research study, as it will lay the foundation for selecting the research design, methodology and methods onwards</a:t>
            </a:r>
            <a:endParaRPr lang="en-US" sz="2200">
              <a:solidFill>
                <a:srgbClr val="073E87"/>
              </a:solidFill>
            </a:endParaRPr>
          </a:p>
          <a:p>
            <a:pPr>
              <a:buFont typeface="Wingdings"/>
              <a:buChar char="q"/>
            </a:pPr>
            <a:endParaRPr lang="en-GB" sz="2200" dirty="0">
              <a:solidFill>
                <a:srgbClr val="FFFFFF"/>
              </a:solidFill>
            </a:endParaRPr>
          </a:p>
        </p:txBody>
      </p:sp>
    </p:spTree>
    <p:extLst>
      <p:ext uri="{BB962C8B-B14F-4D97-AF65-F5344CB8AC3E}">
        <p14:creationId xmlns:p14="http://schemas.microsoft.com/office/powerpoint/2010/main" val="2607141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B7A40-A519-465E-B0CE-579DD8889669}"/>
              </a:ext>
            </a:extLst>
          </p:cNvPr>
          <p:cNvSpPr>
            <a:spLocks noGrp="1"/>
          </p:cNvSpPr>
          <p:nvPr>
            <p:ph type="title"/>
          </p:nvPr>
        </p:nvSpPr>
        <p:spPr/>
        <p:txBody>
          <a:bodyPr/>
          <a:lstStyle/>
          <a:p>
            <a:r>
              <a:rPr lang="en-GB" b="1" dirty="0">
                <a:solidFill>
                  <a:schemeClr val="bg1"/>
                </a:solidFill>
              </a:rPr>
              <a:t>Three Common Paradigms</a:t>
            </a:r>
          </a:p>
        </p:txBody>
      </p:sp>
      <p:sp>
        <p:nvSpPr>
          <p:cNvPr id="3" name="Content Placeholder 2">
            <a:extLst>
              <a:ext uri="{FF2B5EF4-FFF2-40B4-BE49-F238E27FC236}">
                <a16:creationId xmlns:a16="http://schemas.microsoft.com/office/drawing/2014/main" id="{7F4E8F9D-AB52-49C9-949A-E32CE4FFB347}"/>
              </a:ext>
            </a:extLst>
          </p:cNvPr>
          <p:cNvSpPr>
            <a:spLocks noGrp="1"/>
          </p:cNvSpPr>
          <p:nvPr>
            <p:ph idx="1"/>
          </p:nvPr>
        </p:nvSpPr>
        <p:spPr/>
        <p:txBody>
          <a:bodyPr vert="horz" lIns="91440" tIns="45720" rIns="91440" bIns="45720" rtlCol="0" anchor="t">
            <a:normAutofit/>
          </a:bodyPr>
          <a:lstStyle/>
          <a:p>
            <a:pPr>
              <a:buFont typeface="Wingdings"/>
              <a:buChar char="q"/>
            </a:pPr>
            <a:r>
              <a:rPr lang="en-GB" sz="3600" dirty="0">
                <a:solidFill>
                  <a:srgbClr val="FFFFFF"/>
                </a:solidFill>
              </a:rPr>
              <a:t>Positivism</a:t>
            </a:r>
            <a:endParaRPr lang="en-US" sz="3600" dirty="0">
              <a:solidFill>
                <a:srgbClr val="073E87"/>
              </a:solidFill>
            </a:endParaRPr>
          </a:p>
          <a:p>
            <a:pPr marL="0" indent="0">
              <a:buNone/>
            </a:pPr>
            <a:endParaRPr lang="en-US" sz="3600"/>
          </a:p>
          <a:p>
            <a:pPr>
              <a:buFont typeface="Wingdings"/>
              <a:buChar char="q"/>
            </a:pPr>
            <a:r>
              <a:rPr lang="en-GB" sz="3600" dirty="0">
                <a:solidFill>
                  <a:srgbClr val="FFFFFF"/>
                </a:solidFill>
              </a:rPr>
              <a:t>Interpretivism / Constructivism</a:t>
            </a:r>
          </a:p>
          <a:p>
            <a:pPr marL="0" indent="0">
              <a:buNone/>
            </a:pPr>
            <a:endParaRPr lang="en-GB" sz="3600"/>
          </a:p>
          <a:p>
            <a:pPr>
              <a:buFont typeface="Wingdings"/>
              <a:buChar char="q"/>
            </a:pPr>
            <a:r>
              <a:rPr lang="en-GB" sz="3600" dirty="0">
                <a:solidFill>
                  <a:srgbClr val="FFFFFF"/>
                </a:solidFill>
              </a:rPr>
              <a:t>Pragmatism</a:t>
            </a:r>
          </a:p>
        </p:txBody>
      </p:sp>
    </p:spTree>
    <p:extLst>
      <p:ext uri="{BB962C8B-B14F-4D97-AF65-F5344CB8AC3E}">
        <p14:creationId xmlns:p14="http://schemas.microsoft.com/office/powerpoint/2010/main" val="2831554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FC417-539D-4356-9D17-FBDEF583805D}"/>
              </a:ext>
            </a:extLst>
          </p:cNvPr>
          <p:cNvSpPr>
            <a:spLocks noGrp="1"/>
          </p:cNvSpPr>
          <p:nvPr>
            <p:ph type="title"/>
          </p:nvPr>
        </p:nvSpPr>
        <p:spPr>
          <a:xfrm>
            <a:off x="487991" y="188640"/>
            <a:ext cx="8229600" cy="1066800"/>
          </a:xfrm>
        </p:spPr>
        <p:txBody>
          <a:bodyPr>
            <a:normAutofit/>
          </a:bodyPr>
          <a:lstStyle/>
          <a:p>
            <a:r>
              <a:rPr lang="en-GB" b="1" dirty="0"/>
              <a:t>Positivism</a:t>
            </a:r>
          </a:p>
        </p:txBody>
      </p:sp>
      <p:sp>
        <p:nvSpPr>
          <p:cNvPr id="3" name="Content Placeholder 2">
            <a:extLst>
              <a:ext uri="{FF2B5EF4-FFF2-40B4-BE49-F238E27FC236}">
                <a16:creationId xmlns:a16="http://schemas.microsoft.com/office/drawing/2014/main" id="{2C40F492-B904-4047-B82D-EB33AE628613}"/>
              </a:ext>
            </a:extLst>
          </p:cNvPr>
          <p:cNvSpPr>
            <a:spLocks noGrp="1"/>
          </p:cNvSpPr>
          <p:nvPr>
            <p:ph idx="1"/>
          </p:nvPr>
        </p:nvSpPr>
        <p:spPr>
          <a:xfrm>
            <a:off x="531047" y="2456612"/>
            <a:ext cx="8229600" cy="4325112"/>
          </a:xfrm>
        </p:spPr>
        <p:txBody>
          <a:bodyPr vert="horz" lIns="91440" tIns="45720" rIns="91440" bIns="45720" rtlCol="0" anchor="t">
            <a:noAutofit/>
          </a:bodyPr>
          <a:lstStyle/>
          <a:p>
            <a:pPr>
              <a:buFont typeface="Wingdings" pitchFamily="18" charset="2"/>
              <a:buChar char="q"/>
            </a:pPr>
            <a:r>
              <a:rPr lang="en-GB" sz="2400" dirty="0">
                <a:solidFill>
                  <a:srgbClr val="FFFFFF"/>
                </a:solidFill>
              </a:rPr>
              <a:t>This philosophical paradigm is of the assumption that the social and the natural world can be studied using a similar approach, thereby, providing explanations of a causal nature (Mertens, </a:t>
            </a:r>
            <a:r>
              <a:rPr lang="en-GB" dirty="0">
                <a:solidFill>
                  <a:srgbClr val="FFFFFF"/>
                </a:solidFill>
              </a:rPr>
              <a:t>2023</a:t>
            </a:r>
            <a:r>
              <a:rPr lang="en-GB" sz="2400" dirty="0">
                <a:solidFill>
                  <a:srgbClr val="FFFFFF"/>
                </a:solidFill>
              </a:rPr>
              <a:t>).</a:t>
            </a:r>
            <a:r>
              <a:rPr lang="en-GB" dirty="0">
                <a:solidFill>
                  <a:srgbClr val="FFFFFF"/>
                </a:solidFill>
              </a:rPr>
              <a:t> </a:t>
            </a:r>
            <a:endParaRPr lang="en-US" dirty="0"/>
          </a:p>
          <a:p>
            <a:pPr marL="0" indent="0">
              <a:buNone/>
            </a:pPr>
            <a:endParaRPr lang="en-GB" sz="2400" dirty="0">
              <a:solidFill>
                <a:srgbClr val="FFFFFF"/>
              </a:solidFill>
            </a:endParaRPr>
          </a:p>
          <a:p>
            <a:pPr>
              <a:buFont typeface="Wingdings" pitchFamily="18" charset="2"/>
              <a:buChar char="q"/>
            </a:pPr>
            <a:r>
              <a:rPr lang="en-GB" sz="2400" dirty="0">
                <a:solidFill>
                  <a:srgbClr val="FFFFFF"/>
                </a:solidFill>
              </a:rPr>
              <a:t>Positivists engage in observing and measuring concepts with the intention of evaluating and  predicting their outcomes, </a:t>
            </a:r>
          </a:p>
          <a:p>
            <a:pPr>
              <a:buFont typeface="Wingdings" pitchFamily="18" charset="2"/>
              <a:buChar char="q"/>
            </a:pPr>
            <a:r>
              <a:rPr lang="en-GB" sz="2400" dirty="0">
                <a:solidFill>
                  <a:srgbClr val="FFFFFF"/>
                </a:solidFill>
              </a:rPr>
              <a:t>Thus achieving an objective reality independent of being influenced by the study participants (O'Leary, 2004; Mark, 2010).</a:t>
            </a:r>
            <a:r>
              <a:rPr lang="en-GB" dirty="0">
                <a:solidFill>
                  <a:srgbClr val="FFFFFF"/>
                </a:solidFill>
              </a:rPr>
              <a:t> </a:t>
            </a:r>
            <a:endParaRPr lang="en-GB" sz="2400" dirty="0">
              <a:solidFill>
                <a:srgbClr val="FFFFFF"/>
              </a:solidFill>
            </a:endParaRPr>
          </a:p>
        </p:txBody>
      </p:sp>
    </p:spTree>
    <p:extLst>
      <p:ext uri="{BB962C8B-B14F-4D97-AF65-F5344CB8AC3E}">
        <p14:creationId xmlns:p14="http://schemas.microsoft.com/office/powerpoint/2010/main" val="3417157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C2B2A-3032-45BA-B9A9-49B6503C8621}"/>
              </a:ext>
            </a:extLst>
          </p:cNvPr>
          <p:cNvSpPr>
            <a:spLocks noGrp="1"/>
          </p:cNvSpPr>
          <p:nvPr>
            <p:ph type="title"/>
          </p:nvPr>
        </p:nvSpPr>
        <p:spPr>
          <a:xfrm>
            <a:off x="493789" y="127264"/>
            <a:ext cx="8229600" cy="1066800"/>
          </a:xfrm>
        </p:spPr>
        <p:txBody>
          <a:bodyPr/>
          <a:lstStyle/>
          <a:p>
            <a:pPr algn="ctr"/>
            <a:r>
              <a:rPr lang="en-GB" b="1" dirty="0"/>
              <a:t>Positivism</a:t>
            </a:r>
          </a:p>
        </p:txBody>
      </p:sp>
      <p:sp>
        <p:nvSpPr>
          <p:cNvPr id="3" name="Content Placeholder 2">
            <a:extLst>
              <a:ext uri="{FF2B5EF4-FFF2-40B4-BE49-F238E27FC236}">
                <a16:creationId xmlns:a16="http://schemas.microsoft.com/office/drawing/2014/main" id="{0AB596D5-3556-4F32-B3B5-25980BFF25C6}"/>
              </a:ext>
            </a:extLst>
          </p:cNvPr>
          <p:cNvSpPr>
            <a:spLocks noGrp="1"/>
          </p:cNvSpPr>
          <p:nvPr>
            <p:ph idx="1"/>
          </p:nvPr>
        </p:nvSpPr>
        <p:spPr>
          <a:xfrm>
            <a:off x="493789" y="2728008"/>
            <a:ext cx="8229600" cy="3698811"/>
          </a:xfrm>
        </p:spPr>
        <p:txBody>
          <a:bodyPr vert="horz" lIns="91440" tIns="45720" rIns="91440" bIns="45720" rtlCol="0" anchor="t">
            <a:normAutofit/>
          </a:bodyPr>
          <a:lstStyle/>
          <a:p>
            <a:pPr>
              <a:buFont typeface="Wingdings"/>
              <a:buChar char="q"/>
            </a:pPr>
            <a:r>
              <a:rPr lang="en-GB" dirty="0">
                <a:solidFill>
                  <a:srgbClr val="FFFFFF"/>
                </a:solidFill>
              </a:rPr>
              <a:t>Positivists often use a deductive, top-down research approach, which is regarded as an objective way of solving research problems (</a:t>
            </a:r>
            <a:r>
              <a:rPr lang="en-GB" dirty="0" err="1">
                <a:solidFill>
                  <a:srgbClr val="FFFFFF"/>
                </a:solidFill>
              </a:rPr>
              <a:t>Feilzer</a:t>
            </a:r>
            <a:r>
              <a:rPr lang="en-GB" dirty="0">
                <a:solidFill>
                  <a:srgbClr val="FFFFFF"/>
                </a:solidFill>
              </a:rPr>
              <a:t>, 2010; Mark, 2010). </a:t>
            </a:r>
            <a:endParaRPr lang="en-US"/>
          </a:p>
          <a:p>
            <a:pPr>
              <a:buFont typeface="Wingdings"/>
              <a:buChar char="q"/>
            </a:pPr>
            <a:endParaRPr lang="en-GB" dirty="0">
              <a:solidFill>
                <a:srgbClr val="FFFFFF"/>
              </a:solidFill>
            </a:endParaRPr>
          </a:p>
          <a:p>
            <a:pPr>
              <a:buFont typeface="Wingdings"/>
              <a:buChar char="q"/>
            </a:pPr>
            <a:r>
              <a:rPr lang="en-GB" dirty="0">
                <a:solidFill>
                  <a:srgbClr val="FFFFFF"/>
                </a:solidFill>
              </a:rPr>
              <a:t>The positivist paradigm mostly aligns with the </a:t>
            </a:r>
            <a:r>
              <a:rPr lang="en-GB" b="1" dirty="0">
                <a:solidFill>
                  <a:srgbClr val="FFFFFF"/>
                </a:solidFill>
              </a:rPr>
              <a:t>quantitative methodological approach</a:t>
            </a:r>
            <a:r>
              <a:rPr lang="en-GB" dirty="0">
                <a:solidFill>
                  <a:srgbClr val="FFFFFF"/>
                </a:solidFill>
              </a:rPr>
              <a:t>, which involves the collection of factual data to explore the associations between these facts and how they agree with the findings of other existing research (Mackenzie and Knipe, 2006).</a:t>
            </a:r>
          </a:p>
        </p:txBody>
      </p:sp>
    </p:spTree>
    <p:extLst>
      <p:ext uri="{BB962C8B-B14F-4D97-AF65-F5344CB8AC3E}">
        <p14:creationId xmlns:p14="http://schemas.microsoft.com/office/powerpoint/2010/main" val="1859943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447C2-EEBF-4DF9-BCFE-7DAB7B21E24A}"/>
              </a:ext>
            </a:extLst>
          </p:cNvPr>
          <p:cNvSpPr>
            <a:spLocks noGrp="1"/>
          </p:cNvSpPr>
          <p:nvPr>
            <p:ph type="title"/>
          </p:nvPr>
        </p:nvSpPr>
        <p:spPr>
          <a:xfrm>
            <a:off x="510363" y="386219"/>
            <a:ext cx="8229600" cy="1066800"/>
          </a:xfrm>
        </p:spPr>
        <p:txBody>
          <a:bodyPr/>
          <a:lstStyle/>
          <a:p>
            <a:pPr algn="ctr"/>
            <a:r>
              <a:rPr lang="en-GB" b="1" dirty="0"/>
              <a:t>Interpretivism</a:t>
            </a:r>
          </a:p>
        </p:txBody>
      </p:sp>
      <p:sp>
        <p:nvSpPr>
          <p:cNvPr id="3" name="Content Placeholder 2">
            <a:extLst>
              <a:ext uri="{FF2B5EF4-FFF2-40B4-BE49-F238E27FC236}">
                <a16:creationId xmlns:a16="http://schemas.microsoft.com/office/drawing/2014/main" id="{9D4E58C7-BCEA-42B1-A112-C4DBD776E398}"/>
              </a:ext>
            </a:extLst>
          </p:cNvPr>
          <p:cNvSpPr>
            <a:spLocks noGrp="1"/>
          </p:cNvSpPr>
          <p:nvPr>
            <p:ph idx="1"/>
          </p:nvPr>
        </p:nvSpPr>
        <p:spPr>
          <a:xfrm>
            <a:off x="510363" y="2970212"/>
            <a:ext cx="8229600" cy="3267100"/>
          </a:xfrm>
        </p:spPr>
        <p:txBody>
          <a:bodyPr vert="horz" lIns="91440" tIns="45720" rIns="91440" bIns="45720" rtlCol="0" anchor="t">
            <a:normAutofit fontScale="85000" lnSpcReduction="20000"/>
          </a:bodyPr>
          <a:lstStyle/>
          <a:p>
            <a:pPr>
              <a:buFont typeface="Wingdings"/>
              <a:buChar char="q"/>
            </a:pPr>
            <a:r>
              <a:rPr lang="en-GB" dirty="0">
                <a:solidFill>
                  <a:srgbClr val="FFFFFF"/>
                </a:solidFill>
              </a:rPr>
              <a:t>Interpretivism, also known as </a:t>
            </a:r>
            <a:r>
              <a:rPr lang="en-GB" b="1" dirty="0">
                <a:solidFill>
                  <a:srgbClr val="FFFFFF"/>
                </a:solidFill>
              </a:rPr>
              <a:t>constructivism or subjectivism</a:t>
            </a:r>
            <a:r>
              <a:rPr lang="en-GB" dirty="0">
                <a:solidFill>
                  <a:srgbClr val="FFFFFF"/>
                </a:solidFill>
              </a:rPr>
              <a:t>, is an approach to research that involves the intention to understand peoples’ life experiences (Cohen and Manion, 1994; Mark, 2010).</a:t>
            </a:r>
            <a:endParaRPr lang="en-US" dirty="0"/>
          </a:p>
          <a:p>
            <a:pPr>
              <a:buFont typeface="Wingdings"/>
              <a:buChar char="q"/>
            </a:pPr>
            <a:endParaRPr lang="en-GB" dirty="0">
              <a:solidFill>
                <a:srgbClr val="FFFFFF"/>
              </a:solidFill>
            </a:endParaRPr>
          </a:p>
          <a:p>
            <a:pPr>
              <a:buFont typeface="Wingdings"/>
              <a:buChar char="q"/>
            </a:pPr>
            <a:r>
              <a:rPr lang="en-GB" dirty="0">
                <a:solidFill>
                  <a:srgbClr val="FFFFFF"/>
                </a:solidFill>
              </a:rPr>
              <a:t>It involves the ability to be able to socially construct reality (Mertens, 2005; Mark, 2010).</a:t>
            </a:r>
          </a:p>
          <a:p>
            <a:pPr marL="452120" indent="-342900">
              <a:buFont typeface="Wingdings"/>
              <a:buChar char="q"/>
            </a:pPr>
            <a:endParaRPr lang="en-GB" dirty="0">
              <a:solidFill>
                <a:srgbClr val="FFFFFF"/>
              </a:solidFill>
            </a:endParaRPr>
          </a:p>
          <a:p>
            <a:pPr>
              <a:buFont typeface="Wingdings"/>
              <a:buChar char="q"/>
            </a:pPr>
            <a:r>
              <a:rPr lang="en-GB" dirty="0">
                <a:solidFill>
                  <a:srgbClr val="FFFFFF"/>
                </a:solidFill>
              </a:rPr>
              <a:t>Interpretivists rely on the participants’ perception of the topic being studied, since people’s experiences and the way they perceive things differs from one another, which is mainly due to socialisation (people’s background) (Creswell, 2003). </a:t>
            </a:r>
          </a:p>
        </p:txBody>
      </p:sp>
    </p:spTree>
    <p:extLst>
      <p:ext uri="{BB962C8B-B14F-4D97-AF65-F5344CB8AC3E}">
        <p14:creationId xmlns:p14="http://schemas.microsoft.com/office/powerpoint/2010/main" val="1040731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FD79A-5F7D-4823-BFAC-EB4583F50756}"/>
              </a:ext>
            </a:extLst>
          </p:cNvPr>
          <p:cNvSpPr>
            <a:spLocks noGrp="1"/>
          </p:cNvSpPr>
          <p:nvPr>
            <p:ph type="title"/>
          </p:nvPr>
        </p:nvSpPr>
        <p:spPr>
          <a:xfrm>
            <a:off x="600061" y="429974"/>
            <a:ext cx="8229600" cy="1066800"/>
          </a:xfrm>
        </p:spPr>
        <p:txBody>
          <a:bodyPr/>
          <a:lstStyle/>
          <a:p>
            <a:pPr algn="ctr"/>
            <a:r>
              <a:rPr lang="en-GB" b="1" dirty="0"/>
              <a:t>Interpretivism</a:t>
            </a:r>
          </a:p>
        </p:txBody>
      </p:sp>
      <p:sp>
        <p:nvSpPr>
          <p:cNvPr id="3" name="Content Placeholder 2">
            <a:extLst>
              <a:ext uri="{FF2B5EF4-FFF2-40B4-BE49-F238E27FC236}">
                <a16:creationId xmlns:a16="http://schemas.microsoft.com/office/drawing/2014/main" id="{E66FEA52-5B9A-4CDF-A99E-EACBC14AFD45}"/>
              </a:ext>
            </a:extLst>
          </p:cNvPr>
          <p:cNvSpPr>
            <a:spLocks noGrp="1"/>
          </p:cNvSpPr>
          <p:nvPr>
            <p:ph idx="1"/>
          </p:nvPr>
        </p:nvSpPr>
        <p:spPr>
          <a:xfrm>
            <a:off x="457200" y="2770822"/>
            <a:ext cx="8229600" cy="3479810"/>
          </a:xfrm>
        </p:spPr>
        <p:txBody>
          <a:bodyPr vert="horz" lIns="91440" tIns="45720" rIns="91440" bIns="45720" rtlCol="0" anchor="t">
            <a:normAutofit fontScale="92500" lnSpcReduction="10000"/>
          </a:bodyPr>
          <a:lstStyle/>
          <a:p>
            <a:pPr>
              <a:buFont typeface="Wingdings"/>
              <a:buChar char="q"/>
            </a:pPr>
            <a:r>
              <a:rPr lang="en-GB" dirty="0">
                <a:solidFill>
                  <a:srgbClr val="FFFFFF"/>
                </a:solidFill>
              </a:rPr>
              <a:t>Interpretivists often use an inductive, bottom-up approach to generate or develop a theory during a research process (Creswell, 2003)</a:t>
            </a:r>
            <a:endParaRPr lang="en-US" dirty="0"/>
          </a:p>
          <a:p>
            <a:pPr>
              <a:buFont typeface="Wingdings"/>
              <a:buChar char="q"/>
            </a:pPr>
            <a:endParaRPr lang="en-GB" dirty="0">
              <a:solidFill>
                <a:srgbClr val="FFFFFF"/>
              </a:solidFill>
            </a:endParaRPr>
          </a:p>
          <a:p>
            <a:pPr>
              <a:buFont typeface="Wingdings"/>
              <a:buChar char="q"/>
            </a:pPr>
            <a:r>
              <a:rPr lang="en-GB" dirty="0">
                <a:solidFill>
                  <a:srgbClr val="FFFFFF"/>
                </a:solidFill>
              </a:rPr>
              <a:t>The interpretivists’ paradigm, although applicable to quantitative approach, mostly aligns with the </a:t>
            </a:r>
            <a:r>
              <a:rPr lang="en-GB" b="1" dirty="0">
                <a:solidFill>
                  <a:srgbClr val="FFFFFF"/>
                </a:solidFill>
              </a:rPr>
              <a:t>qualitative methodological approach or the mixed methodological approach</a:t>
            </a:r>
            <a:r>
              <a:rPr lang="en-GB" dirty="0">
                <a:solidFill>
                  <a:srgbClr val="FFFFFF"/>
                </a:solidFill>
              </a:rPr>
              <a:t> that involves the combination of both the qualitative and quantitative methods to complement and support their findings (Mackenzie and Knipe, 2006).</a:t>
            </a:r>
          </a:p>
        </p:txBody>
      </p:sp>
    </p:spTree>
    <p:extLst>
      <p:ext uri="{BB962C8B-B14F-4D97-AF65-F5344CB8AC3E}">
        <p14:creationId xmlns:p14="http://schemas.microsoft.com/office/powerpoint/2010/main" val="1169580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C3870-0AD2-D463-51E9-F919FA56F56D}"/>
              </a:ext>
            </a:extLst>
          </p:cNvPr>
          <p:cNvSpPr>
            <a:spLocks noGrp="1"/>
          </p:cNvSpPr>
          <p:nvPr>
            <p:ph type="title"/>
          </p:nvPr>
        </p:nvSpPr>
        <p:spPr>
          <a:xfrm>
            <a:off x="569807" y="467815"/>
            <a:ext cx="8229600" cy="1066800"/>
          </a:xfrm>
        </p:spPr>
        <p:txBody>
          <a:bodyPr/>
          <a:lstStyle/>
          <a:p>
            <a:pPr algn="ctr"/>
            <a:r>
              <a:rPr lang="en-GB" b="1" dirty="0"/>
              <a:t>Pragmatism</a:t>
            </a:r>
          </a:p>
        </p:txBody>
      </p:sp>
      <p:sp>
        <p:nvSpPr>
          <p:cNvPr id="3" name="Content Placeholder 2">
            <a:extLst>
              <a:ext uri="{FF2B5EF4-FFF2-40B4-BE49-F238E27FC236}">
                <a16:creationId xmlns:a16="http://schemas.microsoft.com/office/drawing/2014/main" id="{2D92BB36-AC55-4D50-193C-FC98DD6C0FEB}"/>
              </a:ext>
            </a:extLst>
          </p:cNvPr>
          <p:cNvSpPr>
            <a:spLocks noGrp="1"/>
          </p:cNvSpPr>
          <p:nvPr>
            <p:ph idx="1"/>
          </p:nvPr>
        </p:nvSpPr>
        <p:spPr>
          <a:xfrm>
            <a:off x="457200" y="2810454"/>
            <a:ext cx="8229600" cy="3333469"/>
          </a:xfrm>
        </p:spPr>
        <p:txBody>
          <a:bodyPr vert="horz" lIns="91440" tIns="45720" rIns="91440" bIns="45720" rtlCol="0" anchor="t">
            <a:normAutofit fontScale="85000" lnSpcReduction="20000"/>
          </a:bodyPr>
          <a:lstStyle/>
          <a:p>
            <a:pPr>
              <a:buClrTx/>
              <a:buFont typeface="Wingdings"/>
              <a:buChar char="q"/>
            </a:pPr>
            <a:r>
              <a:rPr lang="en-GB" sz="2400" dirty="0">
                <a:solidFill>
                  <a:srgbClr val="FFFFFF"/>
                </a:solidFill>
              </a:rPr>
              <a:t>Pragmatism is a paradigm that provides the fundamental theoretical framework for the </a:t>
            </a:r>
            <a:r>
              <a:rPr lang="en-GB" sz="2400" b="1" dirty="0">
                <a:solidFill>
                  <a:srgbClr val="FFFFFF"/>
                </a:solidFill>
              </a:rPr>
              <a:t>mixed-methods approach</a:t>
            </a:r>
            <a:r>
              <a:rPr lang="en-GB" sz="2400" dirty="0">
                <a:solidFill>
                  <a:srgbClr val="FFFFFF"/>
                </a:solidFill>
              </a:rPr>
              <a:t>, where two traditional perspectives (positivist and interpretivist) are combined to achieve a better understanding (</a:t>
            </a:r>
            <a:r>
              <a:rPr lang="en-GB" sz="2400" dirty="0" err="1">
                <a:solidFill>
                  <a:srgbClr val="FFFFFF"/>
                </a:solidFill>
              </a:rPr>
              <a:t>Tashakkori</a:t>
            </a:r>
            <a:r>
              <a:rPr lang="en-GB" sz="2400" dirty="0">
                <a:solidFill>
                  <a:srgbClr val="FFFFFF"/>
                </a:solidFill>
              </a:rPr>
              <a:t> and Teddlie, 2003).</a:t>
            </a:r>
            <a:endParaRPr lang="en-US"/>
          </a:p>
          <a:p>
            <a:pPr marL="452120" indent="-342900">
              <a:buFont typeface="Wingdings"/>
              <a:buChar char="q"/>
            </a:pPr>
            <a:endParaRPr lang="en-GB" sz="2400" dirty="0">
              <a:solidFill>
                <a:srgbClr val="FFFFFF"/>
              </a:solidFill>
            </a:endParaRPr>
          </a:p>
          <a:p>
            <a:pPr>
              <a:buClrTx/>
              <a:buFont typeface="Wingdings"/>
              <a:buChar char="q"/>
            </a:pPr>
            <a:r>
              <a:rPr lang="en-GB" sz="2400" dirty="0">
                <a:solidFill>
                  <a:srgbClr val="FFFFFF"/>
                </a:solidFill>
              </a:rPr>
              <a:t>Pragmatism involves the combination of different worldviews and assumptions that incorporate different data collection and analysis techniques (Creswell, 2003).</a:t>
            </a:r>
          </a:p>
          <a:p>
            <a:pPr marL="452120" indent="-342900">
              <a:buClrTx/>
              <a:buFont typeface="Wingdings"/>
              <a:buChar char="q"/>
            </a:pPr>
            <a:endParaRPr lang="en-GB" sz="2400" dirty="0">
              <a:solidFill>
                <a:srgbClr val="FFFFFF"/>
              </a:solidFill>
            </a:endParaRPr>
          </a:p>
          <a:p>
            <a:pPr>
              <a:buClrTx/>
              <a:buFont typeface="Wingdings"/>
              <a:buChar char="q"/>
            </a:pPr>
            <a:r>
              <a:rPr lang="en-GB" sz="2400" dirty="0">
                <a:solidFill>
                  <a:srgbClr val="FFFFFF"/>
                </a:solidFill>
              </a:rPr>
              <a:t>Therefore, pragmatics utilises both the </a:t>
            </a:r>
            <a:r>
              <a:rPr lang="en-GB" sz="2400" b="1" dirty="0">
                <a:solidFill>
                  <a:srgbClr val="FFFFFF"/>
                </a:solidFill>
              </a:rPr>
              <a:t>qualitative and quantitative</a:t>
            </a:r>
            <a:r>
              <a:rPr lang="en-GB" sz="2400" dirty="0">
                <a:solidFill>
                  <a:srgbClr val="FFFFFF"/>
                </a:solidFill>
              </a:rPr>
              <a:t> mode of data collection to achieve its research objective (Creswell, 2007).</a:t>
            </a:r>
          </a:p>
        </p:txBody>
      </p:sp>
    </p:spTree>
    <p:extLst>
      <p:ext uri="{BB962C8B-B14F-4D97-AF65-F5344CB8AC3E}">
        <p14:creationId xmlns:p14="http://schemas.microsoft.com/office/powerpoint/2010/main" val="1026473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p:txBody>
          <a:bodyPr>
            <a:normAutofit fontScale="90000"/>
          </a:bodyPr>
          <a:lstStyle/>
          <a:p>
            <a:pPr algn="ctr"/>
            <a:r>
              <a:rPr lang="en-GB" i="1" dirty="0"/>
              <a:t>Inductive vs. Deductive Reasoning</a:t>
            </a:r>
          </a:p>
        </p:txBody>
      </p:sp>
      <p:pic>
        <p:nvPicPr>
          <p:cNvPr id="5" name="Online Media 4" title="Deduction vs. Induction (Deductive/Inductive Reasoning): Definition/Meaning, Explanation &amp; Examples">
            <a:hlinkClick r:id="" action="ppaction://media"/>
            <a:extLst>
              <a:ext uri="{FF2B5EF4-FFF2-40B4-BE49-F238E27FC236}">
                <a16:creationId xmlns:a16="http://schemas.microsoft.com/office/drawing/2014/main" id="{9ACBF658-4ACB-180A-174D-617F9ED3C498}"/>
              </a:ext>
            </a:extLst>
          </p:cNvPr>
          <p:cNvPicPr>
            <a:picLocks noGrp="1" noRot="1" noChangeAspect="1"/>
          </p:cNvPicPr>
          <p:nvPr>
            <p:ph idx="1"/>
            <a:videoFile r:link="rId1"/>
          </p:nvPr>
        </p:nvPicPr>
        <p:blipFill>
          <a:blip r:embed="rId3"/>
          <a:stretch>
            <a:fillRect/>
          </a:stretch>
        </p:blipFill>
        <p:spPr>
          <a:xfrm>
            <a:off x="1106488" y="1600200"/>
            <a:ext cx="6931025" cy="3916363"/>
          </a:xfrm>
        </p:spPr>
      </p:pic>
    </p:spTree>
    <p:extLst>
      <p:ext uri="{BB962C8B-B14F-4D97-AF65-F5344CB8AC3E}">
        <p14:creationId xmlns:p14="http://schemas.microsoft.com/office/powerpoint/2010/main" val="4153229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EA34E-18B9-D7A7-37A6-9A68D9BF8F2C}"/>
              </a:ext>
            </a:extLst>
          </p:cNvPr>
          <p:cNvSpPr>
            <a:spLocks noGrp="1"/>
          </p:cNvSpPr>
          <p:nvPr>
            <p:ph type="title"/>
          </p:nvPr>
        </p:nvSpPr>
        <p:spPr/>
        <p:txBody>
          <a:bodyPr>
            <a:normAutofit fontScale="90000"/>
          </a:bodyPr>
          <a:lstStyle/>
          <a:p>
            <a:r>
              <a:rPr lang="en-GB" i="1" dirty="0">
                <a:ea typeface="+mj-lt"/>
                <a:cs typeface="+mj-lt"/>
              </a:rPr>
              <a:t>Inductive vs. Deductive Reasoning</a:t>
            </a:r>
            <a:endParaRPr lang="en-US" dirty="0"/>
          </a:p>
        </p:txBody>
      </p:sp>
      <p:sp>
        <p:nvSpPr>
          <p:cNvPr id="3" name="Content Placeholder 2">
            <a:extLst>
              <a:ext uri="{FF2B5EF4-FFF2-40B4-BE49-F238E27FC236}">
                <a16:creationId xmlns:a16="http://schemas.microsoft.com/office/drawing/2014/main" id="{4B8C6C32-EE7F-6886-28B0-3E9AF83410AE}"/>
              </a:ext>
            </a:extLst>
          </p:cNvPr>
          <p:cNvSpPr>
            <a:spLocks noGrp="1"/>
          </p:cNvSpPr>
          <p:nvPr>
            <p:ph idx="1"/>
          </p:nvPr>
        </p:nvSpPr>
        <p:spPr/>
        <p:txBody>
          <a:bodyPr vert="horz" lIns="91440" tIns="45720" rIns="91440" bIns="45720" rtlCol="0" anchor="t">
            <a:normAutofit fontScale="92500" lnSpcReduction="20000"/>
          </a:bodyPr>
          <a:lstStyle/>
          <a:p>
            <a:r>
              <a:rPr lang="en-GB" dirty="0"/>
              <a:t>Inductive reasoning</a:t>
            </a:r>
          </a:p>
          <a:p>
            <a:pPr lvl="1">
              <a:buFont typeface="Courier New" pitchFamily="34" charset="0"/>
              <a:buChar char="o"/>
            </a:pPr>
            <a:r>
              <a:rPr lang="en-GB" dirty="0"/>
              <a:t>From specific situations/observations to general statement/argument</a:t>
            </a:r>
          </a:p>
          <a:p>
            <a:pPr lvl="1">
              <a:buFont typeface="Courier New" pitchFamily="34" charset="0"/>
              <a:buChar char="o"/>
            </a:pPr>
            <a:r>
              <a:rPr lang="en-GB" dirty="0"/>
              <a:t>Conclusion is only probable</a:t>
            </a:r>
          </a:p>
          <a:p>
            <a:pPr lvl="1">
              <a:buFont typeface="Courier New" pitchFamily="34" charset="0"/>
              <a:buChar char="o"/>
            </a:pPr>
            <a:r>
              <a:rPr lang="en-GB" dirty="0"/>
              <a:t>More confirmatory observations, conclusion is more probable to be true</a:t>
            </a:r>
          </a:p>
          <a:p>
            <a:r>
              <a:rPr lang="en-GB" dirty="0"/>
              <a:t>Deductive reasoning</a:t>
            </a:r>
          </a:p>
          <a:p>
            <a:pPr lvl="1">
              <a:buFont typeface="Courier New" pitchFamily="34" charset="0"/>
              <a:buChar char="o"/>
            </a:pPr>
            <a:r>
              <a:rPr lang="en-GB" dirty="0"/>
              <a:t>From general premises (statements/arguments) to specific situation/observation</a:t>
            </a:r>
          </a:p>
          <a:p>
            <a:pPr lvl="1">
              <a:buFont typeface="Courier New" pitchFamily="34" charset="0"/>
              <a:buChar char="o"/>
            </a:pPr>
            <a:r>
              <a:rPr lang="en-GB" dirty="0"/>
              <a:t>Conclusion is certain, and true if premises are true</a:t>
            </a:r>
          </a:p>
        </p:txBody>
      </p:sp>
    </p:spTree>
    <p:extLst>
      <p:ext uri="{BB962C8B-B14F-4D97-AF65-F5344CB8AC3E}">
        <p14:creationId xmlns:p14="http://schemas.microsoft.com/office/powerpoint/2010/main" val="2027013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ED215-418E-48E4-88B3-E7C5CCD240CD}"/>
              </a:ext>
            </a:extLst>
          </p:cNvPr>
          <p:cNvSpPr>
            <a:spLocks noGrp="1"/>
          </p:cNvSpPr>
          <p:nvPr>
            <p:ph type="title"/>
          </p:nvPr>
        </p:nvSpPr>
        <p:spPr>
          <a:xfrm>
            <a:off x="478465" y="188640"/>
            <a:ext cx="8229600" cy="1066800"/>
          </a:xfrm>
        </p:spPr>
        <p:txBody>
          <a:bodyPr/>
          <a:lstStyle/>
          <a:p>
            <a:pPr algn="ctr"/>
            <a:r>
              <a:rPr lang="en-GB" b="1" dirty="0">
                <a:latin typeface="Arial" panose="020B0604020202020204" pitchFamily="34" charset="0"/>
                <a:cs typeface="Arial" panose="020B0604020202020204" pitchFamily="34" charset="0"/>
              </a:rPr>
              <a:t>Inductive research approach</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FD9006-AF15-4105-A203-508CA9EA8969}"/>
              </a:ext>
            </a:extLst>
          </p:cNvPr>
          <p:cNvSpPr>
            <a:spLocks noGrp="1"/>
          </p:cNvSpPr>
          <p:nvPr>
            <p:ph idx="1"/>
          </p:nvPr>
        </p:nvSpPr>
        <p:spPr>
          <a:xfrm>
            <a:off x="478465" y="1412776"/>
            <a:ext cx="3998303" cy="4325112"/>
          </a:xfrm>
        </p:spPr>
        <p:txBody>
          <a:bodyPr vert="horz" lIns="91440" tIns="45720" rIns="91440" bIns="45720" rtlCol="0" anchor="t">
            <a:normAutofit/>
          </a:bodyPr>
          <a:lstStyle/>
          <a:p>
            <a:r>
              <a:rPr lang="en-GB" sz="1800" b="1" dirty="0">
                <a:latin typeface="Arial"/>
                <a:cs typeface="Arial"/>
              </a:rPr>
              <a:t>Inductive approach </a:t>
            </a:r>
            <a:r>
              <a:rPr lang="en-GB" sz="1800" dirty="0">
                <a:latin typeface="Arial"/>
                <a:cs typeface="Arial"/>
              </a:rPr>
              <a:t>works from specific situation (observation) to general argument (theory), also called a "</a:t>
            </a:r>
            <a:r>
              <a:rPr lang="en-GB" sz="1800" b="1" dirty="0">
                <a:latin typeface="Arial"/>
                <a:cs typeface="Arial"/>
              </a:rPr>
              <a:t>bottom up" </a:t>
            </a:r>
            <a:r>
              <a:rPr lang="en-GB" sz="1800" dirty="0">
                <a:latin typeface="Arial"/>
                <a:cs typeface="Arial"/>
              </a:rPr>
              <a:t>approach.</a:t>
            </a:r>
          </a:p>
          <a:p>
            <a:endParaRPr lang="en-GB" sz="1800">
              <a:latin typeface="Arial"/>
              <a:cs typeface="Arial"/>
            </a:endParaRPr>
          </a:p>
          <a:p>
            <a:r>
              <a:rPr lang="en-GB" sz="1800" dirty="0">
                <a:latin typeface="Arial"/>
                <a:cs typeface="Arial"/>
              </a:rPr>
              <a:t>We begin with specific observations and measures,</a:t>
            </a:r>
          </a:p>
          <a:p>
            <a:r>
              <a:rPr lang="en-GB" sz="1800" dirty="0">
                <a:latin typeface="Arial"/>
                <a:cs typeface="Arial"/>
              </a:rPr>
              <a:t>detect pattern and regularity,</a:t>
            </a:r>
            <a:endParaRPr lang="en-GB" sz="1800">
              <a:latin typeface="Arial"/>
              <a:cs typeface="Arial"/>
            </a:endParaRPr>
          </a:p>
          <a:p>
            <a:r>
              <a:rPr lang="en-GB" sz="1800" dirty="0">
                <a:latin typeface="Arial"/>
                <a:cs typeface="Arial"/>
              </a:rPr>
              <a:t>formulate tentative hypothesis that we can further explore,</a:t>
            </a:r>
          </a:p>
          <a:p>
            <a:r>
              <a:rPr lang="en-GB" sz="1800" dirty="0">
                <a:latin typeface="Arial"/>
                <a:cs typeface="Arial"/>
              </a:rPr>
              <a:t>and finally end up developing some general conclusions or theories.</a:t>
            </a:r>
            <a:endParaRPr lang="en-GB" sz="1800">
              <a:latin typeface="Arial"/>
              <a:cs typeface="Arial"/>
            </a:endParaRPr>
          </a:p>
        </p:txBody>
      </p:sp>
      <p:pic>
        <p:nvPicPr>
          <p:cNvPr id="4" name="Content Placeholder 4" descr="A screenshot of a computer&#10;&#10;Description automatically generated with low confidence">
            <a:extLst>
              <a:ext uri="{FF2B5EF4-FFF2-40B4-BE49-F238E27FC236}">
                <a16:creationId xmlns:a16="http://schemas.microsoft.com/office/drawing/2014/main" id="{A58D22C4-EE41-4AEC-93A3-66235C2A88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9630" y="1678826"/>
            <a:ext cx="4258014" cy="2233845"/>
          </a:xfrm>
          <a:prstGeom prst="rect">
            <a:avLst/>
          </a:prstGeom>
        </p:spPr>
      </p:pic>
      <p:pic>
        <p:nvPicPr>
          <p:cNvPr id="5" name="Picture 4" descr="A boat in the water&#10;&#10;Description automatically generated">
            <a:extLst>
              <a:ext uri="{FF2B5EF4-FFF2-40B4-BE49-F238E27FC236}">
                <a16:creationId xmlns:a16="http://schemas.microsoft.com/office/drawing/2014/main" id="{68845DA7-4AFA-3077-A516-E55D8DFF8A3F}"/>
              </a:ext>
            </a:extLst>
          </p:cNvPr>
          <p:cNvPicPr>
            <a:picLocks noChangeAspect="1"/>
          </p:cNvPicPr>
          <p:nvPr/>
        </p:nvPicPr>
        <p:blipFill>
          <a:blip r:embed="rId3"/>
          <a:stretch>
            <a:fillRect/>
          </a:stretch>
        </p:blipFill>
        <p:spPr>
          <a:xfrm>
            <a:off x="6519496" y="4739053"/>
            <a:ext cx="808893" cy="808893"/>
          </a:xfrm>
          <a:prstGeom prst="rect">
            <a:avLst/>
          </a:prstGeom>
        </p:spPr>
      </p:pic>
    </p:spTree>
    <p:extLst>
      <p:ext uri="{BB962C8B-B14F-4D97-AF65-F5344CB8AC3E}">
        <p14:creationId xmlns:p14="http://schemas.microsoft.com/office/powerpoint/2010/main" val="2588740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43352-9BEA-45AA-ACDE-B6B9469D345A}"/>
              </a:ext>
            </a:extLst>
          </p:cNvPr>
          <p:cNvSpPr>
            <a:spLocks noGrp="1"/>
          </p:cNvSpPr>
          <p:nvPr>
            <p:ph type="title"/>
          </p:nvPr>
        </p:nvSpPr>
        <p:spPr>
          <a:xfrm>
            <a:off x="457200" y="274638"/>
            <a:ext cx="8229600" cy="1143000"/>
          </a:xfrm>
        </p:spPr>
        <p:txBody>
          <a:bodyPr anchor="ctr">
            <a:normAutofit/>
          </a:bodyPr>
          <a:lstStyle/>
          <a:p>
            <a:r>
              <a:rPr lang="en-GB" b="1">
                <a:latin typeface="Arial"/>
                <a:cs typeface="Arial"/>
              </a:rPr>
              <a:t>Deductive research approach </a:t>
            </a:r>
            <a:endParaRPr lang="en-GB">
              <a:latin typeface="Arial"/>
              <a:cs typeface="Arial"/>
            </a:endParaRPr>
          </a:p>
        </p:txBody>
      </p:sp>
      <p:sp>
        <p:nvSpPr>
          <p:cNvPr id="3" name="Content Placeholder 2">
            <a:extLst>
              <a:ext uri="{FF2B5EF4-FFF2-40B4-BE49-F238E27FC236}">
                <a16:creationId xmlns:a16="http://schemas.microsoft.com/office/drawing/2014/main" id="{8B0F20EC-9D8C-42E1-955A-A070E3299297}"/>
              </a:ext>
            </a:extLst>
          </p:cNvPr>
          <p:cNvSpPr>
            <a:spLocks noGrp="1"/>
          </p:cNvSpPr>
          <p:nvPr>
            <p:ph sz="half" idx="1"/>
          </p:nvPr>
        </p:nvSpPr>
        <p:spPr>
          <a:xfrm>
            <a:off x="347297" y="1600201"/>
            <a:ext cx="4412272" cy="3989040"/>
          </a:xfrm>
        </p:spPr>
        <p:txBody>
          <a:bodyPr vert="horz" lIns="91440" tIns="45720" rIns="91440" bIns="45720" rtlCol="0" anchor="t">
            <a:noAutofit/>
          </a:bodyPr>
          <a:lstStyle/>
          <a:p>
            <a:pPr>
              <a:lnSpc>
                <a:spcPct val="90000"/>
              </a:lnSpc>
            </a:pPr>
            <a:r>
              <a:rPr lang="en-GB" sz="1800" b="1" dirty="0">
                <a:latin typeface="Arial"/>
                <a:cs typeface="Arial"/>
              </a:rPr>
              <a:t>Deductive reasoning </a:t>
            </a:r>
            <a:r>
              <a:rPr lang="en-GB" sz="1800" dirty="0">
                <a:latin typeface="Arial"/>
                <a:cs typeface="Arial"/>
              </a:rPr>
              <a:t>works from general argument (theory) to specific situation (observation), also called a </a:t>
            </a:r>
            <a:r>
              <a:rPr lang="en-GB" sz="1800" b="1" dirty="0">
                <a:latin typeface="Arial"/>
                <a:cs typeface="Arial"/>
              </a:rPr>
              <a:t>“top-down” </a:t>
            </a:r>
            <a:r>
              <a:rPr lang="en-GB" sz="1800" dirty="0">
                <a:latin typeface="Arial"/>
                <a:cs typeface="Arial"/>
              </a:rPr>
              <a:t>approach.</a:t>
            </a:r>
            <a:endParaRPr lang="en-US" sz="1800">
              <a:latin typeface="Arial"/>
              <a:cs typeface="Arial"/>
            </a:endParaRPr>
          </a:p>
          <a:p>
            <a:pPr>
              <a:lnSpc>
                <a:spcPct val="90000"/>
              </a:lnSpc>
            </a:pPr>
            <a:endParaRPr lang="en-GB" sz="1800">
              <a:latin typeface="Arial"/>
              <a:cs typeface="Arial"/>
            </a:endParaRPr>
          </a:p>
          <a:p>
            <a:pPr>
              <a:lnSpc>
                <a:spcPct val="90000"/>
              </a:lnSpc>
            </a:pPr>
            <a:r>
              <a:rPr lang="en-GB" sz="1800" dirty="0">
                <a:latin typeface="Arial"/>
                <a:cs typeface="Arial"/>
              </a:rPr>
              <a:t>We begin with thinking up a theory about our topic of interest, </a:t>
            </a:r>
          </a:p>
          <a:p>
            <a:pPr>
              <a:lnSpc>
                <a:spcPct val="90000"/>
              </a:lnSpc>
            </a:pPr>
            <a:r>
              <a:rPr lang="en-GB" sz="1800" dirty="0">
                <a:latin typeface="Arial"/>
                <a:cs typeface="Arial"/>
              </a:rPr>
              <a:t>then deduce specific hypothesis that we can test,</a:t>
            </a:r>
          </a:p>
          <a:p>
            <a:pPr>
              <a:lnSpc>
                <a:spcPct val="90000"/>
              </a:lnSpc>
            </a:pPr>
            <a:r>
              <a:rPr lang="en-GB" sz="1800" dirty="0">
                <a:latin typeface="Arial"/>
                <a:cs typeface="Arial"/>
              </a:rPr>
              <a:t>then bring us to specific observations to address the hypothesis, </a:t>
            </a:r>
          </a:p>
          <a:p>
            <a:pPr>
              <a:lnSpc>
                <a:spcPct val="90000"/>
              </a:lnSpc>
            </a:pPr>
            <a:r>
              <a:rPr lang="en-GB" sz="1800" dirty="0">
                <a:latin typeface="Arial"/>
                <a:cs typeface="Arial"/>
              </a:rPr>
              <a:t>and ultimately leads us to confirm (or reject) the original theory.</a:t>
            </a:r>
          </a:p>
        </p:txBody>
      </p:sp>
      <p:pic>
        <p:nvPicPr>
          <p:cNvPr id="5" name="Content Placeholder 4" descr="A screenshot of a computer&#10;&#10;Description automatically generated with low confidence">
            <a:extLst>
              <a:ext uri="{FF2B5EF4-FFF2-40B4-BE49-F238E27FC236}">
                <a16:creationId xmlns:a16="http://schemas.microsoft.com/office/drawing/2014/main" id="{6EA3148E-2169-3052-1038-08692F623D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8008" y="2214922"/>
            <a:ext cx="4038600" cy="1726501"/>
          </a:xfrm>
          <a:prstGeom prst="rect">
            <a:avLst/>
          </a:prstGeom>
          <a:noFill/>
        </p:spPr>
      </p:pic>
      <p:pic>
        <p:nvPicPr>
          <p:cNvPr id="4" name="Picture 3" descr="A cartoon characters holding up a sign&#10;&#10;Description automatically generated">
            <a:extLst>
              <a:ext uri="{FF2B5EF4-FFF2-40B4-BE49-F238E27FC236}">
                <a16:creationId xmlns:a16="http://schemas.microsoft.com/office/drawing/2014/main" id="{93C51437-A3EC-2D23-7D1A-E687DFB85AD1}"/>
              </a:ext>
            </a:extLst>
          </p:cNvPr>
          <p:cNvPicPr>
            <a:picLocks noChangeAspect="1"/>
          </p:cNvPicPr>
          <p:nvPr/>
        </p:nvPicPr>
        <p:blipFill>
          <a:blip r:embed="rId3"/>
          <a:stretch>
            <a:fillRect/>
          </a:stretch>
        </p:blipFill>
        <p:spPr>
          <a:xfrm>
            <a:off x="6387611" y="4741258"/>
            <a:ext cx="1611191" cy="804483"/>
          </a:xfrm>
          <a:prstGeom prst="rect">
            <a:avLst/>
          </a:prstGeom>
        </p:spPr>
      </p:pic>
    </p:spTree>
    <p:extLst>
      <p:ext uri="{BB962C8B-B14F-4D97-AF65-F5344CB8AC3E}">
        <p14:creationId xmlns:p14="http://schemas.microsoft.com/office/powerpoint/2010/main" val="2948777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4437-9893-403E-8874-9DF265BE235E}"/>
              </a:ext>
            </a:extLst>
          </p:cNvPr>
          <p:cNvSpPr>
            <a:spLocks noGrp="1"/>
          </p:cNvSpPr>
          <p:nvPr>
            <p:ph type="title"/>
          </p:nvPr>
        </p:nvSpPr>
        <p:spPr>
          <a:xfrm>
            <a:off x="162146" y="188640"/>
            <a:ext cx="8819707" cy="994169"/>
          </a:xfrm>
        </p:spPr>
        <p:txBody>
          <a:bodyPr>
            <a:normAutofit/>
          </a:bodyPr>
          <a:lstStyle/>
          <a:p>
            <a:r>
              <a:rPr lang="en-GB" sz="3000" b="1" dirty="0">
                <a:latin typeface="Arial"/>
                <a:cs typeface="Arial"/>
              </a:rPr>
              <a:t>Inductive vs. Deductive Approach</a:t>
            </a:r>
          </a:p>
        </p:txBody>
      </p:sp>
      <p:sp>
        <p:nvSpPr>
          <p:cNvPr id="3" name="Content Placeholder 2">
            <a:extLst>
              <a:ext uri="{FF2B5EF4-FFF2-40B4-BE49-F238E27FC236}">
                <a16:creationId xmlns:a16="http://schemas.microsoft.com/office/drawing/2014/main" id="{776D7853-4266-4722-BBCB-045824471067}"/>
              </a:ext>
            </a:extLst>
          </p:cNvPr>
          <p:cNvSpPr>
            <a:spLocks noGrp="1"/>
          </p:cNvSpPr>
          <p:nvPr>
            <p:ph idx="1"/>
          </p:nvPr>
        </p:nvSpPr>
        <p:spPr>
          <a:xfrm>
            <a:off x="628649" y="1340768"/>
            <a:ext cx="7886700" cy="4607258"/>
          </a:xfrm>
        </p:spPr>
        <p:txBody>
          <a:bodyPr vert="horz" lIns="91440" tIns="45720" rIns="91440" bIns="45720" rtlCol="0" anchor="t">
            <a:normAutofit/>
          </a:bodyPr>
          <a:lstStyle/>
          <a:p>
            <a:pPr>
              <a:buFont typeface="Wingdings" panose="05000000000000000000" pitchFamily="2" charset="2"/>
              <a:buChar char="§"/>
            </a:pPr>
            <a:r>
              <a:rPr lang="en-GB" sz="2700" dirty="0">
                <a:latin typeface="Arial" panose="020B0604020202020204" pitchFamily="34" charset="0"/>
                <a:cs typeface="Arial" panose="020B0604020202020204" pitchFamily="34" charset="0"/>
              </a:rPr>
              <a:t>These two methods of reasoning have a very different “feel” to them when you are conducting research.</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Inductive reasoning, by its very nature, is more </a:t>
            </a:r>
            <a:r>
              <a:rPr lang="en-GB" sz="2700" b="1" dirty="0">
                <a:latin typeface="Arial" panose="020B0604020202020204" pitchFamily="34" charset="0"/>
                <a:cs typeface="Arial" panose="020B0604020202020204" pitchFamily="34" charset="0"/>
              </a:rPr>
              <a:t>open-ended</a:t>
            </a:r>
            <a:r>
              <a:rPr lang="en-GB" sz="2700" dirty="0">
                <a:latin typeface="Arial" panose="020B0604020202020204" pitchFamily="34" charset="0"/>
                <a:cs typeface="Arial" panose="020B0604020202020204" pitchFamily="34" charset="0"/>
              </a:rPr>
              <a:t> and </a:t>
            </a:r>
            <a:r>
              <a:rPr lang="en-GB" sz="2700" b="1" dirty="0">
                <a:latin typeface="Arial" panose="020B0604020202020204" pitchFamily="34" charset="0"/>
                <a:cs typeface="Arial" panose="020B0604020202020204" pitchFamily="34" charset="0"/>
              </a:rPr>
              <a:t>exploratory</a:t>
            </a:r>
            <a:r>
              <a:rPr lang="en-GB" sz="2700" dirty="0">
                <a:latin typeface="Arial" panose="020B0604020202020204" pitchFamily="34" charset="0"/>
                <a:cs typeface="Arial" panose="020B0604020202020204" pitchFamily="34" charset="0"/>
              </a:rPr>
              <a:t>, especially at the beginning. </a:t>
            </a:r>
          </a:p>
          <a:p>
            <a:pPr>
              <a:buFont typeface="Wingdings" panose="05000000000000000000" pitchFamily="2" charset="2"/>
              <a:buChar char="§"/>
            </a:pPr>
            <a:r>
              <a:rPr lang="en-GB" sz="2700" dirty="0">
                <a:latin typeface="Arial"/>
                <a:cs typeface="Arial"/>
              </a:rPr>
              <a:t>Deductive reasoning is more specific in nature and is concerned with </a:t>
            </a:r>
            <a:r>
              <a:rPr lang="en-GB" sz="2700" b="1" dirty="0">
                <a:latin typeface="Arial"/>
                <a:cs typeface="Arial"/>
              </a:rPr>
              <a:t>testing</a:t>
            </a:r>
            <a:r>
              <a:rPr lang="en-GB" sz="2700" dirty="0">
                <a:latin typeface="Arial"/>
                <a:cs typeface="Arial"/>
              </a:rPr>
              <a:t> or </a:t>
            </a:r>
            <a:r>
              <a:rPr lang="en-GB" sz="2700" b="1" dirty="0">
                <a:latin typeface="Arial"/>
                <a:cs typeface="Arial"/>
              </a:rPr>
              <a:t>confirming hypotheses. </a:t>
            </a:r>
            <a:endParaRPr lang="en-GB" sz="27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83341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4EBD614-A118-758D-7118-E30AC7F0D0F1}"/>
              </a:ext>
            </a:extLst>
          </p:cNvPr>
          <p:cNvSpPr txBox="1"/>
          <p:nvPr/>
        </p:nvSpPr>
        <p:spPr>
          <a:xfrm>
            <a:off x="1947497" y="5233621"/>
            <a:ext cx="594140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Source: </a:t>
            </a:r>
            <a:r>
              <a:rPr lang="en-US" sz="1400" dirty="0">
                <a:hlinkClick r:id="rId2"/>
              </a:rPr>
              <a:t>https://www.scribbr.com/methodology/inductive-deductive-reasoning/</a:t>
            </a:r>
            <a:r>
              <a:rPr lang="en-US" sz="1400" dirty="0"/>
              <a:t> </a:t>
            </a:r>
            <a:endParaRPr lang="en-US" dirty="0"/>
          </a:p>
        </p:txBody>
      </p:sp>
      <p:pic>
        <p:nvPicPr>
          <p:cNvPr id="7" name="Picture 6" descr="A diagram of a scientific experiment&#10;&#10;Description automatically generated">
            <a:extLst>
              <a:ext uri="{FF2B5EF4-FFF2-40B4-BE49-F238E27FC236}">
                <a16:creationId xmlns:a16="http://schemas.microsoft.com/office/drawing/2014/main" id="{86DAB66E-2F69-46E7-8952-B6AB8D14E8D0}"/>
              </a:ext>
            </a:extLst>
          </p:cNvPr>
          <p:cNvPicPr>
            <a:picLocks noChangeAspect="1"/>
          </p:cNvPicPr>
          <p:nvPr/>
        </p:nvPicPr>
        <p:blipFill>
          <a:blip r:embed="rId3"/>
          <a:stretch>
            <a:fillRect/>
          </a:stretch>
        </p:blipFill>
        <p:spPr>
          <a:xfrm>
            <a:off x="0" y="355508"/>
            <a:ext cx="9144000" cy="4344560"/>
          </a:xfrm>
          <a:prstGeom prst="rect">
            <a:avLst/>
          </a:prstGeom>
        </p:spPr>
      </p:pic>
      <p:sp>
        <p:nvSpPr>
          <p:cNvPr id="9" name="Speech Bubble: Rectangle 8">
            <a:extLst>
              <a:ext uri="{FF2B5EF4-FFF2-40B4-BE49-F238E27FC236}">
                <a16:creationId xmlns:a16="http://schemas.microsoft.com/office/drawing/2014/main" id="{13C1F395-35A6-549B-8E10-7405E7DF5E4E}"/>
              </a:ext>
            </a:extLst>
          </p:cNvPr>
          <p:cNvSpPr/>
          <p:nvPr/>
        </p:nvSpPr>
        <p:spPr>
          <a:xfrm>
            <a:off x="7278963" y="945172"/>
            <a:ext cx="1470010" cy="1000125"/>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000000"/>
                </a:solidFill>
                <a:ea typeface="+mn-lt"/>
                <a:cs typeface="+mn-lt"/>
              </a:rPr>
              <a:t>Quantitative or Qualitative</a:t>
            </a:r>
            <a:endParaRPr lang="en-US" dirty="0"/>
          </a:p>
        </p:txBody>
      </p:sp>
      <p:sp>
        <p:nvSpPr>
          <p:cNvPr id="10" name="Speech Bubble: Rectangle 9">
            <a:extLst>
              <a:ext uri="{FF2B5EF4-FFF2-40B4-BE49-F238E27FC236}">
                <a16:creationId xmlns:a16="http://schemas.microsoft.com/office/drawing/2014/main" id="{C665A812-0BD2-ED24-FDFD-1BCA23C9650C}"/>
              </a:ext>
            </a:extLst>
          </p:cNvPr>
          <p:cNvSpPr/>
          <p:nvPr/>
        </p:nvSpPr>
        <p:spPr>
          <a:xfrm>
            <a:off x="142873" y="1989258"/>
            <a:ext cx="1496136" cy="1000125"/>
          </a:xfrm>
          <a:prstGeom prst="wedgeRectCallou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rgbClr val="000000"/>
                </a:solidFill>
                <a:ea typeface="+mn-lt"/>
                <a:cs typeface="+mn-lt"/>
              </a:rPr>
              <a:t>Quantitative</a:t>
            </a:r>
            <a:endParaRPr lang="en-GB" dirty="0">
              <a:solidFill>
                <a:srgbClr val="000000"/>
              </a:solidFill>
            </a:endParaRPr>
          </a:p>
        </p:txBody>
      </p:sp>
    </p:spTree>
    <p:extLst>
      <p:ext uri="{BB962C8B-B14F-4D97-AF65-F5344CB8AC3E}">
        <p14:creationId xmlns:p14="http://schemas.microsoft.com/office/powerpoint/2010/main" val="1212658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ED8083-565F-474C-9466-1BB026204632}"/>
              </a:ext>
            </a:extLst>
          </p:cNvPr>
          <p:cNvSpPr>
            <a:spLocks noGrp="1"/>
          </p:cNvSpPr>
          <p:nvPr>
            <p:ph idx="1"/>
          </p:nvPr>
        </p:nvSpPr>
        <p:spPr>
          <a:xfrm>
            <a:off x="456127" y="995141"/>
            <a:ext cx="8229600" cy="4325112"/>
          </a:xfrm>
        </p:spPr>
        <p:txBody>
          <a:bodyPr vert="horz" lIns="91440" tIns="45720" rIns="91440" bIns="45720" rtlCol="0" anchor="t">
            <a:noAutofit/>
          </a:bodyPr>
          <a:lstStyle/>
          <a:p>
            <a:r>
              <a:rPr lang="en-GB" sz="2700">
                <a:latin typeface="Arial"/>
                <a:cs typeface="Arial"/>
              </a:rPr>
              <a:t>Most social research involves both inductive and deductive reasoning processes at some time in the project.</a:t>
            </a:r>
            <a:endParaRPr lang="en-US" sz="2700">
              <a:latin typeface="Arial"/>
              <a:cs typeface="Arial"/>
            </a:endParaRPr>
          </a:p>
          <a:p>
            <a:r>
              <a:rPr lang="en-GB" sz="2700" dirty="0">
                <a:latin typeface="Arial"/>
                <a:cs typeface="Arial"/>
              </a:rPr>
              <a:t>Even though a particular study may look like it is purely deductive (e.g. experimental design), the researcher may observe patterns in the data that lead them to develop new theories / modify existing ones (particularly when data does not match expectation).</a:t>
            </a:r>
          </a:p>
          <a:p>
            <a:endParaRPr lang="en-GB" sz="2700" dirty="0">
              <a:latin typeface="Arial"/>
              <a:cs typeface="Arial"/>
            </a:endParaRPr>
          </a:p>
        </p:txBody>
      </p:sp>
    </p:spTree>
    <p:extLst>
      <p:ext uri="{BB962C8B-B14F-4D97-AF65-F5344CB8AC3E}">
        <p14:creationId xmlns:p14="http://schemas.microsoft.com/office/powerpoint/2010/main" val="4265882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1916832"/>
            <a:ext cx="8204448" cy="2027837"/>
          </a:xfrm>
        </p:spPr>
        <p:txBody>
          <a:bodyPr>
            <a:normAutofit/>
          </a:bodyPr>
          <a:lstStyle/>
          <a:p>
            <a:pPr algn="ctr"/>
            <a:r>
              <a:rPr lang="en-GB" i="1" dirty="0"/>
              <a:t>Key </a:t>
            </a:r>
            <a:r>
              <a:rPr lang="en-GB" altLang="ja-JP" i="1" dirty="0"/>
              <a:t>concepts in quantitative </a:t>
            </a:r>
            <a:r>
              <a:rPr lang="en-GB" i="1" dirty="0"/>
              <a:t>Research</a:t>
            </a:r>
          </a:p>
        </p:txBody>
      </p:sp>
    </p:spTree>
    <p:extLst>
      <p:ext uri="{BB962C8B-B14F-4D97-AF65-F5344CB8AC3E}">
        <p14:creationId xmlns:p14="http://schemas.microsoft.com/office/powerpoint/2010/main" val="8958877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5E966-BB70-4586-9991-8CA99DB8D83B}"/>
              </a:ext>
            </a:extLst>
          </p:cNvPr>
          <p:cNvSpPr>
            <a:spLocks noGrp="1"/>
          </p:cNvSpPr>
          <p:nvPr>
            <p:ph type="title"/>
          </p:nvPr>
        </p:nvSpPr>
        <p:spPr>
          <a:xfrm>
            <a:off x="457200" y="293527"/>
            <a:ext cx="8229600" cy="1066800"/>
          </a:xfrm>
        </p:spPr>
        <p:txBody>
          <a:bodyPr>
            <a:normAutofit fontScale="90000"/>
          </a:bodyPr>
          <a:lstStyle/>
          <a:p>
            <a:r>
              <a:rPr lang="en-GB" b="1" dirty="0"/>
              <a:t>Theoretical /conceptual framework </a:t>
            </a:r>
          </a:p>
        </p:txBody>
      </p:sp>
      <p:sp>
        <p:nvSpPr>
          <p:cNvPr id="3" name="Content Placeholder 2">
            <a:extLst>
              <a:ext uri="{FF2B5EF4-FFF2-40B4-BE49-F238E27FC236}">
                <a16:creationId xmlns:a16="http://schemas.microsoft.com/office/drawing/2014/main" id="{4BFE2922-00D1-4350-895C-CAD0EDB75F67}"/>
              </a:ext>
            </a:extLst>
          </p:cNvPr>
          <p:cNvSpPr>
            <a:spLocks noGrp="1"/>
          </p:cNvSpPr>
          <p:nvPr>
            <p:ph idx="1"/>
          </p:nvPr>
        </p:nvSpPr>
        <p:spPr>
          <a:xfrm>
            <a:off x="539552" y="1484784"/>
            <a:ext cx="8229600" cy="4325112"/>
          </a:xfrm>
        </p:spPr>
        <p:txBody>
          <a:bodyPr>
            <a:normAutofit fontScale="85000" lnSpcReduction="20000"/>
          </a:bodyPr>
          <a:lstStyle/>
          <a:p>
            <a:r>
              <a:rPr lang="en-GB" dirty="0"/>
              <a:t>Theoretical framework is defined as a structure that demonstrates the processes that help to understand a research phenomenon, thereby highlighting the researcher’s assumptions and philosophical views in solving a research problem (Polit and Beck, 2010). </a:t>
            </a:r>
          </a:p>
          <a:p>
            <a:pPr marL="109728" indent="0">
              <a:buNone/>
            </a:pPr>
            <a:endParaRPr lang="en-GB" dirty="0"/>
          </a:p>
          <a:p>
            <a:r>
              <a:rPr lang="en-GB" dirty="0"/>
              <a:t>This theoretical framework influences the knowledge and interpretation of a study, and guides the principle that drives the intention, motivation and expectation of a research study (Mackenzie and Knipe, 2006).</a:t>
            </a:r>
          </a:p>
        </p:txBody>
      </p:sp>
    </p:spTree>
    <p:extLst>
      <p:ext uri="{BB962C8B-B14F-4D97-AF65-F5344CB8AC3E}">
        <p14:creationId xmlns:p14="http://schemas.microsoft.com/office/powerpoint/2010/main" val="29397788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76F2-01AA-3754-5A24-1891D511C626}"/>
              </a:ext>
            </a:extLst>
          </p:cNvPr>
          <p:cNvSpPr>
            <a:spLocks noGrp="1"/>
          </p:cNvSpPr>
          <p:nvPr>
            <p:ph type="title"/>
          </p:nvPr>
        </p:nvSpPr>
        <p:spPr>
          <a:xfrm>
            <a:off x="457200" y="274638"/>
            <a:ext cx="8229600" cy="1143000"/>
          </a:xfrm>
        </p:spPr>
        <p:txBody>
          <a:bodyPr anchor="ctr">
            <a:normAutofit/>
          </a:bodyPr>
          <a:lstStyle/>
          <a:p>
            <a:r>
              <a:rPr lang="en-GB" dirty="0"/>
              <a:t>Example</a:t>
            </a:r>
          </a:p>
        </p:txBody>
      </p:sp>
      <p:sp>
        <p:nvSpPr>
          <p:cNvPr id="9" name="Content Placeholder 2">
            <a:extLst>
              <a:ext uri="{FF2B5EF4-FFF2-40B4-BE49-F238E27FC236}">
                <a16:creationId xmlns:a16="http://schemas.microsoft.com/office/drawing/2014/main" id="{7B1317EE-9DAA-757E-6068-72850C43CA04}"/>
              </a:ext>
            </a:extLst>
          </p:cNvPr>
          <p:cNvSpPr>
            <a:spLocks noGrp="1"/>
          </p:cNvSpPr>
          <p:nvPr>
            <p:ph sz="half" idx="1"/>
          </p:nvPr>
        </p:nvSpPr>
        <p:spPr>
          <a:xfrm>
            <a:off x="1073063" y="5253626"/>
            <a:ext cx="7618956" cy="502630"/>
          </a:xfrm>
        </p:spPr>
        <p:txBody>
          <a:bodyPr vert="horz" lIns="91440" tIns="45720" rIns="91440" bIns="45720" rtlCol="0" anchor="t">
            <a:noAutofit/>
          </a:bodyPr>
          <a:lstStyle/>
          <a:p>
            <a:pPr marL="0" indent="0">
              <a:buNone/>
            </a:pPr>
            <a:r>
              <a:rPr lang="en-US" sz="1200" dirty="0" err="1">
                <a:solidFill>
                  <a:srgbClr val="000000"/>
                </a:solidFill>
                <a:ea typeface="+mn-lt"/>
                <a:cs typeface="+mn-lt"/>
              </a:rPr>
              <a:t>DeLone</a:t>
            </a:r>
            <a:r>
              <a:rPr lang="en-US" sz="1200" dirty="0">
                <a:solidFill>
                  <a:srgbClr val="000000"/>
                </a:solidFill>
                <a:ea typeface="+mn-lt"/>
                <a:cs typeface="+mn-lt"/>
              </a:rPr>
              <a:t>, W.H. and McLean, E.R., 2003. The </a:t>
            </a:r>
            <a:r>
              <a:rPr lang="en-US" sz="1200" dirty="0" err="1">
                <a:solidFill>
                  <a:srgbClr val="000000"/>
                </a:solidFill>
                <a:ea typeface="+mn-lt"/>
                <a:cs typeface="+mn-lt"/>
              </a:rPr>
              <a:t>DeLone</a:t>
            </a:r>
            <a:r>
              <a:rPr lang="en-US" sz="1200" dirty="0">
                <a:solidFill>
                  <a:srgbClr val="000000"/>
                </a:solidFill>
                <a:ea typeface="+mn-lt"/>
                <a:cs typeface="+mn-lt"/>
              </a:rPr>
              <a:t> and McLean model of information systems success: a ten-year update. </a:t>
            </a:r>
            <a:r>
              <a:rPr lang="en-US" sz="1200" i="1" dirty="0">
                <a:solidFill>
                  <a:srgbClr val="000000"/>
                </a:solidFill>
                <a:ea typeface="+mn-lt"/>
                <a:cs typeface="+mn-lt"/>
              </a:rPr>
              <a:t>Journal of management information systems</a:t>
            </a:r>
            <a:r>
              <a:rPr lang="en-US" sz="1200" dirty="0">
                <a:solidFill>
                  <a:srgbClr val="000000"/>
                </a:solidFill>
                <a:ea typeface="+mn-lt"/>
                <a:cs typeface="+mn-lt"/>
              </a:rPr>
              <a:t>, </a:t>
            </a:r>
            <a:r>
              <a:rPr lang="en-US" sz="1200" i="1" dirty="0">
                <a:solidFill>
                  <a:srgbClr val="000000"/>
                </a:solidFill>
                <a:ea typeface="+mn-lt"/>
                <a:cs typeface="+mn-lt"/>
              </a:rPr>
              <a:t>19</a:t>
            </a:r>
            <a:r>
              <a:rPr lang="en-US" sz="1200" dirty="0">
                <a:solidFill>
                  <a:srgbClr val="000000"/>
                </a:solidFill>
                <a:ea typeface="+mn-lt"/>
                <a:cs typeface="+mn-lt"/>
              </a:rPr>
              <a:t>(4), pp.9-30</a:t>
            </a:r>
            <a:r>
              <a:rPr lang="en-US" sz="1200" dirty="0">
                <a:solidFill>
                  <a:srgbClr val="000000"/>
                </a:solidFill>
                <a:latin typeface="Myriad Pro"/>
                <a:cs typeface="Arial"/>
              </a:rPr>
              <a:t>.</a:t>
            </a:r>
          </a:p>
        </p:txBody>
      </p:sp>
      <p:pic>
        <p:nvPicPr>
          <p:cNvPr id="4" name="Content Placeholder 3" descr="A diagram of a process&#10;&#10;Description automatically generated">
            <a:extLst>
              <a:ext uri="{FF2B5EF4-FFF2-40B4-BE49-F238E27FC236}">
                <a16:creationId xmlns:a16="http://schemas.microsoft.com/office/drawing/2014/main" id="{F6E30B21-90C0-796D-1B77-E2F5B0A6C78D}"/>
              </a:ext>
            </a:extLst>
          </p:cNvPr>
          <p:cNvPicPr>
            <a:picLocks noGrp="1" noChangeAspect="1"/>
          </p:cNvPicPr>
          <p:nvPr>
            <p:ph sz="half" idx="2"/>
          </p:nvPr>
        </p:nvPicPr>
        <p:blipFill>
          <a:blip r:embed="rId2"/>
          <a:stretch>
            <a:fillRect/>
          </a:stretch>
        </p:blipFill>
        <p:spPr>
          <a:xfrm>
            <a:off x="869515" y="1345429"/>
            <a:ext cx="7733777" cy="3548694"/>
          </a:xfrm>
          <a:noFill/>
        </p:spPr>
      </p:pic>
    </p:spTree>
    <p:extLst>
      <p:ext uri="{BB962C8B-B14F-4D97-AF65-F5344CB8AC3E}">
        <p14:creationId xmlns:p14="http://schemas.microsoft.com/office/powerpoint/2010/main" val="1096052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6DD8CB-E5E3-594D-013F-AAE6352912B9}"/>
              </a:ext>
            </a:extLst>
          </p:cNvPr>
          <p:cNvSpPr>
            <a:spLocks noGrp="1"/>
          </p:cNvSpPr>
          <p:nvPr>
            <p:ph sz="half" idx="1"/>
          </p:nvPr>
        </p:nvSpPr>
        <p:spPr>
          <a:xfrm>
            <a:off x="1188720" y="5231675"/>
            <a:ext cx="6860177" cy="527383"/>
          </a:xfrm>
        </p:spPr>
        <p:txBody>
          <a:bodyPr vert="horz" lIns="91440" tIns="45720" rIns="91440" bIns="45720" rtlCol="0" anchor="t">
            <a:normAutofit/>
          </a:bodyPr>
          <a:lstStyle/>
          <a:p>
            <a:pPr marL="0" indent="0">
              <a:buNone/>
            </a:pPr>
            <a:r>
              <a:rPr lang="en-GB" sz="1200" dirty="0">
                <a:solidFill>
                  <a:srgbClr val="000000"/>
                </a:solidFill>
                <a:ea typeface="+mn-lt"/>
                <a:cs typeface="+mn-lt"/>
              </a:rPr>
              <a:t>Xu, Y., Liu, Y., Chen, T., Shao, W. and Fu, Z., 2017. A Longitudinal Analysis of Environment and Risk of Obesity in the US. </a:t>
            </a:r>
            <a:r>
              <a:rPr lang="en-GB" sz="1200" i="1" dirty="0">
                <a:solidFill>
                  <a:srgbClr val="000000"/>
                </a:solidFill>
                <a:ea typeface="+mn-lt"/>
                <a:cs typeface="+mn-lt"/>
              </a:rPr>
              <a:t>Journal of Geoscience and Environment Protection</a:t>
            </a:r>
            <a:r>
              <a:rPr lang="en-GB" sz="1200" dirty="0">
                <a:solidFill>
                  <a:srgbClr val="000000"/>
                </a:solidFill>
                <a:ea typeface="+mn-lt"/>
                <a:cs typeface="+mn-lt"/>
              </a:rPr>
              <a:t>, </a:t>
            </a:r>
            <a:r>
              <a:rPr lang="en-GB" sz="1200" i="1" dirty="0">
                <a:solidFill>
                  <a:srgbClr val="000000"/>
                </a:solidFill>
                <a:ea typeface="+mn-lt"/>
                <a:cs typeface="+mn-lt"/>
              </a:rPr>
              <a:t>5</a:t>
            </a:r>
            <a:r>
              <a:rPr lang="en-GB" sz="1200" dirty="0">
                <a:solidFill>
                  <a:srgbClr val="000000"/>
                </a:solidFill>
                <a:ea typeface="+mn-lt"/>
                <a:cs typeface="+mn-lt"/>
              </a:rPr>
              <a:t>(09), p.204.</a:t>
            </a:r>
            <a:endParaRPr lang="en-US" sz="1200" dirty="0">
              <a:ea typeface="+mn-lt"/>
              <a:cs typeface="+mn-lt"/>
            </a:endParaRPr>
          </a:p>
        </p:txBody>
      </p:sp>
      <p:pic>
        <p:nvPicPr>
          <p:cNvPr id="5" name="Content Placeholder 4">
            <a:extLst>
              <a:ext uri="{FF2B5EF4-FFF2-40B4-BE49-F238E27FC236}">
                <a16:creationId xmlns:a16="http://schemas.microsoft.com/office/drawing/2014/main" id="{E4F00FBB-B178-32FB-6C61-26D4DE3D0C05}"/>
              </a:ext>
            </a:extLst>
          </p:cNvPr>
          <p:cNvPicPr>
            <a:picLocks noGrp="1" noChangeAspect="1"/>
          </p:cNvPicPr>
          <p:nvPr>
            <p:ph sz="half" idx="2"/>
          </p:nvPr>
        </p:nvPicPr>
        <p:blipFill>
          <a:blip r:embed="rId2"/>
          <a:stretch>
            <a:fillRect/>
          </a:stretch>
        </p:blipFill>
        <p:spPr>
          <a:xfrm>
            <a:off x="554082" y="650200"/>
            <a:ext cx="8046719" cy="4203934"/>
          </a:xfrm>
        </p:spPr>
      </p:pic>
    </p:spTree>
    <p:extLst>
      <p:ext uri="{BB962C8B-B14F-4D97-AF65-F5344CB8AC3E}">
        <p14:creationId xmlns:p14="http://schemas.microsoft.com/office/powerpoint/2010/main" val="30732081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Develop a Theoretical Framework in 3 Steps | Scribbr 🎓">
            <a:hlinkClick r:id="" action="ppaction://media"/>
            <a:extLst>
              <a:ext uri="{FF2B5EF4-FFF2-40B4-BE49-F238E27FC236}">
                <a16:creationId xmlns:a16="http://schemas.microsoft.com/office/drawing/2014/main" id="{A860D338-BE34-16A0-8BEF-47F58A5E6C2A}"/>
              </a:ext>
            </a:extLst>
          </p:cNvPr>
          <p:cNvPicPr>
            <a:picLocks noGrp="1" noRot="1" noChangeAspect="1"/>
          </p:cNvPicPr>
          <p:nvPr>
            <p:ph idx="1"/>
            <a:videoFile r:link="rId1"/>
          </p:nvPr>
        </p:nvPicPr>
        <p:blipFill>
          <a:blip r:embed="rId3"/>
          <a:stretch>
            <a:fillRect/>
          </a:stretch>
        </p:blipFill>
        <p:spPr>
          <a:xfrm>
            <a:off x="605447" y="744257"/>
            <a:ext cx="8058366" cy="4553101"/>
          </a:xfrm>
        </p:spPr>
      </p:pic>
    </p:spTree>
    <p:extLst>
      <p:ext uri="{BB962C8B-B14F-4D97-AF65-F5344CB8AC3E}">
        <p14:creationId xmlns:p14="http://schemas.microsoft.com/office/powerpoint/2010/main" val="2587077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1B688-00EC-44BC-B2DE-73D202618E92}"/>
              </a:ext>
            </a:extLst>
          </p:cNvPr>
          <p:cNvSpPr>
            <a:spLocks noGrp="1"/>
          </p:cNvSpPr>
          <p:nvPr>
            <p:ph type="title"/>
          </p:nvPr>
        </p:nvSpPr>
        <p:spPr>
          <a:xfrm>
            <a:off x="520996" y="116632"/>
            <a:ext cx="8229600" cy="1066800"/>
          </a:xfrm>
        </p:spPr>
        <p:txBody>
          <a:bodyPr/>
          <a:lstStyle/>
          <a:p>
            <a:pPr algn="ctr"/>
            <a:r>
              <a:rPr lang="en-GB" b="1" dirty="0"/>
              <a:t>Data</a:t>
            </a:r>
          </a:p>
        </p:txBody>
      </p:sp>
      <p:sp>
        <p:nvSpPr>
          <p:cNvPr id="3" name="Content Placeholder 2">
            <a:extLst>
              <a:ext uri="{FF2B5EF4-FFF2-40B4-BE49-F238E27FC236}">
                <a16:creationId xmlns:a16="http://schemas.microsoft.com/office/drawing/2014/main" id="{F3F43B64-A448-4EFA-8BCA-5C914881A026}"/>
              </a:ext>
            </a:extLst>
          </p:cNvPr>
          <p:cNvSpPr>
            <a:spLocks noGrp="1"/>
          </p:cNvSpPr>
          <p:nvPr>
            <p:ph idx="1"/>
          </p:nvPr>
        </p:nvSpPr>
        <p:spPr>
          <a:xfrm>
            <a:off x="520996" y="1062522"/>
            <a:ext cx="8229600" cy="4747301"/>
          </a:xfrm>
        </p:spPr>
        <p:txBody>
          <a:bodyPr vert="horz" lIns="91440" tIns="45720" rIns="91440" bIns="45720" rtlCol="0" anchor="t">
            <a:normAutofit/>
          </a:bodyPr>
          <a:lstStyle/>
          <a:p>
            <a:pPr>
              <a:lnSpc>
                <a:spcPct val="80000"/>
              </a:lnSpc>
            </a:pPr>
            <a:r>
              <a:rPr lang="en-GB" sz="2400" dirty="0">
                <a:solidFill>
                  <a:srgbClr val="000000"/>
                </a:solidFill>
                <a:latin typeface="Arial"/>
                <a:cs typeface="Arial"/>
              </a:rPr>
              <a:t>Definition (Cambridge dictionary)</a:t>
            </a:r>
          </a:p>
          <a:p>
            <a:pPr lvl="1">
              <a:lnSpc>
                <a:spcPct val="80000"/>
              </a:lnSpc>
              <a:buFont typeface="Courier New" pitchFamily="34" charset="0"/>
              <a:buChar char="o"/>
            </a:pPr>
            <a:r>
              <a:rPr lang="en-GB" sz="2000" dirty="0">
                <a:solidFill>
                  <a:srgbClr val="000000"/>
                </a:solidFill>
                <a:latin typeface="Arial"/>
                <a:cs typeface="Arial"/>
              </a:rPr>
              <a:t>information, especially facts or numbers, collected to be examined and considered and used to help decision-making, or</a:t>
            </a:r>
          </a:p>
          <a:p>
            <a:pPr lvl="1">
              <a:lnSpc>
                <a:spcPct val="80000"/>
              </a:lnSpc>
              <a:buFont typeface="Courier New" pitchFamily="34" charset="0"/>
              <a:buChar char="o"/>
            </a:pPr>
            <a:r>
              <a:rPr lang="en-GB" sz="2000" dirty="0">
                <a:solidFill>
                  <a:srgbClr val="000000"/>
                </a:solidFill>
                <a:latin typeface="Arial"/>
                <a:cs typeface="Arial"/>
              </a:rPr>
              <a:t>information in an electronic form that can be stored and used by a computer</a:t>
            </a:r>
            <a:endParaRPr lang="en-GB" sz="2000" dirty="0">
              <a:latin typeface="Arial"/>
              <a:cs typeface="Arial"/>
            </a:endParaRPr>
          </a:p>
          <a:p>
            <a:r>
              <a:rPr lang="en-GB" sz="2400" dirty="0">
                <a:latin typeface="Arial"/>
                <a:cs typeface="Arial"/>
              </a:rPr>
              <a:t>Data in research refers to the information that you collect for the purposes of answering your </a:t>
            </a:r>
            <a:r>
              <a:rPr lang="en-GB" sz="2400" b="1" dirty="0">
                <a:latin typeface="Arial"/>
                <a:cs typeface="Arial"/>
              </a:rPr>
              <a:t>research question</a:t>
            </a:r>
            <a:r>
              <a:rPr lang="en-GB" sz="2400" dirty="0">
                <a:latin typeface="Arial"/>
                <a:cs typeface="Arial"/>
              </a:rPr>
              <a:t>. </a:t>
            </a:r>
          </a:p>
          <a:p>
            <a:r>
              <a:rPr lang="en-GB" sz="2400" dirty="0">
                <a:latin typeface="Arial"/>
                <a:cs typeface="Arial"/>
              </a:rPr>
              <a:t>The type of data you need depends on the aim, objectives and methodologies of your research.</a:t>
            </a:r>
          </a:p>
          <a:p>
            <a:r>
              <a:rPr lang="en-GB" sz="2400" dirty="0">
                <a:latin typeface="Arial"/>
                <a:ea typeface="+mn-lt"/>
                <a:cs typeface="Arial"/>
              </a:rPr>
              <a:t>You can also take a mixed methods approach, where you use both qualitative and quantitative research methods.</a:t>
            </a:r>
            <a:endParaRPr lang="en-GB" sz="2400" dirty="0">
              <a:latin typeface="Arial"/>
              <a:cs typeface="Arial"/>
            </a:endParaRPr>
          </a:p>
        </p:txBody>
      </p:sp>
    </p:spTree>
    <p:extLst>
      <p:ext uri="{BB962C8B-B14F-4D97-AF65-F5344CB8AC3E}">
        <p14:creationId xmlns:p14="http://schemas.microsoft.com/office/powerpoint/2010/main" val="22724086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D2B8C-C3B3-4EE2-AC5C-F68F2F1D0184}"/>
              </a:ext>
            </a:extLst>
          </p:cNvPr>
          <p:cNvSpPr>
            <a:spLocks noGrp="1"/>
          </p:cNvSpPr>
          <p:nvPr>
            <p:ph type="title"/>
          </p:nvPr>
        </p:nvSpPr>
        <p:spPr>
          <a:xfrm>
            <a:off x="467833" y="159296"/>
            <a:ext cx="8229600" cy="1066800"/>
          </a:xfrm>
        </p:spPr>
        <p:txBody>
          <a:bodyPr/>
          <a:lstStyle/>
          <a:p>
            <a:pPr algn="ctr"/>
            <a:r>
              <a:rPr lang="en-GB" b="1" dirty="0"/>
              <a:t>Primary vs. secondary data</a:t>
            </a:r>
          </a:p>
        </p:txBody>
      </p:sp>
      <p:sp>
        <p:nvSpPr>
          <p:cNvPr id="3" name="Content Placeholder 2">
            <a:extLst>
              <a:ext uri="{FF2B5EF4-FFF2-40B4-BE49-F238E27FC236}">
                <a16:creationId xmlns:a16="http://schemas.microsoft.com/office/drawing/2014/main" id="{1BC93CAF-75C7-4CDC-AE6D-DE09DBB6D776}"/>
              </a:ext>
            </a:extLst>
          </p:cNvPr>
          <p:cNvSpPr>
            <a:spLocks noGrp="1"/>
          </p:cNvSpPr>
          <p:nvPr>
            <p:ph idx="1"/>
          </p:nvPr>
        </p:nvSpPr>
        <p:spPr>
          <a:xfrm>
            <a:off x="457200" y="1340768"/>
            <a:ext cx="8229600" cy="4325112"/>
          </a:xfrm>
        </p:spPr>
        <p:txBody>
          <a:bodyPr>
            <a:normAutofit fontScale="92500" lnSpcReduction="10000"/>
          </a:bodyPr>
          <a:lstStyle/>
          <a:p>
            <a:r>
              <a:rPr lang="en-GB" dirty="0"/>
              <a:t>Primary data is any original information that you collect for the purposes of answering your research question (e.g. through surveys, observations and experiments). </a:t>
            </a:r>
          </a:p>
          <a:p>
            <a:endParaRPr lang="en-GB" dirty="0"/>
          </a:p>
          <a:p>
            <a:r>
              <a:rPr lang="en-GB" dirty="0"/>
              <a:t>Secondary data is information that has already been collected by other researchers (e.g. in a government census or previous scientific studies).</a:t>
            </a:r>
          </a:p>
          <a:p>
            <a:endParaRPr lang="en-GB" dirty="0"/>
          </a:p>
          <a:p>
            <a:endParaRPr lang="en-GB" dirty="0"/>
          </a:p>
        </p:txBody>
      </p:sp>
    </p:spTree>
    <p:extLst>
      <p:ext uri="{BB962C8B-B14F-4D97-AF65-F5344CB8AC3E}">
        <p14:creationId xmlns:p14="http://schemas.microsoft.com/office/powerpoint/2010/main" val="2050307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8B10B-8477-4179-98D3-DEE2E5B231A0}"/>
              </a:ext>
            </a:extLst>
          </p:cNvPr>
          <p:cNvSpPr>
            <a:spLocks noGrp="1"/>
          </p:cNvSpPr>
          <p:nvPr>
            <p:ph type="title"/>
          </p:nvPr>
        </p:nvSpPr>
        <p:spPr>
          <a:xfrm>
            <a:off x="457200" y="188640"/>
            <a:ext cx="8229600" cy="1066800"/>
          </a:xfrm>
        </p:spPr>
        <p:txBody>
          <a:bodyPr/>
          <a:lstStyle/>
          <a:p>
            <a:pPr algn="ctr"/>
            <a:r>
              <a:rPr lang="en-GB" b="1" dirty="0">
                <a:solidFill>
                  <a:schemeClr val="tx1"/>
                </a:solidFill>
              </a:rPr>
              <a:t>Primary vs. secondary data</a:t>
            </a:r>
          </a:p>
        </p:txBody>
      </p:sp>
      <p:sp>
        <p:nvSpPr>
          <p:cNvPr id="3" name="Content Placeholder 2">
            <a:extLst>
              <a:ext uri="{FF2B5EF4-FFF2-40B4-BE49-F238E27FC236}">
                <a16:creationId xmlns:a16="http://schemas.microsoft.com/office/drawing/2014/main" id="{5D15A60D-528A-4C0E-BDFA-06E0C9C46BCA}"/>
              </a:ext>
            </a:extLst>
          </p:cNvPr>
          <p:cNvSpPr>
            <a:spLocks noGrp="1"/>
          </p:cNvSpPr>
          <p:nvPr>
            <p:ph idx="1"/>
          </p:nvPr>
        </p:nvSpPr>
        <p:spPr>
          <a:xfrm>
            <a:off x="539552" y="1340768"/>
            <a:ext cx="8229600" cy="4325112"/>
          </a:xfrm>
        </p:spPr>
        <p:txBody>
          <a:bodyPr/>
          <a:lstStyle/>
          <a:p>
            <a:r>
              <a:rPr lang="en-GB" dirty="0"/>
              <a:t>If you are exploring a novel research question, you’ll probably need to collect </a:t>
            </a:r>
            <a:r>
              <a:rPr lang="en-GB" b="1" dirty="0"/>
              <a:t>primary data. </a:t>
            </a:r>
          </a:p>
          <a:p>
            <a:endParaRPr lang="en-GB" dirty="0"/>
          </a:p>
          <a:p>
            <a:r>
              <a:rPr lang="en-GB" dirty="0"/>
              <a:t>But if you want to synthesize existing knowledge, analyse historical trends, or identify patterns on a large scale, </a:t>
            </a:r>
            <a:r>
              <a:rPr lang="en-GB" b="1" dirty="0"/>
              <a:t>secondary data </a:t>
            </a:r>
            <a:r>
              <a:rPr lang="en-GB" dirty="0"/>
              <a:t>might be a better choice.</a:t>
            </a:r>
          </a:p>
        </p:txBody>
      </p:sp>
    </p:spTree>
    <p:extLst>
      <p:ext uri="{BB962C8B-B14F-4D97-AF65-F5344CB8AC3E}">
        <p14:creationId xmlns:p14="http://schemas.microsoft.com/office/powerpoint/2010/main" val="1532868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F526D-6226-429E-ADE2-9AF2959306C2}"/>
              </a:ext>
            </a:extLst>
          </p:cNvPr>
          <p:cNvSpPr>
            <a:spLocks noGrp="1"/>
          </p:cNvSpPr>
          <p:nvPr>
            <p:ph type="title"/>
          </p:nvPr>
        </p:nvSpPr>
        <p:spPr>
          <a:xfrm>
            <a:off x="457200" y="0"/>
            <a:ext cx="8229600" cy="1066800"/>
          </a:xfrm>
        </p:spPr>
        <p:txBody>
          <a:bodyPr/>
          <a:lstStyle/>
          <a:p>
            <a:pPr algn="ctr"/>
            <a:r>
              <a:rPr lang="en-GB" b="1" dirty="0"/>
              <a:t>Primary vs. secondary data</a:t>
            </a:r>
          </a:p>
        </p:txBody>
      </p:sp>
      <p:graphicFrame>
        <p:nvGraphicFramePr>
          <p:cNvPr id="4" name="Content Placeholder 3">
            <a:extLst>
              <a:ext uri="{FF2B5EF4-FFF2-40B4-BE49-F238E27FC236}">
                <a16:creationId xmlns:a16="http://schemas.microsoft.com/office/drawing/2014/main" id="{D882B201-B6F4-404B-99E0-26E40E06C346}"/>
              </a:ext>
            </a:extLst>
          </p:cNvPr>
          <p:cNvGraphicFramePr>
            <a:graphicFrameLocks noGrp="1"/>
          </p:cNvGraphicFramePr>
          <p:nvPr>
            <p:ph idx="1"/>
          </p:nvPr>
        </p:nvGraphicFramePr>
        <p:xfrm>
          <a:off x="611559" y="1268760"/>
          <a:ext cx="7920882" cy="4905592"/>
        </p:xfrm>
        <a:graphic>
          <a:graphicData uri="http://schemas.openxmlformats.org/drawingml/2006/table">
            <a:tbl>
              <a:tblPr/>
              <a:tblGrid>
                <a:gridCol w="2640294">
                  <a:extLst>
                    <a:ext uri="{9D8B030D-6E8A-4147-A177-3AD203B41FA5}">
                      <a16:colId xmlns:a16="http://schemas.microsoft.com/office/drawing/2014/main" val="873112893"/>
                    </a:ext>
                  </a:extLst>
                </a:gridCol>
                <a:gridCol w="2640294">
                  <a:extLst>
                    <a:ext uri="{9D8B030D-6E8A-4147-A177-3AD203B41FA5}">
                      <a16:colId xmlns:a16="http://schemas.microsoft.com/office/drawing/2014/main" val="2662824931"/>
                    </a:ext>
                  </a:extLst>
                </a:gridCol>
                <a:gridCol w="2640294">
                  <a:extLst>
                    <a:ext uri="{9D8B030D-6E8A-4147-A177-3AD203B41FA5}">
                      <a16:colId xmlns:a16="http://schemas.microsoft.com/office/drawing/2014/main" val="2243520342"/>
                    </a:ext>
                  </a:extLst>
                </a:gridCol>
              </a:tblGrid>
              <a:tr h="0">
                <a:tc>
                  <a:txBody>
                    <a:bodyPr/>
                    <a:lstStyle/>
                    <a:p>
                      <a:pPr algn="l" fontAlgn="t">
                        <a:buFont typeface="Arial" panose="020B0604020202020204" pitchFamily="34" charset="0"/>
                        <a:buChar char="•"/>
                      </a:pPr>
                      <a:br>
                        <a:rPr lang="en-GB" sz="1800" dirty="0">
                          <a:effectLst/>
                        </a:rPr>
                      </a:br>
                      <a:endParaRPr lang="en-GB" sz="1800" dirty="0">
                        <a:effectLst/>
                      </a:endParaRPr>
                    </a:p>
                  </a:txBody>
                  <a:tcPr marL="55440" marR="55440" marT="27720" marB="27720">
                    <a:lnL>
                      <a:noFill/>
                    </a:lnL>
                    <a:lnR>
                      <a:noFill/>
                    </a:lnR>
                    <a:lnT>
                      <a:noFill/>
                    </a:lnT>
                    <a:lnB>
                      <a:noFill/>
                    </a:lnB>
                    <a:solidFill>
                      <a:srgbClr val="FFFFFF"/>
                    </a:solidFill>
                  </a:tcPr>
                </a:tc>
                <a:tc>
                  <a:txBody>
                    <a:bodyPr/>
                    <a:lstStyle/>
                    <a:p>
                      <a:pPr algn="l" fontAlgn="t">
                        <a:buFont typeface="Arial" panose="020B0604020202020204" pitchFamily="34" charset="0"/>
                        <a:buChar char="•"/>
                      </a:pPr>
                      <a:r>
                        <a:rPr lang="en-GB" sz="1600" dirty="0">
                          <a:effectLst/>
                        </a:rPr>
                        <a:t>Pros</a:t>
                      </a:r>
                    </a:p>
                  </a:txBody>
                  <a:tcPr marL="55440" marR="55440" marT="27720" marB="27720">
                    <a:lnL>
                      <a:noFill/>
                    </a:lnL>
                    <a:lnR>
                      <a:noFill/>
                    </a:lnR>
                    <a:lnT>
                      <a:noFill/>
                    </a:lnT>
                    <a:lnB>
                      <a:noFill/>
                    </a:lnB>
                    <a:solidFill>
                      <a:srgbClr val="FFFFFF"/>
                    </a:solidFill>
                  </a:tcPr>
                </a:tc>
                <a:tc>
                  <a:txBody>
                    <a:bodyPr/>
                    <a:lstStyle/>
                    <a:p>
                      <a:r>
                        <a:rPr lang="en-GB" sz="1100" dirty="0"/>
                        <a:t>Cons</a:t>
                      </a:r>
                    </a:p>
                  </a:txBody>
                  <a:tcPr marL="55440" marR="55440" marT="27720" marB="27720">
                    <a:lnL>
                      <a:noFill/>
                    </a:lnL>
                  </a:tcPr>
                </a:tc>
                <a:extLst>
                  <a:ext uri="{0D108BD9-81ED-4DB2-BD59-A6C34878D82A}">
                    <a16:rowId xmlns:a16="http://schemas.microsoft.com/office/drawing/2014/main" val="1491342697"/>
                  </a:ext>
                </a:extLst>
              </a:tr>
              <a:tr h="2241633">
                <a:tc>
                  <a:txBody>
                    <a:bodyPr/>
                    <a:lstStyle/>
                    <a:p>
                      <a:pPr algn="l" fontAlgn="t"/>
                      <a:r>
                        <a:rPr lang="en-GB" sz="1800">
                          <a:effectLst/>
                        </a:rPr>
                        <a:t>Primary</a:t>
                      </a:r>
                    </a:p>
                  </a:txBody>
                  <a:tcPr marL="55440" marR="55440" marT="27720" marB="27720">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buFont typeface="Arial" panose="020B0604020202020204" pitchFamily="34" charset="0"/>
                        <a:buChar char="•"/>
                      </a:pPr>
                      <a:r>
                        <a:rPr lang="en-GB" sz="1800" dirty="0">
                          <a:effectLst/>
                        </a:rPr>
                        <a:t>Can be collected to answer your specific research question.</a:t>
                      </a:r>
                    </a:p>
                    <a:p>
                      <a:pPr fontAlgn="t">
                        <a:buFont typeface="Arial" panose="020B0604020202020204" pitchFamily="34" charset="0"/>
                        <a:buChar char="•"/>
                      </a:pPr>
                      <a:r>
                        <a:rPr lang="en-GB" sz="1800" dirty="0">
                          <a:effectLst/>
                        </a:rPr>
                        <a:t>You have control over the sampling and measurement methods.</a:t>
                      </a:r>
                    </a:p>
                  </a:txBody>
                  <a:tcPr marL="55440" marR="55440" marT="27720" marB="27720">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buFont typeface="Arial" panose="020B0604020202020204" pitchFamily="34" charset="0"/>
                        <a:buChar char="•"/>
                      </a:pPr>
                      <a:r>
                        <a:rPr lang="en-GB" sz="1800" dirty="0">
                          <a:effectLst/>
                        </a:rPr>
                        <a:t>More expensive and time-consuming to collect.</a:t>
                      </a:r>
                    </a:p>
                    <a:p>
                      <a:pPr fontAlgn="t">
                        <a:buFont typeface="Arial" panose="020B0604020202020204" pitchFamily="34" charset="0"/>
                        <a:buChar char="•"/>
                      </a:pPr>
                      <a:r>
                        <a:rPr lang="en-GB" sz="1800" dirty="0">
                          <a:effectLst/>
                        </a:rPr>
                        <a:t>Requires training in data collection methods.</a:t>
                      </a:r>
                    </a:p>
                  </a:txBody>
                  <a:tcPr marL="55440" marR="55440" marT="27720" marB="27720">
                    <a:lnL>
                      <a:noFill/>
                    </a:lnL>
                    <a:lnR>
                      <a:noFill/>
                    </a:lnR>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423540515"/>
                  </a:ext>
                </a:extLst>
              </a:tr>
              <a:tr h="2059879">
                <a:tc>
                  <a:txBody>
                    <a:bodyPr/>
                    <a:lstStyle/>
                    <a:p>
                      <a:pPr algn="l" fontAlgn="t"/>
                      <a:r>
                        <a:rPr lang="en-GB" sz="1800" dirty="0">
                          <a:effectLst/>
                        </a:rPr>
                        <a:t>Secondary</a:t>
                      </a:r>
                    </a:p>
                  </a:txBody>
                  <a:tcPr marL="55440" marR="55440" marT="27720" marB="2772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buFont typeface="Arial" panose="020B0604020202020204" pitchFamily="34" charset="0"/>
                        <a:buChar char="•"/>
                      </a:pPr>
                      <a:r>
                        <a:rPr lang="en-GB" sz="1800" dirty="0">
                          <a:effectLst/>
                        </a:rPr>
                        <a:t>Easier and faster to access.</a:t>
                      </a:r>
                    </a:p>
                    <a:p>
                      <a:pPr fontAlgn="t">
                        <a:buFont typeface="Arial" panose="020B0604020202020204" pitchFamily="34" charset="0"/>
                        <a:buChar char="•"/>
                      </a:pPr>
                      <a:r>
                        <a:rPr lang="en-GB" sz="1800" dirty="0">
                          <a:effectLst/>
                        </a:rPr>
                        <a:t>You can collect data that spans longer timescales and broader geographical locations.</a:t>
                      </a:r>
                    </a:p>
                  </a:txBody>
                  <a:tcPr marL="55440" marR="55440" marT="27720" marB="2772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buFont typeface="Arial" panose="020B0604020202020204" pitchFamily="34" charset="0"/>
                        <a:buChar char="•"/>
                      </a:pPr>
                      <a:r>
                        <a:rPr lang="en-GB" sz="1800" dirty="0">
                          <a:effectLst/>
                        </a:rPr>
                        <a:t>No control over how data was generated.</a:t>
                      </a:r>
                    </a:p>
                    <a:p>
                      <a:pPr fontAlgn="t">
                        <a:buFont typeface="Arial" panose="020B0604020202020204" pitchFamily="34" charset="0"/>
                        <a:buChar char="•"/>
                      </a:pPr>
                      <a:r>
                        <a:rPr lang="en-GB" sz="1800" dirty="0">
                          <a:effectLst/>
                        </a:rPr>
                        <a:t>Requires extra processing to make sure it works for your analysis.</a:t>
                      </a:r>
                    </a:p>
                  </a:txBody>
                  <a:tcPr marL="55440" marR="55440" marT="27720" marB="27720">
                    <a:lnL>
                      <a:noFill/>
                    </a:lnL>
                    <a:lnR>
                      <a:noFill/>
                    </a:lnR>
                    <a:lnT w="635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360659207"/>
                  </a:ext>
                </a:extLst>
              </a:tr>
            </a:tbl>
          </a:graphicData>
        </a:graphic>
      </p:graphicFrame>
    </p:spTree>
    <p:extLst>
      <p:ext uri="{BB962C8B-B14F-4D97-AF65-F5344CB8AC3E}">
        <p14:creationId xmlns:p14="http://schemas.microsoft.com/office/powerpoint/2010/main" val="32873953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045B0-8865-9DFB-C6F5-799DBF8D344D}"/>
              </a:ext>
            </a:extLst>
          </p:cNvPr>
          <p:cNvSpPr>
            <a:spLocks noGrp="1"/>
          </p:cNvSpPr>
          <p:nvPr>
            <p:ph type="title"/>
          </p:nvPr>
        </p:nvSpPr>
        <p:spPr>
          <a:xfrm>
            <a:off x="509392" y="212008"/>
            <a:ext cx="5077217" cy="1143000"/>
          </a:xfrm>
        </p:spPr>
        <p:txBody>
          <a:bodyPr anchor="ctr">
            <a:normAutofit fontScale="90000"/>
          </a:bodyPr>
          <a:lstStyle/>
          <a:p>
            <a:pPr algn="l"/>
            <a:r>
              <a:rPr lang="en-GB" sz="3600" dirty="0"/>
              <a:t>Census as secondary data </a:t>
            </a:r>
          </a:p>
        </p:txBody>
      </p:sp>
      <p:sp>
        <p:nvSpPr>
          <p:cNvPr id="3" name="Content Placeholder 2">
            <a:extLst>
              <a:ext uri="{FF2B5EF4-FFF2-40B4-BE49-F238E27FC236}">
                <a16:creationId xmlns:a16="http://schemas.microsoft.com/office/drawing/2014/main" id="{08003731-0E57-2633-5AB9-12A36D9AA603}"/>
              </a:ext>
            </a:extLst>
          </p:cNvPr>
          <p:cNvSpPr>
            <a:spLocks noGrp="1"/>
          </p:cNvSpPr>
          <p:nvPr>
            <p:ph sz="half" idx="1"/>
          </p:nvPr>
        </p:nvSpPr>
        <p:spPr>
          <a:xfrm>
            <a:off x="457200" y="1600201"/>
            <a:ext cx="4967613" cy="3989040"/>
          </a:xfrm>
        </p:spPr>
        <p:txBody>
          <a:bodyPr vert="horz" lIns="91440" tIns="45720" rIns="91440" bIns="45720" rtlCol="0" anchor="t">
            <a:normAutofit/>
          </a:bodyPr>
          <a:lstStyle/>
          <a:p>
            <a:r>
              <a:rPr lang="en-GB" dirty="0">
                <a:hlinkClick r:id="rId2"/>
              </a:rPr>
              <a:t>https://www.ons.gov.uk/census</a:t>
            </a:r>
            <a:endParaRPr lang="en-GB" dirty="0"/>
          </a:p>
          <a:p>
            <a:endParaRPr lang="en-GB" dirty="0"/>
          </a:p>
          <a:p>
            <a:endParaRPr lang="en-GB" dirty="0"/>
          </a:p>
          <a:p>
            <a:r>
              <a:rPr lang="en-GB" dirty="0"/>
              <a:t>Example:</a:t>
            </a:r>
          </a:p>
          <a:p>
            <a:pPr lvl="1">
              <a:buFont typeface="Courier New" pitchFamily="34" charset="0"/>
              <a:buChar char="o"/>
            </a:pPr>
            <a:r>
              <a:rPr lang="en-GB" dirty="0"/>
              <a:t>Area vs Age vs Ethnic group vs General health</a:t>
            </a:r>
          </a:p>
          <a:p>
            <a:endParaRPr lang="en-GB" dirty="0"/>
          </a:p>
        </p:txBody>
      </p:sp>
      <p:pic>
        <p:nvPicPr>
          <p:cNvPr id="4" name="Picture 3" descr="A screenshot of a list of people&#10;&#10;Description automatically generated">
            <a:extLst>
              <a:ext uri="{FF2B5EF4-FFF2-40B4-BE49-F238E27FC236}">
                <a16:creationId xmlns:a16="http://schemas.microsoft.com/office/drawing/2014/main" id="{7BAD2AB1-CBD3-2D60-C4B8-AB58CE7BDC98}"/>
              </a:ext>
            </a:extLst>
          </p:cNvPr>
          <p:cNvPicPr>
            <a:picLocks noChangeAspect="1"/>
          </p:cNvPicPr>
          <p:nvPr/>
        </p:nvPicPr>
        <p:blipFill>
          <a:blip r:embed="rId3"/>
          <a:stretch>
            <a:fillRect/>
          </a:stretch>
        </p:blipFill>
        <p:spPr>
          <a:xfrm>
            <a:off x="5835199" y="399791"/>
            <a:ext cx="3105093" cy="5272957"/>
          </a:xfrm>
          <a:prstGeom prst="rect">
            <a:avLst/>
          </a:prstGeom>
          <a:noFill/>
        </p:spPr>
      </p:pic>
    </p:spTree>
    <p:extLst>
      <p:ext uri="{BB962C8B-B14F-4D97-AF65-F5344CB8AC3E}">
        <p14:creationId xmlns:p14="http://schemas.microsoft.com/office/powerpoint/2010/main" val="11777834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FE9A9-0A69-4B62-9E9F-830E6CD29FC3}"/>
              </a:ext>
            </a:extLst>
          </p:cNvPr>
          <p:cNvSpPr>
            <a:spLocks noGrp="1"/>
          </p:cNvSpPr>
          <p:nvPr>
            <p:ph type="title"/>
          </p:nvPr>
        </p:nvSpPr>
        <p:spPr>
          <a:xfrm>
            <a:off x="457200" y="301472"/>
            <a:ext cx="8229600" cy="1066800"/>
          </a:xfrm>
        </p:spPr>
        <p:txBody>
          <a:bodyPr>
            <a:normAutofit/>
          </a:bodyPr>
          <a:lstStyle/>
          <a:p>
            <a:pPr algn="ctr"/>
            <a:r>
              <a:rPr lang="en-GB" b="1" dirty="0">
                <a:solidFill>
                  <a:schemeClr val="tx1"/>
                </a:solidFill>
                <a:latin typeface="Arial"/>
                <a:cs typeface="Arial"/>
              </a:rPr>
              <a:t>Hypothesis </a:t>
            </a:r>
          </a:p>
        </p:txBody>
      </p:sp>
      <p:sp>
        <p:nvSpPr>
          <p:cNvPr id="3" name="Content Placeholder 2">
            <a:extLst>
              <a:ext uri="{FF2B5EF4-FFF2-40B4-BE49-F238E27FC236}">
                <a16:creationId xmlns:a16="http://schemas.microsoft.com/office/drawing/2014/main" id="{2CAE4A9C-D22E-40D9-B5A5-5EB53CAD0FDD}"/>
              </a:ext>
            </a:extLst>
          </p:cNvPr>
          <p:cNvSpPr>
            <a:spLocks noGrp="1"/>
          </p:cNvSpPr>
          <p:nvPr>
            <p:ph idx="1"/>
          </p:nvPr>
        </p:nvSpPr>
        <p:spPr>
          <a:xfrm>
            <a:off x="463428" y="1368272"/>
            <a:ext cx="8394356" cy="4117192"/>
          </a:xfrm>
        </p:spPr>
        <p:txBody>
          <a:bodyPr vert="horz" lIns="91440" tIns="45720" rIns="91440" bIns="45720" rtlCol="0" anchor="t">
            <a:normAutofit fontScale="85000" lnSpcReduction="10000"/>
          </a:bodyPr>
          <a:lstStyle/>
          <a:p>
            <a:r>
              <a:rPr lang="en-GB" dirty="0">
                <a:latin typeface="Arial"/>
                <a:cs typeface="Arial"/>
              </a:rPr>
              <a:t>Definition (Cambridge dictionary)</a:t>
            </a:r>
          </a:p>
          <a:p>
            <a:pPr lvl="1">
              <a:buFont typeface="Courier New" pitchFamily="34" charset="0"/>
              <a:buChar char="o"/>
            </a:pPr>
            <a:r>
              <a:rPr lang="en-GB" dirty="0">
                <a:solidFill>
                  <a:srgbClr val="000000"/>
                </a:solidFill>
                <a:latin typeface="Arial"/>
                <a:cs typeface="Arial"/>
              </a:rPr>
              <a:t>an idea or explanation for something that is based on known facts but has not yet been proved</a:t>
            </a:r>
          </a:p>
          <a:p>
            <a:r>
              <a:rPr lang="en-GB" dirty="0">
                <a:latin typeface="Arial"/>
                <a:cs typeface="Arial"/>
              </a:rPr>
              <a:t>In research, a</a:t>
            </a:r>
            <a:r>
              <a:rPr lang="en-GB" sz="3200" dirty="0">
                <a:latin typeface="Arial"/>
                <a:cs typeface="Arial"/>
              </a:rPr>
              <a:t> hypothesis states your predictions about what </a:t>
            </a:r>
            <a:r>
              <a:rPr lang="en-GB" dirty="0">
                <a:latin typeface="Arial"/>
                <a:cs typeface="Arial"/>
              </a:rPr>
              <a:t>your </a:t>
            </a:r>
            <a:r>
              <a:rPr lang="en-GB" sz="3200" dirty="0">
                <a:latin typeface="Arial"/>
                <a:cs typeface="Arial"/>
              </a:rPr>
              <a:t>will find</a:t>
            </a:r>
            <a:r>
              <a:rPr lang="en-GB" dirty="0">
                <a:latin typeface="Arial"/>
                <a:cs typeface="Arial"/>
              </a:rPr>
              <a:t> from your data</a:t>
            </a:r>
            <a:r>
              <a:rPr lang="en-GB" sz="3200" dirty="0">
                <a:latin typeface="Arial"/>
                <a:cs typeface="Arial"/>
              </a:rPr>
              <a:t>.</a:t>
            </a:r>
            <a:r>
              <a:rPr lang="en-GB" dirty="0">
                <a:latin typeface="Arial"/>
                <a:cs typeface="Arial"/>
              </a:rPr>
              <a:t> </a:t>
            </a:r>
          </a:p>
          <a:p>
            <a:r>
              <a:rPr lang="en-GB" sz="3200" dirty="0">
                <a:latin typeface="Arial"/>
                <a:cs typeface="Arial"/>
              </a:rPr>
              <a:t>It </a:t>
            </a:r>
            <a:r>
              <a:rPr lang="en-GB" dirty="0">
                <a:latin typeface="Arial"/>
                <a:cs typeface="Arial"/>
              </a:rPr>
              <a:t>proposes </a:t>
            </a:r>
            <a:r>
              <a:rPr lang="en-GB" sz="3200" dirty="0">
                <a:latin typeface="Arial"/>
                <a:cs typeface="Arial"/>
              </a:rPr>
              <a:t>a </a:t>
            </a:r>
            <a:r>
              <a:rPr lang="en-GB" dirty="0">
                <a:latin typeface="Arial"/>
                <a:cs typeface="Arial"/>
              </a:rPr>
              <a:t>suggested</a:t>
            </a:r>
            <a:r>
              <a:rPr lang="en-GB" sz="3200" dirty="0">
                <a:latin typeface="Arial"/>
                <a:cs typeface="Arial"/>
              </a:rPr>
              <a:t> answer to your research question that </a:t>
            </a:r>
            <a:r>
              <a:rPr lang="en-GB" dirty="0">
                <a:latin typeface="Arial"/>
                <a:cs typeface="Arial"/>
              </a:rPr>
              <a:t>needs to be</a:t>
            </a:r>
            <a:r>
              <a:rPr lang="en-GB" sz="3200" dirty="0">
                <a:latin typeface="Arial"/>
                <a:cs typeface="Arial"/>
              </a:rPr>
              <a:t> tested.</a:t>
            </a:r>
            <a:endParaRPr lang="en-GB" dirty="0">
              <a:latin typeface="Arial"/>
              <a:cs typeface="Arial"/>
            </a:endParaRPr>
          </a:p>
          <a:p>
            <a:r>
              <a:rPr lang="en-GB" dirty="0">
                <a:latin typeface="Arial"/>
                <a:cs typeface="Arial"/>
              </a:rPr>
              <a:t>In actual practice, you might have to write several hypotheses that address different aspects of your research question(s).</a:t>
            </a:r>
            <a:endParaRPr lang="en-GB" dirty="0"/>
          </a:p>
        </p:txBody>
      </p:sp>
    </p:spTree>
    <p:extLst>
      <p:ext uri="{BB962C8B-B14F-4D97-AF65-F5344CB8AC3E}">
        <p14:creationId xmlns:p14="http://schemas.microsoft.com/office/powerpoint/2010/main" val="21010793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5F874-3078-495B-9BF0-6495AB12A62D}"/>
              </a:ext>
            </a:extLst>
          </p:cNvPr>
          <p:cNvSpPr>
            <a:spLocks noGrp="1"/>
          </p:cNvSpPr>
          <p:nvPr>
            <p:ph type="title"/>
          </p:nvPr>
        </p:nvSpPr>
        <p:spPr>
          <a:xfrm>
            <a:off x="476250" y="188640"/>
            <a:ext cx="8229600" cy="1066800"/>
          </a:xfrm>
        </p:spPr>
        <p:txBody>
          <a:bodyPr/>
          <a:lstStyle/>
          <a:p>
            <a:pPr algn="ctr"/>
            <a:r>
              <a:rPr lang="en-GB" b="1" dirty="0"/>
              <a:t>Hypothesis </a:t>
            </a:r>
          </a:p>
        </p:txBody>
      </p:sp>
      <p:sp>
        <p:nvSpPr>
          <p:cNvPr id="3" name="Content Placeholder 2">
            <a:extLst>
              <a:ext uri="{FF2B5EF4-FFF2-40B4-BE49-F238E27FC236}">
                <a16:creationId xmlns:a16="http://schemas.microsoft.com/office/drawing/2014/main" id="{C11A0117-A030-4268-8A4B-5AAEEA1C7D6F}"/>
              </a:ext>
            </a:extLst>
          </p:cNvPr>
          <p:cNvSpPr>
            <a:spLocks noGrp="1"/>
          </p:cNvSpPr>
          <p:nvPr>
            <p:ph idx="1"/>
          </p:nvPr>
        </p:nvSpPr>
        <p:spPr>
          <a:xfrm>
            <a:off x="457200" y="1484784"/>
            <a:ext cx="8229600" cy="4325112"/>
          </a:xfrm>
        </p:spPr>
        <p:txBody>
          <a:bodyPr>
            <a:normAutofit lnSpcReduction="10000"/>
          </a:bodyPr>
          <a:lstStyle/>
          <a:p>
            <a:r>
              <a:rPr lang="en-GB" sz="3200" dirty="0"/>
              <a:t>A hypothesis is not just a guess — it should be based on existing theories and knowledge. </a:t>
            </a:r>
          </a:p>
          <a:p>
            <a:pPr marL="109728" indent="0">
              <a:buNone/>
            </a:pPr>
            <a:endParaRPr lang="en-GB" sz="3200" dirty="0"/>
          </a:p>
          <a:p>
            <a:r>
              <a:rPr lang="en-GB" sz="3200" dirty="0"/>
              <a:t>It also has to be testable, which means you can support or refute it through scientific research methods (such as experiments, observations and statistical analysis of data).</a:t>
            </a:r>
          </a:p>
        </p:txBody>
      </p:sp>
    </p:spTree>
    <p:extLst>
      <p:ext uri="{BB962C8B-B14F-4D97-AF65-F5344CB8AC3E}">
        <p14:creationId xmlns:p14="http://schemas.microsoft.com/office/powerpoint/2010/main" val="39945680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52F8E-F9B0-5704-F54F-F11C676B277A}"/>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53AB4AB0-2F95-94EE-0979-B7D882B733C7}"/>
              </a:ext>
            </a:extLst>
          </p:cNvPr>
          <p:cNvSpPr>
            <a:spLocks noGrp="1"/>
          </p:cNvSpPr>
          <p:nvPr>
            <p:ph idx="1"/>
          </p:nvPr>
        </p:nvSpPr>
        <p:spPr>
          <a:xfrm>
            <a:off x="457200" y="1600201"/>
            <a:ext cx="8250194" cy="3917032"/>
          </a:xfrm>
        </p:spPr>
        <p:txBody>
          <a:bodyPr vert="horz" lIns="91440" tIns="45720" rIns="91440" bIns="45720" rtlCol="0" anchor="t">
            <a:normAutofit fontScale="92500" lnSpcReduction="10000"/>
          </a:bodyPr>
          <a:lstStyle/>
          <a:p>
            <a:r>
              <a:rPr lang="en-GB" dirty="0"/>
              <a:t>University students on average exercise 5 hours per week (</a:t>
            </a:r>
            <a:r>
              <a:rPr lang="en-GB" dirty="0">
                <a:solidFill>
                  <a:srgbClr val="000000"/>
                </a:solidFill>
                <a:ea typeface="+mn-lt"/>
                <a:cs typeface="+mn-lt"/>
              </a:rPr>
              <a:t>μ = 5)</a:t>
            </a:r>
          </a:p>
          <a:p>
            <a:endParaRPr lang="en-GB" dirty="0">
              <a:solidFill>
                <a:srgbClr val="000000"/>
              </a:solidFill>
            </a:endParaRPr>
          </a:p>
          <a:p>
            <a:r>
              <a:rPr lang="en-GB" dirty="0">
                <a:solidFill>
                  <a:srgbClr val="000000"/>
                </a:solidFill>
              </a:rPr>
              <a:t>Males and female students have equal amount of exercise (</a:t>
            </a:r>
            <a:r>
              <a:rPr lang="en-GB" err="1">
                <a:solidFill>
                  <a:srgbClr val="000000"/>
                </a:solidFill>
                <a:ea typeface="+mn-lt"/>
                <a:cs typeface="+mn-lt"/>
              </a:rPr>
              <a:t>μ</a:t>
            </a:r>
            <a:r>
              <a:rPr lang="en-GB" baseline="-25000" err="1">
                <a:solidFill>
                  <a:srgbClr val="000000"/>
                </a:solidFill>
                <a:ea typeface="+mn-lt"/>
                <a:cs typeface="+mn-lt"/>
              </a:rPr>
              <a:t>m</a:t>
            </a:r>
            <a:r>
              <a:rPr lang="en-GB" dirty="0">
                <a:solidFill>
                  <a:srgbClr val="000000"/>
                </a:solidFill>
              </a:rPr>
              <a:t> </a:t>
            </a:r>
            <a:r>
              <a:rPr lang="en-GB" dirty="0">
                <a:solidFill>
                  <a:srgbClr val="000000"/>
                </a:solidFill>
                <a:ea typeface="+mn-lt"/>
                <a:cs typeface="+mn-lt"/>
              </a:rPr>
              <a:t>= </a:t>
            </a:r>
            <a:r>
              <a:rPr lang="en-GB" dirty="0">
                <a:solidFill>
                  <a:srgbClr val="000000"/>
                </a:solidFill>
              </a:rPr>
              <a:t> </a:t>
            </a:r>
            <a:r>
              <a:rPr lang="en-GB" err="1">
                <a:solidFill>
                  <a:srgbClr val="000000"/>
                </a:solidFill>
                <a:ea typeface="+mn-lt"/>
                <a:cs typeface="+mn-lt"/>
              </a:rPr>
              <a:t>μ</a:t>
            </a:r>
            <a:r>
              <a:rPr lang="en-GB" baseline="-25000" err="1">
                <a:solidFill>
                  <a:srgbClr val="000000"/>
                </a:solidFill>
                <a:ea typeface="+mn-lt"/>
                <a:cs typeface="+mn-lt"/>
              </a:rPr>
              <a:t>f</a:t>
            </a:r>
            <a:r>
              <a:rPr lang="en-GB" dirty="0">
                <a:solidFill>
                  <a:srgbClr val="000000"/>
                </a:solidFill>
                <a:ea typeface="+mn-lt"/>
                <a:cs typeface="+mn-lt"/>
              </a:rPr>
              <a:t>)</a:t>
            </a:r>
          </a:p>
          <a:p>
            <a:endParaRPr lang="en-GB" dirty="0">
              <a:solidFill>
                <a:srgbClr val="000000"/>
              </a:solidFill>
              <a:ea typeface="+mn-lt"/>
              <a:cs typeface="+mn-lt"/>
            </a:endParaRPr>
          </a:p>
          <a:p>
            <a:r>
              <a:rPr lang="en-GB" dirty="0">
                <a:solidFill>
                  <a:srgbClr val="000000"/>
                </a:solidFill>
                <a:ea typeface="+mn-lt"/>
                <a:cs typeface="+mn-lt"/>
              </a:rPr>
              <a:t>The more exercise one has, the better academic performance one will achieve </a:t>
            </a:r>
          </a:p>
          <a:p>
            <a:endParaRPr lang="en-GB" baseline="-25000" dirty="0">
              <a:solidFill>
                <a:srgbClr val="000000"/>
              </a:solidFill>
              <a:ea typeface="+mn-lt"/>
              <a:cs typeface="+mn-lt"/>
            </a:endParaRPr>
          </a:p>
        </p:txBody>
      </p:sp>
      <p:sp>
        <p:nvSpPr>
          <p:cNvPr id="4" name="Speech Bubble: Rectangle 3">
            <a:extLst>
              <a:ext uri="{FF2B5EF4-FFF2-40B4-BE49-F238E27FC236}">
                <a16:creationId xmlns:a16="http://schemas.microsoft.com/office/drawing/2014/main" id="{FB659F11-E9C6-1A87-142D-073E042DAFB3}"/>
              </a:ext>
            </a:extLst>
          </p:cNvPr>
          <p:cNvSpPr/>
          <p:nvPr/>
        </p:nvSpPr>
        <p:spPr>
          <a:xfrm>
            <a:off x="123568" y="3562864"/>
            <a:ext cx="1657864" cy="79289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IV vs DV</a:t>
            </a:r>
          </a:p>
        </p:txBody>
      </p:sp>
    </p:spTree>
    <p:extLst>
      <p:ext uri="{BB962C8B-B14F-4D97-AF65-F5344CB8AC3E}">
        <p14:creationId xmlns:p14="http://schemas.microsoft.com/office/powerpoint/2010/main" val="273656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833C048-95C9-3293-CE4E-0A9A9CA132C4}"/>
              </a:ext>
            </a:extLst>
          </p:cNvPr>
          <p:cNvSpPr>
            <a:spLocks noGrp="1"/>
          </p:cNvSpPr>
          <p:nvPr>
            <p:ph type="body" idx="1"/>
          </p:nvPr>
        </p:nvSpPr>
        <p:spPr>
          <a:xfrm>
            <a:off x="457200" y="1380654"/>
            <a:ext cx="4040188" cy="639762"/>
          </a:xfrm>
        </p:spPr>
        <p:txBody>
          <a:bodyPr>
            <a:normAutofit fontScale="85000" lnSpcReduction="10000"/>
          </a:bodyPr>
          <a:lstStyle/>
          <a:p>
            <a:r>
              <a:rPr lang="en-GB" dirty="0">
                <a:ea typeface="+mn-lt"/>
                <a:cs typeface="+mn-lt"/>
              </a:rPr>
              <a:t>Null Hypothesis (H</a:t>
            </a:r>
            <a:r>
              <a:rPr lang="en-GB" baseline="-25000" dirty="0">
                <a:ea typeface="+mn-lt"/>
                <a:cs typeface="+mn-lt"/>
              </a:rPr>
              <a:t>0</a:t>
            </a:r>
            <a:r>
              <a:rPr lang="en-GB" dirty="0">
                <a:ea typeface="+mn-lt"/>
                <a:cs typeface="+mn-lt"/>
              </a:rPr>
              <a:t>)</a:t>
            </a:r>
            <a:endParaRPr lang="en-US" dirty="0"/>
          </a:p>
        </p:txBody>
      </p:sp>
      <p:sp>
        <p:nvSpPr>
          <p:cNvPr id="3" name="Content Placeholder 2">
            <a:extLst>
              <a:ext uri="{FF2B5EF4-FFF2-40B4-BE49-F238E27FC236}">
                <a16:creationId xmlns:a16="http://schemas.microsoft.com/office/drawing/2014/main" id="{7984433D-A992-0980-7B82-1CCCA6FB7D36}"/>
              </a:ext>
            </a:extLst>
          </p:cNvPr>
          <p:cNvSpPr>
            <a:spLocks noGrp="1"/>
          </p:cNvSpPr>
          <p:nvPr>
            <p:ph sz="half" idx="2"/>
          </p:nvPr>
        </p:nvSpPr>
        <p:spPr>
          <a:xfrm>
            <a:off x="-304798" y="2154280"/>
            <a:ext cx="4802186" cy="3434960"/>
          </a:xfrm>
        </p:spPr>
        <p:txBody>
          <a:bodyPr vert="horz" lIns="91440" tIns="45720" rIns="91440" bIns="45720" rtlCol="0" anchor="t">
            <a:normAutofit fontScale="92500" lnSpcReduction="20000"/>
          </a:bodyPr>
          <a:lstStyle/>
          <a:p>
            <a:pPr lvl="1">
              <a:buFont typeface="Wingdings,Sans-Serif" pitchFamily="34" charset="0"/>
              <a:buChar char="§"/>
            </a:pPr>
            <a:r>
              <a:rPr lang="en-GB" sz="2500" dirty="0">
                <a:latin typeface="Arial"/>
                <a:cs typeface="Arial"/>
              </a:rPr>
              <a:t>Default hypothesis</a:t>
            </a:r>
            <a:endParaRPr lang="en-US" sz="2500" dirty="0">
              <a:solidFill>
                <a:srgbClr val="808080"/>
              </a:solidFill>
              <a:latin typeface="Arial"/>
              <a:cs typeface="Arial"/>
            </a:endParaRPr>
          </a:p>
          <a:p>
            <a:pPr lvl="1">
              <a:buFont typeface="Wingdings,Sans-Serif" pitchFamily="34" charset="0"/>
              <a:buChar char="§"/>
            </a:pPr>
            <a:r>
              <a:rPr lang="en-GB" sz="2500" dirty="0">
                <a:latin typeface="Arial"/>
                <a:cs typeface="Arial"/>
              </a:rPr>
              <a:t>No difference observed, or no effect/relationship between variables</a:t>
            </a:r>
            <a:endParaRPr lang="en-GB" sz="2500" dirty="0">
              <a:solidFill>
                <a:srgbClr val="808080"/>
              </a:solidFill>
              <a:latin typeface="Arial"/>
              <a:cs typeface="Arial"/>
            </a:endParaRPr>
          </a:p>
          <a:p>
            <a:pPr lvl="1">
              <a:buFont typeface="Wingdings,Sans-Serif" pitchFamily="34" charset="0"/>
              <a:buChar char="§"/>
            </a:pPr>
            <a:r>
              <a:rPr lang="en-GB" sz="2500" dirty="0">
                <a:latin typeface="Arial"/>
                <a:cs typeface="Arial"/>
              </a:rPr>
              <a:t>e.g. </a:t>
            </a:r>
            <a:endParaRPr lang="en-GB" sz="2500" dirty="0">
              <a:solidFill>
                <a:srgbClr val="808080"/>
              </a:solidFill>
              <a:latin typeface="Arial"/>
              <a:cs typeface="Arial"/>
            </a:endParaRPr>
          </a:p>
          <a:p>
            <a:pPr lvl="2">
              <a:buFont typeface="Wingdings,Sans-Serif" pitchFamily="34" charset="0"/>
              <a:buChar char="§"/>
            </a:pPr>
            <a:r>
              <a:rPr lang="en-GB" sz="2300" dirty="0">
                <a:latin typeface="Arial"/>
                <a:cs typeface="Arial"/>
              </a:rPr>
              <a:t>μ=5, </a:t>
            </a:r>
            <a:endParaRPr lang="en-GB" sz="2300" dirty="0">
              <a:solidFill>
                <a:srgbClr val="808080"/>
              </a:solidFill>
              <a:latin typeface="Arial"/>
              <a:cs typeface="Arial"/>
            </a:endParaRPr>
          </a:p>
          <a:p>
            <a:pPr lvl="2">
              <a:buFont typeface="Wingdings,Sans-Serif" pitchFamily="34" charset="0"/>
              <a:buChar char="§"/>
            </a:pPr>
            <a:r>
              <a:rPr lang="en-GB" sz="2300" dirty="0" err="1">
                <a:latin typeface="Arial"/>
                <a:cs typeface="Arial"/>
              </a:rPr>
              <a:t>μ</a:t>
            </a:r>
            <a:r>
              <a:rPr lang="en-GB" sz="1400" dirty="0" err="1">
                <a:latin typeface="Arial"/>
                <a:cs typeface="Arial"/>
              </a:rPr>
              <a:t>m</a:t>
            </a:r>
            <a:r>
              <a:rPr lang="en-GB" sz="1400" dirty="0">
                <a:latin typeface="Arial"/>
                <a:cs typeface="Arial"/>
              </a:rPr>
              <a:t> </a:t>
            </a:r>
            <a:r>
              <a:rPr lang="en-GB" sz="2300" dirty="0">
                <a:latin typeface="Arial"/>
                <a:cs typeface="Arial"/>
              </a:rPr>
              <a:t>= </a:t>
            </a:r>
            <a:r>
              <a:rPr lang="en-GB" sz="2300" dirty="0" err="1">
                <a:latin typeface="Arial"/>
                <a:cs typeface="Arial"/>
              </a:rPr>
              <a:t>μ</a:t>
            </a:r>
            <a:r>
              <a:rPr lang="en-GB" sz="1400" dirty="0" err="1">
                <a:latin typeface="Arial"/>
                <a:cs typeface="Arial"/>
              </a:rPr>
              <a:t>f</a:t>
            </a:r>
            <a:r>
              <a:rPr lang="en-GB" sz="1400" dirty="0">
                <a:latin typeface="Arial"/>
                <a:cs typeface="Arial"/>
              </a:rPr>
              <a:t>, </a:t>
            </a:r>
            <a:endParaRPr lang="en-GB" sz="2300" dirty="0">
              <a:solidFill>
                <a:srgbClr val="808080"/>
              </a:solidFill>
              <a:latin typeface="Arial"/>
              <a:cs typeface="Arial"/>
            </a:endParaRPr>
          </a:p>
          <a:p>
            <a:pPr lvl="2">
              <a:buFont typeface="Wingdings,Sans-Serif" pitchFamily="34" charset="0"/>
              <a:buChar char="§"/>
            </a:pPr>
            <a:r>
              <a:rPr lang="en-GB" sz="2300" dirty="0">
                <a:latin typeface="Arial"/>
                <a:cs typeface="Arial"/>
              </a:rPr>
              <a:t>amount of exercise has no relationship with academic performance </a:t>
            </a:r>
            <a:endParaRPr lang="en-GB" sz="2300">
              <a:solidFill>
                <a:srgbClr val="808080"/>
              </a:solidFill>
              <a:latin typeface="Arial"/>
              <a:cs typeface="Arial"/>
            </a:endParaRPr>
          </a:p>
          <a:p>
            <a:endParaRPr lang="en-GB" dirty="0"/>
          </a:p>
        </p:txBody>
      </p:sp>
      <p:sp>
        <p:nvSpPr>
          <p:cNvPr id="5" name="Text Placeholder 4">
            <a:extLst>
              <a:ext uri="{FF2B5EF4-FFF2-40B4-BE49-F238E27FC236}">
                <a16:creationId xmlns:a16="http://schemas.microsoft.com/office/drawing/2014/main" id="{4AA35491-8087-1694-B3DF-9949086C0D50}"/>
              </a:ext>
            </a:extLst>
          </p:cNvPr>
          <p:cNvSpPr>
            <a:spLocks noGrp="1"/>
          </p:cNvSpPr>
          <p:nvPr>
            <p:ph type="body" sz="quarter" idx="3"/>
          </p:nvPr>
        </p:nvSpPr>
        <p:spPr>
          <a:xfrm>
            <a:off x="4264026" y="1380654"/>
            <a:ext cx="4422774" cy="639762"/>
          </a:xfrm>
        </p:spPr>
        <p:txBody>
          <a:bodyPr>
            <a:normAutofit fontScale="85000" lnSpcReduction="10000"/>
          </a:bodyPr>
          <a:lstStyle/>
          <a:p>
            <a:r>
              <a:rPr lang="en-GB" sz="2500" dirty="0">
                <a:ea typeface="+mn-lt"/>
                <a:cs typeface="+mn-lt"/>
              </a:rPr>
              <a:t>Alternative Hypothesis (H</a:t>
            </a:r>
            <a:r>
              <a:rPr lang="en-GB" sz="1600" dirty="0">
                <a:ea typeface="+mn-lt"/>
                <a:cs typeface="+mn-lt"/>
              </a:rPr>
              <a:t>a</a:t>
            </a:r>
            <a:r>
              <a:rPr lang="en-GB" sz="2500" dirty="0">
                <a:ea typeface="+mn-lt"/>
                <a:cs typeface="+mn-lt"/>
              </a:rPr>
              <a:t> or H</a:t>
            </a:r>
            <a:r>
              <a:rPr lang="en-GB" sz="1600" dirty="0">
                <a:ea typeface="+mn-lt"/>
                <a:cs typeface="+mn-lt"/>
              </a:rPr>
              <a:t>1</a:t>
            </a:r>
            <a:r>
              <a:rPr lang="en-GB" sz="2500" dirty="0">
                <a:ea typeface="+mn-lt"/>
                <a:cs typeface="+mn-lt"/>
              </a:rPr>
              <a:t>)</a:t>
            </a:r>
            <a:endParaRPr lang="en-US" dirty="0"/>
          </a:p>
        </p:txBody>
      </p:sp>
      <p:sp>
        <p:nvSpPr>
          <p:cNvPr id="6" name="Content Placeholder 5">
            <a:extLst>
              <a:ext uri="{FF2B5EF4-FFF2-40B4-BE49-F238E27FC236}">
                <a16:creationId xmlns:a16="http://schemas.microsoft.com/office/drawing/2014/main" id="{F17CCEA3-44B8-4BA2-132E-EECB410BBD55}"/>
              </a:ext>
            </a:extLst>
          </p:cNvPr>
          <p:cNvSpPr>
            <a:spLocks noGrp="1"/>
          </p:cNvSpPr>
          <p:nvPr>
            <p:ph sz="quarter" idx="4"/>
          </p:nvPr>
        </p:nvSpPr>
        <p:spPr>
          <a:xfrm>
            <a:off x="4140458" y="2154280"/>
            <a:ext cx="4752287" cy="3434960"/>
          </a:xfrm>
        </p:spPr>
        <p:txBody>
          <a:bodyPr vert="horz" lIns="91440" tIns="45720" rIns="91440" bIns="45720" rtlCol="0" anchor="t">
            <a:normAutofit fontScale="92500" lnSpcReduction="20000"/>
          </a:bodyPr>
          <a:lstStyle/>
          <a:p>
            <a:pPr lvl="1">
              <a:buFont typeface="Wingdings,Sans-Serif" pitchFamily="34" charset="0"/>
              <a:buChar char="§"/>
            </a:pPr>
            <a:r>
              <a:rPr lang="en-GB" sz="2500" dirty="0">
                <a:latin typeface="Arial"/>
                <a:cs typeface="Arial"/>
              </a:rPr>
              <a:t>Opposing to the null hypothesis</a:t>
            </a:r>
            <a:endParaRPr lang="en-US" sz="2500" dirty="0">
              <a:solidFill>
                <a:srgbClr val="808080"/>
              </a:solidFill>
              <a:latin typeface="Arial"/>
              <a:cs typeface="Arial"/>
            </a:endParaRPr>
          </a:p>
          <a:p>
            <a:pPr lvl="1">
              <a:buFont typeface="Wingdings,Sans-Serif" pitchFamily="34" charset="0"/>
              <a:buChar char="§"/>
            </a:pPr>
            <a:r>
              <a:rPr lang="en-GB" sz="2500" dirty="0">
                <a:latin typeface="Arial"/>
                <a:cs typeface="Arial"/>
              </a:rPr>
              <a:t>Difference observed, or an effect/relationship between variables observed</a:t>
            </a:r>
            <a:endParaRPr lang="en-US" sz="2500" dirty="0">
              <a:solidFill>
                <a:srgbClr val="808080"/>
              </a:solidFill>
              <a:latin typeface="Arial"/>
              <a:cs typeface="Arial"/>
            </a:endParaRPr>
          </a:p>
          <a:p>
            <a:pPr lvl="1">
              <a:buFont typeface="Wingdings,Sans-Serif" pitchFamily="34" charset="0"/>
              <a:buChar char="§"/>
            </a:pPr>
            <a:r>
              <a:rPr lang="en-GB" sz="2500" dirty="0">
                <a:latin typeface="Arial"/>
                <a:cs typeface="Arial"/>
              </a:rPr>
              <a:t>e.g.</a:t>
            </a:r>
            <a:endParaRPr lang="en-GB" sz="2500" dirty="0">
              <a:solidFill>
                <a:srgbClr val="808080"/>
              </a:solidFill>
              <a:latin typeface="Arial"/>
              <a:cs typeface="Arial"/>
            </a:endParaRPr>
          </a:p>
          <a:p>
            <a:pPr lvl="2">
              <a:buFont typeface="Wingdings,Sans-Serif" pitchFamily="34" charset="0"/>
              <a:buChar char="§"/>
            </a:pPr>
            <a:r>
              <a:rPr lang="en-GB" sz="2300">
                <a:latin typeface="Arial"/>
                <a:cs typeface="Arial"/>
              </a:rPr>
              <a:t>μ≠5,</a:t>
            </a:r>
            <a:endParaRPr lang="en-GB" sz="2300">
              <a:solidFill>
                <a:srgbClr val="808080"/>
              </a:solidFill>
              <a:latin typeface="Arial"/>
              <a:cs typeface="Arial"/>
            </a:endParaRPr>
          </a:p>
          <a:p>
            <a:pPr lvl="2">
              <a:buFont typeface="Wingdings,Sans-Serif" pitchFamily="34" charset="0"/>
              <a:buChar char="§"/>
            </a:pPr>
            <a:r>
              <a:rPr lang="en-GB" sz="2300" dirty="0" err="1">
                <a:latin typeface="Arial"/>
                <a:cs typeface="Arial"/>
              </a:rPr>
              <a:t>μ</a:t>
            </a:r>
            <a:r>
              <a:rPr lang="en-GB" sz="1400" dirty="0" err="1">
                <a:latin typeface="Arial"/>
                <a:cs typeface="Arial"/>
              </a:rPr>
              <a:t>m</a:t>
            </a:r>
            <a:r>
              <a:rPr lang="en-GB" sz="1400" dirty="0">
                <a:latin typeface="Arial"/>
                <a:cs typeface="Arial"/>
              </a:rPr>
              <a:t> </a:t>
            </a:r>
            <a:r>
              <a:rPr lang="en-GB" dirty="0">
                <a:solidFill>
                  <a:srgbClr val="202124"/>
                </a:solidFill>
                <a:latin typeface="Arial"/>
                <a:cs typeface="Arial"/>
              </a:rPr>
              <a:t>≠</a:t>
            </a:r>
            <a:r>
              <a:rPr lang="en-GB" sz="2300" dirty="0">
                <a:latin typeface="Arial"/>
                <a:cs typeface="Arial"/>
              </a:rPr>
              <a:t> </a:t>
            </a:r>
            <a:r>
              <a:rPr lang="en-GB" sz="2300" dirty="0" err="1">
                <a:latin typeface="Arial"/>
                <a:cs typeface="Arial"/>
              </a:rPr>
              <a:t>μ</a:t>
            </a:r>
            <a:r>
              <a:rPr lang="en-GB" sz="1400" dirty="0" err="1">
                <a:latin typeface="Arial"/>
                <a:cs typeface="Arial"/>
              </a:rPr>
              <a:t>f</a:t>
            </a:r>
            <a:r>
              <a:rPr lang="en-GB" sz="2300" dirty="0">
                <a:latin typeface="Arial"/>
                <a:cs typeface="Arial"/>
              </a:rPr>
              <a:t>,</a:t>
            </a:r>
            <a:endParaRPr lang="en-GB" sz="2300" dirty="0">
              <a:solidFill>
                <a:srgbClr val="808080"/>
              </a:solidFill>
              <a:latin typeface="Arial"/>
              <a:cs typeface="Arial"/>
            </a:endParaRPr>
          </a:p>
          <a:p>
            <a:pPr lvl="2">
              <a:buFont typeface="Wingdings,Sans-Serif" pitchFamily="34" charset="0"/>
              <a:buChar char="§"/>
            </a:pPr>
            <a:r>
              <a:rPr lang="en-GB" sz="2300" dirty="0">
                <a:latin typeface="Arial"/>
                <a:cs typeface="Arial"/>
              </a:rPr>
              <a:t>amount of exercise is related to academic performance</a:t>
            </a:r>
            <a:endParaRPr lang="en-GB" sz="2300">
              <a:solidFill>
                <a:srgbClr val="808080"/>
              </a:solidFill>
              <a:latin typeface="Arial"/>
              <a:cs typeface="Arial"/>
            </a:endParaRPr>
          </a:p>
          <a:p>
            <a:endParaRPr lang="en-GB" dirty="0"/>
          </a:p>
        </p:txBody>
      </p:sp>
      <p:sp>
        <p:nvSpPr>
          <p:cNvPr id="7" name="TextBox 6">
            <a:extLst>
              <a:ext uri="{FF2B5EF4-FFF2-40B4-BE49-F238E27FC236}">
                <a16:creationId xmlns:a16="http://schemas.microsoft.com/office/drawing/2014/main" id="{EC288DED-B0B2-649E-64DB-2415869A77A9}"/>
              </a:ext>
            </a:extLst>
          </p:cNvPr>
          <p:cNvSpPr txBox="1"/>
          <p:nvPr/>
        </p:nvSpPr>
        <p:spPr>
          <a:xfrm>
            <a:off x="988541" y="787742"/>
            <a:ext cx="728018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Null vs Alternative Hypothesis</a:t>
            </a:r>
          </a:p>
        </p:txBody>
      </p:sp>
    </p:spTree>
    <p:extLst>
      <p:ext uri="{BB962C8B-B14F-4D97-AF65-F5344CB8AC3E}">
        <p14:creationId xmlns:p14="http://schemas.microsoft.com/office/powerpoint/2010/main" val="18608378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CB052-2D33-46E9-BC03-A9CEEB067609}"/>
              </a:ext>
            </a:extLst>
          </p:cNvPr>
          <p:cNvSpPr>
            <a:spLocks noGrp="1"/>
          </p:cNvSpPr>
          <p:nvPr>
            <p:ph type="title"/>
          </p:nvPr>
        </p:nvSpPr>
        <p:spPr>
          <a:xfrm>
            <a:off x="539552" y="188640"/>
            <a:ext cx="8229600" cy="1066800"/>
          </a:xfrm>
        </p:spPr>
        <p:txBody>
          <a:bodyPr/>
          <a:lstStyle/>
          <a:p>
            <a:r>
              <a:rPr lang="en-GB" b="1" dirty="0"/>
              <a:t>Variable</a:t>
            </a:r>
          </a:p>
        </p:txBody>
      </p:sp>
      <p:sp>
        <p:nvSpPr>
          <p:cNvPr id="3" name="Content Placeholder 2">
            <a:extLst>
              <a:ext uri="{FF2B5EF4-FFF2-40B4-BE49-F238E27FC236}">
                <a16:creationId xmlns:a16="http://schemas.microsoft.com/office/drawing/2014/main" id="{4C058341-75E5-4347-B518-4E1CFDB24A55}"/>
              </a:ext>
            </a:extLst>
          </p:cNvPr>
          <p:cNvSpPr>
            <a:spLocks noGrp="1"/>
          </p:cNvSpPr>
          <p:nvPr>
            <p:ph idx="1"/>
          </p:nvPr>
        </p:nvSpPr>
        <p:spPr>
          <a:xfrm>
            <a:off x="539552" y="1412776"/>
            <a:ext cx="8229600" cy="4325112"/>
          </a:xfrm>
        </p:spPr>
        <p:txBody>
          <a:bodyPr vert="horz" lIns="91440" tIns="45720" rIns="91440" bIns="45720" rtlCol="0" anchor="t">
            <a:normAutofit fontScale="92500"/>
          </a:bodyPr>
          <a:lstStyle/>
          <a:p>
            <a:r>
              <a:rPr lang="en-GB" dirty="0"/>
              <a:t>In research, variables are any characteristics that can take on different values, such as height, age, temperature, or test scores.</a:t>
            </a:r>
          </a:p>
          <a:p>
            <a:endParaRPr lang="en-GB" dirty="0"/>
          </a:p>
          <a:p>
            <a:r>
              <a:rPr lang="en-GB" dirty="0"/>
              <a:t>Researchers often manipulate or measure </a:t>
            </a:r>
            <a:r>
              <a:rPr lang="en-GB" b="1" i="1" dirty="0"/>
              <a:t>independent variables (IV)</a:t>
            </a:r>
            <a:r>
              <a:rPr lang="en-GB" dirty="0"/>
              <a:t> and </a:t>
            </a:r>
            <a:r>
              <a:rPr lang="en-GB" b="1" i="1" dirty="0"/>
              <a:t>dependent </a:t>
            </a:r>
            <a:r>
              <a:rPr lang="en-GB" i="1" dirty="0"/>
              <a:t>variables (DV)</a:t>
            </a:r>
            <a:r>
              <a:rPr lang="en-GB" dirty="0"/>
              <a:t> in studies to test correlational and/or causal relationships.</a:t>
            </a:r>
          </a:p>
        </p:txBody>
      </p:sp>
    </p:spTree>
    <p:extLst>
      <p:ext uri="{BB962C8B-B14F-4D97-AF65-F5344CB8AC3E}">
        <p14:creationId xmlns:p14="http://schemas.microsoft.com/office/powerpoint/2010/main" val="15214344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b="1" dirty="0"/>
              <a:t>Independent Variable</a:t>
            </a:r>
          </a:p>
          <a:p>
            <a:pPr lvl="1"/>
            <a:r>
              <a:rPr lang="en-GB" dirty="0">
                <a:solidFill>
                  <a:schemeClr val="tx1"/>
                </a:solidFill>
              </a:rPr>
              <a:t>This is the variable which causes a change in a study.</a:t>
            </a:r>
          </a:p>
          <a:p>
            <a:pPr lvl="1"/>
            <a:r>
              <a:rPr lang="en-GB" dirty="0">
                <a:solidFill>
                  <a:schemeClr val="tx1"/>
                </a:solidFill>
              </a:rPr>
              <a:t>That is something the researcher changes or controls</a:t>
            </a:r>
          </a:p>
          <a:p>
            <a:r>
              <a:rPr lang="en-GB" b="1" dirty="0"/>
              <a:t>Dependent Variable</a:t>
            </a:r>
          </a:p>
          <a:p>
            <a:pPr lvl="1"/>
            <a:r>
              <a:rPr lang="en-GB" dirty="0">
                <a:solidFill>
                  <a:schemeClr val="tx1"/>
                </a:solidFill>
              </a:rPr>
              <a:t>This is the outcome or effect that is measured.</a:t>
            </a:r>
          </a:p>
          <a:p>
            <a:pPr lvl="1"/>
            <a:r>
              <a:rPr lang="en-GB" dirty="0">
                <a:solidFill>
                  <a:schemeClr val="tx1"/>
                </a:solidFill>
              </a:rPr>
              <a:t>That is something the researcher observes and measures.</a:t>
            </a:r>
          </a:p>
          <a:p>
            <a:pPr marL="411480" lvl="1" indent="0">
              <a:buNone/>
            </a:pPr>
            <a:endParaRPr lang="en-GB" dirty="0">
              <a:solidFill>
                <a:schemeClr val="tx1"/>
              </a:solidFill>
            </a:endParaRPr>
          </a:p>
          <a:p>
            <a:pPr lvl="1"/>
            <a:endParaRPr lang="en-GB" dirty="0"/>
          </a:p>
          <a:p>
            <a:pPr lvl="1"/>
            <a:endParaRPr lang="en-GB" dirty="0"/>
          </a:p>
        </p:txBody>
      </p:sp>
      <p:sp>
        <p:nvSpPr>
          <p:cNvPr id="5" name="Title 1"/>
          <p:cNvSpPr>
            <a:spLocks noGrp="1"/>
          </p:cNvSpPr>
          <p:nvPr>
            <p:ph type="title"/>
          </p:nvPr>
        </p:nvSpPr>
        <p:spPr>
          <a:xfrm>
            <a:off x="107504" y="620688"/>
            <a:ext cx="8229600" cy="1066800"/>
          </a:xfrm>
        </p:spPr>
        <p:txBody>
          <a:bodyPr/>
          <a:lstStyle/>
          <a:p>
            <a:pPr algn="ctr"/>
            <a:r>
              <a:rPr lang="en-GB" b="1" dirty="0">
                <a:solidFill>
                  <a:schemeClr val="tx1"/>
                </a:solidFill>
              </a:rPr>
              <a:t>Variables in hypotheses</a:t>
            </a:r>
          </a:p>
        </p:txBody>
      </p:sp>
    </p:spTree>
    <p:extLst>
      <p:ext uri="{BB962C8B-B14F-4D97-AF65-F5344CB8AC3E}">
        <p14:creationId xmlns:p14="http://schemas.microsoft.com/office/powerpoint/2010/main" val="15755285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1F659-5EAB-456B-A036-9941146229D9}"/>
              </a:ext>
            </a:extLst>
          </p:cNvPr>
          <p:cNvSpPr>
            <a:spLocks noGrp="1"/>
          </p:cNvSpPr>
          <p:nvPr>
            <p:ph type="title"/>
          </p:nvPr>
        </p:nvSpPr>
        <p:spPr>
          <a:xfrm>
            <a:off x="466725" y="273967"/>
            <a:ext cx="8435280" cy="1066800"/>
          </a:xfrm>
        </p:spPr>
        <p:txBody>
          <a:bodyPr>
            <a:normAutofit/>
          </a:bodyPr>
          <a:lstStyle/>
          <a:p>
            <a:r>
              <a:rPr lang="en-GB" sz="3600" b="1" dirty="0"/>
              <a:t>Independent and dependent variables </a:t>
            </a:r>
          </a:p>
        </p:txBody>
      </p:sp>
      <p:sp>
        <p:nvSpPr>
          <p:cNvPr id="3" name="Content Placeholder 2">
            <a:extLst>
              <a:ext uri="{FF2B5EF4-FFF2-40B4-BE49-F238E27FC236}">
                <a16:creationId xmlns:a16="http://schemas.microsoft.com/office/drawing/2014/main" id="{44AF6D26-7C24-4029-8E42-4FE0FB36E881}"/>
              </a:ext>
            </a:extLst>
          </p:cNvPr>
          <p:cNvSpPr>
            <a:spLocks noGrp="1"/>
          </p:cNvSpPr>
          <p:nvPr>
            <p:ph idx="1"/>
          </p:nvPr>
        </p:nvSpPr>
        <p:spPr/>
        <p:txBody>
          <a:bodyPr vert="horz" lIns="91440" tIns="45720" rIns="91440" bIns="45720" rtlCol="0" anchor="t">
            <a:normAutofit fontScale="92500" lnSpcReduction="20000"/>
          </a:bodyPr>
          <a:lstStyle/>
          <a:p>
            <a:r>
              <a:rPr lang="en-GB" sz="3200" b="0" i="0" dirty="0">
                <a:effectLst/>
                <a:latin typeface="Trebuchet MS"/>
              </a:rPr>
              <a:t>Independent and dependent variables are </a:t>
            </a:r>
            <a:r>
              <a:rPr lang="en-GB" dirty="0">
                <a:latin typeface="Trebuchet MS"/>
              </a:rPr>
              <a:t>often thought </a:t>
            </a:r>
            <a:r>
              <a:rPr lang="en-GB" sz="3200" b="0" i="0" dirty="0">
                <a:effectLst/>
                <a:latin typeface="Trebuchet MS"/>
              </a:rPr>
              <a:t>of in terms of cause and effect:</a:t>
            </a:r>
            <a:r>
              <a:rPr lang="en-GB" dirty="0">
                <a:latin typeface="Trebuchet MS"/>
              </a:rPr>
              <a:t> </a:t>
            </a:r>
            <a:endParaRPr lang="en-GB" sz="3200" b="0" i="0" dirty="0">
              <a:effectLst/>
              <a:latin typeface="Trebuchet MS" panose="020B0603020202020204" pitchFamily="34" charset="0"/>
            </a:endParaRPr>
          </a:p>
          <a:p>
            <a:pPr algn="l"/>
            <a:r>
              <a:rPr lang="en-GB" sz="3200" b="0" i="0" dirty="0">
                <a:effectLst/>
                <a:latin typeface="Trebuchet MS"/>
              </a:rPr>
              <a:t>an </a:t>
            </a:r>
            <a:r>
              <a:rPr lang="en-GB" sz="3200" b="1" i="0" dirty="0">
                <a:effectLst/>
                <a:latin typeface="Trebuchet MS"/>
              </a:rPr>
              <a:t>independent variable </a:t>
            </a:r>
            <a:r>
              <a:rPr lang="en-GB" sz="3200" b="0" i="0" dirty="0">
                <a:effectLst/>
                <a:latin typeface="Trebuchet MS"/>
              </a:rPr>
              <a:t>is the variable you think is the </a:t>
            </a:r>
            <a:r>
              <a:rPr lang="en-GB" sz="3200" b="1" i="1" dirty="0">
                <a:effectLst/>
                <a:latin typeface="Trebuchet MS"/>
              </a:rPr>
              <a:t>cause</a:t>
            </a:r>
            <a:r>
              <a:rPr lang="en-GB" sz="3200" b="0" i="0" dirty="0">
                <a:effectLst/>
                <a:latin typeface="Trebuchet MS"/>
              </a:rPr>
              <a:t>, while a </a:t>
            </a:r>
            <a:r>
              <a:rPr lang="en-GB" sz="3200" b="1" i="0" dirty="0">
                <a:effectLst/>
                <a:latin typeface="Trebuchet MS"/>
              </a:rPr>
              <a:t>dependent variable </a:t>
            </a:r>
            <a:r>
              <a:rPr lang="en-GB" sz="3200" b="0" i="0" dirty="0">
                <a:effectLst/>
                <a:latin typeface="Trebuchet MS"/>
              </a:rPr>
              <a:t>is the </a:t>
            </a:r>
            <a:r>
              <a:rPr lang="en-GB" sz="3200" b="1" i="1" dirty="0">
                <a:effectLst/>
                <a:latin typeface="Trebuchet MS"/>
              </a:rPr>
              <a:t>effect</a:t>
            </a:r>
            <a:r>
              <a:rPr lang="en-GB" sz="3200" b="0" i="0" dirty="0">
                <a:effectLst/>
                <a:latin typeface="Trebuchet MS"/>
              </a:rPr>
              <a:t>.</a:t>
            </a:r>
          </a:p>
          <a:p>
            <a:r>
              <a:rPr lang="en-GB" sz="3200" b="0" i="0" dirty="0">
                <a:effectLst/>
                <a:latin typeface="Trebuchet MS"/>
              </a:rPr>
              <a:t>In an experiment, you manipulate the independent variable and measure the </a:t>
            </a:r>
            <a:r>
              <a:rPr lang="en-GB" sz="3200" b="1" i="0" dirty="0">
                <a:effectLst/>
                <a:latin typeface="Trebuchet MS"/>
              </a:rPr>
              <a:t>outcome</a:t>
            </a:r>
            <a:r>
              <a:rPr lang="en-GB" sz="3200" b="0" i="0" dirty="0">
                <a:effectLst/>
                <a:latin typeface="Trebuchet MS"/>
              </a:rPr>
              <a:t> in the dependent variable.</a:t>
            </a:r>
            <a:r>
              <a:rPr lang="en-GB" dirty="0">
                <a:latin typeface="Trebuchet MS"/>
              </a:rPr>
              <a:t> </a:t>
            </a:r>
            <a:endParaRPr lang="en-GB" sz="3200" dirty="0"/>
          </a:p>
          <a:p>
            <a:pPr algn="l"/>
            <a:endParaRPr lang="en-GB" sz="3200" dirty="0"/>
          </a:p>
        </p:txBody>
      </p:sp>
    </p:spTree>
    <p:extLst>
      <p:ext uri="{BB962C8B-B14F-4D97-AF65-F5344CB8AC3E}">
        <p14:creationId xmlns:p14="http://schemas.microsoft.com/office/powerpoint/2010/main" val="7551427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C14B0-1687-4E64-8EEA-0F207C5630B0}"/>
              </a:ext>
            </a:extLst>
          </p:cNvPr>
          <p:cNvSpPr>
            <a:spLocks noGrp="1"/>
          </p:cNvSpPr>
          <p:nvPr>
            <p:ph type="title"/>
          </p:nvPr>
        </p:nvSpPr>
        <p:spPr>
          <a:xfrm>
            <a:off x="466725" y="288478"/>
            <a:ext cx="8435280" cy="1066800"/>
          </a:xfrm>
        </p:spPr>
        <p:txBody>
          <a:bodyPr>
            <a:normAutofit fontScale="90000"/>
          </a:bodyPr>
          <a:lstStyle/>
          <a:p>
            <a:r>
              <a:rPr lang="en-GB" b="1" dirty="0"/>
              <a:t>Independent and dependent variables </a:t>
            </a:r>
          </a:p>
        </p:txBody>
      </p:sp>
      <p:sp>
        <p:nvSpPr>
          <p:cNvPr id="3" name="Content Placeholder 2">
            <a:extLst>
              <a:ext uri="{FF2B5EF4-FFF2-40B4-BE49-F238E27FC236}">
                <a16:creationId xmlns:a16="http://schemas.microsoft.com/office/drawing/2014/main" id="{76B913F5-ED21-4E44-ABA9-2DEB4C225665}"/>
              </a:ext>
            </a:extLst>
          </p:cNvPr>
          <p:cNvSpPr>
            <a:spLocks noGrp="1"/>
          </p:cNvSpPr>
          <p:nvPr>
            <p:ph idx="1"/>
          </p:nvPr>
        </p:nvSpPr>
        <p:spPr/>
        <p:txBody>
          <a:bodyPr>
            <a:normAutofit fontScale="92500" lnSpcReduction="10000"/>
          </a:bodyPr>
          <a:lstStyle/>
          <a:p>
            <a:pPr marL="0" indent="0" algn="l">
              <a:buNone/>
            </a:pPr>
            <a:r>
              <a:rPr lang="en-GB" sz="3200" b="1" i="0" dirty="0">
                <a:effectLst/>
                <a:latin typeface="Trebuchet MS" panose="020B0603020202020204" pitchFamily="34" charset="0"/>
              </a:rPr>
              <a:t>For example, </a:t>
            </a:r>
          </a:p>
          <a:p>
            <a:pPr algn="l"/>
            <a:r>
              <a:rPr lang="en-GB" sz="3200" dirty="0">
                <a:latin typeface="Trebuchet MS" panose="020B0603020202020204" pitchFamily="34" charset="0"/>
              </a:rPr>
              <a:t>I</a:t>
            </a:r>
            <a:r>
              <a:rPr lang="en-GB" sz="3200" b="0" i="0" dirty="0">
                <a:effectLst/>
                <a:latin typeface="Trebuchet MS" panose="020B0603020202020204" pitchFamily="34" charset="0"/>
              </a:rPr>
              <a:t>n an experiment about the effect of nutrients on crop growth:</a:t>
            </a:r>
          </a:p>
          <a:p>
            <a:pPr marL="109728" indent="0" algn="l">
              <a:buNone/>
            </a:pPr>
            <a:endParaRPr lang="en-GB" sz="3200" b="0" i="0" dirty="0">
              <a:effectLst/>
              <a:latin typeface="Trebuchet MS" panose="020B0603020202020204" pitchFamily="34" charset="0"/>
            </a:endParaRPr>
          </a:p>
          <a:p>
            <a:pPr algn="l">
              <a:buFont typeface="Arial" panose="020B0604020202020204" pitchFamily="34" charset="0"/>
              <a:buChar char="•"/>
            </a:pPr>
            <a:r>
              <a:rPr lang="en-GB" sz="3200" b="0" i="0" dirty="0">
                <a:effectLst/>
                <a:latin typeface="Trebuchet MS" panose="020B0603020202020204" pitchFamily="34" charset="0"/>
              </a:rPr>
              <a:t>The </a:t>
            </a:r>
            <a:r>
              <a:rPr lang="en-GB" sz="3200" b="1" i="0" dirty="0">
                <a:effectLst/>
                <a:latin typeface="Trebuchet MS" panose="020B0603020202020204" pitchFamily="34" charset="0"/>
              </a:rPr>
              <a:t>independent variable </a:t>
            </a:r>
            <a:r>
              <a:rPr lang="en-GB" sz="3200" b="0" i="0" dirty="0">
                <a:effectLst/>
                <a:latin typeface="Trebuchet MS" panose="020B0603020202020204" pitchFamily="34" charset="0"/>
              </a:rPr>
              <a:t>is the amount of nutrients added to the crop field.</a:t>
            </a:r>
          </a:p>
          <a:p>
            <a:pPr algn="l">
              <a:buFont typeface="Arial" panose="020B0604020202020204" pitchFamily="34" charset="0"/>
              <a:buChar char="•"/>
            </a:pPr>
            <a:r>
              <a:rPr lang="en-GB" sz="3200" b="0" i="0" dirty="0">
                <a:effectLst/>
                <a:latin typeface="Trebuchet MS" panose="020B0603020202020204" pitchFamily="34" charset="0"/>
              </a:rPr>
              <a:t>The </a:t>
            </a:r>
            <a:r>
              <a:rPr lang="en-GB" sz="3200" b="1" i="0" dirty="0">
                <a:effectLst/>
                <a:latin typeface="Trebuchet MS" panose="020B0603020202020204" pitchFamily="34" charset="0"/>
              </a:rPr>
              <a:t>dependent variable</a:t>
            </a:r>
            <a:r>
              <a:rPr lang="en-GB" sz="3200" b="0" i="0" dirty="0">
                <a:effectLst/>
                <a:latin typeface="Trebuchet MS" panose="020B0603020202020204" pitchFamily="34" charset="0"/>
              </a:rPr>
              <a:t> is the biomass of the crops at harvest time.</a:t>
            </a:r>
          </a:p>
          <a:p>
            <a:endParaRPr lang="en-GB" dirty="0"/>
          </a:p>
        </p:txBody>
      </p:sp>
    </p:spTree>
    <p:extLst>
      <p:ext uri="{BB962C8B-B14F-4D97-AF65-F5344CB8AC3E}">
        <p14:creationId xmlns:p14="http://schemas.microsoft.com/office/powerpoint/2010/main" val="23012313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7547F-7BA6-44D5-947A-02CF056C01B9}"/>
              </a:ext>
            </a:extLst>
          </p:cNvPr>
          <p:cNvSpPr>
            <a:spLocks noGrp="1"/>
          </p:cNvSpPr>
          <p:nvPr>
            <p:ph type="title"/>
          </p:nvPr>
        </p:nvSpPr>
        <p:spPr>
          <a:xfrm>
            <a:off x="476250" y="258762"/>
            <a:ext cx="8363272" cy="1066800"/>
          </a:xfrm>
        </p:spPr>
        <p:txBody>
          <a:bodyPr>
            <a:normAutofit/>
          </a:bodyPr>
          <a:lstStyle/>
          <a:p>
            <a:r>
              <a:rPr lang="en-GB" sz="3600" b="1" dirty="0"/>
              <a:t>Independent and dependent variables </a:t>
            </a:r>
            <a:endParaRPr lang="en-GB" sz="3600" dirty="0"/>
          </a:p>
        </p:txBody>
      </p:sp>
      <p:sp>
        <p:nvSpPr>
          <p:cNvPr id="3" name="Content Placeholder 2">
            <a:extLst>
              <a:ext uri="{FF2B5EF4-FFF2-40B4-BE49-F238E27FC236}">
                <a16:creationId xmlns:a16="http://schemas.microsoft.com/office/drawing/2014/main" id="{DED58482-F29A-4153-B4DE-978DB1B03D24}"/>
              </a:ext>
            </a:extLst>
          </p:cNvPr>
          <p:cNvSpPr>
            <a:spLocks noGrp="1"/>
          </p:cNvSpPr>
          <p:nvPr>
            <p:ph idx="1"/>
          </p:nvPr>
        </p:nvSpPr>
        <p:spPr/>
        <p:txBody>
          <a:bodyPr>
            <a:normAutofit fontScale="77500" lnSpcReduction="20000"/>
          </a:bodyPr>
          <a:lstStyle/>
          <a:p>
            <a:r>
              <a:rPr lang="en-GB" dirty="0"/>
              <a:t>Experiments are usually designed to find out what effect one variable has on another –</a:t>
            </a:r>
          </a:p>
          <a:p>
            <a:endParaRPr lang="en-GB" dirty="0"/>
          </a:p>
          <a:p>
            <a:r>
              <a:rPr lang="en-GB" dirty="0"/>
              <a:t>You manipulate the</a:t>
            </a:r>
            <a:r>
              <a:rPr lang="en-GB" b="1" dirty="0">
                <a:solidFill>
                  <a:srgbClr val="424456"/>
                </a:solidFill>
              </a:rPr>
              <a:t> </a:t>
            </a:r>
            <a:r>
              <a:rPr lang="en-GB" b="1" i="1" dirty="0">
                <a:solidFill>
                  <a:srgbClr val="424456"/>
                </a:solidFill>
              </a:rPr>
              <a:t>independent variable </a:t>
            </a:r>
            <a:r>
              <a:rPr lang="en-GB" dirty="0"/>
              <a:t>(the one you think might be the </a:t>
            </a:r>
            <a:r>
              <a:rPr lang="en-GB" b="1" i="1" dirty="0"/>
              <a:t>cause</a:t>
            </a:r>
            <a:r>
              <a:rPr lang="en-GB" dirty="0"/>
              <a:t>) </a:t>
            </a:r>
          </a:p>
          <a:p>
            <a:r>
              <a:rPr lang="en-GB" dirty="0"/>
              <a:t>and then measure the</a:t>
            </a:r>
            <a:r>
              <a:rPr lang="en-GB" b="1" dirty="0"/>
              <a:t> </a:t>
            </a:r>
            <a:r>
              <a:rPr lang="en-GB" b="1" i="1" dirty="0"/>
              <a:t>dependent variable</a:t>
            </a:r>
            <a:r>
              <a:rPr lang="en-GB" i="1" dirty="0"/>
              <a:t> </a:t>
            </a:r>
            <a:r>
              <a:rPr lang="en-GB" dirty="0"/>
              <a:t>(the one you think might be the </a:t>
            </a:r>
            <a:r>
              <a:rPr lang="en-GB" b="1" i="1" dirty="0"/>
              <a:t>effect</a:t>
            </a:r>
            <a:r>
              <a:rPr lang="en-GB" dirty="0"/>
              <a:t>) to find out what this effect might be.</a:t>
            </a:r>
          </a:p>
          <a:p>
            <a:r>
              <a:rPr lang="en-GB" dirty="0"/>
              <a:t>You will probably also have variables that you hold constant (</a:t>
            </a:r>
            <a:r>
              <a:rPr lang="en-GB" b="1" i="1" dirty="0"/>
              <a:t>control variables</a:t>
            </a:r>
            <a:r>
              <a:rPr lang="en-GB" dirty="0"/>
              <a:t>) in order to focus on your experimental treatment.</a:t>
            </a:r>
          </a:p>
          <a:p>
            <a:endParaRPr lang="en-GB" dirty="0"/>
          </a:p>
        </p:txBody>
      </p:sp>
    </p:spTree>
    <p:extLst>
      <p:ext uri="{BB962C8B-B14F-4D97-AF65-F5344CB8AC3E}">
        <p14:creationId xmlns:p14="http://schemas.microsoft.com/office/powerpoint/2010/main" val="33567898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EB718-AFD4-AB78-8A56-BFD8782F052F}"/>
              </a:ext>
            </a:extLst>
          </p:cNvPr>
          <p:cNvSpPr>
            <a:spLocks noGrp="1"/>
          </p:cNvSpPr>
          <p:nvPr>
            <p:ph type="title"/>
          </p:nvPr>
        </p:nvSpPr>
        <p:spPr>
          <a:xfrm>
            <a:off x="1083501" y="212008"/>
            <a:ext cx="6903930" cy="808973"/>
          </a:xfrm>
        </p:spPr>
        <p:txBody>
          <a:bodyPr/>
          <a:lstStyle/>
          <a:p>
            <a:r>
              <a:rPr lang="en-GB" dirty="0"/>
              <a:t>But be careful!</a:t>
            </a:r>
          </a:p>
        </p:txBody>
      </p:sp>
      <p:grpSp>
        <p:nvGrpSpPr>
          <p:cNvPr id="13" name="Group 12">
            <a:extLst>
              <a:ext uri="{FF2B5EF4-FFF2-40B4-BE49-F238E27FC236}">
                <a16:creationId xmlns:a16="http://schemas.microsoft.com/office/drawing/2014/main" id="{19D43F28-948F-4D7B-54D7-3E2BD094581F}"/>
              </a:ext>
            </a:extLst>
          </p:cNvPr>
          <p:cNvGrpSpPr/>
          <p:nvPr/>
        </p:nvGrpSpPr>
        <p:grpSpPr>
          <a:xfrm>
            <a:off x="458510" y="1612722"/>
            <a:ext cx="3801710" cy="968320"/>
            <a:chOff x="2635740" y="1591845"/>
            <a:chExt cx="4602148" cy="1176738"/>
          </a:xfrm>
        </p:grpSpPr>
        <p:pic>
          <p:nvPicPr>
            <p:cNvPr id="4" name="Picture 3" descr="A hand holding a handful of fertilizer&#10;&#10;Description automatically generated">
              <a:extLst>
                <a:ext uri="{FF2B5EF4-FFF2-40B4-BE49-F238E27FC236}">
                  <a16:creationId xmlns:a16="http://schemas.microsoft.com/office/drawing/2014/main" id="{E15CF770-ED40-5C35-4933-773D8E423105}"/>
                </a:ext>
              </a:extLst>
            </p:cNvPr>
            <p:cNvPicPr>
              <a:picLocks noChangeAspect="1"/>
            </p:cNvPicPr>
            <p:nvPr/>
          </p:nvPicPr>
          <p:blipFill>
            <a:blip r:embed="rId2"/>
            <a:stretch>
              <a:fillRect/>
            </a:stretch>
          </p:blipFill>
          <p:spPr>
            <a:xfrm>
              <a:off x="2635740" y="1709728"/>
              <a:ext cx="1429460" cy="1022770"/>
            </a:xfrm>
            <a:prstGeom prst="rect">
              <a:avLst/>
            </a:prstGeom>
          </p:spPr>
        </p:pic>
        <p:pic>
          <p:nvPicPr>
            <p:cNvPr id="5" name="Picture 4" descr="A tree in a field&#10;&#10;Description automatically generated">
              <a:extLst>
                <a:ext uri="{FF2B5EF4-FFF2-40B4-BE49-F238E27FC236}">
                  <a16:creationId xmlns:a16="http://schemas.microsoft.com/office/drawing/2014/main" id="{F22FEF67-F381-B4B0-02BD-0AB08B1F3AA7}"/>
                </a:ext>
              </a:extLst>
            </p:cNvPr>
            <p:cNvPicPr>
              <a:picLocks noChangeAspect="1"/>
            </p:cNvPicPr>
            <p:nvPr/>
          </p:nvPicPr>
          <p:blipFill>
            <a:blip r:embed="rId3"/>
            <a:stretch>
              <a:fillRect/>
            </a:stretch>
          </p:blipFill>
          <p:spPr>
            <a:xfrm>
              <a:off x="5528860" y="1591845"/>
              <a:ext cx="1709028" cy="1176738"/>
            </a:xfrm>
            <a:prstGeom prst="rect">
              <a:avLst/>
            </a:prstGeom>
          </p:spPr>
        </p:pic>
        <p:sp>
          <p:nvSpPr>
            <p:cNvPr id="6" name="Arrow: Right 5">
              <a:extLst>
                <a:ext uri="{FF2B5EF4-FFF2-40B4-BE49-F238E27FC236}">
                  <a16:creationId xmlns:a16="http://schemas.microsoft.com/office/drawing/2014/main" id="{6A781F03-FC71-B2FD-8355-426ED0A2ED7F}"/>
                </a:ext>
              </a:extLst>
            </p:cNvPr>
            <p:cNvSpPr/>
            <p:nvPr/>
          </p:nvSpPr>
          <p:spPr>
            <a:xfrm>
              <a:off x="4211309" y="1954238"/>
              <a:ext cx="1188720" cy="54864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 name="Arrow: Right 7">
            <a:extLst>
              <a:ext uri="{FF2B5EF4-FFF2-40B4-BE49-F238E27FC236}">
                <a16:creationId xmlns:a16="http://schemas.microsoft.com/office/drawing/2014/main" id="{41DE4A74-A7F9-7062-EE90-C756D01428D0}"/>
              </a:ext>
            </a:extLst>
          </p:cNvPr>
          <p:cNvSpPr/>
          <p:nvPr/>
        </p:nvSpPr>
        <p:spPr>
          <a:xfrm>
            <a:off x="2945821" y="4835225"/>
            <a:ext cx="1543624" cy="54864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a:extLst>
              <a:ext uri="{FF2B5EF4-FFF2-40B4-BE49-F238E27FC236}">
                <a16:creationId xmlns:a16="http://schemas.microsoft.com/office/drawing/2014/main" id="{07A9A2FF-F6AF-582E-4FB6-7AE53F9145FB}"/>
              </a:ext>
            </a:extLst>
          </p:cNvPr>
          <p:cNvGrpSpPr/>
          <p:nvPr/>
        </p:nvGrpSpPr>
        <p:grpSpPr>
          <a:xfrm>
            <a:off x="4828782" y="3095884"/>
            <a:ext cx="4131502" cy="1021133"/>
            <a:chOff x="2515880" y="3158516"/>
            <a:chExt cx="5484076" cy="1094201"/>
          </a:xfrm>
        </p:grpSpPr>
        <p:sp>
          <p:nvSpPr>
            <p:cNvPr id="7" name="Arrow: Right 6">
              <a:extLst>
                <a:ext uri="{FF2B5EF4-FFF2-40B4-BE49-F238E27FC236}">
                  <a16:creationId xmlns:a16="http://schemas.microsoft.com/office/drawing/2014/main" id="{47FCC890-3366-B20E-F0C5-BA0678CF185C}"/>
                </a:ext>
              </a:extLst>
            </p:cNvPr>
            <p:cNvSpPr/>
            <p:nvPr/>
          </p:nvSpPr>
          <p:spPr>
            <a:xfrm>
              <a:off x="4624533" y="3423601"/>
              <a:ext cx="1188720" cy="54864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A yellow umbrella surrounded by black umbrellas&#10;&#10;Description automatically generated">
              <a:extLst>
                <a:ext uri="{FF2B5EF4-FFF2-40B4-BE49-F238E27FC236}">
                  <a16:creationId xmlns:a16="http://schemas.microsoft.com/office/drawing/2014/main" id="{04A92974-45B0-3705-066D-2287AB12496C}"/>
                </a:ext>
              </a:extLst>
            </p:cNvPr>
            <p:cNvPicPr>
              <a:picLocks noChangeAspect="1"/>
            </p:cNvPicPr>
            <p:nvPr/>
          </p:nvPicPr>
          <p:blipFill>
            <a:blip r:embed="rId4"/>
            <a:stretch>
              <a:fillRect/>
            </a:stretch>
          </p:blipFill>
          <p:spPr>
            <a:xfrm>
              <a:off x="2515880" y="3159273"/>
              <a:ext cx="1824625" cy="1092688"/>
            </a:xfrm>
            <a:prstGeom prst="rect">
              <a:avLst/>
            </a:prstGeom>
          </p:spPr>
        </p:pic>
        <p:pic>
          <p:nvPicPr>
            <p:cNvPr id="12" name="Picture 11" descr="A person wearing black boots splashing water&#10;&#10;Description automatically generated">
              <a:extLst>
                <a:ext uri="{FF2B5EF4-FFF2-40B4-BE49-F238E27FC236}">
                  <a16:creationId xmlns:a16="http://schemas.microsoft.com/office/drawing/2014/main" id="{122A18C0-745F-FE0A-47BD-26FE461AF0A4}"/>
                </a:ext>
              </a:extLst>
            </p:cNvPr>
            <p:cNvPicPr>
              <a:picLocks noChangeAspect="1"/>
            </p:cNvPicPr>
            <p:nvPr/>
          </p:nvPicPr>
          <p:blipFill>
            <a:blip r:embed="rId5"/>
            <a:stretch>
              <a:fillRect/>
            </a:stretch>
          </p:blipFill>
          <p:spPr>
            <a:xfrm>
              <a:off x="6060509" y="3158516"/>
              <a:ext cx="1939447" cy="1094201"/>
            </a:xfrm>
            <a:prstGeom prst="rect">
              <a:avLst/>
            </a:prstGeom>
          </p:spPr>
        </p:pic>
      </p:grpSp>
      <p:grpSp>
        <p:nvGrpSpPr>
          <p:cNvPr id="22" name="Group 21">
            <a:extLst>
              <a:ext uri="{FF2B5EF4-FFF2-40B4-BE49-F238E27FC236}">
                <a16:creationId xmlns:a16="http://schemas.microsoft.com/office/drawing/2014/main" id="{FEA0AE7F-5B6F-D55E-CE7A-FD111EB7A13D}"/>
              </a:ext>
            </a:extLst>
          </p:cNvPr>
          <p:cNvGrpSpPr/>
          <p:nvPr/>
        </p:nvGrpSpPr>
        <p:grpSpPr>
          <a:xfrm>
            <a:off x="173277" y="4491694"/>
            <a:ext cx="6793281" cy="1047210"/>
            <a:chOff x="173277" y="4491694"/>
            <a:chExt cx="6793281" cy="1047210"/>
          </a:xfrm>
        </p:grpSpPr>
        <p:pic>
          <p:nvPicPr>
            <p:cNvPr id="20" name="Picture 19" descr="A group of people running on a path&#10;&#10;Description automatically generated">
              <a:extLst>
                <a:ext uri="{FF2B5EF4-FFF2-40B4-BE49-F238E27FC236}">
                  <a16:creationId xmlns:a16="http://schemas.microsoft.com/office/drawing/2014/main" id="{95469009-4620-93BB-18B5-B30DB6112931}"/>
                </a:ext>
              </a:extLst>
            </p:cNvPr>
            <p:cNvPicPr>
              <a:picLocks noChangeAspect="1"/>
            </p:cNvPicPr>
            <p:nvPr/>
          </p:nvPicPr>
          <p:blipFill>
            <a:blip r:embed="rId6"/>
            <a:stretch>
              <a:fillRect/>
            </a:stretch>
          </p:blipFill>
          <p:spPr>
            <a:xfrm>
              <a:off x="173277" y="4575862"/>
              <a:ext cx="2116897" cy="963042"/>
            </a:xfrm>
            <a:prstGeom prst="rect">
              <a:avLst/>
            </a:prstGeom>
          </p:spPr>
        </p:pic>
        <p:pic>
          <p:nvPicPr>
            <p:cNvPr id="21" name="Picture 20" descr="A close-up of a paper&#10;&#10;Description automatically generated">
              <a:extLst>
                <a:ext uri="{FF2B5EF4-FFF2-40B4-BE49-F238E27FC236}">
                  <a16:creationId xmlns:a16="http://schemas.microsoft.com/office/drawing/2014/main" id="{763A8CC1-99EE-9936-C8F4-72F3D3B88633}"/>
                </a:ext>
              </a:extLst>
            </p:cNvPr>
            <p:cNvPicPr>
              <a:picLocks noChangeAspect="1"/>
            </p:cNvPicPr>
            <p:nvPr/>
          </p:nvPicPr>
          <p:blipFill>
            <a:blip r:embed="rId7"/>
            <a:stretch>
              <a:fillRect/>
            </a:stretch>
          </p:blipFill>
          <p:spPr>
            <a:xfrm>
              <a:off x="5173248" y="4491694"/>
              <a:ext cx="1793310" cy="1006116"/>
            </a:xfrm>
            <a:prstGeom prst="rect">
              <a:avLst/>
            </a:prstGeom>
          </p:spPr>
        </p:pic>
      </p:grpSp>
      <p:grpSp>
        <p:nvGrpSpPr>
          <p:cNvPr id="31" name="Group 30">
            <a:extLst>
              <a:ext uri="{FF2B5EF4-FFF2-40B4-BE49-F238E27FC236}">
                <a16:creationId xmlns:a16="http://schemas.microsoft.com/office/drawing/2014/main" id="{5D2E4645-0927-32B0-39E2-E5A4862F3696}"/>
              </a:ext>
            </a:extLst>
          </p:cNvPr>
          <p:cNvGrpSpPr/>
          <p:nvPr/>
        </p:nvGrpSpPr>
        <p:grpSpPr>
          <a:xfrm>
            <a:off x="5824935" y="926289"/>
            <a:ext cx="3277311" cy="3200004"/>
            <a:chOff x="5824935" y="926289"/>
            <a:chExt cx="3277311" cy="3200004"/>
          </a:xfrm>
        </p:grpSpPr>
        <p:grpSp>
          <p:nvGrpSpPr>
            <p:cNvPr id="19" name="Group 18">
              <a:extLst>
                <a:ext uri="{FF2B5EF4-FFF2-40B4-BE49-F238E27FC236}">
                  <a16:creationId xmlns:a16="http://schemas.microsoft.com/office/drawing/2014/main" id="{C298777A-E68C-3A86-0188-AE1BBC41FE6F}"/>
                </a:ext>
              </a:extLst>
            </p:cNvPr>
            <p:cNvGrpSpPr/>
            <p:nvPr/>
          </p:nvGrpSpPr>
          <p:grpSpPr>
            <a:xfrm>
              <a:off x="5824935" y="926289"/>
              <a:ext cx="1936942" cy="3200004"/>
              <a:chOff x="5824935" y="926289"/>
              <a:chExt cx="1936942" cy="3200004"/>
            </a:xfrm>
          </p:grpSpPr>
          <p:pic>
            <p:nvPicPr>
              <p:cNvPr id="15" name="Picture 14" descr="Water falling down on a surface&#10;&#10;Description automatically generated">
                <a:extLst>
                  <a:ext uri="{FF2B5EF4-FFF2-40B4-BE49-F238E27FC236}">
                    <a16:creationId xmlns:a16="http://schemas.microsoft.com/office/drawing/2014/main" id="{4A324711-78CC-3404-45EB-2291F54E130C}"/>
                  </a:ext>
                </a:extLst>
              </p:cNvPr>
              <p:cNvPicPr>
                <a:picLocks noChangeAspect="1"/>
              </p:cNvPicPr>
              <p:nvPr/>
            </p:nvPicPr>
            <p:blipFill>
              <a:blip r:embed="rId8"/>
              <a:stretch>
                <a:fillRect/>
              </a:stretch>
            </p:blipFill>
            <p:spPr>
              <a:xfrm>
                <a:off x="5903934" y="926289"/>
                <a:ext cx="1782871" cy="1247610"/>
              </a:xfrm>
              <a:prstGeom prst="rect">
                <a:avLst/>
              </a:prstGeom>
            </p:spPr>
          </p:pic>
          <p:sp>
            <p:nvSpPr>
              <p:cNvPr id="16" name="Arrow: Right 15">
                <a:extLst>
                  <a:ext uri="{FF2B5EF4-FFF2-40B4-BE49-F238E27FC236}">
                    <a16:creationId xmlns:a16="http://schemas.microsoft.com/office/drawing/2014/main" id="{6FA64208-4391-8721-B73D-66EFB94F1C50}"/>
                  </a:ext>
                </a:extLst>
              </p:cNvPr>
              <p:cNvSpPr/>
              <p:nvPr/>
            </p:nvSpPr>
            <p:spPr>
              <a:xfrm rot="7560000">
                <a:off x="5593620" y="2493373"/>
                <a:ext cx="823379" cy="3607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9FF53E84-A488-5444-5D52-E9F042F29AED}"/>
                  </a:ext>
                </a:extLst>
              </p:cNvPr>
              <p:cNvSpPr/>
              <p:nvPr/>
            </p:nvSpPr>
            <p:spPr>
              <a:xfrm rot="3000000">
                <a:off x="7169812" y="2482934"/>
                <a:ext cx="823379" cy="3607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1BED93CA-75DE-637B-FC7C-8AECC71A3E0C}"/>
                  </a:ext>
                </a:extLst>
              </p:cNvPr>
              <p:cNvSpPr txBox="1"/>
              <p:nvPr/>
            </p:nvSpPr>
            <p:spPr>
              <a:xfrm>
                <a:off x="6492658" y="3110630"/>
                <a:ext cx="60542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000" b="1" dirty="0">
                    <a:solidFill>
                      <a:srgbClr val="FF0000"/>
                    </a:solidFill>
                  </a:rPr>
                  <a:t>X</a:t>
                </a:r>
                <a:endParaRPr lang="en-US" sz="6000"/>
              </a:p>
            </p:txBody>
          </p:sp>
        </p:grpSp>
        <p:sp>
          <p:nvSpPr>
            <p:cNvPr id="30" name="TextBox 29">
              <a:extLst>
                <a:ext uri="{FF2B5EF4-FFF2-40B4-BE49-F238E27FC236}">
                  <a16:creationId xmlns:a16="http://schemas.microsoft.com/office/drawing/2014/main" id="{EBC8A179-41D3-9F7E-948A-6FDB027C7698}"/>
                </a:ext>
              </a:extLst>
            </p:cNvPr>
            <p:cNvSpPr txBox="1"/>
            <p:nvPr/>
          </p:nvSpPr>
          <p:spPr>
            <a:xfrm>
              <a:off x="7703507" y="1064712"/>
              <a:ext cx="139873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Confounding variable</a:t>
              </a:r>
            </a:p>
          </p:txBody>
        </p:sp>
      </p:grpSp>
      <p:grpSp>
        <p:nvGrpSpPr>
          <p:cNvPr id="33" name="Group 32">
            <a:extLst>
              <a:ext uri="{FF2B5EF4-FFF2-40B4-BE49-F238E27FC236}">
                <a16:creationId xmlns:a16="http://schemas.microsoft.com/office/drawing/2014/main" id="{134D1DD9-67D3-C7CA-2A1D-5D6004C4201F}"/>
              </a:ext>
            </a:extLst>
          </p:cNvPr>
          <p:cNvGrpSpPr/>
          <p:nvPr/>
        </p:nvGrpSpPr>
        <p:grpSpPr>
          <a:xfrm>
            <a:off x="2190083" y="3642985"/>
            <a:ext cx="3209587" cy="2042624"/>
            <a:chOff x="2190083" y="3642985"/>
            <a:chExt cx="3209587" cy="2042624"/>
          </a:xfrm>
        </p:grpSpPr>
        <p:grpSp>
          <p:nvGrpSpPr>
            <p:cNvPr id="29" name="Group 28">
              <a:extLst>
                <a:ext uri="{FF2B5EF4-FFF2-40B4-BE49-F238E27FC236}">
                  <a16:creationId xmlns:a16="http://schemas.microsoft.com/office/drawing/2014/main" id="{D8172993-92ED-AA74-066D-48B831869FEB}"/>
                </a:ext>
              </a:extLst>
            </p:cNvPr>
            <p:cNvGrpSpPr/>
            <p:nvPr/>
          </p:nvGrpSpPr>
          <p:grpSpPr>
            <a:xfrm>
              <a:off x="2190083" y="4229100"/>
              <a:ext cx="3209587" cy="1456509"/>
              <a:chOff x="1668165" y="2788607"/>
              <a:chExt cx="3209587" cy="1456509"/>
            </a:xfrm>
          </p:grpSpPr>
          <p:pic>
            <p:nvPicPr>
              <p:cNvPr id="23" name="Picture 22" descr="A human hand holding a blue brain&#10;&#10;Description automatically generated">
                <a:extLst>
                  <a:ext uri="{FF2B5EF4-FFF2-40B4-BE49-F238E27FC236}">
                    <a16:creationId xmlns:a16="http://schemas.microsoft.com/office/drawing/2014/main" id="{B68BCB77-22C7-59C0-746E-D9E39B3D0D90}"/>
                  </a:ext>
                </a:extLst>
              </p:cNvPr>
              <p:cNvPicPr>
                <a:picLocks noChangeAspect="1"/>
              </p:cNvPicPr>
              <p:nvPr/>
            </p:nvPicPr>
            <p:blipFill>
              <a:blip r:embed="rId9"/>
              <a:stretch>
                <a:fillRect/>
              </a:stretch>
            </p:blipFill>
            <p:spPr>
              <a:xfrm>
                <a:off x="2284091" y="2788607"/>
                <a:ext cx="1933303" cy="1456509"/>
              </a:xfrm>
              <a:prstGeom prst="rect">
                <a:avLst/>
              </a:prstGeom>
            </p:spPr>
          </p:pic>
          <p:sp>
            <p:nvSpPr>
              <p:cNvPr id="26" name="Arrow: Right 25">
                <a:extLst>
                  <a:ext uri="{FF2B5EF4-FFF2-40B4-BE49-F238E27FC236}">
                    <a16:creationId xmlns:a16="http://schemas.microsoft.com/office/drawing/2014/main" id="{49BB0738-B08F-6097-8760-ADE8F2456416}"/>
                  </a:ext>
                </a:extLst>
              </p:cNvPr>
              <p:cNvSpPr/>
              <p:nvPr/>
            </p:nvSpPr>
            <p:spPr>
              <a:xfrm>
                <a:off x="1668165" y="3244419"/>
                <a:ext cx="520666" cy="54864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Arrow: Right 27">
                <a:extLst>
                  <a:ext uri="{FF2B5EF4-FFF2-40B4-BE49-F238E27FC236}">
                    <a16:creationId xmlns:a16="http://schemas.microsoft.com/office/drawing/2014/main" id="{3438664E-EE06-8CC5-FDF7-5C50CFB9920F}"/>
                  </a:ext>
                </a:extLst>
              </p:cNvPr>
              <p:cNvSpPr/>
              <p:nvPr/>
            </p:nvSpPr>
            <p:spPr>
              <a:xfrm>
                <a:off x="4357086" y="3240244"/>
                <a:ext cx="520666" cy="54864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2" name="TextBox 31">
              <a:extLst>
                <a:ext uri="{FF2B5EF4-FFF2-40B4-BE49-F238E27FC236}">
                  <a16:creationId xmlns:a16="http://schemas.microsoft.com/office/drawing/2014/main" id="{D3857867-F6CE-9E3B-726A-A1FBF1A69AF7}"/>
                </a:ext>
              </a:extLst>
            </p:cNvPr>
            <p:cNvSpPr txBox="1"/>
            <p:nvPr/>
          </p:nvSpPr>
          <p:spPr>
            <a:xfrm>
              <a:off x="3100191" y="3642985"/>
              <a:ext cx="138830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Mediating variable</a:t>
              </a:r>
            </a:p>
          </p:txBody>
        </p:sp>
      </p:grpSp>
    </p:spTree>
    <p:extLst>
      <p:ext uri="{BB962C8B-B14F-4D97-AF65-F5344CB8AC3E}">
        <p14:creationId xmlns:p14="http://schemas.microsoft.com/office/powerpoint/2010/main" val="4235688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1565E-EA53-4A81-A155-1FE2129CBAB4}"/>
              </a:ext>
            </a:extLst>
          </p:cNvPr>
          <p:cNvSpPr>
            <a:spLocks noGrp="1"/>
          </p:cNvSpPr>
          <p:nvPr>
            <p:ph type="title"/>
          </p:nvPr>
        </p:nvSpPr>
        <p:spPr>
          <a:xfrm>
            <a:off x="457200" y="33561"/>
            <a:ext cx="8229600" cy="1066800"/>
          </a:xfrm>
        </p:spPr>
        <p:txBody>
          <a:bodyPr>
            <a:normAutofit/>
          </a:bodyPr>
          <a:lstStyle/>
          <a:p>
            <a:r>
              <a:rPr lang="en-GB" b="1" dirty="0">
                <a:solidFill>
                  <a:schemeClr val="tx1"/>
                </a:solidFill>
              </a:rPr>
              <a:t>For example:</a:t>
            </a:r>
          </a:p>
        </p:txBody>
      </p:sp>
      <p:sp>
        <p:nvSpPr>
          <p:cNvPr id="3" name="Content Placeholder 2">
            <a:extLst>
              <a:ext uri="{FF2B5EF4-FFF2-40B4-BE49-F238E27FC236}">
                <a16:creationId xmlns:a16="http://schemas.microsoft.com/office/drawing/2014/main" id="{95AB89FA-134A-4229-BBB2-03E656D2ECDA}"/>
              </a:ext>
            </a:extLst>
          </p:cNvPr>
          <p:cNvSpPr>
            <a:spLocks noGrp="1"/>
          </p:cNvSpPr>
          <p:nvPr>
            <p:ph idx="1"/>
          </p:nvPr>
        </p:nvSpPr>
        <p:spPr>
          <a:xfrm>
            <a:off x="457200" y="1484784"/>
            <a:ext cx="8229600" cy="4325112"/>
          </a:xfrm>
        </p:spPr>
        <p:txBody>
          <a:bodyPr>
            <a:normAutofit/>
          </a:bodyPr>
          <a:lstStyle/>
          <a:p>
            <a:r>
              <a:rPr lang="en-GB" sz="3200" b="1" dirty="0"/>
              <a:t>Topic: </a:t>
            </a:r>
            <a:r>
              <a:rPr lang="en-GB" sz="3200" dirty="0"/>
              <a:t>Daily apple consumption leads to fewer doctor’s visits</a:t>
            </a:r>
          </a:p>
          <a:p>
            <a:r>
              <a:rPr lang="en-GB" sz="3200" dirty="0"/>
              <a:t>In this example, the </a:t>
            </a:r>
            <a:r>
              <a:rPr lang="en-GB" sz="3200" b="1" i="1" dirty="0"/>
              <a:t>independent variable </a:t>
            </a:r>
            <a:r>
              <a:rPr lang="en-GB" sz="3200" dirty="0"/>
              <a:t>is apple consumption — the assumed cause. </a:t>
            </a:r>
          </a:p>
          <a:p>
            <a:r>
              <a:rPr lang="en-GB" sz="3200" dirty="0"/>
              <a:t>The </a:t>
            </a:r>
            <a:r>
              <a:rPr lang="en-GB" sz="3200" b="1" i="1" dirty="0"/>
              <a:t>dependent variable </a:t>
            </a:r>
            <a:r>
              <a:rPr lang="en-GB" sz="3200" dirty="0"/>
              <a:t>is the frequency of doctor’s visits — the assumed effect.</a:t>
            </a:r>
          </a:p>
        </p:txBody>
      </p:sp>
    </p:spTree>
    <p:extLst>
      <p:ext uri="{BB962C8B-B14F-4D97-AF65-F5344CB8AC3E}">
        <p14:creationId xmlns:p14="http://schemas.microsoft.com/office/powerpoint/2010/main" val="29756176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74845-30DC-4715-BB3D-B076D0143B94}"/>
              </a:ext>
            </a:extLst>
          </p:cNvPr>
          <p:cNvSpPr>
            <a:spLocks noGrp="1"/>
          </p:cNvSpPr>
          <p:nvPr>
            <p:ph type="title"/>
          </p:nvPr>
        </p:nvSpPr>
        <p:spPr>
          <a:xfrm>
            <a:off x="683568" y="73008"/>
            <a:ext cx="8229600" cy="1066800"/>
          </a:xfrm>
        </p:spPr>
        <p:txBody>
          <a:bodyPr/>
          <a:lstStyle/>
          <a:p>
            <a:r>
              <a:rPr lang="en-GB" b="1" dirty="0">
                <a:solidFill>
                  <a:schemeClr val="tx1"/>
                </a:solidFill>
              </a:rPr>
              <a:t>Hypothesis examples</a:t>
            </a:r>
          </a:p>
        </p:txBody>
      </p:sp>
      <p:graphicFrame>
        <p:nvGraphicFramePr>
          <p:cNvPr id="4" name="Content Placeholder 3">
            <a:extLst>
              <a:ext uri="{FF2B5EF4-FFF2-40B4-BE49-F238E27FC236}">
                <a16:creationId xmlns:a16="http://schemas.microsoft.com/office/drawing/2014/main" id="{4B171BBA-E2FB-49EF-AA92-F8C5F7347726}"/>
              </a:ext>
            </a:extLst>
          </p:cNvPr>
          <p:cNvGraphicFramePr>
            <a:graphicFrameLocks noGrp="1"/>
          </p:cNvGraphicFramePr>
          <p:nvPr>
            <p:ph idx="1"/>
            <p:extLst>
              <p:ext uri="{D42A27DB-BD31-4B8C-83A1-F6EECF244321}">
                <p14:modId xmlns:p14="http://schemas.microsoft.com/office/powerpoint/2010/main" val="2942756268"/>
              </p:ext>
            </p:extLst>
          </p:nvPr>
        </p:nvGraphicFramePr>
        <p:xfrm>
          <a:off x="464901" y="2255758"/>
          <a:ext cx="8229600" cy="2613404"/>
        </p:xfrm>
        <a:graphic>
          <a:graphicData uri="http://schemas.openxmlformats.org/drawingml/2006/table">
            <a:tbl>
              <a:tblPr/>
              <a:tblGrid>
                <a:gridCol w="2743200">
                  <a:extLst>
                    <a:ext uri="{9D8B030D-6E8A-4147-A177-3AD203B41FA5}">
                      <a16:colId xmlns:a16="http://schemas.microsoft.com/office/drawing/2014/main" val="1833260177"/>
                    </a:ext>
                  </a:extLst>
                </a:gridCol>
                <a:gridCol w="2743200">
                  <a:extLst>
                    <a:ext uri="{9D8B030D-6E8A-4147-A177-3AD203B41FA5}">
                      <a16:colId xmlns:a16="http://schemas.microsoft.com/office/drawing/2014/main" val="3899614933"/>
                    </a:ext>
                  </a:extLst>
                </a:gridCol>
                <a:gridCol w="2743200">
                  <a:extLst>
                    <a:ext uri="{9D8B030D-6E8A-4147-A177-3AD203B41FA5}">
                      <a16:colId xmlns:a16="http://schemas.microsoft.com/office/drawing/2014/main" val="3973376037"/>
                    </a:ext>
                  </a:extLst>
                </a:gridCol>
              </a:tblGrid>
              <a:tr h="974490">
                <a:tc>
                  <a:txBody>
                    <a:bodyPr/>
                    <a:lstStyle/>
                    <a:p>
                      <a:pPr fontAlgn="t"/>
                      <a:r>
                        <a:rPr lang="en-GB" sz="1400" dirty="0">
                          <a:effectLst/>
                        </a:rPr>
                        <a:t>Which airlines have the most delays?</a:t>
                      </a:r>
                    </a:p>
                  </a:txBody>
                  <a:tcPr marL="73294" marR="73294" marT="36647" marB="36647">
                    <a:lnL>
                      <a:noFill/>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Low-cost airlines are more likely to have delays than premium airlines.</a:t>
                      </a:r>
                    </a:p>
                  </a:txBody>
                  <a:tcPr marL="73294" marR="73294" marT="36647" marB="36647">
                    <a:lnL>
                      <a:noFill/>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Low-cost and premium airlines are equally likely to have delays.</a:t>
                      </a:r>
                    </a:p>
                  </a:txBody>
                  <a:tcPr marL="73294" marR="73294" marT="36647" marB="36647">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357811131"/>
                  </a:ext>
                </a:extLst>
              </a:tr>
              <a:tr h="1638914">
                <a:tc>
                  <a:txBody>
                    <a:bodyPr/>
                    <a:lstStyle/>
                    <a:p>
                      <a:pPr fontAlgn="t"/>
                      <a:r>
                        <a:rPr lang="en-GB" sz="1400" dirty="0">
                          <a:effectLst/>
                        </a:rPr>
                        <a:t>Can flexible work arrangements improve job satisfaction?</a:t>
                      </a:r>
                    </a:p>
                  </a:txBody>
                  <a:tcPr marL="73294" marR="73294" marT="36647" marB="36647">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dirty="0">
                          <a:effectLst/>
                        </a:rPr>
                        <a:t>Employees who have flexible working hours will report greater job satisfaction than employees who work fixed hours.</a:t>
                      </a:r>
                    </a:p>
                  </a:txBody>
                  <a:tcPr marL="73294" marR="73294" marT="36647" marB="36647">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dirty="0">
                          <a:effectLst/>
                        </a:rPr>
                        <a:t>There is no relationship between working hour flexibility and job satisfaction.</a:t>
                      </a:r>
                    </a:p>
                  </a:txBody>
                  <a:tcPr marL="73294" marR="73294" marT="36647" marB="36647">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833354607"/>
                  </a:ext>
                </a:extLst>
              </a:tr>
            </a:tbl>
          </a:graphicData>
        </a:graphic>
      </p:graphicFrame>
      <p:graphicFrame>
        <p:nvGraphicFramePr>
          <p:cNvPr id="5" name="Table 4">
            <a:extLst>
              <a:ext uri="{FF2B5EF4-FFF2-40B4-BE49-F238E27FC236}">
                <a16:creationId xmlns:a16="http://schemas.microsoft.com/office/drawing/2014/main" id="{841C0152-E424-4FE4-B8E7-71ADCACE85FB}"/>
              </a:ext>
            </a:extLst>
          </p:cNvPr>
          <p:cNvGraphicFramePr>
            <a:graphicFrameLocks noGrp="1"/>
          </p:cNvGraphicFramePr>
          <p:nvPr/>
        </p:nvGraphicFramePr>
        <p:xfrm>
          <a:off x="449499" y="1430299"/>
          <a:ext cx="7938925" cy="558541"/>
        </p:xfrm>
        <a:graphic>
          <a:graphicData uri="http://schemas.openxmlformats.org/drawingml/2006/table">
            <a:tbl>
              <a:tblPr/>
              <a:tblGrid>
                <a:gridCol w="2381677">
                  <a:extLst>
                    <a:ext uri="{9D8B030D-6E8A-4147-A177-3AD203B41FA5}">
                      <a16:colId xmlns:a16="http://schemas.microsoft.com/office/drawing/2014/main" val="2375713533"/>
                    </a:ext>
                  </a:extLst>
                </a:gridCol>
                <a:gridCol w="3175571">
                  <a:extLst>
                    <a:ext uri="{9D8B030D-6E8A-4147-A177-3AD203B41FA5}">
                      <a16:colId xmlns:a16="http://schemas.microsoft.com/office/drawing/2014/main" val="1457629593"/>
                    </a:ext>
                  </a:extLst>
                </a:gridCol>
                <a:gridCol w="2381677">
                  <a:extLst>
                    <a:ext uri="{9D8B030D-6E8A-4147-A177-3AD203B41FA5}">
                      <a16:colId xmlns:a16="http://schemas.microsoft.com/office/drawing/2014/main" val="1289157469"/>
                    </a:ext>
                  </a:extLst>
                </a:gridCol>
              </a:tblGrid>
              <a:tr h="558541">
                <a:tc>
                  <a:txBody>
                    <a:bodyPr/>
                    <a:lstStyle/>
                    <a:p>
                      <a:pPr algn="l" fontAlgn="t"/>
                      <a:r>
                        <a:rPr lang="en-GB" b="1" dirty="0">
                          <a:solidFill>
                            <a:schemeClr val="tx1"/>
                          </a:solidFill>
                          <a:effectLst/>
                        </a:rPr>
                        <a:t>Research question</a:t>
                      </a:r>
                    </a:p>
                  </a:txBody>
                  <a:tcPr>
                    <a:lnL>
                      <a:noFill/>
                    </a:lnL>
                    <a:lnR>
                      <a:noFill/>
                    </a:lnR>
                    <a:lnT>
                      <a:noFill/>
                    </a:lnT>
                    <a:lnB>
                      <a:noFill/>
                    </a:lnB>
                    <a:solidFill>
                      <a:srgbClr val="FFFFFF"/>
                    </a:solidFill>
                  </a:tcPr>
                </a:tc>
                <a:tc>
                  <a:txBody>
                    <a:bodyPr/>
                    <a:lstStyle/>
                    <a:p>
                      <a:pPr algn="l" fontAlgn="t"/>
                      <a:r>
                        <a:rPr lang="en-GB" b="1" dirty="0">
                          <a:solidFill>
                            <a:schemeClr val="tx1"/>
                          </a:solidFill>
                          <a:effectLst/>
                        </a:rPr>
                        <a:t>           Hypothesis</a:t>
                      </a:r>
                    </a:p>
                  </a:txBody>
                  <a:tcPr>
                    <a:lnL>
                      <a:noFill/>
                    </a:lnL>
                    <a:lnR>
                      <a:noFill/>
                    </a:lnR>
                    <a:lnT>
                      <a:noFill/>
                    </a:lnT>
                    <a:lnB>
                      <a:noFill/>
                    </a:lnB>
                    <a:solidFill>
                      <a:srgbClr val="FFFFFF"/>
                    </a:solidFill>
                  </a:tcPr>
                </a:tc>
                <a:tc>
                  <a:txBody>
                    <a:bodyPr/>
                    <a:lstStyle/>
                    <a:p>
                      <a:pPr algn="l" fontAlgn="t"/>
                      <a:r>
                        <a:rPr lang="en-GB" b="1" dirty="0">
                          <a:solidFill>
                            <a:schemeClr val="tx1"/>
                          </a:solidFill>
                          <a:effectLst/>
                        </a:rPr>
                        <a:t>Null hypothesis</a:t>
                      </a:r>
                    </a:p>
                  </a:txBody>
                  <a:tcPr>
                    <a:lnL>
                      <a:noFill/>
                    </a:lnL>
                    <a:lnR>
                      <a:noFill/>
                    </a:lnR>
                    <a:lnT>
                      <a:noFill/>
                    </a:lnT>
                    <a:lnB>
                      <a:noFill/>
                    </a:lnB>
                    <a:solidFill>
                      <a:srgbClr val="FFFFFF"/>
                    </a:solidFill>
                  </a:tcPr>
                </a:tc>
                <a:extLst>
                  <a:ext uri="{0D108BD9-81ED-4DB2-BD59-A6C34878D82A}">
                    <a16:rowId xmlns:a16="http://schemas.microsoft.com/office/drawing/2014/main" val="2039477472"/>
                  </a:ext>
                </a:extLst>
              </a:tr>
            </a:tbl>
          </a:graphicData>
        </a:graphic>
      </p:graphicFrame>
      <p:graphicFrame>
        <p:nvGraphicFramePr>
          <p:cNvPr id="6" name="Table 5">
            <a:extLst>
              <a:ext uri="{FF2B5EF4-FFF2-40B4-BE49-F238E27FC236}">
                <a16:creationId xmlns:a16="http://schemas.microsoft.com/office/drawing/2014/main" id="{11AF76CD-2E2D-4A99-A2C7-3D1027A2C451}"/>
              </a:ext>
            </a:extLst>
          </p:cNvPr>
          <p:cNvGraphicFramePr>
            <a:graphicFrameLocks noGrp="1"/>
          </p:cNvGraphicFramePr>
          <p:nvPr/>
        </p:nvGraphicFramePr>
        <p:xfrm>
          <a:off x="449499" y="4597810"/>
          <a:ext cx="8358431" cy="1920702"/>
        </p:xfrm>
        <a:graphic>
          <a:graphicData uri="http://schemas.openxmlformats.org/drawingml/2006/table">
            <a:tbl>
              <a:tblPr/>
              <a:tblGrid>
                <a:gridCol w="2811238">
                  <a:extLst>
                    <a:ext uri="{9D8B030D-6E8A-4147-A177-3AD203B41FA5}">
                      <a16:colId xmlns:a16="http://schemas.microsoft.com/office/drawing/2014/main" val="1923322590"/>
                    </a:ext>
                  </a:extLst>
                </a:gridCol>
                <a:gridCol w="2811238">
                  <a:extLst>
                    <a:ext uri="{9D8B030D-6E8A-4147-A177-3AD203B41FA5}">
                      <a16:colId xmlns:a16="http://schemas.microsoft.com/office/drawing/2014/main" val="487587157"/>
                    </a:ext>
                  </a:extLst>
                </a:gridCol>
                <a:gridCol w="2735955">
                  <a:extLst>
                    <a:ext uri="{9D8B030D-6E8A-4147-A177-3AD203B41FA5}">
                      <a16:colId xmlns:a16="http://schemas.microsoft.com/office/drawing/2014/main" val="643757395"/>
                    </a:ext>
                  </a:extLst>
                </a:gridCol>
              </a:tblGrid>
              <a:tr h="1920702">
                <a:tc>
                  <a:txBody>
                    <a:bodyPr/>
                    <a:lstStyle/>
                    <a:p>
                      <a:pPr fontAlgn="t"/>
                      <a:r>
                        <a:rPr lang="en-GB" sz="1600" dirty="0">
                          <a:effectLst/>
                        </a:rPr>
                        <a:t>How effective is high school sex education at reducing teen pregnancies?</a:t>
                      </a:r>
                    </a:p>
                  </a:txBody>
                  <a:tcPr marL="83161" marR="83161" marT="41580" marB="41580">
                    <a:lnL>
                      <a:noFill/>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600">
                          <a:effectLst/>
                        </a:rPr>
                        <a:t>Teenagers who received sex education lessons throughout high school will have lower rates of unplanned pregnancy than teenagers who did not receive any sex education.</a:t>
                      </a:r>
                    </a:p>
                  </a:txBody>
                  <a:tcPr marL="83161" marR="83161" marT="41580" marB="41580">
                    <a:lnL>
                      <a:noFill/>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600" dirty="0">
                          <a:effectLst/>
                        </a:rPr>
                        <a:t>High school sex education has no effect on teen pregnancy rates.</a:t>
                      </a:r>
                    </a:p>
                  </a:txBody>
                  <a:tcPr marL="83161" marR="83161" marT="41580" marB="41580">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906516732"/>
                  </a:ext>
                </a:extLst>
              </a:tr>
            </a:tbl>
          </a:graphicData>
        </a:graphic>
      </p:graphicFrame>
    </p:spTree>
    <p:extLst>
      <p:ext uri="{BB962C8B-B14F-4D97-AF65-F5344CB8AC3E}">
        <p14:creationId xmlns:p14="http://schemas.microsoft.com/office/powerpoint/2010/main" val="29415645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767828"/>
            <a:ext cx="8229600" cy="1066800"/>
          </a:xfrm>
        </p:spPr>
        <p:txBody>
          <a:bodyPr vert="horz" anchor="ctr">
            <a:normAutofit fontScale="90000"/>
          </a:bodyPr>
          <a:lstStyle/>
          <a:p>
            <a:r>
              <a:rPr lang="en-US" b="1" dirty="0"/>
              <a:t>Recap: Types of hypothesis/research question</a:t>
            </a:r>
          </a:p>
        </p:txBody>
      </p:sp>
      <p:sp>
        <p:nvSpPr>
          <p:cNvPr id="4" name="TextBox 3"/>
          <p:cNvSpPr txBox="1"/>
          <p:nvPr/>
        </p:nvSpPr>
        <p:spPr>
          <a:xfrm>
            <a:off x="941793" y="2617371"/>
            <a:ext cx="2882414" cy="1338828"/>
          </a:xfrm>
          <a:prstGeom prst="rect">
            <a:avLst/>
          </a:prstGeom>
          <a:solidFill>
            <a:srgbClr val="FFFF00"/>
          </a:solidFill>
          <a:ln w="38100">
            <a:solidFill>
              <a:schemeClr val="tx1"/>
            </a:solidFill>
          </a:ln>
        </p:spPr>
        <p:txBody>
          <a:bodyPr wrap="square" rtlCol="0">
            <a:spAutoFit/>
          </a:bodyPr>
          <a:lstStyle/>
          <a:p>
            <a:r>
              <a:rPr lang="en-US" sz="1350" b="1" dirty="0"/>
              <a:t>Descriptive:</a:t>
            </a:r>
          </a:p>
          <a:p>
            <a:endParaRPr lang="en-US" sz="1350" dirty="0"/>
          </a:p>
          <a:p>
            <a:r>
              <a:rPr lang="en-US" sz="1350" dirty="0"/>
              <a:t>Investigate/explore phenomena</a:t>
            </a:r>
          </a:p>
          <a:p>
            <a:endParaRPr lang="en-US" sz="1350" dirty="0"/>
          </a:p>
          <a:p>
            <a:r>
              <a:rPr lang="en-US" sz="1350" dirty="0"/>
              <a:t>e.g. people’s experiences of living with dementia</a:t>
            </a:r>
          </a:p>
        </p:txBody>
      </p:sp>
      <p:sp>
        <p:nvSpPr>
          <p:cNvPr id="5" name="TextBox 4"/>
          <p:cNvSpPr txBox="1"/>
          <p:nvPr/>
        </p:nvSpPr>
        <p:spPr>
          <a:xfrm>
            <a:off x="2362078" y="4454884"/>
            <a:ext cx="3785011" cy="1131079"/>
          </a:xfrm>
          <a:prstGeom prst="rect">
            <a:avLst/>
          </a:prstGeom>
          <a:solidFill>
            <a:srgbClr val="00B0F0"/>
          </a:solidFill>
          <a:ln w="38100">
            <a:solidFill>
              <a:schemeClr val="tx1"/>
            </a:solidFill>
          </a:ln>
        </p:spPr>
        <p:txBody>
          <a:bodyPr wrap="none" rtlCol="0">
            <a:spAutoFit/>
          </a:bodyPr>
          <a:lstStyle/>
          <a:p>
            <a:r>
              <a:rPr lang="en-US" sz="1350" b="1" dirty="0"/>
              <a:t>Causal:</a:t>
            </a:r>
          </a:p>
          <a:p>
            <a:endParaRPr lang="en-US" sz="1350" dirty="0"/>
          </a:p>
          <a:p>
            <a:r>
              <a:rPr lang="en-US" sz="1350" dirty="0"/>
              <a:t>Does X reduce/increase scores on y?</a:t>
            </a:r>
          </a:p>
          <a:p>
            <a:endParaRPr lang="en-US" sz="1350" dirty="0"/>
          </a:p>
          <a:p>
            <a:r>
              <a:rPr lang="en-US" sz="1350" dirty="0"/>
              <a:t>e.g. Does CBT reduce symptoms of depression?</a:t>
            </a:r>
          </a:p>
        </p:txBody>
      </p:sp>
      <p:sp>
        <p:nvSpPr>
          <p:cNvPr id="6" name="TextBox 5"/>
          <p:cNvSpPr txBox="1"/>
          <p:nvPr/>
        </p:nvSpPr>
        <p:spPr>
          <a:xfrm>
            <a:off x="4313439" y="2617370"/>
            <a:ext cx="3009510" cy="1546577"/>
          </a:xfrm>
          <a:prstGeom prst="rect">
            <a:avLst/>
          </a:prstGeom>
          <a:solidFill>
            <a:srgbClr val="92D050"/>
          </a:solidFill>
          <a:ln w="38100">
            <a:solidFill>
              <a:schemeClr val="tx1"/>
            </a:solidFill>
          </a:ln>
        </p:spPr>
        <p:txBody>
          <a:bodyPr wrap="square" rtlCol="0">
            <a:spAutoFit/>
          </a:bodyPr>
          <a:lstStyle/>
          <a:p>
            <a:r>
              <a:rPr lang="en-US" sz="1350" b="1" dirty="0"/>
              <a:t>Relational:</a:t>
            </a:r>
          </a:p>
          <a:p>
            <a:endParaRPr lang="en-US" sz="1350" dirty="0"/>
          </a:p>
          <a:p>
            <a:r>
              <a:rPr lang="en-US" sz="1350" dirty="0"/>
              <a:t>Relationships between phenomena</a:t>
            </a:r>
          </a:p>
          <a:p>
            <a:endParaRPr lang="en-US" sz="1350" dirty="0"/>
          </a:p>
          <a:p>
            <a:r>
              <a:rPr lang="en-US" sz="1350" dirty="0"/>
              <a:t>e.g. Is there a relationship between hippocampal volume and spatial memory abilities?</a:t>
            </a:r>
          </a:p>
        </p:txBody>
      </p:sp>
    </p:spTree>
    <p:extLst>
      <p:ext uri="{BB962C8B-B14F-4D97-AF65-F5344CB8AC3E}">
        <p14:creationId xmlns:p14="http://schemas.microsoft.com/office/powerpoint/2010/main" val="29198989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F0F4-845A-4A8E-3834-AF9E2C06434C}"/>
              </a:ext>
            </a:extLst>
          </p:cNvPr>
          <p:cNvSpPr>
            <a:spLocks noGrp="1"/>
          </p:cNvSpPr>
          <p:nvPr>
            <p:ph type="title"/>
          </p:nvPr>
        </p:nvSpPr>
        <p:spPr>
          <a:xfrm>
            <a:off x="611560" y="188640"/>
            <a:ext cx="8229600" cy="1066800"/>
          </a:xfrm>
        </p:spPr>
        <p:txBody>
          <a:bodyPr/>
          <a:lstStyle/>
          <a:p>
            <a:r>
              <a:rPr lang="en-GB" b="1" dirty="0"/>
              <a:t>Recap: Research Process</a:t>
            </a:r>
          </a:p>
        </p:txBody>
      </p:sp>
      <p:sp>
        <p:nvSpPr>
          <p:cNvPr id="4" name="Content Placeholder 2">
            <a:extLst>
              <a:ext uri="{FF2B5EF4-FFF2-40B4-BE49-F238E27FC236}">
                <a16:creationId xmlns:a16="http://schemas.microsoft.com/office/drawing/2014/main" id="{A2FD0252-2619-1D83-65C9-1E4609B9DF7F}"/>
              </a:ext>
            </a:extLst>
          </p:cNvPr>
          <p:cNvSpPr>
            <a:spLocks noGrp="1"/>
          </p:cNvSpPr>
          <p:nvPr>
            <p:ph idx="1"/>
          </p:nvPr>
        </p:nvSpPr>
        <p:spPr>
          <a:xfrm>
            <a:off x="539552" y="1556792"/>
            <a:ext cx="8229600" cy="4324350"/>
          </a:xfrm>
        </p:spPr>
        <p:txBody>
          <a:bodyPr vert="horz" lIns="91440" tIns="45720" rIns="91440" bIns="45720" rtlCol="0" anchor="t">
            <a:normAutofit fontScale="70000" lnSpcReduction="20000"/>
          </a:bodyPr>
          <a:lstStyle/>
          <a:p>
            <a:pPr>
              <a:defRPr/>
            </a:pPr>
            <a:r>
              <a:rPr lang="en-US" dirty="0">
                <a:latin typeface="Arial"/>
                <a:cs typeface="Arial"/>
              </a:rPr>
              <a:t>You begin a research study by identifying a </a:t>
            </a:r>
            <a:r>
              <a:rPr lang="en-US" dirty="0">
                <a:solidFill>
                  <a:srgbClr val="FF0000"/>
                </a:solidFill>
                <a:latin typeface="Arial"/>
                <a:cs typeface="Arial"/>
              </a:rPr>
              <a:t>topic of study </a:t>
            </a:r>
            <a:r>
              <a:rPr lang="en-US" dirty="0">
                <a:latin typeface="Arial"/>
                <a:cs typeface="Arial"/>
              </a:rPr>
              <a:t>- typically an issue or problem that needs to be resolved or understood. </a:t>
            </a:r>
            <a:endParaRPr lang="en-US" dirty="0">
              <a:latin typeface="Arial" panose="020B0604020202020204" pitchFamily="34" charset="0"/>
              <a:cs typeface="Arial" panose="020B0604020202020204" pitchFamily="34" charset="0"/>
            </a:endParaRPr>
          </a:p>
          <a:p>
            <a:pPr>
              <a:defRPr/>
            </a:pPr>
            <a:r>
              <a:rPr lang="en-US" dirty="0">
                <a:latin typeface="Arial"/>
                <a:cs typeface="Arial"/>
              </a:rPr>
              <a:t>When a research problem has been identified, we need to </a:t>
            </a:r>
            <a:r>
              <a:rPr lang="en-US" dirty="0">
                <a:solidFill>
                  <a:srgbClr val="FF0000"/>
                </a:solidFill>
                <a:latin typeface="Arial"/>
                <a:cs typeface="Arial"/>
              </a:rPr>
              <a:t>justify</a:t>
            </a:r>
            <a:r>
              <a:rPr lang="en-US" dirty="0">
                <a:latin typeface="Arial"/>
                <a:cs typeface="Arial"/>
              </a:rPr>
              <a:t> why it is important or relevant to spend time (and often money) researching it.  </a:t>
            </a:r>
            <a:endParaRPr lang="en-US" dirty="0">
              <a:latin typeface="Arial" panose="020B0604020202020204" pitchFamily="34" charset="0"/>
              <a:cs typeface="Arial" panose="020B0604020202020204" pitchFamily="34" charset="0"/>
            </a:endParaRPr>
          </a:p>
          <a:p>
            <a:pPr>
              <a:buFont typeface="Arial" charset="0"/>
              <a:buChar char="•"/>
              <a:defRPr/>
            </a:pPr>
            <a:r>
              <a:rPr lang="en-US" dirty="0">
                <a:latin typeface="Arial"/>
                <a:cs typeface="Arial"/>
              </a:rPr>
              <a:t>Research then uses a </a:t>
            </a:r>
            <a:r>
              <a:rPr lang="en-US" dirty="0">
                <a:solidFill>
                  <a:srgbClr val="FF0000"/>
                </a:solidFill>
                <a:latin typeface="Arial"/>
                <a:cs typeface="Arial"/>
              </a:rPr>
              <a:t>method</a:t>
            </a:r>
            <a:r>
              <a:rPr lang="en-US" dirty="0">
                <a:latin typeface="Arial"/>
                <a:cs typeface="Arial"/>
              </a:rPr>
              <a:t> of data collection to find out about the problem, this information is then </a:t>
            </a:r>
            <a:r>
              <a:rPr lang="en-US" err="1">
                <a:solidFill>
                  <a:srgbClr val="FF0000"/>
                </a:solidFill>
                <a:latin typeface="Arial"/>
                <a:cs typeface="Arial"/>
              </a:rPr>
              <a:t>analysed</a:t>
            </a:r>
            <a:r>
              <a:rPr lang="en-US" dirty="0">
                <a:solidFill>
                  <a:srgbClr val="FF0000"/>
                </a:solidFill>
                <a:latin typeface="Arial"/>
                <a:cs typeface="Arial"/>
              </a:rPr>
              <a:t> and discussed</a:t>
            </a:r>
            <a:r>
              <a:rPr lang="en-US" dirty="0">
                <a:latin typeface="Arial"/>
                <a:cs typeface="Arial"/>
              </a:rPr>
              <a:t>. </a:t>
            </a:r>
            <a:endParaRPr lang="en-US" dirty="0">
              <a:latin typeface="Arial" panose="020B0604020202020204" pitchFamily="34" charset="0"/>
              <a:cs typeface="Arial" panose="020B0604020202020204" pitchFamily="34" charset="0"/>
            </a:endParaRPr>
          </a:p>
          <a:p>
            <a:pPr>
              <a:lnSpc>
                <a:spcPct val="100000"/>
              </a:lnSpc>
              <a:buFont typeface="Arial" charset="0"/>
              <a:buChar char="•"/>
              <a:defRPr/>
            </a:pPr>
            <a:r>
              <a:rPr lang="en-US" dirty="0">
                <a:solidFill>
                  <a:srgbClr val="FF0000"/>
                </a:solidFill>
                <a:latin typeface="Arial"/>
                <a:cs typeface="Arial"/>
              </a:rPr>
              <a:t>Conclusion</a:t>
            </a:r>
            <a:r>
              <a:rPr lang="en-US" dirty="0">
                <a:latin typeface="Arial"/>
                <a:cs typeface="Arial"/>
              </a:rPr>
              <a:t> are made according to what was found and then recommendations can be made regarding how to solve the issue being researched. 	</a:t>
            </a:r>
          </a:p>
          <a:p>
            <a:pPr marL="0" indent="0">
              <a:buNone/>
              <a:defRPr/>
            </a:pPr>
            <a:r>
              <a:rPr lang="en-US" dirty="0">
                <a:latin typeface="Arial"/>
                <a:cs typeface="Arial"/>
              </a:rPr>
              <a:t>                                                                      (Cresswell, 2014)</a:t>
            </a:r>
          </a:p>
          <a:p>
            <a:pPr marL="0" indent="0">
              <a:lnSpc>
                <a:spcPct val="100000"/>
              </a:lnSpc>
              <a:buNone/>
              <a:defRPr/>
            </a:pPr>
            <a:r>
              <a:rPr lang="en-US" dirty="0">
                <a:latin typeface="Arial" panose="020B0604020202020204" pitchFamily="34" charset="0"/>
                <a:cs typeface="Arial" panose="020B0604020202020204" pitchFamily="34" charset="0"/>
              </a:rPr>
              <a:t>			</a:t>
            </a:r>
            <a:endParaRPr lang="en-GB" sz="1400" dirty="0"/>
          </a:p>
        </p:txBody>
      </p:sp>
    </p:spTree>
    <p:extLst>
      <p:ext uri="{BB962C8B-B14F-4D97-AF65-F5344CB8AC3E}">
        <p14:creationId xmlns:p14="http://schemas.microsoft.com/office/powerpoint/2010/main" val="471334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F83F0-0A0B-49BA-81C4-FA62CB76844F}"/>
              </a:ext>
            </a:extLst>
          </p:cNvPr>
          <p:cNvSpPr>
            <a:spLocks noGrp="1"/>
          </p:cNvSpPr>
          <p:nvPr>
            <p:ph type="title"/>
          </p:nvPr>
        </p:nvSpPr>
        <p:spPr>
          <a:xfrm>
            <a:off x="466725" y="116632"/>
            <a:ext cx="8268159" cy="1210816"/>
          </a:xfrm>
        </p:spPr>
        <p:txBody>
          <a:bodyPr/>
          <a:lstStyle/>
          <a:p>
            <a:r>
              <a:rPr lang="en-GB" b="1" dirty="0"/>
              <a:t>Recap: Research Process</a:t>
            </a:r>
          </a:p>
        </p:txBody>
      </p:sp>
      <p:sp>
        <p:nvSpPr>
          <p:cNvPr id="3" name="Content Placeholder 2">
            <a:extLst>
              <a:ext uri="{FF2B5EF4-FFF2-40B4-BE49-F238E27FC236}">
                <a16:creationId xmlns:a16="http://schemas.microsoft.com/office/drawing/2014/main" id="{59F21DD2-DA60-4A09-8F23-2DA1A591B405}"/>
              </a:ext>
            </a:extLst>
          </p:cNvPr>
          <p:cNvSpPr>
            <a:spLocks noGrp="1"/>
          </p:cNvSpPr>
          <p:nvPr>
            <p:ph idx="1"/>
          </p:nvPr>
        </p:nvSpPr>
        <p:spPr>
          <a:xfrm>
            <a:off x="505284" y="1323281"/>
            <a:ext cx="8229600" cy="4325112"/>
          </a:xfrm>
        </p:spPr>
        <p:txBody>
          <a:bodyPr vert="horz" lIns="91440" tIns="45720" rIns="91440" bIns="45720" rtlCol="0" anchor="t">
            <a:normAutofit fontScale="85000" lnSpcReduction="10000"/>
          </a:bodyPr>
          <a:lstStyle/>
          <a:p>
            <a:r>
              <a:rPr lang="en-GB" dirty="0"/>
              <a:t>Research process consists of a series of steps or actions required for effectively conducting research while formulating the research problem, </a:t>
            </a:r>
          </a:p>
          <a:p>
            <a:r>
              <a:rPr lang="en-GB" dirty="0"/>
              <a:t>Extensive </a:t>
            </a:r>
            <a:r>
              <a:rPr lang="en-GB" dirty="0">
                <a:solidFill>
                  <a:srgbClr val="FF0000"/>
                </a:solidFill>
              </a:rPr>
              <a:t>literature review</a:t>
            </a:r>
            <a:r>
              <a:rPr lang="en-GB" dirty="0"/>
              <a:t>, </a:t>
            </a:r>
          </a:p>
          <a:p>
            <a:r>
              <a:rPr lang="en-GB" dirty="0"/>
              <a:t>Preparing the </a:t>
            </a:r>
            <a:r>
              <a:rPr lang="en-GB" dirty="0">
                <a:solidFill>
                  <a:srgbClr val="FF0000"/>
                </a:solidFill>
              </a:rPr>
              <a:t>research design</a:t>
            </a:r>
            <a:r>
              <a:rPr lang="en-GB" dirty="0"/>
              <a:t>, </a:t>
            </a:r>
          </a:p>
          <a:p>
            <a:r>
              <a:rPr lang="en-GB" dirty="0"/>
              <a:t>Developing hypothesis (if applicable), </a:t>
            </a:r>
          </a:p>
          <a:p>
            <a:r>
              <a:rPr lang="en-GB" dirty="0"/>
              <a:t>Determining </a:t>
            </a:r>
            <a:r>
              <a:rPr lang="en-GB" dirty="0">
                <a:solidFill>
                  <a:srgbClr val="FF0000"/>
                </a:solidFill>
              </a:rPr>
              <a:t>sampling strategy</a:t>
            </a:r>
            <a:r>
              <a:rPr lang="en-GB" dirty="0"/>
              <a:t>, </a:t>
            </a:r>
            <a:r>
              <a:rPr lang="en-GB" dirty="0">
                <a:solidFill>
                  <a:srgbClr val="FF0000"/>
                </a:solidFill>
              </a:rPr>
              <a:t>collecting data</a:t>
            </a:r>
            <a:r>
              <a:rPr lang="en-GB" dirty="0"/>
              <a:t>, </a:t>
            </a:r>
            <a:r>
              <a:rPr lang="en-GB" dirty="0">
                <a:solidFill>
                  <a:srgbClr val="FF0000"/>
                </a:solidFill>
              </a:rPr>
              <a:t>analysis of data</a:t>
            </a:r>
            <a:r>
              <a:rPr lang="en-GB" dirty="0"/>
              <a:t>, </a:t>
            </a:r>
            <a:r>
              <a:rPr lang="en-GB" dirty="0">
                <a:solidFill>
                  <a:srgbClr val="FF0000"/>
                </a:solidFill>
              </a:rPr>
              <a:t>hypothesis testing</a:t>
            </a:r>
            <a:r>
              <a:rPr lang="en-GB" dirty="0"/>
              <a:t>, </a:t>
            </a:r>
            <a:endParaRPr lang="en-GB"/>
          </a:p>
          <a:p>
            <a:r>
              <a:rPr lang="en-GB" dirty="0">
                <a:solidFill>
                  <a:srgbClr val="FF0000"/>
                </a:solidFill>
              </a:rPr>
              <a:t>Interpretation</a:t>
            </a:r>
            <a:r>
              <a:rPr lang="en-GB" dirty="0"/>
              <a:t>, </a:t>
            </a:r>
            <a:r>
              <a:rPr lang="en-GB" dirty="0">
                <a:solidFill>
                  <a:srgbClr val="FF0000"/>
                </a:solidFill>
              </a:rPr>
              <a:t>discussion</a:t>
            </a:r>
            <a:r>
              <a:rPr lang="en-GB" dirty="0"/>
              <a:t> and preparation of the </a:t>
            </a:r>
            <a:r>
              <a:rPr lang="en-GB" dirty="0">
                <a:solidFill>
                  <a:srgbClr val="FF0000"/>
                </a:solidFill>
              </a:rPr>
              <a:t>report</a:t>
            </a:r>
            <a:r>
              <a:rPr lang="en-GB" dirty="0"/>
              <a:t> or presentation of the results.</a:t>
            </a:r>
          </a:p>
        </p:txBody>
      </p:sp>
    </p:spTree>
    <p:extLst>
      <p:ext uri="{BB962C8B-B14F-4D97-AF65-F5344CB8AC3E}">
        <p14:creationId xmlns:p14="http://schemas.microsoft.com/office/powerpoint/2010/main" val="13712225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80570-4807-4DF9-BE03-86825BEC6E53}"/>
              </a:ext>
            </a:extLst>
          </p:cNvPr>
          <p:cNvSpPr txBox="1">
            <a:spLocks noGrp="1"/>
          </p:cNvSpPr>
          <p:nvPr>
            <p:ph type="title"/>
          </p:nvPr>
        </p:nvSpPr>
        <p:spPr>
          <a:xfrm>
            <a:off x="772665" y="0"/>
            <a:ext cx="7886700" cy="994169"/>
          </a:xfrm>
        </p:spPr>
        <p:txBody>
          <a:bodyPr/>
          <a:lstStyle/>
          <a:p>
            <a:pPr lvl="0"/>
            <a:r>
              <a:rPr lang="en-GB" b="1" dirty="0"/>
              <a:t>Research Process</a:t>
            </a:r>
          </a:p>
        </p:txBody>
      </p:sp>
      <p:pic>
        <p:nvPicPr>
          <p:cNvPr id="3" name="Content Placeholder 2" descr="Image result for steps in qualitative research">
            <a:extLst>
              <a:ext uri="{FF2B5EF4-FFF2-40B4-BE49-F238E27FC236}">
                <a16:creationId xmlns:a16="http://schemas.microsoft.com/office/drawing/2014/main" id="{0ADDDE08-6079-43B6-88A4-4BEDB38539E3}"/>
              </a:ext>
            </a:extLst>
          </p:cNvPr>
          <p:cNvPicPr>
            <a:picLocks noGrp="1" noChangeAspect="1"/>
          </p:cNvPicPr>
          <p:nvPr>
            <p:ph idx="1"/>
          </p:nvPr>
        </p:nvPicPr>
        <p:blipFill>
          <a:blip r:embed="rId2"/>
          <a:srcRect/>
          <a:stretch>
            <a:fillRect/>
          </a:stretch>
        </p:blipFill>
        <p:spPr>
          <a:xfrm>
            <a:off x="916462" y="800708"/>
            <a:ext cx="7488831" cy="4860540"/>
          </a:xfr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45E55C4-B531-4208-877B-643EA0456830}"/>
              </a:ext>
            </a:extLst>
          </p:cNvPr>
          <p:cNvSpPr>
            <a:spLocks noGrp="1"/>
          </p:cNvSpPr>
          <p:nvPr>
            <p:ph type="title"/>
          </p:nvPr>
        </p:nvSpPr>
        <p:spPr>
          <a:xfrm>
            <a:off x="1547664" y="67000"/>
            <a:ext cx="5760639" cy="535070"/>
          </a:xfrm>
        </p:spPr>
        <p:txBody>
          <a:bodyPr/>
          <a:lstStyle/>
          <a:p>
            <a:pPr algn="ctr"/>
            <a:r>
              <a:rPr lang="en-US" dirty="0"/>
              <a:t>The Research Process</a:t>
            </a:r>
          </a:p>
        </p:txBody>
      </p:sp>
      <p:sp>
        <p:nvSpPr>
          <p:cNvPr id="12" name="Text Placeholder 3">
            <a:extLst>
              <a:ext uri="{FF2B5EF4-FFF2-40B4-BE49-F238E27FC236}">
                <a16:creationId xmlns:a16="http://schemas.microsoft.com/office/drawing/2014/main" id="{D263023E-3A6C-4286-992C-2AD492743C9D}"/>
              </a:ext>
            </a:extLst>
          </p:cNvPr>
          <p:cNvSpPr>
            <a:spLocks noGrp="1"/>
          </p:cNvSpPr>
          <p:nvPr>
            <p:ph type="body" sz="half" idx="2"/>
          </p:nvPr>
        </p:nvSpPr>
        <p:spPr>
          <a:xfrm>
            <a:off x="7092277" y="4653136"/>
            <a:ext cx="1944219" cy="1295988"/>
          </a:xfrm>
        </p:spPr>
        <p:txBody>
          <a:bodyPr/>
          <a:lstStyle/>
          <a:p>
            <a:r>
              <a:rPr lang="en-US" dirty="0"/>
              <a:t>This diagram from </a:t>
            </a:r>
            <a:r>
              <a:rPr lang="en-US" dirty="0" err="1"/>
              <a:t>Cresswell</a:t>
            </a:r>
            <a:r>
              <a:rPr lang="en-US" dirty="0"/>
              <a:t> (2013, p29) shows the steps and sequence of the research process. </a:t>
            </a:r>
          </a:p>
        </p:txBody>
      </p:sp>
      <p:pic>
        <p:nvPicPr>
          <p:cNvPr id="9" name="Picture Placeholder 4">
            <a:extLst>
              <a:ext uri="{FF2B5EF4-FFF2-40B4-BE49-F238E27FC236}">
                <a16:creationId xmlns:a16="http://schemas.microsoft.com/office/drawing/2014/main" id="{A60CD4D2-EEF9-441B-B0BD-DF543CBF2206}"/>
              </a:ext>
            </a:extLst>
          </p:cNvPr>
          <p:cNvPicPr>
            <a:picLocks noChangeAspect="1"/>
          </p:cNvPicPr>
          <p:nvPr/>
        </p:nvPicPr>
        <p:blipFill rotWithShape="1">
          <a:blip r:embed="rId3"/>
          <a:srcRect t="79335"/>
          <a:stretch/>
        </p:blipFill>
        <p:spPr>
          <a:xfrm>
            <a:off x="1019223" y="4720947"/>
            <a:ext cx="6073054" cy="1417662"/>
          </a:xfrm>
          <a:prstGeom prst="rect">
            <a:avLst/>
          </a:prstGeom>
          <a:noFill/>
        </p:spPr>
      </p:pic>
      <p:pic>
        <p:nvPicPr>
          <p:cNvPr id="11" name="Picture Placeholder 4">
            <a:extLst>
              <a:ext uri="{FF2B5EF4-FFF2-40B4-BE49-F238E27FC236}">
                <a16:creationId xmlns:a16="http://schemas.microsoft.com/office/drawing/2014/main" id="{C7D9E5A2-BAA4-42C0-8D0A-1389D886122E}"/>
              </a:ext>
            </a:extLst>
          </p:cNvPr>
          <p:cNvPicPr>
            <a:picLocks noChangeAspect="1"/>
          </p:cNvPicPr>
          <p:nvPr/>
        </p:nvPicPr>
        <p:blipFill rotWithShape="1">
          <a:blip r:embed="rId3"/>
          <a:srcRect t="58272" b="21063"/>
          <a:stretch/>
        </p:blipFill>
        <p:spPr>
          <a:xfrm>
            <a:off x="1019222" y="3795632"/>
            <a:ext cx="6073055" cy="990600"/>
          </a:xfrm>
          <a:prstGeom prst="rect">
            <a:avLst/>
          </a:prstGeom>
          <a:noFill/>
        </p:spPr>
      </p:pic>
      <p:pic>
        <p:nvPicPr>
          <p:cNvPr id="13" name="Picture Placeholder 4">
            <a:extLst>
              <a:ext uri="{FF2B5EF4-FFF2-40B4-BE49-F238E27FC236}">
                <a16:creationId xmlns:a16="http://schemas.microsoft.com/office/drawing/2014/main" id="{43967698-8D04-487B-BBDE-92366471513A}"/>
              </a:ext>
            </a:extLst>
          </p:cNvPr>
          <p:cNvPicPr>
            <a:picLocks noChangeAspect="1"/>
          </p:cNvPicPr>
          <p:nvPr/>
        </p:nvPicPr>
        <p:blipFill rotWithShape="1">
          <a:blip r:embed="rId3"/>
          <a:srcRect t="34030" b="38151"/>
          <a:stretch/>
        </p:blipFill>
        <p:spPr>
          <a:xfrm>
            <a:off x="1019222" y="2531310"/>
            <a:ext cx="6073057" cy="1333500"/>
          </a:xfrm>
          <a:prstGeom prst="rect">
            <a:avLst/>
          </a:prstGeom>
          <a:noFill/>
        </p:spPr>
      </p:pic>
      <p:pic>
        <p:nvPicPr>
          <p:cNvPr id="14" name="Picture Placeholder 4">
            <a:extLst>
              <a:ext uri="{FF2B5EF4-FFF2-40B4-BE49-F238E27FC236}">
                <a16:creationId xmlns:a16="http://schemas.microsoft.com/office/drawing/2014/main" id="{E84A0332-8AB5-4F61-8DF2-E6EDDBD58952}"/>
              </a:ext>
            </a:extLst>
          </p:cNvPr>
          <p:cNvPicPr>
            <a:picLocks noChangeAspect="1"/>
          </p:cNvPicPr>
          <p:nvPr/>
        </p:nvPicPr>
        <p:blipFill rotWithShape="1">
          <a:blip r:embed="rId3"/>
          <a:srcRect b="64778"/>
          <a:stretch/>
        </p:blipFill>
        <p:spPr>
          <a:xfrm>
            <a:off x="1019221" y="719391"/>
            <a:ext cx="6073056" cy="1847678"/>
          </a:xfrm>
          <a:prstGeom prst="rect">
            <a:avLst/>
          </a:prstGeom>
          <a:noFill/>
        </p:spPr>
      </p:pic>
    </p:spTree>
    <p:extLst>
      <p:ext uri="{BB962C8B-B14F-4D97-AF65-F5344CB8AC3E}">
        <p14:creationId xmlns:p14="http://schemas.microsoft.com/office/powerpoint/2010/main" val="41945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13E85-172C-8585-FBE2-00DA0144B35A}"/>
              </a:ext>
            </a:extLst>
          </p:cNvPr>
          <p:cNvSpPr>
            <a:spLocks noGrp="1"/>
          </p:cNvSpPr>
          <p:nvPr>
            <p:ph type="title"/>
          </p:nvPr>
        </p:nvSpPr>
        <p:spPr/>
        <p:txBody>
          <a:bodyPr/>
          <a:lstStyle/>
          <a:p>
            <a:r>
              <a:rPr lang="en-GB" dirty="0"/>
              <a:t>Watch this at home</a:t>
            </a:r>
          </a:p>
        </p:txBody>
      </p:sp>
      <p:pic>
        <p:nvPicPr>
          <p:cNvPr id="4" name="Online Media 3" title="Deductive &amp; Inductive Research">
            <a:hlinkClick r:id="" action="ppaction://media"/>
            <a:extLst>
              <a:ext uri="{FF2B5EF4-FFF2-40B4-BE49-F238E27FC236}">
                <a16:creationId xmlns:a16="http://schemas.microsoft.com/office/drawing/2014/main" id="{BA18B652-7EE9-ECBA-B020-DD5DE6F7423F}"/>
              </a:ext>
            </a:extLst>
          </p:cNvPr>
          <p:cNvPicPr>
            <a:picLocks noGrp="1" noRot="1" noChangeAspect="1"/>
          </p:cNvPicPr>
          <p:nvPr>
            <p:ph idx="1"/>
            <a:videoFile r:link="rId1"/>
          </p:nvPr>
        </p:nvPicPr>
        <p:blipFill>
          <a:blip r:embed="rId3"/>
          <a:stretch>
            <a:fillRect/>
          </a:stretch>
        </p:blipFill>
        <p:spPr>
          <a:xfrm>
            <a:off x="1106488" y="1600200"/>
            <a:ext cx="6931025" cy="3916363"/>
          </a:xfrm>
        </p:spPr>
      </p:pic>
    </p:spTree>
    <p:extLst>
      <p:ext uri="{BB962C8B-B14F-4D97-AF65-F5344CB8AC3E}">
        <p14:creationId xmlns:p14="http://schemas.microsoft.com/office/powerpoint/2010/main" val="1131031296"/>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embership2">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4633</Words>
  <Application>Microsoft Office PowerPoint</Application>
  <PresentationFormat>On-screen Show (4:3)</PresentationFormat>
  <Paragraphs>574</Paragraphs>
  <Slides>45</Slides>
  <Notes>4</Notes>
  <HiddenSlides>0</HiddenSlides>
  <MMClips>0</MMClips>
  <ScaleCrop>false</ScaleCrop>
  <HeadingPairs>
    <vt:vector size="4" baseType="variant">
      <vt:variant>
        <vt:lpstr>Theme</vt:lpstr>
      </vt:variant>
      <vt:variant>
        <vt:i4>2</vt:i4>
      </vt:variant>
      <vt:variant>
        <vt:lpstr>Slide Titles</vt:lpstr>
      </vt:variant>
      <vt:variant>
        <vt:i4>45</vt:i4>
      </vt:variant>
    </vt:vector>
  </HeadingPairs>
  <TitlesOfParts>
    <vt:vector size="47" baseType="lpstr">
      <vt:lpstr>20140311PresentationUWTSDTemplate</vt:lpstr>
      <vt:lpstr>membership2</vt:lpstr>
      <vt:lpstr>PRACTICE-BASED RESEARCH</vt:lpstr>
      <vt:lpstr>Session Aims</vt:lpstr>
      <vt:lpstr>Research Paradigm </vt:lpstr>
      <vt:lpstr>Research Paradigm</vt:lpstr>
      <vt:lpstr>Three Common Paradigms</vt:lpstr>
      <vt:lpstr>Positivism</vt:lpstr>
      <vt:lpstr>Positivism</vt:lpstr>
      <vt:lpstr>Interpretivism</vt:lpstr>
      <vt:lpstr>Interpretivism</vt:lpstr>
      <vt:lpstr>Pragmatism</vt:lpstr>
      <vt:lpstr>Inductive vs. Deductive Reasoning</vt:lpstr>
      <vt:lpstr>Inductive vs. Deductive Reasoning</vt:lpstr>
      <vt:lpstr>Inductive research approach</vt:lpstr>
      <vt:lpstr>Deductive research approach </vt:lpstr>
      <vt:lpstr>Inductive vs. Deductive Approach</vt:lpstr>
      <vt:lpstr>PowerPoint Presentation</vt:lpstr>
      <vt:lpstr>PowerPoint Presentation</vt:lpstr>
      <vt:lpstr>Key concepts in quantitative Research</vt:lpstr>
      <vt:lpstr>Theoretical /conceptual framework </vt:lpstr>
      <vt:lpstr>Example</vt:lpstr>
      <vt:lpstr>PowerPoint Presentation</vt:lpstr>
      <vt:lpstr>PowerPoint Presentation</vt:lpstr>
      <vt:lpstr>Data</vt:lpstr>
      <vt:lpstr>Primary vs. secondary data</vt:lpstr>
      <vt:lpstr>Primary vs. secondary data</vt:lpstr>
      <vt:lpstr>Primary vs. secondary data</vt:lpstr>
      <vt:lpstr>Census as secondary data </vt:lpstr>
      <vt:lpstr>Hypothesis </vt:lpstr>
      <vt:lpstr>Hypothesis </vt:lpstr>
      <vt:lpstr>Examples</vt:lpstr>
      <vt:lpstr>PowerPoint Presentation</vt:lpstr>
      <vt:lpstr>Variable</vt:lpstr>
      <vt:lpstr>Variables in hypotheses</vt:lpstr>
      <vt:lpstr>Independent and dependent variables </vt:lpstr>
      <vt:lpstr>Independent and dependent variables </vt:lpstr>
      <vt:lpstr>Independent and dependent variables </vt:lpstr>
      <vt:lpstr>But be careful!</vt:lpstr>
      <vt:lpstr>For example:</vt:lpstr>
      <vt:lpstr>Hypothesis examples</vt:lpstr>
      <vt:lpstr>Recap: Types of hypothesis/research question</vt:lpstr>
      <vt:lpstr>Recap: Research Process</vt:lpstr>
      <vt:lpstr>Recap: Research Process</vt:lpstr>
      <vt:lpstr>Research Process</vt:lpstr>
      <vt:lpstr>The Research Process</vt:lpstr>
      <vt:lpstr>Watch this at home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843</cp:revision>
  <dcterms:created xsi:type="dcterms:W3CDTF">2015-04-14T15:21:28Z</dcterms:created>
  <dcterms:modified xsi:type="dcterms:W3CDTF">2024-02-13T12:29:09Z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