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6" r:id="rId4"/>
    <p:sldId id="263" r:id="rId5"/>
    <p:sldId id="265" r:id="rId6"/>
    <p:sldId id="258" r:id="rId7"/>
    <p:sldId id="267" r:id="rId8"/>
    <p:sldId id="268" r:id="rId9"/>
    <p:sldId id="261" r:id="rId10"/>
    <p:sldId id="269" r:id="rId11"/>
    <p:sldId id="262" r:id="rId12"/>
    <p:sldId id="264" r:id="rId13"/>
    <p:sldId id="260" r:id="rId14"/>
  </p:sldIdLst>
  <p:sldSz cx="12192000" cy="6858000"/>
  <p:notesSz cx="6858000" cy="98742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986E22-C814-487B-8BF5-1708EFCFA6B0}" v="1" dt="2026-07-12T18:46:15.6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al Ahmed (2408742)" userId="800745b5-9574-40a7-a2de-e7bdf9211eea" providerId="ADAL" clId="{CE6CFBDA-5F8F-4D4D-BD73-5E68356D493F}"/>
    <pc:docChg chg="undo custSel addSld modSld">
      <pc:chgData name="Kamal Ahmed (2408742)" userId="800745b5-9574-40a7-a2de-e7bdf9211eea" providerId="ADAL" clId="{CE6CFBDA-5F8F-4D4D-BD73-5E68356D493F}" dt="2026-07-10T11:26:42.887" v="181" actId="6549"/>
      <pc:docMkLst>
        <pc:docMk/>
      </pc:docMkLst>
      <pc:sldChg chg="modSp mod">
        <pc:chgData name="Kamal Ahmed (2408742)" userId="800745b5-9574-40a7-a2de-e7bdf9211eea" providerId="ADAL" clId="{CE6CFBDA-5F8F-4D4D-BD73-5E68356D493F}" dt="2026-07-10T11:18:19.336" v="81" actId="403"/>
        <pc:sldMkLst>
          <pc:docMk/>
          <pc:sldMk cId="850519175" sldId="257"/>
        </pc:sldMkLst>
        <pc:spChg chg="mod">
          <ac:chgData name="Kamal Ahmed (2408742)" userId="800745b5-9574-40a7-a2de-e7bdf9211eea" providerId="ADAL" clId="{CE6CFBDA-5F8F-4D4D-BD73-5E68356D493F}" dt="2026-07-10T11:17:33.700" v="72" actId="20577"/>
          <ac:spMkLst>
            <pc:docMk/>
            <pc:sldMk cId="850519175" sldId="257"/>
            <ac:spMk id="2" creationId="{B889D028-4ED6-80F6-5093-11AD4DA8FD00}"/>
          </ac:spMkLst>
        </pc:spChg>
        <pc:spChg chg="mod">
          <ac:chgData name="Kamal Ahmed (2408742)" userId="800745b5-9574-40a7-a2de-e7bdf9211eea" providerId="ADAL" clId="{CE6CFBDA-5F8F-4D4D-BD73-5E68356D493F}" dt="2026-07-10T11:18:19.336" v="81" actId="403"/>
          <ac:spMkLst>
            <pc:docMk/>
            <pc:sldMk cId="850519175" sldId="257"/>
            <ac:spMk id="3" creationId="{BA13BF89-13E3-C6E4-3CC3-769404252836}"/>
          </ac:spMkLst>
        </pc:spChg>
      </pc:sldChg>
      <pc:sldChg chg="modSp mod">
        <pc:chgData name="Kamal Ahmed (2408742)" userId="800745b5-9574-40a7-a2de-e7bdf9211eea" providerId="ADAL" clId="{CE6CFBDA-5F8F-4D4D-BD73-5E68356D493F}" dt="2026-07-10T11:23:38.694" v="148" actId="403"/>
        <pc:sldMkLst>
          <pc:docMk/>
          <pc:sldMk cId="1174941236" sldId="258"/>
        </pc:sldMkLst>
        <pc:spChg chg="mod">
          <ac:chgData name="Kamal Ahmed (2408742)" userId="800745b5-9574-40a7-a2de-e7bdf9211eea" providerId="ADAL" clId="{CE6CFBDA-5F8F-4D4D-BD73-5E68356D493F}" dt="2026-07-10T11:23:38.694" v="148" actId="403"/>
          <ac:spMkLst>
            <pc:docMk/>
            <pc:sldMk cId="1174941236" sldId="258"/>
            <ac:spMk id="10" creationId="{284761C8-BD5C-285F-E992-214EFEE4E5C4}"/>
          </ac:spMkLst>
        </pc:spChg>
      </pc:sldChg>
      <pc:sldChg chg="delSp modSp mod">
        <pc:chgData name="Kamal Ahmed (2408742)" userId="800745b5-9574-40a7-a2de-e7bdf9211eea" providerId="ADAL" clId="{CE6CFBDA-5F8F-4D4D-BD73-5E68356D493F}" dt="2026-07-10T11:26:42.887" v="181" actId="6549"/>
        <pc:sldMkLst>
          <pc:docMk/>
          <pc:sldMk cId="3177569744" sldId="263"/>
        </pc:sldMkLst>
        <pc:spChg chg="mod">
          <ac:chgData name="Kamal Ahmed (2408742)" userId="800745b5-9574-40a7-a2de-e7bdf9211eea" providerId="ADAL" clId="{CE6CFBDA-5F8F-4D4D-BD73-5E68356D493F}" dt="2026-07-10T11:14:14.524" v="26" actId="20577"/>
          <ac:spMkLst>
            <pc:docMk/>
            <pc:sldMk cId="3177569744" sldId="263"/>
            <ac:spMk id="2" creationId="{A1148235-4292-C06D-67AE-806BE20BE0A1}"/>
          </ac:spMkLst>
        </pc:spChg>
        <pc:spChg chg="mod">
          <ac:chgData name="Kamal Ahmed (2408742)" userId="800745b5-9574-40a7-a2de-e7bdf9211eea" providerId="ADAL" clId="{CE6CFBDA-5F8F-4D4D-BD73-5E68356D493F}" dt="2026-07-10T11:26:42.887" v="181" actId="6549"/>
          <ac:spMkLst>
            <pc:docMk/>
            <pc:sldMk cId="3177569744" sldId="263"/>
            <ac:spMk id="3" creationId="{C76AB159-D919-4112-5C66-4DE64112FFFB}"/>
          </ac:spMkLst>
        </pc:spChg>
      </pc:sldChg>
      <pc:sldChg chg="addSp delSp modSp add mod">
        <pc:chgData name="Kamal Ahmed (2408742)" userId="800745b5-9574-40a7-a2de-e7bdf9211eea" providerId="ADAL" clId="{CE6CFBDA-5F8F-4D4D-BD73-5E68356D493F}" dt="2026-07-10T11:16:27.522" v="63" actId="20577"/>
        <pc:sldMkLst>
          <pc:docMk/>
          <pc:sldMk cId="2879639128" sldId="265"/>
        </pc:sldMkLst>
        <pc:spChg chg="mod">
          <ac:chgData name="Kamal Ahmed (2408742)" userId="800745b5-9574-40a7-a2de-e7bdf9211eea" providerId="ADAL" clId="{CE6CFBDA-5F8F-4D4D-BD73-5E68356D493F}" dt="2026-07-10T11:16:27.522" v="63" actId="20577"/>
          <ac:spMkLst>
            <pc:docMk/>
            <pc:sldMk cId="2879639128" sldId="265"/>
            <ac:spMk id="2" creationId="{12CC7D69-5578-9967-952E-232DCA02CCB8}"/>
          </ac:spMkLst>
        </pc:spChg>
        <pc:picChg chg="add mod">
          <ac:chgData name="Kamal Ahmed (2408742)" userId="800745b5-9574-40a7-a2de-e7bdf9211eea" providerId="ADAL" clId="{CE6CFBDA-5F8F-4D4D-BD73-5E68356D493F}" dt="2026-07-10T11:13:47.634" v="10" actId="1076"/>
          <ac:picMkLst>
            <pc:docMk/>
            <pc:sldMk cId="2879639128" sldId="265"/>
            <ac:picMk id="8" creationId="{3E5CD629-0D3F-D0C3-CC2B-226EC8D23012}"/>
          </ac:picMkLst>
        </pc:picChg>
      </pc:sldChg>
      <pc:sldChg chg="addSp delSp modSp add mod">
        <pc:chgData name="Kamal Ahmed (2408742)" userId="800745b5-9574-40a7-a2de-e7bdf9211eea" providerId="ADAL" clId="{CE6CFBDA-5F8F-4D4D-BD73-5E68356D493F}" dt="2026-07-10T11:22:17.483" v="139" actId="27636"/>
        <pc:sldMkLst>
          <pc:docMk/>
          <pc:sldMk cId="1529890354" sldId="266"/>
        </pc:sldMkLst>
        <pc:spChg chg="mod">
          <ac:chgData name="Kamal Ahmed (2408742)" userId="800745b5-9574-40a7-a2de-e7bdf9211eea" providerId="ADAL" clId="{CE6CFBDA-5F8F-4D4D-BD73-5E68356D493F}" dt="2026-07-10T11:20:15.349" v="116" actId="20577"/>
          <ac:spMkLst>
            <pc:docMk/>
            <pc:sldMk cId="1529890354" sldId="266"/>
            <ac:spMk id="2" creationId="{39558750-2C9E-284E-2B8E-40F37DF2F25A}"/>
          </ac:spMkLst>
        </pc:spChg>
        <pc:spChg chg="add del mod">
          <ac:chgData name="Kamal Ahmed (2408742)" userId="800745b5-9574-40a7-a2de-e7bdf9211eea" providerId="ADAL" clId="{CE6CFBDA-5F8F-4D4D-BD73-5E68356D493F}" dt="2026-07-10T11:22:17.483" v="139" actId="27636"/>
          <ac:spMkLst>
            <pc:docMk/>
            <pc:sldMk cId="1529890354" sldId="266"/>
            <ac:spMk id="3" creationId="{F47EFE42-C7FA-E281-6B24-2DA3F65B638D}"/>
          </ac:spMkLst>
        </pc:spChg>
      </pc:sldChg>
      <pc:sldChg chg="modSp add mod">
        <pc:chgData name="Kamal Ahmed (2408742)" userId="800745b5-9574-40a7-a2de-e7bdf9211eea" providerId="ADAL" clId="{CE6CFBDA-5F8F-4D4D-BD73-5E68356D493F}" dt="2026-07-10T11:24:21.442" v="165" actId="403"/>
        <pc:sldMkLst>
          <pc:docMk/>
          <pc:sldMk cId="2340164625" sldId="267"/>
        </pc:sldMkLst>
        <pc:spChg chg="mod">
          <ac:chgData name="Kamal Ahmed (2408742)" userId="800745b5-9574-40a7-a2de-e7bdf9211eea" providerId="ADAL" clId="{CE6CFBDA-5F8F-4D4D-BD73-5E68356D493F}" dt="2026-07-10T11:23:49.766" v="156" actId="20577"/>
          <ac:spMkLst>
            <pc:docMk/>
            <pc:sldMk cId="2340164625" sldId="267"/>
            <ac:spMk id="2" creationId="{8FE7B25C-3D99-DCF1-C32E-A84BCA6CCD33}"/>
          </ac:spMkLst>
        </pc:spChg>
        <pc:spChg chg="mod">
          <ac:chgData name="Kamal Ahmed (2408742)" userId="800745b5-9574-40a7-a2de-e7bdf9211eea" providerId="ADAL" clId="{CE6CFBDA-5F8F-4D4D-BD73-5E68356D493F}" dt="2026-07-10T11:24:21.442" v="165" actId="403"/>
          <ac:spMkLst>
            <pc:docMk/>
            <pc:sldMk cId="2340164625" sldId="267"/>
            <ac:spMk id="10" creationId="{011FEE61-8C64-0B70-9F8F-AA631BD99133}"/>
          </ac:spMkLst>
        </pc:spChg>
      </pc:sldChg>
      <pc:sldChg chg="modSp add mod">
        <pc:chgData name="Kamal Ahmed (2408742)" userId="800745b5-9574-40a7-a2de-e7bdf9211eea" providerId="ADAL" clId="{CE6CFBDA-5F8F-4D4D-BD73-5E68356D493F}" dt="2026-07-10T11:24:54.951" v="180" actId="403"/>
        <pc:sldMkLst>
          <pc:docMk/>
          <pc:sldMk cId="1146807377" sldId="268"/>
        </pc:sldMkLst>
        <pc:spChg chg="mod">
          <ac:chgData name="Kamal Ahmed (2408742)" userId="800745b5-9574-40a7-a2de-e7bdf9211eea" providerId="ADAL" clId="{CE6CFBDA-5F8F-4D4D-BD73-5E68356D493F}" dt="2026-07-10T11:24:33.486" v="173" actId="20577"/>
          <ac:spMkLst>
            <pc:docMk/>
            <pc:sldMk cId="1146807377" sldId="268"/>
            <ac:spMk id="2" creationId="{6583433E-3D99-695F-8B32-E6BF45C40F6B}"/>
          </ac:spMkLst>
        </pc:spChg>
        <pc:spChg chg="mod">
          <ac:chgData name="Kamal Ahmed (2408742)" userId="800745b5-9574-40a7-a2de-e7bdf9211eea" providerId="ADAL" clId="{CE6CFBDA-5F8F-4D4D-BD73-5E68356D493F}" dt="2026-07-10T11:24:54.951" v="180" actId="403"/>
          <ac:spMkLst>
            <pc:docMk/>
            <pc:sldMk cId="1146807377" sldId="268"/>
            <ac:spMk id="10" creationId="{D6E41274-00EF-629A-E1FD-1BCA82743EB2}"/>
          </ac:spMkLst>
        </pc:spChg>
      </pc:sldChg>
    </pc:docChg>
  </pc:docChgLst>
  <pc:docChgLst>
    <pc:chgData name="Sajid Ahmed" userId="74298add62cd6819" providerId="LiveId" clId="{129E7237-2A96-4DD2-840E-1F514A81FBEA}"/>
    <pc:docChg chg="undo redo custSel addSld delSld modSld addMainMaster delMainMaster modMainMaster">
      <pc:chgData name="Sajid Ahmed" userId="74298add62cd6819" providerId="LiveId" clId="{129E7237-2A96-4DD2-840E-1F514A81FBEA}" dt="2026-07-12T18:52:32.213" v="881" actId="114"/>
      <pc:docMkLst>
        <pc:docMk/>
      </pc:docMkLst>
      <pc:sldChg chg="addSp delSp modSp new mod setBg addAnim delAnim">
        <pc:chgData name="Sajid Ahmed" userId="74298add62cd6819" providerId="LiveId" clId="{129E7237-2A96-4DD2-840E-1F514A81FBEA}" dt="2026-07-05T14:28:02.220" v="585" actId="20577"/>
        <pc:sldMkLst>
          <pc:docMk/>
          <pc:sldMk cId="1456653585" sldId="256"/>
        </pc:sldMkLst>
        <pc:spChg chg="mod">
          <ac:chgData name="Sajid Ahmed" userId="74298add62cd6819" providerId="LiveId" clId="{129E7237-2A96-4DD2-840E-1F514A81FBEA}" dt="2026-07-05T14:28:02.220" v="585" actId="20577"/>
          <ac:spMkLst>
            <pc:docMk/>
            <pc:sldMk cId="1456653585" sldId="256"/>
            <ac:spMk id="2" creationId="{8D3D22E5-22F2-9880-D360-A9CAFF457736}"/>
          </ac:spMkLst>
        </pc:spChg>
      </pc:sldChg>
      <pc:sldChg chg="addSp delSp modSp new mod setBg setClrOvrMap">
        <pc:chgData name="Sajid Ahmed" userId="74298add62cd6819" providerId="LiveId" clId="{129E7237-2A96-4DD2-840E-1F514A81FBEA}" dt="2026-07-12T18:52:03.210" v="879" actId="113"/>
        <pc:sldMkLst>
          <pc:docMk/>
          <pc:sldMk cId="850519175" sldId="257"/>
        </pc:sldMkLst>
        <pc:spChg chg="mod">
          <ac:chgData name="Sajid Ahmed" userId="74298add62cd6819" providerId="LiveId" clId="{129E7237-2A96-4DD2-840E-1F514A81FBEA}" dt="2026-07-12T18:51:45.165" v="875" actId="14100"/>
          <ac:spMkLst>
            <pc:docMk/>
            <pc:sldMk cId="850519175" sldId="257"/>
            <ac:spMk id="2" creationId="{B889D028-4ED6-80F6-5093-11AD4DA8FD00}"/>
          </ac:spMkLst>
        </pc:spChg>
        <pc:spChg chg="mod">
          <ac:chgData name="Sajid Ahmed" userId="74298add62cd6819" providerId="LiveId" clId="{129E7237-2A96-4DD2-840E-1F514A81FBEA}" dt="2026-07-12T18:52:03.210" v="879" actId="113"/>
          <ac:spMkLst>
            <pc:docMk/>
            <pc:sldMk cId="850519175" sldId="257"/>
            <ac:spMk id="3" creationId="{BA13BF89-13E3-C6E4-3CC3-769404252836}"/>
          </ac:spMkLst>
        </pc:spChg>
      </pc:sldChg>
      <pc:sldChg chg="addSp delSp modSp new mod">
        <pc:chgData name="Sajid Ahmed" userId="74298add62cd6819" providerId="LiveId" clId="{129E7237-2A96-4DD2-840E-1F514A81FBEA}" dt="2026-07-05T14:31:43.094" v="666" actId="403"/>
        <pc:sldMkLst>
          <pc:docMk/>
          <pc:sldMk cId="1174941236" sldId="258"/>
        </pc:sldMkLst>
        <pc:spChg chg="mod">
          <ac:chgData name="Sajid Ahmed" userId="74298add62cd6819" providerId="LiveId" clId="{129E7237-2A96-4DD2-840E-1F514A81FBEA}" dt="2026-07-05T14:15:40.635" v="390" actId="6549"/>
          <ac:spMkLst>
            <pc:docMk/>
            <pc:sldMk cId="1174941236" sldId="258"/>
            <ac:spMk id="2" creationId="{D936928A-E3EC-C637-5E29-3CCA447C9648}"/>
          </ac:spMkLst>
        </pc:spChg>
        <pc:spChg chg="add del mod">
          <ac:chgData name="Sajid Ahmed" userId="74298add62cd6819" providerId="LiveId" clId="{129E7237-2A96-4DD2-840E-1F514A81FBEA}" dt="2026-07-05T14:31:43.094" v="666" actId="403"/>
          <ac:spMkLst>
            <pc:docMk/>
            <pc:sldMk cId="1174941236" sldId="258"/>
            <ac:spMk id="10" creationId="{284761C8-BD5C-285F-E992-214EFEE4E5C4}"/>
          </ac:spMkLst>
        </pc:spChg>
      </pc:sldChg>
      <pc:sldChg chg="delSp modSp new mod">
        <pc:chgData name="Sajid Ahmed" userId="74298add62cd6819" providerId="LiveId" clId="{129E7237-2A96-4DD2-840E-1F514A81FBEA}" dt="2026-07-05T13:11:29.579" v="205" actId="403"/>
        <pc:sldMkLst>
          <pc:docMk/>
          <pc:sldMk cId="1762834321" sldId="260"/>
        </pc:sldMkLst>
        <pc:spChg chg="mod">
          <ac:chgData name="Sajid Ahmed" userId="74298add62cd6819" providerId="LiveId" clId="{129E7237-2A96-4DD2-840E-1F514A81FBEA}" dt="2026-07-05T13:11:29.579" v="205" actId="403"/>
          <ac:spMkLst>
            <pc:docMk/>
            <pc:sldMk cId="1762834321" sldId="260"/>
            <ac:spMk id="2" creationId="{BBF20CA4-AA90-B1A9-7E6C-0A95E8B8940B}"/>
          </ac:spMkLst>
        </pc:spChg>
      </pc:sldChg>
      <pc:sldChg chg="modSp new mod">
        <pc:chgData name="Sajid Ahmed" userId="74298add62cd6819" providerId="LiveId" clId="{129E7237-2A96-4DD2-840E-1F514A81FBEA}" dt="2026-07-12T18:52:29.719" v="880" actId="114"/>
        <pc:sldMkLst>
          <pc:docMk/>
          <pc:sldMk cId="4181878315" sldId="261"/>
        </pc:sldMkLst>
        <pc:spChg chg="mod">
          <ac:chgData name="Sajid Ahmed" userId="74298add62cd6819" providerId="LiveId" clId="{129E7237-2A96-4DD2-840E-1F514A81FBEA}" dt="2026-07-12T18:47:29.495" v="776" actId="20577"/>
          <ac:spMkLst>
            <pc:docMk/>
            <pc:sldMk cId="4181878315" sldId="261"/>
            <ac:spMk id="2" creationId="{BE8F6D21-3214-62C9-243B-FCA004B3FB34}"/>
          </ac:spMkLst>
        </pc:spChg>
        <pc:spChg chg="mod">
          <ac:chgData name="Sajid Ahmed" userId="74298add62cd6819" providerId="LiveId" clId="{129E7237-2A96-4DD2-840E-1F514A81FBEA}" dt="2026-07-12T18:52:29.719" v="880" actId="114"/>
          <ac:spMkLst>
            <pc:docMk/>
            <pc:sldMk cId="4181878315" sldId="261"/>
            <ac:spMk id="3" creationId="{C7BAD394-2CDA-6991-1354-8177558A90E8}"/>
          </ac:spMkLst>
        </pc:spChg>
      </pc:sldChg>
      <pc:sldChg chg="addSp delSp modSp new mod">
        <pc:chgData name="Sajid Ahmed" userId="74298add62cd6819" providerId="LiveId" clId="{129E7237-2A96-4DD2-840E-1F514A81FBEA}" dt="2026-07-12T18:45:18.208" v="682" actId="115"/>
        <pc:sldMkLst>
          <pc:docMk/>
          <pc:sldMk cId="1044323901" sldId="262"/>
        </pc:sldMkLst>
        <pc:spChg chg="mod">
          <ac:chgData name="Sajid Ahmed" userId="74298add62cd6819" providerId="LiveId" clId="{129E7237-2A96-4DD2-840E-1F514A81FBEA}" dt="2026-07-05T14:21:17.261" v="522" actId="14100"/>
          <ac:spMkLst>
            <pc:docMk/>
            <pc:sldMk cId="1044323901" sldId="262"/>
            <ac:spMk id="2" creationId="{3C8FACB3-5DCF-0AAD-1422-078D2773D3EF}"/>
          </ac:spMkLst>
        </pc:spChg>
        <pc:spChg chg="add del mod">
          <ac:chgData name="Sajid Ahmed" userId="74298add62cd6819" providerId="LiveId" clId="{129E7237-2A96-4DD2-840E-1F514A81FBEA}" dt="2026-07-12T18:45:18.208" v="682" actId="115"/>
          <ac:spMkLst>
            <pc:docMk/>
            <pc:sldMk cId="1044323901" sldId="262"/>
            <ac:spMk id="3" creationId="{984CE5CA-DBF9-B249-B2E6-F7CA269E4BFA}"/>
          </ac:spMkLst>
        </pc:spChg>
      </pc:sldChg>
      <pc:sldChg chg="addSp modSp add mod setBg">
        <pc:chgData name="Sajid Ahmed" userId="74298add62cd6819" providerId="LiveId" clId="{129E7237-2A96-4DD2-840E-1F514A81FBEA}" dt="2026-07-12T18:51:39.335" v="874" actId="20577"/>
        <pc:sldMkLst>
          <pc:docMk/>
          <pc:sldMk cId="3177569744" sldId="263"/>
        </pc:sldMkLst>
        <pc:spChg chg="mod">
          <ac:chgData name="Sajid Ahmed" userId="74298add62cd6819" providerId="LiveId" clId="{129E7237-2A96-4DD2-840E-1F514A81FBEA}" dt="2026-07-12T18:51:39.335" v="874" actId="20577"/>
          <ac:spMkLst>
            <pc:docMk/>
            <pc:sldMk cId="3177569744" sldId="263"/>
            <ac:spMk id="2" creationId="{A1148235-4292-C06D-67AE-806BE20BE0A1}"/>
          </ac:spMkLst>
        </pc:spChg>
        <pc:spChg chg="mod">
          <ac:chgData name="Sajid Ahmed" userId="74298add62cd6819" providerId="LiveId" clId="{129E7237-2A96-4DD2-840E-1F514A81FBEA}" dt="2026-07-12T18:42:51.184" v="673" actId="15"/>
          <ac:spMkLst>
            <pc:docMk/>
            <pc:sldMk cId="3177569744" sldId="263"/>
            <ac:spMk id="3" creationId="{C76AB159-D919-4112-5C66-4DE64112FFFB}"/>
          </ac:spMkLst>
        </pc:spChg>
      </pc:sldChg>
      <pc:sldChg chg="addSp delSp modSp add mod">
        <pc:chgData name="Sajid Ahmed" userId="74298add62cd6819" providerId="LiveId" clId="{129E7237-2A96-4DD2-840E-1F514A81FBEA}" dt="2026-07-05T14:24:27.296" v="577" actId="113"/>
        <pc:sldMkLst>
          <pc:docMk/>
          <pc:sldMk cId="900467610" sldId="264"/>
        </pc:sldMkLst>
        <pc:spChg chg="mod">
          <ac:chgData name="Sajid Ahmed" userId="74298add62cd6819" providerId="LiveId" clId="{129E7237-2A96-4DD2-840E-1F514A81FBEA}" dt="2026-07-05T14:21:34.023" v="534" actId="20577"/>
          <ac:spMkLst>
            <pc:docMk/>
            <pc:sldMk cId="900467610" sldId="264"/>
            <ac:spMk id="2" creationId="{0D3D80CB-42EF-3D07-81BA-727A982668AA}"/>
          </ac:spMkLst>
        </pc:spChg>
        <pc:graphicFrameChg chg="add mod modGraphic">
          <ac:chgData name="Sajid Ahmed" userId="74298add62cd6819" providerId="LiveId" clId="{129E7237-2A96-4DD2-840E-1F514A81FBEA}" dt="2026-07-05T14:24:27.296" v="577" actId="113"/>
          <ac:graphicFrameMkLst>
            <pc:docMk/>
            <pc:sldMk cId="900467610" sldId="264"/>
            <ac:graphicFrameMk id="4" creationId="{3C6F88CC-0E32-488E-A105-0024DBEF1210}"/>
          </ac:graphicFrameMkLst>
        </pc:graphicFrameChg>
      </pc:sldChg>
      <pc:sldChg chg="modSp mod">
        <pc:chgData name="Sajid Ahmed" userId="74298add62cd6819" providerId="LiveId" clId="{129E7237-2A96-4DD2-840E-1F514A81FBEA}" dt="2026-07-12T18:51:29.748" v="872" actId="20577"/>
        <pc:sldMkLst>
          <pc:docMk/>
          <pc:sldMk cId="1529890354" sldId="266"/>
        </pc:sldMkLst>
        <pc:spChg chg="mod">
          <ac:chgData name="Sajid Ahmed" userId="74298add62cd6819" providerId="LiveId" clId="{129E7237-2A96-4DD2-840E-1F514A81FBEA}" dt="2026-07-12T18:51:29.748" v="872" actId="20577"/>
          <ac:spMkLst>
            <pc:docMk/>
            <pc:sldMk cId="1529890354" sldId="266"/>
            <ac:spMk id="3" creationId="{F47EFE42-C7FA-E281-6B24-2DA3F65B638D}"/>
          </ac:spMkLst>
        </pc:spChg>
      </pc:sldChg>
      <pc:sldChg chg="modSp mod">
        <pc:chgData name="Sajid Ahmed" userId="74298add62cd6819" providerId="LiveId" clId="{129E7237-2A96-4DD2-840E-1F514A81FBEA}" dt="2026-07-12T18:47:25.419" v="775" actId="6549"/>
        <pc:sldMkLst>
          <pc:docMk/>
          <pc:sldMk cId="1146807377" sldId="268"/>
        </pc:sldMkLst>
        <pc:spChg chg="mod">
          <ac:chgData name="Sajid Ahmed" userId="74298add62cd6819" providerId="LiveId" clId="{129E7237-2A96-4DD2-840E-1F514A81FBEA}" dt="2026-07-12T18:47:25.419" v="775" actId="6549"/>
          <ac:spMkLst>
            <pc:docMk/>
            <pc:sldMk cId="1146807377" sldId="268"/>
            <ac:spMk id="2" creationId="{6583433E-3D99-695F-8B32-E6BF45C40F6B}"/>
          </ac:spMkLst>
        </pc:spChg>
      </pc:sldChg>
      <pc:sldChg chg="modSp add mod">
        <pc:chgData name="Sajid Ahmed" userId="74298add62cd6819" providerId="LiveId" clId="{129E7237-2A96-4DD2-840E-1F514A81FBEA}" dt="2026-07-12T18:52:32.213" v="881" actId="114"/>
        <pc:sldMkLst>
          <pc:docMk/>
          <pc:sldMk cId="1091852334" sldId="269"/>
        </pc:sldMkLst>
        <pc:spChg chg="mod">
          <ac:chgData name="Sajid Ahmed" userId="74298add62cd6819" providerId="LiveId" clId="{129E7237-2A96-4DD2-840E-1F514A81FBEA}" dt="2026-07-12T18:47:36.014" v="792" actId="20577"/>
          <ac:spMkLst>
            <pc:docMk/>
            <pc:sldMk cId="1091852334" sldId="269"/>
            <ac:spMk id="2" creationId="{7F84BC21-09F1-5090-E119-460EEA642725}"/>
          </ac:spMkLst>
        </pc:spChg>
        <pc:spChg chg="mod">
          <ac:chgData name="Sajid Ahmed" userId="74298add62cd6819" providerId="LiveId" clId="{129E7237-2A96-4DD2-840E-1F514A81FBEA}" dt="2026-07-12T18:52:32.213" v="881" actId="114"/>
          <ac:spMkLst>
            <pc:docMk/>
            <pc:sldMk cId="1091852334" sldId="269"/>
            <ac:spMk id="3" creationId="{15FF51DC-307A-6CB8-0C9B-E5E36A4A59E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543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518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996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784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05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680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50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873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205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348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098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1758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592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8598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806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6048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916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BE497EA-2863-41CB-BBAD-30FE86E2B877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A5E59-32E1-4490-92BC-50803C931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4693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D22E5-22F2-9880-D360-A9CAFF4577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044" y="612648"/>
            <a:ext cx="11313292" cy="5288939"/>
          </a:xfrm>
        </p:spPr>
        <p:txBody>
          <a:bodyPr>
            <a:noAutofit/>
          </a:bodyPr>
          <a:lstStyle/>
          <a:p>
            <a:pPr algn="l"/>
            <a:r>
              <a:rPr lang="en-GB" sz="2400" dirty="0"/>
              <a:t>Student Name: Kamal Ahmed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Student ID: 2408742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Programme of Study: Certificate in Higher Education Business Skills for the Workplace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Lecturer’s Name: Mucahit Ozden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Module Code: LCLM 4006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Module Name: Enterprise &amp; Entrepreneurship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Component 2 Assignment Title: Business Plan Presentation</a:t>
            </a:r>
          </a:p>
        </p:txBody>
      </p:sp>
    </p:spTree>
    <p:extLst>
      <p:ext uri="{BB962C8B-B14F-4D97-AF65-F5344CB8AC3E}">
        <p14:creationId xmlns:p14="http://schemas.microsoft.com/office/powerpoint/2010/main" val="1456653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9D028-4ED6-80F6-5093-11AD4DA8F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677465" cy="140053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Overview: Business Idea &amp; Products/Services</a:t>
            </a:r>
            <a:br>
              <a:rPr lang="en-GB" b="1" i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3BF89-13E3-C6E4-3CC3-769404252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968" y="2008632"/>
            <a:ext cx="11286809" cy="4626863"/>
          </a:xfrm>
        </p:spPr>
        <p:txBody>
          <a:bodyPr>
            <a:normAutofit/>
          </a:bodyPr>
          <a:lstStyle/>
          <a:p>
            <a:r>
              <a:rPr lang="en-GB" sz="2400" b="1" u="sng" dirty="0"/>
              <a:t>Spice &amp; Smoke – Indian Fusion Kitchen</a:t>
            </a:r>
            <a:r>
              <a:rPr lang="en-GB" sz="2400" dirty="0"/>
              <a:t> is a new restaurant that will be based in Birmingham, United Kingdom. </a:t>
            </a:r>
          </a:p>
          <a:p>
            <a:r>
              <a:rPr lang="en-GB" sz="2400" dirty="0"/>
              <a:t>The restaurant will combine traditional Indian cooking with modern British street food to create a unique dining experience. </a:t>
            </a:r>
          </a:p>
          <a:p>
            <a:r>
              <a:rPr lang="en-GB" sz="2400" dirty="0"/>
              <a:t>Customers will be able to enjoy high-quality food in a modern restaurant setting, as well as takeaway and online delivery services.</a:t>
            </a:r>
          </a:p>
          <a:p>
            <a:r>
              <a:rPr lang="en-GB" sz="2400" dirty="0"/>
              <a:t>The menu will include a range of Indian fusion dishes such as Butter Chicken Loaded Fries, Tandoori Smash Burgers, Masala Fish and Chips, Naga Fried Chicken, Mixed Grills and vegetarian and vegan options. </a:t>
            </a:r>
          </a:p>
          <a:p>
            <a:r>
              <a:rPr lang="en-GB" sz="2400" dirty="0"/>
              <a:t>The restaurant will also offer homemade desserts and alcohol-free mocktails to appeal to a wide range of customers.</a:t>
            </a:r>
          </a:p>
        </p:txBody>
      </p:sp>
    </p:spTree>
    <p:extLst>
      <p:ext uri="{BB962C8B-B14F-4D97-AF65-F5344CB8AC3E}">
        <p14:creationId xmlns:p14="http://schemas.microsoft.com/office/powerpoint/2010/main" val="850519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072307-C372-C4D5-C123-C69C5851B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58750-2C9E-284E-2B8E-40F37DF2F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Overview: Unique Selling Points (USP)</a:t>
            </a:r>
            <a:br>
              <a:rPr lang="en-GB" b="1" i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EFE42-C7FA-E281-6B24-2DA3F65B6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99032"/>
            <a:ext cx="11286809" cy="4626863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2800" dirty="0"/>
              <a:t>Combination of authentic Indian flavours with modern British dishes</a:t>
            </a:r>
          </a:p>
          <a:p>
            <a:r>
              <a:rPr lang="en-GB" sz="2800" dirty="0"/>
              <a:t>Environmentally friendly business practices and community support</a:t>
            </a:r>
          </a:p>
          <a:p>
            <a:r>
              <a:rPr lang="en-GB" sz="2800" dirty="0"/>
              <a:t>Locally sourced ingredients where possible, recyclable packaging, reduce food waste, and work with local charities to donate surplus food</a:t>
            </a:r>
          </a:p>
          <a:p>
            <a:r>
              <a:rPr lang="en-GB" sz="2800" dirty="0"/>
              <a:t>Training and employment opportunities for young people in Birmingham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9890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3AE89-8CB9-09DD-350B-81EB6CBCC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48235-4292-C06D-67AE-806BE20BE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1177081" cy="1400530"/>
          </a:xfrm>
        </p:spPr>
        <p:txBody>
          <a:bodyPr>
            <a:normAutofit/>
          </a:bodyPr>
          <a:lstStyle/>
          <a:p>
            <a:r>
              <a:rPr lang="en-GB" dirty="0"/>
              <a:t>Overview: 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AB159-D919-4112-5C66-4DE64112F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417288"/>
            <a:ext cx="11177081" cy="4841997"/>
          </a:xfrm>
        </p:spPr>
        <p:txBody>
          <a:bodyPr>
            <a:normAutofit/>
          </a:bodyPr>
          <a:lstStyle/>
          <a:p>
            <a:r>
              <a:rPr lang="en-GB" sz="3600" dirty="0"/>
              <a:t>The restaurant will operate as a Private Limited Company (Ltd). This is chosen because, it:</a:t>
            </a:r>
          </a:p>
          <a:p>
            <a:pPr lvl="1"/>
            <a:r>
              <a:rPr lang="en-GB" sz="3000" dirty="0"/>
              <a:t>protects the personal assets of the owner if the business experiences financial difficulties</a:t>
            </a:r>
          </a:p>
          <a:p>
            <a:pPr lvl="1"/>
            <a:r>
              <a:rPr lang="en-GB" sz="3200" dirty="0"/>
              <a:t>professional status </a:t>
            </a:r>
          </a:p>
          <a:p>
            <a:pPr lvl="1"/>
            <a:r>
              <a:rPr lang="en-GB" sz="3200" dirty="0"/>
              <a:t>greater credibility with banks, suppliers, and investors </a:t>
            </a:r>
          </a:p>
          <a:p>
            <a:pPr marL="0" indent="0">
              <a:buNone/>
            </a:pPr>
            <a:endParaRPr lang="en-GB" sz="3600" b="1" i="1" dirty="0"/>
          </a:p>
        </p:txBody>
      </p:sp>
    </p:spTree>
    <p:extLst>
      <p:ext uri="{BB962C8B-B14F-4D97-AF65-F5344CB8AC3E}">
        <p14:creationId xmlns:p14="http://schemas.microsoft.com/office/powerpoint/2010/main" val="3177569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148054-5535-57A4-BEAA-B4EC655D2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C7D69-5578-9967-952E-232DCA02C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1177081" cy="1400530"/>
          </a:xfrm>
        </p:spPr>
        <p:txBody>
          <a:bodyPr>
            <a:normAutofit/>
          </a:bodyPr>
          <a:lstStyle/>
          <a:p>
            <a:r>
              <a:rPr lang="en-GB" dirty="0"/>
              <a:t>Overview: Management structure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E5CD629-0D3F-D0C3-CC2B-226EC8D230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980" y="1493699"/>
            <a:ext cx="10400039" cy="4547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639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6928A-E3EC-C637-5E29-3CCA447C9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PESTEL - Three External Factors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84761C8-BD5C-285F-E992-214EFEE4E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04608"/>
            <a:ext cx="11369105" cy="47587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Economic</a:t>
            </a:r>
          </a:p>
          <a:p>
            <a:r>
              <a:rPr lang="en-GB" sz="2400" dirty="0"/>
              <a:t>Rising food prices, energy costs and inflation may increase operating expenses. </a:t>
            </a:r>
          </a:p>
          <a:p>
            <a:r>
              <a:rPr lang="en-GB" sz="2400" dirty="0"/>
              <a:t>Customers may also reduce spending during periods of economic uncertainty. </a:t>
            </a:r>
          </a:p>
          <a:p>
            <a:r>
              <a:rPr lang="en-GB" sz="2400" dirty="0"/>
              <a:t>However, Birmingham has a large population and a strong hospitality sector, providing opportunities to attract both local residents and visitors. </a:t>
            </a:r>
          </a:p>
          <a:p>
            <a:r>
              <a:rPr lang="en-GB" sz="2400" dirty="0"/>
              <a:t>Careful budgeting and supplier management will help control costs.</a:t>
            </a:r>
          </a:p>
        </p:txBody>
      </p:sp>
    </p:spTree>
    <p:extLst>
      <p:ext uri="{BB962C8B-B14F-4D97-AF65-F5344CB8AC3E}">
        <p14:creationId xmlns:p14="http://schemas.microsoft.com/office/powerpoint/2010/main" val="1174941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E41F4-053B-71AF-FA50-1DDF03E2F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7B25C-3D99-DCF1-C32E-A84BCA6CC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PESTEL - Three External Factors (cont.)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11FEE61-8C64-0B70-9F8F-AA631BD99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275114"/>
            <a:ext cx="11369105" cy="39079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Technological</a:t>
            </a:r>
          </a:p>
          <a:p>
            <a:r>
              <a:rPr lang="en-GB" sz="2400" dirty="0"/>
              <a:t>Technology plays an important role in the restaurant industry. </a:t>
            </a:r>
          </a:p>
          <a:p>
            <a:r>
              <a:rPr lang="en-GB" sz="2400" dirty="0"/>
              <a:t>The business will use online booking systems, modern POS software, contactless payment methods, and online delivery platforms such as Deliveroo, Uber Eats and Just Eat. </a:t>
            </a:r>
          </a:p>
          <a:p>
            <a:r>
              <a:rPr lang="en-GB" sz="2400" dirty="0"/>
              <a:t>Social media marketing and customer review websites will also be important for attracting new customers and building the restaurant's reputation.</a:t>
            </a:r>
          </a:p>
        </p:txBody>
      </p:sp>
    </p:spTree>
    <p:extLst>
      <p:ext uri="{BB962C8B-B14F-4D97-AF65-F5344CB8AC3E}">
        <p14:creationId xmlns:p14="http://schemas.microsoft.com/office/powerpoint/2010/main" val="2340164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FC558-A030-6719-B547-CEBD5E51A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3433E-3D99-695F-8B32-E6BF45C40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PESTEL - Three External Factors (cont.)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6E41274-00EF-629A-E1FD-1BCA82743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024743"/>
            <a:ext cx="11369105" cy="41474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Environmental</a:t>
            </a:r>
          </a:p>
          <a:p>
            <a:r>
              <a:rPr lang="en-GB" dirty="0"/>
              <a:t>Customers are becoming more environmentally conscious and increasingly support businesses that operate sustainably. </a:t>
            </a:r>
          </a:p>
          <a:p>
            <a:r>
              <a:rPr lang="en-GB" dirty="0"/>
              <a:t>Spice &amp; Smoke will:</a:t>
            </a:r>
          </a:p>
          <a:p>
            <a:pPr lvl="1"/>
            <a:r>
              <a:rPr lang="en-GB" sz="2000" dirty="0"/>
              <a:t>purchase ingredients from local suppliers where possible</a:t>
            </a:r>
          </a:p>
          <a:p>
            <a:pPr lvl="1"/>
            <a:r>
              <a:rPr lang="en-GB" sz="2000" dirty="0"/>
              <a:t>reduce food waste</a:t>
            </a:r>
          </a:p>
          <a:p>
            <a:pPr lvl="1"/>
            <a:r>
              <a:rPr lang="en-GB" sz="2000" dirty="0"/>
              <a:t>recycle packaging</a:t>
            </a:r>
          </a:p>
          <a:p>
            <a:pPr lvl="1"/>
            <a:r>
              <a:rPr lang="en-GB" sz="2000" dirty="0"/>
              <a:t>use biodegradable takeaway containers.</a:t>
            </a:r>
          </a:p>
          <a:p>
            <a:r>
              <a:rPr lang="en-GB" dirty="0"/>
              <a:t>These initiatives reduce environmental impact and improve the business's public image.</a:t>
            </a:r>
          </a:p>
        </p:txBody>
      </p:sp>
    </p:spTree>
    <p:extLst>
      <p:ext uri="{BB962C8B-B14F-4D97-AF65-F5344CB8AC3E}">
        <p14:creationId xmlns:p14="http://schemas.microsoft.com/office/powerpoint/2010/main" val="1146807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F6D21-3214-62C9-243B-FCA004B3F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AD394-2CDA-6991-1354-8177558A9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5024"/>
            <a:ext cx="11250233" cy="50702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Social Media Marketing</a:t>
            </a:r>
          </a:p>
          <a:p>
            <a:r>
              <a:rPr lang="en-GB" dirty="0"/>
              <a:t>Regular content will be posted on sites such as Instagram, Facebook and TikTok like photos of dishes, special offers, customer reviews and behind-the-scenes kitchen content. </a:t>
            </a:r>
          </a:p>
          <a:p>
            <a:r>
              <a:rPr lang="en-GB" dirty="0"/>
              <a:t>This approach will help increase brand awareness and encourage customers to share their experiences online.</a:t>
            </a:r>
          </a:p>
          <a:p>
            <a:r>
              <a:rPr lang="en-GB" dirty="0"/>
              <a:t>The restaurant will encourage to leave positive reviews on platforms such as Google Reviews and TripAdvisor to retain and attract new customers and support long-term business growth. </a:t>
            </a:r>
          </a:p>
        </p:txBody>
      </p:sp>
    </p:spTree>
    <p:extLst>
      <p:ext uri="{BB962C8B-B14F-4D97-AF65-F5344CB8AC3E}">
        <p14:creationId xmlns:p14="http://schemas.microsoft.com/office/powerpoint/2010/main" val="4181878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3C72F8-6705-C1D1-5475-79FD148B1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4BC21-09F1-5090-E119-460EEA642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Marketing Strategies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F51DC-307A-6CB8-0C9B-E5E36A4A5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5024"/>
            <a:ext cx="11250233" cy="50702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Local Marketing including Community Engagement</a:t>
            </a:r>
          </a:p>
          <a:p>
            <a:r>
              <a:rPr lang="en-GB" dirty="0"/>
              <a:t>To support the local community, the restaurant will sponsor local cultural events and work with community organisations. </a:t>
            </a:r>
          </a:p>
          <a:p>
            <a:r>
              <a:rPr lang="en-GB" dirty="0"/>
              <a:t>Student discounts, family meal deals and loyalty reward schemes such as such as a Refer a Friend Discount’ will encourage repeat visits and attract a wider customer base.</a:t>
            </a:r>
          </a:p>
          <a:p>
            <a:r>
              <a:rPr lang="en-GB" dirty="0"/>
              <a:t>The restaurant will also host charity fundraising evenings and community food events, supporting local causes while strengthening its reputation as a socially responsible business.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8523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FACB3-5DCF-0AAD-1422-078D2773D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82890"/>
          </a:xfrm>
        </p:spPr>
        <p:txBody>
          <a:bodyPr>
            <a:normAutofit/>
          </a:bodyPr>
          <a:lstStyle/>
          <a:p>
            <a:r>
              <a:rPr lang="en-GB" dirty="0"/>
              <a:t>Funding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CE5CA-DBF9-B249-B2E6-F7CA269E4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5024"/>
            <a:ext cx="11286809" cy="4904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successfully launch Spice &amp; Smoke – Indian Fusion Kitchen, an estimated </a:t>
            </a:r>
            <a:r>
              <a:rPr lang="en-GB" b="1" u="sng" dirty="0"/>
              <a:t>£170,000 </a:t>
            </a:r>
            <a:r>
              <a:rPr lang="en-GB" dirty="0"/>
              <a:t>will be required from these three main sources:</a:t>
            </a:r>
          </a:p>
          <a:p>
            <a:pPr lvl="0"/>
            <a:r>
              <a:rPr lang="en-GB" b="1" u="sng" dirty="0"/>
              <a:t>Personal Investment (£50,000):</a:t>
            </a:r>
            <a:r>
              <a:rPr lang="en-GB" u="sng" dirty="0"/>
              <a:t> </a:t>
            </a:r>
            <a:r>
              <a:rPr lang="en-GB" dirty="0"/>
              <a:t>Kamal Ahmed will invest personal savings into the business. This demonstrates commitment and confidence in the success of the restaurant, which can also encourage external investors. </a:t>
            </a:r>
          </a:p>
          <a:p>
            <a:pPr lvl="0"/>
            <a:r>
              <a:rPr lang="en-GB" b="1" u="sng" dirty="0"/>
              <a:t>Bank Loan (£70,000):</a:t>
            </a:r>
            <a:r>
              <a:rPr lang="en-GB" u="sng" dirty="0"/>
              <a:t> </a:t>
            </a:r>
            <a:r>
              <a:rPr lang="en-GB" dirty="0"/>
              <a:t>A business loan will provide the majority of the funding needed for premises, equipment and refurbishment. The loan will be repaid through monthly business income. </a:t>
            </a:r>
          </a:p>
          <a:p>
            <a:pPr lvl="0"/>
            <a:r>
              <a:rPr lang="en-GB" b="1" u="sng" dirty="0"/>
              <a:t>Business Angel Investment (£50,000):</a:t>
            </a:r>
            <a:r>
              <a:rPr lang="en-GB" u="sng" dirty="0"/>
              <a:t> </a:t>
            </a:r>
            <a:r>
              <a:rPr lang="en-GB" dirty="0"/>
              <a:t>An external investor to provide additional funding in exchange for a minority share of the business. This will reduce the amount borrowed from the bank and provide access to valuable business knowledge and networking opportunities. </a:t>
            </a:r>
          </a:p>
          <a:p>
            <a:pPr marL="0" indent="0">
              <a:buNone/>
            </a:pPr>
            <a:r>
              <a:rPr lang="en-GB" dirty="0"/>
              <a:t>Using a combination of funding sources reduces financial risk and provides sufficient capital to establish the business successfully.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323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C798A-D104-2763-0CAB-19040DFDC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D80CB-42EF-3D07-81BA-727A98266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Funding requirements - Initial costs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C6F88CC-0E32-488E-A105-0024DBEF12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9930837"/>
              </p:ext>
            </p:extLst>
          </p:nvPr>
        </p:nvGraphicFramePr>
        <p:xfrm>
          <a:off x="3836313" y="1152983"/>
          <a:ext cx="4519374" cy="5608972"/>
        </p:xfrm>
        <a:graphic>
          <a:graphicData uri="http://schemas.openxmlformats.org/drawingml/2006/table">
            <a:tbl>
              <a:tblPr firstRow="1" firstCol="1" bandRow="1">
                <a:tableStyleId>{793D81CF-94F2-401A-BA57-92F5A7B2D0C5}</a:tableStyleId>
              </a:tblPr>
              <a:tblGrid>
                <a:gridCol w="2727442">
                  <a:extLst>
                    <a:ext uri="{9D8B030D-6E8A-4147-A177-3AD203B41FA5}">
                      <a16:colId xmlns:a16="http://schemas.microsoft.com/office/drawing/2014/main" val="3873093432"/>
                    </a:ext>
                  </a:extLst>
                </a:gridCol>
                <a:gridCol w="1791932">
                  <a:extLst>
                    <a:ext uri="{9D8B030D-6E8A-4147-A177-3AD203B41FA5}">
                      <a16:colId xmlns:a16="http://schemas.microsoft.com/office/drawing/2014/main" val="1610082245"/>
                    </a:ext>
                  </a:extLst>
                </a:gridCol>
              </a:tblGrid>
              <a:tr h="162383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b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MONTH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4201546399"/>
                  </a:ext>
                </a:extLst>
              </a:tr>
              <a:tr h="247036"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1" dirty="0">
                          <a:effectLst/>
                        </a:rPr>
                        <a:t>Cash in</a:t>
                      </a:r>
                      <a:endParaRPr lang="en-GB" sz="7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416057497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Loan- start up capital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£70,000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164917431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Owner investment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£50,000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1647791477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Business Angel investment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£50,000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484764344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Sales (total sales of product and/or services)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dirty="0">
                          <a:effectLst/>
                        </a:rPr>
                        <a:t>£15,000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4116414803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Other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011286332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1" dirty="0">
                          <a:effectLst/>
                        </a:rPr>
                        <a:t>Total cash in-flows (A)</a:t>
                      </a:r>
                      <a:endParaRPr lang="en-GB" sz="7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£185,000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232253319"/>
                  </a:ext>
                </a:extLst>
              </a:tr>
              <a:tr h="241154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b"/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b"/>
                </a:tc>
                <a:extLst>
                  <a:ext uri="{0D108BD9-81ED-4DB2-BD59-A6C34878D82A}">
                    <a16:rowId xmlns:a16="http://schemas.microsoft.com/office/drawing/2014/main" val="4202581521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b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MONTH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720663318"/>
                  </a:ext>
                </a:extLst>
              </a:tr>
              <a:tr h="247036"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Cash out-expenses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824143986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Rent or premises costs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£20,000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994638363"/>
                  </a:ext>
                </a:extLst>
              </a:tr>
              <a:tr h="232331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Business rates for your business premises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£1,500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11862156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Utilities (gas, electricity, water)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£2,000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320535924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Insurance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£1,000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087500004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Telephone and internet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£300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465324338"/>
                  </a:ext>
                </a:extLst>
              </a:tr>
              <a:tr h="232331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Marketing and advertising expenses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£8,000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252483924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Vehicle running costs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£500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71789131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Equipment purchase or leasing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£45,000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1016656612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Postage, printing, stationery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£500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005289293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Transport and delivery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£1,000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3070490239"/>
                  </a:ext>
                </a:extLst>
              </a:tr>
              <a:tr h="232331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Professional fees (legal, accounting etc.)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£2,000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1181762514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>
                          <a:effectLst/>
                        </a:rPr>
                        <a:t>Cost of sales (Cost of product)</a:t>
                      </a:r>
                      <a:endParaRPr lang="en-GB" sz="700" b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£10,000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846290339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Wages your own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£2,500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547899498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Staff wages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£12,000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977356761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Any other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£20,000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334847954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b="0" dirty="0">
                          <a:effectLst/>
                        </a:rPr>
                        <a:t>Any other</a:t>
                      </a:r>
                      <a:endParaRPr lang="en-GB" sz="7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£35,000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1080943739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dirty="0">
                          <a:effectLst/>
                        </a:rPr>
                        <a:t>Total cash out-flows (B)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£161,300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358057967"/>
                  </a:ext>
                </a:extLst>
              </a:tr>
              <a:tr h="162510">
                <a:tc>
                  <a:txBody>
                    <a:bodyPr/>
                    <a:lstStyle/>
                    <a:p>
                      <a:pPr marL="68580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b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77075999"/>
                  </a:ext>
                </a:extLst>
              </a:tr>
              <a:tr h="247036">
                <a:tc>
                  <a:txBody>
                    <a:bodyPr/>
                    <a:lstStyle/>
                    <a:p>
                      <a:pPr marL="68580" algn="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dirty="0">
                          <a:effectLst/>
                        </a:rPr>
                        <a:t>Your net cash flow (A-B)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tc>
                  <a:txBody>
                    <a:bodyPr/>
                    <a:lstStyle/>
                    <a:p>
                      <a:pPr marL="68580" algn="ctr">
                        <a:lnSpc>
                          <a:spcPct val="150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800" dirty="0">
                          <a:effectLst/>
                        </a:rPr>
                        <a:t>£23,700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6849" marR="26849" marT="0" marB="0" anchor="ctr"/>
                </a:tc>
                <a:extLst>
                  <a:ext uri="{0D108BD9-81ED-4DB2-BD59-A6C34878D82A}">
                    <a16:rowId xmlns:a16="http://schemas.microsoft.com/office/drawing/2014/main" val="2548346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0467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20CA4-AA90-B1A9-7E6C-0A95E8B89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143" y="2552700"/>
            <a:ext cx="10018713" cy="1752599"/>
          </a:xfrm>
        </p:spPr>
        <p:txBody>
          <a:bodyPr>
            <a:normAutofit fontScale="90000"/>
          </a:bodyPr>
          <a:lstStyle/>
          <a:p>
            <a:r>
              <a:rPr lang="en-GB" sz="12500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17628343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198</TotalTime>
  <Words>980</Words>
  <Application>Microsoft Office PowerPoint</Application>
  <PresentationFormat>Widescreen</PresentationFormat>
  <Paragraphs>117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Century Gothic</vt:lpstr>
      <vt:lpstr>Wingdings 3</vt:lpstr>
      <vt:lpstr>Ion</vt:lpstr>
      <vt:lpstr>Student Name: Kamal Ahmed  Student ID: 2408742  Programme of Study: Certificate in Higher Education Business Skills for the Workplace  Lecturer’s Name: Mucahit Ozden  Module Code: LCLM 4006  Module Name: Enterprise &amp; Entrepreneurship  Component 2 Assignment Title: Business Plan Presentation</vt:lpstr>
      <vt:lpstr>Overview: Business Idea &amp; Products/Services </vt:lpstr>
      <vt:lpstr>Overview: Unique Selling Points (USP) </vt:lpstr>
      <vt:lpstr>Overview: Legal Format</vt:lpstr>
      <vt:lpstr>Overview: Management structure</vt:lpstr>
      <vt:lpstr>PESTEL - Three External Factors</vt:lpstr>
      <vt:lpstr>PESTEL - Three External Factors (cont.)</vt:lpstr>
      <vt:lpstr>PESTEL - Three External Factors (cont.)</vt:lpstr>
      <vt:lpstr>Marketing Strategies</vt:lpstr>
      <vt:lpstr>Marketing Strategies (cont.)</vt:lpstr>
      <vt:lpstr>Funding Requirements</vt:lpstr>
      <vt:lpstr>Funding requirements - Initial costs 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Sajid Ahmed</dc:creator>
  <cp:lastModifiedBy>Sajid Ahmed</cp:lastModifiedBy>
  <cp:revision>1</cp:revision>
  <dcterms:created xsi:type="dcterms:W3CDTF">2026-07-05T11:43:33Z</dcterms:created>
  <dcterms:modified xsi:type="dcterms:W3CDTF">2026-07-12T18:52:38Z</dcterms:modified>
</cp:coreProperties>
</file>