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0" r:id="rId1"/>
  </p:sldMasterIdLst>
  <p:sldIdLst>
    <p:sldId id="256" r:id="rId2"/>
    <p:sldId id="257" r:id="rId3"/>
    <p:sldId id="259" r:id="rId4"/>
    <p:sldId id="261" r:id="rId5"/>
    <p:sldId id="264" r:id="rId6"/>
    <p:sldId id="265" r:id="rId7"/>
    <p:sldId id="262" r:id="rId8"/>
    <p:sldId id="266" r:id="rId9"/>
    <p:sldId id="260"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D451CE-2F8C-419B-54F4-BFE290B3C4A0}" v="1540" dt="2026-06-21T19:07:44.040"/>
    <p1510:client id="{E958D4D8-6935-EF82-A5AE-CDB10FA4D438}" v="193" dt="2026-06-21T16:25:07.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698AC4-7515-4FCB-90F9-5D6B74C7A16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F4303F-50A4-4C84-9424-BBC012520202}">
      <dgm:prSet/>
      <dgm:spPr/>
      <dgm:t>
        <a:bodyPr/>
        <a:lstStyle/>
        <a:p>
          <a:r>
            <a:rPr lang="en-GB" b="1"/>
            <a:t>Case Summary</a:t>
          </a:r>
          <a:endParaRPr lang="en-US"/>
        </a:p>
      </dgm:t>
    </dgm:pt>
    <dgm:pt modelId="{38640917-583C-4BFA-AAB0-05673BD9FC60}" type="parTrans" cxnId="{F3792486-E2C6-4AF8-9D3E-25978C55E0B0}">
      <dgm:prSet/>
      <dgm:spPr/>
      <dgm:t>
        <a:bodyPr/>
        <a:lstStyle/>
        <a:p>
          <a:endParaRPr lang="en-US"/>
        </a:p>
      </dgm:t>
    </dgm:pt>
    <dgm:pt modelId="{566383A0-8E78-4918-9CA0-06A8B87600CC}" type="sibTrans" cxnId="{F3792486-E2C6-4AF8-9D3E-25978C55E0B0}">
      <dgm:prSet/>
      <dgm:spPr/>
      <dgm:t>
        <a:bodyPr/>
        <a:lstStyle/>
        <a:p>
          <a:endParaRPr lang="en-US"/>
        </a:p>
      </dgm:t>
    </dgm:pt>
    <dgm:pt modelId="{51D8C63C-FEA8-4494-A2C2-604EEC2A759A}">
      <dgm:prSet/>
      <dgm:spPr/>
      <dgm:t>
        <a:bodyPr/>
        <a:lstStyle/>
        <a:p>
          <a:r>
            <a:rPr lang="en-GB"/>
            <a:t>Isaac is 4 years Old</a:t>
          </a:r>
          <a:endParaRPr lang="en-US"/>
        </a:p>
      </dgm:t>
    </dgm:pt>
    <dgm:pt modelId="{C580DFBC-CECC-4BA3-A259-C8F1BF8FBF55}" type="parTrans" cxnId="{02DCE662-7F16-46E2-A18B-DA8462C83245}">
      <dgm:prSet/>
      <dgm:spPr/>
      <dgm:t>
        <a:bodyPr/>
        <a:lstStyle/>
        <a:p>
          <a:endParaRPr lang="en-US"/>
        </a:p>
      </dgm:t>
    </dgm:pt>
    <dgm:pt modelId="{36B585BF-AD52-42F3-9BCB-DADA0CB4A7AF}" type="sibTrans" cxnId="{02DCE662-7F16-46E2-A18B-DA8462C83245}">
      <dgm:prSet/>
      <dgm:spPr/>
      <dgm:t>
        <a:bodyPr/>
        <a:lstStyle/>
        <a:p>
          <a:endParaRPr lang="en-US"/>
        </a:p>
      </dgm:t>
    </dgm:pt>
    <dgm:pt modelId="{477B7AFE-2560-417C-B6EE-98AE1EA50339}">
      <dgm:prSet/>
      <dgm:spPr/>
      <dgm:t>
        <a:bodyPr/>
        <a:lstStyle/>
        <a:p>
          <a:r>
            <a:rPr lang="en-GB"/>
            <a:t>Lives with his single mother</a:t>
          </a:r>
          <a:endParaRPr lang="en-US"/>
        </a:p>
      </dgm:t>
    </dgm:pt>
    <dgm:pt modelId="{66A9EE19-6E9B-491C-A4C1-AE2108257C42}" type="parTrans" cxnId="{87454339-EE14-4E31-8E9E-24930C6FF2EE}">
      <dgm:prSet/>
      <dgm:spPr/>
      <dgm:t>
        <a:bodyPr/>
        <a:lstStyle/>
        <a:p>
          <a:endParaRPr lang="en-US"/>
        </a:p>
      </dgm:t>
    </dgm:pt>
    <dgm:pt modelId="{EBA54B9C-ECBB-40E7-861C-EDAFD79F90BF}" type="sibTrans" cxnId="{87454339-EE14-4E31-8E9E-24930C6FF2EE}">
      <dgm:prSet/>
      <dgm:spPr/>
      <dgm:t>
        <a:bodyPr/>
        <a:lstStyle/>
        <a:p>
          <a:endParaRPr lang="en-US"/>
        </a:p>
      </dgm:t>
    </dgm:pt>
    <dgm:pt modelId="{AA8E5B92-7D40-4B97-8135-CD916D00BCEC}">
      <dgm:prSet/>
      <dgm:spPr/>
      <dgm:t>
        <a:bodyPr/>
        <a:lstStyle/>
        <a:p>
          <a:r>
            <a:rPr lang="en-GB"/>
            <a:t>Mother experienced post-natal depression</a:t>
          </a:r>
          <a:endParaRPr lang="en-US"/>
        </a:p>
      </dgm:t>
    </dgm:pt>
    <dgm:pt modelId="{441F4ADE-E1B3-41E5-B1F7-A5E6265F1D0D}" type="parTrans" cxnId="{00B6B82B-ADDC-4301-8527-E4F46478BFF2}">
      <dgm:prSet/>
      <dgm:spPr/>
      <dgm:t>
        <a:bodyPr/>
        <a:lstStyle/>
        <a:p>
          <a:endParaRPr lang="en-US"/>
        </a:p>
      </dgm:t>
    </dgm:pt>
    <dgm:pt modelId="{B78DD604-0760-4A15-AFBA-663E614FB4AF}" type="sibTrans" cxnId="{00B6B82B-ADDC-4301-8527-E4F46478BFF2}">
      <dgm:prSet/>
      <dgm:spPr/>
      <dgm:t>
        <a:bodyPr/>
        <a:lstStyle/>
        <a:p>
          <a:endParaRPr lang="en-US"/>
        </a:p>
      </dgm:t>
    </dgm:pt>
    <dgm:pt modelId="{152EC967-9FC2-429E-B6A3-D78883FD8E63}">
      <dgm:prSet/>
      <dgm:spPr/>
      <dgm:t>
        <a:bodyPr/>
        <a:lstStyle/>
        <a:p>
          <a:r>
            <a:rPr lang="en-GB"/>
            <a:t>Family recently experienced instability and changes in childcare since moving to London</a:t>
          </a:r>
          <a:endParaRPr lang="en-US"/>
        </a:p>
      </dgm:t>
    </dgm:pt>
    <dgm:pt modelId="{29214877-95C2-4267-AC64-AC8077428428}" type="parTrans" cxnId="{F1E8971D-F46D-4BE8-902D-41689C81A62E}">
      <dgm:prSet/>
      <dgm:spPr/>
      <dgm:t>
        <a:bodyPr/>
        <a:lstStyle/>
        <a:p>
          <a:endParaRPr lang="en-US"/>
        </a:p>
      </dgm:t>
    </dgm:pt>
    <dgm:pt modelId="{50ECB245-06D9-46EC-AB05-DD4F19D7A90A}" type="sibTrans" cxnId="{F1E8971D-F46D-4BE8-902D-41689C81A62E}">
      <dgm:prSet/>
      <dgm:spPr/>
      <dgm:t>
        <a:bodyPr/>
        <a:lstStyle/>
        <a:p>
          <a:endParaRPr lang="en-US"/>
        </a:p>
      </dgm:t>
    </dgm:pt>
    <dgm:pt modelId="{7219C604-AE2B-4180-BC69-20332E4CDF27}">
      <dgm:prSet/>
      <dgm:spPr/>
      <dgm:t>
        <a:bodyPr/>
        <a:lstStyle/>
        <a:p>
          <a:r>
            <a:rPr lang="en-GB"/>
            <a:t>Child displays clingy behaviour and distressed during separation from  mother </a:t>
          </a:r>
          <a:endParaRPr lang="en-US"/>
        </a:p>
      </dgm:t>
    </dgm:pt>
    <dgm:pt modelId="{FEBD35FA-49A0-4BFA-B662-E22B0945BB42}" type="parTrans" cxnId="{8C54853C-FEF0-49B8-B649-1FBC1E12CB61}">
      <dgm:prSet/>
      <dgm:spPr/>
      <dgm:t>
        <a:bodyPr/>
        <a:lstStyle/>
        <a:p>
          <a:endParaRPr lang="en-US"/>
        </a:p>
      </dgm:t>
    </dgm:pt>
    <dgm:pt modelId="{171C50DA-8228-4056-A3D4-F39BA3E71137}" type="sibTrans" cxnId="{8C54853C-FEF0-49B8-B649-1FBC1E12CB61}">
      <dgm:prSet/>
      <dgm:spPr/>
      <dgm:t>
        <a:bodyPr/>
        <a:lstStyle/>
        <a:p>
          <a:endParaRPr lang="en-US"/>
        </a:p>
      </dgm:t>
    </dgm:pt>
    <dgm:pt modelId="{169698BF-0568-426B-83C5-83CD00E2F0C8}">
      <dgm:prSet/>
      <dgm:spPr/>
      <dgm:t>
        <a:bodyPr/>
        <a:lstStyle/>
        <a:p>
          <a:r>
            <a:rPr lang="en-GB"/>
            <a:t>Delayed language development</a:t>
          </a:r>
          <a:endParaRPr lang="en-US"/>
        </a:p>
      </dgm:t>
    </dgm:pt>
    <dgm:pt modelId="{267EE6BD-3227-4B61-9482-6C3E49BD86EB}" type="parTrans" cxnId="{56853225-34F7-416C-984F-0C6204738E82}">
      <dgm:prSet/>
      <dgm:spPr/>
      <dgm:t>
        <a:bodyPr/>
        <a:lstStyle/>
        <a:p>
          <a:endParaRPr lang="en-US"/>
        </a:p>
      </dgm:t>
    </dgm:pt>
    <dgm:pt modelId="{F501A778-A025-4EA2-B93B-D9FC5E4DD4FD}" type="sibTrans" cxnId="{56853225-34F7-416C-984F-0C6204738E82}">
      <dgm:prSet/>
      <dgm:spPr/>
      <dgm:t>
        <a:bodyPr/>
        <a:lstStyle/>
        <a:p>
          <a:endParaRPr lang="en-US"/>
        </a:p>
      </dgm:t>
    </dgm:pt>
    <dgm:pt modelId="{09B379DB-0EE3-4533-AFCD-0E08BFB7FF95}">
      <dgm:prSet/>
      <dgm:spPr/>
      <dgm:t>
        <a:bodyPr/>
        <a:lstStyle/>
        <a:p>
          <a:pPr rtl="0"/>
          <a:r>
            <a:rPr lang="en-GB" dirty="0">
              <a:latin typeface="Aptos Display" panose="02110004020202020204"/>
            </a:rPr>
            <a:t>Limited</a:t>
          </a:r>
          <a:r>
            <a:rPr lang="en-GB" dirty="0"/>
            <a:t> social support, </a:t>
          </a:r>
          <a:r>
            <a:rPr lang="en-GB" dirty="0">
              <a:latin typeface="Aptos Display" panose="02110004020202020204"/>
            </a:rPr>
            <a:t>withdraws from</a:t>
          </a:r>
          <a:r>
            <a:rPr lang="en-GB" dirty="0"/>
            <a:t> group activities</a:t>
          </a:r>
          <a:endParaRPr lang="en-US" dirty="0"/>
        </a:p>
      </dgm:t>
    </dgm:pt>
    <dgm:pt modelId="{003307B7-2FFB-4143-B5AF-83F5640D222E}" type="parTrans" cxnId="{35806D5E-1DFD-4C94-8654-E18D98CBF279}">
      <dgm:prSet/>
      <dgm:spPr/>
      <dgm:t>
        <a:bodyPr/>
        <a:lstStyle/>
        <a:p>
          <a:endParaRPr lang="en-US"/>
        </a:p>
      </dgm:t>
    </dgm:pt>
    <dgm:pt modelId="{9188F963-5F2E-4B5F-A34C-48EE2A9DDC8D}" type="sibTrans" cxnId="{35806D5E-1DFD-4C94-8654-E18D98CBF279}">
      <dgm:prSet/>
      <dgm:spPr/>
      <dgm:t>
        <a:bodyPr/>
        <a:lstStyle/>
        <a:p>
          <a:endParaRPr lang="en-US"/>
        </a:p>
      </dgm:t>
    </dgm:pt>
    <dgm:pt modelId="{A7A9F262-2A0A-441A-A5C5-8ECA9B05E87A}">
      <dgm:prSet phldrT="[Text]" phldr="0"/>
      <dgm:spPr/>
      <dgm:t>
        <a:bodyPr/>
        <a:lstStyle/>
        <a:p>
          <a:endParaRPr lang="en-GB" dirty="0">
            <a:latin typeface="Aptos Display" panose="02110004020202020204"/>
          </a:endParaRPr>
        </a:p>
      </dgm:t>
    </dgm:pt>
    <dgm:pt modelId="{10DDE09E-719C-4803-92B9-83E40F69F7FB}" type="parTrans" cxnId="{F1D53664-B47C-4F70-8F77-8EB4CA9E26D5}">
      <dgm:prSet/>
      <dgm:spPr/>
    </dgm:pt>
    <dgm:pt modelId="{207F664E-D544-4698-82C3-D43C49D9EB1D}" type="sibTrans" cxnId="{F1D53664-B47C-4F70-8F77-8EB4CA9E26D5}">
      <dgm:prSet/>
      <dgm:spPr/>
    </dgm:pt>
    <dgm:pt modelId="{384414D8-DAE0-4F96-9E34-810DEB99A060}">
      <dgm:prSet phldrT="[Text]" phldr="0"/>
      <dgm:spPr/>
      <dgm:t>
        <a:bodyPr/>
        <a:lstStyle/>
        <a:p>
          <a:pPr rtl="0"/>
          <a:r>
            <a:rPr lang="en-GB" dirty="0">
              <a:latin typeface="Aptos Display" panose="02110004020202020204"/>
            </a:rPr>
            <a:t>(Fearon and Roisman, 2017)</a:t>
          </a:r>
        </a:p>
      </dgm:t>
    </dgm:pt>
    <dgm:pt modelId="{F2D1629F-31AA-4F91-8CCE-24C5EDA48BE6}" type="parTrans" cxnId="{94008968-19A2-4954-BCA9-23F5686FC837}">
      <dgm:prSet/>
      <dgm:spPr/>
    </dgm:pt>
    <dgm:pt modelId="{22EB4AE9-56A5-463C-88C2-4B5FB4E53B86}" type="sibTrans" cxnId="{94008968-19A2-4954-BCA9-23F5686FC837}">
      <dgm:prSet/>
      <dgm:spPr/>
    </dgm:pt>
    <dgm:pt modelId="{AFD8C90B-79F5-446B-8073-96519E0EDCD3}" type="pres">
      <dgm:prSet presAssocID="{C8698AC4-7515-4FCB-90F9-5D6B74C7A168}" presName="vert0" presStyleCnt="0">
        <dgm:presLayoutVars>
          <dgm:dir/>
          <dgm:animOne val="branch"/>
          <dgm:animLvl val="lvl"/>
        </dgm:presLayoutVars>
      </dgm:prSet>
      <dgm:spPr/>
    </dgm:pt>
    <dgm:pt modelId="{87ABC112-0AD7-4558-9C72-E47AF8D643C7}" type="pres">
      <dgm:prSet presAssocID="{3CF4303F-50A4-4C84-9424-BBC012520202}" presName="thickLine" presStyleLbl="alignNode1" presStyleIdx="0" presStyleCnt="1"/>
      <dgm:spPr/>
    </dgm:pt>
    <dgm:pt modelId="{97C11E49-944E-4E49-A747-B9A4C3346AAC}" type="pres">
      <dgm:prSet presAssocID="{3CF4303F-50A4-4C84-9424-BBC012520202}" presName="horz1" presStyleCnt="0"/>
      <dgm:spPr/>
    </dgm:pt>
    <dgm:pt modelId="{5E2D495C-4447-45DC-90B2-339659ACBECD}" type="pres">
      <dgm:prSet presAssocID="{3CF4303F-50A4-4C84-9424-BBC012520202}" presName="tx1" presStyleLbl="revTx" presStyleIdx="0" presStyleCnt="10"/>
      <dgm:spPr/>
    </dgm:pt>
    <dgm:pt modelId="{55936D47-52D1-4BC1-9BAA-922BEEBEB0FF}" type="pres">
      <dgm:prSet presAssocID="{3CF4303F-50A4-4C84-9424-BBC012520202}" presName="vert1" presStyleCnt="0"/>
      <dgm:spPr/>
    </dgm:pt>
    <dgm:pt modelId="{E1CA930A-520D-48CB-AA8E-C2CEC8701DC6}" type="pres">
      <dgm:prSet presAssocID="{51D8C63C-FEA8-4494-A2C2-604EEC2A759A}" presName="vertSpace2a" presStyleCnt="0"/>
      <dgm:spPr/>
    </dgm:pt>
    <dgm:pt modelId="{D0FE2D80-C09C-425F-B7F0-7A077B63EFAE}" type="pres">
      <dgm:prSet presAssocID="{51D8C63C-FEA8-4494-A2C2-604EEC2A759A}" presName="horz2" presStyleCnt="0"/>
      <dgm:spPr/>
    </dgm:pt>
    <dgm:pt modelId="{B7A58B55-9636-4E14-A2D5-7C0823BDEC5A}" type="pres">
      <dgm:prSet presAssocID="{51D8C63C-FEA8-4494-A2C2-604EEC2A759A}" presName="horzSpace2" presStyleCnt="0"/>
      <dgm:spPr/>
    </dgm:pt>
    <dgm:pt modelId="{F37F9E58-2BA6-4690-AF29-6509686963B0}" type="pres">
      <dgm:prSet presAssocID="{51D8C63C-FEA8-4494-A2C2-604EEC2A759A}" presName="tx2" presStyleLbl="revTx" presStyleIdx="1" presStyleCnt="10"/>
      <dgm:spPr/>
    </dgm:pt>
    <dgm:pt modelId="{70EBF4D3-6630-47BD-920E-658FF067F39B}" type="pres">
      <dgm:prSet presAssocID="{51D8C63C-FEA8-4494-A2C2-604EEC2A759A}" presName="vert2" presStyleCnt="0"/>
      <dgm:spPr/>
    </dgm:pt>
    <dgm:pt modelId="{D6B950E5-1F82-40A9-BAA2-1CB5DDEEFE2C}" type="pres">
      <dgm:prSet presAssocID="{51D8C63C-FEA8-4494-A2C2-604EEC2A759A}" presName="thinLine2b" presStyleLbl="callout" presStyleIdx="0" presStyleCnt="9"/>
      <dgm:spPr/>
    </dgm:pt>
    <dgm:pt modelId="{46C0C4EA-2B40-49C5-A720-28C7A67406A3}" type="pres">
      <dgm:prSet presAssocID="{51D8C63C-FEA8-4494-A2C2-604EEC2A759A}" presName="vertSpace2b" presStyleCnt="0"/>
      <dgm:spPr/>
    </dgm:pt>
    <dgm:pt modelId="{FEEA004D-06EB-4929-A69E-24AFB1E155BB}" type="pres">
      <dgm:prSet presAssocID="{477B7AFE-2560-417C-B6EE-98AE1EA50339}" presName="horz2" presStyleCnt="0"/>
      <dgm:spPr/>
    </dgm:pt>
    <dgm:pt modelId="{7D96E0C8-E85A-4A02-8CEA-5092308E7312}" type="pres">
      <dgm:prSet presAssocID="{477B7AFE-2560-417C-B6EE-98AE1EA50339}" presName="horzSpace2" presStyleCnt="0"/>
      <dgm:spPr/>
    </dgm:pt>
    <dgm:pt modelId="{D79A2A0E-D380-4329-827B-2C3CA1723C22}" type="pres">
      <dgm:prSet presAssocID="{477B7AFE-2560-417C-B6EE-98AE1EA50339}" presName="tx2" presStyleLbl="revTx" presStyleIdx="2" presStyleCnt="10"/>
      <dgm:spPr/>
    </dgm:pt>
    <dgm:pt modelId="{683A97BC-BF8A-4902-9862-54156834C862}" type="pres">
      <dgm:prSet presAssocID="{477B7AFE-2560-417C-B6EE-98AE1EA50339}" presName="vert2" presStyleCnt="0"/>
      <dgm:spPr/>
    </dgm:pt>
    <dgm:pt modelId="{08E736E1-8D5B-4D1F-9DAE-48C351A98685}" type="pres">
      <dgm:prSet presAssocID="{477B7AFE-2560-417C-B6EE-98AE1EA50339}" presName="thinLine2b" presStyleLbl="callout" presStyleIdx="1" presStyleCnt="9"/>
      <dgm:spPr/>
    </dgm:pt>
    <dgm:pt modelId="{10637CBC-B44E-4301-A821-FC9ED642AF2A}" type="pres">
      <dgm:prSet presAssocID="{477B7AFE-2560-417C-B6EE-98AE1EA50339}" presName="vertSpace2b" presStyleCnt="0"/>
      <dgm:spPr/>
    </dgm:pt>
    <dgm:pt modelId="{8A0FEBDC-8837-4F0E-A5E2-0BEE701BD7CB}" type="pres">
      <dgm:prSet presAssocID="{AA8E5B92-7D40-4B97-8135-CD916D00BCEC}" presName="horz2" presStyleCnt="0"/>
      <dgm:spPr/>
    </dgm:pt>
    <dgm:pt modelId="{A913F2E6-16DB-44FB-BF01-FFC803956D4D}" type="pres">
      <dgm:prSet presAssocID="{AA8E5B92-7D40-4B97-8135-CD916D00BCEC}" presName="horzSpace2" presStyleCnt="0"/>
      <dgm:spPr/>
    </dgm:pt>
    <dgm:pt modelId="{286A1D49-9C0C-401E-A23C-E47EE55BD1A9}" type="pres">
      <dgm:prSet presAssocID="{AA8E5B92-7D40-4B97-8135-CD916D00BCEC}" presName="tx2" presStyleLbl="revTx" presStyleIdx="3" presStyleCnt="10"/>
      <dgm:spPr/>
    </dgm:pt>
    <dgm:pt modelId="{8CC52A67-62B3-464E-B637-B97B7284BC9F}" type="pres">
      <dgm:prSet presAssocID="{AA8E5B92-7D40-4B97-8135-CD916D00BCEC}" presName="vert2" presStyleCnt="0"/>
      <dgm:spPr/>
    </dgm:pt>
    <dgm:pt modelId="{D166BC9D-1B94-46B9-A8C2-26DEA1952809}" type="pres">
      <dgm:prSet presAssocID="{AA8E5B92-7D40-4B97-8135-CD916D00BCEC}" presName="thinLine2b" presStyleLbl="callout" presStyleIdx="2" presStyleCnt="9"/>
      <dgm:spPr/>
    </dgm:pt>
    <dgm:pt modelId="{B1D8764A-0EEB-4B80-AAD7-5433609689C5}" type="pres">
      <dgm:prSet presAssocID="{AA8E5B92-7D40-4B97-8135-CD916D00BCEC}" presName="vertSpace2b" presStyleCnt="0"/>
      <dgm:spPr/>
    </dgm:pt>
    <dgm:pt modelId="{B7F85AB0-A6CB-4F28-A31A-4E67D642122A}" type="pres">
      <dgm:prSet presAssocID="{152EC967-9FC2-429E-B6A3-D78883FD8E63}" presName="horz2" presStyleCnt="0"/>
      <dgm:spPr/>
    </dgm:pt>
    <dgm:pt modelId="{B835467D-E302-45BA-839C-604F25BE58FC}" type="pres">
      <dgm:prSet presAssocID="{152EC967-9FC2-429E-B6A3-D78883FD8E63}" presName="horzSpace2" presStyleCnt="0"/>
      <dgm:spPr/>
    </dgm:pt>
    <dgm:pt modelId="{194BA18B-D47B-44A9-BED7-9A25C594FFF1}" type="pres">
      <dgm:prSet presAssocID="{152EC967-9FC2-429E-B6A3-D78883FD8E63}" presName="tx2" presStyleLbl="revTx" presStyleIdx="4" presStyleCnt="10"/>
      <dgm:spPr/>
    </dgm:pt>
    <dgm:pt modelId="{2DF4BEFA-D3F4-4FC4-AE33-B52685ADE9D7}" type="pres">
      <dgm:prSet presAssocID="{152EC967-9FC2-429E-B6A3-D78883FD8E63}" presName="vert2" presStyleCnt="0"/>
      <dgm:spPr/>
    </dgm:pt>
    <dgm:pt modelId="{36B5AA29-9269-4439-A799-F6FD23FA20F5}" type="pres">
      <dgm:prSet presAssocID="{152EC967-9FC2-429E-B6A3-D78883FD8E63}" presName="thinLine2b" presStyleLbl="callout" presStyleIdx="3" presStyleCnt="9"/>
      <dgm:spPr/>
    </dgm:pt>
    <dgm:pt modelId="{DA8681CE-BC1E-4505-9524-FF67FF89BFBB}" type="pres">
      <dgm:prSet presAssocID="{152EC967-9FC2-429E-B6A3-D78883FD8E63}" presName="vertSpace2b" presStyleCnt="0"/>
      <dgm:spPr/>
    </dgm:pt>
    <dgm:pt modelId="{F4CD04D7-F95A-45CD-8FE2-0208DBA14771}" type="pres">
      <dgm:prSet presAssocID="{7219C604-AE2B-4180-BC69-20332E4CDF27}" presName="horz2" presStyleCnt="0"/>
      <dgm:spPr/>
    </dgm:pt>
    <dgm:pt modelId="{4A040B07-F92F-4EB0-A47B-169C73659281}" type="pres">
      <dgm:prSet presAssocID="{7219C604-AE2B-4180-BC69-20332E4CDF27}" presName="horzSpace2" presStyleCnt="0"/>
      <dgm:spPr/>
    </dgm:pt>
    <dgm:pt modelId="{5F671125-B226-48CE-87C7-D80B172E1444}" type="pres">
      <dgm:prSet presAssocID="{7219C604-AE2B-4180-BC69-20332E4CDF27}" presName="tx2" presStyleLbl="revTx" presStyleIdx="5" presStyleCnt="10"/>
      <dgm:spPr/>
    </dgm:pt>
    <dgm:pt modelId="{22656B21-0C85-4A56-B1A6-72F57B784695}" type="pres">
      <dgm:prSet presAssocID="{7219C604-AE2B-4180-BC69-20332E4CDF27}" presName="vert2" presStyleCnt="0"/>
      <dgm:spPr/>
    </dgm:pt>
    <dgm:pt modelId="{E6F28CCC-3B41-4BFA-B0F7-E2D9D621CFF9}" type="pres">
      <dgm:prSet presAssocID="{7219C604-AE2B-4180-BC69-20332E4CDF27}" presName="thinLine2b" presStyleLbl="callout" presStyleIdx="4" presStyleCnt="9"/>
      <dgm:spPr/>
    </dgm:pt>
    <dgm:pt modelId="{2C7A590D-0364-4CDF-A4A8-073AB53C1A3D}" type="pres">
      <dgm:prSet presAssocID="{7219C604-AE2B-4180-BC69-20332E4CDF27}" presName="vertSpace2b" presStyleCnt="0"/>
      <dgm:spPr/>
    </dgm:pt>
    <dgm:pt modelId="{7FB4D418-FCC5-407B-BF69-8FCCC8A69443}" type="pres">
      <dgm:prSet presAssocID="{169698BF-0568-426B-83C5-83CD00E2F0C8}" presName="horz2" presStyleCnt="0"/>
      <dgm:spPr/>
    </dgm:pt>
    <dgm:pt modelId="{90F47823-6351-4D2B-8D2B-15126F91D9E7}" type="pres">
      <dgm:prSet presAssocID="{169698BF-0568-426B-83C5-83CD00E2F0C8}" presName="horzSpace2" presStyleCnt="0"/>
      <dgm:spPr/>
    </dgm:pt>
    <dgm:pt modelId="{AE580E39-82AA-4212-84D2-FDAF99F717B0}" type="pres">
      <dgm:prSet presAssocID="{169698BF-0568-426B-83C5-83CD00E2F0C8}" presName="tx2" presStyleLbl="revTx" presStyleIdx="6" presStyleCnt="10"/>
      <dgm:spPr/>
    </dgm:pt>
    <dgm:pt modelId="{939C4C1F-BC62-47E0-A2C2-F2AEF5B49FED}" type="pres">
      <dgm:prSet presAssocID="{169698BF-0568-426B-83C5-83CD00E2F0C8}" presName="vert2" presStyleCnt="0"/>
      <dgm:spPr/>
    </dgm:pt>
    <dgm:pt modelId="{EBCDC14A-3234-4859-A1DA-C4FE4E115EB2}" type="pres">
      <dgm:prSet presAssocID="{169698BF-0568-426B-83C5-83CD00E2F0C8}" presName="thinLine2b" presStyleLbl="callout" presStyleIdx="5" presStyleCnt="9"/>
      <dgm:spPr/>
    </dgm:pt>
    <dgm:pt modelId="{05208F8E-7DB6-491E-96D8-1DB8F8573F41}" type="pres">
      <dgm:prSet presAssocID="{169698BF-0568-426B-83C5-83CD00E2F0C8}" presName="vertSpace2b" presStyleCnt="0"/>
      <dgm:spPr/>
    </dgm:pt>
    <dgm:pt modelId="{9600597D-DB0C-4FED-8F92-62E3E57BE0A1}" type="pres">
      <dgm:prSet presAssocID="{09B379DB-0EE3-4533-AFCD-0E08BFB7FF95}" presName="horz2" presStyleCnt="0"/>
      <dgm:spPr/>
    </dgm:pt>
    <dgm:pt modelId="{D9EE3CF8-AF55-4B2E-98FA-45A191B88A28}" type="pres">
      <dgm:prSet presAssocID="{09B379DB-0EE3-4533-AFCD-0E08BFB7FF95}" presName="horzSpace2" presStyleCnt="0"/>
      <dgm:spPr/>
    </dgm:pt>
    <dgm:pt modelId="{FEE09D17-8851-43B6-962E-E60ED18E3FF9}" type="pres">
      <dgm:prSet presAssocID="{09B379DB-0EE3-4533-AFCD-0E08BFB7FF95}" presName="tx2" presStyleLbl="revTx" presStyleIdx="7" presStyleCnt="10"/>
      <dgm:spPr/>
    </dgm:pt>
    <dgm:pt modelId="{B6826791-8253-4F41-8D39-CBF1EBD3FBF0}" type="pres">
      <dgm:prSet presAssocID="{09B379DB-0EE3-4533-AFCD-0E08BFB7FF95}" presName="vert2" presStyleCnt="0"/>
      <dgm:spPr/>
    </dgm:pt>
    <dgm:pt modelId="{D09AEE84-AA38-48B4-AE57-23C566354981}" type="pres">
      <dgm:prSet presAssocID="{09B379DB-0EE3-4533-AFCD-0E08BFB7FF95}" presName="thinLine2b" presStyleLbl="callout" presStyleIdx="6" presStyleCnt="9"/>
      <dgm:spPr/>
    </dgm:pt>
    <dgm:pt modelId="{5C6D8018-1944-4AFE-848A-0796C1436AF8}" type="pres">
      <dgm:prSet presAssocID="{09B379DB-0EE3-4533-AFCD-0E08BFB7FF95}" presName="vertSpace2b" presStyleCnt="0"/>
      <dgm:spPr/>
    </dgm:pt>
    <dgm:pt modelId="{954E08FA-76D7-4C06-B75D-A082538E95BC}" type="pres">
      <dgm:prSet presAssocID="{A7A9F262-2A0A-441A-A5C5-8ECA9B05E87A}" presName="horz2" presStyleCnt="0"/>
      <dgm:spPr/>
    </dgm:pt>
    <dgm:pt modelId="{4333AE1A-E52D-4858-896D-9B9E8B1D1365}" type="pres">
      <dgm:prSet presAssocID="{A7A9F262-2A0A-441A-A5C5-8ECA9B05E87A}" presName="horzSpace2" presStyleCnt="0"/>
      <dgm:spPr/>
    </dgm:pt>
    <dgm:pt modelId="{83FECA11-9599-4395-9A6F-6D584BEB858D}" type="pres">
      <dgm:prSet presAssocID="{A7A9F262-2A0A-441A-A5C5-8ECA9B05E87A}" presName="tx2" presStyleLbl="revTx" presStyleIdx="8" presStyleCnt="10"/>
      <dgm:spPr/>
    </dgm:pt>
    <dgm:pt modelId="{23B865B7-92E4-4A49-8900-6540677AEC92}" type="pres">
      <dgm:prSet presAssocID="{A7A9F262-2A0A-441A-A5C5-8ECA9B05E87A}" presName="vert2" presStyleCnt="0"/>
      <dgm:spPr/>
    </dgm:pt>
    <dgm:pt modelId="{DA61D9CA-F46B-445B-9203-31C08FA48C34}" type="pres">
      <dgm:prSet presAssocID="{A7A9F262-2A0A-441A-A5C5-8ECA9B05E87A}" presName="thinLine2b" presStyleLbl="callout" presStyleIdx="7" presStyleCnt="9"/>
      <dgm:spPr/>
    </dgm:pt>
    <dgm:pt modelId="{8E7C67B5-01B4-459D-B320-06AC26002FDE}" type="pres">
      <dgm:prSet presAssocID="{A7A9F262-2A0A-441A-A5C5-8ECA9B05E87A}" presName="vertSpace2b" presStyleCnt="0"/>
      <dgm:spPr/>
    </dgm:pt>
    <dgm:pt modelId="{E4A8F884-E51C-40C1-ABE4-94084F762C4D}" type="pres">
      <dgm:prSet presAssocID="{384414D8-DAE0-4F96-9E34-810DEB99A060}" presName="horz2" presStyleCnt="0"/>
      <dgm:spPr/>
    </dgm:pt>
    <dgm:pt modelId="{1AFC70FB-D67B-4F0C-87F2-75FB217EBF2F}" type="pres">
      <dgm:prSet presAssocID="{384414D8-DAE0-4F96-9E34-810DEB99A060}" presName="horzSpace2" presStyleCnt="0"/>
      <dgm:spPr/>
    </dgm:pt>
    <dgm:pt modelId="{977C8BE1-2FD6-4CBB-9099-52E2CBA2C9DA}" type="pres">
      <dgm:prSet presAssocID="{384414D8-DAE0-4F96-9E34-810DEB99A060}" presName="tx2" presStyleLbl="revTx" presStyleIdx="9" presStyleCnt="10"/>
      <dgm:spPr/>
    </dgm:pt>
    <dgm:pt modelId="{A0EA2F67-C155-4DCD-9F24-149708E95658}" type="pres">
      <dgm:prSet presAssocID="{384414D8-DAE0-4F96-9E34-810DEB99A060}" presName="vert2" presStyleCnt="0"/>
      <dgm:spPr/>
    </dgm:pt>
    <dgm:pt modelId="{076982F4-CA63-4A1F-8566-7E5C970DC5F3}" type="pres">
      <dgm:prSet presAssocID="{384414D8-DAE0-4F96-9E34-810DEB99A060}" presName="thinLine2b" presStyleLbl="callout" presStyleIdx="8" presStyleCnt="9"/>
      <dgm:spPr/>
    </dgm:pt>
    <dgm:pt modelId="{00A3A046-0CD7-4DF2-8C71-60411DC3C475}" type="pres">
      <dgm:prSet presAssocID="{384414D8-DAE0-4F96-9E34-810DEB99A060}" presName="vertSpace2b" presStyleCnt="0"/>
      <dgm:spPr/>
    </dgm:pt>
  </dgm:ptLst>
  <dgm:cxnLst>
    <dgm:cxn modelId="{F1E8971D-F46D-4BE8-902D-41689C81A62E}" srcId="{3CF4303F-50A4-4C84-9424-BBC012520202}" destId="{152EC967-9FC2-429E-B6A3-D78883FD8E63}" srcOrd="3" destOrd="0" parTransId="{29214877-95C2-4267-AC64-AC8077428428}" sibTransId="{50ECB245-06D9-46EC-AB05-DD4F19D7A90A}"/>
    <dgm:cxn modelId="{56853225-34F7-416C-984F-0C6204738E82}" srcId="{3CF4303F-50A4-4C84-9424-BBC012520202}" destId="{169698BF-0568-426B-83C5-83CD00E2F0C8}" srcOrd="5" destOrd="0" parTransId="{267EE6BD-3227-4B61-9482-6C3E49BD86EB}" sibTransId="{F501A778-A025-4EA2-B93B-D9FC5E4DD4FD}"/>
    <dgm:cxn modelId="{00B6B82B-ADDC-4301-8527-E4F46478BFF2}" srcId="{3CF4303F-50A4-4C84-9424-BBC012520202}" destId="{AA8E5B92-7D40-4B97-8135-CD916D00BCEC}" srcOrd="2" destOrd="0" parTransId="{441F4ADE-E1B3-41E5-B1F7-A5E6265F1D0D}" sibTransId="{B78DD604-0760-4A15-AFBA-663E614FB4AF}"/>
    <dgm:cxn modelId="{00172332-8529-4328-A0A3-C06A9A30231A}" type="presOf" srcId="{152EC967-9FC2-429E-B6A3-D78883FD8E63}" destId="{194BA18B-D47B-44A9-BED7-9A25C594FFF1}" srcOrd="0" destOrd="0" presId="urn:microsoft.com/office/officeart/2008/layout/LinedList"/>
    <dgm:cxn modelId="{87454339-EE14-4E31-8E9E-24930C6FF2EE}" srcId="{3CF4303F-50A4-4C84-9424-BBC012520202}" destId="{477B7AFE-2560-417C-B6EE-98AE1EA50339}" srcOrd="1" destOrd="0" parTransId="{66A9EE19-6E9B-491C-A4C1-AE2108257C42}" sibTransId="{EBA54B9C-ECBB-40E7-861C-EDAFD79F90BF}"/>
    <dgm:cxn modelId="{8C54853C-FEF0-49B8-B649-1FBC1E12CB61}" srcId="{3CF4303F-50A4-4C84-9424-BBC012520202}" destId="{7219C604-AE2B-4180-BC69-20332E4CDF27}" srcOrd="4" destOrd="0" parTransId="{FEBD35FA-49A0-4BFA-B662-E22B0945BB42}" sibTransId="{171C50DA-8228-4056-A3D4-F39BA3E71137}"/>
    <dgm:cxn modelId="{35806D5E-1DFD-4C94-8654-E18D98CBF279}" srcId="{3CF4303F-50A4-4C84-9424-BBC012520202}" destId="{09B379DB-0EE3-4533-AFCD-0E08BFB7FF95}" srcOrd="6" destOrd="0" parTransId="{003307B7-2FFB-4143-B5AF-83F5640D222E}" sibTransId="{9188F963-5F2E-4B5F-A34C-48EE2A9DDC8D}"/>
    <dgm:cxn modelId="{B126575E-2A49-4D8F-A2B2-14F37D759321}" type="presOf" srcId="{51D8C63C-FEA8-4494-A2C2-604EEC2A759A}" destId="{F37F9E58-2BA6-4690-AF29-6509686963B0}" srcOrd="0" destOrd="0" presId="urn:microsoft.com/office/officeart/2008/layout/LinedList"/>
    <dgm:cxn modelId="{02DCE662-7F16-46E2-A18B-DA8462C83245}" srcId="{3CF4303F-50A4-4C84-9424-BBC012520202}" destId="{51D8C63C-FEA8-4494-A2C2-604EEC2A759A}" srcOrd="0" destOrd="0" parTransId="{C580DFBC-CECC-4BA3-A259-C8F1BF8FBF55}" sibTransId="{36B585BF-AD52-42F3-9BCB-DADA0CB4A7AF}"/>
    <dgm:cxn modelId="{F1D53664-B47C-4F70-8F77-8EB4CA9E26D5}" srcId="{3CF4303F-50A4-4C84-9424-BBC012520202}" destId="{A7A9F262-2A0A-441A-A5C5-8ECA9B05E87A}" srcOrd="7" destOrd="0" parTransId="{10DDE09E-719C-4803-92B9-83E40F69F7FB}" sibTransId="{207F664E-D544-4698-82C3-D43C49D9EB1D}"/>
    <dgm:cxn modelId="{94008968-19A2-4954-BCA9-23F5686FC837}" srcId="{3CF4303F-50A4-4C84-9424-BBC012520202}" destId="{384414D8-DAE0-4F96-9E34-810DEB99A060}" srcOrd="8" destOrd="0" parTransId="{F2D1629F-31AA-4F91-8CCE-24C5EDA48BE6}" sibTransId="{22EB4AE9-56A5-463C-88C2-4B5FB4E53B86}"/>
    <dgm:cxn modelId="{FF937573-B1FD-421D-8F2E-79DEF3C8B8DF}" type="presOf" srcId="{09B379DB-0EE3-4533-AFCD-0E08BFB7FF95}" destId="{FEE09D17-8851-43B6-962E-E60ED18E3FF9}" srcOrd="0" destOrd="0" presId="urn:microsoft.com/office/officeart/2008/layout/LinedList"/>
    <dgm:cxn modelId="{70984279-22E4-423B-BD38-7D300210295F}" type="presOf" srcId="{AA8E5B92-7D40-4B97-8135-CD916D00BCEC}" destId="{286A1D49-9C0C-401E-A23C-E47EE55BD1A9}" srcOrd="0" destOrd="0" presId="urn:microsoft.com/office/officeart/2008/layout/LinedList"/>
    <dgm:cxn modelId="{F3792486-E2C6-4AF8-9D3E-25978C55E0B0}" srcId="{C8698AC4-7515-4FCB-90F9-5D6B74C7A168}" destId="{3CF4303F-50A4-4C84-9424-BBC012520202}" srcOrd="0" destOrd="0" parTransId="{38640917-583C-4BFA-AAB0-05673BD9FC60}" sibTransId="{566383A0-8E78-4918-9CA0-06A8B87600CC}"/>
    <dgm:cxn modelId="{F00BC186-3960-429A-AB1B-BD7D6057D919}" type="presOf" srcId="{C8698AC4-7515-4FCB-90F9-5D6B74C7A168}" destId="{AFD8C90B-79F5-446B-8073-96519E0EDCD3}" srcOrd="0" destOrd="0" presId="urn:microsoft.com/office/officeart/2008/layout/LinedList"/>
    <dgm:cxn modelId="{4514A487-5A1A-4C07-9288-E753473BC2F3}" type="presOf" srcId="{384414D8-DAE0-4F96-9E34-810DEB99A060}" destId="{977C8BE1-2FD6-4CBB-9099-52E2CBA2C9DA}" srcOrd="0" destOrd="0" presId="urn:microsoft.com/office/officeart/2008/layout/LinedList"/>
    <dgm:cxn modelId="{A77AD597-E8D9-4D2F-B1FC-7F0E48FC8A49}" type="presOf" srcId="{169698BF-0568-426B-83C5-83CD00E2F0C8}" destId="{AE580E39-82AA-4212-84D2-FDAF99F717B0}" srcOrd="0" destOrd="0" presId="urn:microsoft.com/office/officeart/2008/layout/LinedList"/>
    <dgm:cxn modelId="{6FF434B3-545D-43CD-9E87-E485A08E047A}" type="presOf" srcId="{A7A9F262-2A0A-441A-A5C5-8ECA9B05E87A}" destId="{83FECA11-9599-4395-9A6F-6D584BEB858D}" srcOrd="0" destOrd="0" presId="urn:microsoft.com/office/officeart/2008/layout/LinedList"/>
    <dgm:cxn modelId="{CD4594C8-1E36-4A5E-B77E-E5897661B429}" type="presOf" srcId="{3CF4303F-50A4-4C84-9424-BBC012520202}" destId="{5E2D495C-4447-45DC-90B2-339659ACBECD}" srcOrd="0" destOrd="0" presId="urn:microsoft.com/office/officeart/2008/layout/LinedList"/>
    <dgm:cxn modelId="{0324F2DB-0F9B-4528-A5AD-ED2208E3A6F1}" type="presOf" srcId="{477B7AFE-2560-417C-B6EE-98AE1EA50339}" destId="{D79A2A0E-D380-4329-827B-2C3CA1723C22}" srcOrd="0" destOrd="0" presId="urn:microsoft.com/office/officeart/2008/layout/LinedList"/>
    <dgm:cxn modelId="{0358AADD-BD27-4BD1-9477-CD1E7A5E76A9}" type="presOf" srcId="{7219C604-AE2B-4180-BC69-20332E4CDF27}" destId="{5F671125-B226-48CE-87C7-D80B172E1444}" srcOrd="0" destOrd="0" presId="urn:microsoft.com/office/officeart/2008/layout/LinedList"/>
    <dgm:cxn modelId="{41DFD734-9ADC-4C84-8E91-6D582881A0D2}" type="presParOf" srcId="{AFD8C90B-79F5-446B-8073-96519E0EDCD3}" destId="{87ABC112-0AD7-4558-9C72-E47AF8D643C7}" srcOrd="0" destOrd="0" presId="urn:microsoft.com/office/officeart/2008/layout/LinedList"/>
    <dgm:cxn modelId="{F3A65FCC-F2CB-40B6-A934-28DC28B886D2}" type="presParOf" srcId="{AFD8C90B-79F5-446B-8073-96519E0EDCD3}" destId="{97C11E49-944E-4E49-A747-B9A4C3346AAC}" srcOrd="1" destOrd="0" presId="urn:microsoft.com/office/officeart/2008/layout/LinedList"/>
    <dgm:cxn modelId="{5D4E1714-6DBC-4905-93E9-CC0516DC2EA4}" type="presParOf" srcId="{97C11E49-944E-4E49-A747-B9A4C3346AAC}" destId="{5E2D495C-4447-45DC-90B2-339659ACBECD}" srcOrd="0" destOrd="0" presId="urn:microsoft.com/office/officeart/2008/layout/LinedList"/>
    <dgm:cxn modelId="{2502BAAF-2139-4EBF-902B-30A17B7546C6}" type="presParOf" srcId="{97C11E49-944E-4E49-A747-B9A4C3346AAC}" destId="{55936D47-52D1-4BC1-9BAA-922BEEBEB0FF}" srcOrd="1" destOrd="0" presId="urn:microsoft.com/office/officeart/2008/layout/LinedList"/>
    <dgm:cxn modelId="{A152D9CF-8EFD-4452-AC1F-9D21C2D374C6}" type="presParOf" srcId="{55936D47-52D1-4BC1-9BAA-922BEEBEB0FF}" destId="{E1CA930A-520D-48CB-AA8E-C2CEC8701DC6}" srcOrd="0" destOrd="0" presId="urn:microsoft.com/office/officeart/2008/layout/LinedList"/>
    <dgm:cxn modelId="{4B176A7F-A327-4D1C-BE4A-536CFA608C78}" type="presParOf" srcId="{55936D47-52D1-4BC1-9BAA-922BEEBEB0FF}" destId="{D0FE2D80-C09C-425F-B7F0-7A077B63EFAE}" srcOrd="1" destOrd="0" presId="urn:microsoft.com/office/officeart/2008/layout/LinedList"/>
    <dgm:cxn modelId="{90D2C22E-E6C9-4D04-B242-75113F77ECE4}" type="presParOf" srcId="{D0FE2D80-C09C-425F-B7F0-7A077B63EFAE}" destId="{B7A58B55-9636-4E14-A2D5-7C0823BDEC5A}" srcOrd="0" destOrd="0" presId="urn:microsoft.com/office/officeart/2008/layout/LinedList"/>
    <dgm:cxn modelId="{FB820462-5BE7-4549-8A07-50B8C3129AA0}" type="presParOf" srcId="{D0FE2D80-C09C-425F-B7F0-7A077B63EFAE}" destId="{F37F9E58-2BA6-4690-AF29-6509686963B0}" srcOrd="1" destOrd="0" presId="urn:microsoft.com/office/officeart/2008/layout/LinedList"/>
    <dgm:cxn modelId="{064ABFEA-83D6-499C-92B4-257D2A3299BF}" type="presParOf" srcId="{D0FE2D80-C09C-425F-B7F0-7A077B63EFAE}" destId="{70EBF4D3-6630-47BD-920E-658FF067F39B}" srcOrd="2" destOrd="0" presId="urn:microsoft.com/office/officeart/2008/layout/LinedList"/>
    <dgm:cxn modelId="{090D6610-F2D4-4319-859B-332EC3484597}" type="presParOf" srcId="{55936D47-52D1-4BC1-9BAA-922BEEBEB0FF}" destId="{D6B950E5-1F82-40A9-BAA2-1CB5DDEEFE2C}" srcOrd="2" destOrd="0" presId="urn:microsoft.com/office/officeart/2008/layout/LinedList"/>
    <dgm:cxn modelId="{94D488F5-A212-4EA6-8B1D-E38C65AAC3B9}" type="presParOf" srcId="{55936D47-52D1-4BC1-9BAA-922BEEBEB0FF}" destId="{46C0C4EA-2B40-49C5-A720-28C7A67406A3}" srcOrd="3" destOrd="0" presId="urn:microsoft.com/office/officeart/2008/layout/LinedList"/>
    <dgm:cxn modelId="{F1CAE993-C4DD-45DF-A1ED-3960EE0794FB}" type="presParOf" srcId="{55936D47-52D1-4BC1-9BAA-922BEEBEB0FF}" destId="{FEEA004D-06EB-4929-A69E-24AFB1E155BB}" srcOrd="4" destOrd="0" presId="urn:microsoft.com/office/officeart/2008/layout/LinedList"/>
    <dgm:cxn modelId="{31BC32E5-B20F-4885-8A7A-8DE1F22C3E3D}" type="presParOf" srcId="{FEEA004D-06EB-4929-A69E-24AFB1E155BB}" destId="{7D96E0C8-E85A-4A02-8CEA-5092308E7312}" srcOrd="0" destOrd="0" presId="urn:microsoft.com/office/officeart/2008/layout/LinedList"/>
    <dgm:cxn modelId="{B77AC340-A264-4ECD-848A-4B19FD7D34A4}" type="presParOf" srcId="{FEEA004D-06EB-4929-A69E-24AFB1E155BB}" destId="{D79A2A0E-D380-4329-827B-2C3CA1723C22}" srcOrd="1" destOrd="0" presId="urn:microsoft.com/office/officeart/2008/layout/LinedList"/>
    <dgm:cxn modelId="{871E06FC-C364-436A-BF5F-799EF959D9AC}" type="presParOf" srcId="{FEEA004D-06EB-4929-A69E-24AFB1E155BB}" destId="{683A97BC-BF8A-4902-9862-54156834C862}" srcOrd="2" destOrd="0" presId="urn:microsoft.com/office/officeart/2008/layout/LinedList"/>
    <dgm:cxn modelId="{E133CED5-D6A7-426B-80F0-CA368A1F500B}" type="presParOf" srcId="{55936D47-52D1-4BC1-9BAA-922BEEBEB0FF}" destId="{08E736E1-8D5B-4D1F-9DAE-48C351A98685}" srcOrd="5" destOrd="0" presId="urn:microsoft.com/office/officeart/2008/layout/LinedList"/>
    <dgm:cxn modelId="{7EEFD0D2-62FF-49D3-946F-0D4693D3E175}" type="presParOf" srcId="{55936D47-52D1-4BC1-9BAA-922BEEBEB0FF}" destId="{10637CBC-B44E-4301-A821-FC9ED642AF2A}" srcOrd="6" destOrd="0" presId="urn:microsoft.com/office/officeart/2008/layout/LinedList"/>
    <dgm:cxn modelId="{23C65F82-EC1B-49C0-9342-F41D78142485}" type="presParOf" srcId="{55936D47-52D1-4BC1-9BAA-922BEEBEB0FF}" destId="{8A0FEBDC-8837-4F0E-A5E2-0BEE701BD7CB}" srcOrd="7" destOrd="0" presId="urn:microsoft.com/office/officeart/2008/layout/LinedList"/>
    <dgm:cxn modelId="{58C31DA5-F2DC-4869-A19B-6C192172D8A0}" type="presParOf" srcId="{8A0FEBDC-8837-4F0E-A5E2-0BEE701BD7CB}" destId="{A913F2E6-16DB-44FB-BF01-FFC803956D4D}" srcOrd="0" destOrd="0" presId="urn:microsoft.com/office/officeart/2008/layout/LinedList"/>
    <dgm:cxn modelId="{A72D2ECF-833B-4F6D-98D9-D6821D74AF41}" type="presParOf" srcId="{8A0FEBDC-8837-4F0E-A5E2-0BEE701BD7CB}" destId="{286A1D49-9C0C-401E-A23C-E47EE55BD1A9}" srcOrd="1" destOrd="0" presId="urn:microsoft.com/office/officeart/2008/layout/LinedList"/>
    <dgm:cxn modelId="{A1356D67-325A-4380-8B6D-5E7C79E9C6AF}" type="presParOf" srcId="{8A0FEBDC-8837-4F0E-A5E2-0BEE701BD7CB}" destId="{8CC52A67-62B3-464E-B637-B97B7284BC9F}" srcOrd="2" destOrd="0" presId="urn:microsoft.com/office/officeart/2008/layout/LinedList"/>
    <dgm:cxn modelId="{D492B25D-BE0A-4100-A407-32A48CC46D91}" type="presParOf" srcId="{55936D47-52D1-4BC1-9BAA-922BEEBEB0FF}" destId="{D166BC9D-1B94-46B9-A8C2-26DEA1952809}" srcOrd="8" destOrd="0" presId="urn:microsoft.com/office/officeart/2008/layout/LinedList"/>
    <dgm:cxn modelId="{D0B3EF0E-FA88-48D1-8F60-1DC1D4B3F550}" type="presParOf" srcId="{55936D47-52D1-4BC1-9BAA-922BEEBEB0FF}" destId="{B1D8764A-0EEB-4B80-AAD7-5433609689C5}" srcOrd="9" destOrd="0" presId="urn:microsoft.com/office/officeart/2008/layout/LinedList"/>
    <dgm:cxn modelId="{240148D6-230E-4ECC-BA31-869A74E8A8AC}" type="presParOf" srcId="{55936D47-52D1-4BC1-9BAA-922BEEBEB0FF}" destId="{B7F85AB0-A6CB-4F28-A31A-4E67D642122A}" srcOrd="10" destOrd="0" presId="urn:microsoft.com/office/officeart/2008/layout/LinedList"/>
    <dgm:cxn modelId="{ADEDB655-66AB-42AB-88C6-23A199FDC603}" type="presParOf" srcId="{B7F85AB0-A6CB-4F28-A31A-4E67D642122A}" destId="{B835467D-E302-45BA-839C-604F25BE58FC}" srcOrd="0" destOrd="0" presId="urn:microsoft.com/office/officeart/2008/layout/LinedList"/>
    <dgm:cxn modelId="{66EBE801-5A3E-46EB-8403-71632E74526D}" type="presParOf" srcId="{B7F85AB0-A6CB-4F28-A31A-4E67D642122A}" destId="{194BA18B-D47B-44A9-BED7-9A25C594FFF1}" srcOrd="1" destOrd="0" presId="urn:microsoft.com/office/officeart/2008/layout/LinedList"/>
    <dgm:cxn modelId="{4F0D54F9-744B-4BBB-B925-4B2BC9A4724A}" type="presParOf" srcId="{B7F85AB0-A6CB-4F28-A31A-4E67D642122A}" destId="{2DF4BEFA-D3F4-4FC4-AE33-B52685ADE9D7}" srcOrd="2" destOrd="0" presId="urn:microsoft.com/office/officeart/2008/layout/LinedList"/>
    <dgm:cxn modelId="{7BA8506A-346E-4AF5-ABFB-721F995E0CB3}" type="presParOf" srcId="{55936D47-52D1-4BC1-9BAA-922BEEBEB0FF}" destId="{36B5AA29-9269-4439-A799-F6FD23FA20F5}" srcOrd="11" destOrd="0" presId="urn:microsoft.com/office/officeart/2008/layout/LinedList"/>
    <dgm:cxn modelId="{4A088282-33D0-4330-848E-4B8C6024D9E9}" type="presParOf" srcId="{55936D47-52D1-4BC1-9BAA-922BEEBEB0FF}" destId="{DA8681CE-BC1E-4505-9524-FF67FF89BFBB}" srcOrd="12" destOrd="0" presId="urn:microsoft.com/office/officeart/2008/layout/LinedList"/>
    <dgm:cxn modelId="{6EA3CC51-3A42-46CC-81C7-E23EEAF323D0}" type="presParOf" srcId="{55936D47-52D1-4BC1-9BAA-922BEEBEB0FF}" destId="{F4CD04D7-F95A-45CD-8FE2-0208DBA14771}" srcOrd="13" destOrd="0" presId="urn:microsoft.com/office/officeart/2008/layout/LinedList"/>
    <dgm:cxn modelId="{BFFFDB5B-0E21-475C-9B63-2161AC84348C}" type="presParOf" srcId="{F4CD04D7-F95A-45CD-8FE2-0208DBA14771}" destId="{4A040B07-F92F-4EB0-A47B-169C73659281}" srcOrd="0" destOrd="0" presId="urn:microsoft.com/office/officeart/2008/layout/LinedList"/>
    <dgm:cxn modelId="{02858C68-6135-459D-97A3-3B1B863CEB74}" type="presParOf" srcId="{F4CD04D7-F95A-45CD-8FE2-0208DBA14771}" destId="{5F671125-B226-48CE-87C7-D80B172E1444}" srcOrd="1" destOrd="0" presId="urn:microsoft.com/office/officeart/2008/layout/LinedList"/>
    <dgm:cxn modelId="{D66C3673-6A2C-4988-9EC6-7B2C7FFD7445}" type="presParOf" srcId="{F4CD04D7-F95A-45CD-8FE2-0208DBA14771}" destId="{22656B21-0C85-4A56-B1A6-72F57B784695}" srcOrd="2" destOrd="0" presId="urn:microsoft.com/office/officeart/2008/layout/LinedList"/>
    <dgm:cxn modelId="{46B36F36-0840-454B-BBBA-52CFF1242156}" type="presParOf" srcId="{55936D47-52D1-4BC1-9BAA-922BEEBEB0FF}" destId="{E6F28CCC-3B41-4BFA-B0F7-E2D9D621CFF9}" srcOrd="14" destOrd="0" presId="urn:microsoft.com/office/officeart/2008/layout/LinedList"/>
    <dgm:cxn modelId="{AA31ED43-347B-4CA2-876E-2E8663CDD879}" type="presParOf" srcId="{55936D47-52D1-4BC1-9BAA-922BEEBEB0FF}" destId="{2C7A590D-0364-4CDF-A4A8-073AB53C1A3D}" srcOrd="15" destOrd="0" presId="urn:microsoft.com/office/officeart/2008/layout/LinedList"/>
    <dgm:cxn modelId="{07E184C6-1C21-464F-9DEB-E9B8657D9C30}" type="presParOf" srcId="{55936D47-52D1-4BC1-9BAA-922BEEBEB0FF}" destId="{7FB4D418-FCC5-407B-BF69-8FCCC8A69443}" srcOrd="16" destOrd="0" presId="urn:microsoft.com/office/officeart/2008/layout/LinedList"/>
    <dgm:cxn modelId="{B4F3E70A-1104-477B-B626-29C0BBBBC2EF}" type="presParOf" srcId="{7FB4D418-FCC5-407B-BF69-8FCCC8A69443}" destId="{90F47823-6351-4D2B-8D2B-15126F91D9E7}" srcOrd="0" destOrd="0" presId="urn:microsoft.com/office/officeart/2008/layout/LinedList"/>
    <dgm:cxn modelId="{2079EE12-9E44-41B8-9D06-ABF37632084B}" type="presParOf" srcId="{7FB4D418-FCC5-407B-BF69-8FCCC8A69443}" destId="{AE580E39-82AA-4212-84D2-FDAF99F717B0}" srcOrd="1" destOrd="0" presId="urn:microsoft.com/office/officeart/2008/layout/LinedList"/>
    <dgm:cxn modelId="{CAE633C3-13FC-4EFD-9467-13EAC8419210}" type="presParOf" srcId="{7FB4D418-FCC5-407B-BF69-8FCCC8A69443}" destId="{939C4C1F-BC62-47E0-A2C2-F2AEF5B49FED}" srcOrd="2" destOrd="0" presId="urn:microsoft.com/office/officeart/2008/layout/LinedList"/>
    <dgm:cxn modelId="{A23B085F-C426-43E4-AF77-230F1536EC3E}" type="presParOf" srcId="{55936D47-52D1-4BC1-9BAA-922BEEBEB0FF}" destId="{EBCDC14A-3234-4859-A1DA-C4FE4E115EB2}" srcOrd="17" destOrd="0" presId="urn:microsoft.com/office/officeart/2008/layout/LinedList"/>
    <dgm:cxn modelId="{580B707C-4198-4F25-AD05-C1618EA014FC}" type="presParOf" srcId="{55936D47-52D1-4BC1-9BAA-922BEEBEB0FF}" destId="{05208F8E-7DB6-491E-96D8-1DB8F8573F41}" srcOrd="18" destOrd="0" presId="urn:microsoft.com/office/officeart/2008/layout/LinedList"/>
    <dgm:cxn modelId="{D97C0AA1-0CBC-4284-A461-172C92BA100C}" type="presParOf" srcId="{55936D47-52D1-4BC1-9BAA-922BEEBEB0FF}" destId="{9600597D-DB0C-4FED-8F92-62E3E57BE0A1}" srcOrd="19" destOrd="0" presId="urn:microsoft.com/office/officeart/2008/layout/LinedList"/>
    <dgm:cxn modelId="{35D4FEF6-FEE9-4FA8-B7D9-684C10F88CD4}" type="presParOf" srcId="{9600597D-DB0C-4FED-8F92-62E3E57BE0A1}" destId="{D9EE3CF8-AF55-4B2E-98FA-45A191B88A28}" srcOrd="0" destOrd="0" presId="urn:microsoft.com/office/officeart/2008/layout/LinedList"/>
    <dgm:cxn modelId="{B915DEBC-771C-47BC-8CF6-36CCDC9B4AD1}" type="presParOf" srcId="{9600597D-DB0C-4FED-8F92-62E3E57BE0A1}" destId="{FEE09D17-8851-43B6-962E-E60ED18E3FF9}" srcOrd="1" destOrd="0" presId="urn:microsoft.com/office/officeart/2008/layout/LinedList"/>
    <dgm:cxn modelId="{5403443A-4918-448F-B7FE-FE842C1279E2}" type="presParOf" srcId="{9600597D-DB0C-4FED-8F92-62E3E57BE0A1}" destId="{B6826791-8253-4F41-8D39-CBF1EBD3FBF0}" srcOrd="2" destOrd="0" presId="urn:microsoft.com/office/officeart/2008/layout/LinedList"/>
    <dgm:cxn modelId="{CF26C2F8-C404-4565-B8AF-2F8441E6A2A6}" type="presParOf" srcId="{55936D47-52D1-4BC1-9BAA-922BEEBEB0FF}" destId="{D09AEE84-AA38-48B4-AE57-23C566354981}" srcOrd="20" destOrd="0" presId="urn:microsoft.com/office/officeart/2008/layout/LinedList"/>
    <dgm:cxn modelId="{37B1D300-D496-4B04-B35F-2AC090EA0F73}" type="presParOf" srcId="{55936D47-52D1-4BC1-9BAA-922BEEBEB0FF}" destId="{5C6D8018-1944-4AFE-848A-0796C1436AF8}" srcOrd="21" destOrd="0" presId="urn:microsoft.com/office/officeart/2008/layout/LinedList"/>
    <dgm:cxn modelId="{56724F52-F044-4679-948D-85F4ED7B9F10}" type="presParOf" srcId="{55936D47-52D1-4BC1-9BAA-922BEEBEB0FF}" destId="{954E08FA-76D7-4C06-B75D-A082538E95BC}" srcOrd="22" destOrd="0" presId="urn:microsoft.com/office/officeart/2008/layout/LinedList"/>
    <dgm:cxn modelId="{77AEC206-90AF-4CB4-A72C-C156E99343FC}" type="presParOf" srcId="{954E08FA-76D7-4C06-B75D-A082538E95BC}" destId="{4333AE1A-E52D-4858-896D-9B9E8B1D1365}" srcOrd="0" destOrd="0" presId="urn:microsoft.com/office/officeart/2008/layout/LinedList"/>
    <dgm:cxn modelId="{314E2162-C5DC-43ED-BDCE-BA7C450818F5}" type="presParOf" srcId="{954E08FA-76D7-4C06-B75D-A082538E95BC}" destId="{83FECA11-9599-4395-9A6F-6D584BEB858D}" srcOrd="1" destOrd="0" presId="urn:microsoft.com/office/officeart/2008/layout/LinedList"/>
    <dgm:cxn modelId="{E3A46BF0-5FDD-4E50-9116-DDFC0433C0A3}" type="presParOf" srcId="{954E08FA-76D7-4C06-B75D-A082538E95BC}" destId="{23B865B7-92E4-4A49-8900-6540677AEC92}" srcOrd="2" destOrd="0" presId="urn:microsoft.com/office/officeart/2008/layout/LinedList"/>
    <dgm:cxn modelId="{A103AA46-C0F9-44C6-9D88-5D68802B5127}" type="presParOf" srcId="{55936D47-52D1-4BC1-9BAA-922BEEBEB0FF}" destId="{DA61D9CA-F46B-445B-9203-31C08FA48C34}" srcOrd="23" destOrd="0" presId="urn:microsoft.com/office/officeart/2008/layout/LinedList"/>
    <dgm:cxn modelId="{FAD46E1A-5004-4893-AC71-8A3EA8604E38}" type="presParOf" srcId="{55936D47-52D1-4BC1-9BAA-922BEEBEB0FF}" destId="{8E7C67B5-01B4-459D-B320-06AC26002FDE}" srcOrd="24" destOrd="0" presId="urn:microsoft.com/office/officeart/2008/layout/LinedList"/>
    <dgm:cxn modelId="{8AD331BB-A72A-44CD-844A-B07ABA1998B4}" type="presParOf" srcId="{55936D47-52D1-4BC1-9BAA-922BEEBEB0FF}" destId="{E4A8F884-E51C-40C1-ABE4-94084F762C4D}" srcOrd="25" destOrd="0" presId="urn:microsoft.com/office/officeart/2008/layout/LinedList"/>
    <dgm:cxn modelId="{9698CF70-6C92-4629-B28F-286DE71AF80B}" type="presParOf" srcId="{E4A8F884-E51C-40C1-ABE4-94084F762C4D}" destId="{1AFC70FB-D67B-4F0C-87F2-75FB217EBF2F}" srcOrd="0" destOrd="0" presId="urn:microsoft.com/office/officeart/2008/layout/LinedList"/>
    <dgm:cxn modelId="{46807C8C-F1BA-4EFF-82B8-357EDF7AAA6F}" type="presParOf" srcId="{E4A8F884-E51C-40C1-ABE4-94084F762C4D}" destId="{977C8BE1-2FD6-4CBB-9099-52E2CBA2C9DA}" srcOrd="1" destOrd="0" presId="urn:microsoft.com/office/officeart/2008/layout/LinedList"/>
    <dgm:cxn modelId="{19F89C50-6C84-4D10-B100-A86AD4139EB0}" type="presParOf" srcId="{E4A8F884-E51C-40C1-ABE4-94084F762C4D}" destId="{A0EA2F67-C155-4DCD-9F24-149708E95658}" srcOrd="2" destOrd="0" presId="urn:microsoft.com/office/officeart/2008/layout/LinedList"/>
    <dgm:cxn modelId="{3F49D5D6-993C-4C78-ABEC-58BF6DA9EC1F}" type="presParOf" srcId="{55936D47-52D1-4BC1-9BAA-922BEEBEB0FF}" destId="{076982F4-CA63-4A1F-8566-7E5C970DC5F3}" srcOrd="26" destOrd="0" presId="urn:microsoft.com/office/officeart/2008/layout/LinedList"/>
    <dgm:cxn modelId="{83CAA5E5-31A4-4D37-B58F-901B40112F60}" type="presParOf" srcId="{55936D47-52D1-4BC1-9BAA-922BEEBEB0FF}" destId="{00A3A046-0CD7-4DF2-8C71-60411DC3C475}" srcOrd="27"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660535-DC63-4523-9BE5-F7F277E7D73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7E948A8-7BE3-45AA-81A7-9FC6B32A68D8}">
      <dgm:prSet custT="1"/>
      <dgm:spPr/>
      <dgm:t>
        <a:bodyPr/>
        <a:lstStyle/>
        <a:p>
          <a:pPr algn="l" rtl="0">
            <a:lnSpc>
              <a:spcPct val="90000"/>
            </a:lnSpc>
          </a:pPr>
          <a:r>
            <a:rPr lang="en-GB" sz="1600" dirty="0">
              <a:solidFill>
                <a:srgbClr val="FFFFFF"/>
              </a:solidFill>
              <a:latin typeface="Aptos Display" panose="02110004020202020204"/>
              <a:ea typeface="+mn-ea"/>
              <a:cs typeface="+mn-cs"/>
            </a:rPr>
            <a:t> </a:t>
          </a:r>
          <a:r>
            <a:rPr lang="en-GB" sz="1600">
              <a:solidFill>
                <a:srgbClr val="FFFFFF"/>
              </a:solidFill>
              <a:latin typeface="Aptos Display" panose="02110004020202020204"/>
              <a:ea typeface="+mn-ea"/>
              <a:cs typeface="+mn-cs"/>
            </a:rPr>
            <a:t>Linking</a:t>
          </a:r>
          <a:r>
            <a:rPr lang="en-GB" sz="1600">
              <a:solidFill>
                <a:srgbClr val="FFFFFF"/>
              </a:solidFill>
              <a:latin typeface="Aptos"/>
              <a:ea typeface="+mn-ea"/>
              <a:cs typeface="+mn-cs"/>
            </a:rPr>
            <a:t> Vygotsky's Sociocultural Theory</a:t>
          </a:r>
          <a:r>
            <a:rPr lang="en-GB" sz="1600" dirty="0">
              <a:solidFill>
                <a:srgbClr val="FFFFFF"/>
              </a:solidFill>
              <a:latin typeface="Aptos Display" panose="02110004020202020204"/>
              <a:ea typeface="+mn-ea"/>
              <a:cs typeface="+mn-cs"/>
            </a:rPr>
            <a:t>:</a:t>
          </a:r>
          <a:endParaRPr lang="en-US" sz="1600" dirty="0">
            <a:solidFill>
              <a:srgbClr val="FFFFFF"/>
            </a:solidFill>
            <a:latin typeface="Aptos" panose="02110004020202020204"/>
            <a:ea typeface="+mn-ea"/>
            <a:cs typeface="+mn-cs"/>
          </a:endParaRPr>
        </a:p>
      </dgm:t>
    </dgm:pt>
    <dgm:pt modelId="{D5CA36F3-516A-4121-8A9A-5C681BA5B2B4}" type="parTrans" cxnId="{DCCCE317-5379-454D-A491-59874852C3AB}">
      <dgm:prSet/>
      <dgm:spPr/>
      <dgm:t>
        <a:bodyPr/>
        <a:lstStyle/>
        <a:p>
          <a:endParaRPr lang="en-US"/>
        </a:p>
      </dgm:t>
    </dgm:pt>
    <dgm:pt modelId="{BF44BBEA-CCB7-44D0-8237-30C6DBE4D77C}" type="sibTrans" cxnId="{DCCCE317-5379-454D-A491-59874852C3AB}">
      <dgm:prSet/>
      <dgm:spPr/>
      <dgm:t>
        <a:bodyPr/>
        <a:lstStyle/>
        <a:p>
          <a:endParaRPr lang="en-US"/>
        </a:p>
      </dgm:t>
    </dgm:pt>
    <dgm:pt modelId="{1086981A-FDFF-4FC4-933C-66B9EFEA06F8}">
      <dgm:prSet custT="1"/>
      <dgm:spPr/>
      <dgm:t>
        <a:bodyPr/>
        <a:lstStyle/>
        <a:p>
          <a:pPr algn="l">
            <a:lnSpc>
              <a:spcPct val="90000"/>
            </a:lnSpc>
          </a:pPr>
          <a:r>
            <a:rPr lang="en-GB" sz="1600">
              <a:solidFill>
                <a:srgbClr val="FFFFFF"/>
              </a:solidFill>
              <a:latin typeface="Aptos" panose="02110004020202020204"/>
              <a:ea typeface="+mn-ea"/>
              <a:cs typeface="+mn-cs"/>
            </a:rPr>
            <a:t>Vygotsky believed children learn through:</a:t>
          </a:r>
          <a:endParaRPr lang="en-US" sz="1600">
            <a:solidFill>
              <a:srgbClr val="FFFFFF"/>
            </a:solidFill>
            <a:latin typeface="Aptos" panose="02110004020202020204"/>
            <a:ea typeface="+mn-ea"/>
            <a:cs typeface="+mn-cs"/>
          </a:endParaRPr>
        </a:p>
      </dgm:t>
    </dgm:pt>
    <dgm:pt modelId="{E4C957BA-A09F-4585-9600-D9C62D1CD7F2}" type="parTrans" cxnId="{EB64C930-6038-4A17-A2EA-2899B49276E7}">
      <dgm:prSet/>
      <dgm:spPr/>
      <dgm:t>
        <a:bodyPr/>
        <a:lstStyle/>
        <a:p>
          <a:endParaRPr lang="en-US"/>
        </a:p>
      </dgm:t>
    </dgm:pt>
    <dgm:pt modelId="{4ACD655E-DA44-40AF-B025-AF19341B42F3}" type="sibTrans" cxnId="{EB64C930-6038-4A17-A2EA-2899B49276E7}">
      <dgm:prSet/>
      <dgm:spPr/>
      <dgm:t>
        <a:bodyPr/>
        <a:lstStyle/>
        <a:p>
          <a:endParaRPr lang="en-US"/>
        </a:p>
      </dgm:t>
    </dgm:pt>
    <dgm:pt modelId="{71DA3DC0-1EEF-4F70-ABD5-E37A9D202C99}">
      <dgm:prSet custT="1"/>
      <dgm:spPr/>
      <dgm:t>
        <a:bodyPr/>
        <a:lstStyle/>
        <a:p>
          <a:pPr algn="l">
            <a:lnSpc>
              <a:spcPct val="90000"/>
            </a:lnSpc>
          </a:pPr>
          <a:r>
            <a:rPr lang="en-GB" sz="1600" dirty="0">
              <a:solidFill>
                <a:srgbClr val="FFFFFF"/>
              </a:solidFill>
              <a:latin typeface="Aptos" panose="02110004020202020204"/>
              <a:ea typeface="+mn-ea"/>
              <a:cs typeface="+mn-cs"/>
            </a:rPr>
            <a:t>Social interaction.</a:t>
          </a:r>
          <a:endParaRPr lang="en-US" sz="1600" dirty="0">
            <a:solidFill>
              <a:srgbClr val="FFFFFF"/>
            </a:solidFill>
            <a:latin typeface="Aptos" panose="02110004020202020204"/>
            <a:ea typeface="+mn-ea"/>
            <a:cs typeface="+mn-cs"/>
          </a:endParaRPr>
        </a:p>
      </dgm:t>
    </dgm:pt>
    <dgm:pt modelId="{3B974A9C-A3DB-4BBE-BF7A-FA31501C1180}" type="parTrans" cxnId="{E10EF0A2-76BF-4A6A-AC94-506EC8138DD5}">
      <dgm:prSet/>
      <dgm:spPr/>
      <dgm:t>
        <a:bodyPr/>
        <a:lstStyle/>
        <a:p>
          <a:endParaRPr lang="en-US"/>
        </a:p>
      </dgm:t>
    </dgm:pt>
    <dgm:pt modelId="{A70CE68F-AA56-461E-B4F4-1EFFAC787F6C}" type="sibTrans" cxnId="{E10EF0A2-76BF-4A6A-AC94-506EC8138DD5}">
      <dgm:prSet/>
      <dgm:spPr/>
      <dgm:t>
        <a:bodyPr/>
        <a:lstStyle/>
        <a:p>
          <a:endParaRPr lang="en-US"/>
        </a:p>
      </dgm:t>
    </dgm:pt>
    <dgm:pt modelId="{9C40D38E-83C6-443E-8DD4-428FBD36472D}">
      <dgm:prSet custT="1"/>
      <dgm:spPr/>
      <dgm:t>
        <a:bodyPr/>
        <a:lstStyle/>
        <a:p>
          <a:pPr algn="l">
            <a:lnSpc>
              <a:spcPct val="90000"/>
            </a:lnSpc>
          </a:pPr>
          <a:r>
            <a:rPr lang="en-GB" sz="1600">
              <a:solidFill>
                <a:srgbClr val="FFFFFF"/>
              </a:solidFill>
              <a:latin typeface="Aptos" panose="02110004020202020204"/>
              <a:ea typeface="+mn-ea"/>
              <a:cs typeface="+mn-cs"/>
            </a:rPr>
            <a:t>Communication with adults</a:t>
          </a:r>
          <a:endParaRPr lang="en-US" sz="1600">
            <a:solidFill>
              <a:srgbClr val="FFFFFF"/>
            </a:solidFill>
            <a:latin typeface="Aptos" panose="02110004020202020204"/>
            <a:ea typeface="+mn-ea"/>
            <a:cs typeface="+mn-cs"/>
          </a:endParaRPr>
        </a:p>
      </dgm:t>
    </dgm:pt>
    <dgm:pt modelId="{12CF2E3C-1477-4F5A-AD18-18ACAF667DD7}" type="parTrans" cxnId="{8B0632BE-5209-4720-854F-5E110BC896F3}">
      <dgm:prSet/>
      <dgm:spPr/>
      <dgm:t>
        <a:bodyPr/>
        <a:lstStyle/>
        <a:p>
          <a:endParaRPr lang="en-US"/>
        </a:p>
      </dgm:t>
    </dgm:pt>
    <dgm:pt modelId="{6F82AB79-3AFC-4CB2-88E8-4E3760CFC82F}" type="sibTrans" cxnId="{8B0632BE-5209-4720-854F-5E110BC896F3}">
      <dgm:prSet/>
      <dgm:spPr/>
      <dgm:t>
        <a:bodyPr/>
        <a:lstStyle/>
        <a:p>
          <a:endParaRPr lang="en-US"/>
        </a:p>
      </dgm:t>
    </dgm:pt>
    <dgm:pt modelId="{0636205B-A874-4FA4-AB83-AA8E3FED9F81}">
      <dgm:prSet custT="1"/>
      <dgm:spPr/>
      <dgm:t>
        <a:bodyPr/>
        <a:lstStyle/>
        <a:p>
          <a:pPr algn="l">
            <a:lnSpc>
              <a:spcPct val="90000"/>
            </a:lnSpc>
          </a:pPr>
          <a:r>
            <a:rPr lang="en-GB" sz="1600">
              <a:solidFill>
                <a:srgbClr val="FFFFFF"/>
              </a:solidFill>
              <a:latin typeface="Aptos" panose="02110004020202020204"/>
              <a:ea typeface="+mn-ea"/>
              <a:cs typeface="+mn-cs"/>
            </a:rPr>
            <a:t>Learning through play</a:t>
          </a:r>
          <a:endParaRPr lang="en-US" sz="1600">
            <a:solidFill>
              <a:srgbClr val="FFFFFF"/>
            </a:solidFill>
            <a:latin typeface="Aptos" panose="02110004020202020204"/>
            <a:ea typeface="+mn-ea"/>
            <a:cs typeface="+mn-cs"/>
          </a:endParaRPr>
        </a:p>
      </dgm:t>
    </dgm:pt>
    <dgm:pt modelId="{3865D1F7-70B6-451D-9DC5-2A0785E4872A}" type="parTrans" cxnId="{CA684453-A02D-4CC3-BA18-BDD42821CA63}">
      <dgm:prSet/>
      <dgm:spPr/>
      <dgm:t>
        <a:bodyPr/>
        <a:lstStyle/>
        <a:p>
          <a:endParaRPr lang="en-US"/>
        </a:p>
      </dgm:t>
    </dgm:pt>
    <dgm:pt modelId="{ED06F6CA-79C0-47A9-805E-4D083AC010D9}" type="sibTrans" cxnId="{CA684453-A02D-4CC3-BA18-BDD42821CA63}">
      <dgm:prSet/>
      <dgm:spPr/>
      <dgm:t>
        <a:bodyPr/>
        <a:lstStyle/>
        <a:p>
          <a:endParaRPr lang="en-US"/>
        </a:p>
      </dgm:t>
    </dgm:pt>
    <dgm:pt modelId="{14DA5892-4363-4A68-A790-569EC7165CDA}">
      <dgm:prSet custT="1"/>
      <dgm:spPr/>
      <dgm:t>
        <a:bodyPr/>
        <a:lstStyle/>
        <a:p>
          <a:pPr algn="l" rtl="0">
            <a:lnSpc>
              <a:spcPct val="90000"/>
            </a:lnSpc>
          </a:pPr>
          <a:r>
            <a:rPr lang="en-GB" sz="1600" dirty="0">
              <a:solidFill>
                <a:srgbClr val="FFFFFF"/>
              </a:solidFill>
              <a:latin typeface="Aptos" panose="02110004020202020204"/>
              <a:ea typeface="+mn-ea"/>
              <a:cs typeface="+mn-cs"/>
            </a:rPr>
            <a:t>Adult support and </a:t>
          </a:r>
          <a:r>
            <a:rPr lang="en-GB" sz="1600">
              <a:solidFill>
                <a:srgbClr val="FFFFFF"/>
              </a:solidFill>
              <a:latin typeface="Aptos" panose="02110004020202020204"/>
              <a:ea typeface="+mn-ea"/>
              <a:cs typeface="+mn-cs"/>
            </a:rPr>
            <a:t>scaffolding.</a:t>
          </a:r>
          <a:endParaRPr lang="en-US" sz="1600" dirty="0">
            <a:solidFill>
              <a:srgbClr val="FFFFFF"/>
            </a:solidFill>
            <a:latin typeface="Aptos" panose="02110004020202020204"/>
            <a:ea typeface="+mn-ea"/>
            <a:cs typeface="+mn-cs"/>
          </a:endParaRPr>
        </a:p>
      </dgm:t>
    </dgm:pt>
    <dgm:pt modelId="{419D7E04-468D-47A4-830B-F44E9AB615F5}" type="parTrans" cxnId="{02078619-FF3C-4CCD-AEEC-2E38B0F3B532}">
      <dgm:prSet/>
      <dgm:spPr/>
      <dgm:t>
        <a:bodyPr/>
        <a:lstStyle/>
        <a:p>
          <a:endParaRPr lang="en-US"/>
        </a:p>
      </dgm:t>
    </dgm:pt>
    <dgm:pt modelId="{C7CF3A8D-F8A0-45EA-84CE-E757F065445D}" type="sibTrans" cxnId="{02078619-FF3C-4CCD-AEEC-2E38B0F3B532}">
      <dgm:prSet/>
      <dgm:spPr/>
      <dgm:t>
        <a:bodyPr/>
        <a:lstStyle/>
        <a:p>
          <a:endParaRPr lang="en-US"/>
        </a:p>
      </dgm:t>
    </dgm:pt>
    <dgm:pt modelId="{550CCB29-E001-4745-B44A-3CAD0C1CD28A}">
      <dgm:prSet phldrT="[Text]" phldr="0" custT="1"/>
      <dgm:spPr/>
      <dgm:t>
        <a:bodyPr/>
        <a:lstStyle/>
        <a:p>
          <a:pPr algn="l" rtl="0">
            <a:lnSpc>
              <a:spcPct val="90000"/>
            </a:lnSpc>
          </a:pPr>
          <a:r>
            <a:rPr lang="en-GB" sz="1800" b="0" dirty="0">
              <a:solidFill>
                <a:srgbClr val="FFFFFF"/>
              </a:solidFill>
              <a:latin typeface="Aptos" panose="02110004020202020204"/>
              <a:ea typeface="+mn-ea"/>
              <a:cs typeface="+mn-cs"/>
            </a:rPr>
            <a:t>Isaac's withdrawal may reduce opportunities for communication and language development.</a:t>
          </a:r>
        </a:p>
      </dgm:t>
    </dgm:pt>
    <dgm:pt modelId="{8B10F074-9058-46E7-BE59-DF722BFE22F1}" type="parTrans" cxnId="{B9CFBBE1-2F69-41D3-BFC7-02245CDCC3B2}">
      <dgm:prSet/>
      <dgm:spPr/>
    </dgm:pt>
    <dgm:pt modelId="{748820DF-4DF4-444A-AD73-FB22272E26AE}" type="sibTrans" cxnId="{B9CFBBE1-2F69-41D3-BFC7-02245CDCC3B2}">
      <dgm:prSet/>
      <dgm:spPr/>
    </dgm:pt>
    <dgm:pt modelId="{0F7B74B0-963B-4FB3-A3DD-E0E1694DCAAA}">
      <dgm:prSet phldrT="[Text]" phldr="0"/>
      <dgm:spPr/>
      <dgm:t>
        <a:bodyPr/>
        <a:lstStyle/>
        <a:p>
          <a:r>
            <a:rPr lang="en-GB" sz="1800" b="0" dirty="0">
              <a:latin typeface="Aptos" panose="02110004020202020204"/>
              <a:ea typeface="+mn-ea"/>
              <a:cs typeface="+mn-cs"/>
            </a:rPr>
            <a:t>(Vygotsky, 1978)</a:t>
          </a:r>
          <a:endParaRPr lang="en-GB" dirty="0"/>
        </a:p>
      </dgm:t>
    </dgm:pt>
    <dgm:pt modelId="{070CE65B-A25A-4BF6-B4F9-E555E09DF9C5}" type="parTrans" cxnId="{277A95F3-FF09-4E7B-8BAE-CEB68B52D358}">
      <dgm:prSet/>
      <dgm:spPr/>
    </dgm:pt>
    <dgm:pt modelId="{C9E8724B-F7C5-4172-8AC8-409968A50B8C}" type="sibTrans" cxnId="{277A95F3-FF09-4E7B-8BAE-CEB68B52D358}">
      <dgm:prSet/>
      <dgm:spPr/>
    </dgm:pt>
    <dgm:pt modelId="{88A72B02-796C-44F6-9FE0-F1B34E18AB3A}" type="pres">
      <dgm:prSet presAssocID="{4F660535-DC63-4523-9BE5-F7F277E7D739}" presName="linear" presStyleCnt="0">
        <dgm:presLayoutVars>
          <dgm:animLvl val="lvl"/>
          <dgm:resizeHandles val="exact"/>
        </dgm:presLayoutVars>
      </dgm:prSet>
      <dgm:spPr/>
    </dgm:pt>
    <dgm:pt modelId="{0A106965-BEE3-4B56-A6A4-DEDFC010CC4E}" type="pres">
      <dgm:prSet presAssocID="{C7E948A8-7BE3-45AA-81A7-9FC6B32A68D8}" presName="parentText" presStyleLbl="node1" presStyleIdx="0" presStyleCnt="8">
        <dgm:presLayoutVars>
          <dgm:chMax val="0"/>
          <dgm:bulletEnabled val="1"/>
        </dgm:presLayoutVars>
      </dgm:prSet>
      <dgm:spPr/>
    </dgm:pt>
    <dgm:pt modelId="{8610BB28-6BBF-4CEC-A34C-D3F27AB30564}" type="pres">
      <dgm:prSet presAssocID="{BF44BBEA-CCB7-44D0-8237-30C6DBE4D77C}" presName="spacer" presStyleCnt="0"/>
      <dgm:spPr/>
    </dgm:pt>
    <dgm:pt modelId="{B64A7920-B5D2-4CF9-81F1-5D34F6EB70D1}" type="pres">
      <dgm:prSet presAssocID="{1086981A-FDFF-4FC4-933C-66B9EFEA06F8}" presName="parentText" presStyleLbl="node1" presStyleIdx="1" presStyleCnt="8">
        <dgm:presLayoutVars>
          <dgm:chMax val="0"/>
          <dgm:bulletEnabled val="1"/>
        </dgm:presLayoutVars>
      </dgm:prSet>
      <dgm:spPr/>
    </dgm:pt>
    <dgm:pt modelId="{6A83F3E0-47C2-4CED-9849-BEBC41AA71E1}" type="pres">
      <dgm:prSet presAssocID="{4ACD655E-DA44-40AF-B025-AF19341B42F3}" presName="spacer" presStyleCnt="0"/>
      <dgm:spPr/>
    </dgm:pt>
    <dgm:pt modelId="{C1BA438F-4ABA-437C-A6FE-9CB47DDB0809}" type="pres">
      <dgm:prSet presAssocID="{71DA3DC0-1EEF-4F70-ABD5-E37A9D202C99}" presName="parentText" presStyleLbl="node1" presStyleIdx="2" presStyleCnt="8">
        <dgm:presLayoutVars>
          <dgm:chMax val="0"/>
          <dgm:bulletEnabled val="1"/>
        </dgm:presLayoutVars>
      </dgm:prSet>
      <dgm:spPr/>
    </dgm:pt>
    <dgm:pt modelId="{3D5597B4-5939-46F0-ACE2-0C0C9A623545}" type="pres">
      <dgm:prSet presAssocID="{A70CE68F-AA56-461E-B4F4-1EFFAC787F6C}" presName="spacer" presStyleCnt="0"/>
      <dgm:spPr/>
    </dgm:pt>
    <dgm:pt modelId="{69CD0D3E-65EC-4C86-B8F8-BE557B2BA60D}" type="pres">
      <dgm:prSet presAssocID="{9C40D38E-83C6-443E-8DD4-428FBD36472D}" presName="parentText" presStyleLbl="node1" presStyleIdx="3" presStyleCnt="8">
        <dgm:presLayoutVars>
          <dgm:chMax val="0"/>
          <dgm:bulletEnabled val="1"/>
        </dgm:presLayoutVars>
      </dgm:prSet>
      <dgm:spPr/>
    </dgm:pt>
    <dgm:pt modelId="{D6B3F0B6-9434-48FC-9801-39E83E11D3AD}" type="pres">
      <dgm:prSet presAssocID="{6F82AB79-3AFC-4CB2-88E8-4E3760CFC82F}" presName="spacer" presStyleCnt="0"/>
      <dgm:spPr/>
    </dgm:pt>
    <dgm:pt modelId="{46D5DEAC-E152-4DF6-977F-45C08EFF6517}" type="pres">
      <dgm:prSet presAssocID="{0636205B-A874-4FA4-AB83-AA8E3FED9F81}" presName="parentText" presStyleLbl="node1" presStyleIdx="4" presStyleCnt="8">
        <dgm:presLayoutVars>
          <dgm:chMax val="0"/>
          <dgm:bulletEnabled val="1"/>
        </dgm:presLayoutVars>
      </dgm:prSet>
      <dgm:spPr/>
    </dgm:pt>
    <dgm:pt modelId="{9E047DE5-AD69-47CC-8148-93DA8E21C97B}" type="pres">
      <dgm:prSet presAssocID="{ED06F6CA-79C0-47A9-805E-4D083AC010D9}" presName="spacer" presStyleCnt="0"/>
      <dgm:spPr/>
    </dgm:pt>
    <dgm:pt modelId="{B11FC123-7BAC-49B6-85F6-2221BFAD4EC9}" type="pres">
      <dgm:prSet presAssocID="{14DA5892-4363-4A68-A790-569EC7165CDA}" presName="parentText" presStyleLbl="node1" presStyleIdx="5" presStyleCnt="8">
        <dgm:presLayoutVars>
          <dgm:chMax val="0"/>
          <dgm:bulletEnabled val="1"/>
        </dgm:presLayoutVars>
      </dgm:prSet>
      <dgm:spPr/>
    </dgm:pt>
    <dgm:pt modelId="{7140EAFF-EC55-490D-ADB7-00A2B6505249}" type="pres">
      <dgm:prSet presAssocID="{C7CF3A8D-F8A0-45EA-84CE-E757F065445D}" presName="spacer" presStyleCnt="0"/>
      <dgm:spPr/>
    </dgm:pt>
    <dgm:pt modelId="{FA1993CA-A88D-4D3A-A883-2079BFF12FA3}" type="pres">
      <dgm:prSet presAssocID="{550CCB29-E001-4745-B44A-3CAD0C1CD28A}" presName="parentText" presStyleLbl="node1" presStyleIdx="6" presStyleCnt="8">
        <dgm:presLayoutVars>
          <dgm:chMax val="0"/>
          <dgm:bulletEnabled val="1"/>
        </dgm:presLayoutVars>
      </dgm:prSet>
      <dgm:spPr/>
    </dgm:pt>
    <dgm:pt modelId="{E6A28A3B-9404-4E42-8F17-905925A24BCD}" type="pres">
      <dgm:prSet presAssocID="{748820DF-4DF4-444A-AD73-FB22272E26AE}" presName="spacer" presStyleCnt="0"/>
      <dgm:spPr/>
    </dgm:pt>
    <dgm:pt modelId="{3D6C0ABC-39DD-48A8-A403-0662587E522A}" type="pres">
      <dgm:prSet presAssocID="{0F7B74B0-963B-4FB3-A3DD-E0E1694DCAAA}" presName="parentText" presStyleLbl="node1" presStyleIdx="7" presStyleCnt="8">
        <dgm:presLayoutVars>
          <dgm:chMax val="0"/>
          <dgm:bulletEnabled val="1"/>
        </dgm:presLayoutVars>
      </dgm:prSet>
      <dgm:spPr/>
    </dgm:pt>
  </dgm:ptLst>
  <dgm:cxnLst>
    <dgm:cxn modelId="{9392F014-6617-4684-BDC0-1C803D6E8EC0}" type="presOf" srcId="{9C40D38E-83C6-443E-8DD4-428FBD36472D}" destId="{69CD0D3E-65EC-4C86-B8F8-BE557B2BA60D}" srcOrd="0" destOrd="0" presId="urn:microsoft.com/office/officeart/2005/8/layout/vList2"/>
    <dgm:cxn modelId="{DCCCE317-5379-454D-A491-59874852C3AB}" srcId="{4F660535-DC63-4523-9BE5-F7F277E7D739}" destId="{C7E948A8-7BE3-45AA-81A7-9FC6B32A68D8}" srcOrd="0" destOrd="0" parTransId="{D5CA36F3-516A-4121-8A9A-5C681BA5B2B4}" sibTransId="{BF44BBEA-CCB7-44D0-8237-30C6DBE4D77C}"/>
    <dgm:cxn modelId="{02078619-FF3C-4CCD-AEEC-2E38B0F3B532}" srcId="{4F660535-DC63-4523-9BE5-F7F277E7D739}" destId="{14DA5892-4363-4A68-A790-569EC7165CDA}" srcOrd="5" destOrd="0" parTransId="{419D7E04-468D-47A4-830B-F44E9AB615F5}" sibTransId="{C7CF3A8D-F8A0-45EA-84CE-E757F065445D}"/>
    <dgm:cxn modelId="{E967171D-51CD-4013-81FB-4BB01D41C70E}" type="presOf" srcId="{71DA3DC0-1EEF-4F70-ABD5-E37A9D202C99}" destId="{C1BA438F-4ABA-437C-A6FE-9CB47DDB0809}" srcOrd="0" destOrd="0" presId="urn:microsoft.com/office/officeart/2005/8/layout/vList2"/>
    <dgm:cxn modelId="{59776A2C-65C4-4716-934F-B3949537742F}" type="presOf" srcId="{4F660535-DC63-4523-9BE5-F7F277E7D739}" destId="{88A72B02-796C-44F6-9FE0-F1B34E18AB3A}" srcOrd="0" destOrd="0" presId="urn:microsoft.com/office/officeart/2005/8/layout/vList2"/>
    <dgm:cxn modelId="{1874F62C-6B9B-4120-9471-C726BEAB59F4}" type="presOf" srcId="{0636205B-A874-4FA4-AB83-AA8E3FED9F81}" destId="{46D5DEAC-E152-4DF6-977F-45C08EFF6517}" srcOrd="0" destOrd="0" presId="urn:microsoft.com/office/officeart/2005/8/layout/vList2"/>
    <dgm:cxn modelId="{EB64C930-6038-4A17-A2EA-2899B49276E7}" srcId="{4F660535-DC63-4523-9BE5-F7F277E7D739}" destId="{1086981A-FDFF-4FC4-933C-66B9EFEA06F8}" srcOrd="1" destOrd="0" parTransId="{E4C957BA-A09F-4585-9600-D9C62D1CD7F2}" sibTransId="{4ACD655E-DA44-40AF-B025-AF19341B42F3}"/>
    <dgm:cxn modelId="{230E9046-7673-4D51-B0C9-DE42CBAAA3CC}" type="presOf" srcId="{550CCB29-E001-4745-B44A-3CAD0C1CD28A}" destId="{FA1993CA-A88D-4D3A-A883-2079BFF12FA3}" srcOrd="0" destOrd="0" presId="urn:microsoft.com/office/officeart/2005/8/layout/vList2"/>
    <dgm:cxn modelId="{B8A1B74F-A559-467C-8A68-8AE6DB5C3EC6}" type="presOf" srcId="{C7E948A8-7BE3-45AA-81A7-9FC6B32A68D8}" destId="{0A106965-BEE3-4B56-A6A4-DEDFC010CC4E}" srcOrd="0" destOrd="0" presId="urn:microsoft.com/office/officeart/2005/8/layout/vList2"/>
    <dgm:cxn modelId="{CA684453-A02D-4CC3-BA18-BDD42821CA63}" srcId="{4F660535-DC63-4523-9BE5-F7F277E7D739}" destId="{0636205B-A874-4FA4-AB83-AA8E3FED9F81}" srcOrd="4" destOrd="0" parTransId="{3865D1F7-70B6-451D-9DC5-2A0785E4872A}" sibTransId="{ED06F6CA-79C0-47A9-805E-4D083AC010D9}"/>
    <dgm:cxn modelId="{2D65A588-CCA7-4315-A524-403739F2EC19}" type="presOf" srcId="{14DA5892-4363-4A68-A790-569EC7165CDA}" destId="{B11FC123-7BAC-49B6-85F6-2221BFAD4EC9}" srcOrd="0" destOrd="0" presId="urn:microsoft.com/office/officeart/2005/8/layout/vList2"/>
    <dgm:cxn modelId="{E10EF0A2-76BF-4A6A-AC94-506EC8138DD5}" srcId="{4F660535-DC63-4523-9BE5-F7F277E7D739}" destId="{71DA3DC0-1EEF-4F70-ABD5-E37A9D202C99}" srcOrd="2" destOrd="0" parTransId="{3B974A9C-A3DB-4BBE-BF7A-FA31501C1180}" sibTransId="{A70CE68F-AA56-461E-B4F4-1EFFAC787F6C}"/>
    <dgm:cxn modelId="{47DCF3AF-0C5C-48F5-99AC-0F4B1E3C7455}" type="presOf" srcId="{1086981A-FDFF-4FC4-933C-66B9EFEA06F8}" destId="{B64A7920-B5D2-4CF9-81F1-5D34F6EB70D1}" srcOrd="0" destOrd="0" presId="urn:microsoft.com/office/officeart/2005/8/layout/vList2"/>
    <dgm:cxn modelId="{8B0632BE-5209-4720-854F-5E110BC896F3}" srcId="{4F660535-DC63-4523-9BE5-F7F277E7D739}" destId="{9C40D38E-83C6-443E-8DD4-428FBD36472D}" srcOrd="3" destOrd="0" parTransId="{12CF2E3C-1477-4F5A-AD18-18ACAF667DD7}" sibTransId="{6F82AB79-3AFC-4CB2-88E8-4E3760CFC82F}"/>
    <dgm:cxn modelId="{B9CFBBE1-2F69-41D3-BFC7-02245CDCC3B2}" srcId="{4F660535-DC63-4523-9BE5-F7F277E7D739}" destId="{550CCB29-E001-4745-B44A-3CAD0C1CD28A}" srcOrd="6" destOrd="0" parTransId="{8B10F074-9058-46E7-BE59-DF722BFE22F1}" sibTransId="{748820DF-4DF4-444A-AD73-FB22272E26AE}"/>
    <dgm:cxn modelId="{277A95F3-FF09-4E7B-8BAE-CEB68B52D358}" srcId="{4F660535-DC63-4523-9BE5-F7F277E7D739}" destId="{0F7B74B0-963B-4FB3-A3DD-E0E1694DCAAA}" srcOrd="7" destOrd="0" parTransId="{070CE65B-A25A-4BF6-B4F9-E555E09DF9C5}" sibTransId="{C9E8724B-F7C5-4172-8AC8-409968A50B8C}"/>
    <dgm:cxn modelId="{328864FE-ECC0-468C-87A0-CA997C000769}" type="presOf" srcId="{0F7B74B0-963B-4FB3-A3DD-E0E1694DCAAA}" destId="{3D6C0ABC-39DD-48A8-A403-0662587E522A}" srcOrd="0" destOrd="0" presId="urn:microsoft.com/office/officeart/2005/8/layout/vList2"/>
    <dgm:cxn modelId="{973E6E53-014E-408C-B092-3A4BACBACC8D}" type="presParOf" srcId="{88A72B02-796C-44F6-9FE0-F1B34E18AB3A}" destId="{0A106965-BEE3-4B56-A6A4-DEDFC010CC4E}" srcOrd="0" destOrd="0" presId="urn:microsoft.com/office/officeart/2005/8/layout/vList2"/>
    <dgm:cxn modelId="{9AEAA665-D086-41FA-88BC-CA76A9034A08}" type="presParOf" srcId="{88A72B02-796C-44F6-9FE0-F1B34E18AB3A}" destId="{8610BB28-6BBF-4CEC-A34C-D3F27AB30564}" srcOrd="1" destOrd="0" presId="urn:microsoft.com/office/officeart/2005/8/layout/vList2"/>
    <dgm:cxn modelId="{ED8723B9-DB97-470D-8E3F-3CCC392A81A9}" type="presParOf" srcId="{88A72B02-796C-44F6-9FE0-F1B34E18AB3A}" destId="{B64A7920-B5D2-4CF9-81F1-5D34F6EB70D1}" srcOrd="2" destOrd="0" presId="urn:microsoft.com/office/officeart/2005/8/layout/vList2"/>
    <dgm:cxn modelId="{8AB164CC-043F-4620-A6FB-60BBD6C71621}" type="presParOf" srcId="{88A72B02-796C-44F6-9FE0-F1B34E18AB3A}" destId="{6A83F3E0-47C2-4CED-9849-BEBC41AA71E1}" srcOrd="3" destOrd="0" presId="urn:microsoft.com/office/officeart/2005/8/layout/vList2"/>
    <dgm:cxn modelId="{F0786BAA-43F4-4F23-878F-A6C075F41361}" type="presParOf" srcId="{88A72B02-796C-44F6-9FE0-F1B34E18AB3A}" destId="{C1BA438F-4ABA-437C-A6FE-9CB47DDB0809}" srcOrd="4" destOrd="0" presId="urn:microsoft.com/office/officeart/2005/8/layout/vList2"/>
    <dgm:cxn modelId="{89B95889-CC17-4327-AE38-CEFD658C1DE0}" type="presParOf" srcId="{88A72B02-796C-44F6-9FE0-F1B34E18AB3A}" destId="{3D5597B4-5939-46F0-ACE2-0C0C9A623545}" srcOrd="5" destOrd="0" presId="urn:microsoft.com/office/officeart/2005/8/layout/vList2"/>
    <dgm:cxn modelId="{755C8FB4-6A2B-4603-B079-99F4FE531E2C}" type="presParOf" srcId="{88A72B02-796C-44F6-9FE0-F1B34E18AB3A}" destId="{69CD0D3E-65EC-4C86-B8F8-BE557B2BA60D}" srcOrd="6" destOrd="0" presId="urn:microsoft.com/office/officeart/2005/8/layout/vList2"/>
    <dgm:cxn modelId="{B0C0A14A-00E1-4E8D-90E9-8DB9A3338E10}" type="presParOf" srcId="{88A72B02-796C-44F6-9FE0-F1B34E18AB3A}" destId="{D6B3F0B6-9434-48FC-9801-39E83E11D3AD}" srcOrd="7" destOrd="0" presId="urn:microsoft.com/office/officeart/2005/8/layout/vList2"/>
    <dgm:cxn modelId="{568B6C38-0414-4D60-A37D-EE92D41C4F1D}" type="presParOf" srcId="{88A72B02-796C-44F6-9FE0-F1B34E18AB3A}" destId="{46D5DEAC-E152-4DF6-977F-45C08EFF6517}" srcOrd="8" destOrd="0" presId="urn:microsoft.com/office/officeart/2005/8/layout/vList2"/>
    <dgm:cxn modelId="{54A59953-92AC-4CDC-A0AD-0107BD570D84}" type="presParOf" srcId="{88A72B02-796C-44F6-9FE0-F1B34E18AB3A}" destId="{9E047DE5-AD69-47CC-8148-93DA8E21C97B}" srcOrd="9" destOrd="0" presId="urn:microsoft.com/office/officeart/2005/8/layout/vList2"/>
    <dgm:cxn modelId="{D9FDE0D0-E914-43FD-A47F-2EE17F85A91A}" type="presParOf" srcId="{88A72B02-796C-44F6-9FE0-F1B34E18AB3A}" destId="{B11FC123-7BAC-49B6-85F6-2221BFAD4EC9}" srcOrd="10" destOrd="0" presId="urn:microsoft.com/office/officeart/2005/8/layout/vList2"/>
    <dgm:cxn modelId="{2DDDA2ED-22F9-4C67-83CA-771D6BB2FC90}" type="presParOf" srcId="{88A72B02-796C-44F6-9FE0-F1B34E18AB3A}" destId="{7140EAFF-EC55-490D-ADB7-00A2B6505249}" srcOrd="11" destOrd="0" presId="urn:microsoft.com/office/officeart/2005/8/layout/vList2"/>
    <dgm:cxn modelId="{12221213-4722-4EF7-9C48-D75A873FBEA3}" type="presParOf" srcId="{88A72B02-796C-44F6-9FE0-F1B34E18AB3A}" destId="{FA1993CA-A88D-4D3A-A883-2079BFF12FA3}" srcOrd="12" destOrd="0" presId="urn:microsoft.com/office/officeart/2005/8/layout/vList2"/>
    <dgm:cxn modelId="{67D36541-66DF-43A4-8C00-9488CB310AC9}" type="presParOf" srcId="{88A72B02-796C-44F6-9FE0-F1B34E18AB3A}" destId="{E6A28A3B-9404-4E42-8F17-905925A24BCD}" srcOrd="13" destOrd="0" presId="urn:microsoft.com/office/officeart/2005/8/layout/vList2"/>
    <dgm:cxn modelId="{17B1ABFD-F566-46BE-8361-2E7C5BF23F4D}" type="presParOf" srcId="{88A72B02-796C-44F6-9FE0-F1B34E18AB3A}" destId="{3D6C0ABC-39DD-48A8-A403-0662587E522A}"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0578D4-EBE2-4B3A-931B-EB03184D1812}"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62517F7-3320-4D2F-B4E5-9A55ECE3A634}">
      <dgm:prSet/>
      <dgm:spPr/>
      <dgm:t>
        <a:bodyPr/>
        <a:lstStyle/>
        <a:p>
          <a:r>
            <a:rPr lang="en-GB"/>
            <a:t>Factors influencing Isaac's Development</a:t>
          </a:r>
          <a:endParaRPr lang="en-US"/>
        </a:p>
      </dgm:t>
    </dgm:pt>
    <dgm:pt modelId="{C48AF4C3-F2B5-4556-9368-47AB11DDF8FF}" type="parTrans" cxnId="{F963A509-3548-4012-AD82-4837C3446FA4}">
      <dgm:prSet/>
      <dgm:spPr/>
      <dgm:t>
        <a:bodyPr/>
        <a:lstStyle/>
        <a:p>
          <a:endParaRPr lang="en-US"/>
        </a:p>
      </dgm:t>
    </dgm:pt>
    <dgm:pt modelId="{883BB514-37B6-4953-BBCA-E5E853E21EF3}" type="sibTrans" cxnId="{F963A509-3548-4012-AD82-4837C3446FA4}">
      <dgm:prSet/>
      <dgm:spPr/>
      <dgm:t>
        <a:bodyPr/>
        <a:lstStyle/>
        <a:p>
          <a:endParaRPr lang="en-US"/>
        </a:p>
      </dgm:t>
    </dgm:pt>
    <dgm:pt modelId="{3461C496-BFB5-40E4-B170-BD1EFE1C5394}">
      <dgm:prSet/>
      <dgm:spPr/>
      <dgm:t>
        <a:bodyPr/>
        <a:lstStyle/>
        <a:p>
          <a:r>
            <a:rPr lang="en-GB" b="1"/>
            <a:t>Nature</a:t>
          </a:r>
          <a:endParaRPr lang="en-US"/>
        </a:p>
      </dgm:t>
    </dgm:pt>
    <dgm:pt modelId="{5B2B6584-8774-4D0E-A2D4-9208B1DF2D0B}" type="parTrans" cxnId="{ADA48C90-2562-4A75-A4F0-6CEFE3CCEA50}">
      <dgm:prSet/>
      <dgm:spPr/>
      <dgm:t>
        <a:bodyPr/>
        <a:lstStyle/>
        <a:p>
          <a:endParaRPr lang="en-US"/>
        </a:p>
      </dgm:t>
    </dgm:pt>
    <dgm:pt modelId="{B2E7E742-7B2C-421E-9972-F1F3772B8F32}" type="sibTrans" cxnId="{ADA48C90-2562-4A75-A4F0-6CEFE3CCEA50}">
      <dgm:prSet/>
      <dgm:spPr/>
      <dgm:t>
        <a:bodyPr/>
        <a:lstStyle/>
        <a:p>
          <a:endParaRPr lang="en-US"/>
        </a:p>
      </dgm:t>
    </dgm:pt>
    <dgm:pt modelId="{6045386D-ADBA-43A1-A751-4D2D723DDFF0}">
      <dgm:prSet/>
      <dgm:spPr/>
      <dgm:t>
        <a:bodyPr/>
        <a:lstStyle/>
        <a:p>
          <a:r>
            <a:rPr lang="en-GB"/>
            <a:t>Temperament</a:t>
          </a:r>
          <a:endParaRPr lang="en-US"/>
        </a:p>
      </dgm:t>
    </dgm:pt>
    <dgm:pt modelId="{39EE0D1F-56E9-42AD-A252-2F5298B53FD7}" type="parTrans" cxnId="{6F22C048-D7AA-4615-85FC-CCF80915A955}">
      <dgm:prSet/>
      <dgm:spPr/>
      <dgm:t>
        <a:bodyPr/>
        <a:lstStyle/>
        <a:p>
          <a:endParaRPr lang="en-US"/>
        </a:p>
      </dgm:t>
    </dgm:pt>
    <dgm:pt modelId="{322870E7-6DC5-4226-8BFE-0575204A42D9}" type="sibTrans" cxnId="{6F22C048-D7AA-4615-85FC-CCF80915A955}">
      <dgm:prSet/>
      <dgm:spPr/>
      <dgm:t>
        <a:bodyPr/>
        <a:lstStyle/>
        <a:p>
          <a:endParaRPr lang="en-US"/>
        </a:p>
      </dgm:t>
    </dgm:pt>
    <dgm:pt modelId="{55C8C235-3413-4A3B-857B-82AA133C0604}">
      <dgm:prSet/>
      <dgm:spPr/>
      <dgm:t>
        <a:bodyPr/>
        <a:lstStyle/>
        <a:p>
          <a:r>
            <a:rPr lang="en-GB"/>
            <a:t>Biological development </a:t>
          </a:r>
          <a:endParaRPr lang="en-US"/>
        </a:p>
      </dgm:t>
    </dgm:pt>
    <dgm:pt modelId="{AAAA5DC1-379C-4EFE-BE45-CA23D874FA62}" type="parTrans" cxnId="{15E7B3EC-4172-4FE8-A977-AAAAEF90333E}">
      <dgm:prSet/>
      <dgm:spPr/>
      <dgm:t>
        <a:bodyPr/>
        <a:lstStyle/>
        <a:p>
          <a:endParaRPr lang="en-US"/>
        </a:p>
      </dgm:t>
    </dgm:pt>
    <dgm:pt modelId="{DDC9A9C0-7B57-4EEB-9C36-6438D22D1124}" type="sibTrans" cxnId="{15E7B3EC-4172-4FE8-A977-AAAAEF90333E}">
      <dgm:prSet/>
      <dgm:spPr/>
      <dgm:t>
        <a:bodyPr/>
        <a:lstStyle/>
        <a:p>
          <a:endParaRPr lang="en-US"/>
        </a:p>
      </dgm:t>
    </dgm:pt>
    <dgm:pt modelId="{1606D1D3-C484-4F7A-B468-AD943BDF87BB}">
      <dgm:prSet/>
      <dgm:spPr/>
      <dgm:t>
        <a:bodyPr/>
        <a:lstStyle/>
        <a:p>
          <a:r>
            <a:rPr lang="en-GB" dirty="0">
              <a:latin typeface="Aptos Display" panose="02110004020202020204"/>
            </a:rPr>
            <a:t>Individual</a:t>
          </a:r>
          <a:r>
            <a:rPr lang="en-GB" dirty="0"/>
            <a:t> differences</a:t>
          </a:r>
          <a:endParaRPr lang="en-US" dirty="0"/>
        </a:p>
      </dgm:t>
    </dgm:pt>
    <dgm:pt modelId="{3CA3F2E7-1281-4DB7-B195-7E6CA326DF30}" type="parTrans" cxnId="{C60BC4D4-3022-4B5D-A7BF-491140208989}">
      <dgm:prSet/>
      <dgm:spPr/>
      <dgm:t>
        <a:bodyPr/>
        <a:lstStyle/>
        <a:p>
          <a:endParaRPr lang="en-US"/>
        </a:p>
      </dgm:t>
    </dgm:pt>
    <dgm:pt modelId="{F93A6D70-8032-414B-AFB8-CAD2A7494584}" type="sibTrans" cxnId="{C60BC4D4-3022-4B5D-A7BF-491140208989}">
      <dgm:prSet/>
      <dgm:spPr/>
      <dgm:t>
        <a:bodyPr/>
        <a:lstStyle/>
        <a:p>
          <a:endParaRPr lang="en-US"/>
        </a:p>
      </dgm:t>
    </dgm:pt>
    <dgm:pt modelId="{C894E3C0-D953-4888-A9B2-9FF33BC06951}">
      <dgm:prSet/>
      <dgm:spPr/>
      <dgm:t>
        <a:bodyPr/>
        <a:lstStyle/>
        <a:p>
          <a:r>
            <a:rPr lang="en-GB" b="1"/>
            <a:t>Nurture</a:t>
          </a:r>
          <a:endParaRPr lang="en-US"/>
        </a:p>
      </dgm:t>
    </dgm:pt>
    <dgm:pt modelId="{F28138BB-4AEC-4A68-8226-F4571421C5EE}" type="parTrans" cxnId="{ADCF66CA-123E-42BB-BB57-2F1AC20A0AA8}">
      <dgm:prSet/>
      <dgm:spPr/>
      <dgm:t>
        <a:bodyPr/>
        <a:lstStyle/>
        <a:p>
          <a:endParaRPr lang="en-US"/>
        </a:p>
      </dgm:t>
    </dgm:pt>
    <dgm:pt modelId="{198A8456-0E2F-48A5-A57F-6CD96DFD6E58}" type="sibTrans" cxnId="{ADCF66CA-123E-42BB-BB57-2F1AC20A0AA8}">
      <dgm:prSet/>
      <dgm:spPr/>
      <dgm:t>
        <a:bodyPr/>
        <a:lstStyle/>
        <a:p>
          <a:endParaRPr lang="en-US"/>
        </a:p>
      </dgm:t>
    </dgm:pt>
    <dgm:pt modelId="{12AE65AD-86AA-4147-B512-6C9A70BEFB04}">
      <dgm:prSet/>
      <dgm:spPr/>
      <dgm:t>
        <a:bodyPr/>
        <a:lstStyle/>
        <a:p>
          <a:r>
            <a:rPr lang="en-GB"/>
            <a:t>Parenting experiences.</a:t>
          </a:r>
          <a:endParaRPr lang="en-US"/>
        </a:p>
      </dgm:t>
    </dgm:pt>
    <dgm:pt modelId="{78AF7072-ACCD-4534-8463-AB4F2C0AFF7F}" type="parTrans" cxnId="{5A0DCC0B-0BA0-4059-AB32-3C78FEEF0F35}">
      <dgm:prSet/>
      <dgm:spPr/>
      <dgm:t>
        <a:bodyPr/>
        <a:lstStyle/>
        <a:p>
          <a:endParaRPr lang="en-US"/>
        </a:p>
      </dgm:t>
    </dgm:pt>
    <dgm:pt modelId="{DC5DB119-8763-4221-9890-65E406EC46E8}" type="sibTrans" cxnId="{5A0DCC0B-0BA0-4059-AB32-3C78FEEF0F35}">
      <dgm:prSet/>
      <dgm:spPr/>
      <dgm:t>
        <a:bodyPr/>
        <a:lstStyle/>
        <a:p>
          <a:endParaRPr lang="en-US"/>
        </a:p>
      </dgm:t>
    </dgm:pt>
    <dgm:pt modelId="{F37CC8A2-5F7C-40E7-80F5-10DAC3D0594C}">
      <dgm:prSet/>
      <dgm:spPr/>
      <dgm:t>
        <a:bodyPr/>
        <a:lstStyle/>
        <a:p>
          <a:r>
            <a:rPr lang="en-GB"/>
            <a:t>Relationships</a:t>
          </a:r>
          <a:endParaRPr lang="en-US"/>
        </a:p>
      </dgm:t>
    </dgm:pt>
    <dgm:pt modelId="{B606FBE4-FBA6-4D72-ACC7-FF7D904388D4}" type="parTrans" cxnId="{72EFB3EF-AAE2-431B-A099-62927B3710A9}">
      <dgm:prSet/>
      <dgm:spPr/>
      <dgm:t>
        <a:bodyPr/>
        <a:lstStyle/>
        <a:p>
          <a:endParaRPr lang="en-US"/>
        </a:p>
      </dgm:t>
    </dgm:pt>
    <dgm:pt modelId="{1B944092-4774-4AC6-806E-CAB4D6E85701}" type="sibTrans" cxnId="{72EFB3EF-AAE2-431B-A099-62927B3710A9}">
      <dgm:prSet/>
      <dgm:spPr/>
      <dgm:t>
        <a:bodyPr/>
        <a:lstStyle/>
        <a:p>
          <a:endParaRPr lang="en-US"/>
        </a:p>
      </dgm:t>
    </dgm:pt>
    <dgm:pt modelId="{A0E8CCED-7A83-4294-99E1-069D4ECE8D0D}">
      <dgm:prSet/>
      <dgm:spPr/>
      <dgm:t>
        <a:bodyPr/>
        <a:lstStyle/>
        <a:p>
          <a:r>
            <a:rPr lang="en-GB"/>
            <a:t>Social interactions</a:t>
          </a:r>
          <a:endParaRPr lang="en-US"/>
        </a:p>
      </dgm:t>
    </dgm:pt>
    <dgm:pt modelId="{5B570446-BE34-4D3B-B91B-5EEA3B073F50}" type="parTrans" cxnId="{5F5EB0CC-DDF6-4425-B546-61C5C27E93A7}">
      <dgm:prSet/>
      <dgm:spPr/>
      <dgm:t>
        <a:bodyPr/>
        <a:lstStyle/>
        <a:p>
          <a:endParaRPr lang="en-US"/>
        </a:p>
      </dgm:t>
    </dgm:pt>
    <dgm:pt modelId="{B69B1F56-CBC0-4C60-B294-3E2935159D62}" type="sibTrans" cxnId="{5F5EB0CC-DDF6-4425-B546-61C5C27E93A7}">
      <dgm:prSet/>
      <dgm:spPr/>
      <dgm:t>
        <a:bodyPr/>
        <a:lstStyle/>
        <a:p>
          <a:endParaRPr lang="en-US"/>
        </a:p>
      </dgm:t>
    </dgm:pt>
    <dgm:pt modelId="{D9FA4998-F3E4-45A4-809F-50DCD4DA5EFD}">
      <dgm:prSet/>
      <dgm:spPr/>
      <dgm:t>
        <a:bodyPr/>
        <a:lstStyle/>
        <a:p>
          <a:pPr rtl="0"/>
          <a:r>
            <a:rPr lang="en-GB"/>
            <a:t>Learning environment</a:t>
          </a:r>
          <a:r>
            <a:rPr lang="en-GB">
              <a:latin typeface="Aptos Display" panose="02110004020202020204"/>
            </a:rPr>
            <a:t>.</a:t>
          </a:r>
          <a:endParaRPr lang="en-US">
            <a:latin typeface="Aptos Display" panose="02110004020202020204"/>
          </a:endParaRPr>
        </a:p>
      </dgm:t>
    </dgm:pt>
    <dgm:pt modelId="{9B6185DC-5058-42E3-BED0-24B9DBC09778}" type="parTrans" cxnId="{A8BA862B-5207-4C27-8EEC-8559F1B07248}">
      <dgm:prSet/>
      <dgm:spPr/>
      <dgm:t>
        <a:bodyPr/>
        <a:lstStyle/>
        <a:p>
          <a:endParaRPr lang="en-US"/>
        </a:p>
      </dgm:t>
    </dgm:pt>
    <dgm:pt modelId="{819D5B30-72E4-472C-999E-A347504C4F41}" type="sibTrans" cxnId="{A8BA862B-5207-4C27-8EEC-8559F1B07248}">
      <dgm:prSet/>
      <dgm:spPr/>
      <dgm:t>
        <a:bodyPr/>
        <a:lstStyle/>
        <a:p>
          <a:endParaRPr lang="en-US"/>
        </a:p>
      </dgm:t>
    </dgm:pt>
    <dgm:pt modelId="{939EF5A5-5D33-425D-B892-3D60E7339E99}">
      <dgm:prSet phldrT="[Text]" phldr="0"/>
      <dgm:spPr/>
      <dgm:t>
        <a:bodyPr/>
        <a:lstStyle/>
        <a:p>
          <a:r>
            <a:rPr lang="en-GB">
              <a:latin typeface="Aptos Display" panose="02110004020202020204"/>
            </a:rPr>
            <a:t>(</a:t>
          </a:r>
          <a:r>
            <a:rPr lang="en-GB" dirty="0">
              <a:latin typeface="Aptos Display" panose="02110004020202020204"/>
            </a:rPr>
            <a:t>Groh et al.,2017; Fearon and Roisman, 2017)</a:t>
          </a:r>
          <a:endParaRPr lang="en-US" dirty="0"/>
        </a:p>
      </dgm:t>
    </dgm:pt>
    <dgm:pt modelId="{C64E8223-591F-4911-A917-B9F032DE2668}" type="parTrans" cxnId="{4CC7D6E1-116F-49D7-AA3F-CA6902B3EDFB}">
      <dgm:prSet/>
      <dgm:spPr/>
    </dgm:pt>
    <dgm:pt modelId="{81C9811D-AF0F-43DE-BAC5-A1EE2A6F45A0}" type="sibTrans" cxnId="{4CC7D6E1-116F-49D7-AA3F-CA6902B3EDFB}">
      <dgm:prSet/>
      <dgm:spPr/>
    </dgm:pt>
    <dgm:pt modelId="{62CF42C4-ED64-4B2B-AF15-A33958B00BD4}">
      <dgm:prSet phldrT="[Text]" phldr="0"/>
      <dgm:spPr/>
      <dgm:t>
        <a:bodyPr/>
        <a:lstStyle/>
        <a:p>
          <a:endParaRPr lang="en-GB" dirty="0">
            <a:latin typeface="Aptos Display" panose="02110004020202020204"/>
          </a:endParaRPr>
        </a:p>
      </dgm:t>
    </dgm:pt>
    <dgm:pt modelId="{A0CB889D-484F-43D7-8744-0F6B4811FE3E}" type="parTrans" cxnId="{F864E9D8-6AF0-4DE8-BCF6-26263B5E362E}">
      <dgm:prSet/>
      <dgm:spPr/>
    </dgm:pt>
    <dgm:pt modelId="{24375594-A490-4470-A33D-C489C4E03091}" type="sibTrans" cxnId="{F864E9D8-6AF0-4DE8-BCF6-26263B5E362E}">
      <dgm:prSet/>
      <dgm:spPr/>
    </dgm:pt>
    <dgm:pt modelId="{2B839E5A-E24C-411D-ACDE-443CAC815D76}" type="pres">
      <dgm:prSet presAssocID="{380578D4-EBE2-4B3A-931B-EB03184D1812}" presName="diagram" presStyleCnt="0">
        <dgm:presLayoutVars>
          <dgm:dir/>
          <dgm:resizeHandles val="exact"/>
        </dgm:presLayoutVars>
      </dgm:prSet>
      <dgm:spPr/>
    </dgm:pt>
    <dgm:pt modelId="{3EB13062-DEC4-442E-A001-4FC2FB50FF31}" type="pres">
      <dgm:prSet presAssocID="{062517F7-3320-4D2F-B4E5-9A55ECE3A634}" presName="node" presStyleLbl="node1" presStyleIdx="0" presStyleCnt="12">
        <dgm:presLayoutVars>
          <dgm:bulletEnabled val="1"/>
        </dgm:presLayoutVars>
      </dgm:prSet>
      <dgm:spPr/>
    </dgm:pt>
    <dgm:pt modelId="{106D2987-5B6B-43F3-984F-CBC103945051}" type="pres">
      <dgm:prSet presAssocID="{883BB514-37B6-4953-BBCA-E5E853E21EF3}" presName="sibTrans" presStyleCnt="0"/>
      <dgm:spPr/>
    </dgm:pt>
    <dgm:pt modelId="{44173574-6E0C-41C2-9067-301E91DFDD80}" type="pres">
      <dgm:prSet presAssocID="{3461C496-BFB5-40E4-B170-BD1EFE1C5394}" presName="node" presStyleLbl="node1" presStyleIdx="1" presStyleCnt="12">
        <dgm:presLayoutVars>
          <dgm:bulletEnabled val="1"/>
        </dgm:presLayoutVars>
      </dgm:prSet>
      <dgm:spPr/>
    </dgm:pt>
    <dgm:pt modelId="{A2476D32-B1FD-4FE0-9E3A-69C26A3DB8DA}" type="pres">
      <dgm:prSet presAssocID="{B2E7E742-7B2C-421E-9972-F1F3772B8F32}" presName="sibTrans" presStyleCnt="0"/>
      <dgm:spPr/>
    </dgm:pt>
    <dgm:pt modelId="{3CF16650-1E1F-4D95-836E-E0CB36E69626}" type="pres">
      <dgm:prSet presAssocID="{6045386D-ADBA-43A1-A751-4D2D723DDFF0}" presName="node" presStyleLbl="node1" presStyleIdx="2" presStyleCnt="12">
        <dgm:presLayoutVars>
          <dgm:bulletEnabled val="1"/>
        </dgm:presLayoutVars>
      </dgm:prSet>
      <dgm:spPr/>
    </dgm:pt>
    <dgm:pt modelId="{895C85EE-2D3B-4D91-9A03-B591AED7258E}" type="pres">
      <dgm:prSet presAssocID="{322870E7-6DC5-4226-8BFE-0575204A42D9}" presName="sibTrans" presStyleCnt="0"/>
      <dgm:spPr/>
    </dgm:pt>
    <dgm:pt modelId="{300F9D05-5C79-4B33-B0F4-9601573D9516}" type="pres">
      <dgm:prSet presAssocID="{55C8C235-3413-4A3B-857B-82AA133C0604}" presName="node" presStyleLbl="node1" presStyleIdx="3" presStyleCnt="12">
        <dgm:presLayoutVars>
          <dgm:bulletEnabled val="1"/>
        </dgm:presLayoutVars>
      </dgm:prSet>
      <dgm:spPr/>
    </dgm:pt>
    <dgm:pt modelId="{2EF08147-E262-41A6-98CF-C12FAC21AA19}" type="pres">
      <dgm:prSet presAssocID="{DDC9A9C0-7B57-4EEB-9C36-6438D22D1124}" presName="sibTrans" presStyleCnt="0"/>
      <dgm:spPr/>
    </dgm:pt>
    <dgm:pt modelId="{585A1B8B-243A-49BB-BE99-3D4C636F6068}" type="pres">
      <dgm:prSet presAssocID="{1606D1D3-C484-4F7A-B468-AD943BDF87BB}" presName="node" presStyleLbl="node1" presStyleIdx="4" presStyleCnt="12">
        <dgm:presLayoutVars>
          <dgm:bulletEnabled val="1"/>
        </dgm:presLayoutVars>
      </dgm:prSet>
      <dgm:spPr/>
    </dgm:pt>
    <dgm:pt modelId="{662BE48F-5D51-4CB1-B0B9-5919E3EE9194}" type="pres">
      <dgm:prSet presAssocID="{F93A6D70-8032-414B-AFB8-CAD2A7494584}" presName="sibTrans" presStyleCnt="0"/>
      <dgm:spPr/>
    </dgm:pt>
    <dgm:pt modelId="{2CF6530C-A433-4B4D-B483-02F4242A7E2A}" type="pres">
      <dgm:prSet presAssocID="{C894E3C0-D953-4888-A9B2-9FF33BC06951}" presName="node" presStyleLbl="node1" presStyleIdx="5" presStyleCnt="12">
        <dgm:presLayoutVars>
          <dgm:bulletEnabled val="1"/>
        </dgm:presLayoutVars>
      </dgm:prSet>
      <dgm:spPr/>
    </dgm:pt>
    <dgm:pt modelId="{A50EF047-E485-45A5-B5E8-23A44D9C47D5}" type="pres">
      <dgm:prSet presAssocID="{198A8456-0E2F-48A5-A57F-6CD96DFD6E58}" presName="sibTrans" presStyleCnt="0"/>
      <dgm:spPr/>
    </dgm:pt>
    <dgm:pt modelId="{9B0471A7-6E89-4FD4-BF76-C648F5585190}" type="pres">
      <dgm:prSet presAssocID="{12AE65AD-86AA-4147-B512-6C9A70BEFB04}" presName="node" presStyleLbl="node1" presStyleIdx="6" presStyleCnt="12">
        <dgm:presLayoutVars>
          <dgm:bulletEnabled val="1"/>
        </dgm:presLayoutVars>
      </dgm:prSet>
      <dgm:spPr/>
    </dgm:pt>
    <dgm:pt modelId="{DD224A87-C7CB-440C-A805-F11A5CEEC124}" type="pres">
      <dgm:prSet presAssocID="{DC5DB119-8763-4221-9890-65E406EC46E8}" presName="sibTrans" presStyleCnt="0"/>
      <dgm:spPr/>
    </dgm:pt>
    <dgm:pt modelId="{052EFF93-30CF-4F62-A5D6-D5F4EE4D3E9D}" type="pres">
      <dgm:prSet presAssocID="{F37CC8A2-5F7C-40E7-80F5-10DAC3D0594C}" presName="node" presStyleLbl="node1" presStyleIdx="7" presStyleCnt="12">
        <dgm:presLayoutVars>
          <dgm:bulletEnabled val="1"/>
        </dgm:presLayoutVars>
      </dgm:prSet>
      <dgm:spPr/>
    </dgm:pt>
    <dgm:pt modelId="{4A701EFB-B9E1-4381-B383-4DB1ACC356B6}" type="pres">
      <dgm:prSet presAssocID="{1B944092-4774-4AC6-806E-CAB4D6E85701}" presName="sibTrans" presStyleCnt="0"/>
      <dgm:spPr/>
    </dgm:pt>
    <dgm:pt modelId="{4E2BF3B0-9E3F-489F-931E-17B268DBF995}" type="pres">
      <dgm:prSet presAssocID="{A0E8CCED-7A83-4294-99E1-069D4ECE8D0D}" presName="node" presStyleLbl="node1" presStyleIdx="8" presStyleCnt="12">
        <dgm:presLayoutVars>
          <dgm:bulletEnabled val="1"/>
        </dgm:presLayoutVars>
      </dgm:prSet>
      <dgm:spPr/>
    </dgm:pt>
    <dgm:pt modelId="{E8B1A362-7B40-4FB4-AA93-D60214EC7920}" type="pres">
      <dgm:prSet presAssocID="{B69B1F56-CBC0-4C60-B294-3E2935159D62}" presName="sibTrans" presStyleCnt="0"/>
      <dgm:spPr/>
    </dgm:pt>
    <dgm:pt modelId="{71B0E482-D755-48F8-90FF-A7E8651C684E}" type="pres">
      <dgm:prSet presAssocID="{D9FA4998-F3E4-45A4-809F-50DCD4DA5EFD}" presName="node" presStyleLbl="node1" presStyleIdx="9" presStyleCnt="12">
        <dgm:presLayoutVars>
          <dgm:bulletEnabled val="1"/>
        </dgm:presLayoutVars>
      </dgm:prSet>
      <dgm:spPr/>
    </dgm:pt>
    <dgm:pt modelId="{92677D06-E9EE-4015-8988-05B5FBA0E29A}" type="pres">
      <dgm:prSet presAssocID="{819D5B30-72E4-472C-999E-A347504C4F41}" presName="sibTrans" presStyleCnt="0"/>
      <dgm:spPr/>
    </dgm:pt>
    <dgm:pt modelId="{78099E29-070A-43EC-A3DA-DE1E653481F0}" type="pres">
      <dgm:prSet presAssocID="{62CF42C4-ED64-4B2B-AF15-A33958B00BD4}" presName="node" presStyleLbl="node1" presStyleIdx="10" presStyleCnt="12">
        <dgm:presLayoutVars>
          <dgm:bulletEnabled val="1"/>
        </dgm:presLayoutVars>
      </dgm:prSet>
      <dgm:spPr/>
    </dgm:pt>
    <dgm:pt modelId="{79565DDE-07E5-46CE-B433-B94E9F4B09FE}" type="pres">
      <dgm:prSet presAssocID="{24375594-A490-4470-A33D-C489C4E03091}" presName="sibTrans" presStyleCnt="0"/>
      <dgm:spPr/>
    </dgm:pt>
    <dgm:pt modelId="{38CDE61D-6089-4D6C-8B6B-B13DE7B7C767}" type="pres">
      <dgm:prSet presAssocID="{939EF5A5-5D33-425D-B892-3D60E7339E99}" presName="node" presStyleLbl="node1" presStyleIdx="11" presStyleCnt="12">
        <dgm:presLayoutVars>
          <dgm:bulletEnabled val="1"/>
        </dgm:presLayoutVars>
      </dgm:prSet>
      <dgm:spPr/>
    </dgm:pt>
  </dgm:ptLst>
  <dgm:cxnLst>
    <dgm:cxn modelId="{F963A509-3548-4012-AD82-4837C3446FA4}" srcId="{380578D4-EBE2-4B3A-931B-EB03184D1812}" destId="{062517F7-3320-4D2F-B4E5-9A55ECE3A634}" srcOrd="0" destOrd="0" parTransId="{C48AF4C3-F2B5-4556-9368-47AB11DDF8FF}" sibTransId="{883BB514-37B6-4953-BBCA-E5E853E21EF3}"/>
    <dgm:cxn modelId="{5A0DCC0B-0BA0-4059-AB32-3C78FEEF0F35}" srcId="{380578D4-EBE2-4B3A-931B-EB03184D1812}" destId="{12AE65AD-86AA-4147-B512-6C9A70BEFB04}" srcOrd="6" destOrd="0" parTransId="{78AF7072-ACCD-4534-8463-AB4F2C0AFF7F}" sibTransId="{DC5DB119-8763-4221-9890-65E406EC46E8}"/>
    <dgm:cxn modelId="{C5C51027-9A7C-4482-BBA2-46A338C80557}" type="presOf" srcId="{55C8C235-3413-4A3B-857B-82AA133C0604}" destId="{300F9D05-5C79-4B33-B0F4-9601573D9516}" srcOrd="0" destOrd="0" presId="urn:microsoft.com/office/officeart/2005/8/layout/default"/>
    <dgm:cxn modelId="{A8BA862B-5207-4C27-8EEC-8559F1B07248}" srcId="{380578D4-EBE2-4B3A-931B-EB03184D1812}" destId="{D9FA4998-F3E4-45A4-809F-50DCD4DA5EFD}" srcOrd="9" destOrd="0" parTransId="{9B6185DC-5058-42E3-BED0-24B9DBC09778}" sibTransId="{819D5B30-72E4-472C-999E-A347504C4F41}"/>
    <dgm:cxn modelId="{25A95966-7EF6-4803-96BD-08954FAB5B17}" type="presOf" srcId="{D9FA4998-F3E4-45A4-809F-50DCD4DA5EFD}" destId="{71B0E482-D755-48F8-90FF-A7E8651C684E}" srcOrd="0" destOrd="0" presId="urn:microsoft.com/office/officeart/2005/8/layout/default"/>
    <dgm:cxn modelId="{6F22C048-D7AA-4615-85FC-CCF80915A955}" srcId="{380578D4-EBE2-4B3A-931B-EB03184D1812}" destId="{6045386D-ADBA-43A1-A751-4D2D723DDFF0}" srcOrd="2" destOrd="0" parTransId="{39EE0D1F-56E9-42AD-A252-2F5298B53FD7}" sibTransId="{322870E7-6DC5-4226-8BFE-0575204A42D9}"/>
    <dgm:cxn modelId="{31CDD777-3B6A-41E4-9810-85D4144EC267}" type="presOf" srcId="{380578D4-EBE2-4B3A-931B-EB03184D1812}" destId="{2B839E5A-E24C-411D-ACDE-443CAC815D76}" srcOrd="0" destOrd="0" presId="urn:microsoft.com/office/officeart/2005/8/layout/default"/>
    <dgm:cxn modelId="{A55FDB7A-B522-4DE7-B56E-DD6C6D6F512C}" type="presOf" srcId="{939EF5A5-5D33-425D-B892-3D60E7339E99}" destId="{38CDE61D-6089-4D6C-8B6B-B13DE7B7C767}" srcOrd="0" destOrd="0" presId="urn:microsoft.com/office/officeart/2005/8/layout/default"/>
    <dgm:cxn modelId="{ADA48C90-2562-4A75-A4F0-6CEFE3CCEA50}" srcId="{380578D4-EBE2-4B3A-931B-EB03184D1812}" destId="{3461C496-BFB5-40E4-B170-BD1EFE1C5394}" srcOrd="1" destOrd="0" parTransId="{5B2B6584-8774-4D0E-A2D4-9208B1DF2D0B}" sibTransId="{B2E7E742-7B2C-421E-9972-F1F3772B8F32}"/>
    <dgm:cxn modelId="{D2A28992-3F15-43B5-8FD0-93E6FD973EFB}" type="presOf" srcId="{62CF42C4-ED64-4B2B-AF15-A33958B00BD4}" destId="{78099E29-070A-43EC-A3DA-DE1E653481F0}" srcOrd="0" destOrd="0" presId="urn:microsoft.com/office/officeart/2005/8/layout/default"/>
    <dgm:cxn modelId="{86D42897-97C1-4CAE-BDA3-A7E1265D3636}" type="presOf" srcId="{1606D1D3-C484-4F7A-B468-AD943BDF87BB}" destId="{585A1B8B-243A-49BB-BE99-3D4C636F6068}" srcOrd="0" destOrd="0" presId="urn:microsoft.com/office/officeart/2005/8/layout/default"/>
    <dgm:cxn modelId="{B81FED9A-D110-49DB-847E-938540069DA2}" type="presOf" srcId="{C894E3C0-D953-4888-A9B2-9FF33BC06951}" destId="{2CF6530C-A433-4B4D-B483-02F4242A7E2A}" srcOrd="0" destOrd="0" presId="urn:microsoft.com/office/officeart/2005/8/layout/default"/>
    <dgm:cxn modelId="{E4AD209D-E853-4C8E-B477-FE7FBC737BD8}" type="presOf" srcId="{6045386D-ADBA-43A1-A751-4D2D723DDFF0}" destId="{3CF16650-1E1F-4D95-836E-E0CB36E69626}" srcOrd="0" destOrd="0" presId="urn:microsoft.com/office/officeart/2005/8/layout/default"/>
    <dgm:cxn modelId="{05D1A7B1-D70B-4AE9-ADC0-12FBAC64A166}" type="presOf" srcId="{F37CC8A2-5F7C-40E7-80F5-10DAC3D0594C}" destId="{052EFF93-30CF-4F62-A5D6-D5F4EE4D3E9D}" srcOrd="0" destOrd="0" presId="urn:microsoft.com/office/officeart/2005/8/layout/default"/>
    <dgm:cxn modelId="{ADB150BF-B773-48FA-8434-B966F0971571}" type="presOf" srcId="{12AE65AD-86AA-4147-B512-6C9A70BEFB04}" destId="{9B0471A7-6E89-4FD4-BF76-C648F5585190}" srcOrd="0" destOrd="0" presId="urn:microsoft.com/office/officeart/2005/8/layout/default"/>
    <dgm:cxn modelId="{ADCF66CA-123E-42BB-BB57-2F1AC20A0AA8}" srcId="{380578D4-EBE2-4B3A-931B-EB03184D1812}" destId="{C894E3C0-D953-4888-A9B2-9FF33BC06951}" srcOrd="5" destOrd="0" parTransId="{F28138BB-4AEC-4A68-8226-F4571421C5EE}" sibTransId="{198A8456-0E2F-48A5-A57F-6CD96DFD6E58}"/>
    <dgm:cxn modelId="{5F5EB0CC-DDF6-4425-B546-61C5C27E93A7}" srcId="{380578D4-EBE2-4B3A-931B-EB03184D1812}" destId="{A0E8CCED-7A83-4294-99E1-069D4ECE8D0D}" srcOrd="8" destOrd="0" parTransId="{5B570446-BE34-4D3B-B91B-5EEA3B073F50}" sibTransId="{B69B1F56-CBC0-4C60-B294-3E2935159D62}"/>
    <dgm:cxn modelId="{9BBA98CF-205C-4AB8-9031-3BEC720849EE}" type="presOf" srcId="{062517F7-3320-4D2F-B4E5-9A55ECE3A634}" destId="{3EB13062-DEC4-442E-A001-4FC2FB50FF31}" srcOrd="0" destOrd="0" presId="urn:microsoft.com/office/officeart/2005/8/layout/default"/>
    <dgm:cxn modelId="{9A161FD1-0CE1-4EF4-8C90-FA8F4967F7C5}" type="presOf" srcId="{3461C496-BFB5-40E4-B170-BD1EFE1C5394}" destId="{44173574-6E0C-41C2-9067-301E91DFDD80}" srcOrd="0" destOrd="0" presId="urn:microsoft.com/office/officeart/2005/8/layout/default"/>
    <dgm:cxn modelId="{C60BC4D4-3022-4B5D-A7BF-491140208989}" srcId="{380578D4-EBE2-4B3A-931B-EB03184D1812}" destId="{1606D1D3-C484-4F7A-B468-AD943BDF87BB}" srcOrd="4" destOrd="0" parTransId="{3CA3F2E7-1281-4DB7-B195-7E6CA326DF30}" sibTransId="{F93A6D70-8032-414B-AFB8-CAD2A7494584}"/>
    <dgm:cxn modelId="{F864E9D8-6AF0-4DE8-BCF6-26263B5E362E}" srcId="{380578D4-EBE2-4B3A-931B-EB03184D1812}" destId="{62CF42C4-ED64-4B2B-AF15-A33958B00BD4}" srcOrd="10" destOrd="0" parTransId="{A0CB889D-484F-43D7-8744-0F6B4811FE3E}" sibTransId="{24375594-A490-4470-A33D-C489C4E03091}"/>
    <dgm:cxn modelId="{4CC7D6E1-116F-49D7-AA3F-CA6902B3EDFB}" srcId="{380578D4-EBE2-4B3A-931B-EB03184D1812}" destId="{939EF5A5-5D33-425D-B892-3D60E7339E99}" srcOrd="11" destOrd="0" parTransId="{C64E8223-591F-4911-A917-B9F032DE2668}" sibTransId="{81C9811D-AF0F-43DE-BAC5-A1EE2A6F45A0}"/>
    <dgm:cxn modelId="{B191F2E3-FC82-4EBA-9CC8-C7FE1831D210}" type="presOf" srcId="{A0E8CCED-7A83-4294-99E1-069D4ECE8D0D}" destId="{4E2BF3B0-9E3F-489F-931E-17B268DBF995}" srcOrd="0" destOrd="0" presId="urn:microsoft.com/office/officeart/2005/8/layout/default"/>
    <dgm:cxn modelId="{15E7B3EC-4172-4FE8-A977-AAAAEF90333E}" srcId="{380578D4-EBE2-4B3A-931B-EB03184D1812}" destId="{55C8C235-3413-4A3B-857B-82AA133C0604}" srcOrd="3" destOrd="0" parTransId="{AAAA5DC1-379C-4EFE-BE45-CA23D874FA62}" sibTransId="{DDC9A9C0-7B57-4EEB-9C36-6438D22D1124}"/>
    <dgm:cxn modelId="{72EFB3EF-AAE2-431B-A099-62927B3710A9}" srcId="{380578D4-EBE2-4B3A-931B-EB03184D1812}" destId="{F37CC8A2-5F7C-40E7-80F5-10DAC3D0594C}" srcOrd="7" destOrd="0" parTransId="{B606FBE4-FBA6-4D72-ACC7-FF7D904388D4}" sibTransId="{1B944092-4774-4AC6-806E-CAB4D6E85701}"/>
    <dgm:cxn modelId="{1D4D8AD4-CBC3-4B7B-8ACA-4488490B0342}" type="presParOf" srcId="{2B839E5A-E24C-411D-ACDE-443CAC815D76}" destId="{3EB13062-DEC4-442E-A001-4FC2FB50FF31}" srcOrd="0" destOrd="0" presId="urn:microsoft.com/office/officeart/2005/8/layout/default"/>
    <dgm:cxn modelId="{79B03600-5D53-4E67-AF85-73B2E464FA49}" type="presParOf" srcId="{2B839E5A-E24C-411D-ACDE-443CAC815D76}" destId="{106D2987-5B6B-43F3-984F-CBC103945051}" srcOrd="1" destOrd="0" presId="urn:microsoft.com/office/officeart/2005/8/layout/default"/>
    <dgm:cxn modelId="{091421BC-19B2-4150-BE9E-65B7F99F725C}" type="presParOf" srcId="{2B839E5A-E24C-411D-ACDE-443CAC815D76}" destId="{44173574-6E0C-41C2-9067-301E91DFDD80}" srcOrd="2" destOrd="0" presId="urn:microsoft.com/office/officeart/2005/8/layout/default"/>
    <dgm:cxn modelId="{11B550EA-EB59-4E2A-8866-1266008F2A18}" type="presParOf" srcId="{2B839E5A-E24C-411D-ACDE-443CAC815D76}" destId="{A2476D32-B1FD-4FE0-9E3A-69C26A3DB8DA}" srcOrd="3" destOrd="0" presId="urn:microsoft.com/office/officeart/2005/8/layout/default"/>
    <dgm:cxn modelId="{2255B8B3-C95D-48B7-8A83-546CBBB5F79F}" type="presParOf" srcId="{2B839E5A-E24C-411D-ACDE-443CAC815D76}" destId="{3CF16650-1E1F-4D95-836E-E0CB36E69626}" srcOrd="4" destOrd="0" presId="urn:microsoft.com/office/officeart/2005/8/layout/default"/>
    <dgm:cxn modelId="{0053E6C1-18E8-4B21-9F91-C0B05E1990AD}" type="presParOf" srcId="{2B839E5A-E24C-411D-ACDE-443CAC815D76}" destId="{895C85EE-2D3B-4D91-9A03-B591AED7258E}" srcOrd="5" destOrd="0" presId="urn:microsoft.com/office/officeart/2005/8/layout/default"/>
    <dgm:cxn modelId="{0B84D1AF-02F0-414A-AB94-B30C7B564509}" type="presParOf" srcId="{2B839E5A-E24C-411D-ACDE-443CAC815D76}" destId="{300F9D05-5C79-4B33-B0F4-9601573D9516}" srcOrd="6" destOrd="0" presId="urn:microsoft.com/office/officeart/2005/8/layout/default"/>
    <dgm:cxn modelId="{B00BE5C6-4BC6-4984-8614-5E452810FCC8}" type="presParOf" srcId="{2B839E5A-E24C-411D-ACDE-443CAC815D76}" destId="{2EF08147-E262-41A6-98CF-C12FAC21AA19}" srcOrd="7" destOrd="0" presId="urn:microsoft.com/office/officeart/2005/8/layout/default"/>
    <dgm:cxn modelId="{2A8D2E63-9DE0-4500-A290-6ED66B6EBB74}" type="presParOf" srcId="{2B839E5A-E24C-411D-ACDE-443CAC815D76}" destId="{585A1B8B-243A-49BB-BE99-3D4C636F6068}" srcOrd="8" destOrd="0" presId="urn:microsoft.com/office/officeart/2005/8/layout/default"/>
    <dgm:cxn modelId="{803CE163-8362-464B-BABC-BAB2FB83E561}" type="presParOf" srcId="{2B839E5A-E24C-411D-ACDE-443CAC815D76}" destId="{662BE48F-5D51-4CB1-B0B9-5919E3EE9194}" srcOrd="9" destOrd="0" presId="urn:microsoft.com/office/officeart/2005/8/layout/default"/>
    <dgm:cxn modelId="{8233D0A5-E33D-4F9C-A3D4-CA40A7AB677C}" type="presParOf" srcId="{2B839E5A-E24C-411D-ACDE-443CAC815D76}" destId="{2CF6530C-A433-4B4D-B483-02F4242A7E2A}" srcOrd="10" destOrd="0" presId="urn:microsoft.com/office/officeart/2005/8/layout/default"/>
    <dgm:cxn modelId="{E5C88716-EAA4-4F60-A18B-DFEBCD49456F}" type="presParOf" srcId="{2B839E5A-E24C-411D-ACDE-443CAC815D76}" destId="{A50EF047-E485-45A5-B5E8-23A44D9C47D5}" srcOrd="11" destOrd="0" presId="urn:microsoft.com/office/officeart/2005/8/layout/default"/>
    <dgm:cxn modelId="{FF3B2D8B-D1F0-4277-9AED-F1A473F2E237}" type="presParOf" srcId="{2B839E5A-E24C-411D-ACDE-443CAC815D76}" destId="{9B0471A7-6E89-4FD4-BF76-C648F5585190}" srcOrd="12" destOrd="0" presId="urn:microsoft.com/office/officeart/2005/8/layout/default"/>
    <dgm:cxn modelId="{4F631227-4618-413A-BC30-A573AE077ACF}" type="presParOf" srcId="{2B839E5A-E24C-411D-ACDE-443CAC815D76}" destId="{DD224A87-C7CB-440C-A805-F11A5CEEC124}" srcOrd="13" destOrd="0" presId="urn:microsoft.com/office/officeart/2005/8/layout/default"/>
    <dgm:cxn modelId="{8AD4D7A3-8C4B-4A9A-B13C-7E24D39F277F}" type="presParOf" srcId="{2B839E5A-E24C-411D-ACDE-443CAC815D76}" destId="{052EFF93-30CF-4F62-A5D6-D5F4EE4D3E9D}" srcOrd="14" destOrd="0" presId="urn:microsoft.com/office/officeart/2005/8/layout/default"/>
    <dgm:cxn modelId="{02F3B27C-E20F-4537-A48D-9C77A5B14D7B}" type="presParOf" srcId="{2B839E5A-E24C-411D-ACDE-443CAC815D76}" destId="{4A701EFB-B9E1-4381-B383-4DB1ACC356B6}" srcOrd="15" destOrd="0" presId="urn:microsoft.com/office/officeart/2005/8/layout/default"/>
    <dgm:cxn modelId="{92E71109-8FEC-43FD-9ABE-1865EB1CA958}" type="presParOf" srcId="{2B839E5A-E24C-411D-ACDE-443CAC815D76}" destId="{4E2BF3B0-9E3F-489F-931E-17B268DBF995}" srcOrd="16" destOrd="0" presId="urn:microsoft.com/office/officeart/2005/8/layout/default"/>
    <dgm:cxn modelId="{4DE5450F-3B4E-4620-98AA-753FF2AB1805}" type="presParOf" srcId="{2B839E5A-E24C-411D-ACDE-443CAC815D76}" destId="{E8B1A362-7B40-4FB4-AA93-D60214EC7920}" srcOrd="17" destOrd="0" presId="urn:microsoft.com/office/officeart/2005/8/layout/default"/>
    <dgm:cxn modelId="{A0B7BDDA-DE90-4B88-ADC1-DC243DF0725D}" type="presParOf" srcId="{2B839E5A-E24C-411D-ACDE-443CAC815D76}" destId="{71B0E482-D755-48F8-90FF-A7E8651C684E}" srcOrd="18" destOrd="0" presId="urn:microsoft.com/office/officeart/2005/8/layout/default"/>
    <dgm:cxn modelId="{50026C00-0F81-475F-AEFA-3624D858C7A3}" type="presParOf" srcId="{2B839E5A-E24C-411D-ACDE-443CAC815D76}" destId="{92677D06-E9EE-4015-8988-05B5FBA0E29A}" srcOrd="19" destOrd="0" presId="urn:microsoft.com/office/officeart/2005/8/layout/default"/>
    <dgm:cxn modelId="{58C3C3DB-C078-49EE-96A2-EC6EDD03A4A7}" type="presParOf" srcId="{2B839E5A-E24C-411D-ACDE-443CAC815D76}" destId="{78099E29-070A-43EC-A3DA-DE1E653481F0}" srcOrd="20" destOrd="0" presId="urn:microsoft.com/office/officeart/2005/8/layout/default"/>
    <dgm:cxn modelId="{259F29EF-2CF2-4A49-9E4E-933623DB08C0}" type="presParOf" srcId="{2B839E5A-E24C-411D-ACDE-443CAC815D76}" destId="{79565DDE-07E5-46CE-B433-B94E9F4B09FE}" srcOrd="21" destOrd="0" presId="urn:microsoft.com/office/officeart/2005/8/layout/default"/>
    <dgm:cxn modelId="{29662A07-A6A2-4735-9D9F-960B531F45A1}" type="presParOf" srcId="{2B839E5A-E24C-411D-ACDE-443CAC815D76}" destId="{38CDE61D-6089-4D6C-8B6B-B13DE7B7C767}"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BC112-0AD7-4558-9C72-E47AF8D643C7}">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2D495C-4447-45DC-90B2-339659ACBECD}">
      <dsp:nvSpPr>
        <dsp:cNvPr id="0" name=""/>
        <dsp:cNvSpPr/>
      </dsp:nvSpPr>
      <dsp:spPr>
        <a:xfrm>
          <a:off x="0" y="0"/>
          <a:ext cx="210312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a:t>Case Summary</a:t>
          </a:r>
          <a:endParaRPr lang="en-US" sz="3300" kern="1200"/>
        </a:p>
      </dsp:txBody>
      <dsp:txXfrm>
        <a:off x="0" y="0"/>
        <a:ext cx="2103120" cy="4351338"/>
      </dsp:txXfrm>
    </dsp:sp>
    <dsp:sp modelId="{F37F9E58-2BA6-4690-AF29-6509686963B0}">
      <dsp:nvSpPr>
        <dsp:cNvPr id="0" name=""/>
        <dsp:cNvSpPr/>
      </dsp:nvSpPr>
      <dsp:spPr>
        <a:xfrm>
          <a:off x="2260854" y="22893"/>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Isaac is 4 years Old</a:t>
          </a:r>
          <a:endParaRPr lang="en-US" sz="1600" kern="1200"/>
        </a:p>
      </dsp:txBody>
      <dsp:txXfrm>
        <a:off x="2260854" y="22893"/>
        <a:ext cx="8254746" cy="457867"/>
      </dsp:txXfrm>
    </dsp:sp>
    <dsp:sp modelId="{D6B950E5-1F82-40A9-BAA2-1CB5DDEEFE2C}">
      <dsp:nvSpPr>
        <dsp:cNvPr id="0" name=""/>
        <dsp:cNvSpPr/>
      </dsp:nvSpPr>
      <dsp:spPr>
        <a:xfrm>
          <a:off x="2103120" y="480761"/>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9A2A0E-D380-4329-827B-2C3CA1723C22}">
      <dsp:nvSpPr>
        <dsp:cNvPr id="0" name=""/>
        <dsp:cNvSpPr/>
      </dsp:nvSpPr>
      <dsp:spPr>
        <a:xfrm>
          <a:off x="2260854" y="503654"/>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Lives with his single mother</a:t>
          </a:r>
          <a:endParaRPr lang="en-US" sz="1600" kern="1200"/>
        </a:p>
      </dsp:txBody>
      <dsp:txXfrm>
        <a:off x="2260854" y="503654"/>
        <a:ext cx="8254746" cy="457867"/>
      </dsp:txXfrm>
    </dsp:sp>
    <dsp:sp modelId="{08E736E1-8D5B-4D1F-9DAE-48C351A98685}">
      <dsp:nvSpPr>
        <dsp:cNvPr id="0" name=""/>
        <dsp:cNvSpPr/>
      </dsp:nvSpPr>
      <dsp:spPr>
        <a:xfrm>
          <a:off x="2103120" y="961522"/>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6A1D49-9C0C-401E-A23C-E47EE55BD1A9}">
      <dsp:nvSpPr>
        <dsp:cNvPr id="0" name=""/>
        <dsp:cNvSpPr/>
      </dsp:nvSpPr>
      <dsp:spPr>
        <a:xfrm>
          <a:off x="2260854" y="984415"/>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Mother experienced post-natal depression</a:t>
          </a:r>
          <a:endParaRPr lang="en-US" sz="1600" kern="1200"/>
        </a:p>
      </dsp:txBody>
      <dsp:txXfrm>
        <a:off x="2260854" y="984415"/>
        <a:ext cx="8254746" cy="457867"/>
      </dsp:txXfrm>
    </dsp:sp>
    <dsp:sp modelId="{D166BC9D-1B94-46B9-A8C2-26DEA1952809}">
      <dsp:nvSpPr>
        <dsp:cNvPr id="0" name=""/>
        <dsp:cNvSpPr/>
      </dsp:nvSpPr>
      <dsp:spPr>
        <a:xfrm>
          <a:off x="2103120" y="1442283"/>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4BA18B-D47B-44A9-BED7-9A25C594FFF1}">
      <dsp:nvSpPr>
        <dsp:cNvPr id="0" name=""/>
        <dsp:cNvSpPr/>
      </dsp:nvSpPr>
      <dsp:spPr>
        <a:xfrm>
          <a:off x="2260854" y="1465177"/>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Family recently experienced instability and changes in childcare since moving to London</a:t>
          </a:r>
          <a:endParaRPr lang="en-US" sz="1600" kern="1200"/>
        </a:p>
      </dsp:txBody>
      <dsp:txXfrm>
        <a:off x="2260854" y="1465177"/>
        <a:ext cx="8254746" cy="457867"/>
      </dsp:txXfrm>
    </dsp:sp>
    <dsp:sp modelId="{36B5AA29-9269-4439-A799-F6FD23FA20F5}">
      <dsp:nvSpPr>
        <dsp:cNvPr id="0" name=""/>
        <dsp:cNvSpPr/>
      </dsp:nvSpPr>
      <dsp:spPr>
        <a:xfrm>
          <a:off x="2103120" y="1923044"/>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671125-B226-48CE-87C7-D80B172E1444}">
      <dsp:nvSpPr>
        <dsp:cNvPr id="0" name=""/>
        <dsp:cNvSpPr/>
      </dsp:nvSpPr>
      <dsp:spPr>
        <a:xfrm>
          <a:off x="2260854" y="1945938"/>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Child displays clingy behaviour and distressed during separation from  mother </a:t>
          </a:r>
          <a:endParaRPr lang="en-US" sz="1600" kern="1200"/>
        </a:p>
      </dsp:txBody>
      <dsp:txXfrm>
        <a:off x="2260854" y="1945938"/>
        <a:ext cx="8254746" cy="457867"/>
      </dsp:txXfrm>
    </dsp:sp>
    <dsp:sp modelId="{E6F28CCC-3B41-4BFA-B0F7-E2D9D621CFF9}">
      <dsp:nvSpPr>
        <dsp:cNvPr id="0" name=""/>
        <dsp:cNvSpPr/>
      </dsp:nvSpPr>
      <dsp:spPr>
        <a:xfrm>
          <a:off x="2103120" y="2403806"/>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580E39-82AA-4212-84D2-FDAF99F717B0}">
      <dsp:nvSpPr>
        <dsp:cNvPr id="0" name=""/>
        <dsp:cNvSpPr/>
      </dsp:nvSpPr>
      <dsp:spPr>
        <a:xfrm>
          <a:off x="2260854" y="2426699"/>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Delayed language development</a:t>
          </a:r>
          <a:endParaRPr lang="en-US" sz="1600" kern="1200"/>
        </a:p>
      </dsp:txBody>
      <dsp:txXfrm>
        <a:off x="2260854" y="2426699"/>
        <a:ext cx="8254746" cy="457867"/>
      </dsp:txXfrm>
    </dsp:sp>
    <dsp:sp modelId="{EBCDC14A-3234-4859-A1DA-C4FE4E115EB2}">
      <dsp:nvSpPr>
        <dsp:cNvPr id="0" name=""/>
        <dsp:cNvSpPr/>
      </dsp:nvSpPr>
      <dsp:spPr>
        <a:xfrm>
          <a:off x="2103120" y="2884567"/>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09D17-8851-43B6-962E-E60ED18E3FF9}">
      <dsp:nvSpPr>
        <dsp:cNvPr id="0" name=""/>
        <dsp:cNvSpPr/>
      </dsp:nvSpPr>
      <dsp:spPr>
        <a:xfrm>
          <a:off x="2260854" y="2907460"/>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ptos Display" panose="02110004020202020204"/>
            </a:rPr>
            <a:t>Limited</a:t>
          </a:r>
          <a:r>
            <a:rPr lang="en-GB" sz="1600" kern="1200" dirty="0"/>
            <a:t> social support, </a:t>
          </a:r>
          <a:r>
            <a:rPr lang="en-GB" sz="1600" kern="1200" dirty="0">
              <a:latin typeface="Aptos Display" panose="02110004020202020204"/>
            </a:rPr>
            <a:t>withdraws from</a:t>
          </a:r>
          <a:r>
            <a:rPr lang="en-GB" sz="1600" kern="1200" dirty="0"/>
            <a:t> group activities</a:t>
          </a:r>
          <a:endParaRPr lang="en-US" sz="1600" kern="1200" dirty="0"/>
        </a:p>
      </dsp:txBody>
      <dsp:txXfrm>
        <a:off x="2260854" y="2907460"/>
        <a:ext cx="8254746" cy="457867"/>
      </dsp:txXfrm>
    </dsp:sp>
    <dsp:sp modelId="{D09AEE84-AA38-48B4-AE57-23C566354981}">
      <dsp:nvSpPr>
        <dsp:cNvPr id="0" name=""/>
        <dsp:cNvSpPr/>
      </dsp:nvSpPr>
      <dsp:spPr>
        <a:xfrm>
          <a:off x="2103120" y="3365328"/>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FECA11-9599-4395-9A6F-6D584BEB858D}">
      <dsp:nvSpPr>
        <dsp:cNvPr id="0" name=""/>
        <dsp:cNvSpPr/>
      </dsp:nvSpPr>
      <dsp:spPr>
        <a:xfrm>
          <a:off x="2260854" y="3388222"/>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ptos Display" panose="02110004020202020204"/>
          </a:endParaRPr>
        </a:p>
      </dsp:txBody>
      <dsp:txXfrm>
        <a:off x="2260854" y="3388222"/>
        <a:ext cx="8254746" cy="457867"/>
      </dsp:txXfrm>
    </dsp:sp>
    <dsp:sp modelId="{DA61D9CA-F46B-445B-9203-31C08FA48C34}">
      <dsp:nvSpPr>
        <dsp:cNvPr id="0" name=""/>
        <dsp:cNvSpPr/>
      </dsp:nvSpPr>
      <dsp:spPr>
        <a:xfrm>
          <a:off x="2103120" y="3846089"/>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7C8BE1-2FD6-4CBB-9099-52E2CBA2C9DA}">
      <dsp:nvSpPr>
        <dsp:cNvPr id="0" name=""/>
        <dsp:cNvSpPr/>
      </dsp:nvSpPr>
      <dsp:spPr>
        <a:xfrm>
          <a:off x="2260854" y="3868983"/>
          <a:ext cx="8254746" cy="45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ptos Display" panose="02110004020202020204"/>
            </a:rPr>
            <a:t>(Fearon and Roisman, 2017)</a:t>
          </a:r>
        </a:p>
      </dsp:txBody>
      <dsp:txXfrm>
        <a:off x="2260854" y="3868983"/>
        <a:ext cx="8254746" cy="457867"/>
      </dsp:txXfrm>
    </dsp:sp>
    <dsp:sp modelId="{076982F4-CA63-4A1F-8566-7E5C970DC5F3}">
      <dsp:nvSpPr>
        <dsp:cNvPr id="0" name=""/>
        <dsp:cNvSpPr/>
      </dsp:nvSpPr>
      <dsp:spPr>
        <a:xfrm>
          <a:off x="2103120" y="4326851"/>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06965-BEE3-4B56-A6A4-DEDFC010CC4E}">
      <dsp:nvSpPr>
        <dsp:cNvPr id="0" name=""/>
        <dsp:cNvSpPr/>
      </dsp:nvSpPr>
      <dsp:spPr>
        <a:xfrm>
          <a:off x="0" y="4361"/>
          <a:ext cx="6666833" cy="66881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Display" panose="02110004020202020204"/>
              <a:ea typeface="+mn-ea"/>
              <a:cs typeface="+mn-cs"/>
            </a:rPr>
            <a:t> </a:t>
          </a:r>
          <a:r>
            <a:rPr lang="en-GB" sz="1600" kern="1200">
              <a:solidFill>
                <a:srgbClr val="FFFFFF"/>
              </a:solidFill>
              <a:latin typeface="Aptos Display" panose="02110004020202020204"/>
              <a:ea typeface="+mn-ea"/>
              <a:cs typeface="+mn-cs"/>
            </a:rPr>
            <a:t>Linking</a:t>
          </a:r>
          <a:r>
            <a:rPr lang="en-GB" sz="1600" kern="1200">
              <a:solidFill>
                <a:srgbClr val="FFFFFF"/>
              </a:solidFill>
              <a:latin typeface="Aptos"/>
              <a:ea typeface="+mn-ea"/>
              <a:cs typeface="+mn-cs"/>
            </a:rPr>
            <a:t> Vygotsky's Sociocultural Theory</a:t>
          </a:r>
          <a:r>
            <a:rPr lang="en-GB" sz="1600" kern="1200" dirty="0">
              <a:solidFill>
                <a:srgbClr val="FFFFFF"/>
              </a:solidFill>
              <a:latin typeface="Aptos Display" panose="02110004020202020204"/>
              <a:ea typeface="+mn-ea"/>
              <a:cs typeface="+mn-cs"/>
            </a:rPr>
            <a:t>:</a:t>
          </a:r>
          <a:endParaRPr lang="en-US" sz="1600" kern="1200" dirty="0">
            <a:solidFill>
              <a:srgbClr val="FFFFFF"/>
            </a:solidFill>
            <a:latin typeface="Aptos" panose="02110004020202020204"/>
            <a:ea typeface="+mn-ea"/>
            <a:cs typeface="+mn-cs"/>
          </a:endParaRPr>
        </a:p>
      </dsp:txBody>
      <dsp:txXfrm>
        <a:off x="32649" y="37010"/>
        <a:ext cx="6601535" cy="603513"/>
      </dsp:txXfrm>
    </dsp:sp>
    <dsp:sp modelId="{B64A7920-B5D2-4CF9-81F1-5D34F6EB70D1}">
      <dsp:nvSpPr>
        <dsp:cNvPr id="0" name=""/>
        <dsp:cNvSpPr/>
      </dsp:nvSpPr>
      <dsp:spPr>
        <a:xfrm>
          <a:off x="0" y="686702"/>
          <a:ext cx="6666833" cy="668811"/>
        </a:xfrm>
        <a:prstGeom prst="round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latin typeface="Aptos" panose="02110004020202020204"/>
              <a:ea typeface="+mn-ea"/>
              <a:cs typeface="+mn-cs"/>
            </a:rPr>
            <a:t>Vygotsky believed children learn through:</a:t>
          </a:r>
          <a:endParaRPr lang="en-US" sz="1600" kern="1200">
            <a:solidFill>
              <a:srgbClr val="FFFFFF"/>
            </a:solidFill>
            <a:latin typeface="Aptos" panose="02110004020202020204"/>
            <a:ea typeface="+mn-ea"/>
            <a:cs typeface="+mn-cs"/>
          </a:endParaRPr>
        </a:p>
      </dsp:txBody>
      <dsp:txXfrm>
        <a:off x="32649" y="719351"/>
        <a:ext cx="6601535" cy="603513"/>
      </dsp:txXfrm>
    </dsp:sp>
    <dsp:sp modelId="{C1BA438F-4ABA-437C-A6FE-9CB47DDB0809}">
      <dsp:nvSpPr>
        <dsp:cNvPr id="0" name=""/>
        <dsp:cNvSpPr/>
      </dsp:nvSpPr>
      <dsp:spPr>
        <a:xfrm>
          <a:off x="0" y="1369043"/>
          <a:ext cx="6666833" cy="668811"/>
        </a:xfrm>
        <a:prstGeom prst="round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rgbClr val="FFFFFF"/>
              </a:solidFill>
              <a:latin typeface="Aptos" panose="02110004020202020204"/>
              <a:ea typeface="+mn-ea"/>
              <a:cs typeface="+mn-cs"/>
            </a:rPr>
            <a:t>Social interaction.</a:t>
          </a:r>
          <a:endParaRPr lang="en-US" sz="1600" kern="1200" dirty="0">
            <a:solidFill>
              <a:srgbClr val="FFFFFF"/>
            </a:solidFill>
            <a:latin typeface="Aptos" panose="02110004020202020204"/>
            <a:ea typeface="+mn-ea"/>
            <a:cs typeface="+mn-cs"/>
          </a:endParaRPr>
        </a:p>
      </dsp:txBody>
      <dsp:txXfrm>
        <a:off x="32649" y="1401692"/>
        <a:ext cx="6601535" cy="603513"/>
      </dsp:txXfrm>
    </dsp:sp>
    <dsp:sp modelId="{69CD0D3E-65EC-4C86-B8F8-BE557B2BA60D}">
      <dsp:nvSpPr>
        <dsp:cNvPr id="0" name=""/>
        <dsp:cNvSpPr/>
      </dsp:nvSpPr>
      <dsp:spPr>
        <a:xfrm>
          <a:off x="0" y="2051383"/>
          <a:ext cx="6666833" cy="668811"/>
        </a:xfrm>
        <a:prstGeom prst="round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latin typeface="Aptos" panose="02110004020202020204"/>
              <a:ea typeface="+mn-ea"/>
              <a:cs typeface="+mn-cs"/>
            </a:rPr>
            <a:t>Communication with adults</a:t>
          </a:r>
          <a:endParaRPr lang="en-US" sz="1600" kern="1200">
            <a:solidFill>
              <a:srgbClr val="FFFFFF"/>
            </a:solidFill>
            <a:latin typeface="Aptos" panose="02110004020202020204"/>
            <a:ea typeface="+mn-ea"/>
            <a:cs typeface="+mn-cs"/>
          </a:endParaRPr>
        </a:p>
      </dsp:txBody>
      <dsp:txXfrm>
        <a:off x="32649" y="2084032"/>
        <a:ext cx="6601535" cy="603513"/>
      </dsp:txXfrm>
    </dsp:sp>
    <dsp:sp modelId="{46D5DEAC-E152-4DF6-977F-45C08EFF6517}">
      <dsp:nvSpPr>
        <dsp:cNvPr id="0" name=""/>
        <dsp:cNvSpPr/>
      </dsp:nvSpPr>
      <dsp:spPr>
        <a:xfrm>
          <a:off x="0" y="2733724"/>
          <a:ext cx="6666833" cy="668811"/>
        </a:xfrm>
        <a:prstGeom prst="round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FFFFFF"/>
              </a:solidFill>
              <a:latin typeface="Aptos" panose="02110004020202020204"/>
              <a:ea typeface="+mn-ea"/>
              <a:cs typeface="+mn-cs"/>
            </a:rPr>
            <a:t>Learning through play</a:t>
          </a:r>
          <a:endParaRPr lang="en-US" sz="1600" kern="1200">
            <a:solidFill>
              <a:srgbClr val="FFFFFF"/>
            </a:solidFill>
            <a:latin typeface="Aptos" panose="02110004020202020204"/>
            <a:ea typeface="+mn-ea"/>
            <a:cs typeface="+mn-cs"/>
          </a:endParaRPr>
        </a:p>
      </dsp:txBody>
      <dsp:txXfrm>
        <a:off x="32649" y="2766373"/>
        <a:ext cx="6601535" cy="603513"/>
      </dsp:txXfrm>
    </dsp:sp>
    <dsp:sp modelId="{B11FC123-7BAC-49B6-85F6-2221BFAD4EC9}">
      <dsp:nvSpPr>
        <dsp:cNvPr id="0" name=""/>
        <dsp:cNvSpPr/>
      </dsp:nvSpPr>
      <dsp:spPr>
        <a:xfrm>
          <a:off x="0" y="3416065"/>
          <a:ext cx="6666833" cy="668811"/>
        </a:xfrm>
        <a:prstGeom prst="round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panose="02110004020202020204"/>
              <a:ea typeface="+mn-ea"/>
              <a:cs typeface="+mn-cs"/>
            </a:rPr>
            <a:t>Adult support and </a:t>
          </a:r>
          <a:r>
            <a:rPr lang="en-GB" sz="1600" kern="1200">
              <a:solidFill>
                <a:srgbClr val="FFFFFF"/>
              </a:solidFill>
              <a:latin typeface="Aptos" panose="02110004020202020204"/>
              <a:ea typeface="+mn-ea"/>
              <a:cs typeface="+mn-cs"/>
            </a:rPr>
            <a:t>scaffolding.</a:t>
          </a:r>
          <a:endParaRPr lang="en-US" sz="1600" kern="1200" dirty="0">
            <a:solidFill>
              <a:srgbClr val="FFFFFF"/>
            </a:solidFill>
            <a:latin typeface="Aptos" panose="02110004020202020204"/>
            <a:ea typeface="+mn-ea"/>
            <a:cs typeface="+mn-cs"/>
          </a:endParaRPr>
        </a:p>
      </dsp:txBody>
      <dsp:txXfrm>
        <a:off x="32649" y="3448714"/>
        <a:ext cx="6601535" cy="603513"/>
      </dsp:txXfrm>
    </dsp:sp>
    <dsp:sp modelId="{FA1993CA-A88D-4D3A-A883-2079BFF12FA3}">
      <dsp:nvSpPr>
        <dsp:cNvPr id="0" name=""/>
        <dsp:cNvSpPr/>
      </dsp:nvSpPr>
      <dsp:spPr>
        <a:xfrm>
          <a:off x="0" y="4098405"/>
          <a:ext cx="6666833" cy="668811"/>
        </a:xfrm>
        <a:prstGeom prst="round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kern="1200" dirty="0">
              <a:solidFill>
                <a:srgbClr val="FFFFFF"/>
              </a:solidFill>
              <a:latin typeface="Aptos" panose="02110004020202020204"/>
              <a:ea typeface="+mn-ea"/>
              <a:cs typeface="+mn-cs"/>
            </a:rPr>
            <a:t>Isaac's withdrawal may reduce opportunities for communication and language development.</a:t>
          </a:r>
        </a:p>
      </dsp:txBody>
      <dsp:txXfrm>
        <a:off x="32649" y="4131054"/>
        <a:ext cx="6601535" cy="603513"/>
      </dsp:txXfrm>
    </dsp:sp>
    <dsp:sp modelId="{3D6C0ABC-39DD-48A8-A403-0662587E522A}">
      <dsp:nvSpPr>
        <dsp:cNvPr id="0" name=""/>
        <dsp:cNvSpPr/>
      </dsp:nvSpPr>
      <dsp:spPr>
        <a:xfrm>
          <a:off x="0" y="4780746"/>
          <a:ext cx="6666833" cy="66881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b="0" kern="1200" dirty="0">
              <a:latin typeface="Aptos" panose="02110004020202020204"/>
              <a:ea typeface="+mn-ea"/>
              <a:cs typeface="+mn-cs"/>
            </a:rPr>
            <a:t>(Vygotsky, 1978)</a:t>
          </a:r>
          <a:endParaRPr lang="en-GB" sz="500" kern="1200" dirty="0"/>
        </a:p>
      </dsp:txBody>
      <dsp:txXfrm>
        <a:off x="32649" y="4813395"/>
        <a:ext cx="6601535" cy="6035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13062-DEC4-442E-A001-4FC2FB50FF31}">
      <dsp:nvSpPr>
        <dsp:cNvPr id="0" name=""/>
        <dsp:cNvSpPr/>
      </dsp:nvSpPr>
      <dsp:spPr>
        <a:xfrm>
          <a:off x="3080" y="289173"/>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Factors influencing Isaac's Development</a:t>
          </a:r>
          <a:endParaRPr lang="en-US" sz="1700" kern="1200"/>
        </a:p>
      </dsp:txBody>
      <dsp:txXfrm>
        <a:off x="3080" y="289173"/>
        <a:ext cx="2444055" cy="1466433"/>
      </dsp:txXfrm>
    </dsp:sp>
    <dsp:sp modelId="{44173574-6E0C-41C2-9067-301E91DFDD80}">
      <dsp:nvSpPr>
        <dsp:cNvPr id="0" name=""/>
        <dsp:cNvSpPr/>
      </dsp:nvSpPr>
      <dsp:spPr>
        <a:xfrm>
          <a:off x="2691541" y="289173"/>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Nature</a:t>
          </a:r>
          <a:endParaRPr lang="en-US" sz="1700" kern="1200"/>
        </a:p>
      </dsp:txBody>
      <dsp:txXfrm>
        <a:off x="2691541" y="289173"/>
        <a:ext cx="2444055" cy="1466433"/>
      </dsp:txXfrm>
    </dsp:sp>
    <dsp:sp modelId="{3CF16650-1E1F-4D95-836E-E0CB36E69626}">
      <dsp:nvSpPr>
        <dsp:cNvPr id="0" name=""/>
        <dsp:cNvSpPr/>
      </dsp:nvSpPr>
      <dsp:spPr>
        <a:xfrm>
          <a:off x="5380002" y="289173"/>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Temperament</a:t>
          </a:r>
          <a:endParaRPr lang="en-US" sz="1700" kern="1200"/>
        </a:p>
      </dsp:txBody>
      <dsp:txXfrm>
        <a:off x="5380002" y="289173"/>
        <a:ext cx="2444055" cy="1466433"/>
      </dsp:txXfrm>
    </dsp:sp>
    <dsp:sp modelId="{300F9D05-5C79-4B33-B0F4-9601573D9516}">
      <dsp:nvSpPr>
        <dsp:cNvPr id="0" name=""/>
        <dsp:cNvSpPr/>
      </dsp:nvSpPr>
      <dsp:spPr>
        <a:xfrm>
          <a:off x="8068463" y="289173"/>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Biological development </a:t>
          </a:r>
          <a:endParaRPr lang="en-US" sz="1700" kern="1200"/>
        </a:p>
      </dsp:txBody>
      <dsp:txXfrm>
        <a:off x="8068463" y="289173"/>
        <a:ext cx="2444055" cy="1466433"/>
      </dsp:txXfrm>
    </dsp:sp>
    <dsp:sp modelId="{585A1B8B-243A-49BB-BE99-3D4C636F6068}">
      <dsp:nvSpPr>
        <dsp:cNvPr id="0" name=""/>
        <dsp:cNvSpPr/>
      </dsp:nvSpPr>
      <dsp:spPr>
        <a:xfrm>
          <a:off x="3080" y="2000012"/>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ptos Display" panose="02110004020202020204"/>
            </a:rPr>
            <a:t>Individual</a:t>
          </a:r>
          <a:r>
            <a:rPr lang="en-GB" sz="1700" kern="1200" dirty="0"/>
            <a:t> differences</a:t>
          </a:r>
          <a:endParaRPr lang="en-US" sz="1700" kern="1200" dirty="0"/>
        </a:p>
      </dsp:txBody>
      <dsp:txXfrm>
        <a:off x="3080" y="2000012"/>
        <a:ext cx="2444055" cy="1466433"/>
      </dsp:txXfrm>
    </dsp:sp>
    <dsp:sp modelId="{2CF6530C-A433-4B4D-B483-02F4242A7E2A}">
      <dsp:nvSpPr>
        <dsp:cNvPr id="0" name=""/>
        <dsp:cNvSpPr/>
      </dsp:nvSpPr>
      <dsp:spPr>
        <a:xfrm>
          <a:off x="2691541" y="200001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Nurture</a:t>
          </a:r>
          <a:endParaRPr lang="en-US" sz="1700" kern="1200"/>
        </a:p>
      </dsp:txBody>
      <dsp:txXfrm>
        <a:off x="2691541" y="2000012"/>
        <a:ext cx="2444055" cy="1466433"/>
      </dsp:txXfrm>
    </dsp:sp>
    <dsp:sp modelId="{9B0471A7-6E89-4FD4-BF76-C648F5585190}">
      <dsp:nvSpPr>
        <dsp:cNvPr id="0" name=""/>
        <dsp:cNvSpPr/>
      </dsp:nvSpPr>
      <dsp:spPr>
        <a:xfrm>
          <a:off x="5380002" y="200001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Parenting experiences.</a:t>
          </a:r>
          <a:endParaRPr lang="en-US" sz="1700" kern="1200"/>
        </a:p>
      </dsp:txBody>
      <dsp:txXfrm>
        <a:off x="5380002" y="2000012"/>
        <a:ext cx="2444055" cy="1466433"/>
      </dsp:txXfrm>
    </dsp:sp>
    <dsp:sp modelId="{052EFF93-30CF-4F62-A5D6-D5F4EE4D3E9D}">
      <dsp:nvSpPr>
        <dsp:cNvPr id="0" name=""/>
        <dsp:cNvSpPr/>
      </dsp:nvSpPr>
      <dsp:spPr>
        <a:xfrm>
          <a:off x="8068463" y="200001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Relationships</a:t>
          </a:r>
          <a:endParaRPr lang="en-US" sz="1700" kern="1200"/>
        </a:p>
      </dsp:txBody>
      <dsp:txXfrm>
        <a:off x="8068463" y="2000012"/>
        <a:ext cx="2444055" cy="1466433"/>
      </dsp:txXfrm>
    </dsp:sp>
    <dsp:sp modelId="{4E2BF3B0-9E3F-489F-931E-17B268DBF995}">
      <dsp:nvSpPr>
        <dsp:cNvPr id="0" name=""/>
        <dsp:cNvSpPr/>
      </dsp:nvSpPr>
      <dsp:spPr>
        <a:xfrm>
          <a:off x="3080" y="3710851"/>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Social interactions</a:t>
          </a:r>
          <a:endParaRPr lang="en-US" sz="1700" kern="1200"/>
        </a:p>
      </dsp:txBody>
      <dsp:txXfrm>
        <a:off x="3080" y="3710851"/>
        <a:ext cx="2444055" cy="1466433"/>
      </dsp:txXfrm>
    </dsp:sp>
    <dsp:sp modelId="{71B0E482-D755-48F8-90FF-A7E8651C684E}">
      <dsp:nvSpPr>
        <dsp:cNvPr id="0" name=""/>
        <dsp:cNvSpPr/>
      </dsp:nvSpPr>
      <dsp:spPr>
        <a:xfrm>
          <a:off x="2691541" y="371085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Learning environment</a:t>
          </a:r>
          <a:r>
            <a:rPr lang="en-GB" sz="1700" kern="1200">
              <a:latin typeface="Aptos Display" panose="02110004020202020204"/>
            </a:rPr>
            <a:t>.</a:t>
          </a:r>
          <a:endParaRPr lang="en-US" sz="1700" kern="1200">
            <a:latin typeface="Aptos Display" panose="02110004020202020204"/>
          </a:endParaRPr>
        </a:p>
      </dsp:txBody>
      <dsp:txXfrm>
        <a:off x="2691541" y="3710851"/>
        <a:ext cx="2444055" cy="1466433"/>
      </dsp:txXfrm>
    </dsp:sp>
    <dsp:sp modelId="{78099E29-070A-43EC-A3DA-DE1E653481F0}">
      <dsp:nvSpPr>
        <dsp:cNvPr id="0" name=""/>
        <dsp:cNvSpPr/>
      </dsp:nvSpPr>
      <dsp:spPr>
        <a:xfrm>
          <a:off x="5380002" y="371085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endParaRPr lang="en-GB" sz="1700" kern="1200" dirty="0">
            <a:latin typeface="Aptos Display" panose="02110004020202020204"/>
          </a:endParaRPr>
        </a:p>
      </dsp:txBody>
      <dsp:txXfrm>
        <a:off x="5380002" y="3710851"/>
        <a:ext cx="2444055" cy="1466433"/>
      </dsp:txXfrm>
    </dsp:sp>
    <dsp:sp modelId="{38CDE61D-6089-4D6C-8B6B-B13DE7B7C767}">
      <dsp:nvSpPr>
        <dsp:cNvPr id="0" name=""/>
        <dsp:cNvSpPr/>
      </dsp:nvSpPr>
      <dsp:spPr>
        <a:xfrm>
          <a:off x="8068463" y="371085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ptos Display" panose="02110004020202020204"/>
            </a:rPr>
            <a:t>(</a:t>
          </a:r>
          <a:r>
            <a:rPr lang="en-GB" sz="1700" kern="1200" dirty="0">
              <a:latin typeface="Aptos Display" panose="02110004020202020204"/>
            </a:rPr>
            <a:t>Groh et al.,2017; Fearon and Roisman, 2017)</a:t>
          </a:r>
          <a:endParaRPr lang="en-US" sz="1700" kern="1200" dirty="0"/>
        </a:p>
      </dsp:txBody>
      <dsp:txXfrm>
        <a:off x="8068463" y="371085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0545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9772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2367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39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576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93165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5660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07734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3080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5466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5367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50372329"/>
      </p:ext>
    </p:extLst>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64" r:id="rId4"/>
    <p:sldLayoutId id="2147484065" r:id="rId5"/>
    <p:sldLayoutId id="2147484066" r:id="rId6"/>
    <p:sldLayoutId id="2147484067" r:id="rId7"/>
    <p:sldLayoutId id="2147484068" r:id="rId8"/>
    <p:sldLayoutId id="2147484069" r:id="rId9"/>
    <p:sldLayoutId id="2147484070" r:id="rId10"/>
    <p:sldLayoutId id="21474840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Isaac's Case Study</a:t>
            </a:r>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sz="half" idx="1"/>
          </p:nvPr>
        </p:nvSpPr>
        <p:spPr>
          <a:xfrm>
            <a:off x="640080" y="2872899"/>
            <a:ext cx="4243589" cy="3320668"/>
          </a:xfrm>
        </p:spPr>
        <p:txBody>
          <a:bodyPr vert="horz" lIns="91440" tIns="45720" rIns="91440" bIns="45720" rtlCol="0" anchor="t">
            <a:normAutofit/>
          </a:bodyPr>
          <a:lstStyle/>
          <a:p>
            <a:r>
              <a:rPr lang="en-US" sz="2200" dirty="0"/>
              <a:t>Name: Eniah </a:t>
            </a:r>
            <a:r>
              <a:rPr lang="en-US" sz="2200"/>
              <a:t>Nhika</a:t>
            </a:r>
          </a:p>
          <a:p>
            <a:r>
              <a:rPr lang="en-US" sz="2200" dirty="0"/>
              <a:t>Module: </a:t>
            </a:r>
            <a:r>
              <a:rPr lang="en-US" sz="2200"/>
              <a:t>Psychology</a:t>
            </a:r>
          </a:p>
          <a:p>
            <a:r>
              <a:rPr lang="en-US" sz="2200"/>
              <a:t>LCHS4010</a:t>
            </a:r>
            <a:endParaRPr lang="en-US" sz="2200" dirty="0"/>
          </a:p>
          <a:p>
            <a:r>
              <a:rPr lang="en-US" sz="2200"/>
              <a:t>Lecturer: Dr Helen Parson</a:t>
            </a:r>
          </a:p>
          <a:p>
            <a:r>
              <a:rPr lang="en-US" sz="2200"/>
              <a:t>22/06/2026</a:t>
            </a:r>
            <a:endParaRPr lang="en-US" sz="2200" dirty="0"/>
          </a:p>
          <a:p>
            <a:endParaRPr lang="en-US" sz="2200" dirty="0"/>
          </a:p>
        </p:txBody>
      </p:sp>
      <p:sp>
        <p:nvSpPr>
          <p:cNvPr id="19" name="Date Placeholder 4">
            <a:extLst>
              <a:ext uri="{FF2B5EF4-FFF2-40B4-BE49-F238E27FC236}">
                <a16:creationId xmlns:a16="http://schemas.microsoft.com/office/drawing/2014/main" id="{293B849B-9D61-F0BC-E4CF-7A086BAE313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7E231471-CB52-4472-88B9-20DF38E3521B}" type="datetime1">
              <a:rPr lang="en-US" smtClean="0">
                <a:solidFill>
                  <a:prstClr val="black">
                    <a:tint val="75000"/>
                  </a:prstClr>
                </a:solidFill>
                <a:latin typeface="Calibri" panose="020F0502020204030204"/>
              </a:rPr>
              <a:pPr>
                <a:spcAft>
                  <a:spcPts val="600"/>
                </a:spcAft>
                <a:defRPr/>
              </a:pPr>
              <a:t>6/21/2026</a:t>
            </a:fld>
            <a:endParaRPr lang="en-US">
              <a:solidFill>
                <a:prstClr val="black">
                  <a:tint val="75000"/>
                </a:prstClr>
              </a:solidFill>
              <a:latin typeface="Calibri" panose="020F0502020204030204"/>
            </a:endParaRPr>
          </a:p>
        </p:txBody>
      </p:sp>
      <p:pic>
        <p:nvPicPr>
          <p:cNvPr id="4" name="Picture 3">
            <a:extLst>
              <a:ext uri="{FF2B5EF4-FFF2-40B4-BE49-F238E27FC236}">
                <a16:creationId xmlns:a16="http://schemas.microsoft.com/office/drawing/2014/main" id="{51A5163F-CC28-FFA0-E7F3-379C58E9D63B}"/>
              </a:ext>
            </a:extLst>
          </p:cNvPr>
          <p:cNvPicPr>
            <a:picLocks noChangeAspect="1"/>
          </p:cNvPicPr>
          <p:nvPr/>
        </p:nvPicPr>
        <p:blipFill>
          <a:blip r:embed="rId2"/>
          <a:srcRect l="29036"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
        <p:nvSpPr>
          <p:cNvPr id="20" name="Footer Placeholder 5">
            <a:extLst>
              <a:ext uri="{FF2B5EF4-FFF2-40B4-BE49-F238E27FC236}">
                <a16:creationId xmlns:a16="http://schemas.microsoft.com/office/drawing/2014/main" id="{9B1C4C2D-5F7F-E07C-707B-4175FF839537}"/>
              </a:ext>
            </a:extLst>
          </p:cNvPr>
          <p:cNvSpPr>
            <a:spLocks noGrp="1"/>
          </p:cNvSpPr>
          <p:nvPr>
            <p:ph type="ftr" sz="quarter" idx="11"/>
          </p:nvPr>
        </p:nvSpPr>
        <p:spPr>
          <a:xfrm>
            <a:off x="6248400" y="6356350"/>
            <a:ext cx="4114800" cy="365125"/>
          </a:xfrm>
        </p:spPr>
        <p:txBody>
          <a:bodyPr vert="horz" lIns="91440" tIns="45720" rIns="91440" bIns="45720" rtlCol="0" anchor="ctr">
            <a:normAutofit/>
          </a:bodyPr>
          <a:lstStyle/>
          <a:p>
            <a:pPr algn="l">
              <a:lnSpc>
                <a:spcPct val="90000"/>
              </a:lnSpc>
              <a:spcAft>
                <a:spcPts val="600"/>
              </a:spcAft>
              <a:defRPr/>
            </a:pPr>
            <a:r>
              <a:rPr lang="en-US" sz="700" kern="1200">
                <a:solidFill>
                  <a:srgbClr val="FFFFFF"/>
                </a:solidFill>
                <a:latin typeface="Calibri" panose="020F0502020204030204"/>
                <a:ea typeface="+mn-ea"/>
                <a:cs typeface="+mn-cs"/>
              </a:rPr>
              <a:t>
              </a:t>
            </a:r>
          </a:p>
        </p:txBody>
      </p:sp>
      <p:sp>
        <p:nvSpPr>
          <p:cNvPr id="21" name="Slide Number Placeholder 6">
            <a:extLst>
              <a:ext uri="{FF2B5EF4-FFF2-40B4-BE49-F238E27FC236}">
                <a16:creationId xmlns:a16="http://schemas.microsoft.com/office/drawing/2014/main" id="{36C461BA-9C96-E652-D750-E75E7AFA668D}"/>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E30AF5A0-43BB-4336-8627-9123B9144D80}" type="slidenum">
              <a:rPr lang="en-US">
                <a:solidFill>
                  <a:srgbClr val="FFFFFF"/>
                </a:solidFill>
                <a:latin typeface="Calibri" panose="020F0502020204030204"/>
              </a:rPr>
              <a:pPr>
                <a:spcAft>
                  <a:spcPts val="600"/>
                </a:spcAft>
                <a:defRPr/>
              </a:pPr>
              <a:t>1</a:t>
            </a:fld>
            <a:endParaRPr lang="en-US">
              <a:solidFill>
                <a:srgbClr val="FFFFFF"/>
              </a:solidFill>
              <a:latin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B3F04-E877-BEE5-7D6A-B8113C84C83F}"/>
              </a:ext>
            </a:extLst>
          </p:cNvPr>
          <p:cNvSpPr>
            <a:spLocks noGrp="1"/>
          </p:cNvSpPr>
          <p:nvPr>
            <p:ph type="title"/>
          </p:nvPr>
        </p:nvSpPr>
        <p:spPr/>
        <p:txBody>
          <a:bodyPr/>
          <a:lstStyle/>
          <a:p>
            <a:r>
              <a:rPr lang="en-GB"/>
              <a:t>Introduction to Isaac's Case Study</a:t>
            </a:r>
          </a:p>
        </p:txBody>
      </p:sp>
      <p:graphicFrame>
        <p:nvGraphicFramePr>
          <p:cNvPr id="5" name="Content Placeholder 2">
            <a:extLst>
              <a:ext uri="{FF2B5EF4-FFF2-40B4-BE49-F238E27FC236}">
                <a16:creationId xmlns:a16="http://schemas.microsoft.com/office/drawing/2014/main" id="{EEDB8ECD-AE18-F25F-6B5C-0DCCADB030C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0517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4E9F29C-5404-8007-1006-388DD7DB1AA4}"/>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Bowlby's Attachment Theory</a:t>
            </a: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132019-A5EE-20BB-D345-9A7AAB6E666A}"/>
              </a:ext>
            </a:extLst>
          </p:cNvPr>
          <p:cNvSpPr>
            <a:spLocks noGrp="1"/>
          </p:cNvSpPr>
          <p:nvPr>
            <p:ph idx="1"/>
          </p:nvPr>
        </p:nvSpPr>
        <p:spPr>
          <a:xfrm>
            <a:off x="5001584" y="540048"/>
            <a:ext cx="5652097" cy="5641293"/>
          </a:xfrm>
        </p:spPr>
        <p:txBody>
          <a:bodyPr vert="horz" lIns="0" tIns="0" rIns="0" bIns="0" rtlCol="0" anchor="ctr">
            <a:normAutofit/>
          </a:bodyPr>
          <a:lstStyle/>
          <a:p>
            <a:pPr marL="0" indent="0">
              <a:buNone/>
            </a:pPr>
            <a:r>
              <a:rPr lang="en-GB" sz="1800" b="1">
                <a:solidFill>
                  <a:schemeClr val="tx2"/>
                </a:solidFill>
              </a:rPr>
              <a:t>Why  this theory:</a:t>
            </a:r>
          </a:p>
          <a:p>
            <a:r>
              <a:rPr lang="en-GB" sz="1800">
                <a:solidFill>
                  <a:schemeClr val="tx2"/>
                </a:solidFill>
              </a:rPr>
              <a:t>Children need a secure emotional attachment with primary caregiver</a:t>
            </a:r>
          </a:p>
          <a:p>
            <a:r>
              <a:rPr lang="en-GB" sz="1800">
                <a:solidFill>
                  <a:schemeClr val="tx2"/>
                </a:solidFill>
              </a:rPr>
              <a:t>Early relationships shape future development</a:t>
            </a:r>
          </a:p>
          <a:p>
            <a:r>
              <a:rPr lang="en-GB" sz="1800">
                <a:solidFill>
                  <a:schemeClr val="tx2"/>
                </a:solidFill>
              </a:rPr>
              <a:t>A secure attachment promote confidence and resilience </a:t>
            </a:r>
          </a:p>
          <a:p>
            <a:r>
              <a:rPr lang="en-GB" sz="1800">
                <a:solidFill>
                  <a:schemeClr val="tx2"/>
                </a:solidFill>
              </a:rPr>
              <a:t>Disrupted attachment can affect behaviour and well being</a:t>
            </a:r>
          </a:p>
          <a:p>
            <a:r>
              <a:rPr lang="en-GB" sz="1800" dirty="0">
                <a:solidFill>
                  <a:schemeClr val="tx2"/>
                </a:solidFill>
              </a:rPr>
              <a:t>Internal working model </a:t>
            </a:r>
            <a:r>
              <a:rPr lang="en-GB" sz="1800" dirty="0" err="1">
                <a:solidFill>
                  <a:schemeClr val="tx2"/>
                </a:solidFill>
              </a:rPr>
              <a:t>influencesf</a:t>
            </a:r>
            <a:r>
              <a:rPr lang="en-GB" sz="1800" dirty="0">
                <a:solidFill>
                  <a:schemeClr val="tx2"/>
                </a:solidFill>
              </a:rPr>
              <a:t> </a:t>
            </a:r>
            <a:r>
              <a:rPr lang="en-GB" sz="1800" dirty="0" err="1">
                <a:solidFill>
                  <a:schemeClr val="tx2"/>
                </a:solidFill>
              </a:rPr>
              <a:t>uture</a:t>
            </a:r>
            <a:r>
              <a:rPr lang="en-GB" sz="1800" dirty="0">
                <a:solidFill>
                  <a:schemeClr val="tx2"/>
                </a:solidFill>
              </a:rPr>
              <a:t> relationships</a:t>
            </a:r>
          </a:p>
          <a:p>
            <a:r>
              <a:rPr lang="en-GB" sz="1800">
                <a:solidFill>
                  <a:schemeClr val="tx2"/>
                </a:solidFill>
              </a:rPr>
              <a:t>Ainsworth's research supports Bowlby by demonstrating different attachment patterns through the Strange Situation procedure.</a:t>
            </a:r>
          </a:p>
          <a:p>
            <a:pPr marL="0" indent="0">
              <a:buNone/>
            </a:pPr>
            <a:r>
              <a:rPr lang="en-GB" sz="1800" dirty="0">
                <a:solidFill>
                  <a:schemeClr val="tx2"/>
                </a:solidFill>
              </a:rPr>
              <a:t>(Fearon and Roisman, 2017; </a:t>
            </a:r>
            <a:r>
              <a:rPr lang="en-GB" sz="1800">
                <a:solidFill>
                  <a:schemeClr val="tx2"/>
                </a:solidFill>
              </a:rPr>
              <a:t>Granqvist</a:t>
            </a:r>
            <a:r>
              <a:rPr lang="en-GB" sz="1800" dirty="0">
                <a:solidFill>
                  <a:schemeClr val="tx2"/>
                </a:solidFill>
              </a:rPr>
              <a:t> et al.,2017))</a:t>
            </a:r>
          </a:p>
          <a:p>
            <a:endParaRPr lang="en-GB" sz="1800">
              <a:solidFill>
                <a:schemeClr val="tx2"/>
              </a:solidFill>
            </a:endParaRPr>
          </a:p>
          <a:p>
            <a:endParaRPr lang="en-GB" sz="1800">
              <a:solidFill>
                <a:schemeClr val="tx2"/>
              </a:solidFill>
            </a:endParaRPr>
          </a:p>
          <a:p>
            <a:pPr marL="0" indent="0">
              <a:buNone/>
            </a:pPr>
            <a:endParaRPr lang="en-GB" sz="1800">
              <a:solidFill>
                <a:schemeClr val="tx2"/>
              </a:solidFill>
            </a:endParaRPr>
          </a:p>
        </p:txBody>
      </p:sp>
    </p:spTree>
    <p:extLst>
      <p:ext uri="{BB962C8B-B14F-4D97-AF65-F5344CB8AC3E}">
        <p14:creationId xmlns:p14="http://schemas.microsoft.com/office/powerpoint/2010/main" val="3868920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0BC8F3-73E8-FDED-A0B0-CA5165BB374D}"/>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Applying Bowlby's Theory to Isaac</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52915C9-376E-AE6B-3897-4CDD02955185}"/>
              </a:ext>
            </a:extLst>
          </p:cNvPr>
          <p:cNvSpPr>
            <a:spLocks noGrp="1"/>
          </p:cNvSpPr>
          <p:nvPr>
            <p:ph idx="1"/>
          </p:nvPr>
        </p:nvSpPr>
        <p:spPr>
          <a:xfrm>
            <a:off x="6297233" y="518400"/>
            <a:ext cx="4771607" cy="5837949"/>
          </a:xfrm>
        </p:spPr>
        <p:txBody>
          <a:bodyPr vert="horz" lIns="0" tIns="0" rIns="0" bIns="0" rtlCol="0" anchor="ctr">
            <a:normAutofit fontScale="77500" lnSpcReduction="20000"/>
          </a:bodyPr>
          <a:lstStyle/>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chemeClr val="tx1">
                  <a:alpha val="80000"/>
                </a:schemeClr>
              </a:solidFill>
            </a:endParaRPr>
          </a:p>
          <a:p>
            <a:endParaRPr lang="en-GB" sz="2000" dirty="0">
              <a:solidFill>
                <a:srgbClr val="000000">
                  <a:alpha val="80000"/>
                </a:srgbClr>
              </a:solidFill>
            </a:endParaRPr>
          </a:p>
          <a:p>
            <a:pPr marL="0" indent="0">
              <a:buNone/>
            </a:pPr>
            <a:r>
              <a:rPr lang="en-GB" sz="2000" b="1" u="sng">
                <a:solidFill>
                  <a:schemeClr val="tx1">
                    <a:alpha val="80000"/>
                  </a:schemeClr>
                </a:solidFill>
              </a:rPr>
              <a:t>Evidence from the Case Study</a:t>
            </a:r>
            <a:endParaRPr lang="en-GB" b="1" u="sng">
              <a:solidFill>
                <a:srgbClr val="000000">
                  <a:alpha val="80000"/>
                </a:srgbClr>
              </a:solidFill>
            </a:endParaRPr>
          </a:p>
          <a:p>
            <a:pPr marL="0" indent="0">
              <a:buNone/>
            </a:pPr>
            <a:endParaRPr lang="en-GB" sz="2000" b="1" u="sng" dirty="0">
              <a:solidFill>
                <a:srgbClr val="000000">
                  <a:alpha val="80000"/>
                </a:srgbClr>
              </a:solidFill>
            </a:endParaRPr>
          </a:p>
          <a:p>
            <a:pPr marL="0" indent="0">
              <a:buNone/>
            </a:pPr>
            <a:r>
              <a:rPr lang="en-GB" sz="2000" b="1" dirty="0" err="1">
                <a:solidFill>
                  <a:schemeClr val="tx1">
                    <a:alpha val="80000"/>
                  </a:schemeClr>
                </a:solidFill>
              </a:rPr>
              <a:t>Seperation</a:t>
            </a:r>
            <a:r>
              <a:rPr lang="en-GB" sz="2000" b="1" dirty="0">
                <a:solidFill>
                  <a:schemeClr val="tx1">
                    <a:alpha val="80000"/>
                  </a:schemeClr>
                </a:solidFill>
              </a:rPr>
              <a:t> Anxiety</a:t>
            </a:r>
          </a:p>
          <a:p>
            <a:r>
              <a:rPr lang="en-GB" sz="2000">
                <a:solidFill>
                  <a:schemeClr val="tx1">
                    <a:alpha val="80000"/>
                  </a:schemeClr>
                </a:solidFill>
              </a:rPr>
              <a:t>Distress when separated from mother</a:t>
            </a:r>
            <a:endParaRPr lang="en-GB" sz="2000">
              <a:solidFill>
                <a:srgbClr val="000000">
                  <a:alpha val="80000"/>
                </a:srgbClr>
              </a:solidFill>
            </a:endParaRPr>
          </a:p>
          <a:p>
            <a:pPr marL="0" indent="0">
              <a:buNone/>
            </a:pPr>
            <a:endParaRPr lang="en-GB" sz="2000" dirty="0">
              <a:solidFill>
                <a:schemeClr val="tx1">
                  <a:alpha val="80000"/>
                </a:schemeClr>
              </a:solidFill>
            </a:endParaRPr>
          </a:p>
          <a:p>
            <a:pPr marL="0" indent="0">
              <a:buNone/>
            </a:pPr>
            <a:r>
              <a:rPr lang="en-GB" sz="2000" b="1">
                <a:solidFill>
                  <a:schemeClr val="tx1">
                    <a:alpha val="80000"/>
                  </a:schemeClr>
                </a:solidFill>
              </a:rPr>
              <a:t>Clingy behaviour</a:t>
            </a:r>
          </a:p>
          <a:p>
            <a:r>
              <a:rPr lang="en-GB" sz="2000" dirty="0">
                <a:solidFill>
                  <a:schemeClr val="tx1">
                    <a:alpha val="80000"/>
                  </a:schemeClr>
                </a:solidFill>
              </a:rPr>
              <a:t>Seeking reassurance and </a:t>
            </a:r>
            <a:r>
              <a:rPr lang="en-GB" sz="2000">
                <a:solidFill>
                  <a:schemeClr val="tx1">
                    <a:alpha val="80000"/>
                  </a:schemeClr>
                </a:solidFill>
              </a:rPr>
              <a:t>security</a:t>
            </a:r>
            <a:endParaRPr lang="en-GB" sz="2000" dirty="0">
              <a:solidFill>
                <a:srgbClr val="000000">
                  <a:alpha val="80000"/>
                </a:srgbClr>
              </a:solidFill>
            </a:endParaRPr>
          </a:p>
          <a:p>
            <a:pPr marL="0" indent="0">
              <a:buNone/>
            </a:pPr>
            <a:endParaRPr lang="en-GB" sz="2000" dirty="0">
              <a:solidFill>
                <a:schemeClr val="tx1">
                  <a:alpha val="80000"/>
                </a:schemeClr>
              </a:solidFill>
            </a:endParaRPr>
          </a:p>
          <a:p>
            <a:pPr marL="0" indent="0">
              <a:buNone/>
            </a:pPr>
            <a:r>
              <a:rPr lang="en-GB" sz="2000" b="1">
                <a:solidFill>
                  <a:schemeClr val="tx1">
                    <a:alpha val="80000"/>
                  </a:schemeClr>
                </a:solidFill>
              </a:rPr>
              <a:t>Social Withdrawal</a:t>
            </a:r>
          </a:p>
          <a:p>
            <a:r>
              <a:rPr lang="en-GB" sz="2000">
                <a:solidFill>
                  <a:schemeClr val="tx1">
                    <a:alpha val="80000"/>
                  </a:schemeClr>
                </a:solidFill>
              </a:rPr>
              <a:t>Reluctancy to engage with peers.</a:t>
            </a:r>
            <a:endParaRPr lang="en-GB" sz="2000">
              <a:solidFill>
                <a:srgbClr val="000000">
                  <a:alpha val="80000"/>
                </a:srgbClr>
              </a:solidFill>
            </a:endParaRPr>
          </a:p>
          <a:p>
            <a:pPr marL="0" indent="0">
              <a:buNone/>
            </a:pPr>
            <a:endParaRPr lang="en-GB" sz="2000" dirty="0">
              <a:solidFill>
                <a:schemeClr val="tx1">
                  <a:alpha val="80000"/>
                </a:schemeClr>
              </a:solidFill>
            </a:endParaRPr>
          </a:p>
          <a:p>
            <a:pPr marL="0" indent="0">
              <a:buNone/>
            </a:pPr>
            <a:r>
              <a:rPr lang="en-GB" sz="2000" b="1">
                <a:solidFill>
                  <a:schemeClr val="tx1">
                    <a:alpha val="80000"/>
                  </a:schemeClr>
                </a:solidFill>
              </a:rPr>
              <a:t>Emotional Insecurity</a:t>
            </a:r>
          </a:p>
          <a:p>
            <a:pPr marL="342900" indent="-342900"/>
            <a:r>
              <a:rPr lang="en-GB" sz="2000" dirty="0">
                <a:solidFill>
                  <a:schemeClr val="tx1">
                    <a:alpha val="80000"/>
                  </a:schemeClr>
                </a:solidFill>
              </a:rPr>
              <a:t>Possible impact of disrupted early </a:t>
            </a:r>
            <a:r>
              <a:rPr lang="en-GB" sz="2000">
                <a:solidFill>
                  <a:schemeClr val="tx1">
                    <a:alpha val="80000"/>
                  </a:schemeClr>
                </a:solidFill>
              </a:rPr>
              <a:t>experiences</a:t>
            </a:r>
            <a:endParaRPr lang="en-GB" sz="2000" dirty="0">
              <a:solidFill>
                <a:srgbClr val="000000">
                  <a:alpha val="80000"/>
                </a:srgbClr>
              </a:solidFill>
            </a:endParaRPr>
          </a:p>
          <a:p>
            <a:pPr marL="342900" indent="-342900"/>
            <a:endParaRPr lang="en-GB" sz="2000" dirty="0">
              <a:solidFill>
                <a:schemeClr val="tx1">
                  <a:alpha val="80000"/>
                </a:schemeClr>
              </a:solidFill>
            </a:endParaRPr>
          </a:p>
          <a:p>
            <a:pPr marL="342900" indent="-342900"/>
            <a:r>
              <a:rPr lang="en-GB" sz="2000" dirty="0">
                <a:solidFill>
                  <a:schemeClr val="tx1">
                    <a:alpha val="80000"/>
                  </a:schemeClr>
                </a:solidFill>
              </a:rPr>
              <a:t>(Fearon and Roisman, 2017; </a:t>
            </a:r>
            <a:r>
              <a:rPr lang="en-GB" sz="2000">
                <a:solidFill>
                  <a:schemeClr val="tx1">
                    <a:alpha val="80000"/>
                  </a:schemeClr>
                </a:solidFill>
              </a:rPr>
              <a:t>Granqvist</a:t>
            </a:r>
            <a:r>
              <a:rPr lang="en-GB" sz="2000" dirty="0">
                <a:solidFill>
                  <a:schemeClr val="tx1">
                    <a:alpha val="80000"/>
                  </a:schemeClr>
                </a:solidFill>
              </a:rPr>
              <a:t> et al., 2017)</a:t>
            </a:r>
          </a:p>
          <a:p>
            <a:pPr marL="0" indent="0">
              <a:buNone/>
            </a:pPr>
            <a:endParaRPr lang="en-GB" sz="2000">
              <a:solidFill>
                <a:schemeClr val="tx1">
                  <a:alpha val="80000"/>
                </a:schemeClr>
              </a:solidFill>
            </a:endParaRPr>
          </a:p>
          <a:p>
            <a:pPr marL="0" indent="0">
              <a:buNone/>
            </a:pPr>
            <a:endParaRPr lang="en-GB" sz="2000">
              <a:solidFill>
                <a:srgbClr val="000000">
                  <a:alpha val="80000"/>
                </a:srgbClr>
              </a:solidFill>
            </a:endParaRPr>
          </a:p>
          <a:p>
            <a:pPr marL="0" indent="0">
              <a:buNone/>
            </a:pPr>
            <a:endParaRPr lang="en-GB" sz="2000">
              <a:solidFill>
                <a:srgbClr val="000000">
                  <a:alpha val="80000"/>
                </a:srgbClr>
              </a:solidFill>
            </a:endParaRPr>
          </a:p>
          <a:p>
            <a:pPr marL="0" indent="0">
              <a:buNone/>
            </a:pPr>
            <a:endParaRPr lang="en-GB" sz="2000" b="1">
              <a:solidFill>
                <a:srgbClr val="000000">
                  <a:alpha val="80000"/>
                </a:srgbClr>
              </a:solidFill>
            </a:endParaRPr>
          </a:p>
          <a:p>
            <a:pPr marL="0" indent="0">
              <a:buNone/>
            </a:pPr>
            <a:endParaRPr lang="en-GB" sz="2000" b="1">
              <a:solidFill>
                <a:srgbClr val="000000">
                  <a:alpha val="80000"/>
                </a:srgbClr>
              </a:solidFill>
            </a:endParaRPr>
          </a:p>
          <a:p>
            <a:pPr marL="0" indent="0">
              <a:buNone/>
            </a:pPr>
            <a:endParaRPr lang="en-GB" sz="2000">
              <a:solidFill>
                <a:schemeClr val="tx1">
                  <a:alpha val="80000"/>
                </a:schemeClr>
              </a:solidFill>
            </a:endParaRPr>
          </a:p>
          <a:p>
            <a:pPr marL="0" indent="0">
              <a:buNone/>
            </a:pPr>
            <a:endParaRPr lang="en-GB" sz="2000">
              <a:solidFill>
                <a:srgbClr val="000000">
                  <a:alpha val="80000"/>
                </a:srgbClr>
              </a:solidFill>
            </a:endParaRPr>
          </a:p>
          <a:p>
            <a:pPr marL="0" indent="0">
              <a:buNone/>
            </a:pPr>
            <a:endParaRPr lang="en-GB" sz="2000">
              <a:solidFill>
                <a:srgbClr val="000000">
                  <a:alpha val="80000"/>
                </a:srgbClr>
              </a:solidFill>
            </a:endParaRPr>
          </a:p>
          <a:p>
            <a:endParaRPr lang="en-GB" sz="2000">
              <a:solidFill>
                <a:srgbClr val="000000">
                  <a:alpha val="80000"/>
                </a:srgb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1817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D4B0F-05C9-4891-9ACF-CB75D9EC7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474AF-C990-1064-AD62-E5A313638D39}"/>
              </a:ext>
            </a:extLst>
          </p:cNvPr>
          <p:cNvSpPr>
            <a:spLocks noGrp="1"/>
          </p:cNvSpPr>
          <p:nvPr>
            <p:ph type="title"/>
          </p:nvPr>
        </p:nvSpPr>
        <p:spPr>
          <a:xfrm>
            <a:off x="5568696" y="643467"/>
            <a:ext cx="5782056" cy="5571066"/>
          </a:xfrm>
        </p:spPr>
        <p:txBody>
          <a:bodyPr anchor="ctr">
            <a:normAutofit/>
          </a:bodyPr>
          <a:lstStyle/>
          <a:p>
            <a:r>
              <a:rPr lang="en-GB" sz="5400"/>
              <a:t>The Impact of Maternal Mental Health</a:t>
            </a:r>
          </a:p>
        </p:txBody>
      </p:sp>
      <p:sp>
        <p:nvSpPr>
          <p:cNvPr id="10" name="Freeform: Shape 9">
            <a:extLst>
              <a:ext uri="{FF2B5EF4-FFF2-40B4-BE49-F238E27FC236}">
                <a16:creationId xmlns:a16="http://schemas.microsoft.com/office/drawing/2014/main" id="{7BE24C53-14CD-41D5-8FA6-4FBCF0A14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98897" cy="6858000"/>
          </a:xfrm>
          <a:custGeom>
            <a:avLst/>
            <a:gdLst>
              <a:gd name="connsiteX0" fmla="*/ 0 w 5098897"/>
              <a:gd name="connsiteY0" fmla="*/ 0 h 6858000"/>
              <a:gd name="connsiteX1" fmla="*/ 373710 w 5098897"/>
              <a:gd name="connsiteY1" fmla="*/ 0 h 6858000"/>
              <a:gd name="connsiteX2" fmla="*/ 1558456 w 5098897"/>
              <a:gd name="connsiteY2" fmla="*/ 0 h 6858000"/>
              <a:gd name="connsiteX3" fmla="*/ 5080755 w 5098897"/>
              <a:gd name="connsiteY3" fmla="*/ 0 h 6858000"/>
              <a:gd name="connsiteX4" fmla="*/ 5071148 w 5098897"/>
              <a:gd name="connsiteY4" fmla="*/ 94743 h 6858000"/>
              <a:gd name="connsiteX5" fmla="*/ 5076199 w 5098897"/>
              <a:gd name="connsiteY5" fmla="*/ 421478 h 6858000"/>
              <a:gd name="connsiteX6" fmla="*/ 5080133 w 5098897"/>
              <a:gd name="connsiteY6" fmla="*/ 811578 h 6858000"/>
              <a:gd name="connsiteX7" fmla="*/ 5060462 w 5098897"/>
              <a:gd name="connsiteY7" fmla="*/ 1112800 h 6858000"/>
              <a:gd name="connsiteX8" fmla="*/ 5088255 w 5098897"/>
              <a:gd name="connsiteY8" fmla="*/ 1795349 h 6858000"/>
              <a:gd name="connsiteX9" fmla="*/ 5086606 w 5098897"/>
              <a:gd name="connsiteY9" fmla="*/ 2325572 h 6858000"/>
              <a:gd name="connsiteX10" fmla="*/ 5077468 w 5098897"/>
              <a:gd name="connsiteY10" fmla="*/ 2782173 h 6858000"/>
              <a:gd name="connsiteX11" fmla="*/ 5082925 w 5098897"/>
              <a:gd name="connsiteY11" fmla="*/ 2983199 h 6858000"/>
              <a:gd name="connsiteX12" fmla="*/ 5069219 w 5098897"/>
              <a:gd name="connsiteY12" fmla="*/ 3528424 h 6858000"/>
              <a:gd name="connsiteX13" fmla="*/ 5079752 w 5098897"/>
              <a:gd name="connsiteY13" fmla="*/ 4333548 h 6858000"/>
              <a:gd name="connsiteX14" fmla="*/ 5078864 w 5098897"/>
              <a:gd name="connsiteY14" fmla="*/ 5023089 h 6858000"/>
              <a:gd name="connsiteX15" fmla="*/ 5083179 w 5098897"/>
              <a:gd name="connsiteY15" fmla="*/ 5248657 h 6858000"/>
              <a:gd name="connsiteX16" fmla="*/ 5083179 w 5098897"/>
              <a:gd name="connsiteY16" fmla="*/ 5462145 h 6858000"/>
              <a:gd name="connsiteX17" fmla="*/ 5045104 w 5098897"/>
              <a:gd name="connsiteY17" fmla="*/ 6116592 h 6858000"/>
              <a:gd name="connsiteX18" fmla="*/ 5060560 w 5098897"/>
              <a:gd name="connsiteY18" fmla="*/ 6703830 h 6858000"/>
              <a:gd name="connsiteX19" fmla="*/ 5078455 w 5098897"/>
              <a:gd name="connsiteY19" fmla="*/ 6858000 h 6858000"/>
              <a:gd name="connsiteX20" fmla="*/ 1558456 w 5098897"/>
              <a:gd name="connsiteY20" fmla="*/ 6858000 h 6858000"/>
              <a:gd name="connsiteX21" fmla="*/ 373710 w 5098897"/>
              <a:gd name="connsiteY21" fmla="*/ 6858000 h 6858000"/>
              <a:gd name="connsiteX22" fmla="*/ 0 w 5098897"/>
              <a:gd name="connsiteY2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98897" h="6858000">
                <a:moveTo>
                  <a:pt x="0" y="0"/>
                </a:moveTo>
                <a:lnTo>
                  <a:pt x="373710" y="0"/>
                </a:lnTo>
                <a:lnTo>
                  <a:pt x="1558456" y="0"/>
                </a:lnTo>
                <a:lnTo>
                  <a:pt x="5080755" y="0"/>
                </a:lnTo>
                <a:lnTo>
                  <a:pt x="5071148" y="94743"/>
                </a:lnTo>
                <a:cubicBezTo>
                  <a:pt x="5064301" y="203476"/>
                  <a:pt x="5068965" y="312476"/>
                  <a:pt x="5076199" y="421478"/>
                </a:cubicBezTo>
                <a:cubicBezTo>
                  <a:pt x="5087025" y="551239"/>
                  <a:pt x="5088345" y="681629"/>
                  <a:pt x="5080133" y="811578"/>
                </a:cubicBezTo>
                <a:cubicBezTo>
                  <a:pt x="5072138" y="911901"/>
                  <a:pt x="5063127" y="1012222"/>
                  <a:pt x="5060462" y="1112800"/>
                </a:cubicBezTo>
                <a:cubicBezTo>
                  <a:pt x="5054115" y="1341673"/>
                  <a:pt x="5073153" y="1568129"/>
                  <a:pt x="5088255" y="1795349"/>
                </a:cubicBezTo>
                <a:cubicBezTo>
                  <a:pt x="5099932" y="1972217"/>
                  <a:pt x="5105389" y="2148830"/>
                  <a:pt x="5086606" y="2325572"/>
                </a:cubicBezTo>
                <a:cubicBezTo>
                  <a:pt x="5070615" y="2477390"/>
                  <a:pt x="5062238" y="2629462"/>
                  <a:pt x="5077468" y="2782173"/>
                </a:cubicBezTo>
                <a:cubicBezTo>
                  <a:pt x="5084194" y="2848928"/>
                  <a:pt x="5091429" y="2916445"/>
                  <a:pt x="5082925" y="2983199"/>
                </a:cubicBezTo>
                <a:cubicBezTo>
                  <a:pt x="5059953" y="3164643"/>
                  <a:pt x="5063508" y="3346598"/>
                  <a:pt x="5069219" y="3528424"/>
                </a:cubicBezTo>
                <a:cubicBezTo>
                  <a:pt x="5077722" y="3796840"/>
                  <a:pt x="5091809" y="4064876"/>
                  <a:pt x="5079752" y="4333548"/>
                </a:cubicBezTo>
                <a:cubicBezTo>
                  <a:pt x="5069472" y="4563183"/>
                  <a:pt x="5086098" y="4793201"/>
                  <a:pt x="5078864" y="5023089"/>
                </a:cubicBezTo>
                <a:cubicBezTo>
                  <a:pt x="5076427" y="5098301"/>
                  <a:pt x="5077874" y="5173586"/>
                  <a:pt x="5083179" y="5248657"/>
                </a:cubicBezTo>
                <a:cubicBezTo>
                  <a:pt x="5089716" y="5319671"/>
                  <a:pt x="5089716" y="5391131"/>
                  <a:pt x="5083179" y="5462145"/>
                </a:cubicBezTo>
                <a:cubicBezTo>
                  <a:pt x="5058684" y="5679573"/>
                  <a:pt x="5048659" y="5898020"/>
                  <a:pt x="5045104" y="6116592"/>
                </a:cubicBezTo>
                <a:cubicBezTo>
                  <a:pt x="5041868" y="6312661"/>
                  <a:pt x="5043486" y="6508657"/>
                  <a:pt x="5060560" y="6703830"/>
                </a:cubicBezTo>
                <a:lnTo>
                  <a:pt x="5078455" y="6858000"/>
                </a:lnTo>
                <a:lnTo>
                  <a:pt x="1558456" y="6858000"/>
                </a:lnTo>
                <a:lnTo>
                  <a:pt x="37371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24AED0-90B4-184C-3FA4-3DB7FF51B1DE}"/>
              </a:ext>
            </a:extLst>
          </p:cNvPr>
          <p:cNvSpPr>
            <a:spLocks noGrp="1"/>
          </p:cNvSpPr>
          <p:nvPr>
            <p:ph idx="1"/>
          </p:nvPr>
        </p:nvSpPr>
        <p:spPr>
          <a:xfrm>
            <a:off x="841248" y="1029686"/>
            <a:ext cx="3840480" cy="5184847"/>
          </a:xfrm>
        </p:spPr>
        <p:txBody>
          <a:bodyPr vert="horz" lIns="0" tIns="0" rIns="0" bIns="0" rtlCol="0" anchor="ctr">
            <a:normAutofit fontScale="92500" lnSpcReduction="20000"/>
          </a:bodyPr>
          <a:lstStyle/>
          <a:p>
            <a:pPr marL="0" indent="0">
              <a:buNone/>
            </a:pPr>
            <a:r>
              <a:rPr lang="en-GB" sz="1700" b="1">
                <a:solidFill>
                  <a:srgbClr val="FFFFFF"/>
                </a:solidFill>
              </a:rPr>
              <a:t>Post-Natal Depression and Attachment</a:t>
            </a:r>
            <a:endParaRPr lang="en-US" sz="1700" b="1">
              <a:solidFill>
                <a:srgbClr val="FFFFFF"/>
              </a:solidFill>
            </a:endParaRPr>
          </a:p>
          <a:p>
            <a:r>
              <a:rPr lang="en-GB" sz="1700" dirty="0">
                <a:solidFill>
                  <a:srgbClr val="FFFFFF"/>
                </a:solidFill>
              </a:rPr>
              <a:t>Research suggests that parental mental health can </a:t>
            </a:r>
            <a:r>
              <a:rPr lang="en-GB" sz="1700" dirty="0" err="1">
                <a:solidFill>
                  <a:srgbClr val="FFFFFF"/>
                </a:solidFill>
              </a:rPr>
              <a:t>ifluence</a:t>
            </a:r>
            <a:r>
              <a:rPr lang="en-GB" sz="1700" dirty="0">
                <a:solidFill>
                  <a:srgbClr val="FFFFFF"/>
                </a:solidFill>
              </a:rPr>
              <a:t>:</a:t>
            </a:r>
          </a:p>
          <a:p>
            <a:r>
              <a:rPr lang="en-GB" sz="1700">
                <a:solidFill>
                  <a:srgbClr val="FFFFFF"/>
                </a:solidFill>
              </a:rPr>
              <a:t>Parent-child interactions</a:t>
            </a:r>
          </a:p>
          <a:p>
            <a:r>
              <a:rPr lang="en-GB" sz="1700">
                <a:solidFill>
                  <a:srgbClr val="FFFFFF"/>
                </a:solidFill>
              </a:rPr>
              <a:t>Emotional responsiveness.</a:t>
            </a:r>
          </a:p>
          <a:p>
            <a:r>
              <a:rPr lang="en-GB" sz="1700">
                <a:solidFill>
                  <a:srgbClr val="FFFFFF"/>
                </a:solidFill>
              </a:rPr>
              <a:t>Attachment formation.</a:t>
            </a:r>
          </a:p>
          <a:p>
            <a:r>
              <a:rPr lang="en-GB" sz="1700">
                <a:solidFill>
                  <a:srgbClr val="FFFFFF"/>
                </a:solidFill>
              </a:rPr>
              <a:t>Child emotional development.</a:t>
            </a:r>
          </a:p>
          <a:p>
            <a:pPr marL="0" indent="0">
              <a:buNone/>
            </a:pPr>
            <a:r>
              <a:rPr lang="en-GB" sz="1700">
                <a:solidFill>
                  <a:srgbClr val="FFFFFF"/>
                </a:solidFill>
              </a:rPr>
              <a:t>(Mountain, Cahill and Thorpe, 2017)</a:t>
            </a:r>
          </a:p>
          <a:p>
            <a:pPr marL="0" indent="0">
              <a:buNone/>
            </a:pPr>
            <a:r>
              <a:rPr lang="en-GB" sz="1700">
                <a:solidFill>
                  <a:srgbClr val="FFFFFF"/>
                </a:solidFill>
              </a:rPr>
              <a:t>(Fearon and Roisman, 2017)</a:t>
            </a:r>
            <a:endParaRPr lang="en-GB" sz="1700" dirty="0">
              <a:solidFill>
                <a:srgbClr val="FFFFFF"/>
              </a:solidFill>
            </a:endParaRPr>
          </a:p>
          <a:p>
            <a:endParaRPr lang="en-GB" sz="1700" dirty="0">
              <a:solidFill>
                <a:srgbClr val="FFFFFF"/>
              </a:solidFill>
            </a:endParaRPr>
          </a:p>
          <a:p>
            <a:pPr marL="0" indent="0">
              <a:buNone/>
            </a:pPr>
            <a:r>
              <a:rPr lang="en-GB" sz="1700" b="1">
                <a:solidFill>
                  <a:srgbClr val="FFFFFF"/>
                </a:solidFill>
              </a:rPr>
              <a:t>Evaluation</a:t>
            </a:r>
          </a:p>
          <a:p>
            <a:r>
              <a:rPr lang="en-GB" sz="1700">
                <a:solidFill>
                  <a:srgbClr val="FFFFFF"/>
                </a:solidFill>
              </a:rPr>
              <a:t>Evidence links post-natal depression with increased risk of insecure attachment</a:t>
            </a:r>
          </a:p>
          <a:p>
            <a:r>
              <a:rPr lang="en-GB" sz="1700">
                <a:solidFill>
                  <a:srgbClr val="FFFFFF"/>
                </a:solidFill>
              </a:rPr>
              <a:t>Not all children of parents with depression develop attachment difficulties</a:t>
            </a:r>
          </a:p>
          <a:p>
            <a:r>
              <a:rPr lang="en-GB" sz="1700">
                <a:solidFill>
                  <a:srgbClr val="FFFFFF"/>
                </a:solidFill>
              </a:rPr>
              <a:t>Individual experiences and support systems can influence outcomes</a:t>
            </a:r>
          </a:p>
          <a:p>
            <a:endParaRPr lang="en-GB" sz="1700">
              <a:solidFill>
                <a:srgbClr val="FFFFFF"/>
              </a:solidFill>
            </a:endParaRPr>
          </a:p>
        </p:txBody>
      </p:sp>
    </p:spTree>
    <p:extLst>
      <p:ext uri="{BB962C8B-B14F-4D97-AF65-F5344CB8AC3E}">
        <p14:creationId xmlns:p14="http://schemas.microsoft.com/office/powerpoint/2010/main" val="3040320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D797F-C5CB-E670-C076-DCA253EEB6C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Language Development and Vygotsky</a:t>
            </a:r>
          </a:p>
        </p:txBody>
      </p:sp>
      <p:graphicFrame>
        <p:nvGraphicFramePr>
          <p:cNvPr id="5" name="Content Placeholder 2">
            <a:extLst>
              <a:ext uri="{FF2B5EF4-FFF2-40B4-BE49-F238E27FC236}">
                <a16:creationId xmlns:a16="http://schemas.microsoft.com/office/drawing/2014/main" id="{73EB24A6-D5D2-11A0-67BB-AF885FD01281}"/>
              </a:ext>
            </a:extLst>
          </p:cNvPr>
          <p:cNvGraphicFramePr>
            <a:graphicFrameLocks noGrp="1"/>
          </p:cNvGraphicFramePr>
          <p:nvPr>
            <p:ph idx="1"/>
            <p:extLst>
              <p:ext uri="{D42A27DB-BD31-4B8C-83A1-F6EECF244321}">
                <p14:modId xmlns:p14="http://schemas.microsoft.com/office/powerpoint/2010/main" val="29916139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506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2892A40-74C7-8BC1-C317-43439D8605C4}"/>
              </a:ext>
            </a:extLst>
          </p:cNvPr>
          <p:cNvPicPr>
            <a:picLocks noChangeAspect="1"/>
          </p:cNvPicPr>
          <p:nvPr/>
        </p:nvPicPr>
        <p:blipFill>
          <a:blip r:embed="rId2">
            <a:duotone>
              <a:schemeClr val="bg2">
                <a:shade val="45000"/>
                <a:satMod val="135000"/>
              </a:schemeClr>
              <a:prstClr val="white"/>
            </a:duotone>
          </a:blip>
          <a:srcRect t="9090" r="11386" b="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99BB7-DDF1-EDA1-A6F8-C30CC5062E9D}"/>
              </a:ext>
            </a:extLst>
          </p:cNvPr>
          <p:cNvSpPr>
            <a:spLocks noGrp="1"/>
          </p:cNvSpPr>
          <p:nvPr>
            <p:ph type="title"/>
          </p:nvPr>
        </p:nvSpPr>
        <p:spPr>
          <a:xfrm>
            <a:off x="838200" y="365125"/>
            <a:ext cx="10515600" cy="1325563"/>
          </a:xfrm>
        </p:spPr>
        <p:txBody>
          <a:bodyPr>
            <a:normAutofit/>
          </a:bodyPr>
          <a:lstStyle/>
          <a:p>
            <a:r>
              <a:rPr lang="en-GB"/>
              <a:t>Nature and Nurture</a:t>
            </a:r>
          </a:p>
        </p:txBody>
      </p:sp>
      <p:graphicFrame>
        <p:nvGraphicFramePr>
          <p:cNvPr id="16" name="Content Placeholder 2">
            <a:extLst>
              <a:ext uri="{FF2B5EF4-FFF2-40B4-BE49-F238E27FC236}">
                <a16:creationId xmlns:a16="http://schemas.microsoft.com/office/drawing/2014/main" id="{E549A588-6F70-5885-4090-41B408F8E2DF}"/>
              </a:ext>
            </a:extLst>
          </p:cNvPr>
          <p:cNvGraphicFramePr>
            <a:graphicFrameLocks noGrp="1"/>
          </p:cNvGraphicFramePr>
          <p:nvPr>
            <p:ph idx="1"/>
            <p:extLst>
              <p:ext uri="{D42A27DB-BD31-4B8C-83A1-F6EECF244321}">
                <p14:modId xmlns:p14="http://schemas.microsoft.com/office/powerpoint/2010/main" val="1988462235"/>
              </p:ext>
            </p:extLst>
          </p:nvPr>
        </p:nvGraphicFramePr>
        <p:xfrm>
          <a:off x="838200" y="1026455"/>
          <a:ext cx="10515600" cy="5466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43005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50"/>
                                  </p:stCondLst>
                                  <p:childTnLst>
                                    <p:set>
                                      <p:cBhvr>
                                        <p:cTn id="6" dur="1" fill="hold">
                                          <p:stCondLst>
                                            <p:cond delay="249"/>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5647B-BA3E-4F80-FB0A-86894A86EE82}"/>
              </a:ext>
            </a:extLst>
          </p:cNvPr>
          <p:cNvSpPr>
            <a:spLocks noGrp="1"/>
          </p:cNvSpPr>
          <p:nvPr>
            <p:ph type="title"/>
          </p:nvPr>
        </p:nvSpPr>
        <p:spPr>
          <a:xfrm>
            <a:off x="761803" y="350196"/>
            <a:ext cx="4646904" cy="1624520"/>
          </a:xfrm>
        </p:spPr>
        <p:txBody>
          <a:bodyPr anchor="ctr">
            <a:normAutofit/>
          </a:bodyPr>
          <a:lstStyle/>
          <a:p>
            <a:r>
              <a:rPr lang="en-GB" sz="4000"/>
              <a:t>Support Strategies for Isaac</a:t>
            </a:r>
          </a:p>
        </p:txBody>
      </p:sp>
      <p:sp>
        <p:nvSpPr>
          <p:cNvPr id="3" name="Content Placeholder 2">
            <a:extLst>
              <a:ext uri="{FF2B5EF4-FFF2-40B4-BE49-F238E27FC236}">
                <a16:creationId xmlns:a16="http://schemas.microsoft.com/office/drawing/2014/main" id="{46A3899A-6B1E-DE7F-F76E-EC32309DCF93}"/>
              </a:ext>
            </a:extLst>
          </p:cNvPr>
          <p:cNvSpPr>
            <a:spLocks noGrp="1"/>
          </p:cNvSpPr>
          <p:nvPr>
            <p:ph idx="1"/>
          </p:nvPr>
        </p:nvSpPr>
        <p:spPr>
          <a:xfrm>
            <a:off x="761802" y="1855940"/>
            <a:ext cx="4646905" cy="4500409"/>
          </a:xfrm>
        </p:spPr>
        <p:txBody>
          <a:bodyPr vert="horz" lIns="0" tIns="0" rIns="0" bIns="0" rtlCol="0" anchor="ctr">
            <a:normAutofit fontScale="55000" lnSpcReduction="20000"/>
          </a:bodyPr>
          <a:lstStyle/>
          <a:p>
            <a:pPr marL="0" indent="0">
              <a:buNone/>
            </a:pPr>
            <a:r>
              <a:rPr lang="en-GB" sz="2000" b="1"/>
              <a:t>Attachment-Based Support</a:t>
            </a:r>
          </a:p>
          <a:p>
            <a:pPr marL="0" indent="0">
              <a:buNone/>
            </a:pPr>
            <a:endParaRPr lang="en-GB" sz="2000" b="1" dirty="0"/>
          </a:p>
          <a:p>
            <a:pPr marL="0" indent="0">
              <a:buNone/>
            </a:pPr>
            <a:r>
              <a:rPr lang="en-GB" sz="2000" b="1"/>
              <a:t>Consistent Key Person</a:t>
            </a:r>
          </a:p>
          <a:p>
            <a:pPr marL="0" indent="0">
              <a:buNone/>
            </a:pPr>
            <a:r>
              <a:rPr lang="en-GB" sz="2000"/>
              <a:t>Builds trust and security .</a:t>
            </a:r>
          </a:p>
          <a:p>
            <a:pPr marL="0" indent="0">
              <a:buNone/>
            </a:pPr>
            <a:r>
              <a:rPr lang="en-GB" sz="2000" dirty="0"/>
              <a:t>Example: Assign one </a:t>
            </a:r>
            <a:r>
              <a:rPr lang="en-GB" sz="2000"/>
              <a:t>practitioner</a:t>
            </a:r>
            <a:r>
              <a:rPr lang="en-GB" sz="2000" dirty="0"/>
              <a:t> to greet Isaac each morning and </a:t>
            </a:r>
            <a:r>
              <a:rPr lang="en-GB" sz="2000"/>
              <a:t>support transitions throughout</a:t>
            </a:r>
            <a:r>
              <a:rPr lang="en-GB" sz="2000" dirty="0"/>
              <a:t> the day.</a:t>
            </a:r>
          </a:p>
          <a:p>
            <a:pPr marL="0" indent="0">
              <a:buNone/>
            </a:pPr>
            <a:r>
              <a:rPr lang="en-GB" sz="2000" b="1"/>
              <a:t>Predictable Routines </a:t>
            </a:r>
          </a:p>
          <a:p>
            <a:pPr marL="0" indent="0">
              <a:buNone/>
            </a:pPr>
            <a:r>
              <a:rPr lang="en-GB" sz="2000"/>
              <a:t>Reduces anxiety</a:t>
            </a:r>
          </a:p>
          <a:p>
            <a:pPr marL="0" indent="0">
              <a:buNone/>
            </a:pPr>
            <a:r>
              <a:rPr lang="en-GB" sz="2000" dirty="0"/>
              <a:t>Example: use </a:t>
            </a:r>
            <a:r>
              <a:rPr lang="en-GB" sz="2000"/>
              <a:t>visual timetables and provide warnings before changes in activities.</a:t>
            </a:r>
            <a:endParaRPr lang="en-GB" sz="2000" dirty="0"/>
          </a:p>
          <a:p>
            <a:pPr marL="0" indent="0">
              <a:buNone/>
            </a:pPr>
            <a:r>
              <a:rPr lang="en-GB" sz="2000" b="1"/>
              <a:t>Emotional Literacy Activities</a:t>
            </a:r>
          </a:p>
          <a:p>
            <a:pPr marL="0" indent="0">
              <a:buNone/>
            </a:pPr>
            <a:r>
              <a:rPr lang="en-GB" sz="2000"/>
              <a:t>Support expression of feelings.</a:t>
            </a:r>
          </a:p>
          <a:p>
            <a:pPr marL="0" indent="0">
              <a:buNone/>
            </a:pPr>
            <a:r>
              <a:rPr lang="en-GB" sz="2000" dirty="0"/>
              <a:t>Example: Use emotions cards, storybooks about feelings and circle-time </a:t>
            </a:r>
            <a:r>
              <a:rPr lang="en-GB" sz="2000"/>
              <a:t>discussions.</a:t>
            </a:r>
            <a:endParaRPr lang="en-GB" sz="2000" dirty="0"/>
          </a:p>
          <a:p>
            <a:pPr marL="0" indent="0">
              <a:buNone/>
            </a:pPr>
            <a:r>
              <a:rPr lang="en-GB" sz="2000" b="1"/>
              <a:t>Positive Relationships</a:t>
            </a:r>
          </a:p>
          <a:p>
            <a:pPr marL="0" indent="0">
              <a:buNone/>
            </a:pPr>
            <a:r>
              <a:rPr lang="en-GB" sz="2000"/>
              <a:t>Encouraging confidence.</a:t>
            </a:r>
          </a:p>
          <a:p>
            <a:pPr marL="0" indent="0">
              <a:buNone/>
            </a:pPr>
            <a:r>
              <a:rPr lang="en-GB" sz="2000" dirty="0"/>
              <a:t>Example: Pair Isaac with a </a:t>
            </a:r>
            <a:r>
              <a:rPr lang="en-GB" sz="2000"/>
              <a:t>supportive</a:t>
            </a:r>
            <a:r>
              <a:rPr lang="en-GB" sz="2000" dirty="0"/>
              <a:t> peer during play and group activities</a:t>
            </a:r>
          </a:p>
          <a:p>
            <a:pPr marL="0" indent="0">
              <a:buNone/>
            </a:pPr>
            <a:endParaRPr lang="en-GB" sz="2000" dirty="0"/>
          </a:p>
          <a:p>
            <a:pPr marL="0" indent="0">
              <a:buNone/>
            </a:pPr>
            <a:r>
              <a:rPr lang="en-GB" sz="2000"/>
              <a:t>(Department for Education, 2024;Mountain, Cahill and Thorpe, 2017)</a:t>
            </a:r>
            <a:endParaRPr lang="en-GB" sz="2000" dirty="0"/>
          </a:p>
          <a:p>
            <a:pPr marL="0" indent="0">
              <a:buNone/>
            </a:pPr>
            <a:endParaRPr lang="en-GB" sz="2000"/>
          </a:p>
        </p:txBody>
      </p:sp>
      <p:pic>
        <p:nvPicPr>
          <p:cNvPr id="5" name="Picture 4" descr="Person holding a puzzle piece">
            <a:extLst>
              <a:ext uri="{FF2B5EF4-FFF2-40B4-BE49-F238E27FC236}">
                <a16:creationId xmlns:a16="http://schemas.microsoft.com/office/drawing/2014/main" id="{1E9E8153-0F2C-3CB3-6051-1E8A60406F3C}"/>
              </a:ext>
            </a:extLst>
          </p:cNvPr>
          <p:cNvPicPr>
            <a:picLocks noChangeAspect="1"/>
          </p:cNvPicPr>
          <p:nvPr/>
        </p:nvPicPr>
        <p:blipFill>
          <a:blip r:embed="rId2"/>
          <a:srcRect l="20020" r="19804" b="8"/>
          <a:stretch>
            <a:fillRect/>
          </a:stretch>
        </p:blipFill>
        <p:spPr>
          <a:xfrm>
            <a:off x="6096000" y="1"/>
            <a:ext cx="6102825" cy="6858000"/>
          </a:xfrm>
          <a:prstGeom prst="rect">
            <a:avLst/>
          </a:prstGeom>
        </p:spPr>
      </p:pic>
    </p:spTree>
    <p:extLst>
      <p:ext uri="{BB962C8B-B14F-4D97-AF65-F5344CB8AC3E}">
        <p14:creationId xmlns:p14="http://schemas.microsoft.com/office/powerpoint/2010/main" val="2192358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45B80-4164-258D-7477-D558E87FDF20}"/>
              </a:ext>
            </a:extLst>
          </p:cNvPr>
          <p:cNvSpPr>
            <a:spLocks noGrp="1"/>
          </p:cNvSpPr>
          <p:nvPr>
            <p:ph type="title"/>
          </p:nvPr>
        </p:nvSpPr>
        <p:spPr>
          <a:xfrm>
            <a:off x="761803" y="350196"/>
            <a:ext cx="4646904" cy="1624520"/>
          </a:xfrm>
        </p:spPr>
        <p:txBody>
          <a:bodyPr anchor="ctr">
            <a:normAutofit/>
          </a:bodyPr>
          <a:lstStyle/>
          <a:p>
            <a:r>
              <a:rPr lang="en-GB" sz="4000"/>
              <a:t>Supporting Language Development</a:t>
            </a:r>
          </a:p>
        </p:txBody>
      </p:sp>
      <p:sp>
        <p:nvSpPr>
          <p:cNvPr id="3" name="Content Placeholder 2">
            <a:extLst>
              <a:ext uri="{FF2B5EF4-FFF2-40B4-BE49-F238E27FC236}">
                <a16:creationId xmlns:a16="http://schemas.microsoft.com/office/drawing/2014/main" id="{F095D41B-14A4-4B07-4557-D642B8BEE02B}"/>
              </a:ext>
            </a:extLst>
          </p:cNvPr>
          <p:cNvSpPr>
            <a:spLocks noGrp="1"/>
          </p:cNvSpPr>
          <p:nvPr>
            <p:ph idx="1"/>
          </p:nvPr>
        </p:nvSpPr>
        <p:spPr>
          <a:xfrm>
            <a:off x="761802" y="2430048"/>
            <a:ext cx="4646905" cy="3926301"/>
          </a:xfrm>
        </p:spPr>
        <p:txBody>
          <a:bodyPr vert="horz" lIns="0" tIns="0" rIns="0" bIns="0" rtlCol="0" anchor="ctr">
            <a:normAutofit fontScale="85000" lnSpcReduction="20000"/>
          </a:bodyPr>
          <a:lstStyle/>
          <a:p>
            <a:pPr marL="0" indent="0">
              <a:buNone/>
            </a:pPr>
            <a:r>
              <a:rPr lang="en-GB" sz="1400" b="1"/>
              <a:t>Practical Strategies</a:t>
            </a:r>
            <a:endParaRPr lang="en-US" sz="1400" b="1"/>
          </a:p>
          <a:p>
            <a:r>
              <a:rPr lang="en-GB" sz="1400"/>
              <a:t>Small group activities.</a:t>
            </a:r>
            <a:endParaRPr lang="en-GB" sz="1400" dirty="0"/>
          </a:p>
          <a:p>
            <a:r>
              <a:rPr lang="en-GB" sz="1400"/>
              <a:t>Storytelling sessions.</a:t>
            </a:r>
            <a:endParaRPr lang="en-GB" sz="1400" dirty="0"/>
          </a:p>
          <a:p>
            <a:r>
              <a:rPr lang="en-GB" sz="1400"/>
              <a:t>Role play opportunities.</a:t>
            </a:r>
            <a:endParaRPr lang="en-GB" sz="1400" dirty="0"/>
          </a:p>
          <a:p>
            <a:r>
              <a:rPr lang="en-GB" sz="1400"/>
              <a:t>Adult modelling of language.</a:t>
            </a:r>
            <a:endParaRPr lang="en-GB" sz="1400" dirty="0"/>
          </a:p>
          <a:p>
            <a:r>
              <a:rPr lang="en-GB" sz="1400" dirty="0"/>
              <a:t>Scaffolding </a:t>
            </a:r>
            <a:r>
              <a:rPr lang="en-GB" sz="1400"/>
              <a:t>conversations</a:t>
            </a:r>
            <a:r>
              <a:rPr lang="en-GB" sz="1400" dirty="0"/>
              <a:t>.</a:t>
            </a:r>
          </a:p>
          <a:p>
            <a:r>
              <a:rPr lang="en-GB" sz="1400"/>
              <a:t>Peer interaction opportunities</a:t>
            </a:r>
          </a:p>
          <a:p>
            <a:pPr marL="0" indent="0">
              <a:buNone/>
            </a:pPr>
            <a:r>
              <a:rPr lang="en-GB" sz="1400" b="1"/>
              <a:t>Suggested Example of support</a:t>
            </a:r>
          </a:p>
          <a:p>
            <a:r>
              <a:rPr lang="en-GB" sz="1400" dirty="0"/>
              <a:t>Use picture cards and visual prompts to support </a:t>
            </a:r>
            <a:r>
              <a:rPr lang="en-GB" sz="1400"/>
              <a:t>understanding.</a:t>
            </a:r>
            <a:endParaRPr lang="en-GB" sz="1400" dirty="0"/>
          </a:p>
          <a:p>
            <a:r>
              <a:rPr lang="en-GB" sz="1400" dirty="0"/>
              <a:t>Read repetitive and </a:t>
            </a:r>
            <a:r>
              <a:rPr lang="en-GB" sz="1400"/>
              <a:t>predictable stories daily.</a:t>
            </a:r>
            <a:endParaRPr lang="en-GB" sz="1400" dirty="0"/>
          </a:p>
          <a:p>
            <a:r>
              <a:rPr lang="en-GB" sz="1400" dirty="0"/>
              <a:t>Encoura</a:t>
            </a:r>
            <a:r>
              <a:rPr lang="en-GB" sz="1400"/>
              <a:t>ge turn-taking games to develop communication skills.</a:t>
            </a:r>
            <a:endParaRPr lang="en-GB" sz="1400" dirty="0"/>
          </a:p>
          <a:p>
            <a:r>
              <a:rPr lang="en-GB" sz="1400" dirty="0"/>
              <a:t>Model and extend Isaac's  senten</a:t>
            </a:r>
            <a:r>
              <a:rPr lang="en-GB" sz="1400"/>
              <a:t>ce during play..</a:t>
            </a:r>
            <a:endParaRPr lang="en-GB" sz="1400" dirty="0"/>
          </a:p>
          <a:p>
            <a:r>
              <a:rPr lang="en-GB" sz="1400" dirty="0"/>
              <a:t>Refer to a Speech and </a:t>
            </a:r>
            <a:r>
              <a:rPr lang="en-GB" sz="1400"/>
              <a:t>Language</a:t>
            </a:r>
            <a:r>
              <a:rPr lang="en-GB" sz="1400" dirty="0"/>
              <a:t> Therapist if concerns persist.</a:t>
            </a:r>
          </a:p>
          <a:p>
            <a:endParaRPr lang="en-GB" sz="1400" dirty="0"/>
          </a:p>
          <a:p>
            <a:r>
              <a:rPr lang="en-GB" sz="1400"/>
              <a:t>(Department</a:t>
            </a:r>
            <a:r>
              <a:rPr lang="en-GB" sz="1400" dirty="0"/>
              <a:t> for Education, 2024; Whitbread and Coltman, 2016)</a:t>
            </a:r>
          </a:p>
          <a:p>
            <a:endParaRPr lang="en-GB" sz="1400" dirty="0"/>
          </a:p>
          <a:p>
            <a:endParaRPr lang="en-GB" sz="1400" dirty="0"/>
          </a:p>
        </p:txBody>
      </p:sp>
      <p:pic>
        <p:nvPicPr>
          <p:cNvPr id="5" name="Picture 4" descr="3D box skeletons">
            <a:extLst>
              <a:ext uri="{FF2B5EF4-FFF2-40B4-BE49-F238E27FC236}">
                <a16:creationId xmlns:a16="http://schemas.microsoft.com/office/drawing/2014/main" id="{304C0E67-3798-F668-6C86-37B881A0B3D7}"/>
              </a:ext>
            </a:extLst>
          </p:cNvPr>
          <p:cNvPicPr>
            <a:picLocks noChangeAspect="1"/>
          </p:cNvPicPr>
          <p:nvPr/>
        </p:nvPicPr>
        <p:blipFill>
          <a:blip r:embed="rId2"/>
          <a:srcRect l="23417" r="17270"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940920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562E69D-AF02-CBC1-9AFF-126C68E4A05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Critical Evaluation</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FB717F37-EAA8-C771-476A-5D5D9B72421F}"/>
              </a:ext>
            </a:extLst>
          </p:cNvPr>
          <p:cNvSpPr>
            <a:spLocks noGrp="1"/>
          </p:cNvSpPr>
          <p:nvPr>
            <p:ph idx="1"/>
          </p:nvPr>
        </p:nvSpPr>
        <p:spPr>
          <a:xfrm>
            <a:off x="6172200" y="804672"/>
            <a:ext cx="5221224" cy="5230368"/>
          </a:xfrm>
        </p:spPr>
        <p:txBody>
          <a:bodyPr vert="horz" lIns="0" tIns="0" rIns="0" bIns="0" rtlCol="0" anchor="ctr">
            <a:normAutofit lnSpcReduction="10000"/>
          </a:bodyPr>
          <a:lstStyle/>
          <a:p>
            <a:pPr marL="0" indent="0">
              <a:buNone/>
            </a:pPr>
            <a:r>
              <a:rPr lang="en-GB" sz="1800" b="1">
                <a:solidFill>
                  <a:schemeClr val="tx2"/>
                </a:solidFill>
              </a:rPr>
              <a:t>Strengths of Bowlby's Theory</a:t>
            </a:r>
            <a:endParaRPr lang="en-US" b="1">
              <a:solidFill>
                <a:schemeClr val="tx2"/>
              </a:solidFill>
            </a:endParaRPr>
          </a:p>
          <a:p>
            <a:r>
              <a:rPr lang="en-GB" sz="1800">
                <a:solidFill>
                  <a:schemeClr val="tx2"/>
                </a:solidFill>
              </a:rPr>
              <a:t>Explains emotional development effectively</a:t>
            </a:r>
          </a:p>
          <a:p>
            <a:r>
              <a:rPr lang="en-GB" sz="1800">
                <a:solidFill>
                  <a:schemeClr val="tx2"/>
                </a:solidFill>
              </a:rPr>
              <a:t>Widely used in early years practice.</a:t>
            </a:r>
          </a:p>
          <a:p>
            <a:r>
              <a:rPr lang="en-GB" sz="1800">
                <a:solidFill>
                  <a:schemeClr val="tx2"/>
                </a:solidFill>
              </a:rPr>
              <a:t>Supports attachment –based interventions</a:t>
            </a:r>
            <a:r>
              <a:rPr lang="en-GB" sz="1800" dirty="0">
                <a:solidFill>
                  <a:schemeClr val="tx2"/>
                </a:solidFill>
              </a:rPr>
              <a:t>.</a:t>
            </a:r>
          </a:p>
          <a:p>
            <a:r>
              <a:rPr lang="en-GB" sz="1800">
                <a:solidFill>
                  <a:schemeClr val="tx2"/>
                </a:solidFill>
              </a:rPr>
              <a:t>Highlights  importance of early relationships.</a:t>
            </a:r>
          </a:p>
          <a:p>
            <a:pPr marL="0" indent="0">
              <a:buNone/>
            </a:pPr>
            <a:r>
              <a:rPr lang="en-GB" sz="1800" b="1">
                <a:solidFill>
                  <a:schemeClr val="tx2"/>
                </a:solidFill>
              </a:rPr>
              <a:t>Limitations</a:t>
            </a:r>
          </a:p>
          <a:p>
            <a:r>
              <a:rPr lang="en-GB" sz="1800">
                <a:solidFill>
                  <a:schemeClr val="tx2"/>
                </a:solidFill>
              </a:rPr>
              <a:t>Focuses heavily on attachment relationships </a:t>
            </a:r>
          </a:p>
          <a:p>
            <a:r>
              <a:rPr lang="en-GB" sz="1800" dirty="0">
                <a:solidFill>
                  <a:schemeClr val="tx2"/>
                </a:solidFill>
              </a:rPr>
              <a:t>May </a:t>
            </a:r>
            <a:r>
              <a:rPr lang="en-GB" sz="1800">
                <a:solidFill>
                  <a:schemeClr val="tx2"/>
                </a:solidFill>
              </a:rPr>
              <a:t>underestimate</a:t>
            </a:r>
            <a:r>
              <a:rPr lang="en-GB" sz="1800" dirty="0">
                <a:solidFill>
                  <a:schemeClr val="tx2"/>
                </a:solidFill>
              </a:rPr>
              <a:t> biological and wider social influences.</a:t>
            </a:r>
          </a:p>
          <a:p>
            <a:r>
              <a:rPr lang="en-GB" sz="1800">
                <a:solidFill>
                  <a:schemeClr val="tx2"/>
                </a:solidFill>
              </a:rPr>
              <a:t>Evidence does not always demonstrate direct causation between early attachment and later outcomes.</a:t>
            </a:r>
          </a:p>
          <a:p>
            <a:r>
              <a:rPr lang="en-GB" sz="1800">
                <a:solidFill>
                  <a:schemeClr val="tx2"/>
                </a:solidFill>
              </a:rPr>
              <a:t>Other theories are needed to provide a holistic understanding.</a:t>
            </a:r>
          </a:p>
          <a:p>
            <a:r>
              <a:rPr lang="en-GB" sz="1800" dirty="0">
                <a:solidFill>
                  <a:schemeClr val="tx2"/>
                </a:solidFill>
              </a:rPr>
              <a:t>(Fearon and Roisman, 2017;Granqvist et al., 2017;Groh et al., 2017; Department for </a:t>
            </a:r>
            <a:r>
              <a:rPr lang="en-GB" sz="1800">
                <a:solidFill>
                  <a:schemeClr val="tx2"/>
                </a:solidFill>
              </a:rPr>
              <a:t>Education,2024)</a:t>
            </a:r>
            <a:endParaRPr lang="en-GB" sz="1800" dirty="0">
              <a:solidFill>
                <a:schemeClr val="tx2"/>
              </a:solidFill>
            </a:endParaRPr>
          </a:p>
        </p:txBody>
      </p:sp>
    </p:spTree>
    <p:extLst>
      <p:ext uri="{BB962C8B-B14F-4D97-AF65-F5344CB8AC3E}">
        <p14:creationId xmlns:p14="http://schemas.microsoft.com/office/powerpoint/2010/main" val="3208744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E8A69-092D-7002-35D0-F06325E97F8B}"/>
              </a:ext>
            </a:extLst>
          </p:cNvPr>
          <p:cNvSpPr>
            <a:spLocks noGrp="1"/>
          </p:cNvSpPr>
          <p:nvPr>
            <p:ph type="title"/>
          </p:nvPr>
        </p:nvSpPr>
        <p:spPr>
          <a:xfrm>
            <a:off x="1043631" y="809898"/>
            <a:ext cx="9942716" cy="1554480"/>
          </a:xfrm>
        </p:spPr>
        <p:txBody>
          <a:bodyPr anchor="ctr">
            <a:normAutofit/>
          </a:bodyPr>
          <a:lstStyle/>
          <a:p>
            <a:r>
              <a:rPr lang="en-GB" sz="4800" b="1"/>
              <a:t>Conclusion</a:t>
            </a:r>
          </a:p>
        </p:txBody>
      </p:sp>
      <p:sp>
        <p:nvSpPr>
          <p:cNvPr id="3" name="Content Placeholder 2">
            <a:extLst>
              <a:ext uri="{FF2B5EF4-FFF2-40B4-BE49-F238E27FC236}">
                <a16:creationId xmlns:a16="http://schemas.microsoft.com/office/drawing/2014/main" id="{2CEC386E-CFD7-1373-5DA4-2CAF3516D187}"/>
              </a:ext>
            </a:extLst>
          </p:cNvPr>
          <p:cNvSpPr>
            <a:spLocks noGrp="1"/>
          </p:cNvSpPr>
          <p:nvPr>
            <p:ph idx="1"/>
          </p:nvPr>
        </p:nvSpPr>
        <p:spPr>
          <a:xfrm>
            <a:off x="1045028" y="3017522"/>
            <a:ext cx="9941319" cy="3124658"/>
          </a:xfrm>
        </p:spPr>
        <p:txBody>
          <a:bodyPr vert="horz" lIns="0" tIns="0" rIns="0" bIns="0" rtlCol="0" anchor="ctr">
            <a:normAutofit/>
          </a:bodyPr>
          <a:lstStyle/>
          <a:p>
            <a:endParaRPr lang="en-GB" sz="1900"/>
          </a:p>
          <a:p>
            <a:r>
              <a:rPr lang="en-GB" sz="1900" dirty="0"/>
              <a:t>Bowlby's Attachment Theory provides a valuable explanation for Isaac's emotional difficulties and separation anxiety.  It helps explain how early relationships may influence emotional security, confidence and social behaviour.  However, the theory cannot conclusively explain all aspects of Isaac's development, and alternative explanations such as temperament, resilience, environmental influences must also be considered.  Vygotsky's Sociocultural Theory complements Bowlby's work by highlighting the importance of social interaction, communication and scaffolding in language development.   </a:t>
            </a:r>
            <a:r>
              <a:rPr lang="en-GB" sz="1900"/>
              <a:t>Nevertheless,</a:t>
            </a:r>
            <a:r>
              <a:rPr lang="en-GB" sz="1900" dirty="0"/>
              <a:t> Vygotsky may overlook biological influences on language acquisition and therefore cannot fully account for language delay in isolation.   Together, these theories provide useful but incomplete perspectives, and a holistic understanding of multiple interactive factors. </a:t>
            </a:r>
          </a:p>
          <a:p>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410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DBEB9-F66E-EBDE-8B65-9B8AD9CC73AA}"/>
              </a:ext>
            </a:extLst>
          </p:cNvPr>
          <p:cNvSpPr>
            <a:spLocks noGrp="1"/>
          </p:cNvSpPr>
          <p:nvPr>
            <p:ph type="title"/>
          </p:nvPr>
        </p:nvSpPr>
        <p:spPr/>
        <p:txBody>
          <a:bodyPr/>
          <a:lstStyle/>
          <a:p>
            <a:r>
              <a:rPr lang="en-GB"/>
              <a:t>REFERENCES (HARVARD STYLE)</a:t>
            </a:r>
          </a:p>
        </p:txBody>
      </p:sp>
      <p:sp>
        <p:nvSpPr>
          <p:cNvPr id="3" name="Content Placeholder 2">
            <a:extLst>
              <a:ext uri="{FF2B5EF4-FFF2-40B4-BE49-F238E27FC236}">
                <a16:creationId xmlns:a16="http://schemas.microsoft.com/office/drawing/2014/main" id="{05BD443E-7D58-E1C7-F6AF-A1DE05E1A88F}"/>
              </a:ext>
            </a:extLst>
          </p:cNvPr>
          <p:cNvSpPr>
            <a:spLocks noGrp="1"/>
          </p:cNvSpPr>
          <p:nvPr>
            <p:ph idx="1"/>
          </p:nvPr>
        </p:nvSpPr>
        <p:spPr>
          <a:xfrm>
            <a:off x="838200" y="1470721"/>
            <a:ext cx="10515600" cy="4706242"/>
          </a:xfrm>
        </p:spPr>
        <p:txBody>
          <a:bodyPr vert="horz" lIns="91440" tIns="45720" rIns="91440" bIns="45720" rtlCol="0" anchor="t">
            <a:normAutofit/>
          </a:bodyPr>
          <a:lstStyle/>
          <a:p>
            <a:r>
              <a:rPr lang="en-GB" sz="1400" dirty="0"/>
              <a:t>Bowlby , J. (1969) Attachment and Loss: Volume 1. </a:t>
            </a:r>
            <a:r>
              <a:rPr lang="en-GB" sz="1400"/>
              <a:t>Attachment. London: Hogarth Press</a:t>
            </a:r>
          </a:p>
          <a:p>
            <a:endParaRPr lang="en-GB" sz="1400" dirty="0"/>
          </a:p>
          <a:p>
            <a:r>
              <a:rPr lang="en-GB" sz="1400" dirty="0"/>
              <a:t>Feron, R.M.P. and  Roisman, G.I. (2017) 'Attachment theory: progress future directions',  Current Opinio</a:t>
            </a:r>
            <a:r>
              <a:rPr lang="en-GB" sz="1400"/>
              <a:t>n in Psychology, 15,pp.131-136.</a:t>
            </a:r>
          </a:p>
          <a:p>
            <a:endParaRPr lang="en-GB" sz="1400" dirty="0"/>
          </a:p>
          <a:p>
            <a:r>
              <a:rPr lang="en-GB" sz="1400" dirty="0"/>
              <a:t>Murray, L., Halligan, SL. and Cooper, ap.aj.(2-10) 'Effects of postnatal depression on mother-infant interactions and child development', in Bremner, G. and Wachs, T.D. (eds.) The Wiley-Blackwell Handbook of Infant Development .2nd. Oxford: Wiley-Blacknwell,pp.192-220.</a:t>
            </a:r>
          </a:p>
          <a:p>
            <a:endParaRPr lang="en-GB" sz="1400" dirty="0"/>
          </a:p>
          <a:p>
            <a:r>
              <a:rPr lang="en-GB" sz="1400" dirty="0"/>
              <a:t>Mountain, G., Cahill, J. and Thorpe, H. (2017) 'Sensory </a:t>
            </a:r>
            <a:r>
              <a:rPr lang="en-GB" sz="1400" err="1"/>
              <a:t>processin</a:t>
            </a:r>
            <a:r>
              <a:rPr lang="en-GB" sz="1400" dirty="0"/>
              <a:t>g and parent-child attachment in the contex</a:t>
            </a:r>
            <a:r>
              <a:rPr lang="en-GB" sz="1400"/>
              <a:t>t of postnatal depression', Journal of Reproductive and Infant Psychology, 35(4), pp. 346-357.</a:t>
            </a:r>
            <a:endParaRPr lang="en-GB" sz="1400" dirty="0"/>
          </a:p>
          <a:p>
            <a:pPr marL="0" indent="0">
              <a:buNone/>
            </a:pPr>
            <a:endParaRPr lang="en-GB" sz="1400" dirty="0"/>
          </a:p>
          <a:p>
            <a:r>
              <a:rPr lang="en-GB" sz="1400" dirty="0"/>
              <a:t>Tamis-</a:t>
            </a:r>
            <a:r>
              <a:rPr lang="en-GB" sz="1400" err="1"/>
              <a:t>LeMonda</a:t>
            </a:r>
            <a:r>
              <a:rPr lang="en-GB" sz="1400" dirty="0"/>
              <a:t>, C.S., </a:t>
            </a:r>
            <a:r>
              <a:rPr lang="en-GB" sz="1400" err="1"/>
              <a:t>Kuchirko</a:t>
            </a:r>
            <a:r>
              <a:rPr lang="en-GB" sz="1400" dirty="0"/>
              <a:t>, Y. and Song, L (2014)'Why is infant language learning facilitated by parental responsiveness?', Current Directions in </a:t>
            </a:r>
            <a:r>
              <a:rPr lang="en-GB" sz="1400"/>
              <a:t>Psychological</a:t>
            </a:r>
            <a:r>
              <a:rPr lang="en-GB" sz="1400" dirty="0"/>
              <a:t> Science, 23(2),pp.121-126.</a:t>
            </a:r>
          </a:p>
          <a:p>
            <a:endParaRPr lang="en-GB" sz="1400" dirty="0"/>
          </a:p>
          <a:p>
            <a:r>
              <a:rPr lang="en-GB" sz="1400" dirty="0"/>
              <a:t>Viygotsky:. L.S. (1978) Mind in Society:  The Development of Higher </a:t>
            </a:r>
            <a:r>
              <a:rPr lang="en-GB" sz="1400"/>
              <a:t>Psychological Processes. Cambridge, MA: Havard University Press.</a:t>
            </a:r>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22474431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Isaac's Case Study</vt:lpstr>
      <vt:lpstr>Introduction to Isaac's Case Study</vt:lpstr>
      <vt:lpstr>Bowlby's Attachment Theory</vt:lpstr>
      <vt:lpstr>Applying Bowlby's Theory to Isaac</vt:lpstr>
      <vt:lpstr>The Impact of Maternal Mental Health</vt:lpstr>
      <vt:lpstr>Language Development and Vygotsky</vt:lpstr>
      <vt:lpstr>Nature and Nurture</vt:lpstr>
      <vt:lpstr>Support Strategies for Isaac</vt:lpstr>
      <vt:lpstr>Supporting Language Development</vt:lpstr>
      <vt:lpstr>Critical Evaluation </vt:lpstr>
      <vt:lpstr>Conclusion</vt:lpstr>
      <vt:lpstr>REFERENCES (HARVARD STYLE)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607</cp:revision>
  <dcterms:created xsi:type="dcterms:W3CDTF">2026-06-15T11:48:33Z</dcterms:created>
  <dcterms:modified xsi:type="dcterms:W3CDTF">2026-06-21T21:50:46Z</dcterms:modified>
</cp:coreProperties>
</file>