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6" r:id="rId3"/>
    <p:sldId id="257" r:id="rId4"/>
    <p:sldId id="258" r:id="rId5"/>
    <p:sldId id="259" r:id="rId6"/>
    <p:sldId id="260" r:id="rId7"/>
    <p:sldId id="262" r:id="rId8"/>
    <p:sldId id="263" r:id="rId9"/>
    <p:sldId id="264" r:id="rId10"/>
    <p:sldId id="265"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5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50A109A-E68C-41F6-AA62-6ECD93EEF96E}"/>
              </a:ext>
            </a:extLst>
          </p:cNvPr>
          <p:cNvGrpSpPr/>
          <p:nvPr/>
        </p:nvGrpSpPr>
        <p:grpSpPr>
          <a:xfrm>
            <a:off x="8" y="-8467"/>
            <a:ext cx="12191997" cy="6866467"/>
            <a:chOff x="8" y="-8467"/>
            <a:chExt cx="12191997" cy="6866467"/>
          </a:xfrm>
        </p:grpSpPr>
        <p:cxnSp>
          <p:nvCxnSpPr>
            <p:cNvPr id="3" name="Straight Connector 31">
              <a:extLst>
                <a:ext uri="{FF2B5EF4-FFF2-40B4-BE49-F238E27FC236}">
                  <a16:creationId xmlns:a16="http://schemas.microsoft.com/office/drawing/2014/main" id="{7ECB350F-C1A1-465A-A63D-053AA6B14CE6}"/>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20">
              <a:extLst>
                <a:ext uri="{FF2B5EF4-FFF2-40B4-BE49-F238E27FC236}">
                  <a16:creationId xmlns:a16="http://schemas.microsoft.com/office/drawing/2014/main" id="{358DBEAE-3159-4141-8309-5431CE20C66B}"/>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1873F73B-F501-4657-A1A9-7392375FC54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62426687-3214-4427-840F-707E24534BB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6">
              <a:extLst>
                <a:ext uri="{FF2B5EF4-FFF2-40B4-BE49-F238E27FC236}">
                  <a16:creationId xmlns:a16="http://schemas.microsoft.com/office/drawing/2014/main" id="{2698D34A-A0B3-42FB-97DD-48302030AFE3}"/>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68A5431A-0A52-4153-B8EC-4C15D980C69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3D16E03B-15A5-471C-BCA9-409640138CD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81969B5B-56B3-4377-A2A3-73AE9290C8D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30">
              <a:extLst>
                <a:ext uri="{FF2B5EF4-FFF2-40B4-BE49-F238E27FC236}">
                  <a16:creationId xmlns:a16="http://schemas.microsoft.com/office/drawing/2014/main" id="{8D4476E7-BCA4-4CB5-937A-B1DB76AB1CE1}"/>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25482E46-3BE9-4990-B5B5-996E3FC79793}"/>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01D2BC7C-F106-449F-9C95-4DE6FDB3AA3E}"/>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A545FC20-B861-40E6-B888-86CD13EAFF88}"/>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734A81DD-B722-4BEF-948C-B105B54959D4}"/>
              </a:ext>
            </a:extLst>
          </p:cNvPr>
          <p:cNvSpPr txBox="1">
            <a:spLocks noGrp="1"/>
          </p:cNvSpPr>
          <p:nvPr>
            <p:ph type="dt" sz="half" idx="7"/>
          </p:nvPr>
        </p:nvSpPr>
        <p:spPr/>
        <p:txBody>
          <a:bodyPr/>
          <a:lstStyle>
            <a:lvl1pPr>
              <a:defRPr/>
            </a:lvl1pPr>
          </a:lstStyle>
          <a:p>
            <a:pPr lvl="0"/>
            <a:fld id="{D5F0F4EC-E03B-47F1-BF7E-9185E688E2C8}" type="datetime1">
              <a:rPr lang="en-GB"/>
              <a:pPr lvl="0"/>
              <a:t>03/02/2022</a:t>
            </a:fld>
            <a:endParaRPr lang="en-GB"/>
          </a:p>
        </p:txBody>
      </p:sp>
      <p:sp>
        <p:nvSpPr>
          <p:cNvPr id="16" name="Footer Placeholder 4">
            <a:extLst>
              <a:ext uri="{FF2B5EF4-FFF2-40B4-BE49-F238E27FC236}">
                <a16:creationId xmlns:a16="http://schemas.microsoft.com/office/drawing/2014/main" id="{43204F0A-804D-477C-BD8D-C089C8B4214F}"/>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13C007A7-903A-42B7-A5C5-6A3D9F3425BB}"/>
              </a:ext>
            </a:extLst>
          </p:cNvPr>
          <p:cNvSpPr txBox="1">
            <a:spLocks noGrp="1"/>
          </p:cNvSpPr>
          <p:nvPr>
            <p:ph type="sldNum" sz="quarter" idx="8"/>
          </p:nvPr>
        </p:nvSpPr>
        <p:spPr/>
        <p:txBody>
          <a:bodyPr/>
          <a:lstStyle>
            <a:lvl1pPr>
              <a:defRPr/>
            </a:lvl1pPr>
          </a:lstStyle>
          <a:p>
            <a:pPr lvl="0"/>
            <a:fld id="{33C95C34-D8B5-41E4-87E4-EF8B53E9D447}" type="slidenum">
              <a:t>‹#›</a:t>
            </a:fld>
            <a:endParaRPr lang="en-GB"/>
          </a:p>
        </p:txBody>
      </p:sp>
    </p:spTree>
    <p:extLst>
      <p:ext uri="{BB962C8B-B14F-4D97-AF65-F5344CB8AC3E}">
        <p14:creationId xmlns:p14="http://schemas.microsoft.com/office/powerpoint/2010/main" val="18006515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19E27-4C8B-454C-9195-2CCA1361FA1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FBCD183-C985-47E3-80BC-90ED9F713AC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A2D213-5805-46D2-81A5-780B8B0ACA17}"/>
              </a:ext>
            </a:extLst>
          </p:cNvPr>
          <p:cNvSpPr txBox="1">
            <a:spLocks noGrp="1"/>
          </p:cNvSpPr>
          <p:nvPr>
            <p:ph type="dt" sz="half" idx="7"/>
          </p:nvPr>
        </p:nvSpPr>
        <p:spPr/>
        <p:txBody>
          <a:bodyPr/>
          <a:lstStyle>
            <a:lvl1pPr>
              <a:defRPr/>
            </a:lvl1pPr>
          </a:lstStyle>
          <a:p>
            <a:pPr lvl="0"/>
            <a:fld id="{62648AA4-7C21-4199-A7A4-E29A4A4D7CE3}" type="datetime1">
              <a:rPr lang="en-GB"/>
              <a:pPr lvl="0"/>
              <a:t>03/02/2022</a:t>
            </a:fld>
            <a:endParaRPr lang="en-GB"/>
          </a:p>
        </p:txBody>
      </p:sp>
      <p:sp>
        <p:nvSpPr>
          <p:cNvPr id="5" name="Footer Placeholder 4">
            <a:extLst>
              <a:ext uri="{FF2B5EF4-FFF2-40B4-BE49-F238E27FC236}">
                <a16:creationId xmlns:a16="http://schemas.microsoft.com/office/drawing/2014/main" id="{7E1DF218-210D-400C-8354-E611555F46D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0B70CFA-54F1-4516-BF09-7D378B33CEB9}"/>
              </a:ext>
            </a:extLst>
          </p:cNvPr>
          <p:cNvSpPr txBox="1">
            <a:spLocks noGrp="1"/>
          </p:cNvSpPr>
          <p:nvPr>
            <p:ph type="sldNum" sz="quarter" idx="8"/>
          </p:nvPr>
        </p:nvSpPr>
        <p:spPr/>
        <p:txBody>
          <a:bodyPr/>
          <a:lstStyle>
            <a:lvl1pPr>
              <a:defRPr/>
            </a:lvl1pPr>
          </a:lstStyle>
          <a:p>
            <a:pPr lvl="0"/>
            <a:fld id="{562B6C55-196B-4F83-8D8D-B13212ABF0DA}" type="slidenum">
              <a:t>‹#›</a:t>
            </a:fld>
            <a:endParaRPr lang="en-GB"/>
          </a:p>
        </p:txBody>
      </p:sp>
    </p:spTree>
    <p:extLst>
      <p:ext uri="{BB962C8B-B14F-4D97-AF65-F5344CB8AC3E}">
        <p14:creationId xmlns:p14="http://schemas.microsoft.com/office/powerpoint/2010/main" val="27241432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0EA2-A65C-442F-B653-6C8A641197E0}"/>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C378947F-B964-4218-AE75-70F42F8592FE}"/>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0EDEEDF-D5CA-4C6B-9EC9-DDBF08756E81}"/>
              </a:ext>
            </a:extLst>
          </p:cNvPr>
          <p:cNvSpPr txBox="1">
            <a:spLocks noGrp="1"/>
          </p:cNvSpPr>
          <p:nvPr>
            <p:ph type="dt" sz="half" idx="7"/>
          </p:nvPr>
        </p:nvSpPr>
        <p:spPr/>
        <p:txBody>
          <a:bodyPr/>
          <a:lstStyle>
            <a:lvl1pPr>
              <a:defRPr/>
            </a:lvl1pPr>
          </a:lstStyle>
          <a:p>
            <a:pPr lvl="0"/>
            <a:fld id="{6F3AC14B-357B-48A6-8156-B69C1D6B217E}" type="datetime1">
              <a:rPr lang="en-GB"/>
              <a:pPr lvl="0"/>
              <a:t>03/02/2022</a:t>
            </a:fld>
            <a:endParaRPr lang="en-GB"/>
          </a:p>
        </p:txBody>
      </p:sp>
      <p:sp>
        <p:nvSpPr>
          <p:cNvPr id="5" name="Footer Placeholder 4">
            <a:extLst>
              <a:ext uri="{FF2B5EF4-FFF2-40B4-BE49-F238E27FC236}">
                <a16:creationId xmlns:a16="http://schemas.microsoft.com/office/drawing/2014/main" id="{EBE1D5E8-C82E-406D-A9E6-11512CB26EF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52E8704-4FF9-4BC0-B0A0-3C97AA075B0C}"/>
              </a:ext>
            </a:extLst>
          </p:cNvPr>
          <p:cNvSpPr txBox="1">
            <a:spLocks noGrp="1"/>
          </p:cNvSpPr>
          <p:nvPr>
            <p:ph type="sldNum" sz="quarter" idx="8"/>
          </p:nvPr>
        </p:nvSpPr>
        <p:spPr/>
        <p:txBody>
          <a:bodyPr/>
          <a:lstStyle>
            <a:lvl1pPr>
              <a:defRPr/>
            </a:lvl1pPr>
          </a:lstStyle>
          <a:p>
            <a:pPr lvl="0"/>
            <a:fld id="{4670A0EA-6D31-4BA0-8AB3-67C8E67BBA6F}" type="slidenum">
              <a:t>‹#›</a:t>
            </a:fld>
            <a:endParaRPr lang="en-GB"/>
          </a:p>
        </p:txBody>
      </p:sp>
    </p:spTree>
    <p:extLst>
      <p:ext uri="{BB962C8B-B14F-4D97-AF65-F5344CB8AC3E}">
        <p14:creationId xmlns:p14="http://schemas.microsoft.com/office/powerpoint/2010/main" val="110027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4A5DE-0F6B-4663-8FB2-40440373EC9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4D9D76B-8FDD-4393-8244-D330497A537A}"/>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D8CA331-F028-4D6F-BD58-509BA9C462C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6DA0440-2093-47C3-A098-755E93D8011A}"/>
              </a:ext>
            </a:extLst>
          </p:cNvPr>
          <p:cNvSpPr txBox="1">
            <a:spLocks noGrp="1"/>
          </p:cNvSpPr>
          <p:nvPr>
            <p:ph type="dt" sz="half" idx="7"/>
          </p:nvPr>
        </p:nvSpPr>
        <p:spPr/>
        <p:txBody>
          <a:bodyPr/>
          <a:lstStyle>
            <a:lvl1pPr>
              <a:defRPr/>
            </a:lvl1pPr>
          </a:lstStyle>
          <a:p>
            <a:pPr lvl="0"/>
            <a:fld id="{D3EC6D26-2D81-4E77-94CB-60D66ED220A7}" type="datetime1">
              <a:rPr lang="en-GB"/>
              <a:pPr lvl="0"/>
              <a:t>03/02/2022</a:t>
            </a:fld>
            <a:endParaRPr lang="en-GB"/>
          </a:p>
        </p:txBody>
      </p:sp>
      <p:sp>
        <p:nvSpPr>
          <p:cNvPr id="6" name="Footer Placeholder 5">
            <a:extLst>
              <a:ext uri="{FF2B5EF4-FFF2-40B4-BE49-F238E27FC236}">
                <a16:creationId xmlns:a16="http://schemas.microsoft.com/office/drawing/2014/main" id="{7571D539-4AFF-4E92-A29E-1289F1C78C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D2B743F-3E35-4D87-B2D3-2B546D2A7847}"/>
              </a:ext>
            </a:extLst>
          </p:cNvPr>
          <p:cNvSpPr txBox="1">
            <a:spLocks noGrp="1"/>
          </p:cNvSpPr>
          <p:nvPr>
            <p:ph type="sldNum" sz="quarter" idx="8"/>
          </p:nvPr>
        </p:nvSpPr>
        <p:spPr/>
        <p:txBody>
          <a:bodyPr/>
          <a:lstStyle>
            <a:lvl1pPr>
              <a:defRPr/>
            </a:lvl1pPr>
          </a:lstStyle>
          <a:p>
            <a:pPr lvl="0"/>
            <a:fld id="{CE25E0DF-D731-4C6C-AE63-13CF45848392}" type="slidenum">
              <a:t>‹#›</a:t>
            </a:fld>
            <a:endParaRPr lang="en-GB"/>
          </a:p>
        </p:txBody>
      </p:sp>
    </p:spTree>
    <p:extLst>
      <p:ext uri="{BB962C8B-B14F-4D97-AF65-F5344CB8AC3E}">
        <p14:creationId xmlns:p14="http://schemas.microsoft.com/office/powerpoint/2010/main" val="169448138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4C4EE-9C45-443D-B583-28ADEC6FED1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F931803-D097-44CC-B9C6-EC7255684184}"/>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189D0E1A-8558-4498-9973-B6F68DAB8B30}"/>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6F0D4C-0C06-4A17-A6D8-EE114BCD8B47}"/>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98957E9F-0739-4055-9D7C-38B8B2707F2A}"/>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78A27ED-4DAE-4016-BE6E-6F9C149EA409}"/>
              </a:ext>
            </a:extLst>
          </p:cNvPr>
          <p:cNvSpPr txBox="1">
            <a:spLocks noGrp="1"/>
          </p:cNvSpPr>
          <p:nvPr>
            <p:ph type="dt" sz="half" idx="7"/>
          </p:nvPr>
        </p:nvSpPr>
        <p:spPr/>
        <p:txBody>
          <a:bodyPr/>
          <a:lstStyle>
            <a:lvl1pPr>
              <a:defRPr/>
            </a:lvl1pPr>
          </a:lstStyle>
          <a:p>
            <a:pPr lvl="0"/>
            <a:fld id="{BDDCA126-FFCA-4D2E-9AD6-F51A193C4C61}" type="datetime1">
              <a:rPr lang="en-GB"/>
              <a:pPr lvl="0"/>
              <a:t>03/02/2022</a:t>
            </a:fld>
            <a:endParaRPr lang="en-GB"/>
          </a:p>
        </p:txBody>
      </p:sp>
      <p:sp>
        <p:nvSpPr>
          <p:cNvPr id="8" name="Footer Placeholder 7">
            <a:extLst>
              <a:ext uri="{FF2B5EF4-FFF2-40B4-BE49-F238E27FC236}">
                <a16:creationId xmlns:a16="http://schemas.microsoft.com/office/drawing/2014/main" id="{5D4C04B8-4CAC-433C-97FD-A7CA5C91A3D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FA99FFB-8FAA-43AC-B763-B7368D1BAACB}"/>
              </a:ext>
            </a:extLst>
          </p:cNvPr>
          <p:cNvSpPr txBox="1">
            <a:spLocks noGrp="1"/>
          </p:cNvSpPr>
          <p:nvPr>
            <p:ph type="sldNum" sz="quarter" idx="8"/>
          </p:nvPr>
        </p:nvSpPr>
        <p:spPr/>
        <p:txBody>
          <a:bodyPr/>
          <a:lstStyle>
            <a:lvl1pPr>
              <a:defRPr/>
            </a:lvl1pPr>
          </a:lstStyle>
          <a:p>
            <a:pPr lvl="0"/>
            <a:fld id="{C96599B1-3C1A-4B80-AC41-6C7D0582E606}" type="slidenum">
              <a:t>‹#›</a:t>
            </a:fld>
            <a:endParaRPr lang="en-GB"/>
          </a:p>
        </p:txBody>
      </p:sp>
    </p:spTree>
    <p:extLst>
      <p:ext uri="{BB962C8B-B14F-4D97-AF65-F5344CB8AC3E}">
        <p14:creationId xmlns:p14="http://schemas.microsoft.com/office/powerpoint/2010/main" val="63806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B89B3-9F3C-4643-BCD5-5213C5E8B7D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155A7DC-108A-49F6-9EE6-EC96B0199138}"/>
              </a:ext>
            </a:extLst>
          </p:cNvPr>
          <p:cNvSpPr txBox="1">
            <a:spLocks noGrp="1"/>
          </p:cNvSpPr>
          <p:nvPr>
            <p:ph type="dt" sz="half" idx="7"/>
          </p:nvPr>
        </p:nvSpPr>
        <p:spPr/>
        <p:txBody>
          <a:bodyPr/>
          <a:lstStyle>
            <a:lvl1pPr>
              <a:defRPr/>
            </a:lvl1pPr>
          </a:lstStyle>
          <a:p>
            <a:pPr lvl="0"/>
            <a:fld id="{27D643D1-03DF-48C5-B0B9-470A1455DE3C}" type="datetime1">
              <a:rPr lang="en-GB"/>
              <a:pPr lvl="0"/>
              <a:t>03/02/2022</a:t>
            </a:fld>
            <a:endParaRPr lang="en-GB"/>
          </a:p>
        </p:txBody>
      </p:sp>
      <p:sp>
        <p:nvSpPr>
          <p:cNvPr id="4" name="Footer Placeholder 3">
            <a:extLst>
              <a:ext uri="{FF2B5EF4-FFF2-40B4-BE49-F238E27FC236}">
                <a16:creationId xmlns:a16="http://schemas.microsoft.com/office/drawing/2014/main" id="{199F7DB5-5DA4-44BD-BF20-9E1560F12F9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BD5D91F-E0D3-41D1-9CB2-F655C7E7D407}"/>
              </a:ext>
            </a:extLst>
          </p:cNvPr>
          <p:cNvSpPr txBox="1">
            <a:spLocks noGrp="1"/>
          </p:cNvSpPr>
          <p:nvPr>
            <p:ph type="sldNum" sz="quarter" idx="8"/>
          </p:nvPr>
        </p:nvSpPr>
        <p:spPr/>
        <p:txBody>
          <a:bodyPr/>
          <a:lstStyle>
            <a:lvl1pPr>
              <a:defRPr/>
            </a:lvl1pPr>
          </a:lstStyle>
          <a:p>
            <a:pPr lvl="0"/>
            <a:fld id="{6EC9C40D-BA66-4C41-B2A0-D0122DC359F7}" type="slidenum">
              <a:t>‹#›</a:t>
            </a:fld>
            <a:endParaRPr lang="en-GB"/>
          </a:p>
        </p:txBody>
      </p:sp>
    </p:spTree>
    <p:extLst>
      <p:ext uri="{BB962C8B-B14F-4D97-AF65-F5344CB8AC3E}">
        <p14:creationId xmlns:p14="http://schemas.microsoft.com/office/powerpoint/2010/main" val="758277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E6093B-0CD8-4251-8A61-8F5D4EB89575}"/>
              </a:ext>
            </a:extLst>
          </p:cNvPr>
          <p:cNvSpPr txBox="1">
            <a:spLocks noGrp="1"/>
          </p:cNvSpPr>
          <p:nvPr>
            <p:ph type="dt" sz="half" idx="7"/>
          </p:nvPr>
        </p:nvSpPr>
        <p:spPr/>
        <p:txBody>
          <a:bodyPr/>
          <a:lstStyle>
            <a:lvl1pPr>
              <a:defRPr/>
            </a:lvl1pPr>
          </a:lstStyle>
          <a:p>
            <a:pPr lvl="0"/>
            <a:fld id="{8C849805-A760-4144-96F7-E613277C79CD}" type="datetime1">
              <a:rPr lang="en-GB"/>
              <a:pPr lvl="0"/>
              <a:t>03/02/2022</a:t>
            </a:fld>
            <a:endParaRPr lang="en-GB"/>
          </a:p>
        </p:txBody>
      </p:sp>
      <p:sp>
        <p:nvSpPr>
          <p:cNvPr id="3" name="Footer Placeholder 2">
            <a:extLst>
              <a:ext uri="{FF2B5EF4-FFF2-40B4-BE49-F238E27FC236}">
                <a16:creationId xmlns:a16="http://schemas.microsoft.com/office/drawing/2014/main" id="{8006EFFD-ABD1-4667-B36D-8C99C91CBE2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7D365DB-26DD-4BDC-A00F-199B994FD0F6}"/>
              </a:ext>
            </a:extLst>
          </p:cNvPr>
          <p:cNvSpPr txBox="1">
            <a:spLocks noGrp="1"/>
          </p:cNvSpPr>
          <p:nvPr>
            <p:ph type="sldNum" sz="quarter" idx="8"/>
          </p:nvPr>
        </p:nvSpPr>
        <p:spPr/>
        <p:txBody>
          <a:bodyPr/>
          <a:lstStyle>
            <a:lvl1pPr>
              <a:defRPr/>
            </a:lvl1pPr>
          </a:lstStyle>
          <a:p>
            <a:pPr lvl="0"/>
            <a:fld id="{250AFB49-B422-461C-8147-2620DDD30B72}" type="slidenum">
              <a:t>‹#›</a:t>
            </a:fld>
            <a:endParaRPr lang="en-GB"/>
          </a:p>
        </p:txBody>
      </p:sp>
    </p:spTree>
    <p:extLst>
      <p:ext uri="{BB962C8B-B14F-4D97-AF65-F5344CB8AC3E}">
        <p14:creationId xmlns:p14="http://schemas.microsoft.com/office/powerpoint/2010/main" val="1436356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13CA-17B4-449E-9E09-089E351A568C}"/>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438038E9-450E-447B-9A13-3766C33C1E54}"/>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8DDE93-791A-483E-8FAB-BE6B3D9C60BF}"/>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89637EBE-3CB3-4FE1-A68B-33B00630A185}"/>
              </a:ext>
            </a:extLst>
          </p:cNvPr>
          <p:cNvSpPr txBox="1">
            <a:spLocks noGrp="1"/>
          </p:cNvSpPr>
          <p:nvPr>
            <p:ph type="dt" sz="half" idx="7"/>
          </p:nvPr>
        </p:nvSpPr>
        <p:spPr/>
        <p:txBody>
          <a:bodyPr/>
          <a:lstStyle>
            <a:lvl1pPr>
              <a:defRPr/>
            </a:lvl1pPr>
          </a:lstStyle>
          <a:p>
            <a:pPr lvl="0"/>
            <a:fld id="{E1C95975-8939-4C31-AED7-6C9AD1C12489}" type="datetime1">
              <a:rPr lang="en-GB"/>
              <a:pPr lvl="0"/>
              <a:t>03/02/2022</a:t>
            </a:fld>
            <a:endParaRPr lang="en-GB"/>
          </a:p>
        </p:txBody>
      </p:sp>
      <p:sp>
        <p:nvSpPr>
          <p:cNvPr id="6" name="Footer Placeholder 5">
            <a:extLst>
              <a:ext uri="{FF2B5EF4-FFF2-40B4-BE49-F238E27FC236}">
                <a16:creationId xmlns:a16="http://schemas.microsoft.com/office/drawing/2014/main" id="{31032AAF-7685-448A-BB14-18118DD8F47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BD32FA6-5756-43B7-8C90-0D11CBDFE400}"/>
              </a:ext>
            </a:extLst>
          </p:cNvPr>
          <p:cNvSpPr txBox="1">
            <a:spLocks noGrp="1"/>
          </p:cNvSpPr>
          <p:nvPr>
            <p:ph type="sldNum" sz="quarter" idx="8"/>
          </p:nvPr>
        </p:nvSpPr>
        <p:spPr/>
        <p:txBody>
          <a:bodyPr/>
          <a:lstStyle>
            <a:lvl1pPr>
              <a:defRPr/>
            </a:lvl1pPr>
          </a:lstStyle>
          <a:p>
            <a:pPr lvl="0"/>
            <a:fld id="{5384247B-FF6F-4006-8EE4-3834EE7CA51B}" type="slidenum">
              <a:t>‹#›</a:t>
            </a:fld>
            <a:endParaRPr lang="en-GB"/>
          </a:p>
        </p:txBody>
      </p:sp>
    </p:spTree>
    <p:extLst>
      <p:ext uri="{BB962C8B-B14F-4D97-AF65-F5344CB8AC3E}">
        <p14:creationId xmlns:p14="http://schemas.microsoft.com/office/powerpoint/2010/main" val="4281968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B6279-71AC-4970-91EC-41A946AE364A}"/>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FED4907D-B882-48FE-A507-7B2CDF986F79}"/>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43281397-4635-476C-B38C-9F7E1D57556E}"/>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4F7E85D0-B782-40A3-AC9F-97E86925E3AB}"/>
              </a:ext>
            </a:extLst>
          </p:cNvPr>
          <p:cNvSpPr txBox="1">
            <a:spLocks noGrp="1"/>
          </p:cNvSpPr>
          <p:nvPr>
            <p:ph type="dt" sz="half" idx="7"/>
          </p:nvPr>
        </p:nvSpPr>
        <p:spPr/>
        <p:txBody>
          <a:bodyPr/>
          <a:lstStyle>
            <a:lvl1pPr>
              <a:defRPr/>
            </a:lvl1pPr>
          </a:lstStyle>
          <a:p>
            <a:pPr lvl="0"/>
            <a:fld id="{7BDA180D-B078-4AC4-BABF-37C61C6860AB}" type="datetime1">
              <a:rPr lang="en-GB"/>
              <a:pPr lvl="0"/>
              <a:t>03/02/2022</a:t>
            </a:fld>
            <a:endParaRPr lang="en-GB"/>
          </a:p>
        </p:txBody>
      </p:sp>
      <p:sp>
        <p:nvSpPr>
          <p:cNvPr id="6" name="Footer Placeholder 5">
            <a:extLst>
              <a:ext uri="{FF2B5EF4-FFF2-40B4-BE49-F238E27FC236}">
                <a16:creationId xmlns:a16="http://schemas.microsoft.com/office/drawing/2014/main" id="{8A8454B0-BEEA-461A-BCAB-2DB7D738392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FCFA036-655E-4CBA-BEAE-DB160A5636FE}"/>
              </a:ext>
            </a:extLst>
          </p:cNvPr>
          <p:cNvSpPr txBox="1">
            <a:spLocks noGrp="1"/>
          </p:cNvSpPr>
          <p:nvPr>
            <p:ph type="sldNum" sz="quarter" idx="8"/>
          </p:nvPr>
        </p:nvSpPr>
        <p:spPr/>
        <p:txBody>
          <a:bodyPr/>
          <a:lstStyle>
            <a:lvl1pPr>
              <a:defRPr/>
            </a:lvl1pPr>
          </a:lstStyle>
          <a:p>
            <a:pPr lvl="0"/>
            <a:fld id="{8D103AA6-8925-4F71-BDD3-FE675C6F2A3E}" type="slidenum">
              <a:t>‹#›</a:t>
            </a:fld>
            <a:endParaRPr lang="en-GB"/>
          </a:p>
        </p:txBody>
      </p:sp>
    </p:spTree>
    <p:extLst>
      <p:ext uri="{BB962C8B-B14F-4D97-AF65-F5344CB8AC3E}">
        <p14:creationId xmlns:p14="http://schemas.microsoft.com/office/powerpoint/2010/main" val="3661499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BEFA8-1A7A-4155-8844-0CAE66AB5B30}"/>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D9CBCE23-1F6E-450A-859E-232141CCB579}"/>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E79C7AF6-D7EA-4567-9E6F-EEB05FD94D51}"/>
              </a:ext>
            </a:extLst>
          </p:cNvPr>
          <p:cNvSpPr txBox="1">
            <a:spLocks noGrp="1"/>
          </p:cNvSpPr>
          <p:nvPr>
            <p:ph type="dt" sz="half" idx="7"/>
          </p:nvPr>
        </p:nvSpPr>
        <p:spPr/>
        <p:txBody>
          <a:bodyPr/>
          <a:lstStyle>
            <a:lvl1pPr>
              <a:defRPr/>
            </a:lvl1pPr>
          </a:lstStyle>
          <a:p>
            <a:pPr lvl="0"/>
            <a:fld id="{A8805559-5495-4F7C-8020-66B58ECD8B64}" type="datetime1">
              <a:rPr lang="en-GB"/>
              <a:pPr lvl="0"/>
              <a:t>03/02/2022</a:t>
            </a:fld>
            <a:endParaRPr lang="en-GB"/>
          </a:p>
        </p:txBody>
      </p:sp>
      <p:sp>
        <p:nvSpPr>
          <p:cNvPr id="5" name="Footer Placeholder 4">
            <a:extLst>
              <a:ext uri="{FF2B5EF4-FFF2-40B4-BE49-F238E27FC236}">
                <a16:creationId xmlns:a16="http://schemas.microsoft.com/office/drawing/2014/main" id="{0AAD03DB-E41B-4D4B-B1E1-433112FE0D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8BFB36-A69C-49F6-B6F9-EB38F5C3ADF0}"/>
              </a:ext>
            </a:extLst>
          </p:cNvPr>
          <p:cNvSpPr txBox="1">
            <a:spLocks noGrp="1"/>
          </p:cNvSpPr>
          <p:nvPr>
            <p:ph type="sldNum" sz="quarter" idx="8"/>
          </p:nvPr>
        </p:nvSpPr>
        <p:spPr/>
        <p:txBody>
          <a:bodyPr/>
          <a:lstStyle>
            <a:lvl1pPr>
              <a:defRPr/>
            </a:lvl1pPr>
          </a:lstStyle>
          <a:p>
            <a:pPr lvl="0"/>
            <a:fld id="{20446D51-7F6C-4DCD-BD77-945E0F787CE1}" type="slidenum">
              <a:t>‹#›</a:t>
            </a:fld>
            <a:endParaRPr lang="en-GB"/>
          </a:p>
        </p:txBody>
      </p:sp>
    </p:spTree>
    <p:extLst>
      <p:ext uri="{BB962C8B-B14F-4D97-AF65-F5344CB8AC3E}">
        <p14:creationId xmlns:p14="http://schemas.microsoft.com/office/powerpoint/2010/main" val="361937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DAF51-47BB-43AF-8EE7-18D04D84397D}"/>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0D513401-2596-47BE-880A-8811DAB6244B}"/>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6E0A1DF6-3EC8-445E-BD40-59C209C672E4}"/>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CDE2ABF5-3499-4B78-836B-41C0859B9C52}"/>
              </a:ext>
            </a:extLst>
          </p:cNvPr>
          <p:cNvSpPr txBox="1">
            <a:spLocks noGrp="1"/>
          </p:cNvSpPr>
          <p:nvPr>
            <p:ph type="dt" sz="half" idx="7"/>
          </p:nvPr>
        </p:nvSpPr>
        <p:spPr/>
        <p:txBody>
          <a:bodyPr/>
          <a:lstStyle>
            <a:lvl1pPr>
              <a:defRPr/>
            </a:lvl1pPr>
          </a:lstStyle>
          <a:p>
            <a:pPr lvl="0"/>
            <a:fld id="{9026EB81-236D-4698-A5D2-45373919F1D5}" type="datetime1">
              <a:rPr lang="en-GB"/>
              <a:pPr lvl="0"/>
              <a:t>03/02/2022</a:t>
            </a:fld>
            <a:endParaRPr lang="en-GB"/>
          </a:p>
        </p:txBody>
      </p:sp>
      <p:sp>
        <p:nvSpPr>
          <p:cNvPr id="6" name="Footer Placeholder 4">
            <a:extLst>
              <a:ext uri="{FF2B5EF4-FFF2-40B4-BE49-F238E27FC236}">
                <a16:creationId xmlns:a16="http://schemas.microsoft.com/office/drawing/2014/main" id="{597AC224-4380-433B-8EC8-A4E3E7C04C3B}"/>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209256B-E431-4CE4-A9F2-26C548FB78C5}"/>
              </a:ext>
            </a:extLst>
          </p:cNvPr>
          <p:cNvSpPr txBox="1">
            <a:spLocks noGrp="1"/>
          </p:cNvSpPr>
          <p:nvPr>
            <p:ph type="sldNum" sz="quarter" idx="8"/>
          </p:nvPr>
        </p:nvSpPr>
        <p:spPr/>
        <p:txBody>
          <a:bodyPr/>
          <a:lstStyle>
            <a:lvl1pPr>
              <a:defRPr/>
            </a:lvl1pPr>
          </a:lstStyle>
          <a:p>
            <a:pPr lvl="0"/>
            <a:fld id="{DEF0BFD6-E93A-4317-91A0-DE628D3150FD}" type="slidenum">
              <a:t>‹#›</a:t>
            </a:fld>
            <a:endParaRPr lang="en-GB"/>
          </a:p>
        </p:txBody>
      </p:sp>
      <p:sp>
        <p:nvSpPr>
          <p:cNvPr id="8" name="TextBox 19">
            <a:extLst>
              <a:ext uri="{FF2B5EF4-FFF2-40B4-BE49-F238E27FC236}">
                <a16:creationId xmlns:a16="http://schemas.microsoft.com/office/drawing/2014/main" id="{C3D1AC61-B7EC-4F5D-A207-DD333F428143}"/>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E2BB229-DBBF-4652-B3D7-B5C111D3CE18}"/>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3311466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3D324-7247-45D2-A26E-0450AB7414B3}"/>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14E03A1E-8C0C-4C8F-A355-4D77CCC5E780}"/>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89B4F570-3EE4-424D-97FE-F2352510B4ED}"/>
              </a:ext>
            </a:extLst>
          </p:cNvPr>
          <p:cNvSpPr txBox="1">
            <a:spLocks noGrp="1"/>
          </p:cNvSpPr>
          <p:nvPr>
            <p:ph type="dt" sz="half" idx="7"/>
          </p:nvPr>
        </p:nvSpPr>
        <p:spPr/>
        <p:txBody>
          <a:bodyPr/>
          <a:lstStyle>
            <a:lvl1pPr>
              <a:defRPr/>
            </a:lvl1pPr>
          </a:lstStyle>
          <a:p>
            <a:pPr lvl="0"/>
            <a:fld id="{AD55355B-48E7-4D8E-A8D6-FD21D0D197BF}" type="datetime1">
              <a:rPr lang="en-GB"/>
              <a:pPr lvl="0"/>
              <a:t>03/02/2022</a:t>
            </a:fld>
            <a:endParaRPr lang="en-GB"/>
          </a:p>
        </p:txBody>
      </p:sp>
      <p:sp>
        <p:nvSpPr>
          <p:cNvPr id="5" name="Footer Placeholder 4">
            <a:extLst>
              <a:ext uri="{FF2B5EF4-FFF2-40B4-BE49-F238E27FC236}">
                <a16:creationId xmlns:a16="http://schemas.microsoft.com/office/drawing/2014/main" id="{25278C7F-DE4E-4F22-B1C1-16D55F50E81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4E8D1B-0E96-49ED-8614-7B769C065B37}"/>
              </a:ext>
            </a:extLst>
          </p:cNvPr>
          <p:cNvSpPr txBox="1">
            <a:spLocks noGrp="1"/>
          </p:cNvSpPr>
          <p:nvPr>
            <p:ph type="sldNum" sz="quarter" idx="8"/>
          </p:nvPr>
        </p:nvSpPr>
        <p:spPr/>
        <p:txBody>
          <a:bodyPr/>
          <a:lstStyle>
            <a:lvl1pPr>
              <a:defRPr/>
            </a:lvl1pPr>
          </a:lstStyle>
          <a:p>
            <a:pPr lvl="0"/>
            <a:fld id="{D2FCB799-884B-4F6B-854F-F776B79DAFF7}" type="slidenum">
              <a:t>‹#›</a:t>
            </a:fld>
            <a:endParaRPr lang="en-GB"/>
          </a:p>
        </p:txBody>
      </p:sp>
    </p:spTree>
    <p:extLst>
      <p:ext uri="{BB962C8B-B14F-4D97-AF65-F5344CB8AC3E}">
        <p14:creationId xmlns:p14="http://schemas.microsoft.com/office/powerpoint/2010/main" val="2673131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E8140-809B-4A6C-9FA7-00A9AC3F28D8}"/>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9FF574F5-DD7C-4EDD-B3E0-F4D4A6CFAC1F}"/>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D117AE35-BF37-4800-8E39-D70998381CE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8EED3BCB-1653-40F3-8C88-DD49556FD7E5}"/>
              </a:ext>
            </a:extLst>
          </p:cNvPr>
          <p:cNvSpPr txBox="1">
            <a:spLocks noGrp="1"/>
          </p:cNvSpPr>
          <p:nvPr>
            <p:ph type="dt" sz="half" idx="7"/>
          </p:nvPr>
        </p:nvSpPr>
        <p:spPr/>
        <p:txBody>
          <a:bodyPr/>
          <a:lstStyle>
            <a:lvl1pPr>
              <a:defRPr/>
            </a:lvl1pPr>
          </a:lstStyle>
          <a:p>
            <a:pPr lvl="0"/>
            <a:fld id="{E1F23CB4-6A96-4E63-A502-A5E56C83A3DF}" type="datetime1">
              <a:rPr lang="en-GB"/>
              <a:pPr lvl="0"/>
              <a:t>03/02/2022</a:t>
            </a:fld>
            <a:endParaRPr lang="en-GB"/>
          </a:p>
        </p:txBody>
      </p:sp>
      <p:sp>
        <p:nvSpPr>
          <p:cNvPr id="6" name="Footer Placeholder 4">
            <a:extLst>
              <a:ext uri="{FF2B5EF4-FFF2-40B4-BE49-F238E27FC236}">
                <a16:creationId xmlns:a16="http://schemas.microsoft.com/office/drawing/2014/main" id="{D73EF5B0-2816-432D-BA36-F22D45D7D621}"/>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7D39C1E-7B96-43FD-8D18-C2EB31C0EF37}"/>
              </a:ext>
            </a:extLst>
          </p:cNvPr>
          <p:cNvSpPr txBox="1">
            <a:spLocks noGrp="1"/>
          </p:cNvSpPr>
          <p:nvPr>
            <p:ph type="sldNum" sz="quarter" idx="8"/>
          </p:nvPr>
        </p:nvSpPr>
        <p:spPr/>
        <p:txBody>
          <a:bodyPr/>
          <a:lstStyle>
            <a:lvl1pPr>
              <a:defRPr/>
            </a:lvl1pPr>
          </a:lstStyle>
          <a:p>
            <a:pPr lvl="0"/>
            <a:fld id="{8F499DA0-BED0-4603-8A9F-5EC632DD9442}" type="slidenum">
              <a:t>‹#›</a:t>
            </a:fld>
            <a:endParaRPr lang="en-GB"/>
          </a:p>
        </p:txBody>
      </p:sp>
      <p:sp>
        <p:nvSpPr>
          <p:cNvPr id="8" name="TextBox 23">
            <a:extLst>
              <a:ext uri="{FF2B5EF4-FFF2-40B4-BE49-F238E27FC236}">
                <a16:creationId xmlns:a16="http://schemas.microsoft.com/office/drawing/2014/main" id="{95AA88B2-565D-453B-8943-B743B144AD49}"/>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5FC96E2C-746B-4C81-B93C-B1BFAEB47979}"/>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475477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16972-15A9-4233-B8DF-02246B2AF775}"/>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5E61C802-8296-4CA3-8A19-930BB645311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7C0CF95E-941A-47BE-A301-35035CE3D290}"/>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875E6B07-B075-4349-BB53-3DFE8B6EAC3B}"/>
              </a:ext>
            </a:extLst>
          </p:cNvPr>
          <p:cNvSpPr txBox="1">
            <a:spLocks noGrp="1"/>
          </p:cNvSpPr>
          <p:nvPr>
            <p:ph type="dt" sz="half" idx="7"/>
          </p:nvPr>
        </p:nvSpPr>
        <p:spPr/>
        <p:txBody>
          <a:bodyPr/>
          <a:lstStyle>
            <a:lvl1pPr>
              <a:defRPr/>
            </a:lvl1pPr>
          </a:lstStyle>
          <a:p>
            <a:pPr lvl="0"/>
            <a:fld id="{8FB346D4-50DD-4AD1-8119-C66592A84B04}" type="datetime1">
              <a:rPr lang="en-GB"/>
              <a:pPr lvl="0"/>
              <a:t>03/02/2022</a:t>
            </a:fld>
            <a:endParaRPr lang="en-GB"/>
          </a:p>
        </p:txBody>
      </p:sp>
      <p:sp>
        <p:nvSpPr>
          <p:cNvPr id="6" name="Footer Placeholder 4">
            <a:extLst>
              <a:ext uri="{FF2B5EF4-FFF2-40B4-BE49-F238E27FC236}">
                <a16:creationId xmlns:a16="http://schemas.microsoft.com/office/drawing/2014/main" id="{0289FD18-0F58-41ED-8229-AA07E7B45311}"/>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6099352-659E-4C9C-9280-B0A3D30A93DF}"/>
              </a:ext>
            </a:extLst>
          </p:cNvPr>
          <p:cNvSpPr txBox="1">
            <a:spLocks noGrp="1"/>
          </p:cNvSpPr>
          <p:nvPr>
            <p:ph type="sldNum" sz="quarter" idx="8"/>
          </p:nvPr>
        </p:nvSpPr>
        <p:spPr/>
        <p:txBody>
          <a:bodyPr/>
          <a:lstStyle>
            <a:lvl1pPr>
              <a:defRPr/>
            </a:lvl1pPr>
          </a:lstStyle>
          <a:p>
            <a:pPr lvl="0"/>
            <a:fld id="{46A88B6E-F90C-4256-8525-C91CE6C05F37}" type="slidenum">
              <a:t>‹#›</a:t>
            </a:fld>
            <a:endParaRPr lang="en-GB"/>
          </a:p>
        </p:txBody>
      </p:sp>
    </p:spTree>
    <p:extLst>
      <p:ext uri="{BB962C8B-B14F-4D97-AF65-F5344CB8AC3E}">
        <p14:creationId xmlns:p14="http://schemas.microsoft.com/office/powerpoint/2010/main" val="14458065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51939-57FC-4757-B7D3-1897274B3F8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800D8D6-FA3C-4B29-974A-14670E99C77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84F5C8-42E6-49E7-964D-786DE91C9D54}"/>
              </a:ext>
            </a:extLst>
          </p:cNvPr>
          <p:cNvSpPr txBox="1">
            <a:spLocks noGrp="1"/>
          </p:cNvSpPr>
          <p:nvPr>
            <p:ph type="dt" sz="half" idx="7"/>
          </p:nvPr>
        </p:nvSpPr>
        <p:spPr/>
        <p:txBody>
          <a:bodyPr/>
          <a:lstStyle>
            <a:lvl1pPr>
              <a:defRPr/>
            </a:lvl1pPr>
          </a:lstStyle>
          <a:p>
            <a:pPr lvl="0"/>
            <a:fld id="{B3F499C1-BF9F-4191-9B44-F256970EA0B7}" type="datetime1">
              <a:rPr lang="en-GB"/>
              <a:pPr lvl="0"/>
              <a:t>03/02/2022</a:t>
            </a:fld>
            <a:endParaRPr lang="en-GB"/>
          </a:p>
        </p:txBody>
      </p:sp>
      <p:sp>
        <p:nvSpPr>
          <p:cNvPr id="5" name="Footer Placeholder 4">
            <a:extLst>
              <a:ext uri="{FF2B5EF4-FFF2-40B4-BE49-F238E27FC236}">
                <a16:creationId xmlns:a16="http://schemas.microsoft.com/office/drawing/2014/main" id="{CFC816F6-53AE-424F-8A44-FFD745B59AF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F3CE56B-A626-4F9F-84C3-EE48F82ABF66}"/>
              </a:ext>
            </a:extLst>
          </p:cNvPr>
          <p:cNvSpPr txBox="1">
            <a:spLocks noGrp="1"/>
          </p:cNvSpPr>
          <p:nvPr>
            <p:ph type="sldNum" sz="quarter" idx="8"/>
          </p:nvPr>
        </p:nvSpPr>
        <p:spPr/>
        <p:txBody>
          <a:bodyPr/>
          <a:lstStyle>
            <a:lvl1pPr>
              <a:defRPr/>
            </a:lvl1pPr>
          </a:lstStyle>
          <a:p>
            <a:pPr lvl="0"/>
            <a:fld id="{9FD43B75-9043-494F-82C2-5AE3924542C2}" type="slidenum">
              <a:t>‹#›</a:t>
            </a:fld>
            <a:endParaRPr lang="en-GB"/>
          </a:p>
        </p:txBody>
      </p:sp>
    </p:spTree>
    <p:extLst>
      <p:ext uri="{BB962C8B-B14F-4D97-AF65-F5344CB8AC3E}">
        <p14:creationId xmlns:p14="http://schemas.microsoft.com/office/powerpoint/2010/main" val="5761513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E75B2D-64E7-4A4F-BD7C-BE553B46978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B7E4A94-FD5F-4616-8545-62BBAA4C39AF}"/>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5A6AA5-BA20-44F7-9FCD-D97449DAC443}"/>
              </a:ext>
            </a:extLst>
          </p:cNvPr>
          <p:cNvSpPr txBox="1">
            <a:spLocks noGrp="1"/>
          </p:cNvSpPr>
          <p:nvPr>
            <p:ph type="dt" sz="half" idx="7"/>
          </p:nvPr>
        </p:nvSpPr>
        <p:spPr/>
        <p:txBody>
          <a:bodyPr/>
          <a:lstStyle>
            <a:lvl1pPr>
              <a:defRPr/>
            </a:lvl1pPr>
          </a:lstStyle>
          <a:p>
            <a:pPr lvl="0"/>
            <a:fld id="{30C0259F-070D-4AA4-B6B5-2128CB516E95}" type="datetime1">
              <a:rPr lang="en-GB"/>
              <a:pPr lvl="0"/>
              <a:t>03/02/2022</a:t>
            </a:fld>
            <a:endParaRPr lang="en-GB"/>
          </a:p>
        </p:txBody>
      </p:sp>
      <p:sp>
        <p:nvSpPr>
          <p:cNvPr id="5" name="Footer Placeholder 4">
            <a:extLst>
              <a:ext uri="{FF2B5EF4-FFF2-40B4-BE49-F238E27FC236}">
                <a16:creationId xmlns:a16="http://schemas.microsoft.com/office/drawing/2014/main" id="{273DB261-EB4A-4013-AD84-191D41B45B6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C40AE43-BE90-4A09-9E7E-EFB250F2387F}"/>
              </a:ext>
            </a:extLst>
          </p:cNvPr>
          <p:cNvSpPr txBox="1">
            <a:spLocks noGrp="1"/>
          </p:cNvSpPr>
          <p:nvPr>
            <p:ph type="sldNum" sz="quarter" idx="8"/>
          </p:nvPr>
        </p:nvSpPr>
        <p:spPr/>
        <p:txBody>
          <a:bodyPr/>
          <a:lstStyle>
            <a:lvl1pPr>
              <a:defRPr/>
            </a:lvl1pPr>
          </a:lstStyle>
          <a:p>
            <a:pPr lvl="0"/>
            <a:fld id="{E907A418-CE7C-4CBB-AA75-8395B27DA4E9}" type="slidenum">
              <a:t>‹#›</a:t>
            </a:fld>
            <a:endParaRPr lang="en-GB"/>
          </a:p>
        </p:txBody>
      </p:sp>
    </p:spTree>
    <p:extLst>
      <p:ext uri="{BB962C8B-B14F-4D97-AF65-F5344CB8AC3E}">
        <p14:creationId xmlns:p14="http://schemas.microsoft.com/office/powerpoint/2010/main" val="4284913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75834B4-04A5-4FB6-9BBE-CF2CB13733CB}"/>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C7DC46A8-B45C-4AAB-B951-20B989FFD102}"/>
                </a:ext>
              </a:extLst>
            </p:cNvPr>
            <p:cNvCxnSpPr/>
            <p:nvPr/>
          </p:nvCxnSpPr>
          <p:spPr>
            <a:xfrm>
              <a:off x="9371008" y="0"/>
              <a:ext cx="1219207" cy="6858000"/>
            </a:xfrm>
            <a:prstGeom prst="straightConnector1">
              <a:avLst/>
            </a:prstGeom>
            <a:noFill/>
            <a:ln w="9528" cap="rnd">
              <a:solidFill>
                <a:srgbClr val="BFBFBF"/>
              </a:solidFill>
              <a:prstDash val="solid"/>
            </a:ln>
          </p:spPr>
        </p:cxnSp>
        <p:cxnSp>
          <p:nvCxnSpPr>
            <p:cNvPr id="4" name="Straight Connector 20">
              <a:extLst>
                <a:ext uri="{FF2B5EF4-FFF2-40B4-BE49-F238E27FC236}">
                  <a16:creationId xmlns:a16="http://schemas.microsoft.com/office/drawing/2014/main" id="{6CA96C2C-E9BC-474F-BB22-230B957C89E3}"/>
                </a:ext>
              </a:extLst>
            </p:cNvPr>
            <p:cNvCxnSpPr/>
            <p:nvPr/>
          </p:nvCxnSpPr>
          <p:spPr>
            <a:xfrm flipH="1">
              <a:off x="7425266" y="3681410"/>
              <a:ext cx="4763557" cy="3176590"/>
            </a:xfrm>
            <a:prstGeom prst="straightConnector1">
              <a:avLst/>
            </a:prstGeom>
            <a:noFill/>
            <a:ln w="9528" cap="rnd">
              <a:solidFill>
                <a:srgbClr val="D9D9D9"/>
              </a:solidFill>
              <a:prstDash val="solid"/>
            </a:ln>
          </p:spPr>
        </p:cxnSp>
        <p:sp>
          <p:nvSpPr>
            <p:cNvPr id="5" name="Rectangle 23">
              <a:extLst>
                <a:ext uri="{FF2B5EF4-FFF2-40B4-BE49-F238E27FC236}">
                  <a16:creationId xmlns:a16="http://schemas.microsoft.com/office/drawing/2014/main" id="{02290FB2-1BBE-40C0-B059-6C3C641C298E}"/>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B3ED9BE4-46D0-4FBF-945A-6C21A859A562}"/>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3">
              <a:extLst>
                <a:ext uri="{FF2B5EF4-FFF2-40B4-BE49-F238E27FC236}">
                  <a16:creationId xmlns:a16="http://schemas.microsoft.com/office/drawing/2014/main" id="{D0C98CB3-2B1A-4390-B79A-6A4616A124C4}"/>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CAE59A44-3DE7-407C-9DAD-53041E1955FF}"/>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7DEE347C-22C0-42FA-B7BA-3F0D60D21BC5}"/>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63E587DE-5E67-42A6-B02D-CF9DE1A8BE24}"/>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27">
              <a:extLst>
                <a:ext uri="{FF2B5EF4-FFF2-40B4-BE49-F238E27FC236}">
                  <a16:creationId xmlns:a16="http://schemas.microsoft.com/office/drawing/2014/main" id="{8B0760AB-78B0-4B33-A9D3-B61A5E1B1C27}"/>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28">
              <a:extLst>
                <a:ext uri="{FF2B5EF4-FFF2-40B4-BE49-F238E27FC236}">
                  <a16:creationId xmlns:a16="http://schemas.microsoft.com/office/drawing/2014/main" id="{B511DB97-F8CE-4FA1-9B31-C176CB932217}"/>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635A5BA3-33B0-41CB-9C89-09792A567930}"/>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99BB4B13-C171-41DA-AC84-A634609C86F5}"/>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9238E45F-4974-4510-AD8A-013C401BD3FB}"/>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95DB5B92-A502-4854-86F7-15E7DC34D9CE}" type="datetime1">
              <a:rPr lang="en-GB"/>
              <a:pPr lvl="0"/>
              <a:t>03/02/2022</a:t>
            </a:fld>
            <a:endParaRPr lang="en-GB"/>
          </a:p>
        </p:txBody>
      </p:sp>
      <p:sp>
        <p:nvSpPr>
          <p:cNvPr id="16" name="Footer Placeholder 4">
            <a:extLst>
              <a:ext uri="{FF2B5EF4-FFF2-40B4-BE49-F238E27FC236}">
                <a16:creationId xmlns:a16="http://schemas.microsoft.com/office/drawing/2014/main" id="{253E7DC2-4272-44AE-A2FA-B788B3548A3B}"/>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9A625CEA-98CE-4AD4-A353-DD7C27E14B78}"/>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599FAE74-6D2D-4B64-B720-C032E3BCD3C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B2E74-782E-4FF6-9469-F82D955BDBDC}"/>
              </a:ext>
            </a:extLst>
          </p:cNvPr>
          <p:cNvSpPr txBox="1">
            <a:spLocks noGrp="1"/>
          </p:cNvSpPr>
          <p:nvPr>
            <p:ph type="ctrTitle"/>
          </p:nvPr>
        </p:nvSpPr>
        <p:spPr>
          <a:xfrm>
            <a:off x="1311862" y="1135410"/>
            <a:ext cx="7766931" cy="1096895"/>
          </a:xfrm>
        </p:spPr>
        <p:txBody>
          <a:bodyPr anchorCtr="1"/>
          <a:lstStyle/>
          <a:p>
            <a:pPr lvl="0" algn="ctr"/>
            <a:r>
              <a:rPr lang="en-GB"/>
              <a:t>ANCAR GORDON</a:t>
            </a:r>
          </a:p>
        </p:txBody>
      </p:sp>
      <p:sp>
        <p:nvSpPr>
          <p:cNvPr id="3" name="Subtitle 2">
            <a:extLst>
              <a:ext uri="{FF2B5EF4-FFF2-40B4-BE49-F238E27FC236}">
                <a16:creationId xmlns:a16="http://schemas.microsoft.com/office/drawing/2014/main" id="{33827EB8-93A7-44F1-9CB8-CB71913710DF}"/>
              </a:ext>
            </a:extLst>
          </p:cNvPr>
          <p:cNvSpPr txBox="1">
            <a:spLocks noGrp="1"/>
          </p:cNvSpPr>
          <p:nvPr>
            <p:ph type="subTitle" idx="1"/>
          </p:nvPr>
        </p:nvSpPr>
        <p:spPr>
          <a:xfrm>
            <a:off x="2095923" y="3429000"/>
            <a:ext cx="6982870" cy="1096895"/>
          </a:xfrm>
        </p:spPr>
        <p:txBody>
          <a:bodyPr anchorCtr="1"/>
          <a:lstStyle/>
          <a:p>
            <a:pPr lvl="0" algn="ctr"/>
            <a:r>
              <a:rPr lang="en-GB" sz="2400" b="1"/>
              <a:t>The Colonial Project and the Humanities (HPHP4004)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010A-4F58-48E9-9704-805ADC3433B3}"/>
              </a:ext>
            </a:extLst>
          </p:cNvPr>
          <p:cNvSpPr txBox="1">
            <a:spLocks noGrp="1"/>
          </p:cNvSpPr>
          <p:nvPr>
            <p:ph type="ctrTitle"/>
          </p:nvPr>
        </p:nvSpPr>
        <p:spPr>
          <a:xfrm>
            <a:off x="1380158" y="406112"/>
            <a:ext cx="9144000" cy="2379808"/>
          </a:xfrm>
        </p:spPr>
        <p:txBody>
          <a:bodyPr anchorCtr="1"/>
          <a:lstStyle/>
          <a:p>
            <a:pPr lvl="0" algn="ctr"/>
            <a:r>
              <a:rPr lang="en-GB">
                <a:latin typeface="Arial Black" pitchFamily="34"/>
              </a:rPr>
              <a:t>The Statue of Toussaint </a:t>
            </a:r>
            <a:r>
              <a:rPr lang="en-GB">
                <a:solidFill>
                  <a:srgbClr val="333333"/>
                </a:solidFill>
                <a:latin typeface="Arial Black" pitchFamily="34"/>
              </a:rPr>
              <a:t>Louverture</a:t>
            </a:r>
            <a:br>
              <a:rPr lang="en-GB">
                <a:solidFill>
                  <a:srgbClr val="333333"/>
                </a:solidFill>
                <a:latin typeface="Helvetica Neue"/>
              </a:rPr>
            </a:br>
            <a:endParaRPr lang="en-GB">
              <a:latin typeface="Arial Black" pitchFamily="34"/>
            </a:endParaRPr>
          </a:p>
        </p:txBody>
      </p:sp>
      <p:pic>
        <p:nvPicPr>
          <p:cNvPr id="3" name="Picture 5">
            <a:extLst>
              <a:ext uri="{FF2B5EF4-FFF2-40B4-BE49-F238E27FC236}">
                <a16:creationId xmlns:a16="http://schemas.microsoft.com/office/drawing/2014/main" id="{F71F9EE6-CCA9-4294-9701-A68D37D53C8A}"/>
              </a:ext>
            </a:extLst>
          </p:cNvPr>
          <p:cNvPicPr>
            <a:picLocks noChangeAspect="1"/>
          </p:cNvPicPr>
          <p:nvPr/>
        </p:nvPicPr>
        <p:blipFill>
          <a:blip r:embed="rId2"/>
          <a:stretch>
            <a:fillRect/>
          </a:stretch>
        </p:blipFill>
        <p:spPr>
          <a:xfrm>
            <a:off x="1667838" y="1870021"/>
            <a:ext cx="3746635" cy="4874959"/>
          </a:xfrm>
          <a:prstGeom prst="rect">
            <a:avLst/>
          </a:prstGeom>
          <a:noFill/>
          <a:ln cap="rnd">
            <a:noFill/>
          </a:ln>
        </p:spPr>
      </p:pic>
      <p:sp>
        <p:nvSpPr>
          <p:cNvPr id="4" name="Subtitle 2">
            <a:extLst>
              <a:ext uri="{FF2B5EF4-FFF2-40B4-BE49-F238E27FC236}">
                <a16:creationId xmlns:a16="http://schemas.microsoft.com/office/drawing/2014/main" id="{10329CF0-D615-4EBC-95C3-0199B14858B2}"/>
              </a:ext>
            </a:extLst>
          </p:cNvPr>
          <p:cNvSpPr txBox="1">
            <a:spLocks noGrp="1"/>
          </p:cNvSpPr>
          <p:nvPr>
            <p:ph type="subTitle" idx="1"/>
          </p:nvPr>
        </p:nvSpPr>
        <p:spPr>
          <a:xfrm>
            <a:off x="1524003" y="2644051"/>
            <a:ext cx="9144000" cy="2613748"/>
          </a:xfrm>
        </p:spPr>
        <p:txBody>
          <a:bodyPr/>
          <a:lstStyle/>
          <a:p>
            <a:endParaRPr lang="en-GB"/>
          </a:p>
        </p:txBody>
      </p:sp>
      <p:pic>
        <p:nvPicPr>
          <p:cNvPr id="5" name="Picture 3">
            <a:extLst>
              <a:ext uri="{FF2B5EF4-FFF2-40B4-BE49-F238E27FC236}">
                <a16:creationId xmlns:a16="http://schemas.microsoft.com/office/drawing/2014/main" id="{746567AC-086E-4E64-8188-ED57B3F80A22}"/>
              </a:ext>
            </a:extLst>
          </p:cNvPr>
          <p:cNvPicPr>
            <a:picLocks noChangeAspect="1"/>
          </p:cNvPicPr>
          <p:nvPr/>
        </p:nvPicPr>
        <p:blipFill>
          <a:blip r:embed="rId3"/>
          <a:stretch>
            <a:fillRect/>
          </a:stretch>
        </p:blipFill>
        <p:spPr>
          <a:xfrm>
            <a:off x="7904247" y="2546366"/>
            <a:ext cx="3051435" cy="3051435"/>
          </a:xfrm>
          <a:prstGeom prst="rect">
            <a:avLst/>
          </a:prstGeom>
          <a:noFill/>
          <a:ln cap="rnd">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38A7D-966C-49CE-BD7C-8A09BE1400FF}"/>
              </a:ext>
            </a:extLst>
          </p:cNvPr>
          <p:cNvSpPr txBox="1">
            <a:spLocks noGrp="1"/>
          </p:cNvSpPr>
          <p:nvPr>
            <p:ph type="title"/>
          </p:nvPr>
        </p:nvSpPr>
        <p:spPr>
          <a:xfrm>
            <a:off x="155155" y="133776"/>
            <a:ext cx="10515600" cy="174696"/>
          </a:xfrm>
        </p:spPr>
        <p:txBody>
          <a:bodyPr/>
          <a:lstStyle/>
          <a:p>
            <a:pPr lvl="0"/>
            <a:r>
              <a:rPr lang="en-GB"/>
              <a:t>   </a:t>
            </a:r>
          </a:p>
        </p:txBody>
      </p:sp>
      <p:sp>
        <p:nvSpPr>
          <p:cNvPr id="3" name="Content Placeholder 2">
            <a:extLst>
              <a:ext uri="{FF2B5EF4-FFF2-40B4-BE49-F238E27FC236}">
                <a16:creationId xmlns:a16="http://schemas.microsoft.com/office/drawing/2014/main" id="{4D8CFA5D-EEF6-4E43-8C2C-C8EE55AF366C}"/>
              </a:ext>
            </a:extLst>
          </p:cNvPr>
          <p:cNvSpPr txBox="1">
            <a:spLocks noGrp="1"/>
          </p:cNvSpPr>
          <p:nvPr>
            <p:ph idx="1"/>
          </p:nvPr>
        </p:nvSpPr>
        <p:spPr>
          <a:xfrm>
            <a:off x="155155" y="133776"/>
            <a:ext cx="11198647" cy="6590446"/>
          </a:xfrm>
        </p:spPr>
        <p:txBody>
          <a:bodyPr/>
          <a:lstStyle/>
          <a:p>
            <a:pPr lvl="0"/>
            <a:r>
              <a:rPr lang="en-GB">
                <a:solidFill>
                  <a:srgbClr val="333333"/>
                </a:solidFill>
                <a:latin typeface="Helvetica Neue"/>
              </a:rPr>
              <a:t>In memory of Toussaint Louverture (1743-1803), a statue was inaugurated in La Rochelle, France on 20</a:t>
            </a:r>
            <a:r>
              <a:rPr lang="en-GB" baseline="30000">
                <a:solidFill>
                  <a:srgbClr val="333333"/>
                </a:solidFill>
                <a:latin typeface="Helvetica Neue"/>
              </a:rPr>
              <a:t>th</a:t>
            </a:r>
            <a:r>
              <a:rPr lang="en-GB">
                <a:solidFill>
                  <a:srgbClr val="333333"/>
                </a:solidFill>
                <a:latin typeface="Helvetica Neue"/>
              </a:rPr>
              <a:t> May 2015.</a:t>
            </a:r>
          </a:p>
          <a:p>
            <a:pPr lvl="0"/>
            <a:endParaRPr lang="en-GB">
              <a:solidFill>
                <a:srgbClr val="333333"/>
              </a:solidFill>
              <a:latin typeface="Helvetica Neue"/>
            </a:endParaRPr>
          </a:p>
          <a:p>
            <a:pPr lvl="0"/>
            <a:r>
              <a:rPr lang="en-GB">
                <a:solidFill>
                  <a:srgbClr val="333333"/>
                </a:solidFill>
                <a:latin typeface="Helvetica Neue"/>
              </a:rPr>
              <a:t>Former slave and governor of Haiti.</a:t>
            </a:r>
          </a:p>
          <a:p>
            <a:pPr lvl="0"/>
            <a:endParaRPr lang="en-GB">
              <a:solidFill>
                <a:srgbClr val="333333"/>
              </a:solidFill>
              <a:latin typeface="Helvetica Neue"/>
            </a:endParaRPr>
          </a:p>
          <a:p>
            <a:pPr lvl="0"/>
            <a:r>
              <a:rPr lang="en-GB">
                <a:solidFill>
                  <a:srgbClr val="333333"/>
                </a:solidFill>
                <a:latin typeface="Helvetica Neue"/>
              </a:rPr>
              <a:t>Colour: Bronze</a:t>
            </a:r>
          </a:p>
          <a:p>
            <a:pPr lvl="0"/>
            <a:endParaRPr lang="en-GB">
              <a:solidFill>
                <a:srgbClr val="333333"/>
              </a:solidFill>
              <a:latin typeface="Helvetica Neue"/>
            </a:endParaRPr>
          </a:p>
          <a:p>
            <a:pPr lvl="0"/>
            <a:r>
              <a:rPr lang="en-GB">
                <a:solidFill>
                  <a:srgbClr val="333333"/>
                </a:solidFill>
                <a:latin typeface="Helvetica Neue"/>
              </a:rPr>
              <a:t>Measurement: 2.80m</a:t>
            </a:r>
          </a:p>
          <a:p>
            <a:pPr lvl="0"/>
            <a:endParaRPr lang="en-GB">
              <a:solidFill>
                <a:srgbClr val="333333"/>
              </a:solidFill>
              <a:latin typeface="Helvetica Neue"/>
            </a:endParaRPr>
          </a:p>
          <a:p>
            <a:pPr lvl="0"/>
            <a:r>
              <a:rPr lang="en-GB">
                <a:solidFill>
                  <a:srgbClr val="333333"/>
                </a:solidFill>
                <a:latin typeface="Helvetica Neue"/>
              </a:rPr>
              <a:t>Weight: 683kg</a:t>
            </a:r>
          </a:p>
          <a:p>
            <a:pPr lvl="0"/>
            <a:endParaRPr lang="en-GB">
              <a:solidFill>
                <a:srgbClr val="333333"/>
              </a:solidFill>
              <a:latin typeface="Helvetica Neue"/>
            </a:endParaRPr>
          </a:p>
          <a:p>
            <a:pPr lvl="0"/>
            <a:r>
              <a:rPr lang="en-GB">
                <a:solidFill>
                  <a:srgbClr val="333333"/>
                </a:solidFill>
                <a:latin typeface="Helvetica Neue"/>
              </a:rPr>
              <a:t>Sculpted by: Ousmane Sow</a:t>
            </a:r>
          </a:p>
          <a:p>
            <a:pPr marL="0" lvl="0" indent="0">
              <a:buNone/>
            </a:pPr>
            <a:endParaRPr lang="en-GB">
              <a:solidFill>
                <a:srgbClr val="333333"/>
              </a:solidFill>
              <a:latin typeface="Helvetica Neue"/>
            </a:endParaRPr>
          </a:p>
        </p:txBody>
      </p:sp>
      <p:pic>
        <p:nvPicPr>
          <p:cNvPr id="4" name="Picture 5">
            <a:extLst>
              <a:ext uri="{FF2B5EF4-FFF2-40B4-BE49-F238E27FC236}">
                <a16:creationId xmlns:a16="http://schemas.microsoft.com/office/drawing/2014/main" id="{30405AC2-9521-4579-90CF-5FF600A6507D}"/>
              </a:ext>
            </a:extLst>
          </p:cNvPr>
          <p:cNvPicPr>
            <a:picLocks noChangeAspect="1"/>
          </p:cNvPicPr>
          <p:nvPr/>
        </p:nvPicPr>
        <p:blipFill>
          <a:blip r:embed="rId2"/>
          <a:stretch>
            <a:fillRect/>
          </a:stretch>
        </p:blipFill>
        <p:spPr>
          <a:xfrm>
            <a:off x="7105875" y="2536134"/>
            <a:ext cx="4667024" cy="2899352"/>
          </a:xfrm>
          <a:prstGeom prst="rect">
            <a:avLst/>
          </a:prstGeom>
          <a:noFill/>
          <a:ln cap="rnd">
            <a:noFill/>
          </a:ln>
        </p:spPr>
      </p:pic>
      <p:sp>
        <p:nvSpPr>
          <p:cNvPr id="5" name="TextBox 7">
            <a:extLst>
              <a:ext uri="{FF2B5EF4-FFF2-40B4-BE49-F238E27FC236}">
                <a16:creationId xmlns:a16="http://schemas.microsoft.com/office/drawing/2014/main" id="{9D02BBCF-5C67-4A88-B451-17CCD3C8AA1B}"/>
              </a:ext>
            </a:extLst>
          </p:cNvPr>
          <p:cNvSpPr txBox="1"/>
          <p:nvPr/>
        </p:nvSpPr>
        <p:spPr>
          <a:xfrm>
            <a:off x="7333561" y="5468532"/>
            <a:ext cx="4858435" cy="923333"/>
          </a:xfrm>
          <a:prstGeom prst="rect">
            <a:avLst/>
          </a:prstGeom>
          <a:noFill/>
          <a:ln cap="rnd">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Times New Roman" pitchFamily="18"/>
                <a:cs typeface="Times New Roman" pitchFamily="18"/>
              </a:rPr>
              <a:t>Picture by Getty Images/AFP/C. plateau of the renowned Senegalese sculptor Ousmane Sow (1935-2016)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CECFE-D58F-4448-B066-3FB8ED507A5B}"/>
              </a:ext>
            </a:extLst>
          </p:cNvPr>
          <p:cNvSpPr txBox="1">
            <a:spLocks noGrp="1"/>
          </p:cNvSpPr>
          <p:nvPr>
            <p:ph type="title"/>
          </p:nvPr>
        </p:nvSpPr>
        <p:spPr>
          <a:xfrm>
            <a:off x="110166" y="77120"/>
            <a:ext cx="10515600" cy="209324"/>
          </a:xfrm>
        </p:spPr>
        <p:txBody>
          <a:bodyPr/>
          <a:lstStyle/>
          <a:p>
            <a:endParaRPr lang="en-GB"/>
          </a:p>
        </p:txBody>
      </p:sp>
      <p:sp>
        <p:nvSpPr>
          <p:cNvPr id="3" name="Content Placeholder 2">
            <a:extLst>
              <a:ext uri="{FF2B5EF4-FFF2-40B4-BE49-F238E27FC236}">
                <a16:creationId xmlns:a16="http://schemas.microsoft.com/office/drawing/2014/main" id="{5384AD66-DAD4-45DA-B216-8ADC114BB54D}"/>
              </a:ext>
            </a:extLst>
          </p:cNvPr>
          <p:cNvSpPr txBox="1">
            <a:spLocks noGrp="1"/>
          </p:cNvSpPr>
          <p:nvPr>
            <p:ph idx="1"/>
          </p:nvPr>
        </p:nvSpPr>
        <p:spPr>
          <a:xfrm>
            <a:off x="110166" y="487494"/>
            <a:ext cx="11777033" cy="6111611"/>
          </a:xfrm>
        </p:spPr>
        <p:txBody>
          <a:bodyPr/>
          <a:lstStyle/>
          <a:p>
            <a:pPr lvl="0"/>
            <a:r>
              <a:rPr lang="en-GB" sz="2400">
                <a:latin typeface="Times New Roman" pitchFamily="18"/>
                <a:cs typeface="Times New Roman" pitchFamily="18"/>
              </a:rPr>
              <a:t>He led the 1791 slave uprising in the French colony, Saint Domingue (Haiti).</a:t>
            </a:r>
          </a:p>
          <a:p>
            <a:pPr lvl="0"/>
            <a:endParaRPr lang="en-GB" sz="2400">
              <a:latin typeface="Times New Roman" pitchFamily="18"/>
              <a:cs typeface="Times New Roman" pitchFamily="18"/>
            </a:endParaRPr>
          </a:p>
          <a:p>
            <a:pPr lvl="0"/>
            <a:r>
              <a:rPr lang="en-GB" sz="2400">
                <a:latin typeface="Times New Roman" pitchFamily="18"/>
                <a:cs typeface="Times New Roman" pitchFamily="18"/>
              </a:rPr>
              <a:t>It was successful.</a:t>
            </a:r>
          </a:p>
          <a:p>
            <a:pPr lvl="0"/>
            <a:endParaRPr lang="en-GB" sz="2400">
              <a:latin typeface="Times New Roman" pitchFamily="18"/>
              <a:cs typeface="Times New Roman" pitchFamily="18"/>
            </a:endParaRPr>
          </a:p>
          <a:p>
            <a:pPr lvl="0"/>
            <a:r>
              <a:rPr lang="en-GB" sz="2400">
                <a:latin typeface="Times New Roman" pitchFamily="18"/>
                <a:cs typeface="Times New Roman" pitchFamily="18"/>
              </a:rPr>
              <a:t>It resulted in the French abolition od slavery.</a:t>
            </a:r>
          </a:p>
          <a:p>
            <a:pPr lvl="0"/>
            <a:endParaRPr lang="en-GB" sz="2400">
              <a:latin typeface="Times New Roman" pitchFamily="18"/>
              <a:cs typeface="Times New Roman" pitchFamily="18"/>
            </a:endParaRPr>
          </a:p>
          <a:p>
            <a:pPr lvl="0"/>
            <a:r>
              <a:rPr lang="en-GB" sz="2400">
                <a:latin typeface="Times New Roman" pitchFamily="18"/>
                <a:cs typeface="Times New Roman" pitchFamily="18"/>
              </a:rPr>
              <a:t>And Haiti becoming an independent republic in 1804.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A03B8-3262-4D8B-B30D-F4C128858801}"/>
              </a:ext>
            </a:extLst>
          </p:cNvPr>
          <p:cNvSpPr txBox="1">
            <a:spLocks noGrp="1"/>
          </p:cNvSpPr>
          <p:nvPr>
            <p:ph type="title"/>
          </p:nvPr>
        </p:nvSpPr>
        <p:spPr>
          <a:xfrm>
            <a:off x="122108" y="18260"/>
            <a:ext cx="10515600" cy="301230"/>
          </a:xfrm>
        </p:spPr>
        <p:txBody>
          <a:bodyPr/>
          <a:lstStyle/>
          <a:p>
            <a:endParaRPr lang="en-GB"/>
          </a:p>
        </p:txBody>
      </p:sp>
      <p:sp>
        <p:nvSpPr>
          <p:cNvPr id="3" name="Content Placeholder 2">
            <a:extLst>
              <a:ext uri="{FF2B5EF4-FFF2-40B4-BE49-F238E27FC236}">
                <a16:creationId xmlns:a16="http://schemas.microsoft.com/office/drawing/2014/main" id="{549E0FA8-B4E9-4907-9FD6-03FF3022DCF5}"/>
              </a:ext>
            </a:extLst>
          </p:cNvPr>
          <p:cNvSpPr txBox="1">
            <a:spLocks noGrp="1"/>
          </p:cNvSpPr>
          <p:nvPr>
            <p:ph idx="1"/>
          </p:nvPr>
        </p:nvSpPr>
        <p:spPr>
          <a:xfrm>
            <a:off x="122108" y="187287"/>
            <a:ext cx="8195630" cy="6652452"/>
          </a:xfrm>
        </p:spPr>
        <p:txBody>
          <a:bodyPr/>
          <a:lstStyle/>
          <a:p>
            <a:pPr lvl="0">
              <a:lnSpc>
                <a:spcPct val="140000"/>
              </a:lnSpc>
            </a:pPr>
            <a:r>
              <a:rPr lang="en-GB" sz="2600"/>
              <a:t>Location: courtyard of the Museum of the New World in La Rochelle, France.</a:t>
            </a:r>
          </a:p>
          <a:p>
            <a:pPr lvl="0">
              <a:lnSpc>
                <a:spcPct val="140000"/>
              </a:lnSpc>
            </a:pPr>
            <a:endParaRPr lang="en-GB" sz="2600"/>
          </a:p>
          <a:p>
            <a:pPr lvl="0">
              <a:lnSpc>
                <a:spcPct val="140000"/>
              </a:lnSpc>
            </a:pPr>
            <a:r>
              <a:rPr lang="en-GB" sz="2600"/>
              <a:t>N.B.: This location is symbolic since the Museum of the New World was formerly the Hotel Fleuriau, named after the naturalist Louis-Benjamin Fleuriau, whose family made a fortune from the slave trade.</a:t>
            </a:r>
          </a:p>
          <a:p>
            <a:pPr lvl="0">
              <a:lnSpc>
                <a:spcPct val="140000"/>
              </a:lnSpc>
            </a:pPr>
            <a:endParaRPr lang="en-GB" sz="2600"/>
          </a:p>
          <a:p>
            <a:pPr lvl="0">
              <a:lnSpc>
                <a:spcPct val="140000"/>
              </a:lnSpc>
            </a:pPr>
            <a:r>
              <a:rPr lang="en-GB" sz="2600"/>
              <a:t>Commemorate: Haiti, Memories of slavery, Reconciliation and Social justice</a:t>
            </a:r>
          </a:p>
        </p:txBody>
      </p:sp>
      <p:pic>
        <p:nvPicPr>
          <p:cNvPr id="4" name="Picture 2" descr="Louis-Benjamin Fleuriau de Bellevue - Wikidata">
            <a:extLst>
              <a:ext uri="{FF2B5EF4-FFF2-40B4-BE49-F238E27FC236}">
                <a16:creationId xmlns:a16="http://schemas.microsoft.com/office/drawing/2014/main" id="{CF7EE00F-EB36-4925-BCF5-441D41B038A9}"/>
              </a:ext>
            </a:extLst>
          </p:cNvPr>
          <p:cNvPicPr>
            <a:picLocks noChangeAspect="1"/>
          </p:cNvPicPr>
          <p:nvPr/>
        </p:nvPicPr>
        <p:blipFill>
          <a:blip r:embed="rId2"/>
          <a:srcRect/>
          <a:stretch>
            <a:fillRect/>
          </a:stretch>
        </p:blipFill>
        <p:spPr>
          <a:xfrm>
            <a:off x="9066879" y="517797"/>
            <a:ext cx="3003017" cy="3660562"/>
          </a:xfrm>
          <a:prstGeom prst="rect">
            <a:avLst/>
          </a:prstGeom>
          <a:noFill/>
          <a:ln cap="rnd">
            <a:noFill/>
          </a:ln>
        </p:spPr>
      </p:pic>
      <p:sp>
        <p:nvSpPr>
          <p:cNvPr id="5" name="TextBox 3">
            <a:extLst>
              <a:ext uri="{FF2B5EF4-FFF2-40B4-BE49-F238E27FC236}">
                <a16:creationId xmlns:a16="http://schemas.microsoft.com/office/drawing/2014/main" id="{B03F8102-DF73-4AA0-B3A1-9C30FC9F2952}"/>
              </a:ext>
            </a:extLst>
          </p:cNvPr>
          <p:cNvSpPr txBox="1"/>
          <p:nvPr/>
        </p:nvSpPr>
        <p:spPr>
          <a:xfrm>
            <a:off x="9066879" y="4178350"/>
            <a:ext cx="3377592"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Times New Roman" pitchFamily="18"/>
                <a:cs typeface="Times New Roman" pitchFamily="18"/>
              </a:rPr>
              <a:t>Picture from wikidata of Louis-Benjamin Fleuriau (1761-1852)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E2F5-C7FA-4493-BEEE-A587DBA620B0}"/>
              </a:ext>
            </a:extLst>
          </p:cNvPr>
          <p:cNvSpPr txBox="1">
            <a:spLocks noGrp="1"/>
          </p:cNvSpPr>
          <p:nvPr>
            <p:ph type="title"/>
          </p:nvPr>
        </p:nvSpPr>
        <p:spPr>
          <a:xfrm>
            <a:off x="144136" y="133776"/>
            <a:ext cx="10515600" cy="802660"/>
          </a:xfrm>
        </p:spPr>
        <p:txBody>
          <a:bodyPr/>
          <a:lstStyle/>
          <a:p>
            <a:pPr lvl="0"/>
            <a:r>
              <a:rPr lang="en-GB" b="1"/>
              <a:t>Toussaint Louverture</a:t>
            </a:r>
          </a:p>
        </p:txBody>
      </p:sp>
      <p:sp>
        <p:nvSpPr>
          <p:cNvPr id="3" name="Content Placeholder 2">
            <a:extLst>
              <a:ext uri="{FF2B5EF4-FFF2-40B4-BE49-F238E27FC236}">
                <a16:creationId xmlns:a16="http://schemas.microsoft.com/office/drawing/2014/main" id="{897C483C-6139-4AC0-A5CA-8DF69E2586FB}"/>
              </a:ext>
            </a:extLst>
          </p:cNvPr>
          <p:cNvSpPr txBox="1">
            <a:spLocks noGrp="1"/>
          </p:cNvSpPr>
          <p:nvPr>
            <p:ph idx="1"/>
          </p:nvPr>
        </p:nvSpPr>
        <p:spPr>
          <a:xfrm>
            <a:off x="144136" y="1123724"/>
            <a:ext cx="11209666" cy="5053239"/>
          </a:xfrm>
        </p:spPr>
        <p:txBody>
          <a:bodyPr/>
          <a:lstStyle/>
          <a:p>
            <a:pPr lvl="0"/>
            <a:r>
              <a:rPr lang="en-GB"/>
              <a:t>Born: 20</a:t>
            </a:r>
            <a:r>
              <a:rPr lang="en-GB" baseline="30000"/>
              <a:t>th</a:t>
            </a:r>
            <a:r>
              <a:rPr lang="en-GB"/>
              <a:t> May 1743</a:t>
            </a:r>
          </a:p>
          <a:p>
            <a:pPr lvl="0"/>
            <a:endParaRPr lang="en-GB"/>
          </a:p>
          <a:p>
            <a:pPr lvl="0"/>
            <a:r>
              <a:rPr lang="en-GB"/>
              <a:t>Nationality: French, Haitian</a:t>
            </a:r>
          </a:p>
          <a:p>
            <a:pPr lvl="0"/>
            <a:endParaRPr lang="en-GB"/>
          </a:p>
          <a:p>
            <a:pPr lvl="0"/>
            <a:r>
              <a:rPr lang="en-GB"/>
              <a:t>He was well educated</a:t>
            </a:r>
          </a:p>
          <a:p>
            <a:pPr lvl="0"/>
            <a:endParaRPr lang="en-GB"/>
          </a:p>
          <a:p>
            <a:pPr lvl="0"/>
            <a:r>
              <a:rPr lang="en-GB"/>
              <a:t>During 1791, France became distracted by the French Revolution.</a:t>
            </a:r>
          </a:p>
          <a:p>
            <a:pPr lvl="0"/>
            <a:endParaRPr lang="en-GB"/>
          </a:p>
          <a:p>
            <a:pPr lvl="0"/>
            <a:r>
              <a:rPr lang="en-GB"/>
              <a:t>Resulted in a slave rebellion in Haiti. </a:t>
            </a:r>
          </a:p>
          <a:p>
            <a:pPr lvl="0"/>
            <a:endParaRPr lang="en-GB"/>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7BA8-EB73-4B22-BA82-21907CDCA6CC}"/>
              </a:ext>
            </a:extLst>
          </p:cNvPr>
          <p:cNvSpPr txBox="1">
            <a:spLocks noGrp="1"/>
          </p:cNvSpPr>
          <p:nvPr>
            <p:ph type="title"/>
          </p:nvPr>
        </p:nvSpPr>
        <p:spPr>
          <a:xfrm>
            <a:off x="122108" y="49176"/>
            <a:ext cx="10515600" cy="854214"/>
          </a:xfrm>
        </p:spPr>
        <p:txBody>
          <a:bodyPr/>
          <a:lstStyle/>
          <a:p>
            <a:pPr lvl="0"/>
            <a:r>
              <a:rPr lang="en-GB" b="1"/>
              <a:t>Why Rebel?</a:t>
            </a:r>
          </a:p>
        </p:txBody>
      </p:sp>
      <p:sp>
        <p:nvSpPr>
          <p:cNvPr id="3" name="Content Placeholder 2">
            <a:extLst>
              <a:ext uri="{FF2B5EF4-FFF2-40B4-BE49-F238E27FC236}">
                <a16:creationId xmlns:a16="http://schemas.microsoft.com/office/drawing/2014/main" id="{EB69F968-A756-4C98-BD40-9354869FFC3D}"/>
              </a:ext>
            </a:extLst>
          </p:cNvPr>
          <p:cNvSpPr txBox="1">
            <a:spLocks noGrp="1"/>
          </p:cNvSpPr>
          <p:nvPr>
            <p:ph idx="1"/>
          </p:nvPr>
        </p:nvSpPr>
        <p:spPr>
          <a:xfrm>
            <a:off x="122108" y="870335"/>
            <a:ext cx="11947788" cy="2525618"/>
          </a:xfrm>
        </p:spPr>
        <p:txBody>
          <a:bodyPr/>
          <a:lstStyle/>
          <a:p>
            <a:pPr lvl="0">
              <a:lnSpc>
                <a:spcPct val="80000"/>
              </a:lnSpc>
            </a:pPr>
            <a:r>
              <a:rPr lang="en-GB" sz="2400"/>
              <a:t>In 1685, Louis XIV enacted the Code Noir.</a:t>
            </a:r>
          </a:p>
          <a:p>
            <a:pPr lvl="0">
              <a:lnSpc>
                <a:spcPct val="110000"/>
              </a:lnSpc>
            </a:pPr>
            <a:r>
              <a:rPr lang="en-GB" sz="2400"/>
              <a:t>A passage from Henri Christophe’s personal secretary, who lived more than half his life as a slave, describes the crimes perpetrated against the slaves of Saint Domingue by their French masters:</a:t>
            </a:r>
          </a:p>
        </p:txBody>
      </p:sp>
      <p:sp>
        <p:nvSpPr>
          <p:cNvPr id="4" name="Content Placeholder 3">
            <a:extLst>
              <a:ext uri="{FF2B5EF4-FFF2-40B4-BE49-F238E27FC236}">
                <a16:creationId xmlns:a16="http://schemas.microsoft.com/office/drawing/2014/main" id="{0280A513-CF37-43A4-A806-0D32B4699876}"/>
              </a:ext>
            </a:extLst>
          </p:cNvPr>
          <p:cNvSpPr txBox="1">
            <a:spLocks noGrp="1"/>
          </p:cNvSpPr>
          <p:nvPr>
            <p:ph idx="2"/>
          </p:nvPr>
        </p:nvSpPr>
        <p:spPr>
          <a:xfrm>
            <a:off x="927567" y="2700744"/>
            <a:ext cx="10515600" cy="3982596"/>
          </a:xfrm>
        </p:spPr>
        <p:txBody>
          <a:bodyPr/>
          <a:lstStyle/>
          <a:p>
            <a:pPr lvl="0">
              <a:lnSpc>
                <a:spcPct val="150000"/>
              </a:lnSpc>
            </a:pPr>
            <a:r>
              <a:rPr lang="en-GB">
                <a:solidFill>
                  <a:srgbClr val="202122"/>
                </a:solidFill>
                <a:latin typeface="Times New Roman" pitchFamily="18"/>
                <a:cs typeface="Times New Roman" pitchFamily="18"/>
              </a:rPr>
              <a:t>“</a:t>
            </a:r>
            <a:r>
              <a:rPr lang="en-GB" sz="2000">
                <a:solidFill>
                  <a:srgbClr val="202122"/>
                </a:solidFill>
                <a:latin typeface="Times New Roman" pitchFamily="18"/>
                <a:cs typeface="Times New Roman" pitchFamily="18"/>
              </a:rPr>
              <a:t>Have they not hung up men with heads downward, drowned them in sacks, crucified them on planks, buried them alive, crushed them in mortars? Have they not forced them to eat excrement? And, having flayed them with the lash, have they not cast them alive to be devoured by worms, or onto anthills, or lashed them to stakes in the swamp to be devoured by mosquitoes? Have they not thrown them into boiling cauldrons of cane syrup? Have they not put men and women inside barrels studded with spikes and rolled them down mountainsides into the abyss? Have they not consigned these miserable blacks to man-eating dogs until the latter, sated by human flesh, left the mangled victims to be finished off with bayonet and poniard?”</a:t>
            </a:r>
            <a:endParaRPr lang="en-GB" sz="2000">
              <a:latin typeface="Times New Roman" pitchFamily="18"/>
              <a:cs typeface="Times New Roman" pitchFamily="18"/>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6BE3A-5E38-46F9-8723-54324BE78F49}"/>
              </a:ext>
            </a:extLst>
          </p:cNvPr>
          <p:cNvSpPr txBox="1">
            <a:spLocks noGrp="1"/>
          </p:cNvSpPr>
          <p:nvPr>
            <p:ph type="title"/>
          </p:nvPr>
        </p:nvSpPr>
        <p:spPr>
          <a:xfrm>
            <a:off x="100071" y="111739"/>
            <a:ext cx="10515600" cy="569296"/>
          </a:xfrm>
        </p:spPr>
        <p:txBody>
          <a:bodyPr/>
          <a:lstStyle/>
          <a:p>
            <a:endParaRPr lang="en-GB"/>
          </a:p>
        </p:txBody>
      </p:sp>
      <p:sp>
        <p:nvSpPr>
          <p:cNvPr id="3" name="Content Placeholder 2">
            <a:extLst>
              <a:ext uri="{FF2B5EF4-FFF2-40B4-BE49-F238E27FC236}">
                <a16:creationId xmlns:a16="http://schemas.microsoft.com/office/drawing/2014/main" id="{B1860EDE-B08B-4680-A9E3-0B2F523FE25C}"/>
              </a:ext>
            </a:extLst>
          </p:cNvPr>
          <p:cNvSpPr txBox="1">
            <a:spLocks noGrp="1"/>
          </p:cNvSpPr>
          <p:nvPr>
            <p:ph idx="1"/>
          </p:nvPr>
        </p:nvSpPr>
        <p:spPr>
          <a:xfrm>
            <a:off x="100071" y="228179"/>
            <a:ext cx="8063426" cy="5489572"/>
          </a:xfrm>
        </p:spPr>
        <p:txBody>
          <a:bodyPr/>
          <a:lstStyle/>
          <a:p>
            <a:pPr lvl="0"/>
            <a:r>
              <a:rPr lang="en-GB" sz="2600">
                <a:solidFill>
                  <a:srgbClr val="424243"/>
                </a:solidFill>
                <a:latin typeface="Times New Roman" pitchFamily="18"/>
                <a:cs typeface="Times New Roman" pitchFamily="18"/>
              </a:rPr>
              <a:t>"Brothers and Friends,</a:t>
            </a:r>
            <a:br>
              <a:rPr lang="en-GB" sz="2600">
                <a:latin typeface="Times New Roman" pitchFamily="18"/>
                <a:cs typeface="Times New Roman" pitchFamily="18"/>
              </a:rPr>
            </a:br>
            <a:br>
              <a:rPr lang="en-GB" sz="2600">
                <a:latin typeface="Times New Roman" pitchFamily="18"/>
                <a:cs typeface="Times New Roman" pitchFamily="18"/>
              </a:rPr>
            </a:br>
            <a:r>
              <a:rPr lang="en-GB" sz="2600">
                <a:solidFill>
                  <a:srgbClr val="424243"/>
                </a:solidFill>
                <a:latin typeface="Times New Roman" pitchFamily="18"/>
                <a:cs typeface="Times New Roman" pitchFamily="18"/>
              </a:rPr>
              <a:t>I am Toussaint Louverture; perhaps my name has made itself known to you. I have undertaken vengeance. I want Liberty and Equality to reign in Saint Domingue. I am working to make that happen. Unite yourselves to us, brothers, and fight with us for the same cause.</a:t>
            </a:r>
            <a:br>
              <a:rPr lang="en-GB" sz="2600">
                <a:latin typeface="Times New Roman" pitchFamily="18"/>
                <a:cs typeface="Times New Roman" pitchFamily="18"/>
              </a:rPr>
            </a:br>
            <a:br>
              <a:rPr lang="en-GB" sz="2600">
                <a:latin typeface="Times New Roman" pitchFamily="18"/>
                <a:cs typeface="Times New Roman" pitchFamily="18"/>
              </a:rPr>
            </a:br>
            <a:r>
              <a:rPr lang="en-GB" sz="2600">
                <a:solidFill>
                  <a:srgbClr val="424243"/>
                </a:solidFill>
                <a:latin typeface="Times New Roman" pitchFamily="18"/>
                <a:cs typeface="Times New Roman" pitchFamily="18"/>
              </a:rPr>
              <a:t>Your very humble and obedient servant,</a:t>
            </a:r>
            <a:br>
              <a:rPr lang="en-GB" sz="2600">
                <a:latin typeface="Times New Roman" pitchFamily="18"/>
                <a:cs typeface="Times New Roman" pitchFamily="18"/>
              </a:rPr>
            </a:br>
            <a:br>
              <a:rPr lang="en-GB" sz="2600">
                <a:latin typeface="Times New Roman" pitchFamily="18"/>
                <a:cs typeface="Times New Roman" pitchFamily="18"/>
              </a:rPr>
            </a:br>
            <a:r>
              <a:rPr lang="en-GB" sz="2600">
                <a:solidFill>
                  <a:srgbClr val="424243"/>
                </a:solidFill>
                <a:latin typeface="Times New Roman" pitchFamily="18"/>
                <a:cs typeface="Times New Roman" pitchFamily="18"/>
              </a:rPr>
              <a:t>(Signed)</a:t>
            </a:r>
            <a:br>
              <a:rPr lang="en-GB" sz="2600">
                <a:latin typeface="Times New Roman" pitchFamily="18"/>
                <a:cs typeface="Times New Roman" pitchFamily="18"/>
              </a:rPr>
            </a:br>
            <a:r>
              <a:rPr lang="en-GB" sz="2600" i="1">
                <a:solidFill>
                  <a:srgbClr val="424243"/>
                </a:solidFill>
                <a:latin typeface="Times New Roman" pitchFamily="18"/>
                <a:cs typeface="Times New Roman" pitchFamily="18"/>
              </a:rPr>
              <a:t>Toussaint Louverture.</a:t>
            </a:r>
            <a:br>
              <a:rPr lang="en-GB" sz="2600">
                <a:latin typeface="Times New Roman" pitchFamily="18"/>
                <a:cs typeface="Times New Roman" pitchFamily="18"/>
              </a:rPr>
            </a:br>
            <a:r>
              <a:rPr lang="en-GB" sz="2600" i="1">
                <a:solidFill>
                  <a:srgbClr val="424243"/>
                </a:solidFill>
                <a:latin typeface="Times New Roman" pitchFamily="18"/>
                <a:cs typeface="Times New Roman" pitchFamily="18"/>
              </a:rPr>
              <a:t>General of the armies of the king, for the public good.</a:t>
            </a:r>
            <a:r>
              <a:rPr lang="en-GB" sz="2600">
                <a:solidFill>
                  <a:srgbClr val="424243"/>
                </a:solidFill>
                <a:latin typeface="Times New Roman" pitchFamily="18"/>
                <a:cs typeface="Times New Roman" pitchFamily="18"/>
              </a:rPr>
              <a:t>"</a:t>
            </a:r>
            <a:endParaRPr lang="en-GB" sz="2600">
              <a:latin typeface="Times New Roman" pitchFamily="18"/>
              <a:cs typeface="Times New Roman" pitchFamily="18"/>
            </a:endParaRPr>
          </a:p>
          <a:p>
            <a:pPr lvl="0"/>
            <a:endParaRPr lang="en-GB" sz="1700"/>
          </a:p>
        </p:txBody>
      </p:sp>
      <p:pic>
        <p:nvPicPr>
          <p:cNvPr id="4" name="Picture 3">
            <a:extLst>
              <a:ext uri="{FF2B5EF4-FFF2-40B4-BE49-F238E27FC236}">
                <a16:creationId xmlns:a16="http://schemas.microsoft.com/office/drawing/2014/main" id="{7AD8D29F-1AAD-45BE-93D0-20BB34B202E8}"/>
              </a:ext>
            </a:extLst>
          </p:cNvPr>
          <p:cNvPicPr>
            <a:picLocks noChangeAspect="1"/>
          </p:cNvPicPr>
          <p:nvPr/>
        </p:nvPicPr>
        <p:blipFill>
          <a:blip r:embed="rId2"/>
          <a:stretch>
            <a:fillRect/>
          </a:stretch>
        </p:blipFill>
        <p:spPr>
          <a:xfrm rot="777515">
            <a:off x="7897005" y="2140163"/>
            <a:ext cx="3849431" cy="3189920"/>
          </a:xfrm>
          <a:prstGeom prst="rect">
            <a:avLst/>
          </a:prstGeom>
          <a:noFill/>
          <a:ln cap="rnd">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D3DEC-59AB-472D-A022-16BF3F59A401}"/>
              </a:ext>
            </a:extLst>
          </p:cNvPr>
          <p:cNvSpPr txBox="1">
            <a:spLocks noGrp="1"/>
          </p:cNvSpPr>
          <p:nvPr>
            <p:ph type="title"/>
          </p:nvPr>
        </p:nvSpPr>
        <p:spPr>
          <a:xfrm>
            <a:off x="166173" y="100721"/>
            <a:ext cx="10515600" cy="846725"/>
          </a:xfrm>
        </p:spPr>
        <p:txBody>
          <a:bodyPr/>
          <a:lstStyle/>
          <a:p>
            <a:pPr lvl="0"/>
            <a:r>
              <a:rPr lang="en-GB" b="1"/>
              <a:t>The Significance of the Statue </a:t>
            </a:r>
          </a:p>
        </p:txBody>
      </p:sp>
      <p:sp>
        <p:nvSpPr>
          <p:cNvPr id="3" name="Content Placeholder 2">
            <a:extLst>
              <a:ext uri="{FF2B5EF4-FFF2-40B4-BE49-F238E27FC236}">
                <a16:creationId xmlns:a16="http://schemas.microsoft.com/office/drawing/2014/main" id="{3CDF94A4-F918-480E-850C-6E07769B6341}"/>
              </a:ext>
            </a:extLst>
          </p:cNvPr>
          <p:cNvSpPr txBox="1">
            <a:spLocks noGrp="1"/>
          </p:cNvSpPr>
          <p:nvPr>
            <p:ph idx="1"/>
          </p:nvPr>
        </p:nvSpPr>
        <p:spPr>
          <a:xfrm>
            <a:off x="166173" y="856143"/>
            <a:ext cx="10515600" cy="4351336"/>
          </a:xfrm>
        </p:spPr>
        <p:txBody>
          <a:bodyPr/>
          <a:lstStyle/>
          <a:p>
            <a:pPr lvl="0"/>
            <a:r>
              <a:rPr lang="en-GB">
                <a:solidFill>
                  <a:srgbClr val="1D1E20"/>
                </a:solidFill>
                <a:latin typeface="TheSans"/>
              </a:rPr>
              <a:t>Jean-François Fountaine, Mayor of La Rochelle, described this positioning of the statue as:</a:t>
            </a:r>
          </a:p>
          <a:p>
            <a:pPr lvl="0"/>
            <a:r>
              <a:rPr lang="en-GB" i="1">
                <a:solidFill>
                  <a:srgbClr val="1D1E20"/>
                </a:solidFill>
                <a:latin typeface="TheSans"/>
              </a:rPr>
              <a:t>“The slave standing in the house of the masters is not revenge but reconciliation of the city with its history.”</a:t>
            </a:r>
            <a:endParaRPr lang="en-GB">
              <a:solidFill>
                <a:srgbClr val="1D1E20"/>
              </a:solidFill>
              <a:latin typeface="TheSans"/>
            </a:endParaRPr>
          </a:p>
          <a:p>
            <a:pPr lvl="0">
              <a:lnSpc>
                <a:spcPct val="150000"/>
              </a:lnSpc>
            </a:pPr>
            <a:r>
              <a:rPr lang="en-GB"/>
              <a:t>In my opinion…The fact that the statue was placed in France, it is like the French saying Toussaint was more French than Haitian. Also there was a point in time during the rebellion where he was actively trying to save his former French master and his family. I believe this is why it was placed in a former slave port.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EEC8-9C49-4543-A6CE-C963B3C246EE}"/>
              </a:ext>
            </a:extLst>
          </p:cNvPr>
          <p:cNvSpPr txBox="1">
            <a:spLocks noGrp="1"/>
          </p:cNvSpPr>
          <p:nvPr>
            <p:ph type="title"/>
          </p:nvPr>
        </p:nvSpPr>
        <p:spPr>
          <a:xfrm>
            <a:off x="210238" y="124184"/>
            <a:ext cx="10515600" cy="162260"/>
          </a:xfrm>
        </p:spPr>
        <p:txBody>
          <a:bodyPr/>
          <a:lstStyle/>
          <a:p>
            <a:endParaRPr lang="en-GB"/>
          </a:p>
        </p:txBody>
      </p:sp>
      <p:sp>
        <p:nvSpPr>
          <p:cNvPr id="3" name="Content Placeholder 2">
            <a:extLst>
              <a:ext uri="{FF2B5EF4-FFF2-40B4-BE49-F238E27FC236}">
                <a16:creationId xmlns:a16="http://schemas.microsoft.com/office/drawing/2014/main" id="{F59DE7F0-2A41-4E8E-9673-BC289B7A5771}"/>
              </a:ext>
            </a:extLst>
          </p:cNvPr>
          <p:cNvSpPr txBox="1">
            <a:spLocks noGrp="1"/>
          </p:cNvSpPr>
          <p:nvPr>
            <p:ph idx="1"/>
          </p:nvPr>
        </p:nvSpPr>
        <p:spPr>
          <a:xfrm>
            <a:off x="210238" y="286435"/>
            <a:ext cx="9976497" cy="3852422"/>
          </a:xfrm>
        </p:spPr>
        <p:txBody>
          <a:bodyPr/>
          <a:lstStyle/>
          <a:p>
            <a:pPr lvl="0"/>
            <a:r>
              <a:rPr lang="en-GB"/>
              <a:t>According to Dawn Hopkin (2015) in an article.</a:t>
            </a:r>
          </a:p>
          <a:p>
            <a:pPr lvl="0">
              <a:lnSpc>
                <a:spcPct val="200000"/>
              </a:lnSpc>
            </a:pPr>
            <a:r>
              <a:rPr lang="en-GB">
                <a:solidFill>
                  <a:srgbClr val="1D1E20"/>
                </a:solidFill>
                <a:latin typeface="TheSans"/>
              </a:rPr>
              <a:t>“Ousmane Sow’s statue shows Louverture reading the constitution of Santo Domingo, a document that ultimately led to his arrest and imprisonment. In this moment of concentrated reading, the pose betrays some unexpected, emotive nuances, encouraging viewers to reflect on Louverture’s possible mixed hopes and expectations for this document.”</a:t>
            </a:r>
            <a:endParaRPr lang="en-GB"/>
          </a:p>
        </p:txBody>
      </p:sp>
      <p:pic>
        <p:nvPicPr>
          <p:cNvPr id="4" name="Picture 3">
            <a:extLst>
              <a:ext uri="{FF2B5EF4-FFF2-40B4-BE49-F238E27FC236}">
                <a16:creationId xmlns:a16="http://schemas.microsoft.com/office/drawing/2014/main" id="{F38EEF6A-4CB3-491A-9EBC-4D65D88479E3}"/>
              </a:ext>
            </a:extLst>
          </p:cNvPr>
          <p:cNvPicPr>
            <a:picLocks noChangeAspect="1"/>
          </p:cNvPicPr>
          <p:nvPr/>
        </p:nvPicPr>
        <p:blipFill>
          <a:blip r:embed="rId2"/>
          <a:stretch>
            <a:fillRect/>
          </a:stretch>
        </p:blipFill>
        <p:spPr>
          <a:xfrm>
            <a:off x="3795582" y="2975347"/>
            <a:ext cx="4805647" cy="3203764"/>
          </a:xfrm>
          <a:prstGeom prst="rect">
            <a:avLst/>
          </a:prstGeom>
          <a:noFill/>
          <a:ln cap="rnd">
            <a:noFill/>
          </a:ln>
        </p:spPr>
      </p:pic>
      <p:sp>
        <p:nvSpPr>
          <p:cNvPr id="5" name="TextBox 4">
            <a:extLst>
              <a:ext uri="{FF2B5EF4-FFF2-40B4-BE49-F238E27FC236}">
                <a16:creationId xmlns:a16="http://schemas.microsoft.com/office/drawing/2014/main" id="{00FDADDF-9C27-4593-A7FD-F845188D9F65}"/>
              </a:ext>
            </a:extLst>
          </p:cNvPr>
          <p:cNvSpPr txBox="1"/>
          <p:nvPr/>
        </p:nvSpPr>
        <p:spPr>
          <a:xfrm>
            <a:off x="3280080" y="6179112"/>
            <a:ext cx="5836642" cy="369335"/>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a:solidFill>
                  <a:srgbClr val="1D1E20"/>
                </a:solidFill>
                <a:uFillTx/>
                <a:latin typeface="TheSans"/>
              </a:rPr>
              <a:t>Reading the constitution for Saint-Domingue © Xavier Léoty</a:t>
            </a:r>
            <a:endParaRPr lang="en-GB" sz="1800" b="0" i="1" u="none" strike="noStrike" kern="1200" cap="none" spc="0" baseline="0">
              <a:solidFill>
                <a:srgbClr val="000000"/>
              </a:solidFill>
              <a:uFillTx/>
              <a:latin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0C13A-F902-4744-A2F3-AAC8B78D2A36}"/>
              </a:ext>
            </a:extLst>
          </p:cNvPr>
          <p:cNvSpPr txBox="1">
            <a:spLocks noGrp="1"/>
          </p:cNvSpPr>
          <p:nvPr>
            <p:ph type="title"/>
          </p:nvPr>
        </p:nvSpPr>
        <p:spPr>
          <a:xfrm>
            <a:off x="166173" y="155804"/>
            <a:ext cx="10515600" cy="978929"/>
          </a:xfrm>
        </p:spPr>
        <p:txBody>
          <a:bodyPr/>
          <a:lstStyle/>
          <a:p>
            <a:pPr lvl="0"/>
            <a:r>
              <a:rPr lang="en-GB" b="1"/>
              <a:t>References</a:t>
            </a:r>
          </a:p>
        </p:txBody>
      </p:sp>
      <p:sp>
        <p:nvSpPr>
          <p:cNvPr id="3" name="Content Placeholder 2">
            <a:extLst>
              <a:ext uri="{FF2B5EF4-FFF2-40B4-BE49-F238E27FC236}">
                <a16:creationId xmlns:a16="http://schemas.microsoft.com/office/drawing/2014/main" id="{D33C1954-72D1-4995-82E3-BA44C68E6F40}"/>
              </a:ext>
            </a:extLst>
          </p:cNvPr>
          <p:cNvSpPr txBox="1">
            <a:spLocks noGrp="1"/>
          </p:cNvSpPr>
          <p:nvPr>
            <p:ph idx="1"/>
          </p:nvPr>
        </p:nvSpPr>
        <p:spPr>
          <a:xfrm>
            <a:off x="166173" y="1134733"/>
            <a:ext cx="11776109" cy="5567461"/>
          </a:xfrm>
        </p:spPr>
        <p:txBody>
          <a:bodyPr/>
          <a:lstStyle/>
          <a:p>
            <a:pPr lvl="0"/>
            <a:r>
              <a:rPr lang="en-GB" sz="2000">
                <a:solidFill>
                  <a:srgbClr val="000000"/>
                </a:solidFill>
                <a:latin typeface="Times New Roman" pitchFamily="18"/>
                <a:cs typeface="Times New Roman" pitchFamily="18"/>
              </a:rPr>
              <a:t>Heinl, Robert. (1996) </a:t>
            </a:r>
            <a:r>
              <a:rPr lang="en-GB" sz="2000" i="1">
                <a:solidFill>
                  <a:srgbClr val="000000"/>
                </a:solidFill>
                <a:latin typeface="Times New Roman" pitchFamily="18"/>
                <a:cs typeface="Times New Roman" pitchFamily="18"/>
              </a:rPr>
              <a:t>Written in Blood: The Story of the Haitian People, 1492–1995</a:t>
            </a:r>
            <a:r>
              <a:rPr lang="en-GB" sz="2000">
                <a:solidFill>
                  <a:srgbClr val="000000"/>
                </a:solidFill>
                <a:latin typeface="Times New Roman" pitchFamily="18"/>
                <a:cs typeface="Times New Roman" pitchFamily="18"/>
              </a:rPr>
              <a:t>. Lantham, Maryland: University Press of America.(Accessed: 2</a:t>
            </a:r>
            <a:r>
              <a:rPr lang="en-GB" sz="2000" baseline="30000">
                <a:solidFill>
                  <a:srgbClr val="000000"/>
                </a:solidFill>
                <a:latin typeface="Times New Roman" pitchFamily="18"/>
                <a:cs typeface="Times New Roman" pitchFamily="18"/>
              </a:rPr>
              <a:t>nd</a:t>
            </a:r>
            <a:r>
              <a:rPr lang="en-GB" sz="2000">
                <a:solidFill>
                  <a:srgbClr val="000000"/>
                </a:solidFill>
                <a:latin typeface="Times New Roman" pitchFamily="18"/>
                <a:cs typeface="Times New Roman" pitchFamily="18"/>
              </a:rPr>
              <a:t> February 2022).</a:t>
            </a:r>
          </a:p>
          <a:p>
            <a:pPr lvl="0"/>
            <a:r>
              <a:rPr lang="en-GB" sz="2000">
                <a:solidFill>
                  <a:srgbClr val="202122"/>
                </a:solidFill>
                <a:latin typeface="Times New Roman" pitchFamily="18"/>
                <a:cs typeface="Times New Roman" pitchFamily="18"/>
              </a:rPr>
              <a:t> </a:t>
            </a:r>
            <a:r>
              <a:rPr lang="en-GB" sz="2000" i="1">
                <a:solidFill>
                  <a:srgbClr val="202122"/>
                </a:solidFill>
                <a:latin typeface="Times New Roman" pitchFamily="18"/>
                <a:cs typeface="Times New Roman" pitchFamily="18"/>
              </a:rPr>
              <a:t>James, CLR. The Black Jacobins. p. 55</a:t>
            </a:r>
          </a:p>
          <a:p>
            <a:pPr lvl="0"/>
            <a:r>
              <a:rPr lang="en-GB" sz="2000">
                <a:solidFill>
                  <a:srgbClr val="000000"/>
                </a:solidFill>
                <a:latin typeface="Times New Roman" pitchFamily="18"/>
                <a:cs typeface="Times New Roman" pitchFamily="18"/>
              </a:rPr>
              <a:t>Magazine, S. and Edwards, O., 2022. </a:t>
            </a:r>
            <a:r>
              <a:rPr lang="en-GB" sz="2000" i="1">
                <a:solidFill>
                  <a:srgbClr val="000000"/>
                </a:solidFill>
                <a:latin typeface="Times New Roman" pitchFamily="18"/>
                <a:cs typeface="Times New Roman" pitchFamily="18"/>
              </a:rPr>
              <a:t>A Larger-Than-Life Toussaint Louverture</a:t>
            </a:r>
            <a:r>
              <a:rPr lang="en-GB" sz="2000">
                <a:solidFill>
                  <a:srgbClr val="000000"/>
                </a:solidFill>
                <a:latin typeface="Times New Roman" pitchFamily="18"/>
                <a:cs typeface="Times New Roman" pitchFamily="18"/>
              </a:rPr>
              <a:t>. [online] Smithsonian Magazine. Available at: &lt;https://www.smithsonianmag.com/arts-culture/a-larger-than-life-toussaint-louverture-1651712/&gt; [Accessed 3 February 2022].</a:t>
            </a:r>
          </a:p>
          <a:p>
            <a:pPr lvl="0"/>
            <a:r>
              <a:rPr lang="en-GB" sz="2000">
                <a:solidFill>
                  <a:srgbClr val="000000"/>
                </a:solidFill>
                <a:latin typeface="Times New Roman" pitchFamily="18"/>
                <a:cs typeface="Times New Roman" pitchFamily="18"/>
              </a:rPr>
              <a:t>Hoskin, D., 2015. </a:t>
            </a:r>
            <a:r>
              <a:rPr lang="en-GB" sz="2000" i="1">
                <a:solidFill>
                  <a:srgbClr val="000000"/>
                </a:solidFill>
                <a:latin typeface="Times New Roman" pitchFamily="18"/>
                <a:cs typeface="Times New Roman" pitchFamily="18"/>
              </a:rPr>
              <a:t>In Memory of Toussaint Louverture • V&amp;A Blog</a:t>
            </a:r>
            <a:r>
              <a:rPr lang="en-GB" sz="2000">
                <a:solidFill>
                  <a:srgbClr val="000000"/>
                </a:solidFill>
                <a:latin typeface="Times New Roman" pitchFamily="18"/>
                <a:cs typeface="Times New Roman" pitchFamily="18"/>
              </a:rPr>
              <a:t>. [online] V&amp;A Blog. Available at: &lt;https://www.vam.ac.uk/blog/creating-new-europe-1600-1800-galleries/in-memory-of-toussaint-louverture&gt; [Accessed 3 February 2022].</a:t>
            </a:r>
          </a:p>
          <a:p>
            <a:pPr marL="0" lvl="0" indent="0">
              <a:buNone/>
            </a:pPr>
            <a:endParaRPr lang="en-GB">
              <a:solidFill>
                <a:srgbClr val="FF0000"/>
              </a:solidFill>
              <a:latin typeface="Calibri" pitchFamily="34"/>
              <a:cs typeface="Times New Roman" pitchFamily="18"/>
            </a:endParaRP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839</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Helvetica Neue</vt:lpstr>
      <vt:lpstr>TheSans</vt:lpstr>
      <vt:lpstr>Arial</vt:lpstr>
      <vt:lpstr>Arial Black</vt:lpstr>
      <vt:lpstr>Calibri</vt:lpstr>
      <vt:lpstr>Times New Roman</vt:lpstr>
      <vt:lpstr>Trebuchet MS</vt:lpstr>
      <vt:lpstr>Wingdings 3</vt:lpstr>
      <vt:lpstr>Facet</vt:lpstr>
      <vt:lpstr>ANCAR GORDON</vt:lpstr>
      <vt:lpstr>The Statue of Toussaint Louverture </vt:lpstr>
      <vt:lpstr>   </vt:lpstr>
      <vt:lpstr>PowerPoint Presentation</vt:lpstr>
      <vt:lpstr>PowerPoint Presentation</vt:lpstr>
      <vt:lpstr>Toussaint Louverture</vt:lpstr>
      <vt:lpstr>Why Rebel?</vt:lpstr>
      <vt:lpstr>PowerPoint Presentation</vt:lpstr>
      <vt:lpstr>The Significance of the Statue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Monument to Hernan Cortez</dc:title>
  <dc:creator>Ancar Gordon</dc:creator>
  <cp:lastModifiedBy>Alexander Scott</cp:lastModifiedBy>
  <cp:revision>28</cp:revision>
  <dcterms:created xsi:type="dcterms:W3CDTF">2022-01-31T15:16:00Z</dcterms:created>
  <dcterms:modified xsi:type="dcterms:W3CDTF">2022-02-03T17:35:08Z</dcterms:modified>
</cp:coreProperties>
</file>