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77" r:id="rId2"/>
    <p:sldId id="270" r:id="rId3"/>
    <p:sldId id="327" r:id="rId4"/>
    <p:sldId id="530" r:id="rId5"/>
    <p:sldId id="531" r:id="rId6"/>
    <p:sldId id="532" r:id="rId7"/>
    <p:sldId id="533" r:id="rId8"/>
    <p:sldId id="534" r:id="rId9"/>
    <p:sldId id="538" r:id="rId10"/>
    <p:sldId id="539" r:id="rId11"/>
    <p:sldId id="541" r:id="rId12"/>
    <p:sldId id="542" r:id="rId13"/>
    <p:sldId id="535" r:id="rId14"/>
    <p:sldId id="536" r:id="rId15"/>
    <p:sldId id="537" r:id="rId16"/>
    <p:sldId id="540" r:id="rId17"/>
    <p:sldId id="256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DAAFC0-0ECE-49AE-AE09-80B5165EE1A1}" v="745" dt="2026-03-06T18:36:25.10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68" d="100"/>
          <a:sy n="68" d="100"/>
        </p:scale>
        <p:origin x="1248" y="5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 Ganza" userId="775210f215fdc311" providerId="LiveId" clId="{B2B502B0-01DA-402C-BF04-DE30DCA18116}"/>
    <pc:docChg chg="custSel addSld delSld modSld sldOrd">
      <pc:chgData name="Pat Ganza" userId="775210f215fdc311" providerId="LiveId" clId="{B2B502B0-01DA-402C-BF04-DE30DCA18116}" dt="2026-03-06T18:36:25.100" v="3789" actId="20577"/>
      <pc:docMkLst>
        <pc:docMk/>
      </pc:docMkLst>
      <pc:sldChg chg="addSp modSp add mod modClrScheme chgLayout">
        <pc:chgData name="Pat Ganza" userId="775210f215fdc311" providerId="LiveId" clId="{B2B502B0-01DA-402C-BF04-DE30DCA18116}" dt="2026-02-25T18:40:59.933" v="1740" actId="26606"/>
        <pc:sldMkLst>
          <pc:docMk/>
          <pc:sldMk cId="3053837800" sldId="256"/>
        </pc:sldMkLst>
        <pc:picChg chg="add mod">
          <ac:chgData name="Pat Ganza" userId="775210f215fdc311" providerId="LiveId" clId="{B2B502B0-01DA-402C-BF04-DE30DCA18116}" dt="2026-02-25T18:40:59.933" v="1740" actId="26606"/>
          <ac:picMkLst>
            <pc:docMk/>
            <pc:sldMk cId="3053837800" sldId="256"/>
            <ac:picMk id="2" creationId="{1A18D3F2-8748-4061-3651-51A023FE2188}"/>
          </ac:picMkLst>
        </pc:picChg>
      </pc:sldChg>
      <pc:sldChg chg="modSp mod">
        <pc:chgData name="Pat Ganza" userId="775210f215fdc311" providerId="LiveId" clId="{B2B502B0-01DA-402C-BF04-DE30DCA18116}" dt="2026-02-25T19:52:18.471" v="2291" actId="6549"/>
        <pc:sldMkLst>
          <pc:docMk/>
          <pc:sldMk cId="0" sldId="270"/>
        </pc:sldMkLst>
        <pc:spChg chg="mod">
          <ac:chgData name="Pat Ganza" userId="775210f215fdc311" providerId="LiveId" clId="{B2B502B0-01DA-402C-BF04-DE30DCA18116}" dt="2026-02-25T19:18:15.538" v="1772" actId="14100"/>
          <ac:spMkLst>
            <pc:docMk/>
            <pc:sldMk cId="0" sldId="270"/>
            <ac:spMk id="3" creationId="{717C301B-E41D-5729-F292-15929828C6AE}"/>
          </ac:spMkLst>
        </pc:spChg>
        <pc:spChg chg="mod">
          <ac:chgData name="Pat Ganza" userId="775210f215fdc311" providerId="LiveId" clId="{B2B502B0-01DA-402C-BF04-DE30DCA18116}" dt="2026-02-25T19:52:18.471" v="2291" actId="6549"/>
          <ac:spMkLst>
            <pc:docMk/>
            <pc:sldMk cId="0" sldId="270"/>
            <ac:spMk id="12291" creationId="{CE13D728-FECA-455C-A342-2B3C6E85D0DC}"/>
          </ac:spMkLst>
        </pc:spChg>
      </pc:sldChg>
      <pc:sldChg chg="modSp mod">
        <pc:chgData name="Pat Ganza" userId="775210f215fdc311" providerId="LiveId" clId="{B2B502B0-01DA-402C-BF04-DE30DCA18116}" dt="2026-03-04T19:16:58.304" v="3292" actId="20577"/>
        <pc:sldMkLst>
          <pc:docMk/>
          <pc:sldMk cId="0" sldId="277"/>
        </pc:sldMkLst>
        <pc:spChg chg="mod">
          <ac:chgData name="Pat Ganza" userId="775210f215fdc311" providerId="LiveId" clId="{B2B502B0-01DA-402C-BF04-DE30DCA18116}" dt="2026-03-04T19:16:58.304" v="3292" actId="20577"/>
          <ac:spMkLst>
            <pc:docMk/>
            <pc:sldMk cId="0" sldId="277"/>
            <ac:spMk id="5123" creationId="{F98A1305-E230-41C1-B359-9219D6B92A73}"/>
          </ac:spMkLst>
        </pc:spChg>
      </pc:sldChg>
      <pc:sldChg chg="modSp add del mod modAnim">
        <pc:chgData name="Pat Ganza" userId="775210f215fdc311" providerId="LiveId" clId="{B2B502B0-01DA-402C-BF04-DE30DCA18116}" dt="2026-03-06T18:36:25.100" v="3789" actId="20577"/>
        <pc:sldMkLst>
          <pc:docMk/>
          <pc:sldMk cId="1383590201" sldId="327"/>
        </pc:sldMkLst>
        <pc:spChg chg="mod">
          <ac:chgData name="Pat Ganza" userId="775210f215fdc311" providerId="LiveId" clId="{B2B502B0-01DA-402C-BF04-DE30DCA18116}" dt="2026-03-06T18:36:25.100" v="3789" actId="20577"/>
          <ac:spMkLst>
            <pc:docMk/>
            <pc:sldMk cId="1383590201" sldId="327"/>
            <ac:spMk id="2" creationId="{D50D8E3E-69FB-4516-B44C-A31C41DC0EA9}"/>
          </ac:spMkLst>
        </pc:spChg>
        <pc:spChg chg="mod">
          <ac:chgData name="Pat Ganza" userId="775210f215fdc311" providerId="LiveId" clId="{B2B502B0-01DA-402C-BF04-DE30DCA18116}" dt="2026-02-27T14:22:12.894" v="3275" actId="255"/>
          <ac:spMkLst>
            <pc:docMk/>
            <pc:sldMk cId="1383590201" sldId="327"/>
            <ac:spMk id="8194" creationId="{3EA01918-D4D5-41F6-9F8F-2D336FEFFC98}"/>
          </ac:spMkLst>
        </pc:spChg>
      </pc:sldChg>
      <pc:sldChg chg="addSp delSp modSp new mod">
        <pc:chgData name="Pat Ganza" userId="775210f215fdc311" providerId="LiveId" clId="{B2B502B0-01DA-402C-BF04-DE30DCA18116}" dt="2026-02-27T14:21:52.939" v="3273" actId="1076"/>
        <pc:sldMkLst>
          <pc:docMk/>
          <pc:sldMk cId="1293185863" sldId="530"/>
        </pc:sldMkLst>
        <pc:spChg chg="mod">
          <ac:chgData name="Pat Ganza" userId="775210f215fdc311" providerId="LiveId" clId="{B2B502B0-01DA-402C-BF04-DE30DCA18116}" dt="2026-02-27T14:21:46.218" v="3272" actId="255"/>
          <ac:spMkLst>
            <pc:docMk/>
            <pc:sldMk cId="1293185863" sldId="530"/>
            <ac:spMk id="2" creationId="{4CE071D8-89E6-2E49-4ACB-CB7118A13F4C}"/>
          </ac:spMkLst>
        </pc:spChg>
        <pc:spChg chg="add mod">
          <ac:chgData name="Pat Ganza" userId="775210f215fdc311" providerId="LiveId" clId="{B2B502B0-01DA-402C-BF04-DE30DCA18116}" dt="2026-02-25T09:27:26.011" v="14" actId="1076"/>
          <ac:spMkLst>
            <pc:docMk/>
            <pc:sldMk cId="1293185863" sldId="530"/>
            <ac:spMk id="8" creationId="{1B39F9CB-9271-A7C7-8800-8E97AC8202E8}"/>
          </ac:spMkLst>
        </pc:spChg>
        <pc:picChg chg="add mod ord">
          <ac:chgData name="Pat Ganza" userId="775210f215fdc311" providerId="LiveId" clId="{B2B502B0-01DA-402C-BF04-DE30DCA18116}" dt="2026-02-25T09:26:47.913" v="11" actId="14100"/>
          <ac:picMkLst>
            <pc:docMk/>
            <pc:sldMk cId="1293185863" sldId="530"/>
            <ac:picMk id="5" creationId="{0F5A37AE-6CCB-3C9C-B38E-E4ECFBE5CAD6}"/>
          </ac:picMkLst>
        </pc:picChg>
        <pc:picChg chg="add mod">
          <ac:chgData name="Pat Ganza" userId="775210f215fdc311" providerId="LiveId" clId="{B2B502B0-01DA-402C-BF04-DE30DCA18116}" dt="2026-02-25T09:25:41.234" v="7" actId="1076"/>
          <ac:picMkLst>
            <pc:docMk/>
            <pc:sldMk cId="1293185863" sldId="530"/>
            <ac:picMk id="6" creationId="{93F3B051-0382-5901-FA12-09AB32CEF2C2}"/>
          </ac:picMkLst>
        </pc:picChg>
        <pc:picChg chg="add mod">
          <ac:chgData name="Pat Ganza" userId="775210f215fdc311" providerId="LiveId" clId="{B2B502B0-01DA-402C-BF04-DE30DCA18116}" dt="2026-02-27T14:21:52.939" v="3273" actId="1076"/>
          <ac:picMkLst>
            <pc:docMk/>
            <pc:sldMk cId="1293185863" sldId="530"/>
            <ac:picMk id="7" creationId="{98C1F179-7884-6A4A-553D-91B99AEAE4C6}"/>
          </ac:picMkLst>
        </pc:picChg>
      </pc:sldChg>
      <pc:sldChg chg="addSp delSp modSp new mod modClrScheme chgLayout">
        <pc:chgData name="Pat Ganza" userId="775210f215fdc311" providerId="LiveId" clId="{B2B502B0-01DA-402C-BF04-DE30DCA18116}" dt="2026-02-25T09:34:17.617" v="292" actId="14100"/>
        <pc:sldMkLst>
          <pc:docMk/>
          <pc:sldMk cId="457811005" sldId="531"/>
        </pc:sldMkLst>
        <pc:spChg chg="mod">
          <ac:chgData name="Pat Ganza" userId="775210f215fdc311" providerId="LiveId" clId="{B2B502B0-01DA-402C-BF04-DE30DCA18116}" dt="2026-02-25T09:32:01.563" v="71" actId="26606"/>
          <ac:spMkLst>
            <pc:docMk/>
            <pc:sldMk cId="457811005" sldId="531"/>
            <ac:spMk id="2" creationId="{91409262-04C7-AE42-6EB9-6BAC5C7B6ACC}"/>
          </ac:spMkLst>
        </pc:spChg>
        <pc:spChg chg="add mod">
          <ac:chgData name="Pat Ganza" userId="775210f215fdc311" providerId="LiveId" clId="{B2B502B0-01DA-402C-BF04-DE30DCA18116}" dt="2026-02-25T09:34:04.872" v="290" actId="1076"/>
          <ac:spMkLst>
            <pc:docMk/>
            <pc:sldMk cId="457811005" sldId="531"/>
            <ac:spMk id="6" creationId="{E4D9E740-F988-3954-5F8E-59F1B8BD58DD}"/>
          </ac:spMkLst>
        </pc:spChg>
        <pc:spChg chg="add mod">
          <ac:chgData name="Pat Ganza" userId="775210f215fdc311" providerId="LiveId" clId="{B2B502B0-01DA-402C-BF04-DE30DCA18116}" dt="2026-02-25T09:34:17.617" v="292" actId="14100"/>
          <ac:spMkLst>
            <pc:docMk/>
            <pc:sldMk cId="457811005" sldId="531"/>
            <ac:spMk id="10" creationId="{2C151170-07DA-1890-E486-067C6A512F86}"/>
          </ac:spMkLst>
        </pc:spChg>
        <pc:picChg chg="add mod ord">
          <ac:chgData name="Pat Ganza" userId="775210f215fdc311" providerId="LiveId" clId="{B2B502B0-01DA-402C-BF04-DE30DCA18116}" dt="2026-02-25T09:32:01.563" v="71" actId="26606"/>
          <ac:picMkLst>
            <pc:docMk/>
            <pc:sldMk cId="457811005" sldId="531"/>
            <ac:picMk id="5" creationId="{277D821C-337D-A5F5-A0D2-091C2DECB6A9}"/>
          </ac:picMkLst>
        </pc:picChg>
      </pc:sldChg>
      <pc:sldChg chg="modSp new mod">
        <pc:chgData name="Pat Ganza" userId="775210f215fdc311" providerId="LiveId" clId="{B2B502B0-01DA-402C-BF04-DE30DCA18116}" dt="2026-03-05T18:56:59.849" v="3664" actId="20577"/>
        <pc:sldMkLst>
          <pc:docMk/>
          <pc:sldMk cId="1163010360" sldId="532"/>
        </pc:sldMkLst>
        <pc:spChg chg="mod">
          <ac:chgData name="Pat Ganza" userId="775210f215fdc311" providerId="LiveId" clId="{B2B502B0-01DA-402C-BF04-DE30DCA18116}" dt="2026-02-27T14:21:22.042" v="3269" actId="2711"/>
          <ac:spMkLst>
            <pc:docMk/>
            <pc:sldMk cId="1163010360" sldId="532"/>
            <ac:spMk id="2" creationId="{0BB7B62F-7007-C6F6-B7DA-9775AAD46223}"/>
          </ac:spMkLst>
        </pc:spChg>
        <pc:spChg chg="mod">
          <ac:chgData name="Pat Ganza" userId="775210f215fdc311" providerId="LiveId" clId="{B2B502B0-01DA-402C-BF04-DE30DCA18116}" dt="2026-03-05T18:56:59.849" v="3664" actId="20577"/>
          <ac:spMkLst>
            <pc:docMk/>
            <pc:sldMk cId="1163010360" sldId="532"/>
            <ac:spMk id="3" creationId="{83AC68ED-0ECF-4BE8-0297-6CBA733763C2}"/>
          </ac:spMkLst>
        </pc:spChg>
      </pc:sldChg>
      <pc:sldChg chg="addSp modSp new mod">
        <pc:chgData name="Pat Ganza" userId="775210f215fdc311" providerId="LiveId" clId="{B2B502B0-01DA-402C-BF04-DE30DCA18116}" dt="2026-03-05T18:57:43.739" v="3698" actId="255"/>
        <pc:sldMkLst>
          <pc:docMk/>
          <pc:sldMk cId="1876314381" sldId="533"/>
        </pc:sldMkLst>
        <pc:spChg chg="mod">
          <ac:chgData name="Pat Ganza" userId="775210f215fdc311" providerId="LiveId" clId="{B2B502B0-01DA-402C-BF04-DE30DCA18116}" dt="2026-03-05T18:57:43.739" v="3698" actId="255"/>
          <ac:spMkLst>
            <pc:docMk/>
            <pc:sldMk cId="1876314381" sldId="533"/>
            <ac:spMk id="2" creationId="{52334EF5-A459-F6B0-865B-F485EEB7B3FC}"/>
          </ac:spMkLst>
        </pc:spChg>
        <pc:spChg chg="add mod">
          <ac:chgData name="Pat Ganza" userId="775210f215fdc311" providerId="LiveId" clId="{B2B502B0-01DA-402C-BF04-DE30DCA18116}" dt="2026-02-25T19:24:29.546" v="1863" actId="1076"/>
          <ac:spMkLst>
            <pc:docMk/>
            <pc:sldMk cId="1876314381" sldId="533"/>
            <ac:spMk id="3" creationId="{7DB0C832-A831-2446-A26E-7EE25DF2BF03}"/>
          </ac:spMkLst>
        </pc:spChg>
      </pc:sldChg>
      <pc:sldChg chg="addSp delSp modSp new mod">
        <pc:chgData name="Pat Ganza" userId="775210f215fdc311" providerId="LiveId" clId="{B2B502B0-01DA-402C-BF04-DE30DCA18116}" dt="2026-03-05T18:58:19.070" v="3724" actId="255"/>
        <pc:sldMkLst>
          <pc:docMk/>
          <pc:sldMk cId="3828219651" sldId="534"/>
        </pc:sldMkLst>
        <pc:spChg chg="mod">
          <ac:chgData name="Pat Ganza" userId="775210f215fdc311" providerId="LiveId" clId="{B2B502B0-01DA-402C-BF04-DE30DCA18116}" dt="2026-02-27T14:20:34.003" v="3256" actId="255"/>
          <ac:spMkLst>
            <pc:docMk/>
            <pc:sldMk cId="3828219651" sldId="534"/>
            <ac:spMk id="2" creationId="{E0EC5C7C-08F2-D998-56AC-9C8F31B6D363}"/>
          </ac:spMkLst>
        </pc:spChg>
        <pc:spChg chg="mod">
          <ac:chgData name="Pat Ganza" userId="775210f215fdc311" providerId="LiveId" clId="{B2B502B0-01DA-402C-BF04-DE30DCA18116}" dt="2026-03-05T18:58:19.070" v="3724" actId="255"/>
          <ac:spMkLst>
            <pc:docMk/>
            <pc:sldMk cId="3828219651" sldId="534"/>
            <ac:spMk id="3" creationId="{74626630-4CA1-C54B-E1CD-FD524A22D10C}"/>
          </ac:spMkLst>
        </pc:spChg>
      </pc:sldChg>
      <pc:sldChg chg="addSp modSp new mod modClrScheme chgLayout">
        <pc:chgData name="Pat Ganza" userId="775210f215fdc311" providerId="LiveId" clId="{B2B502B0-01DA-402C-BF04-DE30DCA18116}" dt="2026-03-04T19:58:05.295" v="3580" actId="20577"/>
        <pc:sldMkLst>
          <pc:docMk/>
          <pc:sldMk cId="2541478102" sldId="535"/>
        </pc:sldMkLst>
        <pc:spChg chg="mod">
          <ac:chgData name="Pat Ganza" userId="775210f215fdc311" providerId="LiveId" clId="{B2B502B0-01DA-402C-BF04-DE30DCA18116}" dt="2026-02-27T14:17:27.941" v="3226" actId="255"/>
          <ac:spMkLst>
            <pc:docMk/>
            <pc:sldMk cId="2541478102" sldId="535"/>
            <ac:spMk id="2" creationId="{1BF53D1D-E3C7-0CFB-41D8-CEA97B68AE1C}"/>
          </ac:spMkLst>
        </pc:spChg>
        <pc:spChg chg="mod">
          <ac:chgData name="Pat Ganza" userId="775210f215fdc311" providerId="LiveId" clId="{B2B502B0-01DA-402C-BF04-DE30DCA18116}" dt="2026-03-04T19:58:05.295" v="3580" actId="20577"/>
          <ac:spMkLst>
            <pc:docMk/>
            <pc:sldMk cId="2541478102" sldId="535"/>
            <ac:spMk id="3" creationId="{7B1348AA-A1EF-4D8E-62B9-F6EF0EA97994}"/>
          </ac:spMkLst>
        </pc:spChg>
        <pc:picChg chg="add mod">
          <ac:chgData name="Pat Ganza" userId="775210f215fdc311" providerId="LiveId" clId="{B2B502B0-01DA-402C-BF04-DE30DCA18116}" dt="2026-02-25T19:38:57.803" v="1911" actId="1076"/>
          <ac:picMkLst>
            <pc:docMk/>
            <pc:sldMk cId="2541478102" sldId="535"/>
            <ac:picMk id="4" creationId="{B5ED9477-F219-2931-5FD5-C438072592EB}"/>
          </ac:picMkLst>
        </pc:picChg>
      </pc:sldChg>
      <pc:sldChg chg="modSp new mod">
        <pc:chgData name="Pat Ganza" userId="775210f215fdc311" providerId="LiveId" clId="{B2B502B0-01DA-402C-BF04-DE30DCA18116}" dt="2026-03-05T19:19:52.188" v="3787" actId="14100"/>
        <pc:sldMkLst>
          <pc:docMk/>
          <pc:sldMk cId="1137280074" sldId="536"/>
        </pc:sldMkLst>
        <pc:spChg chg="mod">
          <ac:chgData name="Pat Ganza" userId="775210f215fdc311" providerId="LiveId" clId="{B2B502B0-01DA-402C-BF04-DE30DCA18116}" dt="2026-02-27T19:14:22.873" v="3281" actId="255"/>
          <ac:spMkLst>
            <pc:docMk/>
            <pc:sldMk cId="1137280074" sldId="536"/>
            <ac:spMk id="2" creationId="{FD2D48BD-09DA-AC53-EA14-FB430D1E50D0}"/>
          </ac:spMkLst>
        </pc:spChg>
        <pc:spChg chg="mod">
          <ac:chgData name="Pat Ganza" userId="775210f215fdc311" providerId="LiveId" clId="{B2B502B0-01DA-402C-BF04-DE30DCA18116}" dt="2026-03-05T19:19:52.188" v="3787" actId="14100"/>
          <ac:spMkLst>
            <pc:docMk/>
            <pc:sldMk cId="1137280074" sldId="536"/>
            <ac:spMk id="3" creationId="{2B374575-28EA-003F-3156-2EE5050A6E8A}"/>
          </ac:spMkLst>
        </pc:spChg>
      </pc:sldChg>
      <pc:sldChg chg="addSp modSp new mod ord modClrScheme chgLayout">
        <pc:chgData name="Pat Ganza" userId="775210f215fdc311" providerId="LiveId" clId="{B2B502B0-01DA-402C-BF04-DE30DCA18116}" dt="2026-03-04T19:59:06.453" v="3581" actId="20577"/>
        <pc:sldMkLst>
          <pc:docMk/>
          <pc:sldMk cId="1768573134" sldId="537"/>
        </pc:sldMkLst>
        <pc:spChg chg="mod">
          <ac:chgData name="Pat Ganza" userId="775210f215fdc311" providerId="LiveId" clId="{B2B502B0-01DA-402C-BF04-DE30DCA18116}" dt="2026-02-27T14:15:32.632" v="3121" actId="20577"/>
          <ac:spMkLst>
            <pc:docMk/>
            <pc:sldMk cId="1768573134" sldId="537"/>
            <ac:spMk id="2" creationId="{54293DEC-8EBD-7329-F84A-AF21477600FA}"/>
          </ac:spMkLst>
        </pc:spChg>
        <pc:spChg chg="mod">
          <ac:chgData name="Pat Ganza" userId="775210f215fdc311" providerId="LiveId" clId="{B2B502B0-01DA-402C-BF04-DE30DCA18116}" dt="2026-03-04T19:59:06.453" v="3581" actId="20577"/>
          <ac:spMkLst>
            <pc:docMk/>
            <pc:sldMk cId="1768573134" sldId="537"/>
            <ac:spMk id="3" creationId="{78D28DD5-707B-3858-7E02-42A84A9B8D67}"/>
          </ac:spMkLst>
        </pc:spChg>
        <pc:picChg chg="add mod">
          <ac:chgData name="Pat Ganza" userId="775210f215fdc311" providerId="LiveId" clId="{B2B502B0-01DA-402C-BF04-DE30DCA18116}" dt="2026-02-27T14:16:55.467" v="3224" actId="1076"/>
          <ac:picMkLst>
            <pc:docMk/>
            <pc:sldMk cId="1768573134" sldId="537"/>
            <ac:picMk id="2050" creationId="{779F6265-1061-03E5-ADAE-3EA3954C402B}"/>
          </ac:picMkLst>
        </pc:picChg>
      </pc:sldChg>
      <pc:sldChg chg="addSp modSp new mod modClrScheme chgLayout">
        <pc:chgData name="Pat Ganza" userId="775210f215fdc311" providerId="LiveId" clId="{B2B502B0-01DA-402C-BF04-DE30DCA18116}" dt="2026-03-05T19:18:31.772" v="3774" actId="20577"/>
        <pc:sldMkLst>
          <pc:docMk/>
          <pc:sldMk cId="3595310678" sldId="538"/>
        </pc:sldMkLst>
        <pc:spChg chg="mod">
          <ac:chgData name="Pat Ganza" userId="775210f215fdc311" providerId="LiveId" clId="{B2B502B0-01DA-402C-BF04-DE30DCA18116}" dt="2026-02-27T14:13:40.597" v="3063" actId="26606"/>
          <ac:spMkLst>
            <pc:docMk/>
            <pc:sldMk cId="3595310678" sldId="538"/>
            <ac:spMk id="2" creationId="{6ECD5090-303C-CB8B-D207-FB769286DE09}"/>
          </ac:spMkLst>
        </pc:spChg>
        <pc:spChg chg="mod ord">
          <ac:chgData name="Pat Ganza" userId="775210f215fdc311" providerId="LiveId" clId="{B2B502B0-01DA-402C-BF04-DE30DCA18116}" dt="2026-03-05T19:18:31.772" v="3774" actId="20577"/>
          <ac:spMkLst>
            <pc:docMk/>
            <pc:sldMk cId="3595310678" sldId="538"/>
            <ac:spMk id="3" creationId="{66B377DB-9CEA-BFD0-7DF3-64CD49D761FE}"/>
          </ac:spMkLst>
        </pc:spChg>
        <pc:picChg chg="add mod">
          <ac:chgData name="Pat Ganza" userId="775210f215fdc311" providerId="LiveId" clId="{B2B502B0-01DA-402C-BF04-DE30DCA18116}" dt="2026-02-27T14:13:40.597" v="3063" actId="26606"/>
          <ac:picMkLst>
            <pc:docMk/>
            <pc:sldMk cId="3595310678" sldId="538"/>
            <ac:picMk id="1026" creationId="{42CC7660-5691-D229-AA78-2996C9BEBDF3}"/>
          </ac:picMkLst>
        </pc:picChg>
      </pc:sldChg>
      <pc:sldChg chg="addSp delSp modSp new mod">
        <pc:chgData name="Pat Ganza" userId="775210f215fdc311" providerId="LiveId" clId="{B2B502B0-01DA-402C-BF04-DE30DCA18116}" dt="2026-03-05T19:03:02.613" v="3750" actId="1076"/>
        <pc:sldMkLst>
          <pc:docMk/>
          <pc:sldMk cId="213141463" sldId="539"/>
        </pc:sldMkLst>
        <pc:spChg chg="mod">
          <ac:chgData name="Pat Ganza" userId="775210f215fdc311" providerId="LiveId" clId="{B2B502B0-01DA-402C-BF04-DE30DCA18116}" dt="2026-03-05T19:02:33.880" v="3748" actId="20577"/>
          <ac:spMkLst>
            <pc:docMk/>
            <pc:sldMk cId="213141463" sldId="539"/>
            <ac:spMk id="2" creationId="{5BD550C0-164A-F789-A9A3-2F600CFB3E53}"/>
          </ac:spMkLst>
        </pc:spChg>
        <pc:spChg chg="add mod">
          <ac:chgData name="Pat Ganza" userId="775210f215fdc311" providerId="LiveId" clId="{B2B502B0-01DA-402C-BF04-DE30DCA18116}" dt="2026-03-05T19:03:02.613" v="3750" actId="1076"/>
          <ac:spMkLst>
            <pc:docMk/>
            <pc:sldMk cId="213141463" sldId="539"/>
            <ac:spMk id="4" creationId="{83B4426D-F591-FB03-2EBF-1F2B3D673E34}"/>
          </ac:spMkLst>
        </pc:spChg>
        <pc:graphicFrameChg chg="add mod modGraphic">
          <ac:chgData name="Pat Ganza" userId="775210f215fdc311" providerId="LiveId" clId="{B2B502B0-01DA-402C-BF04-DE30DCA18116}" dt="2026-02-25T18:28:57.970" v="1712" actId="14100"/>
          <ac:graphicFrameMkLst>
            <pc:docMk/>
            <pc:sldMk cId="213141463" sldId="539"/>
            <ac:graphicFrameMk id="9" creationId="{5EF24D09-7F13-6AF1-FF8A-3F7F79E3F6D1}"/>
          </ac:graphicFrameMkLst>
        </pc:graphicFrameChg>
      </pc:sldChg>
      <pc:sldChg chg="modSp add mod">
        <pc:chgData name="Pat Ganza" userId="775210f215fdc311" providerId="LiveId" clId="{B2B502B0-01DA-402C-BF04-DE30DCA18116}" dt="2026-02-25T19:33:53.259" v="1887" actId="14100"/>
        <pc:sldMkLst>
          <pc:docMk/>
          <pc:sldMk cId="2345113962" sldId="540"/>
        </pc:sldMkLst>
        <pc:spChg chg="mod">
          <ac:chgData name="Pat Ganza" userId="775210f215fdc311" providerId="LiveId" clId="{B2B502B0-01DA-402C-BF04-DE30DCA18116}" dt="2026-02-25T19:33:53.259" v="1887" actId="14100"/>
          <ac:spMkLst>
            <pc:docMk/>
            <pc:sldMk cId="2345113962" sldId="540"/>
            <ac:spMk id="3" creationId="{2F31641A-DF7F-2CA4-F2A7-F9F2E2D6DF49}"/>
          </ac:spMkLst>
        </pc:spChg>
      </pc:sldChg>
      <pc:sldChg chg="addSp delSp modSp new mod ord">
        <pc:chgData name="Pat Ganza" userId="775210f215fdc311" providerId="LiveId" clId="{B2B502B0-01DA-402C-BF04-DE30DCA18116}" dt="2026-02-27T14:19:31.599" v="3243" actId="255"/>
        <pc:sldMkLst>
          <pc:docMk/>
          <pc:sldMk cId="2699711189" sldId="541"/>
        </pc:sldMkLst>
        <pc:spChg chg="mod">
          <ac:chgData name="Pat Ganza" userId="775210f215fdc311" providerId="LiveId" clId="{B2B502B0-01DA-402C-BF04-DE30DCA18116}" dt="2026-02-27T14:19:31.599" v="3243" actId="255"/>
          <ac:spMkLst>
            <pc:docMk/>
            <pc:sldMk cId="2699711189" sldId="541"/>
            <ac:spMk id="2" creationId="{773D503D-9F8F-2330-5178-E3594D102DEA}"/>
          </ac:spMkLst>
        </pc:spChg>
        <pc:spChg chg="mod">
          <ac:chgData name="Pat Ganza" userId="775210f215fdc311" providerId="LiveId" clId="{B2B502B0-01DA-402C-BF04-DE30DCA18116}" dt="2026-02-27T14:19:21.882" v="3241" actId="255"/>
          <ac:spMkLst>
            <pc:docMk/>
            <pc:sldMk cId="2699711189" sldId="541"/>
            <ac:spMk id="3" creationId="{5EE6C583-013E-3D68-3F82-8A5BB7F17203}"/>
          </ac:spMkLst>
        </pc:spChg>
      </pc:sldChg>
      <pc:sldChg chg="addSp modSp new mod ord">
        <pc:chgData name="Pat Ganza" userId="775210f215fdc311" providerId="LiveId" clId="{B2B502B0-01DA-402C-BF04-DE30DCA18116}" dt="2026-03-04T19:55:59.560" v="3445" actId="20577"/>
        <pc:sldMkLst>
          <pc:docMk/>
          <pc:sldMk cId="2952245236" sldId="542"/>
        </pc:sldMkLst>
        <pc:spChg chg="mod">
          <ac:chgData name="Pat Ganza" userId="775210f215fdc311" providerId="LiveId" clId="{B2B502B0-01DA-402C-BF04-DE30DCA18116}" dt="2026-02-27T14:18:19.703" v="3233" actId="113"/>
          <ac:spMkLst>
            <pc:docMk/>
            <pc:sldMk cId="2952245236" sldId="542"/>
            <ac:spMk id="2" creationId="{BE55AECB-3515-2CDC-8DC8-11C8E201B505}"/>
          </ac:spMkLst>
        </pc:spChg>
        <pc:spChg chg="mod">
          <ac:chgData name="Pat Ganza" userId="775210f215fdc311" providerId="LiveId" clId="{B2B502B0-01DA-402C-BF04-DE30DCA18116}" dt="2026-03-04T19:55:59.560" v="3445" actId="20577"/>
          <ac:spMkLst>
            <pc:docMk/>
            <pc:sldMk cId="2952245236" sldId="542"/>
            <ac:spMk id="3" creationId="{7D2B146B-20F4-3465-D058-29D72B769731}"/>
          </ac:spMkLst>
        </pc:spChg>
        <pc:spChg chg="add mod">
          <ac:chgData name="Pat Ganza" userId="775210f215fdc311" providerId="LiveId" clId="{B2B502B0-01DA-402C-BF04-DE30DCA18116}" dt="2026-02-25T19:46:27.411" v="2250" actId="14100"/>
          <ac:spMkLst>
            <pc:docMk/>
            <pc:sldMk cId="2952245236" sldId="542"/>
            <ac:spMk id="4" creationId="{24D8AB2A-9024-EF2B-FF1A-B072B9638D79}"/>
          </ac:spMkLst>
        </pc:spChg>
        <pc:picChg chg="add mod">
          <ac:chgData name="Pat Ganza" userId="775210f215fdc311" providerId="LiveId" clId="{B2B502B0-01DA-402C-BF04-DE30DCA18116}" dt="2026-02-25T19:49:45.694" v="2276" actId="14100"/>
          <ac:picMkLst>
            <pc:docMk/>
            <pc:sldMk cId="2952245236" sldId="542"/>
            <ac:picMk id="3074" creationId="{8CC5D607-3B42-5091-A545-9E70148CF20C}"/>
          </ac:picMkLst>
        </pc:picChg>
      </pc:sldChg>
      <pc:sldMasterChg chg="delSldLayout">
        <pc:chgData name="Pat Ganza" userId="775210f215fdc311" providerId="LiveId" clId="{B2B502B0-01DA-402C-BF04-DE30DCA18116}" dt="2026-02-27T14:11:32.884" v="3061" actId="2696"/>
        <pc:sldMasterMkLst>
          <pc:docMk/>
          <pc:sldMasterMk cId="0" sldId="2147483827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302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89902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51684" y="2871156"/>
            <a:ext cx="5688632" cy="2664296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5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9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b="1" dirty="0"/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3024336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Locate and understand the grading criteria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Put yourself in the “assessors” shoes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Formative Feedback for development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your own work in response to your increased knowledge of the grading criteria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7C301B-E41D-5729-F292-15929828C6AE}"/>
              </a:ext>
            </a:extLst>
          </p:cNvPr>
          <p:cNvSpPr/>
          <p:nvPr/>
        </p:nvSpPr>
        <p:spPr>
          <a:xfrm>
            <a:off x="337034" y="620688"/>
            <a:ext cx="2734629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Study Assessment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Understanding the grading criteria – 10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Getting into the lecturer’s shoes – 20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difference between critical  and descriptive – 10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Formative Feedback – 15mins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Reflection 10 mins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Writing Time 30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071D8-89E6-2E49-4ACB-CB7118A13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68707"/>
          </a:xfrm>
        </p:spPr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F5A37AE-6CCB-3C9C-B38E-E4ECFBE5CA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3431704" y="1845985"/>
            <a:ext cx="5400600" cy="3670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A yellow post with question marks&#10;&#10;AI-generated content may be incorrect.">
            <a:extLst>
              <a:ext uri="{FF2B5EF4-FFF2-40B4-BE49-F238E27FC236}">
                <a16:creationId xmlns:a16="http://schemas.microsoft.com/office/drawing/2014/main" id="{93F3B051-0382-5901-FA12-09AB32CEF2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666" y="1700808"/>
            <a:ext cx="2095071" cy="15121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C1F179-7884-6A4A-553D-91B99AEAE4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484" y="1140592"/>
            <a:ext cx="7238532" cy="9571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B39F9CB-9271-A7C7-8800-8E97AC8202E8}"/>
              </a:ext>
            </a:extLst>
          </p:cNvPr>
          <p:cNvSpPr txBox="1"/>
          <p:nvPr/>
        </p:nvSpPr>
        <p:spPr>
          <a:xfrm>
            <a:off x="8836154" y="3403600"/>
            <a:ext cx="31047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Your assessment specification looks like this.</a:t>
            </a:r>
          </a:p>
          <a:p>
            <a:endParaRPr lang="en-GB" dirty="0"/>
          </a:p>
          <a:p>
            <a:r>
              <a:rPr lang="en-GB" dirty="0"/>
              <a:t>Often you will have </a:t>
            </a:r>
            <a:r>
              <a:rPr lang="en-GB" b="1" dirty="0"/>
              <a:t>two</a:t>
            </a:r>
            <a:r>
              <a:rPr lang="en-GB" dirty="0"/>
              <a:t> of these documents for </a:t>
            </a:r>
            <a:r>
              <a:rPr lang="en-GB" b="1" dirty="0"/>
              <a:t>each</a:t>
            </a:r>
            <a:r>
              <a:rPr lang="en-GB" dirty="0"/>
              <a:t> module.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185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09262-04C7-AE42-6EB9-6BAC5C7B6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Grading Criteria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2C151170-07DA-1890-E486-067C6A512F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484785"/>
            <a:ext cx="4680520" cy="4335454"/>
          </a:xfrm>
        </p:spPr>
        <p:txBody>
          <a:bodyPr/>
          <a:lstStyle/>
          <a:p>
            <a:endParaRPr lang="en-GB" dirty="0"/>
          </a:p>
          <a:p>
            <a:r>
              <a:rPr lang="en-US" dirty="0"/>
              <a:t>Your grading criteria is found at the last few pages of the assessment specification.</a:t>
            </a:r>
          </a:p>
          <a:p>
            <a:endParaRPr lang="en-US" dirty="0"/>
          </a:p>
          <a:p>
            <a:r>
              <a:rPr lang="en-US" dirty="0"/>
              <a:t>It will look like this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7D821C-337D-A5F5-A0D2-091C2DECB6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6197600" y="1831199"/>
            <a:ext cx="5384800" cy="352704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E4D9E740-F988-3954-5F8E-59F1B8BD58DD}"/>
              </a:ext>
            </a:extLst>
          </p:cNvPr>
          <p:cNvSpPr/>
          <p:nvPr/>
        </p:nvSpPr>
        <p:spPr>
          <a:xfrm>
            <a:off x="4258792" y="4505424"/>
            <a:ext cx="1656184" cy="2880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811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7B62F-7007-C6F6-B7DA-9775AAD46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the Grading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C68ED-0ECF-4BE8-0297-6CBA73376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	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Reviewing the Grading Criteria, what are the differences between submissions at the satisfactory level compared to the very good 2:1 level?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		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 in pairs and feedback to the class (10 mins)</a:t>
            </a:r>
          </a:p>
        </p:txBody>
      </p:sp>
    </p:spTree>
    <p:extLst>
      <p:ext uri="{BB962C8B-B14F-4D97-AF65-F5344CB8AC3E}">
        <p14:creationId xmlns:p14="http://schemas.microsoft.com/office/powerpoint/2010/main" val="1163010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34EF5-A459-F6B0-865B-F485EEB7B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386610"/>
          </a:xfrm>
        </p:spPr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Activity 1 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 pairs – look at activity 1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This is a report that was submitted by one of the students.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Pretend you are the lecturer – what mark and feedback will you give this student and why?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Use the level 5 marking grid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7DB0C832-A831-2446-A26E-7EE25DF2BF03}"/>
              </a:ext>
            </a:extLst>
          </p:cNvPr>
          <p:cNvSpPr/>
          <p:nvPr/>
        </p:nvSpPr>
        <p:spPr>
          <a:xfrm>
            <a:off x="9552384" y="116632"/>
            <a:ext cx="2448272" cy="1944216"/>
          </a:xfrm>
          <a:prstGeom prst="wedgeRoundRectCallout">
            <a:avLst>
              <a:gd name="adj1" fmla="val 10522"/>
              <a:gd name="adj2" fmla="val 90951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Feedback to the class</a:t>
            </a:r>
          </a:p>
        </p:txBody>
      </p:sp>
    </p:spTree>
    <p:extLst>
      <p:ext uri="{BB962C8B-B14F-4D97-AF65-F5344CB8AC3E}">
        <p14:creationId xmlns:p14="http://schemas.microsoft.com/office/powerpoint/2010/main" val="1876314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C5C7C-08F2-D998-56AC-9C8F31B6D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Activity 2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26630-4CA1-C54B-E1CD-FD524A22D1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pairs – look at activity 2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a report that was submitted by one of the students.</a:t>
            </a:r>
          </a:p>
          <a:p>
            <a:pPr marL="0" indent="0" algn="ctr"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Pretend you are the lecturer – what mark and feedback will you give this student and why?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Use the level 5 marking grid</a:t>
            </a:r>
          </a:p>
        </p:txBody>
      </p:sp>
    </p:spTree>
    <p:extLst>
      <p:ext uri="{BB962C8B-B14F-4D97-AF65-F5344CB8AC3E}">
        <p14:creationId xmlns:p14="http://schemas.microsoft.com/office/powerpoint/2010/main" val="38282196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D5090-303C-CB8B-D207-FB769286D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Discussion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2CC7660-5691-D229-AA78-2996C9BEB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" r="23663"/>
          <a:stretch>
            <a:fillRect/>
          </a:stretch>
        </p:blipFill>
        <p:spPr bwMode="auto">
          <a:xfrm>
            <a:off x="609600" y="1600201"/>
            <a:ext cx="53848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377DB-9CEA-BFD0-7DF3-64CD49D761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Discuss what makes evidence “critical” vs “descriptive”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10 mins</a:t>
            </a:r>
          </a:p>
        </p:txBody>
      </p:sp>
    </p:spTree>
    <p:extLst>
      <p:ext uri="{BB962C8B-B14F-4D97-AF65-F5344CB8AC3E}">
        <p14:creationId xmlns:p14="http://schemas.microsoft.com/office/powerpoint/2010/main" val="3595310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550C0-164A-F789-A9A3-2F600CFB3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Descriptive vs Critical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Cottrell (2003)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EF24D09-7F13-6AF1-FF8A-3F7F79E3F6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7286263"/>
              </p:ext>
            </p:extLst>
          </p:nvPr>
        </p:nvGraphicFramePr>
        <p:xfrm>
          <a:off x="767408" y="1916832"/>
          <a:ext cx="10814992" cy="32403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407496">
                  <a:extLst>
                    <a:ext uri="{9D8B030D-6E8A-4147-A177-3AD203B41FA5}">
                      <a16:colId xmlns:a16="http://schemas.microsoft.com/office/drawing/2014/main" val="1377510684"/>
                    </a:ext>
                  </a:extLst>
                </a:gridCol>
                <a:gridCol w="5407496">
                  <a:extLst>
                    <a:ext uri="{9D8B030D-6E8A-4147-A177-3AD203B41FA5}">
                      <a16:colId xmlns:a16="http://schemas.microsoft.com/office/drawing/2014/main" val="1825603856"/>
                    </a:ext>
                  </a:extLst>
                </a:gridCol>
              </a:tblGrid>
              <a:tr h="54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Descriptive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solidFill>
                            <a:schemeClr val="tx1"/>
                          </a:solidFill>
                          <a:effectLst/>
                        </a:rPr>
                        <a:t>Critical</a:t>
                      </a:r>
                      <a:endParaRPr lang="en-GB" sz="24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296674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>
                          <a:solidFill>
                            <a:schemeClr val="tx1"/>
                          </a:solidFill>
                          <a:effectLst/>
                        </a:rPr>
                        <a:t>What does the author say?</a:t>
                      </a:r>
                      <a:endParaRPr lang="en-GB" sz="24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How strong is the author’s argument?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6439617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What happened?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Why does it matter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1432113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>
                          <a:solidFill>
                            <a:schemeClr val="tx1"/>
                          </a:solidFill>
                          <a:effectLst/>
                        </a:rPr>
                        <a:t>What is the theory?</a:t>
                      </a:r>
                      <a:endParaRPr lang="en-GB" sz="24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How convincing is the theory?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2892649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>
                          <a:solidFill>
                            <a:schemeClr val="tx1"/>
                          </a:solidFill>
                          <a:effectLst/>
                        </a:rPr>
                        <a:t>List sources</a:t>
                      </a:r>
                      <a:endParaRPr lang="en-GB" sz="2400" b="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Synthesises sources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3617099"/>
                  </a:ext>
                </a:extLst>
              </a:tr>
              <a:tr h="540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Shows knowledge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0" kern="100" dirty="0">
                          <a:solidFill>
                            <a:schemeClr val="tx1"/>
                          </a:solidFill>
                          <a:effectLst/>
                        </a:rPr>
                        <a:t>Shows judgement</a:t>
                      </a:r>
                      <a:endParaRPr lang="en-GB" sz="2400" b="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949177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83B4426D-F591-FB03-2EBF-1F2B3D673E34}"/>
              </a:ext>
            </a:extLst>
          </p:cNvPr>
          <p:cNvSpPr txBox="1"/>
          <p:nvPr/>
        </p:nvSpPr>
        <p:spPr>
          <a:xfrm>
            <a:off x="10272464" y="528705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Cottrell (2003)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41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D503D-9F8F-2330-5178-E3594D102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Formative Feedback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6C583-013E-3D68-3F82-8A5BB7F17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Formative feedback is ongoing, constructive feedback that helps a learner understand: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they are doing well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needs improvement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to improve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6997111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5AECB-3515-2CDC-8DC8-11C8E201B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Getting Formative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B146B-20F4-3465-D058-29D72B769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9656" y="1556792"/>
            <a:ext cx="7056784" cy="3024336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Verbally summarise what you have written so far on your assessment to someone.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Listening student gives feedback on: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strength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area for improvement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One specific suggestion</a:t>
            </a:r>
          </a:p>
          <a:p>
            <a:endParaRPr lang="en-GB" dirty="0"/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24D8AB2A-9024-EF2B-FF1A-B072B9638D79}"/>
              </a:ext>
            </a:extLst>
          </p:cNvPr>
          <p:cNvSpPr/>
          <p:nvPr/>
        </p:nvSpPr>
        <p:spPr>
          <a:xfrm>
            <a:off x="9912424" y="2636912"/>
            <a:ext cx="1944216" cy="2088232"/>
          </a:xfrm>
          <a:prstGeom prst="wedgeRoundRectCallout">
            <a:avLst>
              <a:gd name="adj1" fmla="val -115477"/>
              <a:gd name="adj2" fmla="val -60215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Working in pairs</a:t>
            </a:r>
          </a:p>
        </p:txBody>
      </p:sp>
      <p:pic>
        <p:nvPicPr>
          <p:cNvPr id="3074" name="Picture 2" descr="Adult Students Studying Together In College Library - Public Policy ...">
            <a:extLst>
              <a:ext uri="{FF2B5EF4-FFF2-40B4-BE49-F238E27FC236}">
                <a16:creationId xmlns:a16="http://schemas.microsoft.com/office/drawing/2014/main" id="{8CC5D607-3B42-5091-A545-9E70148CF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53" y="3866693"/>
            <a:ext cx="3284075" cy="174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245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53D1D-E3C7-0CFB-41D8-CEA97B68A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1348AA-A1EF-4D8E-62B9-F6EF0EA979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772815"/>
            <a:ext cx="5384800" cy="3816425"/>
          </a:xfrm>
        </p:spPr>
        <p:txBody>
          <a:bodyPr wrap="square" anchor="t"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Now reflect on your work.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grade will you give yourself on the work you have written so far 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 to the grading criteria. Which adjective best describes your work correctly?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ED9477-F219-2931-5FD5-C438072592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2024" y="1867408"/>
            <a:ext cx="5384800" cy="31231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414781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48BD-09DA-AC53-EA14-FB430D1E5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74575-28EA-003F-3156-2EE5050A6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the grading criteria -  identify what grade you want to work towards/achieve this term?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individually,  write down what elements you will need to develop in your assessments to meet the target grade.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	         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 can ask your tutor for assistance</a:t>
            </a:r>
          </a:p>
        </p:txBody>
      </p:sp>
    </p:spTree>
    <p:extLst>
      <p:ext uri="{BB962C8B-B14F-4D97-AF65-F5344CB8AC3E}">
        <p14:creationId xmlns:p14="http://schemas.microsoft.com/office/powerpoint/2010/main" val="1137280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93DEC-8EBD-7329-F84A-AF2147760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Putting knowledge on paper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28DD5-707B-3858-7E02-42A84A9B8D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With the knowledge you have gained in this session, develop your assessments.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(30 mins)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779F6265-1061-03E5-ADAE-3EA3954C4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23" r="-1" b="10296"/>
          <a:stretch>
            <a:fillRect/>
          </a:stretch>
        </p:blipFill>
        <p:spPr bwMode="auto">
          <a:xfrm>
            <a:off x="8040216" y="2066695"/>
            <a:ext cx="3677948" cy="272461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685731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6153" y="1417639"/>
            <a:ext cx="10972800" cy="47776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There is no assessment attached to your Essential Skills sessions.  However, you should maintain a development diary.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should you include in a development diary?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Include: 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you have done in your session. 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key points have you learned. </a:t>
            </a:r>
          </a:p>
          <a:p>
            <a:pPr>
              <a:buFontTx/>
              <a:buChar char="-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23451139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18D3F2-8748-4061-3651-51A023FE21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852</TotalTime>
  <Words>615</Words>
  <Application>Microsoft Office PowerPoint</Application>
  <PresentationFormat>Widescreen</PresentationFormat>
  <Paragraphs>102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Arial Rounded MT Bold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Assessment Specification</vt:lpstr>
      <vt:lpstr>Grading Criteria</vt:lpstr>
      <vt:lpstr>Understanding the Grading Criteria</vt:lpstr>
      <vt:lpstr>Activity 1    In pairs – look at activity 1  This is a report that was submitted by one of the students.   Pretend you are the lecturer – what mark and feedback will you give this student and why?   Use the level 5 marking grid</vt:lpstr>
      <vt:lpstr>Activity 2  </vt:lpstr>
      <vt:lpstr>Discussion</vt:lpstr>
      <vt:lpstr>Descriptive vs Critical Cottrell (2003)</vt:lpstr>
      <vt:lpstr>Formative Feedback </vt:lpstr>
      <vt:lpstr>Getting Formative Feedback</vt:lpstr>
      <vt:lpstr>Reflection</vt:lpstr>
      <vt:lpstr>Progress</vt:lpstr>
      <vt:lpstr>Putting knowledge on paper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Pat Ganza</cp:lastModifiedBy>
  <cp:revision>187</cp:revision>
  <dcterms:created xsi:type="dcterms:W3CDTF">2011-02-08T13:37:54Z</dcterms:created>
  <dcterms:modified xsi:type="dcterms:W3CDTF">2026-03-06T18:36:35Z</dcterms:modified>
</cp:coreProperties>
</file>