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7" r:id="rId3"/>
    <p:sldId id="260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4" autoAdjust="0"/>
    <p:restoredTop sz="94660"/>
  </p:normalViewPr>
  <p:slideViewPr>
    <p:cSldViewPr snapToGrid="0">
      <p:cViewPr varScale="1">
        <p:scale>
          <a:sx n="70" d="100"/>
          <a:sy n="70" d="100"/>
        </p:scale>
        <p:origin x="58" y="6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284AD-B4FE-4046-98BC-DB431DEEC1CB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1662-F0C9-49F8-B73D-BB5E4AC11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634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284AD-B4FE-4046-98BC-DB431DEEC1CB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1662-F0C9-49F8-B73D-BB5E4AC11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2109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284AD-B4FE-4046-98BC-DB431DEEC1CB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1662-F0C9-49F8-B73D-BB5E4AC11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716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284AD-B4FE-4046-98BC-DB431DEEC1CB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1662-F0C9-49F8-B73D-BB5E4AC11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358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284AD-B4FE-4046-98BC-DB431DEEC1CB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1662-F0C9-49F8-B73D-BB5E4AC11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576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284AD-B4FE-4046-98BC-DB431DEEC1CB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1662-F0C9-49F8-B73D-BB5E4AC11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332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284AD-B4FE-4046-98BC-DB431DEEC1CB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1662-F0C9-49F8-B73D-BB5E4AC11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8347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284AD-B4FE-4046-98BC-DB431DEEC1CB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1662-F0C9-49F8-B73D-BB5E4AC11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5311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284AD-B4FE-4046-98BC-DB431DEEC1CB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1662-F0C9-49F8-B73D-BB5E4AC11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881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284AD-B4FE-4046-98BC-DB431DEEC1CB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1662-F0C9-49F8-B73D-BB5E4AC11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504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284AD-B4FE-4046-98BC-DB431DEEC1CB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1662-F0C9-49F8-B73D-BB5E4AC11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3264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284AD-B4FE-4046-98BC-DB431DEEC1CB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1662-F0C9-49F8-B73D-BB5E4AC1192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687580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284AD-B4FE-4046-98BC-DB431DEEC1CB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1662-F0C9-49F8-B73D-BB5E4AC11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3995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284AD-B4FE-4046-98BC-DB431DEEC1CB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1662-F0C9-49F8-B73D-BB5E4AC11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7492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284AD-B4FE-4046-98BC-DB431DEEC1CB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1662-F0C9-49F8-B73D-BB5E4AC11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458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284AD-B4FE-4046-98BC-DB431DEEC1CB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1662-F0C9-49F8-B73D-BB5E4AC11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6573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284AD-B4FE-4046-98BC-DB431DEEC1CB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1662-F0C9-49F8-B73D-BB5E4AC11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032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D6284AD-B4FE-4046-98BC-DB431DEEC1CB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9E1662-F0C9-49F8-B73D-BB5E4AC11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4255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AD13E-0BBF-1D18-E718-44BF084FB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515031" cy="2013080"/>
          </a:xfrm>
        </p:spPr>
        <p:txBody>
          <a:bodyPr/>
          <a:lstStyle/>
          <a:p>
            <a:r>
              <a:rPr lang="en-US" sz="5400" dirty="0"/>
              <a:t>The Role of Influencers in the Modern Market</a:t>
            </a:r>
            <a:endParaRPr lang="en-GB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3325A-AE33-F9C7-31E0-CA69AA1B04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630184"/>
            <a:ext cx="8947522" cy="361821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400" dirty="0"/>
              <a:t>Why influencer marketing is important in today’s business world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53497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D2DD9-0381-BDE8-19FB-86340FD4E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1058238"/>
            <a:ext cx="9404723" cy="1557394"/>
          </a:xfrm>
        </p:spPr>
        <p:txBody>
          <a:bodyPr/>
          <a:lstStyle/>
          <a:p>
            <a:r>
              <a:rPr lang="en-US" dirty="0"/>
              <a:t>        Why is It Important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19CD398-1868-ACE2-C9FF-B4AAAFDFBBF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342267" y="1933910"/>
            <a:ext cx="9856788" cy="4431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2400" dirty="0">
                <a:latin typeface="Arial" panose="020B0604020202020204" pitchFamily="34" charset="0"/>
              </a:rPr>
              <a:t> Influencer assists companies of all sizes in promoting their brands and increasing sales.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2400" dirty="0">
                <a:latin typeface="Arial" panose="020B0604020202020204" pitchFamily="34" charset="0"/>
              </a:rPr>
              <a:t> Individuals follow online personas that they can relate to, making influencer recommendations more meaningful.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Influencers impact how people interact with products and make buying decisions.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They are </a:t>
            </a:r>
            <a:r>
              <a:rPr lang="en-US" altLang="en-US" sz="2400" dirty="0">
                <a:latin typeface="Arial" panose="020B0604020202020204" pitchFamily="34" charset="0"/>
              </a:rPr>
              <a:t>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ignificant to connecting with digital-fir</a:t>
            </a:r>
            <a:r>
              <a:rPr lang="en-US" altLang="en-US" sz="2400" dirty="0">
                <a:latin typeface="Arial" panose="020B0604020202020204" pitchFamily="34" charset="0"/>
              </a:rPr>
              <a:t>st generations</a:t>
            </a:r>
            <a:r>
              <a:rPr lang="en-US" altLang="en-US" sz="1800" dirty="0">
                <a:latin typeface="Arial" panose="020B0604020202020204" pitchFamily="34" charset="0"/>
              </a:rPr>
              <a:t> </a:t>
            </a:r>
            <a:r>
              <a:rPr lang="en-US" altLang="en-US" sz="2400" dirty="0">
                <a:latin typeface="Arial" panose="020B0604020202020204" pitchFamily="34" charset="0"/>
              </a:rPr>
              <a:t>who get their news from social media.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2737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14D26-6E93-9947-9526-7B6FA4126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916" y="463603"/>
            <a:ext cx="8684371" cy="1355534"/>
          </a:xfrm>
        </p:spPr>
        <p:txBody>
          <a:bodyPr/>
          <a:lstStyle/>
          <a:p>
            <a:r>
              <a:rPr lang="en-GB" dirty="0"/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55825-2497-70E9-9C95-2DDA6A2277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400" dirty="0"/>
              <a:t>• Being genuine increases trust (Rajput, 2024)</a:t>
            </a:r>
          </a:p>
          <a:p>
            <a:pPr marL="0" indent="0">
              <a:buNone/>
            </a:pPr>
            <a:r>
              <a:rPr lang="en-US" sz="2400" dirty="0"/>
              <a:t>• Influencer advertising reaches more people than traditional advertising.</a:t>
            </a:r>
          </a:p>
          <a:p>
            <a:pPr marL="0" indent="0">
              <a:buNone/>
            </a:pPr>
            <a:r>
              <a:rPr lang="en-US" sz="2400" dirty="0"/>
              <a:t>• Honesty and clarity build reputation (Migos et al., 2025).</a:t>
            </a:r>
          </a:p>
          <a:p>
            <a:pPr marL="0" indent="0">
              <a:buNone/>
            </a:pPr>
            <a:r>
              <a:rPr lang="en-US" sz="2400" dirty="0"/>
              <a:t>• Impactful marketing needs both emotional and practical kinds of trust.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28638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AA258-25A9-B832-39D2-543A843D2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Real–World Example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7F0C45-1636-5A7E-6882-E01C8FC1FB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0022" y="2201440"/>
            <a:ext cx="8946541" cy="42038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 • Nike collaborates with high-profile influencers such as Cristiano Ronaldo and LeBron James to connect the brand with top-level athletic performance.</a:t>
            </a:r>
          </a:p>
          <a:p>
            <a:pPr marL="0" indent="0">
              <a:buNone/>
            </a:pPr>
            <a:r>
              <a:rPr lang="en-US" sz="2400" dirty="0"/>
              <a:t>• These endorsements make people wish to try the products themselves because they trust the athletes’ credibility and experience.</a:t>
            </a:r>
          </a:p>
          <a:p>
            <a:pPr marL="0" indent="0">
              <a:buNone/>
            </a:pPr>
            <a:r>
              <a:rPr lang="en-US" sz="2400" dirty="0"/>
              <a:t>• Influencer content helps Nike reach clients across the globe by showing the brand to a huge number of people on social media.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46498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DE9E6-BE86-DEA8-9029-0AA80A310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3743" cy="862374"/>
          </a:xfrm>
        </p:spPr>
        <p:txBody>
          <a:bodyPr/>
          <a:lstStyle/>
          <a:p>
            <a:r>
              <a:rPr lang="en-US" dirty="0"/>
              <a:t>Conclusion and Evaluation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C1AA8-6547-0704-117A-77E5213D82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6868" y="1315092"/>
            <a:ext cx="9042986" cy="493330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• Using influencer marketing is an effective way to attract and connect with the audience</a:t>
            </a:r>
          </a:p>
          <a:p>
            <a:pPr marL="0" indent="0">
              <a:buNone/>
            </a:pPr>
            <a:r>
              <a:rPr lang="en-GB" sz="2400" dirty="0"/>
              <a:t>• It performs best when accurate, straightforward and honest</a:t>
            </a:r>
          </a:p>
          <a:p>
            <a:pPr marL="0" indent="0">
              <a:buNone/>
            </a:pPr>
            <a:r>
              <a:rPr lang="en-GB" sz="2400" dirty="0"/>
              <a:t>• However, there are several concerns, such as bogus followers and algorithm changes.</a:t>
            </a:r>
          </a:p>
          <a:p>
            <a:pPr marL="0" indent="0">
              <a:buNone/>
            </a:pPr>
            <a:r>
              <a:rPr lang="en-GB" sz="2400" dirty="0"/>
              <a:t>• Overall, most effective results happen when influencers and brand values are in agreement.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800" dirty="0"/>
              <a:t>References:</a:t>
            </a:r>
          </a:p>
          <a:p>
            <a:pPr marL="0" indent="0">
              <a:buNone/>
            </a:pPr>
            <a:r>
              <a:rPr lang="en-GB" sz="1800" dirty="0"/>
              <a:t>Rajput (2024); </a:t>
            </a:r>
            <a:r>
              <a:rPr lang="en-GB" sz="1800" dirty="0" err="1"/>
              <a:t>Migkos</a:t>
            </a:r>
            <a:r>
              <a:rPr lang="en-GB" sz="1800" dirty="0"/>
              <a:t> et al. (2025); Kim &amp; Song (2024); Al - </a:t>
            </a:r>
            <a:r>
              <a:rPr lang="en-GB" sz="1800" dirty="0" err="1"/>
              <a:t>Omoush</a:t>
            </a:r>
            <a:r>
              <a:rPr lang="en-GB" sz="1800" dirty="0"/>
              <a:t> (2024); Ortega &amp; Lin (2024</a:t>
            </a:r>
            <a:r>
              <a:rPr lang="en-GB" dirty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04382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6295</TotalTime>
  <Words>294</Words>
  <Application>Microsoft Office PowerPoint</Application>
  <PresentationFormat>Widescreen</PresentationFormat>
  <Paragraphs>28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Century Gothic</vt:lpstr>
      <vt:lpstr>Wingdings</vt:lpstr>
      <vt:lpstr>Wingdings 3</vt:lpstr>
      <vt:lpstr>Ion</vt:lpstr>
      <vt:lpstr>The Role of Influencers in the Modern Market</vt:lpstr>
      <vt:lpstr>        Why is It Important</vt:lpstr>
      <vt:lpstr>Key Findings</vt:lpstr>
      <vt:lpstr>Real–World Example</vt:lpstr>
      <vt:lpstr>Conclusion and Evaluation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Efrem Tekle (0952519)</dc:creator>
  <cp:lastModifiedBy>Efrem Tekle (0952519)</cp:lastModifiedBy>
  <cp:revision>16</cp:revision>
  <dcterms:created xsi:type="dcterms:W3CDTF">2025-11-19T06:24:01Z</dcterms:created>
  <dcterms:modified xsi:type="dcterms:W3CDTF">2025-11-24T16:16:41Z</dcterms:modified>
</cp:coreProperties>
</file>