
<file path=[Content_Types].xml><?xml version="1.0" encoding="utf-8"?>
<Types xmlns="http://schemas.openxmlformats.org/package/2006/content-types">
  <Default Extension="jfif"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335" r:id="rId5"/>
    <p:sldId id="366" r:id="rId6"/>
    <p:sldId id="300" r:id="rId7"/>
    <p:sldId id="338" r:id="rId8"/>
    <p:sldId id="313" r:id="rId9"/>
    <p:sldId id="367" r:id="rId10"/>
    <p:sldId id="368" r:id="rId11"/>
    <p:sldId id="369" r:id="rId12"/>
    <p:sldId id="370" r:id="rId13"/>
    <p:sldId id="371" r:id="rId14"/>
    <p:sldId id="346" r:id="rId15"/>
    <p:sldId id="363" r:id="rId16"/>
    <p:sldId id="365" r:id="rId17"/>
    <p:sldId id="361" r:id="rId18"/>
    <p:sldId id="26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343" autoAdjust="0"/>
  </p:normalViewPr>
  <p:slideViewPr>
    <p:cSldViewPr>
      <p:cViewPr varScale="1">
        <p:scale>
          <a:sx n="94" d="100"/>
          <a:sy n="94" d="100"/>
        </p:scale>
        <p:origin x="705" y="45"/>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6E921AA5-20CA-4BBF-A83A-5BF153CC83E5}"/>
    <pc:docChg chg="undo custSel modSld">
      <pc:chgData name="Nichola Welton" userId="33867cc6-3c98-481e-a066-a55221f849bb" providerId="ADAL" clId="{6E921AA5-20CA-4BBF-A83A-5BF153CC83E5}" dt="2022-06-28T16:49:19.697" v="155" actId="20577"/>
      <pc:docMkLst>
        <pc:docMk/>
      </pc:docMkLst>
      <pc:sldChg chg="modSp">
        <pc:chgData name="Nichola Welton" userId="33867cc6-3c98-481e-a066-a55221f849bb" providerId="ADAL" clId="{6E921AA5-20CA-4BBF-A83A-5BF153CC83E5}" dt="2022-06-28T16:48:47.093" v="147" actId="20577"/>
        <pc:sldMkLst>
          <pc:docMk/>
          <pc:sldMk cId="4278342884" sldId="313"/>
        </pc:sldMkLst>
        <pc:graphicFrameChg chg="mod">
          <ac:chgData name="Nichola Welton" userId="33867cc6-3c98-481e-a066-a55221f849bb" providerId="ADAL" clId="{6E921AA5-20CA-4BBF-A83A-5BF153CC83E5}" dt="2022-06-28T16:48:47.093" v="147" actId="20577"/>
          <ac:graphicFrameMkLst>
            <pc:docMk/>
            <pc:sldMk cId="4278342884" sldId="313"/>
            <ac:graphicFrameMk id="4" creationId="{32DE6589-2161-4F32-8371-C7836AE3BD4F}"/>
          </ac:graphicFrameMkLst>
        </pc:graphicFrameChg>
      </pc:sldChg>
      <pc:sldChg chg="modSp mod">
        <pc:chgData name="Nichola Welton" userId="33867cc6-3c98-481e-a066-a55221f849bb" providerId="ADAL" clId="{6E921AA5-20CA-4BBF-A83A-5BF153CC83E5}" dt="2022-06-28T16:48:58.469" v="148" actId="20577"/>
        <pc:sldMkLst>
          <pc:docMk/>
          <pc:sldMk cId="105140113" sldId="367"/>
        </pc:sldMkLst>
        <pc:spChg chg="mod">
          <ac:chgData name="Nichola Welton" userId="33867cc6-3c98-481e-a066-a55221f849bb" providerId="ADAL" clId="{6E921AA5-20CA-4BBF-A83A-5BF153CC83E5}" dt="2022-06-28T16:48:58.469" v="148" actId="20577"/>
          <ac:spMkLst>
            <pc:docMk/>
            <pc:sldMk cId="105140113" sldId="367"/>
            <ac:spMk id="6" creationId="{4DBF4C81-72B7-429A-ADE4-1E38E2354850}"/>
          </ac:spMkLst>
        </pc:spChg>
      </pc:sldChg>
      <pc:sldChg chg="addSp delSp modSp mod">
        <pc:chgData name="Nichola Welton" userId="33867cc6-3c98-481e-a066-a55221f849bb" providerId="ADAL" clId="{6E921AA5-20CA-4BBF-A83A-5BF153CC83E5}" dt="2022-06-28T16:49:19.697" v="155" actId="20577"/>
        <pc:sldMkLst>
          <pc:docMk/>
          <pc:sldMk cId="2060250992" sldId="368"/>
        </pc:sldMkLst>
        <pc:spChg chg="add del mod">
          <ac:chgData name="Nichola Welton" userId="33867cc6-3c98-481e-a066-a55221f849bb" providerId="ADAL" clId="{6E921AA5-20CA-4BBF-A83A-5BF153CC83E5}" dt="2022-06-28T16:49:12.094" v="151" actId="478"/>
          <ac:spMkLst>
            <pc:docMk/>
            <pc:sldMk cId="2060250992" sldId="368"/>
            <ac:spMk id="3" creationId="{1BADD754-E99B-3D48-ABC6-E93D509AC04E}"/>
          </ac:spMkLst>
        </pc:spChg>
        <pc:graphicFrameChg chg="add del mod">
          <ac:chgData name="Nichola Welton" userId="33867cc6-3c98-481e-a066-a55221f849bb" providerId="ADAL" clId="{6E921AA5-20CA-4BBF-A83A-5BF153CC83E5}" dt="2022-06-28T16:49:19.697" v="155" actId="20577"/>
          <ac:graphicFrameMkLst>
            <pc:docMk/>
            <pc:sldMk cId="2060250992" sldId="368"/>
            <ac:graphicFrameMk id="7" creationId="{54BAA386-21C1-44D9-8A34-4AB0333D43D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2E70D4-CA8F-4F47-BD90-9C7FCA97D7C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A9D29C1-4A4F-4EE7-870D-367D357D7D37}">
      <dgm:prSet/>
      <dgm:spPr/>
      <dgm:t>
        <a:bodyPr/>
        <a:lstStyle/>
        <a:p>
          <a:r>
            <a:rPr lang="en-GB"/>
            <a:t>Brief overview of submission process </a:t>
          </a:r>
        </a:p>
      </dgm:t>
    </dgm:pt>
    <dgm:pt modelId="{73960D63-F48E-4459-9D82-38D86206F052}" type="parTrans" cxnId="{EDF603D4-ECAE-4F29-A9C0-3C1E5D0E2C8F}">
      <dgm:prSet/>
      <dgm:spPr/>
      <dgm:t>
        <a:bodyPr/>
        <a:lstStyle/>
        <a:p>
          <a:endParaRPr lang="en-GB"/>
        </a:p>
      </dgm:t>
    </dgm:pt>
    <dgm:pt modelId="{CAB0E1FB-3C0B-4E6F-B352-3212E265F1E4}" type="sibTrans" cxnId="{EDF603D4-ECAE-4F29-A9C0-3C1E5D0E2C8F}">
      <dgm:prSet/>
      <dgm:spPr/>
      <dgm:t>
        <a:bodyPr/>
        <a:lstStyle/>
        <a:p>
          <a:endParaRPr lang="en-GB"/>
        </a:p>
      </dgm:t>
    </dgm:pt>
    <dgm:pt modelId="{A6022180-4D58-49F0-B7CD-CC6D83D5A328}">
      <dgm:prSet/>
      <dgm:spPr/>
      <dgm:t>
        <a:bodyPr/>
        <a:lstStyle/>
        <a:p>
          <a:r>
            <a:rPr lang="en-GB"/>
            <a:t>Discussion / Question sessions , </a:t>
          </a:r>
        </a:p>
      </dgm:t>
    </dgm:pt>
    <dgm:pt modelId="{25F1FDE8-605F-498C-A8DE-F0DDEA015F35}" type="parTrans" cxnId="{9E3ABD13-80B7-420A-B272-DE1B2546BA10}">
      <dgm:prSet/>
      <dgm:spPr/>
      <dgm:t>
        <a:bodyPr/>
        <a:lstStyle/>
        <a:p>
          <a:endParaRPr lang="en-GB"/>
        </a:p>
      </dgm:t>
    </dgm:pt>
    <dgm:pt modelId="{93B41B83-6914-4A64-B7AD-6383E0E34BD1}" type="sibTrans" cxnId="{9E3ABD13-80B7-420A-B272-DE1B2546BA10}">
      <dgm:prSet/>
      <dgm:spPr/>
      <dgm:t>
        <a:bodyPr/>
        <a:lstStyle/>
        <a:p>
          <a:endParaRPr lang="en-GB"/>
        </a:p>
      </dgm:t>
    </dgm:pt>
    <dgm:pt modelId="{6D359C55-EDDC-4240-ADF8-45080E5ECCFE}" type="pres">
      <dgm:prSet presAssocID="{B82E70D4-CA8F-4F47-BD90-9C7FCA97D7C0}" presName="linear" presStyleCnt="0">
        <dgm:presLayoutVars>
          <dgm:animLvl val="lvl"/>
          <dgm:resizeHandles val="exact"/>
        </dgm:presLayoutVars>
      </dgm:prSet>
      <dgm:spPr/>
    </dgm:pt>
    <dgm:pt modelId="{33C625FD-896A-4FF6-958A-49F205F9D521}" type="pres">
      <dgm:prSet presAssocID="{3A9D29C1-4A4F-4EE7-870D-367D357D7D37}" presName="parentText" presStyleLbl="node1" presStyleIdx="0" presStyleCnt="2" custLinFactNeighborX="211" custLinFactNeighborY="-5270">
        <dgm:presLayoutVars>
          <dgm:chMax val="0"/>
          <dgm:bulletEnabled val="1"/>
        </dgm:presLayoutVars>
      </dgm:prSet>
      <dgm:spPr/>
    </dgm:pt>
    <dgm:pt modelId="{C1BE1D31-68FC-4F3B-9A37-71A20AF8A8CF}" type="pres">
      <dgm:prSet presAssocID="{CAB0E1FB-3C0B-4E6F-B352-3212E265F1E4}" presName="spacer" presStyleCnt="0"/>
      <dgm:spPr/>
    </dgm:pt>
    <dgm:pt modelId="{7DAC49AB-896B-49DE-8C03-85B9AEA0629E}" type="pres">
      <dgm:prSet presAssocID="{A6022180-4D58-49F0-B7CD-CC6D83D5A328}" presName="parentText" presStyleLbl="node1" presStyleIdx="1" presStyleCnt="2">
        <dgm:presLayoutVars>
          <dgm:chMax val="0"/>
          <dgm:bulletEnabled val="1"/>
        </dgm:presLayoutVars>
      </dgm:prSet>
      <dgm:spPr/>
    </dgm:pt>
  </dgm:ptLst>
  <dgm:cxnLst>
    <dgm:cxn modelId="{9E3ABD13-80B7-420A-B272-DE1B2546BA10}" srcId="{B82E70D4-CA8F-4F47-BD90-9C7FCA97D7C0}" destId="{A6022180-4D58-49F0-B7CD-CC6D83D5A328}" srcOrd="1" destOrd="0" parTransId="{25F1FDE8-605F-498C-A8DE-F0DDEA015F35}" sibTransId="{93B41B83-6914-4A64-B7AD-6383E0E34BD1}"/>
    <dgm:cxn modelId="{9AA00661-1719-4483-8829-7CA2D33F16D2}" type="presOf" srcId="{A6022180-4D58-49F0-B7CD-CC6D83D5A328}" destId="{7DAC49AB-896B-49DE-8C03-85B9AEA0629E}" srcOrd="0" destOrd="0" presId="urn:microsoft.com/office/officeart/2005/8/layout/vList2"/>
    <dgm:cxn modelId="{F3510452-3D8D-46EB-BF7E-02D80DA66F9C}" type="presOf" srcId="{B82E70D4-CA8F-4F47-BD90-9C7FCA97D7C0}" destId="{6D359C55-EDDC-4240-ADF8-45080E5ECCFE}" srcOrd="0" destOrd="0" presId="urn:microsoft.com/office/officeart/2005/8/layout/vList2"/>
    <dgm:cxn modelId="{010F8191-A01F-4003-BE9F-31249CEF23D1}" type="presOf" srcId="{3A9D29C1-4A4F-4EE7-870D-367D357D7D37}" destId="{33C625FD-896A-4FF6-958A-49F205F9D521}" srcOrd="0" destOrd="0" presId="urn:microsoft.com/office/officeart/2005/8/layout/vList2"/>
    <dgm:cxn modelId="{EDF603D4-ECAE-4F29-A9C0-3C1E5D0E2C8F}" srcId="{B82E70D4-CA8F-4F47-BD90-9C7FCA97D7C0}" destId="{3A9D29C1-4A4F-4EE7-870D-367D357D7D37}" srcOrd="0" destOrd="0" parTransId="{73960D63-F48E-4459-9D82-38D86206F052}" sibTransId="{CAB0E1FB-3C0B-4E6F-B352-3212E265F1E4}"/>
    <dgm:cxn modelId="{4C854299-69EF-47BD-83C4-A870A3602BED}" type="presParOf" srcId="{6D359C55-EDDC-4240-ADF8-45080E5ECCFE}" destId="{33C625FD-896A-4FF6-958A-49F205F9D521}" srcOrd="0" destOrd="0" presId="urn:microsoft.com/office/officeart/2005/8/layout/vList2"/>
    <dgm:cxn modelId="{189684CF-BC7B-41B1-AB02-26139CBFC223}" type="presParOf" srcId="{6D359C55-EDDC-4240-ADF8-45080E5ECCFE}" destId="{C1BE1D31-68FC-4F3B-9A37-71A20AF8A8CF}" srcOrd="1" destOrd="0" presId="urn:microsoft.com/office/officeart/2005/8/layout/vList2"/>
    <dgm:cxn modelId="{E791D0A6-69AD-4F91-BE7B-C95DD3180578}" type="presParOf" srcId="{6D359C55-EDDC-4240-ADF8-45080E5ECCFE}" destId="{7DAC49AB-896B-49DE-8C03-85B9AEA062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9D515-5ACE-48AB-992F-700F246249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147E077-822A-477E-97C9-57962FBFD651}">
      <dgm:prSet/>
      <dgm:spPr/>
      <dgm:t>
        <a:bodyPr/>
        <a:lstStyle/>
        <a:p>
          <a:pPr rtl="0"/>
          <a:r>
            <a:rPr lang="en-GB" dirty="0"/>
            <a:t>1. Dissertation structure reminder</a:t>
          </a:r>
        </a:p>
      </dgm:t>
    </dgm:pt>
    <dgm:pt modelId="{0C76F5A1-C908-4400-AF19-6BD970EEE8FE}" type="parTrans" cxnId="{611547A3-AF1B-4345-958E-881E2E2678B6}">
      <dgm:prSet/>
      <dgm:spPr/>
      <dgm:t>
        <a:bodyPr/>
        <a:lstStyle/>
        <a:p>
          <a:endParaRPr lang="en-US"/>
        </a:p>
      </dgm:t>
    </dgm:pt>
    <dgm:pt modelId="{2ED9E4F0-0DBB-468A-BFE5-31B32016C74B}" type="sibTrans" cxnId="{611547A3-AF1B-4345-958E-881E2E2678B6}">
      <dgm:prSet/>
      <dgm:spPr/>
      <dgm:t>
        <a:bodyPr/>
        <a:lstStyle/>
        <a:p>
          <a:endParaRPr lang="en-US"/>
        </a:p>
      </dgm:t>
    </dgm:pt>
    <dgm:pt modelId="{ECCE068B-A2EB-4E3F-B774-42FCE1E3E508}">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3. Submitting your final dissertation : requirements    </a:t>
          </a:r>
        </a:p>
      </dgm:t>
    </dgm:pt>
    <dgm:pt modelId="{04227AAD-6CA1-44BF-A93E-4B3070B3073E}" type="parTrans" cxnId="{98790EF7-8C84-4B0E-A6E6-6B26E9484841}">
      <dgm:prSet/>
      <dgm:spPr/>
      <dgm:t>
        <a:bodyPr/>
        <a:lstStyle/>
        <a:p>
          <a:endParaRPr lang="en-US"/>
        </a:p>
      </dgm:t>
    </dgm:pt>
    <dgm:pt modelId="{522764DD-4530-45B3-8A62-E16E4AA8537F}" type="sibTrans" cxnId="{98790EF7-8C84-4B0E-A6E6-6B26E9484841}">
      <dgm:prSet/>
      <dgm:spPr/>
      <dgm:t>
        <a:bodyPr/>
        <a:lstStyle/>
        <a:p>
          <a:endParaRPr lang="en-US"/>
        </a:p>
      </dgm:t>
    </dgm:pt>
    <dgm:pt modelId="{9CF2C489-F156-4D1A-80D5-98FFFA59345E}">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2. Why submit a draft ? /  Deadline for drafts </a:t>
          </a:r>
          <a:r>
            <a:rPr lang="en-GB" baseline="0" dirty="0"/>
            <a:t> </a:t>
          </a:r>
          <a:endParaRPr lang="en-GB" dirty="0"/>
        </a:p>
      </dgm:t>
    </dgm:pt>
    <dgm:pt modelId="{068F0B9F-A9B5-427B-81F2-43A9C50F0079}" type="sibTrans" cxnId="{C2A3C7D0-3308-4FC2-AAA6-20E59CBFE02E}">
      <dgm:prSet/>
      <dgm:spPr/>
      <dgm:t>
        <a:bodyPr/>
        <a:lstStyle/>
        <a:p>
          <a:endParaRPr lang="en-US"/>
        </a:p>
      </dgm:t>
    </dgm:pt>
    <dgm:pt modelId="{C51AD204-290C-4FFA-931C-9F10CFD6F740}" type="parTrans" cxnId="{C2A3C7D0-3308-4FC2-AAA6-20E59CBFE02E}">
      <dgm:prSet/>
      <dgm:spPr/>
      <dgm:t>
        <a:bodyPr/>
        <a:lstStyle/>
        <a:p>
          <a:endParaRPr lang="en-US"/>
        </a:p>
      </dgm:t>
    </dgm:pt>
    <dgm:pt modelId="{7CF02E43-86B5-482A-9D7A-C7E963D22616}">
      <dgm:prSet/>
      <dgm:spPr/>
      <dgm:t>
        <a:bodyPr/>
        <a:lstStyle/>
        <a:p>
          <a:pPr rtl="0"/>
          <a:r>
            <a:rPr lang="en-GB" dirty="0"/>
            <a:t>5. Where are you ? What is useful for you at this stage? / Group discussions </a:t>
          </a:r>
        </a:p>
      </dgm:t>
    </dgm:pt>
    <dgm:pt modelId="{C28789ED-D28F-4F6D-A17E-C5294B28F7AF}" type="parTrans" cxnId="{9D1328AE-E93B-44B8-9806-C312DA69613E}">
      <dgm:prSet/>
      <dgm:spPr/>
      <dgm:t>
        <a:bodyPr/>
        <a:lstStyle/>
        <a:p>
          <a:endParaRPr lang="en-GB"/>
        </a:p>
      </dgm:t>
    </dgm:pt>
    <dgm:pt modelId="{2AE06570-8FF9-4431-B9D5-41C451D2D46C}" type="sibTrans" cxnId="{9D1328AE-E93B-44B8-9806-C312DA69613E}">
      <dgm:prSet/>
      <dgm:spPr/>
      <dgm:t>
        <a:bodyPr/>
        <a:lstStyle/>
        <a:p>
          <a:endParaRPr lang="en-GB"/>
        </a:p>
      </dgm:t>
    </dgm:pt>
    <dgm:pt modelId="{35A43FB5-91A0-43E1-AE06-A8CF14BDDEEE}" type="pres">
      <dgm:prSet presAssocID="{BF19D515-5ACE-48AB-992F-700F24624960}" presName="linear" presStyleCnt="0">
        <dgm:presLayoutVars>
          <dgm:animLvl val="lvl"/>
          <dgm:resizeHandles val="exact"/>
        </dgm:presLayoutVars>
      </dgm:prSet>
      <dgm:spPr/>
    </dgm:pt>
    <dgm:pt modelId="{7F241F1B-6B67-4B0F-957A-F4F52E87DFB6}" type="pres">
      <dgm:prSet presAssocID="{0147E077-822A-477E-97C9-57962FBFD651}" presName="parentText" presStyleLbl="node1" presStyleIdx="0" presStyleCnt="4" custLinFactNeighborY="39036">
        <dgm:presLayoutVars>
          <dgm:chMax val="0"/>
          <dgm:bulletEnabled val="1"/>
        </dgm:presLayoutVars>
      </dgm:prSet>
      <dgm:spPr/>
    </dgm:pt>
    <dgm:pt modelId="{D25EA118-2033-49D5-BD67-C8373EB2FB85}" type="pres">
      <dgm:prSet presAssocID="{2ED9E4F0-0DBB-468A-BFE5-31B32016C74B}" presName="spacer" presStyleCnt="0"/>
      <dgm:spPr/>
    </dgm:pt>
    <dgm:pt modelId="{422CDC94-C792-40F6-B1D8-5E1D9001B6B5}" type="pres">
      <dgm:prSet presAssocID="{9CF2C489-F156-4D1A-80D5-98FFFA59345E}" presName="parentText" presStyleLbl="node1" presStyleIdx="1" presStyleCnt="4" custLinFactY="-2214" custLinFactNeighborY="-100000">
        <dgm:presLayoutVars>
          <dgm:chMax val="0"/>
          <dgm:bulletEnabled val="1"/>
        </dgm:presLayoutVars>
      </dgm:prSet>
      <dgm:spPr/>
    </dgm:pt>
    <dgm:pt modelId="{EC1CB485-CA33-4CC1-9176-C38F50EBFC54}" type="pres">
      <dgm:prSet presAssocID="{068F0B9F-A9B5-427B-81F2-43A9C50F0079}" presName="spacer" presStyleCnt="0"/>
      <dgm:spPr/>
    </dgm:pt>
    <dgm:pt modelId="{CF2A43F8-14BC-409D-994C-927A1801F531}" type="pres">
      <dgm:prSet presAssocID="{ECCE068B-A2EB-4E3F-B774-42FCE1E3E508}" presName="parentText" presStyleLbl="node1" presStyleIdx="2" presStyleCnt="4" custLinFactY="-10111" custLinFactNeighborX="-833" custLinFactNeighborY="-100000">
        <dgm:presLayoutVars>
          <dgm:chMax val="0"/>
          <dgm:bulletEnabled val="1"/>
        </dgm:presLayoutVars>
      </dgm:prSet>
      <dgm:spPr/>
    </dgm:pt>
    <dgm:pt modelId="{D6121B6A-5A8B-4ADB-9825-D27BFD3FDCE4}" type="pres">
      <dgm:prSet presAssocID="{522764DD-4530-45B3-8A62-E16E4AA8537F}" presName="spacer" presStyleCnt="0"/>
      <dgm:spPr/>
    </dgm:pt>
    <dgm:pt modelId="{AF9E4F99-EAD2-459C-9920-6E50942C1C3B}" type="pres">
      <dgm:prSet presAssocID="{7CF02E43-86B5-482A-9D7A-C7E963D22616}" presName="parentText" presStyleLbl="node1" presStyleIdx="3" presStyleCnt="4" custLinFactY="-12089" custLinFactNeighborY="-100000">
        <dgm:presLayoutVars>
          <dgm:chMax val="0"/>
          <dgm:bulletEnabled val="1"/>
        </dgm:presLayoutVars>
      </dgm:prSet>
      <dgm:spPr/>
    </dgm:pt>
  </dgm:ptLst>
  <dgm:cxnLst>
    <dgm:cxn modelId="{4982200C-B1E9-4AB2-888B-8405899E4790}" type="presOf" srcId="{BF19D515-5ACE-48AB-992F-700F24624960}" destId="{35A43FB5-91A0-43E1-AE06-A8CF14BDDEEE}" srcOrd="0" destOrd="0" presId="urn:microsoft.com/office/officeart/2005/8/layout/vList2"/>
    <dgm:cxn modelId="{ADE3312B-32B1-4DBB-9EC0-7C42FF4B7063}" type="presOf" srcId="{0147E077-822A-477E-97C9-57962FBFD651}" destId="{7F241F1B-6B67-4B0F-957A-F4F52E87DFB6}" srcOrd="0" destOrd="0" presId="urn:microsoft.com/office/officeart/2005/8/layout/vList2"/>
    <dgm:cxn modelId="{392B884D-D321-4738-9779-AA8D2EED9556}" type="presOf" srcId="{9CF2C489-F156-4D1A-80D5-98FFFA59345E}" destId="{422CDC94-C792-40F6-B1D8-5E1D9001B6B5}" srcOrd="0" destOrd="0" presId="urn:microsoft.com/office/officeart/2005/8/layout/vList2"/>
    <dgm:cxn modelId="{22570293-20E6-407A-8679-EF3B194B14A3}" type="presOf" srcId="{ECCE068B-A2EB-4E3F-B774-42FCE1E3E508}" destId="{CF2A43F8-14BC-409D-994C-927A1801F531}" srcOrd="0" destOrd="0" presId="urn:microsoft.com/office/officeart/2005/8/layout/vList2"/>
    <dgm:cxn modelId="{611547A3-AF1B-4345-958E-881E2E2678B6}" srcId="{BF19D515-5ACE-48AB-992F-700F24624960}" destId="{0147E077-822A-477E-97C9-57962FBFD651}" srcOrd="0" destOrd="0" parTransId="{0C76F5A1-C908-4400-AF19-6BD970EEE8FE}" sibTransId="{2ED9E4F0-0DBB-468A-BFE5-31B32016C74B}"/>
    <dgm:cxn modelId="{9D1328AE-E93B-44B8-9806-C312DA69613E}" srcId="{BF19D515-5ACE-48AB-992F-700F24624960}" destId="{7CF02E43-86B5-482A-9D7A-C7E963D22616}" srcOrd="3" destOrd="0" parTransId="{C28789ED-D28F-4F6D-A17E-C5294B28F7AF}" sibTransId="{2AE06570-8FF9-4431-B9D5-41C451D2D46C}"/>
    <dgm:cxn modelId="{EAD404B4-4020-4E9F-82A5-A8B82EC689F5}" type="presOf" srcId="{7CF02E43-86B5-482A-9D7A-C7E963D22616}" destId="{AF9E4F99-EAD2-459C-9920-6E50942C1C3B}" srcOrd="0" destOrd="0" presId="urn:microsoft.com/office/officeart/2005/8/layout/vList2"/>
    <dgm:cxn modelId="{C2A3C7D0-3308-4FC2-AAA6-20E59CBFE02E}" srcId="{BF19D515-5ACE-48AB-992F-700F24624960}" destId="{9CF2C489-F156-4D1A-80D5-98FFFA59345E}" srcOrd="1" destOrd="0" parTransId="{C51AD204-290C-4FFA-931C-9F10CFD6F740}" sibTransId="{068F0B9F-A9B5-427B-81F2-43A9C50F0079}"/>
    <dgm:cxn modelId="{98790EF7-8C84-4B0E-A6E6-6B26E9484841}" srcId="{BF19D515-5ACE-48AB-992F-700F24624960}" destId="{ECCE068B-A2EB-4E3F-B774-42FCE1E3E508}" srcOrd="2" destOrd="0" parTransId="{04227AAD-6CA1-44BF-A93E-4B3070B3073E}" sibTransId="{522764DD-4530-45B3-8A62-E16E4AA8537F}"/>
    <dgm:cxn modelId="{189D51AE-F6D7-4875-88DD-3DEA380CA7C5}" type="presParOf" srcId="{35A43FB5-91A0-43E1-AE06-A8CF14BDDEEE}" destId="{7F241F1B-6B67-4B0F-957A-F4F52E87DFB6}" srcOrd="0" destOrd="0" presId="urn:microsoft.com/office/officeart/2005/8/layout/vList2"/>
    <dgm:cxn modelId="{A4F01564-0170-4B00-8A53-B4EEB0A6048E}" type="presParOf" srcId="{35A43FB5-91A0-43E1-AE06-A8CF14BDDEEE}" destId="{D25EA118-2033-49D5-BD67-C8373EB2FB85}" srcOrd="1" destOrd="0" presId="urn:microsoft.com/office/officeart/2005/8/layout/vList2"/>
    <dgm:cxn modelId="{4DEA3246-1D88-4910-8807-C457D0808E1C}" type="presParOf" srcId="{35A43FB5-91A0-43E1-AE06-A8CF14BDDEEE}" destId="{422CDC94-C792-40F6-B1D8-5E1D9001B6B5}" srcOrd="2" destOrd="0" presId="urn:microsoft.com/office/officeart/2005/8/layout/vList2"/>
    <dgm:cxn modelId="{BCEF71DE-F64B-4F11-89BC-74B6830B2D63}" type="presParOf" srcId="{35A43FB5-91A0-43E1-AE06-A8CF14BDDEEE}" destId="{EC1CB485-CA33-4CC1-9176-C38F50EBFC54}" srcOrd="3" destOrd="0" presId="urn:microsoft.com/office/officeart/2005/8/layout/vList2"/>
    <dgm:cxn modelId="{2B216D03-94F6-4164-BD5C-22F53CF892F6}" type="presParOf" srcId="{35A43FB5-91A0-43E1-AE06-A8CF14BDDEEE}" destId="{CF2A43F8-14BC-409D-994C-927A1801F531}" srcOrd="4" destOrd="0" presId="urn:microsoft.com/office/officeart/2005/8/layout/vList2"/>
    <dgm:cxn modelId="{1698F006-0E19-46C4-9CD9-BCE4E08CEA9E}" type="presParOf" srcId="{35A43FB5-91A0-43E1-AE06-A8CF14BDDEEE}" destId="{D6121B6A-5A8B-4ADB-9825-D27BFD3FDCE4}" srcOrd="5" destOrd="0" presId="urn:microsoft.com/office/officeart/2005/8/layout/vList2"/>
    <dgm:cxn modelId="{42680625-0360-426B-824C-63DDC22D3DF6}" type="presParOf" srcId="{35A43FB5-91A0-43E1-AE06-A8CF14BDDEEE}" destId="{AF9E4F99-EAD2-459C-9920-6E50942C1C3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230A2F-DDE1-4918-B834-498876618E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70A957B-5BEF-47C1-98A6-E68ACB4EE5D3}">
      <dgm:prSet/>
      <dgm:spPr/>
      <dgm:t>
        <a:bodyPr/>
        <a:lstStyle/>
        <a:p>
          <a:r>
            <a:rPr lang="en-GB" b="1" dirty="0"/>
            <a:t>Empirical Study Literature Review </a:t>
          </a:r>
          <a:endParaRPr lang="en-GB" dirty="0"/>
        </a:p>
      </dgm:t>
    </dgm:pt>
    <dgm:pt modelId="{D721A8DA-C997-48F0-A62B-325DB8A6B332}" type="parTrans" cxnId="{0DEFC362-E353-4087-A82D-3B63254046E8}">
      <dgm:prSet/>
      <dgm:spPr/>
      <dgm:t>
        <a:bodyPr/>
        <a:lstStyle/>
        <a:p>
          <a:endParaRPr lang="en-GB"/>
        </a:p>
      </dgm:t>
    </dgm:pt>
    <dgm:pt modelId="{033688F0-DD8D-44F4-8EC5-403CB5AB1E1C}" type="sibTrans" cxnId="{0DEFC362-E353-4087-A82D-3B63254046E8}">
      <dgm:prSet/>
      <dgm:spPr/>
      <dgm:t>
        <a:bodyPr/>
        <a:lstStyle/>
        <a:p>
          <a:endParaRPr lang="en-GB"/>
        </a:p>
      </dgm:t>
    </dgm:pt>
    <dgm:pt modelId="{8934AD22-6F56-48FB-92EE-EE6C7744EA2D}" type="pres">
      <dgm:prSet presAssocID="{B7230A2F-DDE1-4918-B834-498876618E51}" presName="linear" presStyleCnt="0">
        <dgm:presLayoutVars>
          <dgm:animLvl val="lvl"/>
          <dgm:resizeHandles val="exact"/>
        </dgm:presLayoutVars>
      </dgm:prSet>
      <dgm:spPr/>
    </dgm:pt>
    <dgm:pt modelId="{F6325D7C-4BF3-4AF1-B7F2-EEC17130B939}" type="pres">
      <dgm:prSet presAssocID="{A70A957B-5BEF-47C1-98A6-E68ACB4EE5D3}" presName="parentText" presStyleLbl="node1" presStyleIdx="0" presStyleCnt="1" custLinFactNeighborX="-493" custLinFactNeighborY="3311">
        <dgm:presLayoutVars>
          <dgm:chMax val="0"/>
          <dgm:bulletEnabled val="1"/>
        </dgm:presLayoutVars>
      </dgm:prSet>
      <dgm:spPr/>
    </dgm:pt>
  </dgm:ptLst>
  <dgm:cxnLst>
    <dgm:cxn modelId="{1BE74C12-4176-4C2D-B068-DDD889292E0F}" type="presOf" srcId="{A70A957B-5BEF-47C1-98A6-E68ACB4EE5D3}" destId="{F6325D7C-4BF3-4AF1-B7F2-EEC17130B939}" srcOrd="0" destOrd="0" presId="urn:microsoft.com/office/officeart/2005/8/layout/vList2"/>
    <dgm:cxn modelId="{0DEFC362-E353-4087-A82D-3B63254046E8}" srcId="{B7230A2F-DDE1-4918-B834-498876618E51}" destId="{A70A957B-5BEF-47C1-98A6-E68ACB4EE5D3}" srcOrd="0" destOrd="0" parTransId="{D721A8DA-C997-48F0-A62B-325DB8A6B332}" sibTransId="{033688F0-DD8D-44F4-8EC5-403CB5AB1E1C}"/>
    <dgm:cxn modelId="{F04822B1-A068-4DF1-A922-CCFE03D49A02}" type="presOf" srcId="{B7230A2F-DDE1-4918-B834-498876618E51}" destId="{8934AD22-6F56-48FB-92EE-EE6C7744EA2D}" srcOrd="0" destOrd="0" presId="urn:microsoft.com/office/officeart/2005/8/layout/vList2"/>
    <dgm:cxn modelId="{B40696D8-14C3-4101-B95E-42B2ED580E2B}" type="presParOf" srcId="{8934AD22-6F56-48FB-92EE-EE6C7744EA2D}" destId="{F6325D7C-4BF3-4AF1-B7F2-EEC17130B93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4F22EA-A819-4CC0-87D3-CE2969FC42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1A5BF63-1316-455E-93AA-F6B9C877ACEF}">
      <dgm:prSet/>
      <dgm:spPr/>
      <dgm:t>
        <a:bodyPr/>
        <a:lstStyle/>
        <a:p>
          <a:r>
            <a:rPr lang="en-GB" b="1"/>
            <a:t>Systematic Literature Review </a:t>
          </a:r>
          <a:endParaRPr lang="en-GB"/>
        </a:p>
      </dgm:t>
    </dgm:pt>
    <dgm:pt modelId="{43FB0E96-01D3-4680-BFE2-C91FE765EA4C}" type="parTrans" cxnId="{FFCBF6ED-01BA-4BFB-9B62-C6CC3915B3BA}">
      <dgm:prSet/>
      <dgm:spPr/>
      <dgm:t>
        <a:bodyPr/>
        <a:lstStyle/>
        <a:p>
          <a:endParaRPr lang="en-GB"/>
        </a:p>
      </dgm:t>
    </dgm:pt>
    <dgm:pt modelId="{C7028138-9128-4300-9313-651C3E0ACA70}" type="sibTrans" cxnId="{FFCBF6ED-01BA-4BFB-9B62-C6CC3915B3BA}">
      <dgm:prSet/>
      <dgm:spPr/>
      <dgm:t>
        <a:bodyPr/>
        <a:lstStyle/>
        <a:p>
          <a:endParaRPr lang="en-GB"/>
        </a:p>
      </dgm:t>
    </dgm:pt>
    <dgm:pt modelId="{81E3DF84-D5E4-4C8A-B8C5-24FD41E85F75}" type="pres">
      <dgm:prSet presAssocID="{AA4F22EA-A819-4CC0-87D3-CE2969FC42FF}" presName="linear" presStyleCnt="0">
        <dgm:presLayoutVars>
          <dgm:animLvl val="lvl"/>
          <dgm:resizeHandles val="exact"/>
        </dgm:presLayoutVars>
      </dgm:prSet>
      <dgm:spPr/>
    </dgm:pt>
    <dgm:pt modelId="{ED379CD2-0391-40E4-AFE4-BD4B50C8D050}" type="pres">
      <dgm:prSet presAssocID="{E1A5BF63-1316-455E-93AA-F6B9C877ACEF}" presName="parentText" presStyleLbl="node1" presStyleIdx="0" presStyleCnt="1">
        <dgm:presLayoutVars>
          <dgm:chMax val="0"/>
          <dgm:bulletEnabled val="1"/>
        </dgm:presLayoutVars>
      </dgm:prSet>
      <dgm:spPr/>
    </dgm:pt>
  </dgm:ptLst>
  <dgm:cxnLst>
    <dgm:cxn modelId="{C3597A0C-8B33-4A97-BDCD-57ECB3F97521}" type="presOf" srcId="{E1A5BF63-1316-455E-93AA-F6B9C877ACEF}" destId="{ED379CD2-0391-40E4-AFE4-BD4B50C8D050}" srcOrd="0" destOrd="0" presId="urn:microsoft.com/office/officeart/2005/8/layout/vList2"/>
    <dgm:cxn modelId="{FFCBF6ED-01BA-4BFB-9B62-C6CC3915B3BA}" srcId="{AA4F22EA-A819-4CC0-87D3-CE2969FC42FF}" destId="{E1A5BF63-1316-455E-93AA-F6B9C877ACEF}" srcOrd="0" destOrd="0" parTransId="{43FB0E96-01D3-4680-BFE2-C91FE765EA4C}" sibTransId="{C7028138-9128-4300-9313-651C3E0ACA70}"/>
    <dgm:cxn modelId="{6C0B64F5-C0EA-443A-9335-4E6D2FB13B35}" type="presOf" srcId="{AA4F22EA-A819-4CC0-87D3-CE2969FC42FF}" destId="{81E3DF84-D5E4-4C8A-B8C5-24FD41E85F75}" srcOrd="0" destOrd="0" presId="urn:microsoft.com/office/officeart/2005/8/layout/vList2"/>
    <dgm:cxn modelId="{7266F2D1-CF5B-4D9F-BE17-4F2906679849}" type="presParOf" srcId="{81E3DF84-D5E4-4C8A-B8C5-24FD41E85F75}" destId="{ED379CD2-0391-40E4-AFE4-BD4B50C8D05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9F1E99-B5B0-4F32-B125-42BF86CA234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2A2C027-0AE0-4A21-9B46-7BA04B91FAE8}">
      <dgm:prSet/>
      <dgm:spPr/>
      <dgm:t>
        <a:bodyPr/>
        <a:lstStyle/>
        <a:p>
          <a:r>
            <a:rPr lang="en-GB" dirty="0"/>
            <a:t>12 Months Submission Date  31</a:t>
          </a:r>
          <a:r>
            <a:rPr lang="en-GB" baseline="30000" dirty="0"/>
            <a:t>st</a:t>
          </a:r>
          <a:r>
            <a:rPr lang="en-GB" dirty="0"/>
            <a:t> September 2022</a:t>
          </a:r>
        </a:p>
        <a:p>
          <a:r>
            <a:rPr lang="en-GB" dirty="0"/>
            <a:t>18 Months March 2023</a:t>
          </a:r>
        </a:p>
      </dgm:t>
    </dgm:pt>
    <dgm:pt modelId="{4E26ED68-8791-4352-BD09-72A25E079018}" type="parTrans" cxnId="{2A26A5CC-E956-441E-9357-F4C8562797C9}">
      <dgm:prSet/>
      <dgm:spPr/>
      <dgm:t>
        <a:bodyPr/>
        <a:lstStyle/>
        <a:p>
          <a:endParaRPr lang="en-GB"/>
        </a:p>
      </dgm:t>
    </dgm:pt>
    <dgm:pt modelId="{FF66D9C3-B5C4-41F1-A098-9A94FFE97443}" type="sibTrans" cxnId="{2A26A5CC-E956-441E-9357-F4C8562797C9}">
      <dgm:prSet/>
      <dgm:spPr/>
      <dgm:t>
        <a:bodyPr/>
        <a:lstStyle/>
        <a:p>
          <a:endParaRPr lang="en-GB"/>
        </a:p>
      </dgm:t>
    </dgm:pt>
    <dgm:pt modelId="{1022FD90-4098-4996-A3D0-EDA625C499A3}">
      <dgm:prSet/>
      <dgm:spPr/>
      <dgm:t>
        <a:bodyPr/>
        <a:lstStyle/>
        <a:p>
          <a:r>
            <a:rPr lang="en-US" dirty="0"/>
            <a:t>Working final draft: this can be negotiated with your supervisor </a:t>
          </a:r>
          <a:endParaRPr lang="en-GB" dirty="0"/>
        </a:p>
      </dgm:t>
    </dgm:pt>
    <dgm:pt modelId="{70B6200E-74F0-44D3-B656-2D1511AD52D2}" type="parTrans" cxnId="{46FA320F-2646-4964-A4E9-63B59F22E22B}">
      <dgm:prSet/>
      <dgm:spPr/>
      <dgm:t>
        <a:bodyPr/>
        <a:lstStyle/>
        <a:p>
          <a:endParaRPr lang="en-GB"/>
        </a:p>
      </dgm:t>
    </dgm:pt>
    <dgm:pt modelId="{C90E9E1D-9FB6-4CC4-9C5E-67FE34D2FEC5}" type="sibTrans" cxnId="{46FA320F-2646-4964-A4E9-63B59F22E22B}">
      <dgm:prSet/>
      <dgm:spPr/>
      <dgm:t>
        <a:bodyPr/>
        <a:lstStyle/>
        <a:p>
          <a:endParaRPr lang="en-GB"/>
        </a:p>
      </dgm:t>
    </dgm:pt>
    <dgm:pt modelId="{0126B675-B76F-42A2-A72F-F75C369C99B6}" type="pres">
      <dgm:prSet presAssocID="{789F1E99-B5B0-4F32-B125-42BF86CA2349}" presName="linear" presStyleCnt="0">
        <dgm:presLayoutVars>
          <dgm:animLvl val="lvl"/>
          <dgm:resizeHandles val="exact"/>
        </dgm:presLayoutVars>
      </dgm:prSet>
      <dgm:spPr/>
    </dgm:pt>
    <dgm:pt modelId="{73A05A71-A865-47F6-A407-C489EDE0AF2B}" type="pres">
      <dgm:prSet presAssocID="{1022FD90-4098-4996-A3D0-EDA625C499A3}" presName="parentText" presStyleLbl="node1" presStyleIdx="0" presStyleCnt="2">
        <dgm:presLayoutVars>
          <dgm:chMax val="0"/>
          <dgm:bulletEnabled val="1"/>
        </dgm:presLayoutVars>
      </dgm:prSet>
      <dgm:spPr/>
    </dgm:pt>
    <dgm:pt modelId="{8F216ADB-9279-42EF-9BA6-51FBE8DBA5B8}" type="pres">
      <dgm:prSet presAssocID="{C90E9E1D-9FB6-4CC4-9C5E-67FE34D2FEC5}" presName="spacer" presStyleCnt="0"/>
      <dgm:spPr/>
    </dgm:pt>
    <dgm:pt modelId="{15572A4E-9921-41CF-AABE-3C8F4E582D30}" type="pres">
      <dgm:prSet presAssocID="{62A2C027-0AE0-4A21-9B46-7BA04B91FAE8}" presName="parentText" presStyleLbl="node1" presStyleIdx="1" presStyleCnt="2">
        <dgm:presLayoutVars>
          <dgm:chMax val="0"/>
          <dgm:bulletEnabled val="1"/>
        </dgm:presLayoutVars>
      </dgm:prSet>
      <dgm:spPr/>
    </dgm:pt>
  </dgm:ptLst>
  <dgm:cxnLst>
    <dgm:cxn modelId="{46FA320F-2646-4964-A4E9-63B59F22E22B}" srcId="{789F1E99-B5B0-4F32-B125-42BF86CA2349}" destId="{1022FD90-4098-4996-A3D0-EDA625C499A3}" srcOrd="0" destOrd="0" parTransId="{70B6200E-74F0-44D3-B656-2D1511AD52D2}" sibTransId="{C90E9E1D-9FB6-4CC4-9C5E-67FE34D2FEC5}"/>
    <dgm:cxn modelId="{661A6E32-10C5-4B0B-99E3-67D867C1326E}" type="presOf" srcId="{1022FD90-4098-4996-A3D0-EDA625C499A3}" destId="{73A05A71-A865-47F6-A407-C489EDE0AF2B}" srcOrd="0" destOrd="0" presId="urn:microsoft.com/office/officeart/2005/8/layout/vList2"/>
    <dgm:cxn modelId="{DC61C162-0546-4F5C-99E3-C5167BD1C38E}" type="presOf" srcId="{789F1E99-B5B0-4F32-B125-42BF86CA2349}" destId="{0126B675-B76F-42A2-A72F-F75C369C99B6}" srcOrd="0" destOrd="0" presId="urn:microsoft.com/office/officeart/2005/8/layout/vList2"/>
    <dgm:cxn modelId="{96F36648-26FC-4806-B477-04C7D4280C2F}" type="presOf" srcId="{62A2C027-0AE0-4A21-9B46-7BA04B91FAE8}" destId="{15572A4E-9921-41CF-AABE-3C8F4E582D30}" srcOrd="0" destOrd="0" presId="urn:microsoft.com/office/officeart/2005/8/layout/vList2"/>
    <dgm:cxn modelId="{2A26A5CC-E956-441E-9357-F4C8562797C9}" srcId="{789F1E99-B5B0-4F32-B125-42BF86CA2349}" destId="{62A2C027-0AE0-4A21-9B46-7BA04B91FAE8}" srcOrd="1" destOrd="0" parTransId="{4E26ED68-8791-4352-BD09-72A25E079018}" sibTransId="{FF66D9C3-B5C4-41F1-A098-9A94FFE97443}"/>
    <dgm:cxn modelId="{0A0D5429-E21A-4326-AAD7-53B910E790A1}" type="presParOf" srcId="{0126B675-B76F-42A2-A72F-F75C369C99B6}" destId="{73A05A71-A865-47F6-A407-C489EDE0AF2B}" srcOrd="0" destOrd="0" presId="urn:microsoft.com/office/officeart/2005/8/layout/vList2"/>
    <dgm:cxn modelId="{3C253FD9-E74E-4511-8D32-224514EBEF5A}" type="presParOf" srcId="{0126B675-B76F-42A2-A72F-F75C369C99B6}" destId="{8F216ADB-9279-42EF-9BA6-51FBE8DBA5B8}" srcOrd="1" destOrd="0" presId="urn:microsoft.com/office/officeart/2005/8/layout/vList2"/>
    <dgm:cxn modelId="{F8A3FAAB-B44B-4F28-B80B-EDA1A361FE44}" type="presParOf" srcId="{0126B675-B76F-42A2-A72F-F75C369C99B6}" destId="{15572A4E-9921-41CF-AABE-3C8F4E582D3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C21259-D7E5-4A32-B069-A2EBE3A306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D8B6AEA-28BF-46D5-9FF0-FBD410EC9543}">
      <dgm:prSet/>
      <dgm:spPr/>
      <dgm:t>
        <a:bodyPr/>
        <a:lstStyle/>
        <a:p>
          <a:r>
            <a:rPr lang="en-GB" dirty="0"/>
            <a:t>If you have not completed your draft forward what you have done and ask your supervisor or specific feedback on the sections yet to complete to support you over the Easter period (as they may not be available at that time).</a:t>
          </a:r>
        </a:p>
      </dgm:t>
    </dgm:pt>
    <dgm:pt modelId="{472CF221-78BD-4D71-932B-870929C767A5}" type="parTrans" cxnId="{C8EE08CD-3B5C-48AB-A01A-2802148FBF2E}">
      <dgm:prSet/>
      <dgm:spPr/>
      <dgm:t>
        <a:bodyPr/>
        <a:lstStyle/>
        <a:p>
          <a:endParaRPr lang="en-GB"/>
        </a:p>
      </dgm:t>
    </dgm:pt>
    <dgm:pt modelId="{5012285C-CECC-47D7-AE1E-951D96EEE73C}" type="sibTrans" cxnId="{C8EE08CD-3B5C-48AB-A01A-2802148FBF2E}">
      <dgm:prSet/>
      <dgm:spPr/>
      <dgm:t>
        <a:bodyPr/>
        <a:lstStyle/>
        <a:p>
          <a:endParaRPr lang="en-GB"/>
        </a:p>
      </dgm:t>
    </dgm:pt>
    <dgm:pt modelId="{14A9349A-FE76-4EAE-9334-15C24EFA0F20}" type="pres">
      <dgm:prSet presAssocID="{4CC21259-D7E5-4A32-B069-A2EBE3A3060D}" presName="linear" presStyleCnt="0">
        <dgm:presLayoutVars>
          <dgm:animLvl val="lvl"/>
          <dgm:resizeHandles val="exact"/>
        </dgm:presLayoutVars>
      </dgm:prSet>
      <dgm:spPr/>
    </dgm:pt>
    <dgm:pt modelId="{62FCB469-ED33-44D3-AC96-DD72BB9F87B3}" type="pres">
      <dgm:prSet presAssocID="{2D8B6AEA-28BF-46D5-9FF0-FBD410EC9543}" presName="parentText" presStyleLbl="node1" presStyleIdx="0" presStyleCnt="1">
        <dgm:presLayoutVars>
          <dgm:chMax val="0"/>
          <dgm:bulletEnabled val="1"/>
        </dgm:presLayoutVars>
      </dgm:prSet>
      <dgm:spPr/>
    </dgm:pt>
  </dgm:ptLst>
  <dgm:cxnLst>
    <dgm:cxn modelId="{3F531C42-20DF-4F60-BB57-38C77AB90609}" type="presOf" srcId="{4CC21259-D7E5-4A32-B069-A2EBE3A3060D}" destId="{14A9349A-FE76-4EAE-9334-15C24EFA0F20}" srcOrd="0" destOrd="0" presId="urn:microsoft.com/office/officeart/2005/8/layout/vList2"/>
    <dgm:cxn modelId="{FA766A92-4D86-42B6-BFF6-6D45D61D4FF1}" type="presOf" srcId="{2D8B6AEA-28BF-46D5-9FF0-FBD410EC9543}" destId="{62FCB469-ED33-44D3-AC96-DD72BB9F87B3}" srcOrd="0" destOrd="0" presId="urn:microsoft.com/office/officeart/2005/8/layout/vList2"/>
    <dgm:cxn modelId="{C8EE08CD-3B5C-48AB-A01A-2802148FBF2E}" srcId="{4CC21259-D7E5-4A32-B069-A2EBE3A3060D}" destId="{2D8B6AEA-28BF-46D5-9FF0-FBD410EC9543}" srcOrd="0" destOrd="0" parTransId="{472CF221-78BD-4D71-932B-870929C767A5}" sibTransId="{5012285C-CECC-47D7-AE1E-951D96EEE73C}"/>
    <dgm:cxn modelId="{5C4222C4-51B7-482A-B746-ACE2555A74A5}" type="presParOf" srcId="{14A9349A-FE76-4EAE-9334-15C24EFA0F20}" destId="{62FCB469-ED33-44D3-AC96-DD72BB9F87B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EB6CD7-FD5A-4932-8629-E2664C011E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FF52690-80AD-47EA-BB22-BD976F34FE08}">
      <dgm:prSet/>
      <dgm:spPr/>
      <dgm:t>
        <a:bodyPr/>
        <a:lstStyle/>
        <a:p>
          <a:pPr rtl="0"/>
          <a:r>
            <a:rPr lang="en-GB"/>
            <a:t>Pop lwc !!  </a:t>
          </a:r>
        </a:p>
      </dgm:t>
    </dgm:pt>
    <dgm:pt modelId="{8755062B-C9FD-4100-968C-6CD1427D20DB}" type="parTrans" cxnId="{16BB39AF-84DB-48AF-A3ED-D68DD749FF29}">
      <dgm:prSet/>
      <dgm:spPr/>
      <dgm:t>
        <a:bodyPr/>
        <a:lstStyle/>
        <a:p>
          <a:endParaRPr lang="en-US"/>
        </a:p>
      </dgm:t>
    </dgm:pt>
    <dgm:pt modelId="{B2F5E40B-B620-43E4-ADD3-584BFA1A0193}" type="sibTrans" cxnId="{16BB39AF-84DB-48AF-A3ED-D68DD749FF29}">
      <dgm:prSet/>
      <dgm:spPr/>
      <dgm:t>
        <a:bodyPr/>
        <a:lstStyle/>
        <a:p>
          <a:endParaRPr lang="en-US"/>
        </a:p>
      </dgm:t>
    </dgm:pt>
    <dgm:pt modelId="{2ECD4FB4-DE24-45DC-AC8E-BFDED1DC877F}">
      <dgm:prSet/>
      <dgm:spPr/>
      <dgm:t>
        <a:bodyPr/>
        <a:lstStyle/>
        <a:p>
          <a:pPr rtl="0"/>
          <a:r>
            <a:rPr lang="en-GB"/>
            <a:t>Good luck!!</a:t>
          </a:r>
        </a:p>
      </dgm:t>
    </dgm:pt>
    <dgm:pt modelId="{D73B36DB-0DDA-4B3F-9E1A-AF14E31AA923}" type="parTrans" cxnId="{644FD9B4-D47A-4621-9E5F-F11902E3CD59}">
      <dgm:prSet/>
      <dgm:spPr/>
      <dgm:t>
        <a:bodyPr/>
        <a:lstStyle/>
        <a:p>
          <a:endParaRPr lang="en-US"/>
        </a:p>
      </dgm:t>
    </dgm:pt>
    <dgm:pt modelId="{E57D95BF-C1A1-4E4F-95A1-1FE7F4FC65F0}" type="sibTrans" cxnId="{644FD9B4-D47A-4621-9E5F-F11902E3CD59}">
      <dgm:prSet/>
      <dgm:spPr/>
      <dgm:t>
        <a:bodyPr/>
        <a:lstStyle/>
        <a:p>
          <a:endParaRPr lang="en-US"/>
        </a:p>
      </dgm:t>
    </dgm:pt>
    <dgm:pt modelId="{3D559E20-0500-4902-8136-184F9F10285A}" type="pres">
      <dgm:prSet presAssocID="{16EB6CD7-FD5A-4932-8629-E2664C011E1C}" presName="diagram" presStyleCnt="0">
        <dgm:presLayoutVars>
          <dgm:dir/>
          <dgm:resizeHandles val="exact"/>
        </dgm:presLayoutVars>
      </dgm:prSet>
      <dgm:spPr/>
    </dgm:pt>
    <dgm:pt modelId="{D0BD3224-AC86-425F-9812-35C4262FA961}" type="pres">
      <dgm:prSet presAssocID="{EFF52690-80AD-47EA-BB22-BD976F34FE08}" presName="node" presStyleLbl="node1" presStyleIdx="0" presStyleCnt="2">
        <dgm:presLayoutVars>
          <dgm:bulletEnabled val="1"/>
        </dgm:presLayoutVars>
      </dgm:prSet>
      <dgm:spPr/>
    </dgm:pt>
    <dgm:pt modelId="{C29EB86A-FF56-4A8D-8860-7352E81797E3}" type="pres">
      <dgm:prSet presAssocID="{B2F5E40B-B620-43E4-ADD3-584BFA1A0193}" presName="sibTrans" presStyleCnt="0"/>
      <dgm:spPr/>
    </dgm:pt>
    <dgm:pt modelId="{58DECB7C-A76E-43FE-B01C-C1FC63EB985E}" type="pres">
      <dgm:prSet presAssocID="{2ECD4FB4-DE24-45DC-AC8E-BFDED1DC877F}" presName="node" presStyleLbl="node1" presStyleIdx="1" presStyleCnt="2">
        <dgm:presLayoutVars>
          <dgm:bulletEnabled val="1"/>
        </dgm:presLayoutVars>
      </dgm:prSet>
      <dgm:spPr/>
    </dgm:pt>
  </dgm:ptLst>
  <dgm:cxnLst>
    <dgm:cxn modelId="{BE70773A-2B00-4B65-A204-4759FCBEF7FD}" type="presOf" srcId="{16EB6CD7-FD5A-4932-8629-E2664C011E1C}" destId="{3D559E20-0500-4902-8136-184F9F10285A}" srcOrd="0" destOrd="0" presId="urn:microsoft.com/office/officeart/2005/8/layout/default"/>
    <dgm:cxn modelId="{DD727065-C0CC-4948-9CF4-1FCFF6D29026}" type="presOf" srcId="{EFF52690-80AD-47EA-BB22-BD976F34FE08}" destId="{D0BD3224-AC86-425F-9812-35C4262FA961}" srcOrd="0" destOrd="0" presId="urn:microsoft.com/office/officeart/2005/8/layout/default"/>
    <dgm:cxn modelId="{16BB39AF-84DB-48AF-A3ED-D68DD749FF29}" srcId="{16EB6CD7-FD5A-4932-8629-E2664C011E1C}" destId="{EFF52690-80AD-47EA-BB22-BD976F34FE08}" srcOrd="0" destOrd="0" parTransId="{8755062B-C9FD-4100-968C-6CD1427D20DB}" sibTransId="{B2F5E40B-B620-43E4-ADD3-584BFA1A0193}"/>
    <dgm:cxn modelId="{644FD9B4-D47A-4621-9E5F-F11902E3CD59}" srcId="{16EB6CD7-FD5A-4932-8629-E2664C011E1C}" destId="{2ECD4FB4-DE24-45DC-AC8E-BFDED1DC877F}" srcOrd="1" destOrd="0" parTransId="{D73B36DB-0DDA-4B3F-9E1A-AF14E31AA923}" sibTransId="{E57D95BF-C1A1-4E4F-95A1-1FE7F4FC65F0}"/>
    <dgm:cxn modelId="{1EF251DC-B818-4F0C-9126-A4DC2E66202E}" type="presOf" srcId="{2ECD4FB4-DE24-45DC-AC8E-BFDED1DC877F}" destId="{58DECB7C-A76E-43FE-B01C-C1FC63EB985E}" srcOrd="0" destOrd="0" presId="urn:microsoft.com/office/officeart/2005/8/layout/default"/>
    <dgm:cxn modelId="{9531950F-EB41-4CC6-B439-C796B7A1BC0F}" type="presParOf" srcId="{3D559E20-0500-4902-8136-184F9F10285A}" destId="{D0BD3224-AC86-425F-9812-35C4262FA961}" srcOrd="0" destOrd="0" presId="urn:microsoft.com/office/officeart/2005/8/layout/default"/>
    <dgm:cxn modelId="{500291E6-60DA-4867-AC1C-7DD29E2BD092}" type="presParOf" srcId="{3D559E20-0500-4902-8136-184F9F10285A}" destId="{C29EB86A-FF56-4A8D-8860-7352E81797E3}" srcOrd="1" destOrd="0" presId="urn:microsoft.com/office/officeart/2005/8/layout/default"/>
    <dgm:cxn modelId="{B124D597-363B-4B28-A0DF-3FC6C8D2AA92}" type="presParOf" srcId="{3D559E20-0500-4902-8136-184F9F10285A}" destId="{58DECB7C-A76E-43FE-B01C-C1FC63EB985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625FD-896A-4FF6-958A-49F205F9D521}">
      <dsp:nvSpPr>
        <dsp:cNvPr id="0" name=""/>
        <dsp:cNvSpPr/>
      </dsp:nvSpPr>
      <dsp:spPr>
        <a:xfrm>
          <a:off x="0" y="28599"/>
          <a:ext cx="8229600" cy="18614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Brief overview of submission process </a:t>
          </a:r>
        </a:p>
      </dsp:txBody>
      <dsp:txXfrm>
        <a:off x="90869" y="119468"/>
        <a:ext cx="8047862" cy="1679732"/>
      </dsp:txXfrm>
    </dsp:sp>
    <dsp:sp modelId="{7DAC49AB-896B-49DE-8C03-85B9AEA0629E}">
      <dsp:nvSpPr>
        <dsp:cNvPr id="0" name=""/>
        <dsp:cNvSpPr/>
      </dsp:nvSpPr>
      <dsp:spPr>
        <a:xfrm>
          <a:off x="0" y="2020436"/>
          <a:ext cx="8229600" cy="18614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Discussion / Question sessions , </a:t>
          </a:r>
        </a:p>
      </dsp:txBody>
      <dsp:txXfrm>
        <a:off x="90869" y="2111305"/>
        <a:ext cx="8047862" cy="1679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41F1B-6B67-4B0F-957A-F4F52E87DFB6}">
      <dsp:nvSpPr>
        <dsp:cNvPr id="0" name=""/>
        <dsp:cNvSpPr/>
      </dsp:nvSpPr>
      <dsp:spPr>
        <a:xfrm>
          <a:off x="0" y="30032"/>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1. Dissertation structure reminder</a:t>
          </a:r>
        </a:p>
      </dsp:txBody>
      <dsp:txXfrm>
        <a:off x="52151" y="82183"/>
        <a:ext cx="8542745" cy="964008"/>
      </dsp:txXfrm>
    </dsp:sp>
    <dsp:sp modelId="{422CDC94-C792-40F6-B1D8-5E1D9001B6B5}">
      <dsp:nvSpPr>
        <dsp:cNvPr id="0" name=""/>
        <dsp:cNvSpPr/>
      </dsp:nvSpPr>
      <dsp:spPr>
        <a:xfrm>
          <a:off x="0" y="1046585"/>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500" kern="1200" dirty="0"/>
            <a:t>2. Why submit a draft ? /  Deadline for drafts </a:t>
          </a:r>
          <a:r>
            <a:rPr lang="en-GB" sz="2500" kern="1200" baseline="0" dirty="0"/>
            <a:t> </a:t>
          </a:r>
          <a:endParaRPr lang="en-GB" sz="2500" kern="1200" dirty="0"/>
        </a:p>
      </dsp:txBody>
      <dsp:txXfrm>
        <a:off x="52151" y="1098736"/>
        <a:ext cx="8542745" cy="964008"/>
      </dsp:txXfrm>
    </dsp:sp>
    <dsp:sp modelId="{CF2A43F8-14BC-409D-994C-927A1801F531}">
      <dsp:nvSpPr>
        <dsp:cNvPr id="0" name=""/>
        <dsp:cNvSpPr/>
      </dsp:nvSpPr>
      <dsp:spPr>
        <a:xfrm>
          <a:off x="0" y="2102531"/>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500" kern="1200" dirty="0"/>
            <a:t>3. Submitting your final dissertation : requirements    </a:t>
          </a:r>
        </a:p>
      </dsp:txBody>
      <dsp:txXfrm>
        <a:off x="52151" y="2154682"/>
        <a:ext cx="8542745" cy="964008"/>
      </dsp:txXfrm>
    </dsp:sp>
    <dsp:sp modelId="{AF9E4F99-EAD2-459C-9920-6E50942C1C3B}">
      <dsp:nvSpPr>
        <dsp:cNvPr id="0" name=""/>
        <dsp:cNvSpPr/>
      </dsp:nvSpPr>
      <dsp:spPr>
        <a:xfrm>
          <a:off x="0" y="3221710"/>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5. Where are you ? What is useful for you at this stage? / Group discussions </a:t>
          </a:r>
        </a:p>
      </dsp:txBody>
      <dsp:txXfrm>
        <a:off x="52151" y="3273861"/>
        <a:ext cx="8542745" cy="9640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5D7C-4BF3-4AF1-B7F2-EEC17130B939}">
      <dsp:nvSpPr>
        <dsp:cNvPr id="0" name=""/>
        <dsp:cNvSpPr/>
      </dsp:nvSpPr>
      <dsp:spPr>
        <a:xfrm>
          <a:off x="0" y="91543"/>
          <a:ext cx="4040188"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Empirical Study Literature Review </a:t>
          </a:r>
          <a:endParaRPr lang="en-GB" sz="1900" kern="1200" dirty="0"/>
        </a:p>
      </dsp:txBody>
      <dsp:txXfrm>
        <a:off x="23874" y="115417"/>
        <a:ext cx="3992440" cy="441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79CD2-0391-40E4-AFE4-BD4B50C8D050}">
      <dsp:nvSpPr>
        <dsp:cNvPr id="0" name=""/>
        <dsp:cNvSpPr/>
      </dsp:nvSpPr>
      <dsp:spPr>
        <a:xfrm>
          <a:off x="0" y="36740"/>
          <a:ext cx="4041775" cy="566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Systematic Literature Review </a:t>
          </a:r>
          <a:endParaRPr lang="en-GB" sz="2200" kern="1200"/>
        </a:p>
      </dsp:txBody>
      <dsp:txXfrm>
        <a:off x="27644" y="64384"/>
        <a:ext cx="3986487" cy="5109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05A71-A865-47F6-A407-C489EDE0AF2B}">
      <dsp:nvSpPr>
        <dsp:cNvPr id="0" name=""/>
        <dsp:cNvSpPr/>
      </dsp:nvSpPr>
      <dsp:spPr>
        <a:xfrm>
          <a:off x="0" y="8379"/>
          <a:ext cx="7886700" cy="21212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Working final draft: this can be negotiated with your supervisor </a:t>
          </a:r>
          <a:endParaRPr lang="en-GB" sz="3200" kern="1200" dirty="0"/>
        </a:p>
      </dsp:txBody>
      <dsp:txXfrm>
        <a:off x="103549" y="111928"/>
        <a:ext cx="7679602" cy="1914112"/>
      </dsp:txXfrm>
    </dsp:sp>
    <dsp:sp modelId="{15572A4E-9921-41CF-AABE-3C8F4E582D30}">
      <dsp:nvSpPr>
        <dsp:cNvPr id="0" name=""/>
        <dsp:cNvSpPr/>
      </dsp:nvSpPr>
      <dsp:spPr>
        <a:xfrm>
          <a:off x="0" y="2221749"/>
          <a:ext cx="7886700" cy="21212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12 Months Submission Date  31</a:t>
          </a:r>
          <a:r>
            <a:rPr lang="en-GB" sz="3200" kern="1200" baseline="30000" dirty="0"/>
            <a:t>st</a:t>
          </a:r>
          <a:r>
            <a:rPr lang="en-GB" sz="3200" kern="1200" dirty="0"/>
            <a:t> September 2022</a:t>
          </a:r>
        </a:p>
        <a:p>
          <a:pPr marL="0" lvl="0" indent="0" algn="l" defTabSz="1422400">
            <a:lnSpc>
              <a:spcPct val="90000"/>
            </a:lnSpc>
            <a:spcBef>
              <a:spcPct val="0"/>
            </a:spcBef>
            <a:spcAft>
              <a:spcPct val="35000"/>
            </a:spcAft>
            <a:buNone/>
          </a:pPr>
          <a:r>
            <a:rPr lang="en-GB" sz="3200" kern="1200" dirty="0"/>
            <a:t>18 Months March 2023</a:t>
          </a:r>
        </a:p>
      </dsp:txBody>
      <dsp:txXfrm>
        <a:off x="103549" y="2325298"/>
        <a:ext cx="7679602" cy="19141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CB469-ED33-44D3-AC96-DD72BB9F87B3}">
      <dsp:nvSpPr>
        <dsp:cNvPr id="0" name=""/>
        <dsp:cNvSpPr/>
      </dsp:nvSpPr>
      <dsp:spPr>
        <a:xfrm>
          <a:off x="0" y="110820"/>
          <a:ext cx="4038600" cy="3767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If you have not completed your draft forward what you have done and ask your supervisor or specific feedback on the sections yet to complete to support you over the Easter period (as they may not be available at that time).</a:t>
          </a:r>
        </a:p>
      </dsp:txBody>
      <dsp:txXfrm>
        <a:off x="183909" y="294729"/>
        <a:ext cx="3670782" cy="33995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3224-AC86-425F-9812-35C4262FA961}">
      <dsp:nvSpPr>
        <dsp:cNvPr id="0" name=""/>
        <dsp:cNvSpPr/>
      </dsp:nvSpPr>
      <dsp:spPr>
        <a:xfrm>
          <a:off x="485105" y="66"/>
          <a:ext cx="3068389" cy="184103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GB" sz="4800" kern="1200"/>
            <a:t>Pop lwc !!  </a:t>
          </a:r>
        </a:p>
      </dsp:txBody>
      <dsp:txXfrm>
        <a:off x="485105" y="66"/>
        <a:ext cx="3068389" cy="1841033"/>
      </dsp:txXfrm>
    </dsp:sp>
    <dsp:sp modelId="{58DECB7C-A76E-43FE-B01C-C1FC63EB985E}">
      <dsp:nvSpPr>
        <dsp:cNvPr id="0" name=""/>
        <dsp:cNvSpPr/>
      </dsp:nvSpPr>
      <dsp:spPr>
        <a:xfrm>
          <a:off x="485105" y="2147939"/>
          <a:ext cx="3068389" cy="184103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GB" sz="4800" kern="1200"/>
            <a:t>Good luck!!</a:t>
          </a:r>
        </a:p>
      </dsp:txBody>
      <dsp:txXfrm>
        <a:off x="485105" y="2147939"/>
        <a:ext cx="3068389" cy="18410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28/06/2022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jpeg"/><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hyperlink" Target="http://www.uwtsd.ac.uk/academic-office/procedures-for-academic-appeals-complaints-and-other-student-cas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4.jpeg"/><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f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Session 4</a:t>
            </a:r>
          </a:p>
        </p:txBody>
      </p:sp>
      <p:sp>
        <p:nvSpPr>
          <p:cNvPr id="5" name="Title 4">
            <a:extLst>
              <a:ext uri="{FF2B5EF4-FFF2-40B4-BE49-F238E27FC236}">
                <a16:creationId xmlns:a16="http://schemas.microsoft.com/office/drawing/2014/main" id="{7305F41E-8E1E-4A2B-B712-2B316B0C171D}"/>
              </a:ext>
            </a:extLst>
          </p:cNvPr>
          <p:cNvSpPr>
            <a:spLocks noGrp="1"/>
          </p:cNvSpPr>
          <p:nvPr>
            <p:ph type="ctrTitle"/>
          </p:nvPr>
        </p:nvSpPr>
        <p:spPr/>
        <p:txBody>
          <a:bodyPr/>
          <a:lstStyle/>
          <a:p>
            <a:r>
              <a:rPr lang="en-GB" dirty="0"/>
              <a:t>Submitting your Dissertation </a:t>
            </a: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0D7F-A00C-4456-A09A-CFDCF41078D8}"/>
              </a:ext>
            </a:extLst>
          </p:cNvPr>
          <p:cNvSpPr>
            <a:spLocks noGrp="1"/>
          </p:cNvSpPr>
          <p:nvPr>
            <p:ph type="title"/>
          </p:nvPr>
        </p:nvSpPr>
        <p:spPr/>
        <p:txBody>
          <a:bodyPr/>
          <a:lstStyle/>
          <a:p>
            <a:r>
              <a:rPr lang="en-GB" dirty="0"/>
              <a:t>Submitting your Dissertation </a:t>
            </a:r>
          </a:p>
        </p:txBody>
      </p:sp>
      <p:graphicFrame>
        <p:nvGraphicFramePr>
          <p:cNvPr id="4" name="Content Placeholder 3">
            <a:extLst>
              <a:ext uri="{FF2B5EF4-FFF2-40B4-BE49-F238E27FC236}">
                <a16:creationId xmlns:a16="http://schemas.microsoft.com/office/drawing/2014/main" id="{59D6C1B3-CDAF-4613-82EA-53F7727B6EDC}"/>
              </a:ext>
            </a:extLst>
          </p:cNvPr>
          <p:cNvGraphicFramePr>
            <a:graphicFrameLocks noGrp="1"/>
          </p:cNvGraphicFramePr>
          <p:nvPr>
            <p:ph idx="1"/>
            <p:extLst>
              <p:ext uri="{D42A27DB-BD31-4B8C-83A1-F6EECF244321}">
                <p14:modId xmlns:p14="http://schemas.microsoft.com/office/powerpoint/2010/main" val="214730107"/>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4002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p:cNvGraphicFramePr>
            <a:graphicFrameLocks noGrp="1"/>
          </p:cNvGraphicFramePr>
          <p:nvPr>
            <p:ph sz="half" idx="1"/>
            <p:extLst>
              <p:ext uri="{D42A27DB-BD31-4B8C-83A1-F6EECF244321}">
                <p14:modId xmlns:p14="http://schemas.microsoft.com/office/powerpoint/2010/main" val="1501358321"/>
              </p:ext>
            </p:extLst>
          </p:nvPr>
        </p:nvGraphicFramePr>
        <p:xfrm>
          <a:off x="179512" y="1182452"/>
          <a:ext cx="8647047" cy="4493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Rectangle 3"/>
          <p:cNvSpPr>
            <a:spLocks noChangeArrowheads="1"/>
          </p:cNvSpPr>
          <p:nvPr/>
        </p:nvSpPr>
        <p:spPr bwMode="auto">
          <a:xfrm>
            <a:off x="1043608" y="91709"/>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6"/>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7"/>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9" name="Title 4"/>
          <p:cNvSpPr>
            <a:spLocks noGrp="1"/>
          </p:cNvSpPr>
          <p:nvPr>
            <p:ph type="title"/>
          </p:nvPr>
        </p:nvSpPr>
        <p:spPr>
          <a:xfrm>
            <a:off x="457199" y="252994"/>
            <a:ext cx="8229600" cy="1143000"/>
          </a:xfrm>
        </p:spPr>
        <p:txBody>
          <a:bodyPr>
            <a:normAutofit fontScale="90000"/>
          </a:bodyPr>
          <a:lstStyle/>
          <a:p>
            <a:r>
              <a:rPr lang="en-GB" dirty="0"/>
              <a:t>Methodology /Data Analysis Session Overview </a:t>
            </a:r>
          </a:p>
        </p:txBody>
      </p:sp>
    </p:spTree>
    <p:extLst>
      <p:ext uri="{BB962C8B-B14F-4D97-AF65-F5344CB8AC3E}">
        <p14:creationId xmlns:p14="http://schemas.microsoft.com/office/powerpoint/2010/main" val="340938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AA9DE2A-A0C4-4EFA-B0EB-52E0E81C9025}"/>
              </a:ext>
            </a:extLst>
          </p:cNvPr>
          <p:cNvGraphicFramePr/>
          <p:nvPr>
            <p:extLst>
              <p:ext uri="{D42A27DB-BD31-4B8C-83A1-F6EECF244321}">
                <p14:modId xmlns:p14="http://schemas.microsoft.com/office/powerpoint/2010/main" val="3048158595"/>
              </p:ext>
            </p:extLst>
          </p:nvPr>
        </p:nvGraphicFramePr>
        <p:xfrm>
          <a:off x="457200" y="1231425"/>
          <a:ext cx="4040188" cy="63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D84166A-601B-4A69-8201-C1FF3B97DF9A}"/>
              </a:ext>
            </a:extLst>
          </p:cNvPr>
          <p:cNvSpPr>
            <a:spLocks noGrp="1"/>
          </p:cNvSpPr>
          <p:nvPr>
            <p:ph sz="half" idx="2"/>
          </p:nvPr>
        </p:nvSpPr>
        <p:spPr>
          <a:xfrm>
            <a:off x="457200" y="1988096"/>
            <a:ext cx="4040188" cy="3414365"/>
          </a:xfrm>
        </p:spPr>
        <p:txBody>
          <a:bodyPr/>
          <a:lstStyle/>
          <a:p>
            <a:pPr marL="457200" lvl="1" indent="0">
              <a:buNone/>
            </a:pPr>
            <a:r>
              <a:rPr lang="en-GB" b="1" i="1" dirty="0"/>
              <a:t>See suggested outline on Moodle </a:t>
            </a:r>
          </a:p>
          <a:p>
            <a:pPr marL="0" indent="0">
              <a:buNone/>
            </a:pPr>
            <a:r>
              <a:rPr lang="en-GB" dirty="0"/>
              <a:t>Your literature review will inform your choice of methodology , through reviewing research that has been carried out to date </a:t>
            </a:r>
          </a:p>
        </p:txBody>
      </p:sp>
      <p:graphicFrame>
        <p:nvGraphicFramePr>
          <p:cNvPr id="12" name="Diagram 11">
            <a:extLst>
              <a:ext uri="{FF2B5EF4-FFF2-40B4-BE49-F238E27FC236}">
                <a16:creationId xmlns:a16="http://schemas.microsoft.com/office/drawing/2014/main" id="{EC34E38F-7790-42DC-AFF7-B15D00A92FC2}"/>
              </a:ext>
            </a:extLst>
          </p:cNvPr>
          <p:cNvGraphicFramePr/>
          <p:nvPr/>
        </p:nvGraphicFramePr>
        <p:xfrm>
          <a:off x="4572000" y="1231425"/>
          <a:ext cx="4041775" cy="6397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Content Placeholder 4">
            <a:extLst>
              <a:ext uri="{FF2B5EF4-FFF2-40B4-BE49-F238E27FC236}">
                <a16:creationId xmlns:a16="http://schemas.microsoft.com/office/drawing/2014/main" id="{6CE79DDF-8851-49B4-88B2-493287971FB7}"/>
              </a:ext>
            </a:extLst>
          </p:cNvPr>
          <p:cNvSpPr>
            <a:spLocks noGrp="1"/>
          </p:cNvSpPr>
          <p:nvPr>
            <p:ph sz="quarter" idx="4"/>
          </p:nvPr>
        </p:nvSpPr>
        <p:spPr>
          <a:xfrm>
            <a:off x="4585960" y="1916832"/>
            <a:ext cx="4041775" cy="3414365"/>
          </a:xfrm>
        </p:spPr>
        <p:txBody>
          <a:bodyPr/>
          <a:lstStyle/>
          <a:p>
            <a:pPr marL="457200" lvl="1" indent="0">
              <a:buNone/>
            </a:pPr>
            <a:r>
              <a:rPr lang="en-GB" b="1" i="1" dirty="0"/>
              <a:t>See suggested outline on Moodle </a:t>
            </a:r>
          </a:p>
          <a:p>
            <a:pPr marL="457200" lvl="1" indent="0">
              <a:buNone/>
            </a:pPr>
            <a:r>
              <a:rPr lang="en-GB" sz="2400" dirty="0"/>
              <a:t>Your literature Review will be your methodology, you need to describe your Literature review Methodology</a:t>
            </a:r>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65465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471E-16F7-4609-B8A2-1919A53DC2AC}"/>
              </a:ext>
            </a:extLst>
          </p:cNvPr>
          <p:cNvSpPr>
            <a:spLocks noGrp="1"/>
          </p:cNvSpPr>
          <p:nvPr>
            <p:ph type="title"/>
          </p:nvPr>
        </p:nvSpPr>
        <p:spPr/>
        <p:txBody>
          <a:bodyPr/>
          <a:lstStyle/>
          <a:p>
            <a:r>
              <a:rPr lang="en-GB" b="1" dirty="0"/>
              <a:t>Submission Deadline </a:t>
            </a:r>
          </a:p>
        </p:txBody>
      </p:sp>
      <p:graphicFrame>
        <p:nvGraphicFramePr>
          <p:cNvPr id="4" name="Content Placeholder 3">
            <a:extLst>
              <a:ext uri="{FF2B5EF4-FFF2-40B4-BE49-F238E27FC236}">
                <a16:creationId xmlns:a16="http://schemas.microsoft.com/office/drawing/2014/main" id="{32DE6589-2161-4F32-8371-C7836AE3BD4F}"/>
              </a:ext>
            </a:extLst>
          </p:cNvPr>
          <p:cNvGraphicFramePr>
            <a:graphicFrameLocks noGrp="1"/>
          </p:cNvGraphicFramePr>
          <p:nvPr>
            <p:ph idx="1"/>
            <p:extLst>
              <p:ext uri="{D42A27DB-BD31-4B8C-83A1-F6EECF244321}">
                <p14:modId xmlns:p14="http://schemas.microsoft.com/office/powerpoint/2010/main" val="600509144"/>
              </p:ext>
            </p:extLst>
          </p:nvPr>
        </p:nvGraphicFramePr>
        <p:xfrm>
          <a:off x="628650" y="1330773"/>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8342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2578FF-E5A9-420F-A406-1673E5D8FC3E}"/>
              </a:ext>
            </a:extLst>
          </p:cNvPr>
          <p:cNvSpPr>
            <a:spLocks noGrp="1"/>
          </p:cNvSpPr>
          <p:nvPr>
            <p:ph type="title"/>
          </p:nvPr>
        </p:nvSpPr>
        <p:spPr/>
        <p:txBody>
          <a:bodyPr>
            <a:normAutofit fontScale="90000"/>
          </a:bodyPr>
          <a:lstStyle/>
          <a:p>
            <a:br>
              <a:rPr lang="en-GB" dirty="0"/>
            </a:br>
            <a:r>
              <a:rPr lang="en-GB" dirty="0"/>
              <a:t>Why submit a draft ? </a:t>
            </a:r>
            <a:br>
              <a:rPr lang="en-GB" dirty="0"/>
            </a:br>
            <a:endParaRPr lang="en-GB" dirty="0"/>
          </a:p>
        </p:txBody>
      </p:sp>
      <p:sp>
        <p:nvSpPr>
          <p:cNvPr id="6" name="Content Placeholder 5">
            <a:extLst>
              <a:ext uri="{FF2B5EF4-FFF2-40B4-BE49-F238E27FC236}">
                <a16:creationId xmlns:a16="http://schemas.microsoft.com/office/drawing/2014/main" id="{4DBF4C81-72B7-429A-ADE4-1E38E2354850}"/>
              </a:ext>
            </a:extLst>
          </p:cNvPr>
          <p:cNvSpPr>
            <a:spLocks noGrp="1"/>
          </p:cNvSpPr>
          <p:nvPr>
            <p:ph idx="1"/>
          </p:nvPr>
        </p:nvSpPr>
        <p:spPr/>
        <p:txBody>
          <a:bodyPr/>
          <a:lstStyle/>
          <a:p>
            <a:r>
              <a:rPr lang="en-GB" dirty="0"/>
              <a:t>An opportunity for you to get feedback on how your dissertation all hangs together as  a coherent argument.  </a:t>
            </a:r>
          </a:p>
        </p:txBody>
      </p:sp>
    </p:spTree>
    <p:extLst>
      <p:ext uri="{BB962C8B-B14F-4D97-AF65-F5344CB8AC3E}">
        <p14:creationId xmlns:p14="http://schemas.microsoft.com/office/powerpoint/2010/main" val="10514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4C6EFB-50D9-4D70-A790-E5E6FC940B6C}"/>
              </a:ext>
            </a:extLst>
          </p:cNvPr>
          <p:cNvSpPr>
            <a:spLocks noGrp="1"/>
          </p:cNvSpPr>
          <p:nvPr>
            <p:ph type="title"/>
          </p:nvPr>
        </p:nvSpPr>
        <p:spPr/>
        <p:txBody>
          <a:bodyPr/>
          <a:lstStyle/>
          <a:p>
            <a:endParaRPr lang="en-GB" dirty="0"/>
          </a:p>
        </p:txBody>
      </p:sp>
      <p:graphicFrame>
        <p:nvGraphicFramePr>
          <p:cNvPr id="7" name="Content Placeholder 6">
            <a:extLst>
              <a:ext uri="{FF2B5EF4-FFF2-40B4-BE49-F238E27FC236}">
                <a16:creationId xmlns:a16="http://schemas.microsoft.com/office/drawing/2014/main" id="{54BAA386-21C1-44D9-8A34-4AB0333D43D8}"/>
              </a:ext>
            </a:extLst>
          </p:cNvPr>
          <p:cNvGraphicFramePr>
            <a:graphicFrameLocks noGrp="1"/>
          </p:cNvGraphicFramePr>
          <p:nvPr>
            <p:ph sz="half" idx="1"/>
            <p:extLst>
              <p:ext uri="{D42A27DB-BD31-4B8C-83A1-F6EECF244321}">
                <p14:modId xmlns:p14="http://schemas.microsoft.com/office/powerpoint/2010/main" val="2360140882"/>
              </p:ext>
            </p:extLst>
          </p:nvPr>
        </p:nvGraphicFramePr>
        <p:xfrm>
          <a:off x="457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Free Resources — Calm Blog">
            <a:extLst>
              <a:ext uri="{FF2B5EF4-FFF2-40B4-BE49-F238E27FC236}">
                <a16:creationId xmlns:a16="http://schemas.microsoft.com/office/drawing/2014/main" id="{C9D0BF6E-9176-44FF-B119-9C065DD7F8D9}"/>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544945" y="1844824"/>
            <a:ext cx="437542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50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39FB-CBE9-4AEE-974E-8839B598486F}"/>
              </a:ext>
            </a:extLst>
          </p:cNvPr>
          <p:cNvSpPr>
            <a:spLocks noGrp="1"/>
          </p:cNvSpPr>
          <p:nvPr>
            <p:ph type="title"/>
          </p:nvPr>
        </p:nvSpPr>
        <p:spPr>
          <a:xfrm>
            <a:off x="119658" y="378470"/>
            <a:ext cx="8229600" cy="1143000"/>
          </a:xfrm>
        </p:spPr>
        <p:txBody>
          <a:bodyPr/>
          <a:lstStyle/>
          <a:p>
            <a:r>
              <a:rPr lang="en-GB" dirty="0"/>
              <a:t>Extension to time limit </a:t>
            </a:r>
          </a:p>
        </p:txBody>
      </p:sp>
      <p:sp>
        <p:nvSpPr>
          <p:cNvPr id="5" name="Content Placeholder 4">
            <a:extLst>
              <a:ext uri="{FF2B5EF4-FFF2-40B4-BE49-F238E27FC236}">
                <a16:creationId xmlns:a16="http://schemas.microsoft.com/office/drawing/2014/main" id="{CFFB80FC-727F-4943-8C53-18F5935A4E64}"/>
              </a:ext>
            </a:extLst>
          </p:cNvPr>
          <p:cNvSpPr>
            <a:spLocks noGrp="1"/>
          </p:cNvSpPr>
          <p:nvPr>
            <p:ph idx="1"/>
          </p:nvPr>
        </p:nvSpPr>
        <p:spPr/>
        <p:txBody>
          <a:bodyPr>
            <a:normAutofit lnSpcReduction="10000"/>
          </a:bodyPr>
          <a:lstStyle/>
          <a:p>
            <a:r>
              <a:rPr lang="en-GB" dirty="0"/>
              <a:t>If there are any issues / extenuating circumstances then you will need to apply for an </a:t>
            </a:r>
            <a:r>
              <a:rPr lang="en-GB" b="1" u="sng" dirty="0"/>
              <a:t>SC03 form Extension to Time limit </a:t>
            </a:r>
            <a:r>
              <a:rPr lang="en-GB" i="1" dirty="0"/>
              <a:t>(</a:t>
            </a:r>
            <a:r>
              <a:rPr lang="en-GB" b="1" i="1" u="sng" dirty="0"/>
              <a:t>not</a:t>
            </a:r>
            <a:r>
              <a:rPr lang="en-GB" i="1" dirty="0"/>
              <a:t> an Extenuating circumstances form,) </a:t>
            </a:r>
          </a:p>
          <a:p>
            <a:r>
              <a:rPr lang="en-GB" dirty="0"/>
              <a:t>Go to : </a:t>
            </a:r>
            <a:r>
              <a:rPr lang="en-GB" dirty="0">
                <a:hlinkClick r:id="rId2"/>
              </a:rPr>
              <a:t>http://www.uwtsd.ac.uk/academic-office/procedures-for-academic-appeals-complaints-and-other-student-cases/</a:t>
            </a:r>
            <a:r>
              <a:rPr lang="en-GB" dirty="0"/>
              <a:t> </a:t>
            </a:r>
          </a:p>
        </p:txBody>
      </p:sp>
    </p:spTree>
    <p:extLst>
      <p:ext uri="{BB962C8B-B14F-4D97-AF65-F5344CB8AC3E}">
        <p14:creationId xmlns:p14="http://schemas.microsoft.com/office/powerpoint/2010/main" val="2904919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4E9D-DBB1-4DCD-AFD7-DDA5DED9488D}"/>
              </a:ext>
            </a:extLst>
          </p:cNvPr>
          <p:cNvSpPr>
            <a:spLocks noGrp="1"/>
          </p:cNvSpPr>
          <p:nvPr>
            <p:ph type="title"/>
          </p:nvPr>
        </p:nvSpPr>
        <p:spPr/>
        <p:txBody>
          <a:bodyPr/>
          <a:lstStyle/>
          <a:p>
            <a:r>
              <a:rPr lang="en-GB" dirty="0"/>
              <a:t>Submitting your Dissertation </a:t>
            </a:r>
          </a:p>
        </p:txBody>
      </p:sp>
      <p:sp>
        <p:nvSpPr>
          <p:cNvPr id="3" name="Content Placeholder 2">
            <a:extLst>
              <a:ext uri="{FF2B5EF4-FFF2-40B4-BE49-F238E27FC236}">
                <a16:creationId xmlns:a16="http://schemas.microsoft.com/office/drawing/2014/main" id="{B1C3C032-C0A7-4514-B8CE-8EBDC087C5E8}"/>
              </a:ext>
            </a:extLst>
          </p:cNvPr>
          <p:cNvSpPr>
            <a:spLocks noGrp="1"/>
          </p:cNvSpPr>
          <p:nvPr>
            <p:ph idx="1"/>
          </p:nvPr>
        </p:nvSpPr>
        <p:spPr/>
        <p:txBody>
          <a:bodyPr>
            <a:normAutofit fontScale="77500" lnSpcReduction="20000"/>
          </a:bodyPr>
          <a:lstStyle/>
          <a:p>
            <a:r>
              <a:rPr lang="en-GB" dirty="0"/>
              <a:t>Ensure it is formatted appropriately with </a:t>
            </a:r>
          </a:p>
          <a:p>
            <a:pPr lvl="1"/>
            <a:r>
              <a:rPr lang="en-GB" dirty="0"/>
              <a:t>A title page:  diss title, your Name and UWTSD., date. </a:t>
            </a:r>
          </a:p>
          <a:p>
            <a:pPr lvl="1"/>
            <a:r>
              <a:rPr lang="en-GB" dirty="0"/>
              <a:t>a contents page </a:t>
            </a:r>
          </a:p>
          <a:p>
            <a:pPr lvl="1"/>
            <a:r>
              <a:rPr lang="en-GB" dirty="0"/>
              <a:t>you can include acknowledgments </a:t>
            </a:r>
          </a:p>
          <a:p>
            <a:pPr lvl="1"/>
            <a:r>
              <a:rPr lang="en-GB" dirty="0"/>
              <a:t>It should contain short a  abstract (a succinct summary of your work, and key findings) </a:t>
            </a:r>
          </a:p>
          <a:p>
            <a:pPr marL="457200" lvl="1" indent="0">
              <a:buNone/>
            </a:pPr>
            <a:endParaRPr lang="en-GB" dirty="0"/>
          </a:p>
          <a:p>
            <a:r>
              <a:rPr lang="en-GB" dirty="0"/>
              <a:t>Ensure you include the </a:t>
            </a:r>
            <a:r>
              <a:rPr lang="en-GB" b="1" i="1" dirty="0"/>
              <a:t>Declaration Form </a:t>
            </a:r>
            <a:r>
              <a:rPr lang="en-GB" dirty="0"/>
              <a:t>in your Dissertation, found on Moodle and in the Handbook. You can copy and paste it and ensure you sign it </a:t>
            </a:r>
          </a:p>
        </p:txBody>
      </p:sp>
    </p:spTree>
    <p:extLst>
      <p:ext uri="{BB962C8B-B14F-4D97-AF65-F5344CB8AC3E}">
        <p14:creationId xmlns:p14="http://schemas.microsoft.com/office/powerpoint/2010/main" val="1328291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C3-8899-4028-A3FD-D3761E91BA4B}"/>
              </a:ext>
            </a:extLst>
          </p:cNvPr>
          <p:cNvSpPr>
            <a:spLocks noGrp="1"/>
          </p:cNvSpPr>
          <p:nvPr>
            <p:ph type="title"/>
          </p:nvPr>
        </p:nvSpPr>
        <p:spPr/>
        <p:txBody>
          <a:bodyPr/>
          <a:lstStyle/>
          <a:p>
            <a:r>
              <a:rPr lang="en-GB" dirty="0"/>
              <a:t>Submitting your dissertation </a:t>
            </a:r>
          </a:p>
        </p:txBody>
      </p:sp>
      <p:sp>
        <p:nvSpPr>
          <p:cNvPr id="3" name="Content Placeholder 2">
            <a:extLst>
              <a:ext uri="{FF2B5EF4-FFF2-40B4-BE49-F238E27FC236}">
                <a16:creationId xmlns:a16="http://schemas.microsoft.com/office/drawing/2014/main" id="{EC61B1EE-B370-4369-83DB-1C36013B1C0C}"/>
              </a:ext>
            </a:extLst>
          </p:cNvPr>
          <p:cNvSpPr>
            <a:spLocks noGrp="1"/>
          </p:cNvSpPr>
          <p:nvPr>
            <p:ph idx="1"/>
          </p:nvPr>
        </p:nvSpPr>
        <p:spPr/>
        <p:txBody>
          <a:bodyPr/>
          <a:lstStyle/>
          <a:p>
            <a:r>
              <a:rPr lang="en-GB" dirty="0"/>
              <a:t>You need to submit your dissertation via the </a:t>
            </a:r>
            <a:r>
              <a:rPr lang="en-GB" b="1" dirty="0"/>
              <a:t>Turn it in </a:t>
            </a:r>
            <a:r>
              <a:rPr lang="en-GB" dirty="0"/>
              <a:t>links on your moodle pages. </a:t>
            </a:r>
          </a:p>
          <a:p>
            <a:r>
              <a:rPr lang="en-GB" dirty="0"/>
              <a:t>No paper copies are required. </a:t>
            </a:r>
          </a:p>
        </p:txBody>
      </p:sp>
    </p:spTree>
    <p:extLst>
      <p:ext uri="{BB962C8B-B14F-4D97-AF65-F5344CB8AC3E}">
        <p14:creationId xmlns:p14="http://schemas.microsoft.com/office/powerpoint/2010/main" val="658116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403DC-691A-4FCF-A376-FA939FBC7524}"/>
              </a:ext>
            </a:extLst>
          </p:cNvPr>
          <p:cNvSpPr>
            <a:spLocks noGrp="1"/>
          </p:cNvSpPr>
          <p:nvPr>
            <p:ph idx="1"/>
          </p:nvPr>
        </p:nvSpPr>
        <p:spPr>
          <a:xfrm>
            <a:off x="323528" y="764704"/>
            <a:ext cx="8229600" cy="3917032"/>
          </a:xfrm>
        </p:spPr>
        <p:style>
          <a:lnRef idx="2">
            <a:schemeClr val="accent1">
              <a:shade val="50000"/>
            </a:schemeClr>
          </a:lnRef>
          <a:fillRef idx="1">
            <a:schemeClr val="accent1"/>
          </a:fillRef>
          <a:effectRef idx="0">
            <a:schemeClr val="accent1"/>
          </a:effectRef>
          <a:fontRef idx="minor">
            <a:schemeClr val="lt1"/>
          </a:fontRef>
        </p:style>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Questions? </a:t>
            </a:r>
          </a:p>
        </p:txBody>
      </p:sp>
    </p:spTree>
    <p:extLst>
      <p:ext uri="{BB962C8B-B14F-4D97-AF65-F5344CB8AC3E}">
        <p14:creationId xmlns:p14="http://schemas.microsoft.com/office/powerpoint/2010/main" val="73360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half" idx="1"/>
          </p:nvPr>
        </p:nvGraphicFramePr>
        <p:xfrm>
          <a:off x="457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Dissertation Memes on Pinterest"/>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672806" y="1600200"/>
            <a:ext cx="3989388"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6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94DECCF-9B95-4AE2-A8DD-F914818D40EA}"/>
              </a:ext>
            </a:extLst>
          </p:cNvPr>
          <p:cNvGrpSpPr/>
          <p:nvPr/>
        </p:nvGrpSpPr>
        <p:grpSpPr>
          <a:xfrm>
            <a:off x="107504" y="836712"/>
            <a:ext cx="8788019" cy="3007647"/>
            <a:chOff x="0" y="3444039"/>
            <a:chExt cx="8647047" cy="830718"/>
          </a:xfrm>
        </p:grpSpPr>
        <p:sp>
          <p:nvSpPr>
            <p:cNvPr id="4" name="Rectangle: Rounded Corners 3">
              <a:extLst>
                <a:ext uri="{FF2B5EF4-FFF2-40B4-BE49-F238E27FC236}">
                  <a16:creationId xmlns:a16="http://schemas.microsoft.com/office/drawing/2014/main" id="{3A9ED8A4-2A67-4231-93A9-1ACECE04C1A1}"/>
                </a:ext>
              </a:extLst>
            </p:cNvPr>
            <p:cNvSpPr/>
            <p:nvPr/>
          </p:nvSpPr>
          <p:spPr>
            <a:xfrm>
              <a:off x="0" y="3444039"/>
              <a:ext cx="8647047" cy="830718"/>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Rectangle: Rounded Corners 4">
              <a:extLst>
                <a:ext uri="{FF2B5EF4-FFF2-40B4-BE49-F238E27FC236}">
                  <a16:creationId xmlns:a16="http://schemas.microsoft.com/office/drawing/2014/main" id="{3F99BC22-98AA-47B9-B5E7-A57AFECA2461}"/>
                </a:ext>
              </a:extLst>
            </p:cNvPr>
            <p:cNvSpPr txBox="1"/>
            <p:nvPr/>
          </p:nvSpPr>
          <p:spPr>
            <a:xfrm>
              <a:off x="40552" y="3484591"/>
              <a:ext cx="8565943" cy="74961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5. Where are you ? What is useful for you at this stage? / Group discussions</a:t>
              </a:r>
            </a:p>
            <a:p>
              <a:pPr marL="0" lvl="0" indent="0" algn="l" defTabSz="800100" rtl="0">
                <a:lnSpc>
                  <a:spcPct val="90000"/>
                </a:lnSpc>
                <a:spcBef>
                  <a:spcPct val="0"/>
                </a:spcBef>
                <a:spcAft>
                  <a:spcPct val="35000"/>
                </a:spcAft>
                <a:buNone/>
              </a:pPr>
              <a:endParaRPr lang="en-GB" dirty="0"/>
            </a:p>
            <a:p>
              <a:pPr marL="0" lvl="0" indent="0" algn="l" defTabSz="800100" rtl="0">
                <a:lnSpc>
                  <a:spcPct val="90000"/>
                </a:lnSpc>
                <a:spcBef>
                  <a:spcPct val="0"/>
                </a:spcBef>
                <a:spcAft>
                  <a:spcPct val="35000"/>
                </a:spcAft>
                <a:buNone/>
              </a:pPr>
              <a:r>
                <a:rPr lang="en-GB" sz="1800" kern="1200" dirty="0"/>
                <a:t>We will split into groups after the break to have an opportunity for you to discuss your work.  </a:t>
              </a:r>
            </a:p>
          </p:txBody>
        </p:sp>
      </p:grpSp>
    </p:spTree>
    <p:extLst>
      <p:ext uri="{BB962C8B-B14F-4D97-AF65-F5344CB8AC3E}">
        <p14:creationId xmlns:p14="http://schemas.microsoft.com/office/powerpoint/2010/main" val="3189362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Time for a Break </a:t>
            </a:r>
            <a:r>
              <a:rPr lang="en-GB" dirty="0">
                <a:sym typeface="Wingdings" panose="05000000000000000000" pitchFamily="2" charset="2"/>
              </a:rPr>
              <a:t> </a:t>
            </a:r>
            <a:endParaRPr lang="en-GB" dirty="0"/>
          </a:p>
        </p:txBody>
      </p:sp>
      <p:pic>
        <p:nvPicPr>
          <p:cNvPr id="8" name="Picture Placeholder 7"/>
          <p:cNvPicPr>
            <a:picLocks noGrp="1" noChangeAspect="1"/>
          </p:cNvPicPr>
          <p:nvPr>
            <p:ph type="pic" idx="1"/>
          </p:nvPr>
        </p:nvPicPr>
        <p:blipFill>
          <a:blip r:embed="rId2">
            <a:extLst>
              <a:ext uri="{28A0092B-C50C-407E-A947-70E740481C1C}">
                <a14:useLocalDpi xmlns:a14="http://schemas.microsoft.com/office/drawing/2010/main" val="0"/>
              </a:ext>
            </a:extLst>
          </a:blip>
          <a:srcRect l="2296" r="2296"/>
          <a:stretch>
            <a:fillRect/>
          </a:stretch>
        </p:blipFill>
        <p:spPr>
          <a:xfrm>
            <a:off x="1763688" y="836712"/>
            <a:ext cx="5515000" cy="3844273"/>
          </a:xfrm>
        </p:spPr>
      </p:pic>
      <p:sp>
        <p:nvSpPr>
          <p:cNvPr id="7" name="Text Placeholder 6"/>
          <p:cNvSpPr>
            <a:spLocks noGrp="1"/>
          </p:cNvSpPr>
          <p:nvPr>
            <p:ph type="body" sz="half" idx="2"/>
          </p:nvPr>
        </p:nvSpPr>
        <p:spPr/>
        <p:txBody>
          <a:bodyPr/>
          <a:lstStyle/>
          <a:p>
            <a:r>
              <a:rPr lang="en-GB" dirty="0"/>
              <a:t>Back in 15 minutes </a:t>
            </a:r>
          </a:p>
        </p:txBody>
      </p:sp>
      <p:sp>
        <p:nvSpPr>
          <p:cNvPr id="9" name="Rectangle 1"/>
          <p:cNvSpPr>
            <a:spLocks noChangeArrowheads="1"/>
          </p:cNvSpPr>
          <p:nvPr/>
        </p:nvSpPr>
        <p:spPr bwMode="auto">
          <a:xfrm>
            <a:off x="1835696" y="202016"/>
            <a:ext cx="7092280" cy="55336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1" i="0" u="none" strike="noStrike" cap="none" normalizeH="0" baseline="0" dirty="0">
                <a:ln>
                  <a:noFill/>
                </a:ln>
                <a:solidFill>
                  <a:srgbClr val="222222"/>
                </a:solidFill>
                <a:effectLst/>
                <a:latin typeface="inherit"/>
              </a:rPr>
              <a:t>Amser i gael Egwyl </a:t>
            </a:r>
            <a:r>
              <a:rPr kumimoji="0" lang="cy-GB" altLang="en-US" sz="2100" b="1" i="0" u="none" strike="noStrike" cap="none" normalizeH="0" baseline="0" dirty="0">
                <a:ln>
                  <a:noFill/>
                </a:ln>
                <a:solidFill>
                  <a:srgbClr val="222222"/>
                </a:solidFill>
                <a:effectLst/>
                <a:latin typeface="inherit"/>
                <a:sym typeface="Wingdings" panose="05000000000000000000" pitchFamily="2" charset="2"/>
              </a:rPr>
              <a:t> </a:t>
            </a:r>
            <a:endParaRPr kumimoji="0" lang="cy-GB" altLang="en-US" sz="2100" b="1" i="0" u="none" strike="noStrike" cap="none" normalizeH="0" baseline="0" dirty="0">
              <a:ln>
                <a:noFill/>
              </a:ln>
              <a:solidFill>
                <a:srgbClr val="222222"/>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1600" b="0" i="0" u="none" strike="noStrike" cap="none" normalizeH="0" baseline="0" dirty="0">
                <a:ln>
                  <a:noFill/>
                </a:ln>
                <a:solidFill>
                  <a:srgbClr val="222222"/>
                </a:solidFill>
                <a:effectLst/>
                <a:latin typeface="inherit"/>
              </a:rPr>
              <a:t>Yn ôl mewn 15 munud</a:t>
            </a:r>
            <a:r>
              <a:rPr kumimoji="0" lang="cy-GB" altLang="en-US" sz="1600" b="0" i="0" u="none" strike="noStrike" cap="none" normalizeH="0" baseline="0" dirty="0">
                <a:ln>
                  <a:noFill/>
                </a:ln>
                <a:solidFill>
                  <a:schemeClr val="tx1"/>
                </a:solidFill>
                <a:effectLst/>
              </a:rPr>
              <a:t> </a:t>
            </a:r>
            <a:endParaRPr kumimoji="0" lang="cy-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49972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92080" y="1844824"/>
            <a:ext cx="1857375" cy="2790825"/>
          </a:xfr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780928"/>
            <a:ext cx="2026568" cy="2891237"/>
          </a:xfrm>
          <a:prstGeom prst="rect">
            <a:avLst/>
          </a:prstGeom>
        </p:spPr>
      </p:pic>
    </p:spTree>
    <p:extLst>
      <p:ext uri="{BB962C8B-B14F-4D97-AF65-F5344CB8AC3E}">
        <p14:creationId xmlns:p14="http://schemas.microsoft.com/office/powerpoint/2010/main" val="16780310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1962</TotalTime>
  <Words>433</Words>
  <Application>Microsoft Office PowerPoint</Application>
  <PresentationFormat>On-screen Show (4:3)</PresentationFormat>
  <Paragraphs>53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inherit</vt:lpstr>
      <vt:lpstr>Myriad Pro</vt:lpstr>
      <vt:lpstr>Arial</vt:lpstr>
      <vt:lpstr>Calibri</vt:lpstr>
      <vt:lpstr>20140311PresentationUWTSDTemplate</vt:lpstr>
      <vt:lpstr>Submitting your Dissertation </vt:lpstr>
      <vt:lpstr>Submitting your Dissertation </vt:lpstr>
      <vt:lpstr>Methodology /Data Analysis Session Overview </vt:lpstr>
      <vt:lpstr>PowerPoint Presentation</vt:lpstr>
      <vt:lpstr>Submission Deadline </vt:lpstr>
      <vt:lpstr> Why submit a draft ?  </vt:lpstr>
      <vt:lpstr>PowerPoint Presentation</vt:lpstr>
      <vt:lpstr>Extension to time limit </vt:lpstr>
      <vt:lpstr>Submitting your Dissertation </vt:lpstr>
      <vt:lpstr>Submitting your dissertation </vt:lpstr>
      <vt:lpstr>PowerPoint Presentation</vt:lpstr>
      <vt:lpstr>PowerPoint Presentation</vt:lpstr>
      <vt:lpstr>PowerPoint Presentation</vt:lpstr>
      <vt:lpstr>Time for a Break  </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Nichola Welton</cp:lastModifiedBy>
  <cp:revision>81</cp:revision>
  <dcterms:created xsi:type="dcterms:W3CDTF">2015-04-14T15:21:28Z</dcterms:created>
  <dcterms:modified xsi:type="dcterms:W3CDTF">2022-06-28T16:49:46Z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