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slideLayouts/slideLayout20.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51" r:id="rId2"/>
    <p:sldMasterId id="2147483673" r:id="rId3"/>
  </p:sldMasterIdLst>
  <p:notesMasterIdLst>
    <p:notesMasterId r:id="rId17"/>
  </p:notesMasterIdLst>
  <p:sldIdLst>
    <p:sldId id="344" r:id="rId4"/>
    <p:sldId id="345" r:id="rId5"/>
    <p:sldId id="341" r:id="rId6"/>
    <p:sldId id="342" r:id="rId7"/>
    <p:sldId id="258" r:id="rId8"/>
    <p:sldId id="307" r:id="rId9"/>
    <p:sldId id="298" r:id="rId10"/>
    <p:sldId id="311" r:id="rId11"/>
    <p:sldId id="313" r:id="rId12"/>
    <p:sldId id="300" r:id="rId13"/>
    <p:sldId id="299" r:id="rId14"/>
    <p:sldId id="343" r:id="rId15"/>
    <p:sldId id="301"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12"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A807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2727" autoAdjust="0"/>
  </p:normalViewPr>
  <p:slideViewPr>
    <p:cSldViewPr snapToGrid="0" showGuides="1">
      <p:cViewPr varScale="1">
        <p:scale>
          <a:sx n="52" d="100"/>
          <a:sy n="52" d="100"/>
        </p:scale>
        <p:origin x="1458" y="72"/>
      </p:cViewPr>
      <p:guideLst>
        <p:guide orient="horz" pos="2112"/>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presProps" Target="presProps.xml"/><Relationship Id="rId3" Type="http://schemas.openxmlformats.org/officeDocument/2006/relationships/slideMaster" Target="slideMasters/slideMaster3.xml"/><Relationship Id="rId21" Type="http://schemas.openxmlformats.org/officeDocument/2006/relationships/tableStyles" Target="tableStyle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slide" Target="slides/slide12.xml"/><Relationship Id="rId10" Type="http://schemas.openxmlformats.org/officeDocument/2006/relationships/slide" Target="slides/slide7.xml"/><Relationship Id="rId19" Type="http://schemas.openxmlformats.org/officeDocument/2006/relationships/viewProps" Target="view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B2E00F0-753B-4110-8DBA-CF746546CA19}" type="datetimeFigureOut">
              <a:rPr lang="en-US" smtClean="0"/>
              <a:t>8/28/2020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57FB4A-B1E0-434B-9DC2-9ACD879E8C36}" type="slidenum">
              <a:rPr lang="en-US" smtClean="0"/>
              <a:t>‹N›</a:t>
            </a:fld>
            <a:endParaRPr lang="en-US"/>
          </a:p>
        </p:txBody>
      </p:sp>
    </p:spTree>
    <p:extLst>
      <p:ext uri="{BB962C8B-B14F-4D97-AF65-F5344CB8AC3E}">
        <p14:creationId xmlns:p14="http://schemas.microsoft.com/office/powerpoint/2010/main" val="29495327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simplypsychology.org/developmental-psychology.html" TargetMode="External"/><Relationship Id="rId2" Type="http://schemas.openxmlformats.org/officeDocument/2006/relationships/slide" Target="../slides/slide13.xml"/><Relationship Id="rId1" Type="http://schemas.openxmlformats.org/officeDocument/2006/relationships/notesMaster" Target="../notesMasters/notesMaster1.xml"/><Relationship Id="rId4" Type="http://schemas.openxmlformats.org/officeDocument/2006/relationships/hyperlink" Target="https://www.simplypsychology.org/piaget.html"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p:sp>
      <p:sp>
        <p:nvSpPr>
          <p:cNvPr id="3" name="Segnaposto note 2"/>
          <p:cNvSpPr>
            <a:spLocks noGrp="1"/>
          </p:cNvSpPr>
          <p:nvPr>
            <p:ph type="body" idx="1"/>
          </p:nvPr>
        </p:nvSpPr>
        <p:spPr/>
        <p:txBody>
          <a:bodyPr/>
          <a:lstStyle/>
          <a:p>
            <a:r>
              <a:rPr lang="it-IT" b="1" dirty="0" err="1"/>
              <a:t>Student</a:t>
            </a:r>
            <a:r>
              <a:rPr lang="it-IT" b="1" dirty="0"/>
              <a:t> </a:t>
            </a:r>
            <a:r>
              <a:rPr lang="it-IT" b="1" dirty="0" err="1"/>
              <a:t>number</a:t>
            </a:r>
            <a:r>
              <a:rPr lang="it-IT" b="1" dirty="0"/>
              <a:t>: 1909949</a:t>
            </a:r>
          </a:p>
          <a:p>
            <a:r>
              <a:rPr lang="it-IT" b="1" dirty="0" err="1"/>
              <a:t>Student</a:t>
            </a:r>
            <a:r>
              <a:rPr lang="it-IT" b="1" dirty="0"/>
              <a:t> name: Ottavia </a:t>
            </a:r>
            <a:r>
              <a:rPr lang="it-IT" b="1" dirty="0" err="1"/>
              <a:t>Algenj</a:t>
            </a:r>
            <a:endParaRPr lang="it-IT" b="1" dirty="0"/>
          </a:p>
          <a:p>
            <a:r>
              <a:rPr lang="it-IT" b="1" dirty="0"/>
              <a:t>Module name: </a:t>
            </a:r>
            <a:r>
              <a:rPr lang="it-IT" b="1" dirty="0" err="1"/>
              <a:t>Psychology</a:t>
            </a:r>
            <a:r>
              <a:rPr lang="it-IT" b="1" dirty="0"/>
              <a:t> for </a:t>
            </a:r>
            <a:r>
              <a:rPr lang="it-IT" b="1" dirty="0" err="1"/>
              <a:t>Health</a:t>
            </a:r>
            <a:r>
              <a:rPr lang="it-IT" b="1" dirty="0"/>
              <a:t> and Social Care</a:t>
            </a:r>
          </a:p>
          <a:p>
            <a:r>
              <a:rPr lang="it-IT" b="1" dirty="0"/>
              <a:t>Module code: </a:t>
            </a:r>
            <a:r>
              <a:rPr lang="en-US" sz="1800" b="1" dirty="0">
                <a:effectLst/>
                <a:latin typeface="Times New Roman" panose="02020603050405020304" pitchFamily="18" charset="0"/>
                <a:ea typeface="Calibri" panose="020F0502020204030204" pitchFamily="34" charset="0"/>
              </a:rPr>
              <a:t>BMHP4003</a:t>
            </a:r>
            <a:endParaRPr lang="it-IT" b="1" dirty="0"/>
          </a:p>
          <a:p>
            <a:r>
              <a:rPr lang="it-IT" b="1" dirty="0" err="1"/>
              <a:t>Lecturer</a:t>
            </a:r>
            <a:r>
              <a:rPr lang="it-IT" b="1" dirty="0"/>
              <a:t> name: </a:t>
            </a:r>
            <a:r>
              <a:rPr lang="it-IT" b="1" dirty="0" err="1"/>
              <a:t>Diya</a:t>
            </a:r>
            <a:r>
              <a:rPr lang="it-IT" b="1" dirty="0"/>
              <a:t> </a:t>
            </a:r>
            <a:r>
              <a:rPr lang="it-IT" b="1" dirty="0" err="1"/>
              <a:t>Ganguly</a:t>
            </a:r>
            <a:endParaRPr lang="it-IT" b="1" dirty="0"/>
          </a:p>
        </p:txBody>
      </p:sp>
      <p:sp>
        <p:nvSpPr>
          <p:cNvPr id="4" name="Segnaposto numero diapositiva 3"/>
          <p:cNvSpPr>
            <a:spLocks noGrp="1"/>
          </p:cNvSpPr>
          <p:nvPr>
            <p:ph type="sldNum" sz="quarter" idx="5"/>
          </p:nvPr>
        </p:nvSpPr>
        <p:spPr/>
        <p:txBody>
          <a:bodyPr/>
          <a:lstStyle/>
          <a:p>
            <a:fld id="{8357FB4A-B1E0-434B-9DC2-9ACD879E8C36}" type="slidenum">
              <a:rPr lang="en-US" smtClean="0"/>
              <a:t>2</a:t>
            </a:fld>
            <a:endParaRPr lang="en-US"/>
          </a:p>
        </p:txBody>
      </p:sp>
    </p:spTree>
    <p:extLst>
      <p:ext uri="{BB962C8B-B14F-4D97-AF65-F5344CB8AC3E}">
        <p14:creationId xmlns:p14="http://schemas.microsoft.com/office/powerpoint/2010/main" val="21861461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a:solidFill>
                  <a:schemeClr val="tx1">
                    <a:lumMod val="95000"/>
                    <a:lumOff val="5000"/>
                  </a:schemeClr>
                </a:solidFill>
              </a:rPr>
              <a:t>They direct examination intended to assist individuals with arriving at their maximum capacity — for instance, contemplating the distinction between learning styles in infants and grown-ups.</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a:t>Developmental psychology offers an integrative system for conceptualizing the course of advancement during adolescent, with specific importance for getting progression and the development of psychology during this and ensuing formative periods</a:t>
            </a:r>
            <a:endParaRPr lang="en-US" sz="1200" dirty="0">
              <a:solidFill>
                <a:schemeClr val="tx1">
                  <a:lumMod val="95000"/>
                  <a:lumOff val="5000"/>
                </a:schemeClr>
              </a:solidFill>
            </a:endParaRPr>
          </a:p>
          <a:p>
            <a:endParaRPr lang="en-US" dirty="0"/>
          </a:p>
          <a:p>
            <a:endParaRPr lang="en-US" dirty="0"/>
          </a:p>
        </p:txBody>
      </p:sp>
      <p:sp>
        <p:nvSpPr>
          <p:cNvPr id="4" name="Slide Number Placeholder 3"/>
          <p:cNvSpPr>
            <a:spLocks noGrp="1"/>
          </p:cNvSpPr>
          <p:nvPr>
            <p:ph type="sldNum" sz="quarter" idx="10"/>
          </p:nvPr>
        </p:nvSpPr>
        <p:spPr/>
        <p:txBody>
          <a:bodyPr/>
          <a:lstStyle/>
          <a:p>
            <a:fld id="{8357FB4A-B1E0-434B-9DC2-9ACD879E8C36}" type="slidenum">
              <a:rPr lang="en-US" smtClean="0"/>
              <a:t>4</a:t>
            </a:fld>
            <a:endParaRPr lang="en-US"/>
          </a:p>
        </p:txBody>
      </p:sp>
    </p:spTree>
    <p:extLst>
      <p:ext uri="{BB962C8B-B14F-4D97-AF65-F5344CB8AC3E}">
        <p14:creationId xmlns:p14="http://schemas.microsoft.com/office/powerpoint/2010/main" val="34322991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US" sz="1200" dirty="0"/>
              <a:t>Piaget's Theory Differs from Others in Several Ways:</a:t>
            </a:r>
          </a:p>
          <a:p>
            <a:pPr>
              <a:lnSpc>
                <a:spcPct val="150000"/>
              </a:lnSpc>
            </a:pPr>
            <a:r>
              <a:rPr lang="en-US" sz="1200" dirty="0"/>
              <a:t>It is about youngsters, instead about adults  </a:t>
            </a:r>
          </a:p>
          <a:p>
            <a:pPr>
              <a:lnSpc>
                <a:spcPct val="150000"/>
              </a:lnSpc>
            </a:pPr>
            <a:r>
              <a:rPr lang="en-US" sz="1200" dirty="0"/>
              <a:t>It centers around advancement, as opposed to learning as such, so it doesn't address learning of data or explicit practices. </a:t>
            </a:r>
          </a:p>
          <a:p>
            <a:pPr>
              <a:lnSpc>
                <a:spcPct val="150000"/>
              </a:lnSpc>
            </a:pPr>
            <a:r>
              <a:rPr lang="en-US" sz="1200" dirty="0"/>
              <a:t>It proposes discrete phases of advancement, set apart by subjective contrasts, as opposed to a continuous increment in number and multifaceted nature of practices, ideas, thoughts, and so on.</a:t>
            </a:r>
          </a:p>
          <a:p>
            <a:endParaRPr lang="en-US" dirty="0"/>
          </a:p>
        </p:txBody>
      </p:sp>
      <p:sp>
        <p:nvSpPr>
          <p:cNvPr id="4" name="Slide Number Placeholder 3"/>
          <p:cNvSpPr>
            <a:spLocks noGrp="1"/>
          </p:cNvSpPr>
          <p:nvPr>
            <p:ph type="sldNum" sz="quarter" idx="10"/>
          </p:nvPr>
        </p:nvSpPr>
        <p:spPr/>
        <p:txBody>
          <a:bodyPr/>
          <a:lstStyle/>
          <a:p>
            <a:fld id="{8357FB4A-B1E0-434B-9DC2-9ACD879E8C36}" type="slidenum">
              <a:rPr lang="en-US" smtClean="0"/>
              <a:t>5</a:t>
            </a:fld>
            <a:endParaRPr lang="en-US"/>
          </a:p>
        </p:txBody>
      </p:sp>
    </p:spTree>
    <p:extLst>
      <p:ext uri="{BB962C8B-B14F-4D97-AF65-F5344CB8AC3E}">
        <p14:creationId xmlns:p14="http://schemas.microsoft.com/office/powerpoint/2010/main" val="5317991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US" sz="1200" dirty="0"/>
              <a:t>Erikson's eight phases of psychosocial advancement incorporate trust vs. mistrust, autonomy vs. shame/doubt, initiative vs. guilt, industry vs. inferiority, identity vs. role confusion, intimacy vs. isolation, </a:t>
            </a:r>
            <a:r>
              <a:rPr lang="en-US" sz="1200" dirty="0" err="1"/>
              <a:t>generativity</a:t>
            </a:r>
            <a:r>
              <a:rPr lang="en-US" sz="1200" dirty="0"/>
              <a:t> vs. stagnation, and integrity vs. despair.</a:t>
            </a:r>
          </a:p>
          <a:p>
            <a:pPr>
              <a:lnSpc>
                <a:spcPct val="150000"/>
              </a:lnSpc>
            </a:pPr>
            <a:r>
              <a:rPr lang="en-US" sz="1200" dirty="0"/>
              <a:t>Erikson additionally developed Freud's phases by talking about the social ramifications of advancement; certain societies may need to determine the phases in various manners dependent on their social and endurance needs.</a:t>
            </a:r>
          </a:p>
          <a:p>
            <a:endParaRPr lang="en-US" dirty="0"/>
          </a:p>
        </p:txBody>
      </p:sp>
      <p:sp>
        <p:nvSpPr>
          <p:cNvPr id="4" name="Slide Number Placeholder 3"/>
          <p:cNvSpPr>
            <a:spLocks noGrp="1"/>
          </p:cNvSpPr>
          <p:nvPr>
            <p:ph type="sldNum" sz="quarter" idx="10"/>
          </p:nvPr>
        </p:nvSpPr>
        <p:spPr/>
        <p:txBody>
          <a:bodyPr/>
          <a:lstStyle/>
          <a:p>
            <a:fld id="{8357FB4A-B1E0-434B-9DC2-9ACD879E8C36}" type="slidenum">
              <a:rPr lang="en-US" smtClean="0"/>
              <a:t>6</a:t>
            </a:fld>
            <a:endParaRPr lang="en-US"/>
          </a:p>
        </p:txBody>
      </p:sp>
    </p:spTree>
    <p:extLst>
      <p:ext uri="{BB962C8B-B14F-4D97-AF65-F5344CB8AC3E}">
        <p14:creationId xmlns:p14="http://schemas.microsoft.com/office/powerpoint/2010/main" val="7038278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US" sz="1200" dirty="0"/>
              <a:t>youngsters face the assignment of identity vs. role confusion. As per Erikson, adolescent’s 's fundamental errand is building up a feeling of self. Youngsters battle with questions, for example, "Who am I?" and "What would I like to do with my life?" </a:t>
            </a:r>
          </a:p>
          <a:p>
            <a:pPr>
              <a:lnSpc>
                <a:spcPct val="150000"/>
              </a:lnSpc>
            </a:pPr>
            <a:endParaRPr lang="en-US" sz="1200" dirty="0"/>
          </a:p>
          <a:p>
            <a:pPr>
              <a:lnSpc>
                <a:spcPct val="150000"/>
              </a:lnSpc>
            </a:pPr>
            <a:r>
              <a:rPr lang="en-US" sz="1200" dirty="0"/>
              <a:t>At the point when young people are indifferent, don't make a cognizant quest for personality, or are constrained to adjust to their folks' thoughts for the future, they may build up a frail feeling of self and experience job disarray. They will be uncertain of their personality and befuddled about what's to come. Adolescents who battle to receive a positive job will probably battle to "find" them as grown-ups.</a:t>
            </a:r>
          </a:p>
          <a:p>
            <a:endParaRPr lang="en-US" dirty="0"/>
          </a:p>
        </p:txBody>
      </p:sp>
      <p:sp>
        <p:nvSpPr>
          <p:cNvPr id="4" name="Slide Number Placeholder 3"/>
          <p:cNvSpPr>
            <a:spLocks noGrp="1"/>
          </p:cNvSpPr>
          <p:nvPr>
            <p:ph type="sldNum" sz="quarter" idx="10"/>
          </p:nvPr>
        </p:nvSpPr>
        <p:spPr/>
        <p:txBody>
          <a:bodyPr/>
          <a:lstStyle/>
          <a:p>
            <a:fld id="{8357FB4A-B1E0-434B-9DC2-9ACD879E8C36}" type="slidenum">
              <a:rPr lang="en-US" smtClean="0"/>
              <a:t>7</a:t>
            </a:fld>
            <a:endParaRPr lang="en-US"/>
          </a:p>
        </p:txBody>
      </p:sp>
    </p:spTree>
    <p:extLst>
      <p:ext uri="{BB962C8B-B14F-4D97-AF65-F5344CB8AC3E}">
        <p14:creationId xmlns:p14="http://schemas.microsoft.com/office/powerpoint/2010/main" val="22108387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US" sz="1200" dirty="0"/>
              <a:t>Rather than being constrained to solid reasoning, young people can envision both the conceivable and the unthinkable, structure theories, and utilize deductive thinking. </a:t>
            </a:r>
          </a:p>
          <a:p>
            <a:pPr>
              <a:lnSpc>
                <a:spcPct val="150000"/>
              </a:lnSpc>
            </a:pPr>
            <a:r>
              <a:rPr lang="en-US" sz="1200" dirty="0"/>
              <a:t>adolescent idea is regularly conceited and impacted by the conviction that others are intensely mindful of all their activities. They live with the familiarity with a nonexistent crowd and regularly carry on in consideration looking for conduct</a:t>
            </a:r>
          </a:p>
          <a:p>
            <a:endParaRPr lang="en-US" dirty="0"/>
          </a:p>
        </p:txBody>
      </p:sp>
      <p:sp>
        <p:nvSpPr>
          <p:cNvPr id="4" name="Slide Number Placeholder 3"/>
          <p:cNvSpPr>
            <a:spLocks noGrp="1"/>
          </p:cNvSpPr>
          <p:nvPr>
            <p:ph type="sldNum" sz="quarter" idx="10"/>
          </p:nvPr>
        </p:nvSpPr>
        <p:spPr/>
        <p:txBody>
          <a:bodyPr/>
          <a:lstStyle/>
          <a:p>
            <a:fld id="{8357FB4A-B1E0-434B-9DC2-9ACD879E8C36}" type="slidenum">
              <a:rPr lang="en-US" smtClean="0"/>
              <a:t>8</a:t>
            </a:fld>
            <a:endParaRPr lang="en-US"/>
          </a:p>
        </p:txBody>
      </p:sp>
    </p:spTree>
    <p:extLst>
      <p:ext uri="{BB962C8B-B14F-4D97-AF65-F5344CB8AC3E}">
        <p14:creationId xmlns:p14="http://schemas.microsoft.com/office/powerpoint/2010/main" val="28226551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US" sz="1200" dirty="0"/>
              <a:t>. </a:t>
            </a:r>
          </a:p>
          <a:p>
            <a:pPr>
              <a:lnSpc>
                <a:spcPct val="150000"/>
              </a:lnSpc>
            </a:pPr>
            <a:r>
              <a:rPr lang="en-US" sz="1200" dirty="0"/>
              <a:t>Adolescent  have dynamic, open, hungry personalities. They are imaginative, courageous and inquisitive. The best way to learn a large number of the abilities they should be solid, sound grown-ups that will be extend past what they've generally known and to explore different avenues regarding the world and their place in it. </a:t>
            </a:r>
          </a:p>
          <a:p>
            <a:endParaRPr lang="en-US" dirty="0"/>
          </a:p>
        </p:txBody>
      </p:sp>
      <p:sp>
        <p:nvSpPr>
          <p:cNvPr id="4" name="Slide Number Placeholder 3"/>
          <p:cNvSpPr>
            <a:spLocks noGrp="1"/>
          </p:cNvSpPr>
          <p:nvPr>
            <p:ph type="sldNum" sz="quarter" idx="10"/>
          </p:nvPr>
        </p:nvSpPr>
        <p:spPr/>
        <p:txBody>
          <a:bodyPr/>
          <a:lstStyle/>
          <a:p>
            <a:fld id="{8357FB4A-B1E0-434B-9DC2-9ACD879E8C36}" type="slidenum">
              <a:rPr lang="en-US" smtClean="0"/>
              <a:t>9</a:t>
            </a:fld>
            <a:endParaRPr lang="en-US"/>
          </a:p>
        </p:txBody>
      </p:sp>
    </p:spTree>
    <p:extLst>
      <p:ext uri="{BB962C8B-B14F-4D97-AF65-F5344CB8AC3E}">
        <p14:creationId xmlns:p14="http://schemas.microsoft.com/office/powerpoint/2010/main" val="38928963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a:t>Teens, companionships additionally will in general be founded on instructive interests. Particularly for young ladies, close, cozy, self-unveiling discussions with companions help to investigate personalities and characterize one's feeling of self. Discussions inside these significant fellowships likewise assist adolescents with investigating their sexuality and how they feel about it. The fellowships of adolescent young men will in general be less close than those of young ladies. Young men are more inclined to frame a partnership with a gathering of companions who affirm each other's worth through activities and deeds as opposed to individual sharing.</a:t>
            </a:r>
          </a:p>
          <a:p>
            <a:endParaRPr lang="en-US" dirty="0"/>
          </a:p>
        </p:txBody>
      </p:sp>
      <p:sp>
        <p:nvSpPr>
          <p:cNvPr id="4" name="Slide Number Placeholder 3"/>
          <p:cNvSpPr>
            <a:spLocks noGrp="1"/>
          </p:cNvSpPr>
          <p:nvPr>
            <p:ph type="sldNum" sz="quarter" idx="10"/>
          </p:nvPr>
        </p:nvSpPr>
        <p:spPr/>
        <p:txBody>
          <a:bodyPr/>
          <a:lstStyle/>
          <a:p>
            <a:fld id="{8357FB4A-B1E0-434B-9DC2-9ACD879E8C36}" type="slidenum">
              <a:rPr lang="en-US" smtClean="0"/>
              <a:t>10</a:t>
            </a:fld>
            <a:endParaRPr lang="en-US"/>
          </a:p>
        </p:txBody>
      </p:sp>
    </p:spTree>
    <p:extLst>
      <p:ext uri="{BB962C8B-B14F-4D97-AF65-F5344CB8AC3E}">
        <p14:creationId xmlns:p14="http://schemas.microsoft.com/office/powerpoint/2010/main" val="26821265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a:t>Have been appeared to improve the probability that teenagers will take part in risk practices just as to upset parents and family forms. Along these lines, child nurture and family forms are the most well-known focuses of intercessions for families encountering misfortune, for example, financial difficulty; parental separation, demise, or dysfunctional behavior; or parental crime. these center procedures work a similar route across numerous racial and ethnic gatherings; where social contrasts are apparent, they uncover contrasts in the greatness of the impact. Core family esteems, desires, and objectives, be that as it may, do change across ethnic gatherings, and these distinctions must be considered while actualizing family intercessions </a:t>
            </a:r>
          </a:p>
          <a:p>
            <a:endParaRPr lang="en-US" dirty="0"/>
          </a:p>
        </p:txBody>
      </p:sp>
      <p:sp>
        <p:nvSpPr>
          <p:cNvPr id="4" name="Slide Number Placeholder 3"/>
          <p:cNvSpPr>
            <a:spLocks noGrp="1"/>
          </p:cNvSpPr>
          <p:nvPr>
            <p:ph type="sldNum" sz="quarter" idx="10"/>
          </p:nvPr>
        </p:nvSpPr>
        <p:spPr/>
        <p:txBody>
          <a:bodyPr/>
          <a:lstStyle/>
          <a:p>
            <a:fld id="{8357FB4A-B1E0-434B-9DC2-9ACD879E8C36}" type="slidenum">
              <a:rPr lang="en-US" smtClean="0"/>
              <a:t>12</a:t>
            </a:fld>
            <a:endParaRPr lang="en-US"/>
          </a:p>
        </p:txBody>
      </p:sp>
    </p:spTree>
    <p:extLst>
      <p:ext uri="{BB962C8B-B14F-4D97-AF65-F5344CB8AC3E}">
        <p14:creationId xmlns:p14="http://schemas.microsoft.com/office/powerpoint/2010/main" val="16608377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a:t>Young people with shaky connection to their guardians are bound to take part in dangerous practices, present issues, and experience troubles with passionate guideline, for example, impulsivity .On the other hand, teenagers who build up a safe connection relationship with both their folks report more prominent fulfillment with life and more prominent constructive effect, less pressure, more grounded confidence, and more relational aptitudes.</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dirty="0"/>
          </a:p>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a:t>Bibliography </a:t>
            </a:r>
          </a:p>
          <a:p>
            <a:pPr>
              <a:lnSpc>
                <a:spcPct val="150000"/>
              </a:lnSpc>
              <a:buFont typeface="Arial" panose="020B0604020202020204" pitchFamily="34" charset="0"/>
              <a:buAutoNum type="arabicPeriod"/>
            </a:pPr>
            <a:r>
              <a:rPr lang="en-US" sz="1200" dirty="0" err="1"/>
              <a:t>Mcleod</a:t>
            </a:r>
            <a:r>
              <a:rPr lang="en-US" sz="1200" dirty="0"/>
              <a:t>, S. (2000). Developmental Psychology | Simply Psychology. [online] Simplypsychology.org. Available at: </a:t>
            </a:r>
            <a:r>
              <a:rPr lang="en-US" sz="1200" u="sng" dirty="0">
                <a:hlinkClick r:id="rId3"/>
              </a:rPr>
              <a:t>https://www.simplypsychology.org/developmental-psychology.html</a:t>
            </a:r>
            <a:endParaRPr lang="en-US" sz="1200" dirty="0"/>
          </a:p>
          <a:p>
            <a:pPr>
              <a:lnSpc>
                <a:spcPct val="150000"/>
              </a:lnSpc>
              <a:buFont typeface="Arial" panose="020B0604020202020204" pitchFamily="34" charset="0"/>
              <a:buAutoNum type="arabicPeriod"/>
            </a:pPr>
            <a:r>
              <a:rPr lang="en-US" sz="1200" dirty="0" err="1"/>
              <a:t>Mcleod</a:t>
            </a:r>
            <a:r>
              <a:rPr lang="en-US" sz="1200" dirty="0"/>
              <a:t>, S. (2018). Jean Piaget’s Theory of Cognitive Development. [online] Simplypsychology.org. Available at: </a:t>
            </a:r>
            <a:r>
              <a:rPr lang="en-US" sz="1200" u="sng" dirty="0">
                <a:hlinkClick r:id="rId4"/>
              </a:rPr>
              <a:t>https://www.simplypsychology.org/piaget.html</a:t>
            </a:r>
            <a:endParaRPr lang="en-US" sz="1200" dirty="0"/>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dirty="0"/>
          </a:p>
          <a:p>
            <a:endParaRPr lang="en-US" dirty="0"/>
          </a:p>
        </p:txBody>
      </p:sp>
      <p:sp>
        <p:nvSpPr>
          <p:cNvPr id="4" name="Slide Number Placeholder 3"/>
          <p:cNvSpPr>
            <a:spLocks noGrp="1"/>
          </p:cNvSpPr>
          <p:nvPr>
            <p:ph type="sldNum" sz="quarter" idx="10"/>
          </p:nvPr>
        </p:nvSpPr>
        <p:spPr/>
        <p:txBody>
          <a:bodyPr/>
          <a:lstStyle/>
          <a:p>
            <a:fld id="{8357FB4A-B1E0-434B-9DC2-9ACD879E8C36}" type="slidenum">
              <a:rPr lang="en-US" smtClean="0"/>
              <a:t>13</a:t>
            </a:fld>
            <a:endParaRPr lang="en-US"/>
          </a:p>
        </p:txBody>
      </p:sp>
    </p:spTree>
    <p:extLst>
      <p:ext uri="{BB962C8B-B14F-4D97-AF65-F5344CB8AC3E}">
        <p14:creationId xmlns:p14="http://schemas.microsoft.com/office/powerpoint/2010/main" val="563456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over slide layout">
    <p:bg>
      <p:bgPr>
        <a:solidFill>
          <a:schemeClr val="accent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9476917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End slide layout">
    <p:bg>
      <p:bgPr>
        <a:solidFill>
          <a:schemeClr val="accent5"/>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506671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ntents slide layout">
    <p:spTree>
      <p:nvGrpSpPr>
        <p:cNvPr id="1" name=""/>
        <p:cNvGrpSpPr/>
        <p:nvPr/>
      </p:nvGrpSpPr>
      <p:grpSpPr>
        <a:xfrm>
          <a:off x="0" y="0"/>
          <a:ext cx="0" cy="0"/>
          <a:chOff x="0" y="0"/>
          <a:chExt cx="0" cy="0"/>
        </a:xfrm>
      </p:grpSpPr>
      <p:sp>
        <p:nvSpPr>
          <p:cNvPr id="2" name="Text Placeholder 9">
            <a:extLst>
              <a:ext uri="{FF2B5EF4-FFF2-40B4-BE49-F238E27FC236}">
                <a16:creationId xmlns:a16="http://schemas.microsoft.com/office/drawing/2014/main" id="{23DE32A5-6181-4C51-AD5C-3F1A448478A1}"/>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dirty="0"/>
              <a:t>BASIC LAYOUT</a:t>
            </a:r>
          </a:p>
        </p:txBody>
      </p:sp>
    </p:spTree>
    <p:extLst>
      <p:ext uri="{BB962C8B-B14F-4D97-AF65-F5344CB8AC3E}">
        <p14:creationId xmlns:p14="http://schemas.microsoft.com/office/powerpoint/2010/main" val="18993242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Contents slide layout">
    <p:spTree>
      <p:nvGrpSpPr>
        <p:cNvPr id="1" name=""/>
        <p:cNvGrpSpPr/>
        <p:nvPr/>
      </p:nvGrpSpPr>
      <p:grpSpPr>
        <a:xfrm>
          <a:off x="0" y="0"/>
          <a:ext cx="0" cy="0"/>
          <a:chOff x="0" y="0"/>
          <a:chExt cx="0" cy="0"/>
        </a:xfrm>
      </p:grpSpPr>
      <p:sp>
        <p:nvSpPr>
          <p:cNvPr id="2" name="Text Placeholder 9">
            <a:extLst>
              <a:ext uri="{FF2B5EF4-FFF2-40B4-BE49-F238E27FC236}">
                <a16:creationId xmlns:a16="http://schemas.microsoft.com/office/drawing/2014/main" id="{23DE32A5-6181-4C51-AD5C-3F1A448478A1}"/>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dirty="0"/>
              <a:t>BASIC LAYOUT</a:t>
            </a:r>
          </a:p>
        </p:txBody>
      </p:sp>
    </p:spTree>
    <p:extLst>
      <p:ext uri="{BB962C8B-B14F-4D97-AF65-F5344CB8AC3E}">
        <p14:creationId xmlns:p14="http://schemas.microsoft.com/office/powerpoint/2010/main" val="34496944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ontents slide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458394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3_Agenda slide layout">
    <p:bg>
      <p:bgPr>
        <a:solidFill>
          <a:schemeClr val="accent5"/>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823200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4_Taam slide layout">
    <p:spTree>
      <p:nvGrpSpPr>
        <p:cNvPr id="1" name=""/>
        <p:cNvGrpSpPr/>
        <p:nvPr/>
      </p:nvGrpSpPr>
      <p:grpSpPr>
        <a:xfrm>
          <a:off x="0" y="0"/>
          <a:ext cx="0" cy="0"/>
          <a:chOff x="0" y="0"/>
          <a:chExt cx="0" cy="0"/>
        </a:xfrm>
      </p:grpSpPr>
      <p:sp>
        <p:nvSpPr>
          <p:cNvPr id="3" name="Text Placeholder 9">
            <a:extLst>
              <a:ext uri="{FF2B5EF4-FFF2-40B4-BE49-F238E27FC236}">
                <a16:creationId xmlns:a16="http://schemas.microsoft.com/office/drawing/2014/main" id="{EF70765A-4598-4D75-8EBE-B820808F6559}"/>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dirty="0"/>
              <a:t>Our Team LAYOUT</a:t>
            </a:r>
          </a:p>
        </p:txBody>
      </p:sp>
      <p:sp>
        <p:nvSpPr>
          <p:cNvPr id="4" name="그림 개체 틀 2">
            <a:extLst>
              <a:ext uri="{FF2B5EF4-FFF2-40B4-BE49-F238E27FC236}">
                <a16:creationId xmlns:a16="http://schemas.microsoft.com/office/drawing/2014/main" id="{0C343531-C33C-4C25-92D2-37F38D8E1435}"/>
              </a:ext>
            </a:extLst>
          </p:cNvPr>
          <p:cNvSpPr>
            <a:spLocks noGrp="1"/>
          </p:cNvSpPr>
          <p:nvPr>
            <p:ph type="pic" sz="quarter" idx="11" hasCustomPrompt="1"/>
          </p:nvPr>
        </p:nvSpPr>
        <p:spPr>
          <a:xfrm>
            <a:off x="903133" y="2473708"/>
            <a:ext cx="1728000" cy="2198621"/>
          </a:xfrm>
          <a:prstGeom prst="rect">
            <a:avLst/>
          </a:prstGeom>
          <a:solidFill>
            <a:schemeClr val="bg1">
              <a:lumMod val="95000"/>
            </a:schemeClr>
          </a:solidFill>
          <a:ln w="25400">
            <a:noFill/>
          </a:ln>
          <a:effectLst/>
        </p:spPr>
        <p:txBody>
          <a:bodyPr anchor="ctr"/>
          <a:lstStyle>
            <a:lvl1pPr marL="0" indent="0" algn="ctr">
              <a:buFontTx/>
              <a:buNone/>
              <a:defRPr sz="1200">
                <a:solidFill>
                  <a:schemeClr val="tx1">
                    <a:lumMod val="75000"/>
                    <a:lumOff val="25000"/>
                  </a:schemeClr>
                </a:solidFill>
                <a:latin typeface="+mn-lt"/>
                <a:cs typeface="Arial" pitchFamily="34" charset="0"/>
              </a:defRPr>
            </a:lvl1pPr>
          </a:lstStyle>
          <a:p>
            <a:r>
              <a:rPr lang="en-US" altLang="ko-KR" dirty="0"/>
              <a:t>Place Your Picture Here</a:t>
            </a:r>
            <a:endParaRPr lang="ko-KR" altLang="en-US" dirty="0"/>
          </a:p>
        </p:txBody>
      </p:sp>
      <p:sp>
        <p:nvSpPr>
          <p:cNvPr id="5" name="Rectangle 4">
            <a:extLst>
              <a:ext uri="{FF2B5EF4-FFF2-40B4-BE49-F238E27FC236}">
                <a16:creationId xmlns:a16="http://schemas.microsoft.com/office/drawing/2014/main" id="{C83EB247-24FE-43DB-876D-46FBE118966B}"/>
              </a:ext>
            </a:extLst>
          </p:cNvPr>
          <p:cNvSpPr/>
          <p:nvPr userDrawn="1"/>
        </p:nvSpPr>
        <p:spPr>
          <a:xfrm>
            <a:off x="2622935" y="2468896"/>
            <a:ext cx="1728000" cy="220824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a:latin typeface="+mn-lt"/>
              <a:cs typeface="Arial" pitchFamily="34" charset="0"/>
            </a:endParaRPr>
          </a:p>
        </p:txBody>
      </p:sp>
      <p:sp>
        <p:nvSpPr>
          <p:cNvPr id="6" name="그림 개체 틀 2">
            <a:extLst>
              <a:ext uri="{FF2B5EF4-FFF2-40B4-BE49-F238E27FC236}">
                <a16:creationId xmlns:a16="http://schemas.microsoft.com/office/drawing/2014/main" id="{C683DC15-5527-4F50-A643-AF008C41805E}"/>
              </a:ext>
            </a:extLst>
          </p:cNvPr>
          <p:cNvSpPr>
            <a:spLocks noGrp="1"/>
          </p:cNvSpPr>
          <p:nvPr>
            <p:ph type="pic" sz="quarter" idx="47" hasCustomPrompt="1"/>
          </p:nvPr>
        </p:nvSpPr>
        <p:spPr>
          <a:xfrm>
            <a:off x="4362193" y="2473708"/>
            <a:ext cx="1728000" cy="2198621"/>
          </a:xfrm>
          <a:prstGeom prst="rect">
            <a:avLst/>
          </a:prstGeom>
          <a:solidFill>
            <a:schemeClr val="bg1">
              <a:lumMod val="95000"/>
            </a:schemeClr>
          </a:solidFill>
          <a:ln w="25400">
            <a:noFill/>
          </a:ln>
          <a:effectLst/>
        </p:spPr>
        <p:txBody>
          <a:bodyPr anchor="ctr"/>
          <a:lstStyle>
            <a:lvl1pPr marL="0" indent="0" algn="ctr">
              <a:buFontTx/>
              <a:buNone/>
              <a:defRPr sz="1200">
                <a:solidFill>
                  <a:schemeClr val="tx1">
                    <a:lumMod val="75000"/>
                    <a:lumOff val="25000"/>
                  </a:schemeClr>
                </a:solidFill>
                <a:latin typeface="+mn-lt"/>
                <a:cs typeface="Arial" pitchFamily="34" charset="0"/>
              </a:defRPr>
            </a:lvl1pPr>
          </a:lstStyle>
          <a:p>
            <a:r>
              <a:rPr lang="en-US" altLang="ko-KR" dirty="0"/>
              <a:t>Place Your Picture Here</a:t>
            </a:r>
            <a:endParaRPr lang="ko-KR" altLang="en-US" dirty="0"/>
          </a:p>
        </p:txBody>
      </p:sp>
      <p:sp>
        <p:nvSpPr>
          <p:cNvPr id="7" name="Rectangle 6">
            <a:extLst>
              <a:ext uri="{FF2B5EF4-FFF2-40B4-BE49-F238E27FC236}">
                <a16:creationId xmlns:a16="http://schemas.microsoft.com/office/drawing/2014/main" id="{53A10AE7-835F-4269-A407-A66B752CE321}"/>
              </a:ext>
            </a:extLst>
          </p:cNvPr>
          <p:cNvSpPr/>
          <p:nvPr userDrawn="1"/>
        </p:nvSpPr>
        <p:spPr>
          <a:xfrm>
            <a:off x="6091723" y="2468896"/>
            <a:ext cx="1728000" cy="220824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a:latin typeface="+mn-lt"/>
              <a:cs typeface="Arial" pitchFamily="34" charset="0"/>
            </a:endParaRPr>
          </a:p>
        </p:txBody>
      </p:sp>
      <p:sp>
        <p:nvSpPr>
          <p:cNvPr id="8" name="그림 개체 틀 2">
            <a:extLst>
              <a:ext uri="{FF2B5EF4-FFF2-40B4-BE49-F238E27FC236}">
                <a16:creationId xmlns:a16="http://schemas.microsoft.com/office/drawing/2014/main" id="{4EF1627A-720E-4173-B3EC-9C778F349ABB}"/>
              </a:ext>
            </a:extLst>
          </p:cNvPr>
          <p:cNvSpPr>
            <a:spLocks noGrp="1"/>
          </p:cNvSpPr>
          <p:nvPr>
            <p:ph type="pic" sz="quarter" idx="50" hasCustomPrompt="1"/>
          </p:nvPr>
        </p:nvSpPr>
        <p:spPr>
          <a:xfrm>
            <a:off x="7812544" y="2473708"/>
            <a:ext cx="1728000" cy="2198621"/>
          </a:xfrm>
          <a:prstGeom prst="rect">
            <a:avLst/>
          </a:prstGeom>
          <a:solidFill>
            <a:schemeClr val="bg1">
              <a:lumMod val="95000"/>
            </a:schemeClr>
          </a:solidFill>
          <a:ln w="25400">
            <a:noFill/>
          </a:ln>
          <a:effectLst/>
        </p:spPr>
        <p:txBody>
          <a:bodyPr anchor="ctr"/>
          <a:lstStyle>
            <a:lvl1pPr marL="0" indent="0" algn="ctr">
              <a:buFontTx/>
              <a:buNone/>
              <a:defRPr sz="1200">
                <a:solidFill>
                  <a:schemeClr val="tx1">
                    <a:lumMod val="75000"/>
                    <a:lumOff val="25000"/>
                  </a:schemeClr>
                </a:solidFill>
                <a:latin typeface="+mn-lt"/>
                <a:cs typeface="Arial" pitchFamily="34" charset="0"/>
              </a:defRPr>
            </a:lvl1pPr>
          </a:lstStyle>
          <a:p>
            <a:r>
              <a:rPr lang="en-US" altLang="ko-KR" dirty="0"/>
              <a:t>Place Your Picture Here</a:t>
            </a:r>
            <a:endParaRPr lang="ko-KR" altLang="en-US" dirty="0"/>
          </a:p>
        </p:txBody>
      </p:sp>
      <p:sp>
        <p:nvSpPr>
          <p:cNvPr id="9" name="Rectangle 8">
            <a:extLst>
              <a:ext uri="{FF2B5EF4-FFF2-40B4-BE49-F238E27FC236}">
                <a16:creationId xmlns:a16="http://schemas.microsoft.com/office/drawing/2014/main" id="{493DA0D7-2EC3-4A44-971B-0235F439E141}"/>
              </a:ext>
            </a:extLst>
          </p:cNvPr>
          <p:cNvSpPr/>
          <p:nvPr userDrawn="1"/>
        </p:nvSpPr>
        <p:spPr>
          <a:xfrm>
            <a:off x="9542072" y="2468896"/>
            <a:ext cx="1728000" cy="220824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a:latin typeface="+mn-lt"/>
              <a:cs typeface="Arial" pitchFamily="34" charset="0"/>
            </a:endParaRPr>
          </a:p>
        </p:txBody>
      </p:sp>
    </p:spTree>
    <p:extLst>
      <p:ext uri="{BB962C8B-B14F-4D97-AF65-F5344CB8AC3E}">
        <p14:creationId xmlns:p14="http://schemas.microsoft.com/office/powerpoint/2010/main" val="7686641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6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204451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8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2926674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9_Contents slide layout">
    <p:spTree>
      <p:nvGrpSpPr>
        <p:cNvPr id="1" name=""/>
        <p:cNvGrpSpPr/>
        <p:nvPr/>
      </p:nvGrpSpPr>
      <p:grpSpPr>
        <a:xfrm>
          <a:off x="0" y="0"/>
          <a:ext cx="0" cy="0"/>
          <a:chOff x="0" y="0"/>
          <a:chExt cx="0" cy="0"/>
        </a:xfrm>
      </p:grpSpPr>
      <p:sp>
        <p:nvSpPr>
          <p:cNvPr id="13" name="Oval 12">
            <a:extLst>
              <a:ext uri="{FF2B5EF4-FFF2-40B4-BE49-F238E27FC236}">
                <a16:creationId xmlns:a16="http://schemas.microsoft.com/office/drawing/2014/main" id="{526ACF5D-48A0-483A-A38C-84E44D9CE0A6}"/>
              </a:ext>
            </a:extLst>
          </p:cNvPr>
          <p:cNvSpPr/>
          <p:nvPr userDrawn="1"/>
        </p:nvSpPr>
        <p:spPr>
          <a:xfrm>
            <a:off x="6480216" y="5071159"/>
            <a:ext cx="5138665" cy="427271"/>
          </a:xfrm>
          <a:prstGeom prst="ellipse">
            <a:avLst/>
          </a:prstGeom>
          <a:solidFill>
            <a:schemeClr val="tx1">
              <a:lumMod val="50000"/>
              <a:lumOff val="50000"/>
            </a:schemeClr>
          </a:solidFill>
          <a:ln>
            <a:noFill/>
          </a:ln>
          <a:effectLst>
            <a:softEdge rad="203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2" name="Rectangle 1">
            <a:extLst>
              <a:ext uri="{FF2B5EF4-FFF2-40B4-BE49-F238E27FC236}">
                <a16:creationId xmlns:a16="http://schemas.microsoft.com/office/drawing/2014/main" id="{300F3B76-9F74-4AA8-8C18-53BFCCD83147}"/>
              </a:ext>
            </a:extLst>
          </p:cNvPr>
          <p:cNvSpPr/>
          <p:nvPr userDrawn="1"/>
        </p:nvSpPr>
        <p:spPr>
          <a:xfrm>
            <a:off x="0" y="1988840"/>
            <a:ext cx="12192000" cy="288032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a:p>
        </p:txBody>
      </p:sp>
      <p:grpSp>
        <p:nvGrpSpPr>
          <p:cNvPr id="4" name="Graphic 14">
            <a:extLst>
              <a:ext uri="{FF2B5EF4-FFF2-40B4-BE49-F238E27FC236}">
                <a16:creationId xmlns:a16="http://schemas.microsoft.com/office/drawing/2014/main" id="{E7536121-7CEF-462B-9CC7-8672D3864A47}"/>
              </a:ext>
            </a:extLst>
          </p:cNvPr>
          <p:cNvGrpSpPr/>
          <p:nvPr userDrawn="1"/>
        </p:nvGrpSpPr>
        <p:grpSpPr>
          <a:xfrm>
            <a:off x="6682498" y="1419025"/>
            <a:ext cx="4936383" cy="3882549"/>
            <a:chOff x="2444748" y="555045"/>
            <a:chExt cx="7282048" cy="5727454"/>
          </a:xfrm>
        </p:grpSpPr>
        <p:sp>
          <p:nvSpPr>
            <p:cNvPr id="5" name="Freeform: Shape 4">
              <a:extLst>
                <a:ext uri="{FF2B5EF4-FFF2-40B4-BE49-F238E27FC236}">
                  <a16:creationId xmlns:a16="http://schemas.microsoft.com/office/drawing/2014/main" id="{57EDCB51-C79E-4483-AC7F-FE9911E3B34A}"/>
                </a:ext>
              </a:extLst>
            </p:cNvPr>
            <p:cNvSpPr/>
            <p:nvPr/>
          </p:nvSpPr>
          <p:spPr>
            <a:xfrm>
              <a:off x="4964693" y="5443837"/>
              <a:ext cx="2168250" cy="818208"/>
            </a:xfrm>
            <a:custGeom>
              <a:avLst/>
              <a:gdLst>
                <a:gd name="connsiteX0" fmla="*/ 1941333 w 2168250"/>
                <a:gd name="connsiteY0" fmla="*/ 525699 h 818207"/>
                <a:gd name="connsiteX1" fmla="*/ 1785874 w 2168250"/>
                <a:gd name="connsiteY1" fmla="*/ 30683 h 818207"/>
                <a:gd name="connsiteX2" fmla="*/ 1114943 w 2168250"/>
                <a:gd name="connsiteY2" fmla="*/ 30683 h 818207"/>
                <a:gd name="connsiteX3" fmla="*/ 1065851 w 2168250"/>
                <a:gd name="connsiteY3" fmla="*/ 30683 h 818207"/>
                <a:gd name="connsiteX4" fmla="*/ 390830 w 2168250"/>
                <a:gd name="connsiteY4" fmla="*/ 30683 h 818207"/>
                <a:gd name="connsiteX5" fmla="*/ 235370 w 2168250"/>
                <a:gd name="connsiteY5" fmla="*/ 525699 h 818207"/>
                <a:gd name="connsiteX6" fmla="*/ 259916 w 2168250"/>
                <a:gd name="connsiteY6" fmla="*/ 816162 h 818207"/>
                <a:gd name="connsiteX7" fmla="*/ 1065851 w 2168250"/>
                <a:gd name="connsiteY7" fmla="*/ 816162 h 818207"/>
                <a:gd name="connsiteX8" fmla="*/ 1114943 w 2168250"/>
                <a:gd name="connsiteY8" fmla="*/ 816162 h 818207"/>
                <a:gd name="connsiteX9" fmla="*/ 1920878 w 2168250"/>
                <a:gd name="connsiteY9" fmla="*/ 816162 h 818207"/>
                <a:gd name="connsiteX10" fmla="*/ 1941333 w 2168250"/>
                <a:gd name="connsiteY10" fmla="*/ 525699 h 8182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68250" h="818207">
                  <a:moveTo>
                    <a:pt x="1941333" y="525699"/>
                  </a:moveTo>
                  <a:cubicBezTo>
                    <a:pt x="1789965" y="370239"/>
                    <a:pt x="1785874" y="30683"/>
                    <a:pt x="1785874" y="30683"/>
                  </a:cubicBezTo>
                  <a:lnTo>
                    <a:pt x="1114943" y="30683"/>
                  </a:lnTo>
                  <a:lnTo>
                    <a:pt x="1065851" y="30683"/>
                  </a:lnTo>
                  <a:lnTo>
                    <a:pt x="390830" y="30683"/>
                  </a:lnTo>
                  <a:cubicBezTo>
                    <a:pt x="390830" y="30683"/>
                    <a:pt x="386739" y="366148"/>
                    <a:pt x="235370" y="525699"/>
                  </a:cubicBezTo>
                  <a:cubicBezTo>
                    <a:pt x="84002" y="681158"/>
                    <a:pt x="-149188" y="816162"/>
                    <a:pt x="259916" y="816162"/>
                  </a:cubicBezTo>
                  <a:cubicBezTo>
                    <a:pt x="587199" y="816162"/>
                    <a:pt x="939029" y="816162"/>
                    <a:pt x="1065851" y="816162"/>
                  </a:cubicBezTo>
                  <a:cubicBezTo>
                    <a:pt x="1098579" y="816162"/>
                    <a:pt x="1114943" y="816162"/>
                    <a:pt x="1114943" y="816162"/>
                  </a:cubicBezTo>
                  <a:cubicBezTo>
                    <a:pt x="1245857" y="816162"/>
                    <a:pt x="1597686" y="816162"/>
                    <a:pt x="1920878" y="816162"/>
                  </a:cubicBezTo>
                  <a:cubicBezTo>
                    <a:pt x="2329982" y="816162"/>
                    <a:pt x="2092702" y="681158"/>
                    <a:pt x="1941333" y="525699"/>
                  </a:cubicBezTo>
                  <a:close/>
                </a:path>
              </a:pathLst>
            </a:custGeom>
            <a:gradFill>
              <a:gsLst>
                <a:gs pos="0">
                  <a:schemeClr val="bg1">
                    <a:lumMod val="75000"/>
                  </a:schemeClr>
                </a:gs>
                <a:gs pos="53000">
                  <a:schemeClr val="bg1">
                    <a:lumMod val="85000"/>
                  </a:schemeClr>
                </a:gs>
                <a:gs pos="83000">
                  <a:schemeClr val="bg1">
                    <a:lumMod val="75000"/>
                  </a:schemeClr>
                </a:gs>
                <a:gs pos="100000">
                  <a:schemeClr val="bg1">
                    <a:lumMod val="75000"/>
                  </a:schemeClr>
                </a:gs>
              </a:gsLst>
              <a:lin ang="16200000" scaled="0"/>
            </a:gradFill>
            <a:ln w="9525" cap="flat">
              <a:noFill/>
              <a:prstDash val="solid"/>
              <a:miter/>
            </a:ln>
          </p:spPr>
          <p:txBody>
            <a:bodyPr rtlCol="0" anchor="ctr"/>
            <a:lstStyle/>
            <a:p>
              <a:endParaRPr lang="en-US"/>
            </a:p>
          </p:txBody>
        </p:sp>
        <p:sp>
          <p:nvSpPr>
            <p:cNvPr id="6" name="Freeform: Shape 5">
              <a:extLst>
                <a:ext uri="{FF2B5EF4-FFF2-40B4-BE49-F238E27FC236}">
                  <a16:creationId xmlns:a16="http://schemas.microsoft.com/office/drawing/2014/main" id="{30DC3899-00AC-47C9-8613-7688FF6D63AB}"/>
                </a:ext>
              </a:extLst>
            </p:cNvPr>
            <p:cNvSpPr/>
            <p:nvPr/>
          </p:nvSpPr>
          <p:spPr>
            <a:xfrm>
              <a:off x="2444748" y="555045"/>
              <a:ext cx="7282048" cy="4950157"/>
            </a:xfrm>
            <a:custGeom>
              <a:avLst/>
              <a:gdLst>
                <a:gd name="connsiteX0" fmla="*/ 7038632 w 7282048"/>
                <a:gd name="connsiteY0" fmla="*/ 30683 h 4950157"/>
                <a:gd name="connsiteX1" fmla="*/ 3704436 w 7282048"/>
                <a:gd name="connsiteY1" fmla="*/ 30683 h 4950157"/>
                <a:gd name="connsiteX2" fmla="*/ 3589886 w 7282048"/>
                <a:gd name="connsiteY2" fmla="*/ 30683 h 4950157"/>
                <a:gd name="connsiteX3" fmla="*/ 259781 w 7282048"/>
                <a:gd name="connsiteY3" fmla="*/ 30683 h 4950157"/>
                <a:gd name="connsiteX4" fmla="*/ 30683 w 7282048"/>
                <a:gd name="connsiteY4" fmla="*/ 259781 h 4950157"/>
                <a:gd name="connsiteX5" fmla="*/ 30683 w 7282048"/>
                <a:gd name="connsiteY5" fmla="*/ 4698558 h 4950157"/>
                <a:gd name="connsiteX6" fmla="*/ 239326 w 7282048"/>
                <a:gd name="connsiteY6" fmla="*/ 4931748 h 4950157"/>
                <a:gd name="connsiteX7" fmla="*/ 7042723 w 7282048"/>
                <a:gd name="connsiteY7" fmla="*/ 4931748 h 4950157"/>
                <a:gd name="connsiteX8" fmla="*/ 7251366 w 7282048"/>
                <a:gd name="connsiteY8" fmla="*/ 4698558 h 4950157"/>
                <a:gd name="connsiteX9" fmla="*/ 7251366 w 7282048"/>
                <a:gd name="connsiteY9" fmla="*/ 259781 h 4950157"/>
                <a:gd name="connsiteX10" fmla="*/ 7038632 w 7282048"/>
                <a:gd name="connsiteY10" fmla="*/ 30683 h 4950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282048" h="4950157">
                  <a:moveTo>
                    <a:pt x="7038632" y="30683"/>
                  </a:moveTo>
                  <a:lnTo>
                    <a:pt x="3704436" y="30683"/>
                  </a:lnTo>
                  <a:lnTo>
                    <a:pt x="3589886" y="30683"/>
                  </a:lnTo>
                  <a:lnTo>
                    <a:pt x="259781" y="30683"/>
                  </a:lnTo>
                  <a:cubicBezTo>
                    <a:pt x="141141" y="30683"/>
                    <a:pt x="30683" y="128868"/>
                    <a:pt x="30683" y="259781"/>
                  </a:cubicBezTo>
                  <a:lnTo>
                    <a:pt x="30683" y="4698558"/>
                  </a:lnTo>
                  <a:cubicBezTo>
                    <a:pt x="30683" y="4829472"/>
                    <a:pt x="124777" y="4931748"/>
                    <a:pt x="239326" y="4931748"/>
                  </a:cubicBezTo>
                  <a:lnTo>
                    <a:pt x="7042723" y="4931748"/>
                  </a:lnTo>
                  <a:cubicBezTo>
                    <a:pt x="7157272" y="4931748"/>
                    <a:pt x="7251366" y="4825380"/>
                    <a:pt x="7251366" y="4698558"/>
                  </a:cubicBezTo>
                  <a:lnTo>
                    <a:pt x="7251366" y="259781"/>
                  </a:lnTo>
                  <a:cubicBezTo>
                    <a:pt x="7251366" y="128868"/>
                    <a:pt x="7157272" y="30683"/>
                    <a:pt x="7038632" y="30683"/>
                  </a:cubicBezTo>
                  <a:close/>
                </a:path>
              </a:pathLst>
            </a:custGeom>
            <a:solidFill>
              <a:srgbClr val="999999"/>
            </a:solidFill>
            <a:ln w="9525" cap="flat">
              <a:noFill/>
              <a:prstDash val="solid"/>
              <a:miter/>
            </a:ln>
          </p:spPr>
          <p:txBody>
            <a:bodyPr rtlCol="0" anchor="ctr"/>
            <a:lstStyle/>
            <a:p>
              <a:endParaRPr lang="en-US" dirty="0"/>
            </a:p>
          </p:txBody>
        </p:sp>
        <p:sp>
          <p:nvSpPr>
            <p:cNvPr id="7" name="Freeform: Shape 6">
              <a:extLst>
                <a:ext uri="{FF2B5EF4-FFF2-40B4-BE49-F238E27FC236}">
                  <a16:creationId xmlns:a16="http://schemas.microsoft.com/office/drawing/2014/main" id="{8E912EDE-6A0C-4642-9219-92E0E2914E5D}"/>
                </a:ext>
              </a:extLst>
            </p:cNvPr>
            <p:cNvSpPr/>
            <p:nvPr/>
          </p:nvSpPr>
          <p:spPr>
            <a:xfrm>
              <a:off x="8706599" y="5435655"/>
              <a:ext cx="490925" cy="81821"/>
            </a:xfrm>
            <a:custGeom>
              <a:avLst/>
              <a:gdLst>
                <a:gd name="connsiteX0" fmla="*/ 32212 w 490924"/>
                <a:gd name="connsiteY0" fmla="*/ 30683 h 81820"/>
                <a:gd name="connsiteX1" fmla="*/ 64939 w 490924"/>
                <a:gd name="connsiteY1" fmla="*/ 71593 h 81820"/>
                <a:gd name="connsiteX2" fmla="*/ 461771 w 490924"/>
                <a:gd name="connsiteY2" fmla="*/ 71593 h 81820"/>
                <a:gd name="connsiteX3" fmla="*/ 498590 w 490924"/>
                <a:gd name="connsiteY3" fmla="*/ 30683 h 81820"/>
                <a:gd name="connsiteX4" fmla="*/ 32212 w 490924"/>
                <a:gd name="connsiteY4" fmla="*/ 30683 h 818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924" h="81820">
                  <a:moveTo>
                    <a:pt x="32212" y="30683"/>
                  </a:moveTo>
                  <a:cubicBezTo>
                    <a:pt x="32212" y="30683"/>
                    <a:pt x="19938" y="67502"/>
                    <a:pt x="64939" y="71593"/>
                  </a:cubicBezTo>
                  <a:lnTo>
                    <a:pt x="461771" y="71593"/>
                  </a:lnTo>
                  <a:cubicBezTo>
                    <a:pt x="461771" y="71593"/>
                    <a:pt x="502681" y="75684"/>
                    <a:pt x="498590" y="30683"/>
                  </a:cubicBezTo>
                  <a:lnTo>
                    <a:pt x="32212" y="30683"/>
                  </a:lnTo>
                  <a:close/>
                </a:path>
              </a:pathLst>
            </a:custGeom>
            <a:solidFill>
              <a:srgbClr val="999999"/>
            </a:solidFill>
            <a:ln w="9525" cap="flat">
              <a:noFill/>
              <a:prstDash val="solid"/>
              <a:miter/>
            </a:ln>
          </p:spPr>
          <p:txBody>
            <a:bodyPr rtlCol="0" anchor="ctr"/>
            <a:lstStyle/>
            <a:p>
              <a:endParaRPr lang="en-US"/>
            </a:p>
          </p:txBody>
        </p:sp>
        <p:sp>
          <p:nvSpPr>
            <p:cNvPr id="8" name="Freeform: Shape 7">
              <a:extLst>
                <a:ext uri="{FF2B5EF4-FFF2-40B4-BE49-F238E27FC236}">
                  <a16:creationId xmlns:a16="http://schemas.microsoft.com/office/drawing/2014/main" id="{07F46C71-5497-4A60-878F-1AC60EF1BAAF}"/>
                </a:ext>
              </a:extLst>
            </p:cNvPr>
            <p:cNvSpPr/>
            <p:nvPr/>
          </p:nvSpPr>
          <p:spPr>
            <a:xfrm>
              <a:off x="2481568" y="595956"/>
              <a:ext cx="7200228" cy="4336501"/>
            </a:xfrm>
            <a:custGeom>
              <a:avLst/>
              <a:gdLst>
                <a:gd name="connsiteX0" fmla="*/ 6973175 w 7200227"/>
                <a:gd name="connsiteY0" fmla="*/ 30683 h 4336501"/>
                <a:gd name="connsiteX1" fmla="*/ 3671707 w 7200227"/>
                <a:gd name="connsiteY1" fmla="*/ 30683 h 4336501"/>
                <a:gd name="connsiteX2" fmla="*/ 3561249 w 7200227"/>
                <a:gd name="connsiteY2" fmla="*/ 30683 h 4336501"/>
                <a:gd name="connsiteX3" fmla="*/ 259781 w 7200227"/>
                <a:gd name="connsiteY3" fmla="*/ 30683 h 4336501"/>
                <a:gd name="connsiteX4" fmla="*/ 30683 w 7200227"/>
                <a:gd name="connsiteY4" fmla="*/ 231144 h 4336501"/>
                <a:gd name="connsiteX5" fmla="*/ 30683 w 7200227"/>
                <a:gd name="connsiteY5" fmla="*/ 4330365 h 4336501"/>
                <a:gd name="connsiteX6" fmla="*/ 7185909 w 7200227"/>
                <a:gd name="connsiteY6" fmla="*/ 4330365 h 4336501"/>
                <a:gd name="connsiteX7" fmla="*/ 7185909 w 7200227"/>
                <a:gd name="connsiteY7" fmla="*/ 231144 h 4336501"/>
                <a:gd name="connsiteX8" fmla="*/ 6973175 w 7200227"/>
                <a:gd name="connsiteY8" fmla="*/ 30683 h 4336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200227" h="4336501">
                  <a:moveTo>
                    <a:pt x="6973175" y="30683"/>
                  </a:moveTo>
                  <a:lnTo>
                    <a:pt x="3671707" y="30683"/>
                  </a:lnTo>
                  <a:lnTo>
                    <a:pt x="3561249" y="30683"/>
                  </a:lnTo>
                  <a:lnTo>
                    <a:pt x="259781" y="30683"/>
                  </a:lnTo>
                  <a:cubicBezTo>
                    <a:pt x="141141" y="30683"/>
                    <a:pt x="30683" y="112504"/>
                    <a:pt x="30683" y="231144"/>
                  </a:cubicBezTo>
                  <a:lnTo>
                    <a:pt x="30683" y="4330365"/>
                  </a:lnTo>
                  <a:lnTo>
                    <a:pt x="7185909" y="4330365"/>
                  </a:lnTo>
                  <a:lnTo>
                    <a:pt x="7185909" y="231144"/>
                  </a:lnTo>
                  <a:cubicBezTo>
                    <a:pt x="7185909" y="112504"/>
                    <a:pt x="7091815" y="30683"/>
                    <a:pt x="6973175" y="30683"/>
                  </a:cubicBezTo>
                  <a:close/>
                </a:path>
              </a:pathLst>
            </a:custGeom>
            <a:solidFill>
              <a:srgbClr val="231F20"/>
            </a:solidFill>
            <a:ln w="9525" cap="flat">
              <a:noFill/>
              <a:prstDash val="solid"/>
              <a:miter/>
            </a:ln>
          </p:spPr>
          <p:txBody>
            <a:bodyPr rtlCol="0" anchor="ctr"/>
            <a:lstStyle/>
            <a:p>
              <a:endParaRPr lang="en-US" dirty="0"/>
            </a:p>
          </p:txBody>
        </p:sp>
        <p:sp>
          <p:nvSpPr>
            <p:cNvPr id="9" name="Freeform: Shape 8">
              <a:extLst>
                <a:ext uri="{FF2B5EF4-FFF2-40B4-BE49-F238E27FC236}">
                  <a16:creationId xmlns:a16="http://schemas.microsoft.com/office/drawing/2014/main" id="{1B3E439D-4FB0-4BD5-8A4E-CDD0328177F8}"/>
                </a:ext>
              </a:extLst>
            </p:cNvPr>
            <p:cNvSpPr/>
            <p:nvPr/>
          </p:nvSpPr>
          <p:spPr>
            <a:xfrm>
              <a:off x="4968919" y="6159768"/>
              <a:ext cx="2168250" cy="122731"/>
            </a:xfrm>
            <a:custGeom>
              <a:avLst/>
              <a:gdLst>
                <a:gd name="connsiteX0" fmla="*/ 30683 w 2168250"/>
                <a:gd name="connsiteY0" fmla="*/ 34774 h 122731"/>
                <a:gd name="connsiteX1" fmla="*/ 30683 w 2168250"/>
                <a:gd name="connsiteY1" fmla="*/ 34774 h 122731"/>
                <a:gd name="connsiteX2" fmla="*/ 30683 w 2168250"/>
                <a:gd name="connsiteY2" fmla="*/ 38865 h 122731"/>
                <a:gd name="connsiteX3" fmla="*/ 30683 w 2168250"/>
                <a:gd name="connsiteY3" fmla="*/ 38865 h 122731"/>
                <a:gd name="connsiteX4" fmla="*/ 263872 w 2168250"/>
                <a:gd name="connsiteY4" fmla="*/ 96140 h 122731"/>
                <a:gd name="connsiteX5" fmla="*/ 1069807 w 2168250"/>
                <a:gd name="connsiteY5" fmla="*/ 96140 h 122731"/>
                <a:gd name="connsiteX6" fmla="*/ 1118899 w 2168250"/>
                <a:gd name="connsiteY6" fmla="*/ 96140 h 122731"/>
                <a:gd name="connsiteX7" fmla="*/ 1924834 w 2168250"/>
                <a:gd name="connsiteY7" fmla="*/ 96140 h 122731"/>
                <a:gd name="connsiteX8" fmla="*/ 2153932 w 2168250"/>
                <a:gd name="connsiteY8" fmla="*/ 30683 h 122731"/>
                <a:gd name="connsiteX9" fmla="*/ 2137568 w 2168250"/>
                <a:gd name="connsiteY9" fmla="*/ 30683 h 122731"/>
                <a:gd name="connsiteX10" fmla="*/ 2137568 w 2168250"/>
                <a:gd name="connsiteY10" fmla="*/ 30683 h 122731"/>
                <a:gd name="connsiteX11" fmla="*/ 30683 w 2168250"/>
                <a:gd name="connsiteY11" fmla="*/ 30683 h 122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68250" h="122731">
                  <a:moveTo>
                    <a:pt x="30683" y="34774"/>
                  </a:moveTo>
                  <a:lnTo>
                    <a:pt x="30683" y="34774"/>
                  </a:lnTo>
                  <a:cubicBezTo>
                    <a:pt x="30683" y="38865"/>
                    <a:pt x="30683" y="38865"/>
                    <a:pt x="30683" y="38865"/>
                  </a:cubicBezTo>
                  <a:lnTo>
                    <a:pt x="30683" y="38865"/>
                  </a:lnTo>
                  <a:cubicBezTo>
                    <a:pt x="30683" y="79775"/>
                    <a:pt x="96139" y="96140"/>
                    <a:pt x="263872" y="96140"/>
                  </a:cubicBezTo>
                  <a:cubicBezTo>
                    <a:pt x="591155" y="96140"/>
                    <a:pt x="942984" y="96140"/>
                    <a:pt x="1069807" y="96140"/>
                  </a:cubicBezTo>
                  <a:cubicBezTo>
                    <a:pt x="1102535" y="96140"/>
                    <a:pt x="1118899" y="96140"/>
                    <a:pt x="1118899" y="96140"/>
                  </a:cubicBezTo>
                  <a:cubicBezTo>
                    <a:pt x="1249812" y="96140"/>
                    <a:pt x="1601642" y="96140"/>
                    <a:pt x="1924834" y="96140"/>
                  </a:cubicBezTo>
                  <a:cubicBezTo>
                    <a:pt x="2092566" y="96140"/>
                    <a:pt x="2149841" y="75684"/>
                    <a:pt x="2153932" y="30683"/>
                  </a:cubicBezTo>
                  <a:lnTo>
                    <a:pt x="2137568" y="30683"/>
                  </a:lnTo>
                  <a:lnTo>
                    <a:pt x="2137568" y="30683"/>
                  </a:lnTo>
                  <a:lnTo>
                    <a:pt x="30683" y="30683"/>
                  </a:lnTo>
                  <a:close/>
                </a:path>
              </a:pathLst>
            </a:custGeom>
            <a:solidFill>
              <a:schemeClr val="tx1">
                <a:lumMod val="50000"/>
                <a:lumOff val="50000"/>
              </a:schemeClr>
            </a:solidFill>
            <a:ln w="9525" cap="flat">
              <a:noFill/>
              <a:prstDash val="solid"/>
              <a:miter/>
            </a:ln>
          </p:spPr>
          <p:txBody>
            <a:bodyPr rtlCol="0" anchor="ctr"/>
            <a:lstStyle/>
            <a:p>
              <a:endParaRPr lang="en-US" dirty="0"/>
            </a:p>
          </p:txBody>
        </p:sp>
        <p:sp>
          <p:nvSpPr>
            <p:cNvPr id="10" name="Freeform: Shape 9">
              <a:extLst>
                <a:ext uri="{FF2B5EF4-FFF2-40B4-BE49-F238E27FC236}">
                  <a16:creationId xmlns:a16="http://schemas.microsoft.com/office/drawing/2014/main" id="{BCD3132E-772B-4565-A449-26068953B1C8}"/>
                </a:ext>
              </a:extLst>
            </p:cNvPr>
            <p:cNvSpPr/>
            <p:nvPr/>
          </p:nvSpPr>
          <p:spPr>
            <a:xfrm>
              <a:off x="2481568" y="4903820"/>
              <a:ext cx="7200228" cy="572745"/>
            </a:xfrm>
            <a:custGeom>
              <a:avLst/>
              <a:gdLst>
                <a:gd name="connsiteX0" fmla="*/ 30683 w 7200227"/>
                <a:gd name="connsiteY0" fmla="*/ 362057 h 572745"/>
                <a:gd name="connsiteX1" fmla="*/ 259781 w 7200227"/>
                <a:gd name="connsiteY1" fmla="*/ 562518 h 572745"/>
                <a:gd name="connsiteX2" fmla="*/ 3561249 w 7200227"/>
                <a:gd name="connsiteY2" fmla="*/ 562518 h 572745"/>
                <a:gd name="connsiteX3" fmla="*/ 3671707 w 7200227"/>
                <a:gd name="connsiteY3" fmla="*/ 562518 h 572745"/>
                <a:gd name="connsiteX4" fmla="*/ 6973175 w 7200227"/>
                <a:gd name="connsiteY4" fmla="*/ 562518 h 572745"/>
                <a:gd name="connsiteX5" fmla="*/ 7185909 w 7200227"/>
                <a:gd name="connsiteY5" fmla="*/ 362057 h 572745"/>
                <a:gd name="connsiteX6" fmla="*/ 7185909 w 7200227"/>
                <a:gd name="connsiteY6" fmla="*/ 30683 h 572745"/>
                <a:gd name="connsiteX7" fmla="*/ 30683 w 7200227"/>
                <a:gd name="connsiteY7" fmla="*/ 30683 h 572745"/>
                <a:gd name="connsiteX8" fmla="*/ 30683 w 7200227"/>
                <a:gd name="connsiteY8" fmla="*/ 362057 h 572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200227" h="572745">
                  <a:moveTo>
                    <a:pt x="30683" y="362057"/>
                  </a:moveTo>
                  <a:cubicBezTo>
                    <a:pt x="30683" y="464333"/>
                    <a:pt x="141141" y="562518"/>
                    <a:pt x="259781" y="562518"/>
                  </a:cubicBezTo>
                  <a:lnTo>
                    <a:pt x="3561249" y="562518"/>
                  </a:lnTo>
                  <a:lnTo>
                    <a:pt x="3671707" y="562518"/>
                  </a:lnTo>
                  <a:lnTo>
                    <a:pt x="6973175" y="562518"/>
                  </a:lnTo>
                  <a:cubicBezTo>
                    <a:pt x="7091815" y="562518"/>
                    <a:pt x="7185909" y="464333"/>
                    <a:pt x="7185909" y="362057"/>
                  </a:cubicBezTo>
                  <a:lnTo>
                    <a:pt x="7185909" y="30683"/>
                  </a:lnTo>
                  <a:lnTo>
                    <a:pt x="30683" y="30683"/>
                  </a:lnTo>
                  <a:lnTo>
                    <a:pt x="30683" y="362057"/>
                  </a:lnTo>
                  <a:close/>
                </a:path>
              </a:pathLst>
            </a:custGeom>
            <a:solidFill>
              <a:schemeClr val="bg1">
                <a:lumMod val="75000"/>
              </a:schemeClr>
            </a:solid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39F72F6A-56E6-4DA5-93D5-55A599782A7C}"/>
                </a:ext>
              </a:extLst>
            </p:cNvPr>
            <p:cNvSpPr/>
            <p:nvPr/>
          </p:nvSpPr>
          <p:spPr>
            <a:xfrm>
              <a:off x="2747714" y="910966"/>
              <a:ext cx="6676116" cy="3763756"/>
            </a:xfrm>
            <a:custGeom>
              <a:avLst/>
              <a:gdLst>
                <a:gd name="connsiteX0" fmla="*/ 30683 w 6586571"/>
                <a:gd name="connsiteY0" fmla="*/ 30683 h 3763755"/>
                <a:gd name="connsiteX1" fmla="*/ 6564071 w 6586571"/>
                <a:gd name="connsiteY1" fmla="*/ 30683 h 3763755"/>
                <a:gd name="connsiteX2" fmla="*/ 6564071 w 6586571"/>
                <a:gd name="connsiteY2" fmla="*/ 3753528 h 3763755"/>
                <a:gd name="connsiteX3" fmla="*/ 30683 w 6586571"/>
                <a:gd name="connsiteY3" fmla="*/ 3753528 h 3763755"/>
              </a:gdLst>
              <a:ahLst/>
              <a:cxnLst>
                <a:cxn ang="0">
                  <a:pos x="connsiteX0" y="connsiteY0"/>
                </a:cxn>
                <a:cxn ang="0">
                  <a:pos x="connsiteX1" y="connsiteY1"/>
                </a:cxn>
                <a:cxn ang="0">
                  <a:pos x="connsiteX2" y="connsiteY2"/>
                </a:cxn>
                <a:cxn ang="0">
                  <a:pos x="connsiteX3" y="connsiteY3"/>
                </a:cxn>
              </a:cxnLst>
              <a:rect l="l" t="t" r="r" b="b"/>
              <a:pathLst>
                <a:path w="6586571" h="3763755">
                  <a:moveTo>
                    <a:pt x="30683" y="30683"/>
                  </a:moveTo>
                  <a:lnTo>
                    <a:pt x="6564071" y="30683"/>
                  </a:lnTo>
                  <a:lnTo>
                    <a:pt x="6564071" y="3753528"/>
                  </a:lnTo>
                  <a:lnTo>
                    <a:pt x="30683" y="3753528"/>
                  </a:lnTo>
                  <a:close/>
                </a:path>
              </a:pathLst>
            </a:custGeom>
            <a:solidFill>
              <a:srgbClr val="F2F2F2"/>
            </a:solid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1BD9FDB8-0DB9-4552-8659-770E37A2725A}"/>
                </a:ext>
              </a:extLst>
            </p:cNvPr>
            <p:cNvSpPr/>
            <p:nvPr/>
          </p:nvSpPr>
          <p:spPr>
            <a:xfrm>
              <a:off x="5654591" y="939518"/>
              <a:ext cx="3769239" cy="3736342"/>
            </a:xfrm>
            <a:custGeom>
              <a:avLst/>
              <a:gdLst>
                <a:gd name="connsiteX0" fmla="*/ 2567127 w 4009217"/>
                <a:gd name="connsiteY0" fmla="*/ 30683 h 4295590"/>
                <a:gd name="connsiteX1" fmla="*/ 3798529 w 4009217"/>
                <a:gd name="connsiteY1" fmla="*/ 30683 h 4295590"/>
                <a:gd name="connsiteX2" fmla="*/ 4007172 w 4009217"/>
                <a:gd name="connsiteY2" fmla="*/ 272054 h 4295590"/>
                <a:gd name="connsiteX3" fmla="*/ 3998990 w 4009217"/>
                <a:gd name="connsiteY3" fmla="*/ 4268999 h 4295590"/>
                <a:gd name="connsiteX4" fmla="*/ 30683 w 4009217"/>
                <a:gd name="connsiteY4" fmla="*/ 4268999 h 4295590"/>
                <a:gd name="connsiteX0" fmla="*/ 2536444 w 3976489"/>
                <a:gd name="connsiteY0" fmla="*/ 0 h 4238316"/>
                <a:gd name="connsiteX1" fmla="*/ 3976489 w 3976489"/>
                <a:gd name="connsiteY1" fmla="*/ 241371 h 4238316"/>
                <a:gd name="connsiteX2" fmla="*/ 3968307 w 3976489"/>
                <a:gd name="connsiteY2" fmla="*/ 4238316 h 4238316"/>
                <a:gd name="connsiteX3" fmla="*/ 0 w 3976489"/>
                <a:gd name="connsiteY3" fmla="*/ 4238316 h 4238316"/>
                <a:gd name="connsiteX0" fmla="*/ 2536444 w 3976489"/>
                <a:gd name="connsiteY0" fmla="*/ 0 h 4238316"/>
                <a:gd name="connsiteX1" fmla="*/ 3976489 w 3976489"/>
                <a:gd name="connsiteY1" fmla="*/ 213683 h 4238316"/>
                <a:gd name="connsiteX2" fmla="*/ 3968307 w 3976489"/>
                <a:gd name="connsiteY2" fmla="*/ 4238316 h 4238316"/>
                <a:gd name="connsiteX3" fmla="*/ 0 w 3976489"/>
                <a:gd name="connsiteY3" fmla="*/ 4238316 h 4238316"/>
                <a:gd name="connsiteX0" fmla="*/ 2473335 w 3976489"/>
                <a:gd name="connsiteY0" fmla="*/ 0 h 4035268"/>
                <a:gd name="connsiteX1" fmla="*/ 3976489 w 3976489"/>
                <a:gd name="connsiteY1" fmla="*/ 10635 h 4035268"/>
                <a:gd name="connsiteX2" fmla="*/ 3968307 w 3976489"/>
                <a:gd name="connsiteY2" fmla="*/ 4035268 h 4035268"/>
                <a:gd name="connsiteX3" fmla="*/ 0 w 3976489"/>
                <a:gd name="connsiteY3" fmla="*/ 4035268 h 4035268"/>
              </a:gdLst>
              <a:ahLst/>
              <a:cxnLst>
                <a:cxn ang="0">
                  <a:pos x="connsiteX0" y="connsiteY0"/>
                </a:cxn>
                <a:cxn ang="0">
                  <a:pos x="connsiteX1" y="connsiteY1"/>
                </a:cxn>
                <a:cxn ang="0">
                  <a:pos x="connsiteX2" y="connsiteY2"/>
                </a:cxn>
                <a:cxn ang="0">
                  <a:pos x="connsiteX3" y="connsiteY3"/>
                </a:cxn>
              </a:cxnLst>
              <a:rect l="l" t="t" r="r" b="b"/>
              <a:pathLst>
                <a:path w="3976489" h="4035268">
                  <a:moveTo>
                    <a:pt x="2473335" y="0"/>
                  </a:moveTo>
                  <a:lnTo>
                    <a:pt x="3976489" y="10635"/>
                  </a:lnTo>
                  <a:cubicBezTo>
                    <a:pt x="3973762" y="1342950"/>
                    <a:pt x="3971034" y="2702953"/>
                    <a:pt x="3968307" y="4035268"/>
                  </a:cubicBezTo>
                  <a:lnTo>
                    <a:pt x="0" y="4035268"/>
                  </a:lnTo>
                </a:path>
              </a:pathLst>
            </a:custGeom>
            <a:solidFill>
              <a:srgbClr val="999999">
                <a:alpha val="10000"/>
              </a:srgbClr>
            </a:solidFill>
            <a:ln w="9525" cap="flat">
              <a:noFill/>
              <a:prstDash val="solid"/>
              <a:miter/>
            </a:ln>
          </p:spPr>
          <p:txBody>
            <a:bodyPr rtlCol="0" anchor="ctr"/>
            <a:lstStyle/>
            <a:p>
              <a:endParaRPr lang="en-US" dirty="0"/>
            </a:p>
          </p:txBody>
        </p:sp>
      </p:grpSp>
      <p:sp>
        <p:nvSpPr>
          <p:cNvPr id="3" name="Picture Placeholder 2">
            <a:extLst>
              <a:ext uri="{FF2B5EF4-FFF2-40B4-BE49-F238E27FC236}">
                <a16:creationId xmlns:a16="http://schemas.microsoft.com/office/drawing/2014/main" id="{5B28073D-ED33-4D9D-9F2F-CE07362780DE}"/>
              </a:ext>
            </a:extLst>
          </p:cNvPr>
          <p:cNvSpPr>
            <a:spLocks noGrp="1"/>
          </p:cNvSpPr>
          <p:nvPr>
            <p:ph type="pic" idx="15" hasCustomPrompt="1"/>
          </p:nvPr>
        </p:nvSpPr>
        <p:spPr>
          <a:xfrm>
            <a:off x="6887874" y="1660298"/>
            <a:ext cx="4540883" cy="2588951"/>
          </a:xfrm>
          <a:prstGeom prst="rect">
            <a:avLst/>
          </a:prstGeom>
          <a:solidFill>
            <a:schemeClr val="bg1">
              <a:lumMod val="95000"/>
            </a:schemeClr>
          </a:solidFill>
        </p:spPr>
        <p:txBody>
          <a:bodyPr anchor="ctr"/>
          <a:lstStyle>
            <a:lvl1pPr marL="0" indent="0" algn="ctr">
              <a:buNone/>
              <a:defRPr sz="1200">
                <a:solidFill>
                  <a:schemeClr val="tx1">
                    <a:lumMod val="75000"/>
                    <a:lumOff val="25000"/>
                  </a:schemeClr>
                </a:solidFill>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a:t>
            </a:r>
            <a:endParaRPr lang="ko-KR" altLang="en-US" dirty="0"/>
          </a:p>
        </p:txBody>
      </p:sp>
      <p:sp>
        <p:nvSpPr>
          <p:cNvPr id="14" name="Text Placeholder 9">
            <a:extLst>
              <a:ext uri="{FF2B5EF4-FFF2-40B4-BE49-F238E27FC236}">
                <a16:creationId xmlns:a16="http://schemas.microsoft.com/office/drawing/2014/main" id="{9AD9A432-9135-4790-905D-CD48EAD64337}"/>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dirty="0"/>
              <a:t>BASIC LAYOUT</a:t>
            </a:r>
          </a:p>
        </p:txBody>
      </p:sp>
    </p:spTree>
    <p:extLst>
      <p:ext uri="{BB962C8B-B14F-4D97-AF65-F5344CB8AC3E}">
        <p14:creationId xmlns:p14="http://schemas.microsoft.com/office/powerpoint/2010/main" val="24452834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0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6486846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1_Contents slide layout">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253E471-D703-4C2B-8B8D-60C0F7BF5E9A}"/>
              </a:ext>
            </a:extLst>
          </p:cNvPr>
          <p:cNvSpPr/>
          <p:nvPr userDrawn="1"/>
        </p:nvSpPr>
        <p:spPr>
          <a:xfrm>
            <a:off x="3066222" y="3939481"/>
            <a:ext cx="4464000" cy="2124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ko-KR" altLang="en-US" sz="1800"/>
          </a:p>
        </p:txBody>
      </p:sp>
      <p:sp>
        <p:nvSpPr>
          <p:cNvPr id="3" name="그림 개체 틀 2">
            <a:extLst>
              <a:ext uri="{FF2B5EF4-FFF2-40B4-BE49-F238E27FC236}">
                <a16:creationId xmlns:a16="http://schemas.microsoft.com/office/drawing/2014/main" id="{AE039EAB-B78B-4912-A49E-7799571567D6}"/>
              </a:ext>
            </a:extLst>
          </p:cNvPr>
          <p:cNvSpPr>
            <a:spLocks noGrp="1"/>
          </p:cNvSpPr>
          <p:nvPr>
            <p:ph type="pic" sz="quarter" idx="13" hasCustomPrompt="1"/>
          </p:nvPr>
        </p:nvSpPr>
        <p:spPr>
          <a:xfrm flipH="1">
            <a:off x="7145771" y="3930935"/>
            <a:ext cx="4320000" cy="2124000"/>
          </a:xfrm>
          <a:custGeom>
            <a:avLst/>
            <a:gdLst>
              <a:gd name="connsiteX0" fmla="*/ 0 w 3474149"/>
              <a:gd name="connsiteY0" fmla="*/ 0 h 1385171"/>
              <a:gd name="connsiteX1" fmla="*/ 3474149 w 3474149"/>
              <a:gd name="connsiteY1" fmla="*/ 0 h 1385171"/>
              <a:gd name="connsiteX2" fmla="*/ 3474149 w 3474149"/>
              <a:gd name="connsiteY2" fmla="*/ 1385171 h 1385171"/>
              <a:gd name="connsiteX3" fmla="*/ 0 w 3474149"/>
              <a:gd name="connsiteY3" fmla="*/ 1385171 h 1385171"/>
              <a:gd name="connsiteX4" fmla="*/ 0 w 3474149"/>
              <a:gd name="connsiteY4" fmla="*/ 0 h 1385171"/>
              <a:gd name="connsiteX0" fmla="*/ 0 w 3474149"/>
              <a:gd name="connsiteY0" fmla="*/ 0 h 1385171"/>
              <a:gd name="connsiteX1" fmla="*/ 3474149 w 3474149"/>
              <a:gd name="connsiteY1" fmla="*/ 0 h 1385171"/>
              <a:gd name="connsiteX2" fmla="*/ 3474149 w 3474149"/>
              <a:gd name="connsiteY2" fmla="*/ 1385171 h 1385171"/>
              <a:gd name="connsiteX3" fmla="*/ 0 w 3474149"/>
              <a:gd name="connsiteY3" fmla="*/ 1385171 h 1385171"/>
              <a:gd name="connsiteX4" fmla="*/ 0 w 3474149"/>
              <a:gd name="connsiteY4" fmla="*/ 0 h 1385171"/>
              <a:gd name="connsiteX0" fmla="*/ 0 w 3474149"/>
              <a:gd name="connsiteY0" fmla="*/ 0 h 1385171"/>
              <a:gd name="connsiteX1" fmla="*/ 3474149 w 3474149"/>
              <a:gd name="connsiteY1" fmla="*/ 0 h 1385171"/>
              <a:gd name="connsiteX2" fmla="*/ 3474149 w 3474149"/>
              <a:gd name="connsiteY2" fmla="*/ 1385171 h 1385171"/>
              <a:gd name="connsiteX3" fmla="*/ 0 w 3474149"/>
              <a:gd name="connsiteY3" fmla="*/ 1385171 h 1385171"/>
              <a:gd name="connsiteX4" fmla="*/ 0 w 3474149"/>
              <a:gd name="connsiteY4" fmla="*/ 0 h 1385171"/>
              <a:gd name="connsiteX0" fmla="*/ 0 w 3475063"/>
              <a:gd name="connsiteY0" fmla="*/ 0 h 1385171"/>
              <a:gd name="connsiteX1" fmla="*/ 3474149 w 3475063"/>
              <a:gd name="connsiteY1" fmla="*/ 0 h 1385171"/>
              <a:gd name="connsiteX2" fmla="*/ 3475063 w 3475063"/>
              <a:gd name="connsiteY2" fmla="*/ 422426 h 1385171"/>
              <a:gd name="connsiteX3" fmla="*/ 3474149 w 3475063"/>
              <a:gd name="connsiteY3" fmla="*/ 1385171 h 1385171"/>
              <a:gd name="connsiteX4" fmla="*/ 0 w 3475063"/>
              <a:gd name="connsiteY4" fmla="*/ 1385171 h 1385171"/>
              <a:gd name="connsiteX5" fmla="*/ 0 w 3475063"/>
              <a:gd name="connsiteY5" fmla="*/ 0 h 1385171"/>
              <a:gd name="connsiteX0" fmla="*/ 0 w 3728608"/>
              <a:gd name="connsiteY0" fmla="*/ 0 h 1385171"/>
              <a:gd name="connsiteX1" fmla="*/ 3474149 w 3728608"/>
              <a:gd name="connsiteY1" fmla="*/ 0 h 1385171"/>
              <a:gd name="connsiteX2" fmla="*/ 3475063 w 3728608"/>
              <a:gd name="connsiteY2" fmla="*/ 422426 h 1385171"/>
              <a:gd name="connsiteX3" fmla="*/ 3465538 w 3728608"/>
              <a:gd name="connsiteY3" fmla="*/ 822476 h 1385171"/>
              <a:gd name="connsiteX4" fmla="*/ 3474149 w 3728608"/>
              <a:gd name="connsiteY4" fmla="*/ 1385171 h 1385171"/>
              <a:gd name="connsiteX5" fmla="*/ 0 w 3728608"/>
              <a:gd name="connsiteY5" fmla="*/ 1385171 h 1385171"/>
              <a:gd name="connsiteX6" fmla="*/ 0 w 3728608"/>
              <a:gd name="connsiteY6" fmla="*/ 0 h 1385171"/>
              <a:gd name="connsiteX0" fmla="*/ 0 w 3475615"/>
              <a:gd name="connsiteY0" fmla="*/ 0 h 1385171"/>
              <a:gd name="connsiteX1" fmla="*/ 3474149 w 3475615"/>
              <a:gd name="connsiteY1" fmla="*/ 0 h 1385171"/>
              <a:gd name="connsiteX2" fmla="*/ 3475063 w 3475615"/>
              <a:gd name="connsiteY2" fmla="*/ 422426 h 1385171"/>
              <a:gd name="connsiteX3" fmla="*/ 3465538 w 3475615"/>
              <a:gd name="connsiteY3" fmla="*/ 822476 h 1385171"/>
              <a:gd name="connsiteX4" fmla="*/ 3474149 w 3475615"/>
              <a:gd name="connsiteY4" fmla="*/ 1385171 h 1385171"/>
              <a:gd name="connsiteX5" fmla="*/ 0 w 3475615"/>
              <a:gd name="connsiteY5" fmla="*/ 1385171 h 1385171"/>
              <a:gd name="connsiteX6" fmla="*/ 0 w 3475615"/>
              <a:gd name="connsiteY6" fmla="*/ 0 h 1385171"/>
              <a:gd name="connsiteX0" fmla="*/ 0 w 3475739"/>
              <a:gd name="connsiteY0" fmla="*/ 0 h 1385171"/>
              <a:gd name="connsiteX1" fmla="*/ 3474149 w 3475739"/>
              <a:gd name="connsiteY1" fmla="*/ 0 h 1385171"/>
              <a:gd name="connsiteX2" fmla="*/ 3475063 w 3475739"/>
              <a:gd name="connsiteY2" fmla="*/ 422426 h 1385171"/>
              <a:gd name="connsiteX3" fmla="*/ 3456013 w 3475739"/>
              <a:gd name="connsiteY3" fmla="*/ 698651 h 1385171"/>
              <a:gd name="connsiteX4" fmla="*/ 3465538 w 3475739"/>
              <a:gd name="connsiteY4" fmla="*/ 822476 h 1385171"/>
              <a:gd name="connsiteX5" fmla="*/ 3474149 w 3475739"/>
              <a:gd name="connsiteY5" fmla="*/ 1385171 h 1385171"/>
              <a:gd name="connsiteX6" fmla="*/ 0 w 3475739"/>
              <a:gd name="connsiteY6" fmla="*/ 1385171 h 1385171"/>
              <a:gd name="connsiteX7" fmla="*/ 0 w 3475739"/>
              <a:gd name="connsiteY7" fmla="*/ 0 h 1385171"/>
              <a:gd name="connsiteX0" fmla="*/ 0 w 3684621"/>
              <a:gd name="connsiteY0" fmla="*/ 0 h 1385171"/>
              <a:gd name="connsiteX1" fmla="*/ 3474149 w 3684621"/>
              <a:gd name="connsiteY1" fmla="*/ 0 h 1385171"/>
              <a:gd name="connsiteX2" fmla="*/ 3475063 w 3684621"/>
              <a:gd name="connsiteY2" fmla="*/ 422426 h 1385171"/>
              <a:gd name="connsiteX3" fmla="*/ 3684613 w 3684621"/>
              <a:gd name="connsiteY3" fmla="*/ 717701 h 1385171"/>
              <a:gd name="connsiteX4" fmla="*/ 3465538 w 3684621"/>
              <a:gd name="connsiteY4" fmla="*/ 822476 h 1385171"/>
              <a:gd name="connsiteX5" fmla="*/ 3474149 w 3684621"/>
              <a:gd name="connsiteY5" fmla="*/ 1385171 h 1385171"/>
              <a:gd name="connsiteX6" fmla="*/ 0 w 3684621"/>
              <a:gd name="connsiteY6" fmla="*/ 1385171 h 1385171"/>
              <a:gd name="connsiteX7" fmla="*/ 0 w 3684621"/>
              <a:gd name="connsiteY7" fmla="*/ 0 h 1385171"/>
              <a:gd name="connsiteX0" fmla="*/ 0 w 3684621"/>
              <a:gd name="connsiteY0" fmla="*/ 0 h 1385171"/>
              <a:gd name="connsiteX1" fmla="*/ 3474149 w 3684621"/>
              <a:gd name="connsiteY1" fmla="*/ 0 h 1385171"/>
              <a:gd name="connsiteX2" fmla="*/ 3475063 w 3684621"/>
              <a:gd name="connsiteY2" fmla="*/ 422426 h 1385171"/>
              <a:gd name="connsiteX3" fmla="*/ 3684613 w 3684621"/>
              <a:gd name="connsiteY3" fmla="*/ 717701 h 1385171"/>
              <a:gd name="connsiteX4" fmla="*/ 3484588 w 3684621"/>
              <a:gd name="connsiteY4" fmla="*/ 946301 h 1385171"/>
              <a:gd name="connsiteX5" fmla="*/ 3474149 w 3684621"/>
              <a:gd name="connsiteY5" fmla="*/ 1385171 h 1385171"/>
              <a:gd name="connsiteX6" fmla="*/ 0 w 3684621"/>
              <a:gd name="connsiteY6" fmla="*/ 1385171 h 1385171"/>
              <a:gd name="connsiteX7" fmla="*/ 0 w 3684621"/>
              <a:gd name="connsiteY7" fmla="*/ 0 h 1385171"/>
              <a:gd name="connsiteX0" fmla="*/ 0 w 3694146"/>
              <a:gd name="connsiteY0" fmla="*/ 0 h 1385171"/>
              <a:gd name="connsiteX1" fmla="*/ 3474149 w 3694146"/>
              <a:gd name="connsiteY1" fmla="*/ 0 h 1385171"/>
              <a:gd name="connsiteX2" fmla="*/ 3475063 w 3694146"/>
              <a:gd name="connsiteY2" fmla="*/ 422426 h 1385171"/>
              <a:gd name="connsiteX3" fmla="*/ 3694138 w 3694146"/>
              <a:gd name="connsiteY3" fmla="*/ 679601 h 1385171"/>
              <a:gd name="connsiteX4" fmla="*/ 3484588 w 3694146"/>
              <a:gd name="connsiteY4" fmla="*/ 946301 h 1385171"/>
              <a:gd name="connsiteX5" fmla="*/ 3474149 w 3694146"/>
              <a:gd name="connsiteY5" fmla="*/ 1385171 h 1385171"/>
              <a:gd name="connsiteX6" fmla="*/ 0 w 3694146"/>
              <a:gd name="connsiteY6" fmla="*/ 1385171 h 1385171"/>
              <a:gd name="connsiteX7" fmla="*/ 0 w 3694146"/>
              <a:gd name="connsiteY7" fmla="*/ 0 h 1385171"/>
              <a:gd name="connsiteX0" fmla="*/ 0 w 3694138"/>
              <a:gd name="connsiteY0" fmla="*/ 0 h 1385171"/>
              <a:gd name="connsiteX1" fmla="*/ 3474149 w 3694138"/>
              <a:gd name="connsiteY1" fmla="*/ 0 h 1385171"/>
              <a:gd name="connsiteX2" fmla="*/ 3475063 w 3694138"/>
              <a:gd name="connsiteY2" fmla="*/ 422426 h 1385171"/>
              <a:gd name="connsiteX3" fmla="*/ 3694138 w 3694138"/>
              <a:gd name="connsiteY3" fmla="*/ 679601 h 1385171"/>
              <a:gd name="connsiteX4" fmla="*/ 3484588 w 3694138"/>
              <a:gd name="connsiteY4" fmla="*/ 946301 h 1385171"/>
              <a:gd name="connsiteX5" fmla="*/ 3474149 w 3694138"/>
              <a:gd name="connsiteY5" fmla="*/ 1385171 h 1385171"/>
              <a:gd name="connsiteX6" fmla="*/ 0 w 3694138"/>
              <a:gd name="connsiteY6" fmla="*/ 1385171 h 1385171"/>
              <a:gd name="connsiteX7" fmla="*/ 0 w 3694138"/>
              <a:gd name="connsiteY7" fmla="*/ 0 h 1385171"/>
              <a:gd name="connsiteX0" fmla="*/ 0 w 3694138"/>
              <a:gd name="connsiteY0" fmla="*/ 0 h 1385171"/>
              <a:gd name="connsiteX1" fmla="*/ 3474149 w 3694138"/>
              <a:gd name="connsiteY1" fmla="*/ 0 h 1385171"/>
              <a:gd name="connsiteX2" fmla="*/ 3475063 w 3694138"/>
              <a:gd name="connsiteY2" fmla="*/ 422426 h 1385171"/>
              <a:gd name="connsiteX3" fmla="*/ 3694138 w 3694138"/>
              <a:gd name="connsiteY3" fmla="*/ 679601 h 1385171"/>
              <a:gd name="connsiteX4" fmla="*/ 3484588 w 3694138"/>
              <a:gd name="connsiteY4" fmla="*/ 946301 h 1385171"/>
              <a:gd name="connsiteX5" fmla="*/ 3474149 w 3694138"/>
              <a:gd name="connsiteY5" fmla="*/ 1385171 h 1385171"/>
              <a:gd name="connsiteX6" fmla="*/ 0 w 3694138"/>
              <a:gd name="connsiteY6" fmla="*/ 1385171 h 1385171"/>
              <a:gd name="connsiteX7" fmla="*/ 0 w 3694138"/>
              <a:gd name="connsiteY7" fmla="*/ 0 h 1385171"/>
              <a:gd name="connsiteX0" fmla="*/ 0 w 3694138"/>
              <a:gd name="connsiteY0" fmla="*/ 0 h 1385171"/>
              <a:gd name="connsiteX1" fmla="*/ 3474149 w 3694138"/>
              <a:gd name="connsiteY1" fmla="*/ 0 h 1385171"/>
              <a:gd name="connsiteX2" fmla="*/ 3484116 w 3694138"/>
              <a:gd name="connsiteY2" fmla="*/ 472220 h 1385171"/>
              <a:gd name="connsiteX3" fmla="*/ 3694138 w 3694138"/>
              <a:gd name="connsiteY3" fmla="*/ 679601 h 1385171"/>
              <a:gd name="connsiteX4" fmla="*/ 3484588 w 3694138"/>
              <a:gd name="connsiteY4" fmla="*/ 946301 h 1385171"/>
              <a:gd name="connsiteX5" fmla="*/ 3474149 w 3694138"/>
              <a:gd name="connsiteY5" fmla="*/ 1385171 h 1385171"/>
              <a:gd name="connsiteX6" fmla="*/ 0 w 3694138"/>
              <a:gd name="connsiteY6" fmla="*/ 1385171 h 1385171"/>
              <a:gd name="connsiteX7" fmla="*/ 0 w 3694138"/>
              <a:gd name="connsiteY7" fmla="*/ 0 h 1385171"/>
              <a:gd name="connsiteX0" fmla="*/ 0 w 3694138"/>
              <a:gd name="connsiteY0" fmla="*/ 0 h 1385171"/>
              <a:gd name="connsiteX1" fmla="*/ 3474149 w 3694138"/>
              <a:gd name="connsiteY1" fmla="*/ 0 h 1385171"/>
              <a:gd name="connsiteX2" fmla="*/ 3484116 w 3694138"/>
              <a:gd name="connsiteY2" fmla="*/ 558228 h 1385171"/>
              <a:gd name="connsiteX3" fmla="*/ 3694138 w 3694138"/>
              <a:gd name="connsiteY3" fmla="*/ 679601 h 1385171"/>
              <a:gd name="connsiteX4" fmla="*/ 3484588 w 3694138"/>
              <a:gd name="connsiteY4" fmla="*/ 946301 h 1385171"/>
              <a:gd name="connsiteX5" fmla="*/ 3474149 w 3694138"/>
              <a:gd name="connsiteY5" fmla="*/ 1385171 h 1385171"/>
              <a:gd name="connsiteX6" fmla="*/ 0 w 3694138"/>
              <a:gd name="connsiteY6" fmla="*/ 1385171 h 1385171"/>
              <a:gd name="connsiteX7" fmla="*/ 0 w 3694138"/>
              <a:gd name="connsiteY7" fmla="*/ 0 h 1385171"/>
              <a:gd name="connsiteX0" fmla="*/ 0 w 3694138"/>
              <a:gd name="connsiteY0" fmla="*/ 0 h 1385171"/>
              <a:gd name="connsiteX1" fmla="*/ 3474149 w 3694138"/>
              <a:gd name="connsiteY1" fmla="*/ 0 h 1385171"/>
              <a:gd name="connsiteX2" fmla="*/ 3484116 w 3694138"/>
              <a:gd name="connsiteY2" fmla="*/ 558228 h 1385171"/>
              <a:gd name="connsiteX3" fmla="*/ 3694138 w 3694138"/>
              <a:gd name="connsiteY3" fmla="*/ 679601 h 1385171"/>
              <a:gd name="connsiteX4" fmla="*/ 3484588 w 3694138"/>
              <a:gd name="connsiteY4" fmla="*/ 946301 h 1385171"/>
              <a:gd name="connsiteX5" fmla="*/ 3474149 w 3694138"/>
              <a:gd name="connsiteY5" fmla="*/ 1385171 h 1385171"/>
              <a:gd name="connsiteX6" fmla="*/ 0 w 3694138"/>
              <a:gd name="connsiteY6" fmla="*/ 1385171 h 1385171"/>
              <a:gd name="connsiteX7" fmla="*/ 0 w 3694138"/>
              <a:gd name="connsiteY7" fmla="*/ 0 h 1385171"/>
              <a:gd name="connsiteX0" fmla="*/ 0 w 3694138"/>
              <a:gd name="connsiteY0" fmla="*/ 0 h 1385171"/>
              <a:gd name="connsiteX1" fmla="*/ 3474149 w 3694138"/>
              <a:gd name="connsiteY1" fmla="*/ 0 h 1385171"/>
              <a:gd name="connsiteX2" fmla="*/ 3484116 w 3694138"/>
              <a:gd name="connsiteY2" fmla="*/ 558228 h 1385171"/>
              <a:gd name="connsiteX3" fmla="*/ 3694138 w 3694138"/>
              <a:gd name="connsiteY3" fmla="*/ 679601 h 1385171"/>
              <a:gd name="connsiteX4" fmla="*/ 3484588 w 3694138"/>
              <a:gd name="connsiteY4" fmla="*/ 946301 h 1385171"/>
              <a:gd name="connsiteX5" fmla="*/ 3474149 w 3694138"/>
              <a:gd name="connsiteY5" fmla="*/ 1385171 h 1385171"/>
              <a:gd name="connsiteX6" fmla="*/ 0 w 3694138"/>
              <a:gd name="connsiteY6" fmla="*/ 1385171 h 1385171"/>
              <a:gd name="connsiteX7" fmla="*/ 0 w 3694138"/>
              <a:gd name="connsiteY7" fmla="*/ 0 h 1385171"/>
              <a:gd name="connsiteX0" fmla="*/ 0 w 3694138"/>
              <a:gd name="connsiteY0" fmla="*/ 0 h 1385171"/>
              <a:gd name="connsiteX1" fmla="*/ 3474149 w 3694138"/>
              <a:gd name="connsiteY1" fmla="*/ 0 h 1385171"/>
              <a:gd name="connsiteX2" fmla="*/ 3484116 w 3694138"/>
              <a:gd name="connsiteY2" fmla="*/ 558228 h 1385171"/>
              <a:gd name="connsiteX3" fmla="*/ 3694138 w 3694138"/>
              <a:gd name="connsiteY3" fmla="*/ 679601 h 1385171"/>
              <a:gd name="connsiteX4" fmla="*/ 3484588 w 3694138"/>
              <a:gd name="connsiteY4" fmla="*/ 946301 h 1385171"/>
              <a:gd name="connsiteX5" fmla="*/ 3474149 w 3694138"/>
              <a:gd name="connsiteY5" fmla="*/ 1385171 h 1385171"/>
              <a:gd name="connsiteX6" fmla="*/ 0 w 3694138"/>
              <a:gd name="connsiteY6" fmla="*/ 1385171 h 1385171"/>
              <a:gd name="connsiteX7" fmla="*/ 0 w 3694138"/>
              <a:gd name="connsiteY7" fmla="*/ 0 h 1385171"/>
              <a:gd name="connsiteX0" fmla="*/ 0 w 3694138"/>
              <a:gd name="connsiteY0" fmla="*/ 0 h 1385171"/>
              <a:gd name="connsiteX1" fmla="*/ 3474149 w 3694138"/>
              <a:gd name="connsiteY1" fmla="*/ 0 h 1385171"/>
              <a:gd name="connsiteX2" fmla="*/ 3484116 w 3694138"/>
              <a:gd name="connsiteY2" fmla="*/ 558228 h 1385171"/>
              <a:gd name="connsiteX3" fmla="*/ 3694138 w 3694138"/>
              <a:gd name="connsiteY3" fmla="*/ 679601 h 1385171"/>
              <a:gd name="connsiteX4" fmla="*/ 3484588 w 3694138"/>
              <a:gd name="connsiteY4" fmla="*/ 946301 h 1385171"/>
              <a:gd name="connsiteX5" fmla="*/ 3474149 w 3694138"/>
              <a:gd name="connsiteY5" fmla="*/ 1385171 h 1385171"/>
              <a:gd name="connsiteX6" fmla="*/ 0 w 3694138"/>
              <a:gd name="connsiteY6" fmla="*/ 1385171 h 1385171"/>
              <a:gd name="connsiteX7" fmla="*/ 0 w 3694138"/>
              <a:gd name="connsiteY7" fmla="*/ 0 h 1385171"/>
              <a:gd name="connsiteX0" fmla="*/ 0 w 3694138"/>
              <a:gd name="connsiteY0" fmla="*/ 0 h 1385171"/>
              <a:gd name="connsiteX1" fmla="*/ 3474149 w 3694138"/>
              <a:gd name="connsiteY1" fmla="*/ 0 h 1385171"/>
              <a:gd name="connsiteX2" fmla="*/ 3484116 w 3694138"/>
              <a:gd name="connsiteY2" fmla="*/ 558228 h 1385171"/>
              <a:gd name="connsiteX3" fmla="*/ 3694138 w 3694138"/>
              <a:gd name="connsiteY3" fmla="*/ 679601 h 1385171"/>
              <a:gd name="connsiteX4" fmla="*/ 3484588 w 3694138"/>
              <a:gd name="connsiteY4" fmla="*/ 946301 h 1385171"/>
              <a:gd name="connsiteX5" fmla="*/ 3474149 w 3694138"/>
              <a:gd name="connsiteY5" fmla="*/ 1385171 h 1385171"/>
              <a:gd name="connsiteX6" fmla="*/ 0 w 3694138"/>
              <a:gd name="connsiteY6" fmla="*/ 1385171 h 1385171"/>
              <a:gd name="connsiteX7" fmla="*/ 0 w 3694138"/>
              <a:gd name="connsiteY7" fmla="*/ 0 h 1385171"/>
              <a:gd name="connsiteX0" fmla="*/ 0 w 3694138"/>
              <a:gd name="connsiteY0" fmla="*/ 0 h 1385171"/>
              <a:gd name="connsiteX1" fmla="*/ 3474149 w 3694138"/>
              <a:gd name="connsiteY1" fmla="*/ 0 h 1385171"/>
              <a:gd name="connsiteX2" fmla="*/ 3484116 w 3694138"/>
              <a:gd name="connsiteY2" fmla="*/ 558228 h 1385171"/>
              <a:gd name="connsiteX3" fmla="*/ 3694138 w 3694138"/>
              <a:gd name="connsiteY3" fmla="*/ 679601 h 1385171"/>
              <a:gd name="connsiteX4" fmla="*/ 3484588 w 3694138"/>
              <a:gd name="connsiteY4" fmla="*/ 833132 h 1385171"/>
              <a:gd name="connsiteX5" fmla="*/ 3474149 w 3694138"/>
              <a:gd name="connsiteY5" fmla="*/ 1385171 h 1385171"/>
              <a:gd name="connsiteX6" fmla="*/ 0 w 3694138"/>
              <a:gd name="connsiteY6" fmla="*/ 1385171 h 1385171"/>
              <a:gd name="connsiteX7" fmla="*/ 0 w 3694138"/>
              <a:gd name="connsiteY7" fmla="*/ 0 h 1385171"/>
              <a:gd name="connsiteX0" fmla="*/ 0 w 3694138"/>
              <a:gd name="connsiteY0" fmla="*/ 0 h 1385171"/>
              <a:gd name="connsiteX1" fmla="*/ 3474149 w 3694138"/>
              <a:gd name="connsiteY1" fmla="*/ 0 h 1385171"/>
              <a:gd name="connsiteX2" fmla="*/ 3484116 w 3694138"/>
              <a:gd name="connsiteY2" fmla="*/ 558228 h 1385171"/>
              <a:gd name="connsiteX3" fmla="*/ 3694138 w 3694138"/>
              <a:gd name="connsiteY3" fmla="*/ 679601 h 1385171"/>
              <a:gd name="connsiteX4" fmla="*/ 3484588 w 3694138"/>
              <a:gd name="connsiteY4" fmla="*/ 833132 h 1385171"/>
              <a:gd name="connsiteX5" fmla="*/ 3474149 w 3694138"/>
              <a:gd name="connsiteY5" fmla="*/ 1385171 h 1385171"/>
              <a:gd name="connsiteX6" fmla="*/ 0 w 3694138"/>
              <a:gd name="connsiteY6" fmla="*/ 1385171 h 1385171"/>
              <a:gd name="connsiteX7" fmla="*/ 0 w 3694138"/>
              <a:gd name="connsiteY7" fmla="*/ 0 h 1385171"/>
              <a:gd name="connsiteX0" fmla="*/ 0 w 3694138"/>
              <a:gd name="connsiteY0" fmla="*/ 0 h 1385171"/>
              <a:gd name="connsiteX1" fmla="*/ 3474149 w 3694138"/>
              <a:gd name="connsiteY1" fmla="*/ 0 h 1385171"/>
              <a:gd name="connsiteX2" fmla="*/ 3484116 w 3694138"/>
              <a:gd name="connsiteY2" fmla="*/ 558228 h 1385171"/>
              <a:gd name="connsiteX3" fmla="*/ 3694138 w 3694138"/>
              <a:gd name="connsiteY3" fmla="*/ 679601 h 1385171"/>
              <a:gd name="connsiteX4" fmla="*/ 3484588 w 3694138"/>
              <a:gd name="connsiteY4" fmla="*/ 833132 h 1385171"/>
              <a:gd name="connsiteX5" fmla="*/ 3474149 w 3694138"/>
              <a:gd name="connsiteY5" fmla="*/ 1385171 h 1385171"/>
              <a:gd name="connsiteX6" fmla="*/ 0 w 3694138"/>
              <a:gd name="connsiteY6" fmla="*/ 1385171 h 1385171"/>
              <a:gd name="connsiteX7" fmla="*/ 0 w 3694138"/>
              <a:gd name="connsiteY7" fmla="*/ 0 h 1385171"/>
              <a:gd name="connsiteX0" fmla="*/ 0 w 3703192"/>
              <a:gd name="connsiteY0" fmla="*/ 0 h 1385171"/>
              <a:gd name="connsiteX1" fmla="*/ 3474149 w 3703192"/>
              <a:gd name="connsiteY1" fmla="*/ 0 h 1385171"/>
              <a:gd name="connsiteX2" fmla="*/ 3484116 w 3703192"/>
              <a:gd name="connsiteY2" fmla="*/ 558228 h 1385171"/>
              <a:gd name="connsiteX3" fmla="*/ 3703192 w 3703192"/>
              <a:gd name="connsiteY3" fmla="*/ 684128 h 1385171"/>
              <a:gd name="connsiteX4" fmla="*/ 3484588 w 3703192"/>
              <a:gd name="connsiteY4" fmla="*/ 833132 h 1385171"/>
              <a:gd name="connsiteX5" fmla="*/ 3474149 w 3703192"/>
              <a:gd name="connsiteY5" fmla="*/ 1385171 h 1385171"/>
              <a:gd name="connsiteX6" fmla="*/ 0 w 3703192"/>
              <a:gd name="connsiteY6" fmla="*/ 1385171 h 1385171"/>
              <a:gd name="connsiteX7" fmla="*/ 0 w 3703192"/>
              <a:gd name="connsiteY7" fmla="*/ 0 h 1385171"/>
              <a:gd name="connsiteX0" fmla="*/ 0 w 3529685"/>
              <a:gd name="connsiteY0" fmla="*/ 0 h 1385171"/>
              <a:gd name="connsiteX1" fmla="*/ 3474149 w 3529685"/>
              <a:gd name="connsiteY1" fmla="*/ 0 h 1385171"/>
              <a:gd name="connsiteX2" fmla="*/ 3484116 w 3529685"/>
              <a:gd name="connsiteY2" fmla="*/ 558228 h 1385171"/>
              <a:gd name="connsiteX3" fmla="*/ 3244740 w 3529685"/>
              <a:gd name="connsiteY3" fmla="*/ 690668 h 1385171"/>
              <a:gd name="connsiteX4" fmla="*/ 3484588 w 3529685"/>
              <a:gd name="connsiteY4" fmla="*/ 833132 h 1385171"/>
              <a:gd name="connsiteX5" fmla="*/ 3474149 w 3529685"/>
              <a:gd name="connsiteY5" fmla="*/ 1385171 h 1385171"/>
              <a:gd name="connsiteX6" fmla="*/ 0 w 3529685"/>
              <a:gd name="connsiteY6" fmla="*/ 1385171 h 1385171"/>
              <a:gd name="connsiteX7" fmla="*/ 0 w 3529685"/>
              <a:gd name="connsiteY7" fmla="*/ 0 h 1385171"/>
              <a:gd name="connsiteX0" fmla="*/ 0 w 3529685"/>
              <a:gd name="connsiteY0" fmla="*/ 0 h 1385171"/>
              <a:gd name="connsiteX1" fmla="*/ 3474149 w 3529685"/>
              <a:gd name="connsiteY1" fmla="*/ 0 h 1385171"/>
              <a:gd name="connsiteX2" fmla="*/ 3484116 w 3529685"/>
              <a:gd name="connsiteY2" fmla="*/ 558228 h 1385171"/>
              <a:gd name="connsiteX3" fmla="*/ 3244740 w 3529685"/>
              <a:gd name="connsiteY3" fmla="*/ 690668 h 1385171"/>
              <a:gd name="connsiteX4" fmla="*/ 3484588 w 3529685"/>
              <a:gd name="connsiteY4" fmla="*/ 833132 h 1385171"/>
              <a:gd name="connsiteX5" fmla="*/ 3474149 w 3529685"/>
              <a:gd name="connsiteY5" fmla="*/ 1385171 h 1385171"/>
              <a:gd name="connsiteX6" fmla="*/ 0 w 3529685"/>
              <a:gd name="connsiteY6" fmla="*/ 1385171 h 1385171"/>
              <a:gd name="connsiteX7" fmla="*/ 0 w 3529685"/>
              <a:gd name="connsiteY7" fmla="*/ 0 h 1385171"/>
              <a:gd name="connsiteX0" fmla="*/ 0 w 3484809"/>
              <a:gd name="connsiteY0" fmla="*/ 0 h 1385171"/>
              <a:gd name="connsiteX1" fmla="*/ 3474149 w 3484809"/>
              <a:gd name="connsiteY1" fmla="*/ 0 h 1385171"/>
              <a:gd name="connsiteX2" fmla="*/ 3484116 w 3484809"/>
              <a:gd name="connsiteY2" fmla="*/ 558228 h 1385171"/>
              <a:gd name="connsiteX3" fmla="*/ 3244740 w 3484809"/>
              <a:gd name="connsiteY3" fmla="*/ 690668 h 1385171"/>
              <a:gd name="connsiteX4" fmla="*/ 3484588 w 3484809"/>
              <a:gd name="connsiteY4" fmla="*/ 833132 h 1385171"/>
              <a:gd name="connsiteX5" fmla="*/ 3474149 w 3484809"/>
              <a:gd name="connsiteY5" fmla="*/ 1385171 h 1385171"/>
              <a:gd name="connsiteX6" fmla="*/ 0 w 3484809"/>
              <a:gd name="connsiteY6" fmla="*/ 1385171 h 1385171"/>
              <a:gd name="connsiteX7" fmla="*/ 0 w 3484809"/>
              <a:gd name="connsiteY7" fmla="*/ 0 h 1385171"/>
              <a:gd name="connsiteX0" fmla="*/ 0 w 3484809"/>
              <a:gd name="connsiteY0" fmla="*/ 0 h 1385171"/>
              <a:gd name="connsiteX1" fmla="*/ 3474149 w 3484809"/>
              <a:gd name="connsiteY1" fmla="*/ 0 h 1385171"/>
              <a:gd name="connsiteX2" fmla="*/ 3484116 w 3484809"/>
              <a:gd name="connsiteY2" fmla="*/ 558228 h 1385171"/>
              <a:gd name="connsiteX3" fmla="*/ 3244740 w 3484809"/>
              <a:gd name="connsiteY3" fmla="*/ 690668 h 1385171"/>
              <a:gd name="connsiteX4" fmla="*/ 3484588 w 3484809"/>
              <a:gd name="connsiteY4" fmla="*/ 833132 h 1385171"/>
              <a:gd name="connsiteX5" fmla="*/ 3474149 w 3484809"/>
              <a:gd name="connsiteY5" fmla="*/ 1385171 h 1385171"/>
              <a:gd name="connsiteX6" fmla="*/ 0 w 3484809"/>
              <a:gd name="connsiteY6" fmla="*/ 1385171 h 1385171"/>
              <a:gd name="connsiteX7" fmla="*/ 0 w 3484809"/>
              <a:gd name="connsiteY7" fmla="*/ 0 h 1385171"/>
              <a:gd name="connsiteX0" fmla="*/ 0 w 3484809"/>
              <a:gd name="connsiteY0" fmla="*/ 0 h 1385171"/>
              <a:gd name="connsiteX1" fmla="*/ 3474149 w 3484809"/>
              <a:gd name="connsiteY1" fmla="*/ 0 h 1385171"/>
              <a:gd name="connsiteX2" fmla="*/ 3484116 w 3484809"/>
              <a:gd name="connsiteY2" fmla="*/ 558228 h 1385171"/>
              <a:gd name="connsiteX3" fmla="*/ 3244740 w 3484809"/>
              <a:gd name="connsiteY3" fmla="*/ 690668 h 1385171"/>
              <a:gd name="connsiteX4" fmla="*/ 3484588 w 3484809"/>
              <a:gd name="connsiteY4" fmla="*/ 833132 h 1385171"/>
              <a:gd name="connsiteX5" fmla="*/ 3474149 w 3484809"/>
              <a:gd name="connsiteY5" fmla="*/ 1385171 h 1385171"/>
              <a:gd name="connsiteX6" fmla="*/ 0 w 3484809"/>
              <a:gd name="connsiteY6" fmla="*/ 1385171 h 1385171"/>
              <a:gd name="connsiteX7" fmla="*/ 0 w 3484809"/>
              <a:gd name="connsiteY7" fmla="*/ 0 h 1385171"/>
              <a:gd name="connsiteX0" fmla="*/ 0 w 3484116"/>
              <a:gd name="connsiteY0" fmla="*/ 0 h 1385171"/>
              <a:gd name="connsiteX1" fmla="*/ 3474149 w 3484116"/>
              <a:gd name="connsiteY1" fmla="*/ 0 h 1385171"/>
              <a:gd name="connsiteX2" fmla="*/ 3484116 w 3484116"/>
              <a:gd name="connsiteY2" fmla="*/ 558228 h 1385171"/>
              <a:gd name="connsiteX3" fmla="*/ 3244740 w 3484116"/>
              <a:gd name="connsiteY3" fmla="*/ 690668 h 1385171"/>
              <a:gd name="connsiteX4" fmla="*/ 3476995 w 3484116"/>
              <a:gd name="connsiteY4" fmla="*/ 833132 h 1385171"/>
              <a:gd name="connsiteX5" fmla="*/ 3474149 w 3484116"/>
              <a:gd name="connsiteY5" fmla="*/ 1385171 h 1385171"/>
              <a:gd name="connsiteX6" fmla="*/ 0 w 3484116"/>
              <a:gd name="connsiteY6" fmla="*/ 1385171 h 1385171"/>
              <a:gd name="connsiteX7" fmla="*/ 0 w 3484116"/>
              <a:gd name="connsiteY7" fmla="*/ 0 h 1385171"/>
              <a:gd name="connsiteX0" fmla="*/ 0 w 3484116"/>
              <a:gd name="connsiteY0" fmla="*/ 0 h 1385171"/>
              <a:gd name="connsiteX1" fmla="*/ 3481172 w 3484116"/>
              <a:gd name="connsiteY1" fmla="*/ 0 h 1385171"/>
              <a:gd name="connsiteX2" fmla="*/ 3484116 w 3484116"/>
              <a:gd name="connsiteY2" fmla="*/ 558228 h 1385171"/>
              <a:gd name="connsiteX3" fmla="*/ 3244740 w 3484116"/>
              <a:gd name="connsiteY3" fmla="*/ 690668 h 1385171"/>
              <a:gd name="connsiteX4" fmla="*/ 3476995 w 3484116"/>
              <a:gd name="connsiteY4" fmla="*/ 833132 h 1385171"/>
              <a:gd name="connsiteX5" fmla="*/ 3474149 w 3484116"/>
              <a:gd name="connsiteY5" fmla="*/ 1385171 h 1385171"/>
              <a:gd name="connsiteX6" fmla="*/ 0 w 3484116"/>
              <a:gd name="connsiteY6" fmla="*/ 1385171 h 1385171"/>
              <a:gd name="connsiteX7" fmla="*/ 0 w 3484116"/>
              <a:gd name="connsiteY7" fmla="*/ 0 h 1385171"/>
              <a:gd name="connsiteX0" fmla="*/ 0 w 3484116"/>
              <a:gd name="connsiteY0" fmla="*/ 0 h 1385171"/>
              <a:gd name="connsiteX1" fmla="*/ 3481172 w 3484116"/>
              <a:gd name="connsiteY1" fmla="*/ 0 h 1385171"/>
              <a:gd name="connsiteX2" fmla="*/ 3484116 w 3484116"/>
              <a:gd name="connsiteY2" fmla="*/ 558228 h 1385171"/>
              <a:gd name="connsiteX3" fmla="*/ 3223670 w 3484116"/>
              <a:gd name="connsiteY3" fmla="*/ 696347 h 1385171"/>
              <a:gd name="connsiteX4" fmla="*/ 3476995 w 3484116"/>
              <a:gd name="connsiteY4" fmla="*/ 833132 h 1385171"/>
              <a:gd name="connsiteX5" fmla="*/ 3474149 w 3484116"/>
              <a:gd name="connsiteY5" fmla="*/ 1385171 h 1385171"/>
              <a:gd name="connsiteX6" fmla="*/ 0 w 3484116"/>
              <a:gd name="connsiteY6" fmla="*/ 1385171 h 1385171"/>
              <a:gd name="connsiteX7" fmla="*/ 0 w 3484116"/>
              <a:gd name="connsiteY7" fmla="*/ 0 h 1385171"/>
              <a:gd name="connsiteX0" fmla="*/ 0 w 3484116"/>
              <a:gd name="connsiteY0" fmla="*/ 0 h 1385171"/>
              <a:gd name="connsiteX1" fmla="*/ 3481172 w 3484116"/>
              <a:gd name="connsiteY1" fmla="*/ 0 h 1385171"/>
              <a:gd name="connsiteX2" fmla="*/ 3484116 w 3484116"/>
              <a:gd name="connsiteY2" fmla="*/ 558228 h 1385171"/>
              <a:gd name="connsiteX3" fmla="*/ 3216646 w 3484116"/>
              <a:gd name="connsiteY3" fmla="*/ 696347 h 1385171"/>
              <a:gd name="connsiteX4" fmla="*/ 3476995 w 3484116"/>
              <a:gd name="connsiteY4" fmla="*/ 833132 h 1385171"/>
              <a:gd name="connsiteX5" fmla="*/ 3474149 w 3484116"/>
              <a:gd name="connsiteY5" fmla="*/ 1385171 h 1385171"/>
              <a:gd name="connsiteX6" fmla="*/ 0 w 3484116"/>
              <a:gd name="connsiteY6" fmla="*/ 1385171 h 1385171"/>
              <a:gd name="connsiteX7" fmla="*/ 0 w 3484116"/>
              <a:gd name="connsiteY7" fmla="*/ 0 h 1385171"/>
              <a:gd name="connsiteX0" fmla="*/ 0 w 3484116"/>
              <a:gd name="connsiteY0" fmla="*/ 0 h 1385171"/>
              <a:gd name="connsiteX1" fmla="*/ 3481172 w 3484116"/>
              <a:gd name="connsiteY1" fmla="*/ 0 h 1385171"/>
              <a:gd name="connsiteX2" fmla="*/ 3484116 w 3484116"/>
              <a:gd name="connsiteY2" fmla="*/ 558228 h 1385171"/>
              <a:gd name="connsiteX3" fmla="*/ 3223670 w 3484116"/>
              <a:gd name="connsiteY3" fmla="*/ 696347 h 1385171"/>
              <a:gd name="connsiteX4" fmla="*/ 3476995 w 3484116"/>
              <a:gd name="connsiteY4" fmla="*/ 833132 h 1385171"/>
              <a:gd name="connsiteX5" fmla="*/ 3474149 w 3484116"/>
              <a:gd name="connsiteY5" fmla="*/ 1385171 h 1385171"/>
              <a:gd name="connsiteX6" fmla="*/ 0 w 3484116"/>
              <a:gd name="connsiteY6" fmla="*/ 1385171 h 1385171"/>
              <a:gd name="connsiteX7" fmla="*/ 0 w 3484116"/>
              <a:gd name="connsiteY7" fmla="*/ 0 h 1385171"/>
              <a:gd name="connsiteX0" fmla="*/ 0 w 3484116"/>
              <a:gd name="connsiteY0" fmla="*/ 0 h 1385171"/>
              <a:gd name="connsiteX1" fmla="*/ 3481172 w 3484116"/>
              <a:gd name="connsiteY1" fmla="*/ 0 h 1385171"/>
              <a:gd name="connsiteX2" fmla="*/ 3484116 w 3484116"/>
              <a:gd name="connsiteY2" fmla="*/ 558228 h 1385171"/>
              <a:gd name="connsiteX3" fmla="*/ 3223670 w 3484116"/>
              <a:gd name="connsiteY3" fmla="*/ 696347 h 1385171"/>
              <a:gd name="connsiteX4" fmla="*/ 3476995 w 3484116"/>
              <a:gd name="connsiteY4" fmla="*/ 833132 h 1385171"/>
              <a:gd name="connsiteX5" fmla="*/ 3474149 w 3484116"/>
              <a:gd name="connsiteY5" fmla="*/ 1385171 h 1385171"/>
              <a:gd name="connsiteX6" fmla="*/ 0 w 3484116"/>
              <a:gd name="connsiteY6" fmla="*/ 1385171 h 1385171"/>
              <a:gd name="connsiteX7" fmla="*/ 0 w 3484116"/>
              <a:gd name="connsiteY7" fmla="*/ 0 h 1385171"/>
              <a:gd name="connsiteX0" fmla="*/ 0 w 3484116"/>
              <a:gd name="connsiteY0" fmla="*/ 0 h 1385171"/>
              <a:gd name="connsiteX1" fmla="*/ 3481172 w 3484116"/>
              <a:gd name="connsiteY1" fmla="*/ 0 h 1385171"/>
              <a:gd name="connsiteX2" fmla="*/ 3484116 w 3484116"/>
              <a:gd name="connsiteY2" fmla="*/ 558228 h 1385171"/>
              <a:gd name="connsiteX3" fmla="*/ 3209623 w 3484116"/>
              <a:gd name="connsiteY3" fmla="*/ 702026 h 1385171"/>
              <a:gd name="connsiteX4" fmla="*/ 3476995 w 3484116"/>
              <a:gd name="connsiteY4" fmla="*/ 833132 h 1385171"/>
              <a:gd name="connsiteX5" fmla="*/ 3474149 w 3484116"/>
              <a:gd name="connsiteY5" fmla="*/ 1385171 h 1385171"/>
              <a:gd name="connsiteX6" fmla="*/ 0 w 3484116"/>
              <a:gd name="connsiteY6" fmla="*/ 1385171 h 1385171"/>
              <a:gd name="connsiteX7" fmla="*/ 0 w 3484116"/>
              <a:gd name="connsiteY7" fmla="*/ 0 h 1385171"/>
              <a:gd name="connsiteX0" fmla="*/ 0 w 3484116"/>
              <a:gd name="connsiteY0" fmla="*/ 0 h 1385171"/>
              <a:gd name="connsiteX1" fmla="*/ 3481172 w 3484116"/>
              <a:gd name="connsiteY1" fmla="*/ 0 h 1385171"/>
              <a:gd name="connsiteX2" fmla="*/ 3484116 w 3484116"/>
              <a:gd name="connsiteY2" fmla="*/ 558228 h 1385171"/>
              <a:gd name="connsiteX3" fmla="*/ 3209623 w 3484116"/>
              <a:gd name="connsiteY3" fmla="*/ 702026 h 1385171"/>
              <a:gd name="connsiteX4" fmla="*/ 3476995 w 3484116"/>
              <a:gd name="connsiteY4" fmla="*/ 833132 h 1385171"/>
              <a:gd name="connsiteX5" fmla="*/ 3474149 w 3484116"/>
              <a:gd name="connsiteY5" fmla="*/ 1385171 h 1385171"/>
              <a:gd name="connsiteX6" fmla="*/ 0 w 3484116"/>
              <a:gd name="connsiteY6" fmla="*/ 1385171 h 1385171"/>
              <a:gd name="connsiteX7" fmla="*/ 0 w 3484116"/>
              <a:gd name="connsiteY7" fmla="*/ 0 h 1385171"/>
              <a:gd name="connsiteX0" fmla="*/ 0 w 3484116"/>
              <a:gd name="connsiteY0" fmla="*/ 0 h 1385171"/>
              <a:gd name="connsiteX1" fmla="*/ 3481172 w 3484116"/>
              <a:gd name="connsiteY1" fmla="*/ 0 h 1385171"/>
              <a:gd name="connsiteX2" fmla="*/ 3484116 w 3484116"/>
              <a:gd name="connsiteY2" fmla="*/ 558228 h 1385171"/>
              <a:gd name="connsiteX3" fmla="*/ 3209623 w 3484116"/>
              <a:gd name="connsiteY3" fmla="*/ 702026 h 1385171"/>
              <a:gd name="connsiteX4" fmla="*/ 3476995 w 3484116"/>
              <a:gd name="connsiteY4" fmla="*/ 833132 h 1385171"/>
              <a:gd name="connsiteX5" fmla="*/ 3474149 w 3484116"/>
              <a:gd name="connsiteY5" fmla="*/ 1385171 h 1385171"/>
              <a:gd name="connsiteX6" fmla="*/ 0 w 3484116"/>
              <a:gd name="connsiteY6" fmla="*/ 1385171 h 1385171"/>
              <a:gd name="connsiteX7" fmla="*/ 0 w 3484116"/>
              <a:gd name="connsiteY7" fmla="*/ 0 h 1385171"/>
              <a:gd name="connsiteX0" fmla="*/ 0 w 3484116"/>
              <a:gd name="connsiteY0" fmla="*/ 0 h 1385171"/>
              <a:gd name="connsiteX1" fmla="*/ 3481172 w 3484116"/>
              <a:gd name="connsiteY1" fmla="*/ 0 h 1385171"/>
              <a:gd name="connsiteX2" fmla="*/ 3484116 w 3484116"/>
              <a:gd name="connsiteY2" fmla="*/ 558228 h 1385171"/>
              <a:gd name="connsiteX3" fmla="*/ 3209623 w 3484116"/>
              <a:gd name="connsiteY3" fmla="*/ 702026 h 1385171"/>
              <a:gd name="connsiteX4" fmla="*/ 3476995 w 3484116"/>
              <a:gd name="connsiteY4" fmla="*/ 833132 h 1385171"/>
              <a:gd name="connsiteX5" fmla="*/ 3474149 w 3484116"/>
              <a:gd name="connsiteY5" fmla="*/ 1385171 h 1385171"/>
              <a:gd name="connsiteX6" fmla="*/ 0 w 3484116"/>
              <a:gd name="connsiteY6" fmla="*/ 1385171 h 1385171"/>
              <a:gd name="connsiteX7" fmla="*/ 0 w 3484116"/>
              <a:gd name="connsiteY7" fmla="*/ 0 h 13851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84116" h="1385171">
                <a:moveTo>
                  <a:pt x="0" y="0"/>
                </a:moveTo>
                <a:lnTo>
                  <a:pt x="3481172" y="0"/>
                </a:lnTo>
                <a:cubicBezTo>
                  <a:pt x="3481477" y="140809"/>
                  <a:pt x="3483811" y="417419"/>
                  <a:pt x="3484116" y="558228"/>
                </a:cubicBezTo>
                <a:cubicBezTo>
                  <a:pt x="3241294" y="690823"/>
                  <a:pt x="3392809" y="595682"/>
                  <a:pt x="3209623" y="702026"/>
                </a:cubicBezTo>
                <a:cubicBezTo>
                  <a:pt x="3342466" y="770912"/>
                  <a:pt x="3354142" y="760160"/>
                  <a:pt x="3476995" y="833132"/>
                </a:cubicBezTo>
                <a:cubicBezTo>
                  <a:pt x="3478430" y="947552"/>
                  <a:pt x="3480239" y="853239"/>
                  <a:pt x="3474149" y="1385171"/>
                </a:cubicBezTo>
                <a:lnTo>
                  <a:pt x="0" y="1385171"/>
                </a:lnTo>
                <a:lnTo>
                  <a:pt x="0" y="0"/>
                </a:lnTo>
                <a:close/>
              </a:path>
            </a:pathLst>
          </a:custGeom>
          <a:solidFill>
            <a:schemeClr val="bg1">
              <a:lumMod val="95000"/>
            </a:schemeClr>
          </a:solidFill>
        </p:spPr>
        <p:txBody>
          <a:bodyPr anchor="ctr"/>
          <a:lstStyle>
            <a:lvl1pPr marL="0" indent="0" algn="ctr">
              <a:buNone/>
              <a:defRPr sz="1200"/>
            </a:lvl1pPr>
          </a:lstStyle>
          <a:p>
            <a:r>
              <a:rPr lang="en-US" altLang="ko-KR" dirty="0"/>
              <a:t>Place Your Picture Here</a:t>
            </a:r>
            <a:endParaRPr lang="ko-KR" altLang="en-US" dirty="0"/>
          </a:p>
        </p:txBody>
      </p:sp>
      <p:sp>
        <p:nvSpPr>
          <p:cNvPr id="4" name="Rectangle 3">
            <a:extLst>
              <a:ext uri="{FF2B5EF4-FFF2-40B4-BE49-F238E27FC236}">
                <a16:creationId xmlns:a16="http://schemas.microsoft.com/office/drawing/2014/main" id="{4FC13D15-D52A-4DCC-8836-549E9FB4AFE2}"/>
              </a:ext>
            </a:extLst>
          </p:cNvPr>
          <p:cNvSpPr/>
          <p:nvPr userDrawn="1"/>
        </p:nvSpPr>
        <p:spPr>
          <a:xfrm>
            <a:off x="3066222" y="1815149"/>
            <a:ext cx="4464000" cy="2124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ko-KR" altLang="en-US" sz="1800"/>
          </a:p>
        </p:txBody>
      </p:sp>
      <p:sp>
        <p:nvSpPr>
          <p:cNvPr id="5" name="그림 개체 틀 2">
            <a:extLst>
              <a:ext uri="{FF2B5EF4-FFF2-40B4-BE49-F238E27FC236}">
                <a16:creationId xmlns:a16="http://schemas.microsoft.com/office/drawing/2014/main" id="{9B84B1C0-D9EE-424F-B817-6591D75D2AF1}"/>
              </a:ext>
            </a:extLst>
          </p:cNvPr>
          <p:cNvSpPr>
            <a:spLocks noGrp="1"/>
          </p:cNvSpPr>
          <p:nvPr>
            <p:ph type="pic" sz="quarter" idx="12" hasCustomPrompt="1"/>
          </p:nvPr>
        </p:nvSpPr>
        <p:spPr>
          <a:xfrm flipH="1">
            <a:off x="7145771" y="1815149"/>
            <a:ext cx="4320000" cy="2124000"/>
          </a:xfrm>
          <a:custGeom>
            <a:avLst/>
            <a:gdLst>
              <a:gd name="connsiteX0" fmla="*/ 0 w 3474149"/>
              <a:gd name="connsiteY0" fmla="*/ 0 h 1385171"/>
              <a:gd name="connsiteX1" fmla="*/ 3474149 w 3474149"/>
              <a:gd name="connsiteY1" fmla="*/ 0 h 1385171"/>
              <a:gd name="connsiteX2" fmla="*/ 3474149 w 3474149"/>
              <a:gd name="connsiteY2" fmla="*/ 1385171 h 1385171"/>
              <a:gd name="connsiteX3" fmla="*/ 0 w 3474149"/>
              <a:gd name="connsiteY3" fmla="*/ 1385171 h 1385171"/>
              <a:gd name="connsiteX4" fmla="*/ 0 w 3474149"/>
              <a:gd name="connsiteY4" fmla="*/ 0 h 1385171"/>
              <a:gd name="connsiteX0" fmla="*/ 0 w 3474149"/>
              <a:gd name="connsiteY0" fmla="*/ 0 h 1385171"/>
              <a:gd name="connsiteX1" fmla="*/ 3474149 w 3474149"/>
              <a:gd name="connsiteY1" fmla="*/ 0 h 1385171"/>
              <a:gd name="connsiteX2" fmla="*/ 3474149 w 3474149"/>
              <a:gd name="connsiteY2" fmla="*/ 1385171 h 1385171"/>
              <a:gd name="connsiteX3" fmla="*/ 0 w 3474149"/>
              <a:gd name="connsiteY3" fmla="*/ 1385171 h 1385171"/>
              <a:gd name="connsiteX4" fmla="*/ 0 w 3474149"/>
              <a:gd name="connsiteY4" fmla="*/ 0 h 1385171"/>
              <a:gd name="connsiteX0" fmla="*/ 0 w 3474149"/>
              <a:gd name="connsiteY0" fmla="*/ 0 h 1385171"/>
              <a:gd name="connsiteX1" fmla="*/ 3474149 w 3474149"/>
              <a:gd name="connsiteY1" fmla="*/ 0 h 1385171"/>
              <a:gd name="connsiteX2" fmla="*/ 3474149 w 3474149"/>
              <a:gd name="connsiteY2" fmla="*/ 1385171 h 1385171"/>
              <a:gd name="connsiteX3" fmla="*/ 0 w 3474149"/>
              <a:gd name="connsiteY3" fmla="*/ 1385171 h 1385171"/>
              <a:gd name="connsiteX4" fmla="*/ 0 w 3474149"/>
              <a:gd name="connsiteY4" fmla="*/ 0 h 1385171"/>
              <a:gd name="connsiteX0" fmla="*/ 0 w 3475063"/>
              <a:gd name="connsiteY0" fmla="*/ 0 h 1385171"/>
              <a:gd name="connsiteX1" fmla="*/ 3474149 w 3475063"/>
              <a:gd name="connsiteY1" fmla="*/ 0 h 1385171"/>
              <a:gd name="connsiteX2" fmla="*/ 3475063 w 3475063"/>
              <a:gd name="connsiteY2" fmla="*/ 422426 h 1385171"/>
              <a:gd name="connsiteX3" fmla="*/ 3474149 w 3475063"/>
              <a:gd name="connsiteY3" fmla="*/ 1385171 h 1385171"/>
              <a:gd name="connsiteX4" fmla="*/ 0 w 3475063"/>
              <a:gd name="connsiteY4" fmla="*/ 1385171 h 1385171"/>
              <a:gd name="connsiteX5" fmla="*/ 0 w 3475063"/>
              <a:gd name="connsiteY5" fmla="*/ 0 h 1385171"/>
              <a:gd name="connsiteX0" fmla="*/ 0 w 3728608"/>
              <a:gd name="connsiteY0" fmla="*/ 0 h 1385171"/>
              <a:gd name="connsiteX1" fmla="*/ 3474149 w 3728608"/>
              <a:gd name="connsiteY1" fmla="*/ 0 h 1385171"/>
              <a:gd name="connsiteX2" fmla="*/ 3475063 w 3728608"/>
              <a:gd name="connsiteY2" fmla="*/ 422426 h 1385171"/>
              <a:gd name="connsiteX3" fmla="*/ 3465538 w 3728608"/>
              <a:gd name="connsiteY3" fmla="*/ 822476 h 1385171"/>
              <a:gd name="connsiteX4" fmla="*/ 3474149 w 3728608"/>
              <a:gd name="connsiteY4" fmla="*/ 1385171 h 1385171"/>
              <a:gd name="connsiteX5" fmla="*/ 0 w 3728608"/>
              <a:gd name="connsiteY5" fmla="*/ 1385171 h 1385171"/>
              <a:gd name="connsiteX6" fmla="*/ 0 w 3728608"/>
              <a:gd name="connsiteY6" fmla="*/ 0 h 1385171"/>
              <a:gd name="connsiteX0" fmla="*/ 0 w 3475615"/>
              <a:gd name="connsiteY0" fmla="*/ 0 h 1385171"/>
              <a:gd name="connsiteX1" fmla="*/ 3474149 w 3475615"/>
              <a:gd name="connsiteY1" fmla="*/ 0 h 1385171"/>
              <a:gd name="connsiteX2" fmla="*/ 3475063 w 3475615"/>
              <a:gd name="connsiteY2" fmla="*/ 422426 h 1385171"/>
              <a:gd name="connsiteX3" fmla="*/ 3465538 w 3475615"/>
              <a:gd name="connsiteY3" fmla="*/ 822476 h 1385171"/>
              <a:gd name="connsiteX4" fmla="*/ 3474149 w 3475615"/>
              <a:gd name="connsiteY4" fmla="*/ 1385171 h 1385171"/>
              <a:gd name="connsiteX5" fmla="*/ 0 w 3475615"/>
              <a:gd name="connsiteY5" fmla="*/ 1385171 h 1385171"/>
              <a:gd name="connsiteX6" fmla="*/ 0 w 3475615"/>
              <a:gd name="connsiteY6" fmla="*/ 0 h 1385171"/>
              <a:gd name="connsiteX0" fmla="*/ 0 w 3475739"/>
              <a:gd name="connsiteY0" fmla="*/ 0 h 1385171"/>
              <a:gd name="connsiteX1" fmla="*/ 3474149 w 3475739"/>
              <a:gd name="connsiteY1" fmla="*/ 0 h 1385171"/>
              <a:gd name="connsiteX2" fmla="*/ 3475063 w 3475739"/>
              <a:gd name="connsiteY2" fmla="*/ 422426 h 1385171"/>
              <a:gd name="connsiteX3" fmla="*/ 3456013 w 3475739"/>
              <a:gd name="connsiteY3" fmla="*/ 698651 h 1385171"/>
              <a:gd name="connsiteX4" fmla="*/ 3465538 w 3475739"/>
              <a:gd name="connsiteY4" fmla="*/ 822476 h 1385171"/>
              <a:gd name="connsiteX5" fmla="*/ 3474149 w 3475739"/>
              <a:gd name="connsiteY5" fmla="*/ 1385171 h 1385171"/>
              <a:gd name="connsiteX6" fmla="*/ 0 w 3475739"/>
              <a:gd name="connsiteY6" fmla="*/ 1385171 h 1385171"/>
              <a:gd name="connsiteX7" fmla="*/ 0 w 3475739"/>
              <a:gd name="connsiteY7" fmla="*/ 0 h 1385171"/>
              <a:gd name="connsiteX0" fmla="*/ 0 w 3684621"/>
              <a:gd name="connsiteY0" fmla="*/ 0 h 1385171"/>
              <a:gd name="connsiteX1" fmla="*/ 3474149 w 3684621"/>
              <a:gd name="connsiteY1" fmla="*/ 0 h 1385171"/>
              <a:gd name="connsiteX2" fmla="*/ 3475063 w 3684621"/>
              <a:gd name="connsiteY2" fmla="*/ 422426 h 1385171"/>
              <a:gd name="connsiteX3" fmla="*/ 3684613 w 3684621"/>
              <a:gd name="connsiteY3" fmla="*/ 717701 h 1385171"/>
              <a:gd name="connsiteX4" fmla="*/ 3465538 w 3684621"/>
              <a:gd name="connsiteY4" fmla="*/ 822476 h 1385171"/>
              <a:gd name="connsiteX5" fmla="*/ 3474149 w 3684621"/>
              <a:gd name="connsiteY5" fmla="*/ 1385171 h 1385171"/>
              <a:gd name="connsiteX6" fmla="*/ 0 w 3684621"/>
              <a:gd name="connsiteY6" fmla="*/ 1385171 h 1385171"/>
              <a:gd name="connsiteX7" fmla="*/ 0 w 3684621"/>
              <a:gd name="connsiteY7" fmla="*/ 0 h 1385171"/>
              <a:gd name="connsiteX0" fmla="*/ 0 w 3684621"/>
              <a:gd name="connsiteY0" fmla="*/ 0 h 1385171"/>
              <a:gd name="connsiteX1" fmla="*/ 3474149 w 3684621"/>
              <a:gd name="connsiteY1" fmla="*/ 0 h 1385171"/>
              <a:gd name="connsiteX2" fmla="*/ 3475063 w 3684621"/>
              <a:gd name="connsiteY2" fmla="*/ 422426 h 1385171"/>
              <a:gd name="connsiteX3" fmla="*/ 3684613 w 3684621"/>
              <a:gd name="connsiteY3" fmla="*/ 717701 h 1385171"/>
              <a:gd name="connsiteX4" fmla="*/ 3484588 w 3684621"/>
              <a:gd name="connsiteY4" fmla="*/ 946301 h 1385171"/>
              <a:gd name="connsiteX5" fmla="*/ 3474149 w 3684621"/>
              <a:gd name="connsiteY5" fmla="*/ 1385171 h 1385171"/>
              <a:gd name="connsiteX6" fmla="*/ 0 w 3684621"/>
              <a:gd name="connsiteY6" fmla="*/ 1385171 h 1385171"/>
              <a:gd name="connsiteX7" fmla="*/ 0 w 3684621"/>
              <a:gd name="connsiteY7" fmla="*/ 0 h 1385171"/>
              <a:gd name="connsiteX0" fmla="*/ 0 w 3694146"/>
              <a:gd name="connsiteY0" fmla="*/ 0 h 1385171"/>
              <a:gd name="connsiteX1" fmla="*/ 3474149 w 3694146"/>
              <a:gd name="connsiteY1" fmla="*/ 0 h 1385171"/>
              <a:gd name="connsiteX2" fmla="*/ 3475063 w 3694146"/>
              <a:gd name="connsiteY2" fmla="*/ 422426 h 1385171"/>
              <a:gd name="connsiteX3" fmla="*/ 3694138 w 3694146"/>
              <a:gd name="connsiteY3" fmla="*/ 679601 h 1385171"/>
              <a:gd name="connsiteX4" fmla="*/ 3484588 w 3694146"/>
              <a:gd name="connsiteY4" fmla="*/ 946301 h 1385171"/>
              <a:gd name="connsiteX5" fmla="*/ 3474149 w 3694146"/>
              <a:gd name="connsiteY5" fmla="*/ 1385171 h 1385171"/>
              <a:gd name="connsiteX6" fmla="*/ 0 w 3694146"/>
              <a:gd name="connsiteY6" fmla="*/ 1385171 h 1385171"/>
              <a:gd name="connsiteX7" fmla="*/ 0 w 3694146"/>
              <a:gd name="connsiteY7" fmla="*/ 0 h 1385171"/>
              <a:gd name="connsiteX0" fmla="*/ 0 w 3694138"/>
              <a:gd name="connsiteY0" fmla="*/ 0 h 1385171"/>
              <a:gd name="connsiteX1" fmla="*/ 3474149 w 3694138"/>
              <a:gd name="connsiteY1" fmla="*/ 0 h 1385171"/>
              <a:gd name="connsiteX2" fmla="*/ 3475063 w 3694138"/>
              <a:gd name="connsiteY2" fmla="*/ 422426 h 1385171"/>
              <a:gd name="connsiteX3" fmla="*/ 3694138 w 3694138"/>
              <a:gd name="connsiteY3" fmla="*/ 679601 h 1385171"/>
              <a:gd name="connsiteX4" fmla="*/ 3484588 w 3694138"/>
              <a:gd name="connsiteY4" fmla="*/ 946301 h 1385171"/>
              <a:gd name="connsiteX5" fmla="*/ 3474149 w 3694138"/>
              <a:gd name="connsiteY5" fmla="*/ 1385171 h 1385171"/>
              <a:gd name="connsiteX6" fmla="*/ 0 w 3694138"/>
              <a:gd name="connsiteY6" fmla="*/ 1385171 h 1385171"/>
              <a:gd name="connsiteX7" fmla="*/ 0 w 3694138"/>
              <a:gd name="connsiteY7" fmla="*/ 0 h 1385171"/>
              <a:gd name="connsiteX0" fmla="*/ 0 w 3694138"/>
              <a:gd name="connsiteY0" fmla="*/ 0 h 1385171"/>
              <a:gd name="connsiteX1" fmla="*/ 3474149 w 3694138"/>
              <a:gd name="connsiteY1" fmla="*/ 0 h 1385171"/>
              <a:gd name="connsiteX2" fmla="*/ 3475063 w 3694138"/>
              <a:gd name="connsiteY2" fmla="*/ 422426 h 1385171"/>
              <a:gd name="connsiteX3" fmla="*/ 3694138 w 3694138"/>
              <a:gd name="connsiteY3" fmla="*/ 679601 h 1385171"/>
              <a:gd name="connsiteX4" fmla="*/ 3484588 w 3694138"/>
              <a:gd name="connsiteY4" fmla="*/ 946301 h 1385171"/>
              <a:gd name="connsiteX5" fmla="*/ 3474149 w 3694138"/>
              <a:gd name="connsiteY5" fmla="*/ 1385171 h 1385171"/>
              <a:gd name="connsiteX6" fmla="*/ 0 w 3694138"/>
              <a:gd name="connsiteY6" fmla="*/ 1385171 h 1385171"/>
              <a:gd name="connsiteX7" fmla="*/ 0 w 3694138"/>
              <a:gd name="connsiteY7" fmla="*/ 0 h 1385171"/>
              <a:gd name="connsiteX0" fmla="*/ 0 w 3694138"/>
              <a:gd name="connsiteY0" fmla="*/ 0 h 1385171"/>
              <a:gd name="connsiteX1" fmla="*/ 3474149 w 3694138"/>
              <a:gd name="connsiteY1" fmla="*/ 0 h 1385171"/>
              <a:gd name="connsiteX2" fmla="*/ 3484116 w 3694138"/>
              <a:gd name="connsiteY2" fmla="*/ 472220 h 1385171"/>
              <a:gd name="connsiteX3" fmla="*/ 3694138 w 3694138"/>
              <a:gd name="connsiteY3" fmla="*/ 679601 h 1385171"/>
              <a:gd name="connsiteX4" fmla="*/ 3484588 w 3694138"/>
              <a:gd name="connsiteY4" fmla="*/ 946301 h 1385171"/>
              <a:gd name="connsiteX5" fmla="*/ 3474149 w 3694138"/>
              <a:gd name="connsiteY5" fmla="*/ 1385171 h 1385171"/>
              <a:gd name="connsiteX6" fmla="*/ 0 w 3694138"/>
              <a:gd name="connsiteY6" fmla="*/ 1385171 h 1385171"/>
              <a:gd name="connsiteX7" fmla="*/ 0 w 3694138"/>
              <a:gd name="connsiteY7" fmla="*/ 0 h 1385171"/>
              <a:gd name="connsiteX0" fmla="*/ 0 w 3694138"/>
              <a:gd name="connsiteY0" fmla="*/ 0 h 1385171"/>
              <a:gd name="connsiteX1" fmla="*/ 3474149 w 3694138"/>
              <a:gd name="connsiteY1" fmla="*/ 0 h 1385171"/>
              <a:gd name="connsiteX2" fmla="*/ 3484116 w 3694138"/>
              <a:gd name="connsiteY2" fmla="*/ 558228 h 1385171"/>
              <a:gd name="connsiteX3" fmla="*/ 3694138 w 3694138"/>
              <a:gd name="connsiteY3" fmla="*/ 679601 h 1385171"/>
              <a:gd name="connsiteX4" fmla="*/ 3484588 w 3694138"/>
              <a:gd name="connsiteY4" fmla="*/ 946301 h 1385171"/>
              <a:gd name="connsiteX5" fmla="*/ 3474149 w 3694138"/>
              <a:gd name="connsiteY5" fmla="*/ 1385171 h 1385171"/>
              <a:gd name="connsiteX6" fmla="*/ 0 w 3694138"/>
              <a:gd name="connsiteY6" fmla="*/ 1385171 h 1385171"/>
              <a:gd name="connsiteX7" fmla="*/ 0 w 3694138"/>
              <a:gd name="connsiteY7" fmla="*/ 0 h 1385171"/>
              <a:gd name="connsiteX0" fmla="*/ 0 w 3694138"/>
              <a:gd name="connsiteY0" fmla="*/ 0 h 1385171"/>
              <a:gd name="connsiteX1" fmla="*/ 3474149 w 3694138"/>
              <a:gd name="connsiteY1" fmla="*/ 0 h 1385171"/>
              <a:gd name="connsiteX2" fmla="*/ 3484116 w 3694138"/>
              <a:gd name="connsiteY2" fmla="*/ 558228 h 1385171"/>
              <a:gd name="connsiteX3" fmla="*/ 3694138 w 3694138"/>
              <a:gd name="connsiteY3" fmla="*/ 679601 h 1385171"/>
              <a:gd name="connsiteX4" fmla="*/ 3484588 w 3694138"/>
              <a:gd name="connsiteY4" fmla="*/ 946301 h 1385171"/>
              <a:gd name="connsiteX5" fmla="*/ 3474149 w 3694138"/>
              <a:gd name="connsiteY5" fmla="*/ 1385171 h 1385171"/>
              <a:gd name="connsiteX6" fmla="*/ 0 w 3694138"/>
              <a:gd name="connsiteY6" fmla="*/ 1385171 h 1385171"/>
              <a:gd name="connsiteX7" fmla="*/ 0 w 3694138"/>
              <a:gd name="connsiteY7" fmla="*/ 0 h 1385171"/>
              <a:gd name="connsiteX0" fmla="*/ 0 w 3694138"/>
              <a:gd name="connsiteY0" fmla="*/ 0 h 1385171"/>
              <a:gd name="connsiteX1" fmla="*/ 3474149 w 3694138"/>
              <a:gd name="connsiteY1" fmla="*/ 0 h 1385171"/>
              <a:gd name="connsiteX2" fmla="*/ 3484116 w 3694138"/>
              <a:gd name="connsiteY2" fmla="*/ 558228 h 1385171"/>
              <a:gd name="connsiteX3" fmla="*/ 3694138 w 3694138"/>
              <a:gd name="connsiteY3" fmla="*/ 679601 h 1385171"/>
              <a:gd name="connsiteX4" fmla="*/ 3484588 w 3694138"/>
              <a:gd name="connsiteY4" fmla="*/ 946301 h 1385171"/>
              <a:gd name="connsiteX5" fmla="*/ 3474149 w 3694138"/>
              <a:gd name="connsiteY5" fmla="*/ 1385171 h 1385171"/>
              <a:gd name="connsiteX6" fmla="*/ 0 w 3694138"/>
              <a:gd name="connsiteY6" fmla="*/ 1385171 h 1385171"/>
              <a:gd name="connsiteX7" fmla="*/ 0 w 3694138"/>
              <a:gd name="connsiteY7" fmla="*/ 0 h 1385171"/>
              <a:gd name="connsiteX0" fmla="*/ 0 w 3694138"/>
              <a:gd name="connsiteY0" fmla="*/ 0 h 1385171"/>
              <a:gd name="connsiteX1" fmla="*/ 3474149 w 3694138"/>
              <a:gd name="connsiteY1" fmla="*/ 0 h 1385171"/>
              <a:gd name="connsiteX2" fmla="*/ 3484116 w 3694138"/>
              <a:gd name="connsiteY2" fmla="*/ 558228 h 1385171"/>
              <a:gd name="connsiteX3" fmla="*/ 3694138 w 3694138"/>
              <a:gd name="connsiteY3" fmla="*/ 679601 h 1385171"/>
              <a:gd name="connsiteX4" fmla="*/ 3484588 w 3694138"/>
              <a:gd name="connsiteY4" fmla="*/ 946301 h 1385171"/>
              <a:gd name="connsiteX5" fmla="*/ 3474149 w 3694138"/>
              <a:gd name="connsiteY5" fmla="*/ 1385171 h 1385171"/>
              <a:gd name="connsiteX6" fmla="*/ 0 w 3694138"/>
              <a:gd name="connsiteY6" fmla="*/ 1385171 h 1385171"/>
              <a:gd name="connsiteX7" fmla="*/ 0 w 3694138"/>
              <a:gd name="connsiteY7" fmla="*/ 0 h 1385171"/>
              <a:gd name="connsiteX0" fmla="*/ 0 w 3694138"/>
              <a:gd name="connsiteY0" fmla="*/ 0 h 1385171"/>
              <a:gd name="connsiteX1" fmla="*/ 3474149 w 3694138"/>
              <a:gd name="connsiteY1" fmla="*/ 0 h 1385171"/>
              <a:gd name="connsiteX2" fmla="*/ 3484116 w 3694138"/>
              <a:gd name="connsiteY2" fmla="*/ 558228 h 1385171"/>
              <a:gd name="connsiteX3" fmla="*/ 3694138 w 3694138"/>
              <a:gd name="connsiteY3" fmla="*/ 679601 h 1385171"/>
              <a:gd name="connsiteX4" fmla="*/ 3484588 w 3694138"/>
              <a:gd name="connsiteY4" fmla="*/ 946301 h 1385171"/>
              <a:gd name="connsiteX5" fmla="*/ 3474149 w 3694138"/>
              <a:gd name="connsiteY5" fmla="*/ 1385171 h 1385171"/>
              <a:gd name="connsiteX6" fmla="*/ 0 w 3694138"/>
              <a:gd name="connsiteY6" fmla="*/ 1385171 h 1385171"/>
              <a:gd name="connsiteX7" fmla="*/ 0 w 3694138"/>
              <a:gd name="connsiteY7" fmla="*/ 0 h 1385171"/>
              <a:gd name="connsiteX0" fmla="*/ 0 w 3694138"/>
              <a:gd name="connsiteY0" fmla="*/ 0 h 1385171"/>
              <a:gd name="connsiteX1" fmla="*/ 3474149 w 3694138"/>
              <a:gd name="connsiteY1" fmla="*/ 0 h 1385171"/>
              <a:gd name="connsiteX2" fmla="*/ 3484116 w 3694138"/>
              <a:gd name="connsiteY2" fmla="*/ 558228 h 1385171"/>
              <a:gd name="connsiteX3" fmla="*/ 3694138 w 3694138"/>
              <a:gd name="connsiteY3" fmla="*/ 679601 h 1385171"/>
              <a:gd name="connsiteX4" fmla="*/ 3484588 w 3694138"/>
              <a:gd name="connsiteY4" fmla="*/ 946301 h 1385171"/>
              <a:gd name="connsiteX5" fmla="*/ 3474149 w 3694138"/>
              <a:gd name="connsiteY5" fmla="*/ 1385171 h 1385171"/>
              <a:gd name="connsiteX6" fmla="*/ 0 w 3694138"/>
              <a:gd name="connsiteY6" fmla="*/ 1385171 h 1385171"/>
              <a:gd name="connsiteX7" fmla="*/ 0 w 3694138"/>
              <a:gd name="connsiteY7" fmla="*/ 0 h 1385171"/>
              <a:gd name="connsiteX0" fmla="*/ 0 w 3694138"/>
              <a:gd name="connsiteY0" fmla="*/ 0 h 1385171"/>
              <a:gd name="connsiteX1" fmla="*/ 3474149 w 3694138"/>
              <a:gd name="connsiteY1" fmla="*/ 0 h 1385171"/>
              <a:gd name="connsiteX2" fmla="*/ 3484116 w 3694138"/>
              <a:gd name="connsiteY2" fmla="*/ 558228 h 1385171"/>
              <a:gd name="connsiteX3" fmla="*/ 3694138 w 3694138"/>
              <a:gd name="connsiteY3" fmla="*/ 679601 h 1385171"/>
              <a:gd name="connsiteX4" fmla="*/ 3484588 w 3694138"/>
              <a:gd name="connsiteY4" fmla="*/ 833132 h 1385171"/>
              <a:gd name="connsiteX5" fmla="*/ 3474149 w 3694138"/>
              <a:gd name="connsiteY5" fmla="*/ 1385171 h 1385171"/>
              <a:gd name="connsiteX6" fmla="*/ 0 w 3694138"/>
              <a:gd name="connsiteY6" fmla="*/ 1385171 h 1385171"/>
              <a:gd name="connsiteX7" fmla="*/ 0 w 3694138"/>
              <a:gd name="connsiteY7" fmla="*/ 0 h 1385171"/>
              <a:gd name="connsiteX0" fmla="*/ 0 w 3694138"/>
              <a:gd name="connsiteY0" fmla="*/ 0 h 1385171"/>
              <a:gd name="connsiteX1" fmla="*/ 3474149 w 3694138"/>
              <a:gd name="connsiteY1" fmla="*/ 0 h 1385171"/>
              <a:gd name="connsiteX2" fmla="*/ 3484116 w 3694138"/>
              <a:gd name="connsiteY2" fmla="*/ 558228 h 1385171"/>
              <a:gd name="connsiteX3" fmla="*/ 3694138 w 3694138"/>
              <a:gd name="connsiteY3" fmla="*/ 679601 h 1385171"/>
              <a:gd name="connsiteX4" fmla="*/ 3484588 w 3694138"/>
              <a:gd name="connsiteY4" fmla="*/ 833132 h 1385171"/>
              <a:gd name="connsiteX5" fmla="*/ 3474149 w 3694138"/>
              <a:gd name="connsiteY5" fmla="*/ 1385171 h 1385171"/>
              <a:gd name="connsiteX6" fmla="*/ 0 w 3694138"/>
              <a:gd name="connsiteY6" fmla="*/ 1385171 h 1385171"/>
              <a:gd name="connsiteX7" fmla="*/ 0 w 3694138"/>
              <a:gd name="connsiteY7" fmla="*/ 0 h 1385171"/>
              <a:gd name="connsiteX0" fmla="*/ 0 w 3694138"/>
              <a:gd name="connsiteY0" fmla="*/ 0 h 1385171"/>
              <a:gd name="connsiteX1" fmla="*/ 3474149 w 3694138"/>
              <a:gd name="connsiteY1" fmla="*/ 0 h 1385171"/>
              <a:gd name="connsiteX2" fmla="*/ 3484116 w 3694138"/>
              <a:gd name="connsiteY2" fmla="*/ 558228 h 1385171"/>
              <a:gd name="connsiteX3" fmla="*/ 3694138 w 3694138"/>
              <a:gd name="connsiteY3" fmla="*/ 679601 h 1385171"/>
              <a:gd name="connsiteX4" fmla="*/ 3484588 w 3694138"/>
              <a:gd name="connsiteY4" fmla="*/ 833132 h 1385171"/>
              <a:gd name="connsiteX5" fmla="*/ 3474149 w 3694138"/>
              <a:gd name="connsiteY5" fmla="*/ 1385171 h 1385171"/>
              <a:gd name="connsiteX6" fmla="*/ 0 w 3694138"/>
              <a:gd name="connsiteY6" fmla="*/ 1385171 h 1385171"/>
              <a:gd name="connsiteX7" fmla="*/ 0 w 3694138"/>
              <a:gd name="connsiteY7" fmla="*/ 0 h 1385171"/>
              <a:gd name="connsiteX0" fmla="*/ 0 w 3703192"/>
              <a:gd name="connsiteY0" fmla="*/ 0 h 1385171"/>
              <a:gd name="connsiteX1" fmla="*/ 3474149 w 3703192"/>
              <a:gd name="connsiteY1" fmla="*/ 0 h 1385171"/>
              <a:gd name="connsiteX2" fmla="*/ 3484116 w 3703192"/>
              <a:gd name="connsiteY2" fmla="*/ 558228 h 1385171"/>
              <a:gd name="connsiteX3" fmla="*/ 3703192 w 3703192"/>
              <a:gd name="connsiteY3" fmla="*/ 684128 h 1385171"/>
              <a:gd name="connsiteX4" fmla="*/ 3484588 w 3703192"/>
              <a:gd name="connsiteY4" fmla="*/ 833132 h 1385171"/>
              <a:gd name="connsiteX5" fmla="*/ 3474149 w 3703192"/>
              <a:gd name="connsiteY5" fmla="*/ 1385171 h 1385171"/>
              <a:gd name="connsiteX6" fmla="*/ 0 w 3703192"/>
              <a:gd name="connsiteY6" fmla="*/ 1385171 h 1385171"/>
              <a:gd name="connsiteX7" fmla="*/ 0 w 3703192"/>
              <a:gd name="connsiteY7" fmla="*/ 0 h 1385171"/>
              <a:gd name="connsiteX0" fmla="*/ 0 w 3529685"/>
              <a:gd name="connsiteY0" fmla="*/ 0 h 1385171"/>
              <a:gd name="connsiteX1" fmla="*/ 3474149 w 3529685"/>
              <a:gd name="connsiteY1" fmla="*/ 0 h 1385171"/>
              <a:gd name="connsiteX2" fmla="*/ 3484116 w 3529685"/>
              <a:gd name="connsiteY2" fmla="*/ 558228 h 1385171"/>
              <a:gd name="connsiteX3" fmla="*/ 3244740 w 3529685"/>
              <a:gd name="connsiteY3" fmla="*/ 690668 h 1385171"/>
              <a:gd name="connsiteX4" fmla="*/ 3484588 w 3529685"/>
              <a:gd name="connsiteY4" fmla="*/ 833132 h 1385171"/>
              <a:gd name="connsiteX5" fmla="*/ 3474149 w 3529685"/>
              <a:gd name="connsiteY5" fmla="*/ 1385171 h 1385171"/>
              <a:gd name="connsiteX6" fmla="*/ 0 w 3529685"/>
              <a:gd name="connsiteY6" fmla="*/ 1385171 h 1385171"/>
              <a:gd name="connsiteX7" fmla="*/ 0 w 3529685"/>
              <a:gd name="connsiteY7" fmla="*/ 0 h 1385171"/>
              <a:gd name="connsiteX0" fmla="*/ 0 w 3529685"/>
              <a:gd name="connsiteY0" fmla="*/ 0 h 1385171"/>
              <a:gd name="connsiteX1" fmla="*/ 3474149 w 3529685"/>
              <a:gd name="connsiteY1" fmla="*/ 0 h 1385171"/>
              <a:gd name="connsiteX2" fmla="*/ 3484116 w 3529685"/>
              <a:gd name="connsiteY2" fmla="*/ 558228 h 1385171"/>
              <a:gd name="connsiteX3" fmla="*/ 3244740 w 3529685"/>
              <a:gd name="connsiteY3" fmla="*/ 690668 h 1385171"/>
              <a:gd name="connsiteX4" fmla="*/ 3484588 w 3529685"/>
              <a:gd name="connsiteY4" fmla="*/ 833132 h 1385171"/>
              <a:gd name="connsiteX5" fmla="*/ 3474149 w 3529685"/>
              <a:gd name="connsiteY5" fmla="*/ 1385171 h 1385171"/>
              <a:gd name="connsiteX6" fmla="*/ 0 w 3529685"/>
              <a:gd name="connsiteY6" fmla="*/ 1385171 h 1385171"/>
              <a:gd name="connsiteX7" fmla="*/ 0 w 3529685"/>
              <a:gd name="connsiteY7" fmla="*/ 0 h 1385171"/>
              <a:gd name="connsiteX0" fmla="*/ 0 w 3484809"/>
              <a:gd name="connsiteY0" fmla="*/ 0 h 1385171"/>
              <a:gd name="connsiteX1" fmla="*/ 3474149 w 3484809"/>
              <a:gd name="connsiteY1" fmla="*/ 0 h 1385171"/>
              <a:gd name="connsiteX2" fmla="*/ 3484116 w 3484809"/>
              <a:gd name="connsiteY2" fmla="*/ 558228 h 1385171"/>
              <a:gd name="connsiteX3" fmla="*/ 3244740 w 3484809"/>
              <a:gd name="connsiteY3" fmla="*/ 690668 h 1385171"/>
              <a:gd name="connsiteX4" fmla="*/ 3484588 w 3484809"/>
              <a:gd name="connsiteY4" fmla="*/ 833132 h 1385171"/>
              <a:gd name="connsiteX5" fmla="*/ 3474149 w 3484809"/>
              <a:gd name="connsiteY5" fmla="*/ 1385171 h 1385171"/>
              <a:gd name="connsiteX6" fmla="*/ 0 w 3484809"/>
              <a:gd name="connsiteY6" fmla="*/ 1385171 h 1385171"/>
              <a:gd name="connsiteX7" fmla="*/ 0 w 3484809"/>
              <a:gd name="connsiteY7" fmla="*/ 0 h 1385171"/>
              <a:gd name="connsiteX0" fmla="*/ 0 w 3484809"/>
              <a:gd name="connsiteY0" fmla="*/ 0 h 1385171"/>
              <a:gd name="connsiteX1" fmla="*/ 3474149 w 3484809"/>
              <a:gd name="connsiteY1" fmla="*/ 0 h 1385171"/>
              <a:gd name="connsiteX2" fmla="*/ 3484116 w 3484809"/>
              <a:gd name="connsiteY2" fmla="*/ 558228 h 1385171"/>
              <a:gd name="connsiteX3" fmla="*/ 3244740 w 3484809"/>
              <a:gd name="connsiteY3" fmla="*/ 690668 h 1385171"/>
              <a:gd name="connsiteX4" fmla="*/ 3484588 w 3484809"/>
              <a:gd name="connsiteY4" fmla="*/ 833132 h 1385171"/>
              <a:gd name="connsiteX5" fmla="*/ 3474149 w 3484809"/>
              <a:gd name="connsiteY5" fmla="*/ 1385171 h 1385171"/>
              <a:gd name="connsiteX6" fmla="*/ 0 w 3484809"/>
              <a:gd name="connsiteY6" fmla="*/ 1385171 h 1385171"/>
              <a:gd name="connsiteX7" fmla="*/ 0 w 3484809"/>
              <a:gd name="connsiteY7" fmla="*/ 0 h 1385171"/>
              <a:gd name="connsiteX0" fmla="*/ 0 w 3484809"/>
              <a:gd name="connsiteY0" fmla="*/ 0 h 1385171"/>
              <a:gd name="connsiteX1" fmla="*/ 3474149 w 3484809"/>
              <a:gd name="connsiteY1" fmla="*/ 0 h 1385171"/>
              <a:gd name="connsiteX2" fmla="*/ 3484116 w 3484809"/>
              <a:gd name="connsiteY2" fmla="*/ 558228 h 1385171"/>
              <a:gd name="connsiteX3" fmla="*/ 3244740 w 3484809"/>
              <a:gd name="connsiteY3" fmla="*/ 690668 h 1385171"/>
              <a:gd name="connsiteX4" fmla="*/ 3484588 w 3484809"/>
              <a:gd name="connsiteY4" fmla="*/ 833132 h 1385171"/>
              <a:gd name="connsiteX5" fmla="*/ 3474149 w 3484809"/>
              <a:gd name="connsiteY5" fmla="*/ 1385171 h 1385171"/>
              <a:gd name="connsiteX6" fmla="*/ 0 w 3484809"/>
              <a:gd name="connsiteY6" fmla="*/ 1385171 h 1385171"/>
              <a:gd name="connsiteX7" fmla="*/ 0 w 3484809"/>
              <a:gd name="connsiteY7" fmla="*/ 0 h 1385171"/>
              <a:gd name="connsiteX0" fmla="*/ 0 w 3484116"/>
              <a:gd name="connsiteY0" fmla="*/ 0 h 1385171"/>
              <a:gd name="connsiteX1" fmla="*/ 3474149 w 3484116"/>
              <a:gd name="connsiteY1" fmla="*/ 0 h 1385171"/>
              <a:gd name="connsiteX2" fmla="*/ 3484116 w 3484116"/>
              <a:gd name="connsiteY2" fmla="*/ 558228 h 1385171"/>
              <a:gd name="connsiteX3" fmla="*/ 3244740 w 3484116"/>
              <a:gd name="connsiteY3" fmla="*/ 690668 h 1385171"/>
              <a:gd name="connsiteX4" fmla="*/ 3476995 w 3484116"/>
              <a:gd name="connsiteY4" fmla="*/ 833132 h 1385171"/>
              <a:gd name="connsiteX5" fmla="*/ 3474149 w 3484116"/>
              <a:gd name="connsiteY5" fmla="*/ 1385171 h 1385171"/>
              <a:gd name="connsiteX6" fmla="*/ 0 w 3484116"/>
              <a:gd name="connsiteY6" fmla="*/ 1385171 h 1385171"/>
              <a:gd name="connsiteX7" fmla="*/ 0 w 3484116"/>
              <a:gd name="connsiteY7" fmla="*/ 0 h 1385171"/>
              <a:gd name="connsiteX0" fmla="*/ 0 w 3484116"/>
              <a:gd name="connsiteY0" fmla="*/ 0 h 1385171"/>
              <a:gd name="connsiteX1" fmla="*/ 3481173 w 3484116"/>
              <a:gd name="connsiteY1" fmla="*/ 0 h 1385171"/>
              <a:gd name="connsiteX2" fmla="*/ 3484116 w 3484116"/>
              <a:gd name="connsiteY2" fmla="*/ 558228 h 1385171"/>
              <a:gd name="connsiteX3" fmla="*/ 3244740 w 3484116"/>
              <a:gd name="connsiteY3" fmla="*/ 690668 h 1385171"/>
              <a:gd name="connsiteX4" fmla="*/ 3476995 w 3484116"/>
              <a:gd name="connsiteY4" fmla="*/ 833132 h 1385171"/>
              <a:gd name="connsiteX5" fmla="*/ 3474149 w 3484116"/>
              <a:gd name="connsiteY5" fmla="*/ 1385171 h 1385171"/>
              <a:gd name="connsiteX6" fmla="*/ 0 w 3484116"/>
              <a:gd name="connsiteY6" fmla="*/ 1385171 h 1385171"/>
              <a:gd name="connsiteX7" fmla="*/ 0 w 3484116"/>
              <a:gd name="connsiteY7" fmla="*/ 0 h 1385171"/>
              <a:gd name="connsiteX0" fmla="*/ 0 w 3484116"/>
              <a:gd name="connsiteY0" fmla="*/ 0 h 1396530"/>
              <a:gd name="connsiteX1" fmla="*/ 3481173 w 3484116"/>
              <a:gd name="connsiteY1" fmla="*/ 0 h 1396530"/>
              <a:gd name="connsiteX2" fmla="*/ 3484116 w 3484116"/>
              <a:gd name="connsiteY2" fmla="*/ 558228 h 1396530"/>
              <a:gd name="connsiteX3" fmla="*/ 3244740 w 3484116"/>
              <a:gd name="connsiteY3" fmla="*/ 690668 h 1396530"/>
              <a:gd name="connsiteX4" fmla="*/ 3476995 w 3484116"/>
              <a:gd name="connsiteY4" fmla="*/ 833132 h 1396530"/>
              <a:gd name="connsiteX5" fmla="*/ 3396890 w 3484116"/>
              <a:gd name="connsiteY5" fmla="*/ 1396530 h 1396530"/>
              <a:gd name="connsiteX6" fmla="*/ 0 w 3484116"/>
              <a:gd name="connsiteY6" fmla="*/ 1385171 h 1396530"/>
              <a:gd name="connsiteX7" fmla="*/ 0 w 3484116"/>
              <a:gd name="connsiteY7" fmla="*/ 0 h 1396530"/>
              <a:gd name="connsiteX0" fmla="*/ 0 w 3484116"/>
              <a:gd name="connsiteY0" fmla="*/ 0 h 1396530"/>
              <a:gd name="connsiteX1" fmla="*/ 3481173 w 3484116"/>
              <a:gd name="connsiteY1" fmla="*/ 0 h 1396530"/>
              <a:gd name="connsiteX2" fmla="*/ 3484116 w 3484116"/>
              <a:gd name="connsiteY2" fmla="*/ 558228 h 1396530"/>
              <a:gd name="connsiteX3" fmla="*/ 3244740 w 3484116"/>
              <a:gd name="connsiteY3" fmla="*/ 690668 h 1396530"/>
              <a:gd name="connsiteX4" fmla="*/ 3476995 w 3484116"/>
              <a:gd name="connsiteY4" fmla="*/ 833132 h 1396530"/>
              <a:gd name="connsiteX5" fmla="*/ 3467126 w 3484116"/>
              <a:gd name="connsiteY5" fmla="*/ 1396530 h 1396530"/>
              <a:gd name="connsiteX6" fmla="*/ 0 w 3484116"/>
              <a:gd name="connsiteY6" fmla="*/ 1385171 h 1396530"/>
              <a:gd name="connsiteX7" fmla="*/ 0 w 3484116"/>
              <a:gd name="connsiteY7" fmla="*/ 0 h 1396530"/>
              <a:gd name="connsiteX0" fmla="*/ 0 w 3484116"/>
              <a:gd name="connsiteY0" fmla="*/ 0 h 1396530"/>
              <a:gd name="connsiteX1" fmla="*/ 3481173 w 3484116"/>
              <a:gd name="connsiteY1" fmla="*/ 0 h 1396530"/>
              <a:gd name="connsiteX2" fmla="*/ 3484116 w 3484116"/>
              <a:gd name="connsiteY2" fmla="*/ 558228 h 1396530"/>
              <a:gd name="connsiteX3" fmla="*/ 3244740 w 3484116"/>
              <a:gd name="connsiteY3" fmla="*/ 690668 h 1396530"/>
              <a:gd name="connsiteX4" fmla="*/ 3476995 w 3484116"/>
              <a:gd name="connsiteY4" fmla="*/ 833132 h 1396530"/>
              <a:gd name="connsiteX5" fmla="*/ 3474149 w 3484116"/>
              <a:gd name="connsiteY5" fmla="*/ 1396530 h 1396530"/>
              <a:gd name="connsiteX6" fmla="*/ 0 w 3484116"/>
              <a:gd name="connsiteY6" fmla="*/ 1385171 h 1396530"/>
              <a:gd name="connsiteX7" fmla="*/ 0 w 3484116"/>
              <a:gd name="connsiteY7" fmla="*/ 0 h 1396530"/>
              <a:gd name="connsiteX0" fmla="*/ 0 w 3484116"/>
              <a:gd name="connsiteY0" fmla="*/ 0 h 1396530"/>
              <a:gd name="connsiteX1" fmla="*/ 3481173 w 3484116"/>
              <a:gd name="connsiteY1" fmla="*/ 0 h 1396530"/>
              <a:gd name="connsiteX2" fmla="*/ 3484116 w 3484116"/>
              <a:gd name="connsiteY2" fmla="*/ 558228 h 1396530"/>
              <a:gd name="connsiteX3" fmla="*/ 3223669 w 3484116"/>
              <a:gd name="connsiteY3" fmla="*/ 690668 h 1396530"/>
              <a:gd name="connsiteX4" fmla="*/ 3476995 w 3484116"/>
              <a:gd name="connsiteY4" fmla="*/ 833132 h 1396530"/>
              <a:gd name="connsiteX5" fmla="*/ 3474149 w 3484116"/>
              <a:gd name="connsiteY5" fmla="*/ 1396530 h 1396530"/>
              <a:gd name="connsiteX6" fmla="*/ 0 w 3484116"/>
              <a:gd name="connsiteY6" fmla="*/ 1385171 h 1396530"/>
              <a:gd name="connsiteX7" fmla="*/ 0 w 3484116"/>
              <a:gd name="connsiteY7" fmla="*/ 0 h 1396530"/>
              <a:gd name="connsiteX0" fmla="*/ 0 w 3484116"/>
              <a:gd name="connsiteY0" fmla="*/ 0 h 1396530"/>
              <a:gd name="connsiteX1" fmla="*/ 3481173 w 3484116"/>
              <a:gd name="connsiteY1" fmla="*/ 0 h 1396530"/>
              <a:gd name="connsiteX2" fmla="*/ 3484116 w 3484116"/>
              <a:gd name="connsiteY2" fmla="*/ 558228 h 1396530"/>
              <a:gd name="connsiteX3" fmla="*/ 3223669 w 3484116"/>
              <a:gd name="connsiteY3" fmla="*/ 690668 h 1396530"/>
              <a:gd name="connsiteX4" fmla="*/ 3476995 w 3484116"/>
              <a:gd name="connsiteY4" fmla="*/ 833132 h 1396530"/>
              <a:gd name="connsiteX5" fmla="*/ 3481172 w 3484116"/>
              <a:gd name="connsiteY5" fmla="*/ 1396530 h 1396530"/>
              <a:gd name="connsiteX6" fmla="*/ 0 w 3484116"/>
              <a:gd name="connsiteY6" fmla="*/ 1385171 h 1396530"/>
              <a:gd name="connsiteX7" fmla="*/ 0 w 3484116"/>
              <a:gd name="connsiteY7" fmla="*/ 0 h 1396530"/>
              <a:gd name="connsiteX0" fmla="*/ 0 w 3484116"/>
              <a:gd name="connsiteY0" fmla="*/ 0 h 1396530"/>
              <a:gd name="connsiteX1" fmla="*/ 3481173 w 3484116"/>
              <a:gd name="connsiteY1" fmla="*/ 0 h 1396530"/>
              <a:gd name="connsiteX2" fmla="*/ 3484116 w 3484116"/>
              <a:gd name="connsiteY2" fmla="*/ 558228 h 1396530"/>
              <a:gd name="connsiteX3" fmla="*/ 3223669 w 3484116"/>
              <a:gd name="connsiteY3" fmla="*/ 690668 h 1396530"/>
              <a:gd name="connsiteX4" fmla="*/ 3476995 w 3484116"/>
              <a:gd name="connsiteY4" fmla="*/ 833132 h 1396530"/>
              <a:gd name="connsiteX5" fmla="*/ 3481172 w 3484116"/>
              <a:gd name="connsiteY5" fmla="*/ 1396530 h 1396530"/>
              <a:gd name="connsiteX6" fmla="*/ 0 w 3484116"/>
              <a:gd name="connsiteY6" fmla="*/ 1385171 h 1396530"/>
              <a:gd name="connsiteX7" fmla="*/ 0 w 3484116"/>
              <a:gd name="connsiteY7" fmla="*/ 0 h 1396530"/>
              <a:gd name="connsiteX0" fmla="*/ 0 w 3484116"/>
              <a:gd name="connsiteY0" fmla="*/ 0 h 1396530"/>
              <a:gd name="connsiteX1" fmla="*/ 3481173 w 3484116"/>
              <a:gd name="connsiteY1" fmla="*/ 0 h 1396530"/>
              <a:gd name="connsiteX2" fmla="*/ 3484116 w 3484116"/>
              <a:gd name="connsiteY2" fmla="*/ 558228 h 1396530"/>
              <a:gd name="connsiteX3" fmla="*/ 3223669 w 3484116"/>
              <a:gd name="connsiteY3" fmla="*/ 690668 h 1396530"/>
              <a:gd name="connsiteX4" fmla="*/ 3476995 w 3484116"/>
              <a:gd name="connsiteY4" fmla="*/ 838811 h 1396530"/>
              <a:gd name="connsiteX5" fmla="*/ 3481172 w 3484116"/>
              <a:gd name="connsiteY5" fmla="*/ 1396530 h 1396530"/>
              <a:gd name="connsiteX6" fmla="*/ 0 w 3484116"/>
              <a:gd name="connsiteY6" fmla="*/ 1385171 h 1396530"/>
              <a:gd name="connsiteX7" fmla="*/ 0 w 3484116"/>
              <a:gd name="connsiteY7" fmla="*/ 0 h 1396530"/>
              <a:gd name="connsiteX0" fmla="*/ 0 w 3484116"/>
              <a:gd name="connsiteY0" fmla="*/ 0 h 1390850"/>
              <a:gd name="connsiteX1" fmla="*/ 3481173 w 3484116"/>
              <a:gd name="connsiteY1" fmla="*/ 0 h 1390850"/>
              <a:gd name="connsiteX2" fmla="*/ 3484116 w 3484116"/>
              <a:gd name="connsiteY2" fmla="*/ 558228 h 1390850"/>
              <a:gd name="connsiteX3" fmla="*/ 3223669 w 3484116"/>
              <a:gd name="connsiteY3" fmla="*/ 690668 h 1390850"/>
              <a:gd name="connsiteX4" fmla="*/ 3476995 w 3484116"/>
              <a:gd name="connsiteY4" fmla="*/ 838811 h 1390850"/>
              <a:gd name="connsiteX5" fmla="*/ 3481172 w 3484116"/>
              <a:gd name="connsiteY5" fmla="*/ 1390850 h 1390850"/>
              <a:gd name="connsiteX6" fmla="*/ 0 w 3484116"/>
              <a:gd name="connsiteY6" fmla="*/ 1385171 h 1390850"/>
              <a:gd name="connsiteX7" fmla="*/ 0 w 3484116"/>
              <a:gd name="connsiteY7" fmla="*/ 0 h 1390850"/>
              <a:gd name="connsiteX0" fmla="*/ 0 w 3484116"/>
              <a:gd name="connsiteY0" fmla="*/ 0 h 1385171"/>
              <a:gd name="connsiteX1" fmla="*/ 3481173 w 3484116"/>
              <a:gd name="connsiteY1" fmla="*/ 0 h 1385171"/>
              <a:gd name="connsiteX2" fmla="*/ 3484116 w 3484116"/>
              <a:gd name="connsiteY2" fmla="*/ 558228 h 1385171"/>
              <a:gd name="connsiteX3" fmla="*/ 3223669 w 3484116"/>
              <a:gd name="connsiteY3" fmla="*/ 690668 h 1385171"/>
              <a:gd name="connsiteX4" fmla="*/ 3476995 w 3484116"/>
              <a:gd name="connsiteY4" fmla="*/ 838811 h 1385171"/>
              <a:gd name="connsiteX5" fmla="*/ 3481172 w 3484116"/>
              <a:gd name="connsiteY5" fmla="*/ 1385170 h 1385171"/>
              <a:gd name="connsiteX6" fmla="*/ 0 w 3484116"/>
              <a:gd name="connsiteY6" fmla="*/ 1385171 h 1385171"/>
              <a:gd name="connsiteX7" fmla="*/ 0 w 3484116"/>
              <a:gd name="connsiteY7" fmla="*/ 0 h 13851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84116" h="1385171">
                <a:moveTo>
                  <a:pt x="0" y="0"/>
                </a:moveTo>
                <a:lnTo>
                  <a:pt x="3481173" y="0"/>
                </a:lnTo>
                <a:cubicBezTo>
                  <a:pt x="3481478" y="140809"/>
                  <a:pt x="3483811" y="417419"/>
                  <a:pt x="3484116" y="558228"/>
                </a:cubicBezTo>
                <a:cubicBezTo>
                  <a:pt x="3241294" y="690823"/>
                  <a:pt x="3463042" y="555927"/>
                  <a:pt x="3223669" y="690668"/>
                </a:cubicBezTo>
                <a:cubicBezTo>
                  <a:pt x="3461864" y="833385"/>
                  <a:pt x="3241765" y="697687"/>
                  <a:pt x="3476995" y="838811"/>
                </a:cubicBezTo>
                <a:cubicBezTo>
                  <a:pt x="3478430" y="953231"/>
                  <a:pt x="3487262" y="853238"/>
                  <a:pt x="3481172" y="1385170"/>
                </a:cubicBezTo>
                <a:lnTo>
                  <a:pt x="0" y="1385171"/>
                </a:lnTo>
                <a:lnTo>
                  <a:pt x="0" y="0"/>
                </a:lnTo>
                <a:close/>
              </a:path>
            </a:pathLst>
          </a:custGeom>
          <a:solidFill>
            <a:schemeClr val="bg1">
              <a:lumMod val="95000"/>
            </a:schemeClr>
          </a:solidFill>
        </p:spPr>
        <p:txBody>
          <a:bodyPr anchor="ctr"/>
          <a:lstStyle>
            <a:lvl1pPr marL="0" indent="0" algn="ctr">
              <a:buNone/>
              <a:defRPr sz="1200"/>
            </a:lvl1pPr>
          </a:lstStyle>
          <a:p>
            <a:r>
              <a:rPr lang="en-US" altLang="ko-KR" dirty="0"/>
              <a:t>Place Your Picture Here</a:t>
            </a:r>
            <a:endParaRPr lang="ko-KR" altLang="en-US" dirty="0"/>
          </a:p>
        </p:txBody>
      </p:sp>
      <p:sp>
        <p:nvSpPr>
          <p:cNvPr id="8" name="Text Placeholder 9">
            <a:extLst>
              <a:ext uri="{FF2B5EF4-FFF2-40B4-BE49-F238E27FC236}">
                <a16:creationId xmlns:a16="http://schemas.microsoft.com/office/drawing/2014/main" id="{43B49957-DF32-4E4B-9822-B38CE45860C9}"/>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dirty="0"/>
              <a:t>BASIC LAYOUT</a:t>
            </a:r>
          </a:p>
        </p:txBody>
      </p:sp>
    </p:spTree>
    <p:extLst>
      <p:ext uri="{BB962C8B-B14F-4D97-AF65-F5344CB8AC3E}">
        <p14:creationId xmlns:p14="http://schemas.microsoft.com/office/powerpoint/2010/main" val="39188379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2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6455743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4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2163662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5_Contents slide layout">
    <p:spTree>
      <p:nvGrpSpPr>
        <p:cNvPr id="1" name=""/>
        <p:cNvGrpSpPr/>
        <p:nvPr/>
      </p:nvGrpSpPr>
      <p:grpSpPr>
        <a:xfrm>
          <a:off x="0" y="0"/>
          <a:ext cx="0" cy="0"/>
          <a:chOff x="0" y="0"/>
          <a:chExt cx="0" cy="0"/>
        </a:xfrm>
      </p:grpSpPr>
      <p:grpSp>
        <p:nvGrpSpPr>
          <p:cNvPr id="2" name="Group 3">
            <a:extLst>
              <a:ext uri="{FF2B5EF4-FFF2-40B4-BE49-F238E27FC236}">
                <a16:creationId xmlns:a16="http://schemas.microsoft.com/office/drawing/2014/main" id="{6AFC8E2B-3DB4-4AF6-953A-C33362BE5CC9}"/>
              </a:ext>
            </a:extLst>
          </p:cNvPr>
          <p:cNvGrpSpPr/>
          <p:nvPr userDrawn="1"/>
        </p:nvGrpSpPr>
        <p:grpSpPr>
          <a:xfrm>
            <a:off x="729449" y="1780758"/>
            <a:ext cx="2449180" cy="4305530"/>
            <a:chOff x="445712" y="1449040"/>
            <a:chExt cx="2113018" cy="3924176"/>
          </a:xfrm>
        </p:grpSpPr>
        <p:sp>
          <p:nvSpPr>
            <p:cNvPr id="3" name="Rounded Rectangle 4">
              <a:extLst>
                <a:ext uri="{FF2B5EF4-FFF2-40B4-BE49-F238E27FC236}">
                  <a16:creationId xmlns:a16="http://schemas.microsoft.com/office/drawing/2014/main" id="{7A4DDBEC-A6AA-4FAE-939C-E51F0753BB3C}"/>
                </a:ext>
              </a:extLst>
            </p:cNvPr>
            <p:cNvSpPr/>
            <p:nvPr userDrawn="1"/>
          </p:nvSpPr>
          <p:spPr>
            <a:xfrm>
              <a:off x="445712" y="1449040"/>
              <a:ext cx="2113018" cy="3924176"/>
            </a:xfrm>
            <a:prstGeom prst="roundRect">
              <a:avLst>
                <a:gd name="adj" fmla="val 13580"/>
              </a:avLst>
            </a:prstGeom>
            <a:solidFill>
              <a:srgbClr val="262626"/>
            </a:solidFill>
            <a:ln w="88900">
              <a:noFill/>
            </a:ln>
            <a:effectLst/>
            <a:scene3d>
              <a:camera prst="perspectiveFront"/>
              <a:lightRig rig="threePt" dir="t"/>
            </a:scene3d>
            <a:sp3d prstMaterial="plastic">
              <a:bevelT w="127000" h="50800"/>
              <a:bevelB w="127000" h="2540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dirty="0"/>
            </a:p>
          </p:txBody>
        </p:sp>
        <p:sp>
          <p:nvSpPr>
            <p:cNvPr id="4" name="Rectangle 5">
              <a:extLst>
                <a:ext uri="{FF2B5EF4-FFF2-40B4-BE49-F238E27FC236}">
                  <a16:creationId xmlns:a16="http://schemas.microsoft.com/office/drawing/2014/main" id="{F405B79D-D36E-42E0-B1E4-02A7AD9C7BE9}"/>
                </a:ext>
              </a:extLst>
            </p:cNvPr>
            <p:cNvSpPr/>
            <p:nvPr userDrawn="1"/>
          </p:nvSpPr>
          <p:spPr>
            <a:xfrm>
              <a:off x="1379920" y="1650572"/>
              <a:ext cx="216024" cy="34350"/>
            </a:xfrm>
            <a:prstGeom prst="rect">
              <a:avLst/>
            </a:prstGeom>
            <a:solidFill>
              <a:srgbClr val="B0B0B0"/>
            </a:solidFill>
            <a:ln w="889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a:p>
          </p:txBody>
        </p:sp>
        <p:grpSp>
          <p:nvGrpSpPr>
            <p:cNvPr id="5" name="Group 6">
              <a:extLst>
                <a:ext uri="{FF2B5EF4-FFF2-40B4-BE49-F238E27FC236}">
                  <a16:creationId xmlns:a16="http://schemas.microsoft.com/office/drawing/2014/main" id="{D4EBD95C-281A-45E3-A0A3-4157F1194F9D}"/>
                </a:ext>
              </a:extLst>
            </p:cNvPr>
            <p:cNvGrpSpPr/>
            <p:nvPr userDrawn="1"/>
          </p:nvGrpSpPr>
          <p:grpSpPr>
            <a:xfrm>
              <a:off x="1407705" y="5045834"/>
              <a:ext cx="211967" cy="211967"/>
              <a:chOff x="1549420" y="5712364"/>
              <a:chExt cx="312583" cy="312583"/>
            </a:xfrm>
          </p:grpSpPr>
          <p:sp>
            <p:nvSpPr>
              <p:cNvPr id="6" name="Oval 7">
                <a:extLst>
                  <a:ext uri="{FF2B5EF4-FFF2-40B4-BE49-F238E27FC236}">
                    <a16:creationId xmlns:a16="http://schemas.microsoft.com/office/drawing/2014/main" id="{36DEDE59-F2FA-467D-8AB9-83B595D753E8}"/>
                  </a:ext>
                </a:extLst>
              </p:cNvPr>
              <p:cNvSpPr/>
              <p:nvPr userDrawn="1"/>
            </p:nvSpPr>
            <p:spPr>
              <a:xfrm>
                <a:off x="1549420" y="5712364"/>
                <a:ext cx="312583" cy="312583"/>
              </a:xfrm>
              <a:prstGeom prst="ellipse">
                <a:avLst/>
              </a:prstGeom>
              <a:gradFill flip="none" rotWithShape="1">
                <a:gsLst>
                  <a:gs pos="0">
                    <a:schemeClr val="tx1">
                      <a:lumMod val="94000"/>
                      <a:lumOff val="6000"/>
                    </a:schemeClr>
                  </a:gs>
                  <a:gs pos="56000">
                    <a:schemeClr val="tx1">
                      <a:lumMod val="65000"/>
                      <a:lumOff val="35000"/>
                    </a:schemeClr>
                  </a:gs>
                  <a:gs pos="91000">
                    <a:schemeClr val="tx1">
                      <a:lumMod val="50000"/>
                      <a:lumOff val="50000"/>
                    </a:schemeClr>
                  </a:gs>
                  <a:gs pos="100000">
                    <a:schemeClr val="bg1">
                      <a:lumMod val="75000"/>
                    </a:schemeClr>
                  </a:gs>
                </a:gsLst>
                <a:lin ang="10800000" scaled="1"/>
                <a:tileRect/>
              </a:gradFill>
              <a:ln w="0">
                <a:solidFill>
                  <a:srgbClr val="262626"/>
                </a:solidFill>
              </a:ln>
              <a:scene3d>
                <a:camera prst="perspectiveFront"/>
                <a:lightRig rig="threePt" dir="t"/>
              </a:scene3d>
              <a:sp3d>
                <a:bevelT w="63500" h="127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a:p>
            </p:txBody>
          </p:sp>
          <p:sp>
            <p:nvSpPr>
              <p:cNvPr id="7" name="Rounded Rectangle 8">
                <a:extLst>
                  <a:ext uri="{FF2B5EF4-FFF2-40B4-BE49-F238E27FC236}">
                    <a16:creationId xmlns:a16="http://schemas.microsoft.com/office/drawing/2014/main" id="{F591F9C8-76E3-4024-AFE8-335C2C7EB214}"/>
                  </a:ext>
                </a:extLst>
              </p:cNvPr>
              <p:cNvSpPr/>
              <p:nvPr userDrawn="1"/>
            </p:nvSpPr>
            <p:spPr>
              <a:xfrm>
                <a:off x="1634225" y="5796647"/>
                <a:ext cx="142969" cy="144016"/>
              </a:xfrm>
              <a:prstGeom prst="roundRect">
                <a:avLst/>
              </a:prstGeom>
              <a:solidFill>
                <a:srgbClr val="737373"/>
              </a:solidFill>
              <a:ln w="6350">
                <a:solidFill>
                  <a:srgbClr val="B0B0B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a:p>
            </p:txBody>
          </p:sp>
        </p:grpSp>
      </p:grpSp>
      <p:sp>
        <p:nvSpPr>
          <p:cNvPr id="8" name="Picture Placeholder 2">
            <a:extLst>
              <a:ext uri="{FF2B5EF4-FFF2-40B4-BE49-F238E27FC236}">
                <a16:creationId xmlns:a16="http://schemas.microsoft.com/office/drawing/2014/main" id="{80EABF78-93EB-4570-BB19-5F5295FD48FB}"/>
              </a:ext>
            </a:extLst>
          </p:cNvPr>
          <p:cNvSpPr>
            <a:spLocks noGrp="1"/>
          </p:cNvSpPr>
          <p:nvPr>
            <p:ph type="pic" idx="15" hasCustomPrompt="1"/>
          </p:nvPr>
        </p:nvSpPr>
        <p:spPr>
          <a:xfrm>
            <a:off x="873465" y="2174930"/>
            <a:ext cx="2152765" cy="3348746"/>
          </a:xfrm>
          <a:prstGeom prst="rect">
            <a:avLst/>
          </a:prstGeom>
          <a:solidFill>
            <a:schemeClr val="bg1">
              <a:lumMod val="95000"/>
            </a:schemeClr>
          </a:solidFill>
        </p:spPr>
        <p:txBody>
          <a:bodyPr anchor="ctr"/>
          <a:lstStyle>
            <a:lvl1pPr marL="0" indent="0" algn="ctr">
              <a:buNone/>
              <a:defRPr sz="1200">
                <a:solidFill>
                  <a:schemeClr val="tx1">
                    <a:lumMod val="75000"/>
                    <a:lumOff val="25000"/>
                  </a:schemeClr>
                </a:solidFill>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a:t>
            </a:r>
            <a:endParaRPr lang="ko-KR" altLang="en-US" dirty="0"/>
          </a:p>
        </p:txBody>
      </p:sp>
      <p:sp>
        <p:nvSpPr>
          <p:cNvPr id="9" name="Text Placeholder 9">
            <a:extLst>
              <a:ext uri="{FF2B5EF4-FFF2-40B4-BE49-F238E27FC236}">
                <a16:creationId xmlns:a16="http://schemas.microsoft.com/office/drawing/2014/main" id="{65B89BB1-85FB-4C6F-A2B2-3F30C3A5B9C6}"/>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dirty="0"/>
              <a:t>BASIC LAYOUT</a:t>
            </a:r>
          </a:p>
        </p:txBody>
      </p:sp>
    </p:spTree>
    <p:extLst>
      <p:ext uri="{BB962C8B-B14F-4D97-AF65-F5344CB8AC3E}">
        <p14:creationId xmlns:p14="http://schemas.microsoft.com/office/powerpoint/2010/main" val="396492805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6_Contents slide layout">
    <p:bg>
      <p:bgPr>
        <a:solidFill>
          <a:schemeClr val="accent2"/>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9748309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7_Contents slide layout">
    <p:bg>
      <p:bgPr>
        <a:solidFill>
          <a:schemeClr val="accent4"/>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960406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PNG sets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ext Placeholder 9"/>
          <p:cNvSpPr>
            <a:spLocks noGrp="1"/>
          </p:cNvSpPr>
          <p:nvPr>
            <p:ph type="body" sz="quarter" idx="10" hasCustomPrompt="1"/>
          </p:nvPr>
        </p:nvSpPr>
        <p:spPr>
          <a:xfrm>
            <a:off x="323529" y="332482"/>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dirty="0"/>
              <a:t>PNG &amp; Shapes Layout</a:t>
            </a:r>
          </a:p>
        </p:txBody>
      </p:sp>
    </p:spTree>
    <p:extLst>
      <p:ext uri="{BB962C8B-B14F-4D97-AF65-F5344CB8AC3E}">
        <p14:creationId xmlns:p14="http://schemas.microsoft.com/office/powerpoint/2010/main" val="244639275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Icon sets layout">
    <p:spTree>
      <p:nvGrpSpPr>
        <p:cNvPr id="1" name=""/>
        <p:cNvGrpSpPr/>
        <p:nvPr/>
      </p:nvGrpSpPr>
      <p:grpSpPr>
        <a:xfrm>
          <a:off x="0" y="0"/>
          <a:ext cx="0" cy="0"/>
          <a:chOff x="0" y="0"/>
          <a:chExt cx="0" cy="0"/>
        </a:xfrm>
      </p:grpSpPr>
      <p:sp>
        <p:nvSpPr>
          <p:cNvPr id="2" name="Text Placeholder 9"/>
          <p:cNvSpPr>
            <a:spLocks noGrp="1"/>
          </p:cNvSpPr>
          <p:nvPr>
            <p:ph type="body" sz="quarter" idx="10" hasCustomPrompt="1"/>
          </p:nvPr>
        </p:nvSpPr>
        <p:spPr>
          <a:xfrm>
            <a:off x="323529" y="123478"/>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dirty="0"/>
              <a:t>Icon Sets Layout</a:t>
            </a:r>
          </a:p>
        </p:txBody>
      </p:sp>
      <p:sp>
        <p:nvSpPr>
          <p:cNvPr id="3" name="Rounded Rectangle 2"/>
          <p:cNvSpPr/>
          <p:nvPr userDrawn="1"/>
        </p:nvSpPr>
        <p:spPr>
          <a:xfrm>
            <a:off x="354010" y="1131591"/>
            <a:ext cx="3560767" cy="5402561"/>
          </a:xfrm>
          <a:prstGeom prst="roundRect">
            <a:avLst>
              <a:gd name="adj" fmla="val 3968"/>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351"/>
          </a:p>
        </p:txBody>
      </p:sp>
      <p:sp>
        <p:nvSpPr>
          <p:cNvPr id="4" name="Rounded Rectangle 3"/>
          <p:cNvSpPr/>
          <p:nvPr userDrawn="1"/>
        </p:nvSpPr>
        <p:spPr>
          <a:xfrm>
            <a:off x="531933" y="1347500"/>
            <a:ext cx="153868" cy="5015200"/>
          </a:xfrm>
          <a:prstGeom prst="roundRect">
            <a:avLst>
              <a:gd name="adj" fmla="val 50000"/>
            </a:avLst>
          </a:prstGeom>
          <a:solidFill>
            <a:schemeClr val="bg1">
              <a:alpha val="4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351">
              <a:solidFill>
                <a:schemeClr val="bg1"/>
              </a:solidFill>
            </a:endParaRPr>
          </a:p>
        </p:txBody>
      </p:sp>
      <p:sp>
        <p:nvSpPr>
          <p:cNvPr id="5" name="Half Frame 4"/>
          <p:cNvSpPr/>
          <p:nvPr userDrawn="1"/>
        </p:nvSpPr>
        <p:spPr>
          <a:xfrm rot="5400000">
            <a:off x="3057177" y="1276653"/>
            <a:ext cx="685849" cy="685148"/>
          </a:xfrm>
          <a:prstGeom prst="halfFrame">
            <a:avLst>
              <a:gd name="adj1" fmla="val 23728"/>
              <a:gd name="adj2" fmla="val 24642"/>
            </a:avLst>
          </a:prstGeom>
          <a:solidFill>
            <a:schemeClr val="bg1">
              <a:alpha val="2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351">
              <a:solidFill>
                <a:schemeClr val="tx1">
                  <a:lumMod val="85000"/>
                  <a:lumOff val="15000"/>
                </a:schemeClr>
              </a:solidFill>
            </a:endParaRPr>
          </a:p>
        </p:txBody>
      </p:sp>
      <p:sp>
        <p:nvSpPr>
          <p:cNvPr id="58" name="TextBox 57">
            <a:extLst>
              <a:ext uri="{FF2B5EF4-FFF2-40B4-BE49-F238E27FC236}">
                <a16:creationId xmlns:a16="http://schemas.microsoft.com/office/drawing/2014/main" id="{5644E8BB-F13A-4AE0-889E-633DE4143787}"/>
              </a:ext>
            </a:extLst>
          </p:cNvPr>
          <p:cNvSpPr txBox="1"/>
          <p:nvPr userDrawn="1"/>
        </p:nvSpPr>
        <p:spPr>
          <a:xfrm>
            <a:off x="711704" y="1637214"/>
            <a:ext cx="2232248" cy="523220"/>
          </a:xfrm>
          <a:prstGeom prst="rect">
            <a:avLst/>
          </a:prstGeom>
          <a:noFill/>
        </p:spPr>
        <p:txBody>
          <a:bodyPr wrap="square" rtlCol="0" anchor="ctr">
            <a:spAutoFit/>
          </a:bodyPr>
          <a:lstStyle/>
          <a:p>
            <a:r>
              <a:rPr lang="en-US" altLang="ko-KR" sz="1400" b="1" dirty="0">
                <a:solidFill>
                  <a:schemeClr val="bg1"/>
                </a:solidFill>
                <a:latin typeface="Arial" pitchFamily="34" charset="0"/>
                <a:cs typeface="Arial" pitchFamily="34" charset="0"/>
              </a:rPr>
              <a:t>You can Resize without losing quality</a:t>
            </a:r>
            <a:endParaRPr lang="ko-KR" altLang="en-US" sz="1400" b="1" dirty="0">
              <a:solidFill>
                <a:schemeClr val="bg1"/>
              </a:solidFill>
              <a:latin typeface="Arial" pitchFamily="34" charset="0"/>
              <a:cs typeface="Arial" pitchFamily="34" charset="0"/>
            </a:endParaRPr>
          </a:p>
        </p:txBody>
      </p:sp>
      <p:sp>
        <p:nvSpPr>
          <p:cNvPr id="59" name="TextBox 58">
            <a:extLst>
              <a:ext uri="{FF2B5EF4-FFF2-40B4-BE49-F238E27FC236}">
                <a16:creationId xmlns:a16="http://schemas.microsoft.com/office/drawing/2014/main" id="{F2CE2B8B-ED32-491A-95B2-D28904BC432C}"/>
              </a:ext>
            </a:extLst>
          </p:cNvPr>
          <p:cNvSpPr txBox="1"/>
          <p:nvPr userDrawn="1"/>
        </p:nvSpPr>
        <p:spPr>
          <a:xfrm>
            <a:off x="711704" y="2127463"/>
            <a:ext cx="2232248" cy="738664"/>
          </a:xfrm>
          <a:prstGeom prst="rect">
            <a:avLst/>
          </a:prstGeom>
          <a:noFill/>
        </p:spPr>
        <p:txBody>
          <a:bodyPr wrap="square" rtlCol="0" anchor="ctr">
            <a:spAutoFit/>
          </a:bodyPr>
          <a:lstStyle/>
          <a:p>
            <a:r>
              <a:rPr lang="en-US" altLang="ko-KR" sz="1400" b="1" dirty="0">
                <a:solidFill>
                  <a:schemeClr val="bg1"/>
                </a:solidFill>
                <a:latin typeface="Arial" pitchFamily="34" charset="0"/>
                <a:cs typeface="Arial" pitchFamily="34" charset="0"/>
              </a:rPr>
              <a:t>You can Change Fill Color &amp;</a:t>
            </a:r>
          </a:p>
          <a:p>
            <a:r>
              <a:rPr lang="en-US" altLang="ko-KR" sz="1400" b="1" dirty="0">
                <a:solidFill>
                  <a:schemeClr val="bg1"/>
                </a:solidFill>
                <a:latin typeface="Arial" pitchFamily="34" charset="0"/>
                <a:cs typeface="Arial" pitchFamily="34" charset="0"/>
              </a:rPr>
              <a:t>Line Color</a:t>
            </a:r>
            <a:endParaRPr lang="ko-KR" altLang="en-US" sz="1400" b="1" dirty="0">
              <a:solidFill>
                <a:schemeClr val="bg1"/>
              </a:solidFill>
              <a:latin typeface="Arial" pitchFamily="34" charset="0"/>
              <a:cs typeface="Arial" pitchFamily="34" charset="0"/>
            </a:endParaRPr>
          </a:p>
        </p:txBody>
      </p:sp>
      <p:sp>
        <p:nvSpPr>
          <p:cNvPr id="60" name="TextBox 59">
            <a:extLst>
              <a:ext uri="{FF2B5EF4-FFF2-40B4-BE49-F238E27FC236}">
                <a16:creationId xmlns:a16="http://schemas.microsoft.com/office/drawing/2014/main" id="{962A52DF-2523-4479-BFA3-B5ACE9887E1C}"/>
              </a:ext>
            </a:extLst>
          </p:cNvPr>
          <p:cNvSpPr txBox="1"/>
          <p:nvPr userDrawn="1"/>
        </p:nvSpPr>
        <p:spPr>
          <a:xfrm>
            <a:off x="721229" y="5808438"/>
            <a:ext cx="2232000" cy="307777"/>
          </a:xfrm>
          <a:prstGeom prst="rect">
            <a:avLst/>
          </a:prstGeom>
          <a:noFill/>
        </p:spPr>
        <p:txBody>
          <a:bodyPr wrap="square" rtlCol="0" anchor="ctr">
            <a:spAutoFit/>
          </a:bodyPr>
          <a:lstStyle/>
          <a:p>
            <a:r>
              <a:rPr lang="en-US" altLang="ko-KR" sz="1400" dirty="0">
                <a:solidFill>
                  <a:schemeClr val="bg1"/>
                </a:solidFill>
                <a:latin typeface="Arial" pitchFamily="34" charset="0"/>
                <a:cs typeface="Arial" pitchFamily="34" charset="0"/>
              </a:rPr>
              <a:t>www.allppt.com</a:t>
            </a:r>
            <a:endParaRPr lang="ko-KR" altLang="en-US" sz="1400" dirty="0">
              <a:solidFill>
                <a:schemeClr val="bg1"/>
              </a:solidFill>
              <a:latin typeface="Arial" pitchFamily="34" charset="0"/>
              <a:cs typeface="Arial" pitchFamily="34" charset="0"/>
            </a:endParaRPr>
          </a:p>
        </p:txBody>
      </p:sp>
      <p:sp>
        <p:nvSpPr>
          <p:cNvPr id="61" name="TextBox 60">
            <a:extLst>
              <a:ext uri="{FF2B5EF4-FFF2-40B4-BE49-F238E27FC236}">
                <a16:creationId xmlns:a16="http://schemas.microsoft.com/office/drawing/2014/main" id="{BAAC314F-E96A-4408-95DE-A70E9ED054AF}"/>
              </a:ext>
            </a:extLst>
          </p:cNvPr>
          <p:cNvSpPr txBox="1"/>
          <p:nvPr userDrawn="1"/>
        </p:nvSpPr>
        <p:spPr>
          <a:xfrm>
            <a:off x="721229" y="4450324"/>
            <a:ext cx="2717296" cy="1384995"/>
          </a:xfrm>
          <a:prstGeom prst="rect">
            <a:avLst/>
          </a:prstGeom>
          <a:noFill/>
        </p:spPr>
        <p:txBody>
          <a:bodyPr wrap="square" rtlCol="0" anchor="ctr">
            <a:spAutoFit/>
          </a:bodyPr>
          <a:lstStyle/>
          <a:p>
            <a:r>
              <a:rPr lang="en-US" altLang="ko-KR" sz="2800" b="1" dirty="0">
                <a:solidFill>
                  <a:schemeClr val="bg1"/>
                </a:solidFill>
                <a:latin typeface="+mn-lt"/>
                <a:ea typeface="+mn-ea"/>
                <a:cs typeface="Arial" pitchFamily="34" charset="0"/>
              </a:rPr>
              <a:t>FREE </a:t>
            </a:r>
          </a:p>
          <a:p>
            <a:r>
              <a:rPr lang="en-US" altLang="ko-KR" sz="2800" b="1" dirty="0">
                <a:solidFill>
                  <a:schemeClr val="bg1"/>
                </a:solidFill>
                <a:latin typeface="+mn-lt"/>
                <a:ea typeface="+mn-ea"/>
                <a:cs typeface="Arial" pitchFamily="34" charset="0"/>
              </a:rPr>
              <a:t>PPT TEMPLATES</a:t>
            </a:r>
          </a:p>
        </p:txBody>
      </p:sp>
    </p:spTree>
    <p:extLst>
      <p:ext uri="{BB962C8B-B14F-4D97-AF65-F5344CB8AC3E}">
        <p14:creationId xmlns:p14="http://schemas.microsoft.com/office/powerpoint/2010/main" val="31367658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Section Break Slide layout">
    <p:bg>
      <p:bgPr>
        <a:solidFill>
          <a:schemeClr val="accent4"/>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984720244"/>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0.xml"/><Relationship Id="rId13" Type="http://schemas.openxmlformats.org/officeDocument/2006/relationships/slideLayout" Target="../slideLayouts/slideLayout15.xml"/><Relationship Id="rId18" Type="http://schemas.openxmlformats.org/officeDocument/2006/relationships/theme" Target="../theme/theme2.xml"/><Relationship Id="rId3" Type="http://schemas.openxmlformats.org/officeDocument/2006/relationships/slideLayout" Target="../slideLayouts/slideLayout5.xml"/><Relationship Id="rId7" Type="http://schemas.openxmlformats.org/officeDocument/2006/relationships/slideLayout" Target="../slideLayouts/slideLayout9.xml"/><Relationship Id="rId12" Type="http://schemas.openxmlformats.org/officeDocument/2006/relationships/slideLayout" Target="../slideLayouts/slideLayout14.xml"/><Relationship Id="rId17" Type="http://schemas.openxmlformats.org/officeDocument/2006/relationships/slideLayout" Target="../slideLayouts/slideLayout19.xml"/><Relationship Id="rId2" Type="http://schemas.openxmlformats.org/officeDocument/2006/relationships/slideLayout" Target="../slideLayouts/slideLayout4.xml"/><Relationship Id="rId16" Type="http://schemas.openxmlformats.org/officeDocument/2006/relationships/slideLayout" Target="../slideLayouts/slideLayout18.xml"/><Relationship Id="rId1" Type="http://schemas.openxmlformats.org/officeDocument/2006/relationships/slideLayout" Target="../slideLayouts/slideLayout3.xml"/><Relationship Id="rId6" Type="http://schemas.openxmlformats.org/officeDocument/2006/relationships/slideLayout" Target="../slideLayouts/slideLayout8.xml"/><Relationship Id="rId11" Type="http://schemas.openxmlformats.org/officeDocument/2006/relationships/slideLayout" Target="../slideLayouts/slideLayout13.xml"/><Relationship Id="rId5" Type="http://schemas.openxmlformats.org/officeDocument/2006/relationships/slideLayout" Target="../slideLayouts/slideLayout7.xml"/><Relationship Id="rId15" Type="http://schemas.openxmlformats.org/officeDocument/2006/relationships/slideLayout" Target="../slideLayouts/slideLayout17.xml"/><Relationship Id="rId10" Type="http://schemas.openxmlformats.org/officeDocument/2006/relationships/slideLayout" Target="../slideLayouts/slideLayout12.xml"/><Relationship Id="rId4" Type="http://schemas.openxmlformats.org/officeDocument/2006/relationships/slideLayout" Target="../slideLayouts/slideLayout6.xml"/><Relationship Id="rId9" Type="http://schemas.openxmlformats.org/officeDocument/2006/relationships/slideLayout" Target="../slideLayouts/slideLayout11.xml"/><Relationship Id="rId14" Type="http://schemas.openxmlformats.org/officeDocument/2006/relationships/slideLayout" Target="../slideLayouts/slideLayout16.xml"/></Relationships>
</file>

<file path=ppt/slideMasters/_rels/slideMaster3.xml.rels><?xml version="1.0" encoding="UTF-8" standalone="yes"?>
<Relationships xmlns="http://schemas.openxmlformats.org/package/2006/relationships"><Relationship Id="rId2" Type="http://schemas.openxmlformats.org/officeDocument/2006/relationships/theme" Target="../theme/theme3.xml"/><Relationship Id="rId1"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045990320"/>
      </p:ext>
    </p:extLst>
  </p:cSld>
  <p:clrMap bg1="lt1" tx1="dk1" bg2="lt2" tx2="dk2" accent1="accent1" accent2="accent2" accent3="accent3" accent4="accent4" accent5="accent5" accent6="accent6" hlink="hlink" folHlink="folHlink"/>
  <p:sldLayoutIdLst>
    <p:sldLayoutId id="2147483649" r:id="rId1"/>
    <p:sldLayoutId id="2147483650"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615311501"/>
      </p:ext>
    </p:extLst>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75" r:id="rId4"/>
    <p:sldLayoutId id="2147483676" r:id="rId5"/>
    <p:sldLayoutId id="2147483678" r:id="rId6"/>
    <p:sldLayoutId id="2147483680" r:id="rId7"/>
    <p:sldLayoutId id="2147483681" r:id="rId8"/>
    <p:sldLayoutId id="2147483682" r:id="rId9"/>
    <p:sldLayoutId id="2147483683" r:id="rId10"/>
    <p:sldLayoutId id="2147483684" r:id="rId11"/>
    <p:sldLayoutId id="2147483686" r:id="rId12"/>
    <p:sldLayoutId id="2147483689" r:id="rId13"/>
    <p:sldLayoutId id="2147483687" r:id="rId14"/>
    <p:sldLayoutId id="2147483688" r:id="rId15"/>
    <p:sldLayoutId id="2147483671" r:id="rId16"/>
    <p:sldLayoutId id="2147483672" r:id="rId1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19840804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20.xml"/><Relationship Id="rId4" Type="http://schemas.openxmlformats.org/officeDocument/2006/relationships/image" Target="../media/image10.svg"/></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8.xml"/><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16.xml"/><Relationship Id="rId4" Type="http://schemas.openxmlformats.org/officeDocument/2006/relationships/image" Target="../media/image10.sv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10.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7845966-6EFC-468A-9CC7-BAB4B95854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54372" y="0"/>
            <a:ext cx="9483256" cy="6858000"/>
          </a:xfrm>
          <a:prstGeom prst="rect">
            <a:avLst/>
          </a:prstGeom>
          <a:solidFill>
            <a:srgbClr val="7131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75554383-98AF-4A47-BB65-705FAAA4BE6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2" name="Freeform: Shape 11">
            <a:extLst>
              <a:ext uri="{FF2B5EF4-FFF2-40B4-BE49-F238E27FC236}">
                <a16:creationId xmlns:a16="http://schemas.microsoft.com/office/drawing/2014/main" id="{ADAD1991-FFD1-4E94-ABAB-7560D3300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44484" y="0"/>
            <a:ext cx="7837716" cy="6858000"/>
          </a:xfrm>
          <a:custGeom>
            <a:avLst/>
            <a:gdLst>
              <a:gd name="connsiteX0" fmla="*/ 2232159 w 7837716"/>
              <a:gd name="connsiteY0" fmla="*/ 0 h 6858000"/>
              <a:gd name="connsiteX1" fmla="*/ 5605557 w 7837716"/>
              <a:gd name="connsiteY1" fmla="*/ 0 h 6858000"/>
              <a:gd name="connsiteX2" fmla="*/ 5617845 w 7837716"/>
              <a:gd name="connsiteY2" fmla="*/ 5384 h 6858000"/>
              <a:gd name="connsiteX3" fmla="*/ 7837716 w 7837716"/>
              <a:gd name="connsiteY3" fmla="*/ 3429000 h 6858000"/>
              <a:gd name="connsiteX4" fmla="*/ 5617845 w 7837716"/>
              <a:gd name="connsiteY4" fmla="*/ 6852616 h 6858000"/>
              <a:gd name="connsiteX5" fmla="*/ 5605557 w 7837716"/>
              <a:gd name="connsiteY5" fmla="*/ 6858000 h 6858000"/>
              <a:gd name="connsiteX6" fmla="*/ 2232159 w 7837716"/>
              <a:gd name="connsiteY6" fmla="*/ 6858000 h 6858000"/>
              <a:gd name="connsiteX7" fmla="*/ 2219871 w 7837716"/>
              <a:gd name="connsiteY7" fmla="*/ 6852616 h 6858000"/>
              <a:gd name="connsiteX8" fmla="*/ 0 w 7837716"/>
              <a:gd name="connsiteY8" fmla="*/ 3429000 h 6858000"/>
              <a:gd name="connsiteX9" fmla="*/ 2219871 w 7837716"/>
              <a:gd name="connsiteY9" fmla="*/ 538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37716" h="6858000">
                <a:moveTo>
                  <a:pt x="2232159" y="0"/>
                </a:moveTo>
                <a:lnTo>
                  <a:pt x="5605557" y="0"/>
                </a:lnTo>
                <a:lnTo>
                  <a:pt x="5617845" y="5384"/>
                </a:lnTo>
                <a:cubicBezTo>
                  <a:pt x="6931322" y="618789"/>
                  <a:pt x="7837716" y="1921305"/>
                  <a:pt x="7837716" y="3429000"/>
                </a:cubicBezTo>
                <a:cubicBezTo>
                  <a:pt x="7837716" y="4936696"/>
                  <a:pt x="6931322" y="6239212"/>
                  <a:pt x="5617845" y="6852616"/>
                </a:cubicBezTo>
                <a:lnTo>
                  <a:pt x="5605557" y="6858000"/>
                </a:lnTo>
                <a:lnTo>
                  <a:pt x="2232159" y="6858000"/>
                </a:lnTo>
                <a:lnTo>
                  <a:pt x="2219871" y="6852616"/>
                </a:lnTo>
                <a:cubicBezTo>
                  <a:pt x="906394" y="6239212"/>
                  <a:pt x="0" y="4936696"/>
                  <a:pt x="0" y="3429000"/>
                </a:cubicBezTo>
                <a:cubicBezTo>
                  <a:pt x="0" y="1921305"/>
                  <a:pt x="906394" y="618789"/>
                  <a:pt x="2219871" y="5384"/>
                </a:cubicBezTo>
                <a:close/>
              </a:path>
            </a:pathLst>
          </a:custGeom>
          <a:solidFill>
            <a:schemeClr val="bg1"/>
          </a:solidFill>
          <a:ln>
            <a:gradFill>
              <a:gsLst>
                <a:gs pos="0">
                  <a:schemeClr val="accent1">
                    <a:lumMod val="40000"/>
                    <a:lumOff val="60000"/>
                  </a:schemeClr>
                </a:gs>
                <a:gs pos="23000">
                  <a:schemeClr val="accent1">
                    <a:lumMod val="45000"/>
                    <a:lumOff val="55000"/>
                  </a:schemeClr>
                </a:gs>
                <a:gs pos="83000">
                  <a:schemeClr val="bg2">
                    <a:lumMod val="82000"/>
                  </a:schemeClr>
                </a:gs>
                <a:gs pos="100000">
                  <a:schemeClr val="bg2">
                    <a:lumMod val="87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 name="Immagine 2" descr="Immagine che contiene disegnando, stanza&#10;&#10;Descrizione generata automaticamente">
            <a:extLst>
              <a:ext uri="{FF2B5EF4-FFF2-40B4-BE49-F238E27FC236}">
                <a16:creationId xmlns:a16="http://schemas.microsoft.com/office/drawing/2014/main" id="{BE1237D4-85F3-4BCC-A985-F491ACDF8B7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52213" y="839755"/>
            <a:ext cx="4087574" cy="4548146"/>
          </a:xfrm>
          <a:prstGeom prst="rect">
            <a:avLst/>
          </a:prstGeom>
        </p:spPr>
      </p:pic>
    </p:spTree>
    <p:extLst>
      <p:ext uri="{BB962C8B-B14F-4D97-AF65-F5344CB8AC3E}">
        <p14:creationId xmlns:p14="http://schemas.microsoft.com/office/powerpoint/2010/main" val="16810598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73270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5">
            <a:lumMod val="75000"/>
          </a:schemeClr>
        </a:solidFill>
        <a:effectLst/>
      </p:bgPr>
    </p:bg>
    <p:spTree>
      <p:nvGrpSpPr>
        <p:cNvPr id="1" name=""/>
        <p:cNvGrpSpPr/>
        <p:nvPr/>
      </p:nvGrpSpPr>
      <p:grpSpPr>
        <a:xfrm>
          <a:off x="0" y="0"/>
          <a:ext cx="0" cy="0"/>
          <a:chOff x="0" y="0"/>
          <a:chExt cx="0" cy="0"/>
        </a:xfrm>
      </p:grpSpPr>
      <p:grpSp>
        <p:nvGrpSpPr>
          <p:cNvPr id="120" name="Group 119">
            <a:extLst>
              <a:ext uri="{FF2B5EF4-FFF2-40B4-BE49-F238E27FC236}">
                <a16:creationId xmlns:a16="http://schemas.microsoft.com/office/drawing/2014/main" id="{79E4ECB2-1E36-455E-BFF4-80D8FB60F4BE}"/>
              </a:ext>
            </a:extLst>
          </p:cNvPr>
          <p:cNvGrpSpPr/>
          <p:nvPr/>
        </p:nvGrpSpPr>
        <p:grpSpPr>
          <a:xfrm>
            <a:off x="9423207" y="3983156"/>
            <a:ext cx="2119814" cy="1895900"/>
            <a:chOff x="9423207" y="3983156"/>
            <a:chExt cx="2119814" cy="1895900"/>
          </a:xfrm>
        </p:grpSpPr>
        <p:sp>
          <p:nvSpPr>
            <p:cNvPr id="13" name="Freeform: Shape 12">
              <a:extLst>
                <a:ext uri="{FF2B5EF4-FFF2-40B4-BE49-F238E27FC236}">
                  <a16:creationId xmlns:a16="http://schemas.microsoft.com/office/drawing/2014/main" id="{1293F13B-6746-4E10-A271-65682EC68F1E}"/>
                </a:ext>
              </a:extLst>
            </p:cNvPr>
            <p:cNvSpPr>
              <a:spLocks/>
            </p:cNvSpPr>
            <p:nvPr/>
          </p:nvSpPr>
          <p:spPr>
            <a:xfrm rot="18902941">
              <a:off x="9423207" y="4277920"/>
              <a:ext cx="2119814" cy="1396196"/>
            </a:xfrm>
            <a:custGeom>
              <a:avLst/>
              <a:gdLst>
                <a:gd name="connsiteX0" fmla="*/ 1311116 w 1314450"/>
                <a:gd name="connsiteY0" fmla="*/ 813911 h 857250"/>
                <a:gd name="connsiteX1" fmla="*/ 1281589 w 1314450"/>
                <a:gd name="connsiteY1" fmla="*/ 852964 h 857250"/>
                <a:gd name="connsiteX2" fmla="*/ 36671 w 1314450"/>
                <a:gd name="connsiteY2" fmla="*/ 852964 h 857250"/>
                <a:gd name="connsiteX3" fmla="*/ 7144 w 1314450"/>
                <a:gd name="connsiteY3" fmla="*/ 813911 h 857250"/>
                <a:gd name="connsiteX4" fmla="*/ 7144 w 1314450"/>
                <a:gd name="connsiteY4" fmla="*/ 46196 h 857250"/>
                <a:gd name="connsiteX5" fmla="*/ 36671 w 1314450"/>
                <a:gd name="connsiteY5" fmla="*/ 7144 h 857250"/>
                <a:gd name="connsiteX6" fmla="*/ 1281589 w 1314450"/>
                <a:gd name="connsiteY6" fmla="*/ 7144 h 857250"/>
                <a:gd name="connsiteX7" fmla="*/ 1311116 w 1314450"/>
                <a:gd name="connsiteY7" fmla="*/ 46196 h 857250"/>
                <a:gd name="connsiteX8" fmla="*/ 1311116 w 1314450"/>
                <a:gd name="connsiteY8" fmla="*/ 813911 h 857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14450" h="857250">
                  <a:moveTo>
                    <a:pt x="1311116" y="813911"/>
                  </a:moveTo>
                  <a:cubicBezTo>
                    <a:pt x="1311116" y="834866"/>
                    <a:pt x="1297781" y="852964"/>
                    <a:pt x="1281589" y="852964"/>
                  </a:cubicBezTo>
                  <a:lnTo>
                    <a:pt x="36671" y="852964"/>
                  </a:lnTo>
                  <a:cubicBezTo>
                    <a:pt x="20479" y="852964"/>
                    <a:pt x="7144" y="835819"/>
                    <a:pt x="7144" y="813911"/>
                  </a:cubicBezTo>
                  <a:lnTo>
                    <a:pt x="7144" y="46196"/>
                  </a:lnTo>
                  <a:cubicBezTo>
                    <a:pt x="7144" y="25241"/>
                    <a:pt x="20479" y="7144"/>
                    <a:pt x="36671" y="7144"/>
                  </a:cubicBezTo>
                  <a:lnTo>
                    <a:pt x="1281589" y="7144"/>
                  </a:lnTo>
                  <a:cubicBezTo>
                    <a:pt x="1297781" y="7144"/>
                    <a:pt x="1311116" y="24289"/>
                    <a:pt x="1311116" y="46196"/>
                  </a:cubicBezTo>
                  <a:lnTo>
                    <a:pt x="1311116" y="813911"/>
                  </a:lnTo>
                  <a:close/>
                </a:path>
              </a:pathLst>
            </a:custGeom>
            <a:solidFill>
              <a:schemeClr val="bg1">
                <a:lumMod val="75000"/>
              </a:schemeClr>
            </a:solidFill>
            <a:ln w="9525"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A4E0601C-0663-4A3A-8464-CD901D5E5989}"/>
                </a:ext>
              </a:extLst>
            </p:cNvPr>
            <p:cNvSpPr/>
            <p:nvPr/>
          </p:nvSpPr>
          <p:spPr>
            <a:xfrm rot="18902941">
              <a:off x="9431062" y="4290263"/>
              <a:ext cx="2101836" cy="1370763"/>
            </a:xfrm>
            <a:custGeom>
              <a:avLst/>
              <a:gdLst>
                <a:gd name="connsiteX0" fmla="*/ 1311116 w 1314450"/>
                <a:gd name="connsiteY0" fmla="*/ 813911 h 857250"/>
                <a:gd name="connsiteX1" fmla="*/ 1281589 w 1314450"/>
                <a:gd name="connsiteY1" fmla="*/ 852964 h 857250"/>
                <a:gd name="connsiteX2" fmla="*/ 36671 w 1314450"/>
                <a:gd name="connsiteY2" fmla="*/ 852964 h 857250"/>
                <a:gd name="connsiteX3" fmla="*/ 7144 w 1314450"/>
                <a:gd name="connsiteY3" fmla="*/ 813911 h 857250"/>
                <a:gd name="connsiteX4" fmla="*/ 7144 w 1314450"/>
                <a:gd name="connsiteY4" fmla="*/ 46196 h 857250"/>
                <a:gd name="connsiteX5" fmla="*/ 36671 w 1314450"/>
                <a:gd name="connsiteY5" fmla="*/ 7144 h 857250"/>
                <a:gd name="connsiteX6" fmla="*/ 1281589 w 1314450"/>
                <a:gd name="connsiteY6" fmla="*/ 7144 h 857250"/>
                <a:gd name="connsiteX7" fmla="*/ 1311116 w 1314450"/>
                <a:gd name="connsiteY7" fmla="*/ 46196 h 857250"/>
                <a:gd name="connsiteX8" fmla="*/ 1311116 w 1314450"/>
                <a:gd name="connsiteY8" fmla="*/ 813911 h 857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14450" h="857250">
                  <a:moveTo>
                    <a:pt x="1311116" y="813911"/>
                  </a:moveTo>
                  <a:cubicBezTo>
                    <a:pt x="1311116" y="834866"/>
                    <a:pt x="1297781" y="852964"/>
                    <a:pt x="1281589" y="852964"/>
                  </a:cubicBezTo>
                  <a:lnTo>
                    <a:pt x="36671" y="852964"/>
                  </a:lnTo>
                  <a:cubicBezTo>
                    <a:pt x="20479" y="852964"/>
                    <a:pt x="7144" y="835819"/>
                    <a:pt x="7144" y="813911"/>
                  </a:cubicBezTo>
                  <a:lnTo>
                    <a:pt x="7144" y="46196"/>
                  </a:lnTo>
                  <a:cubicBezTo>
                    <a:pt x="7144" y="25241"/>
                    <a:pt x="20479" y="7144"/>
                    <a:pt x="36671" y="7144"/>
                  </a:cubicBezTo>
                  <a:lnTo>
                    <a:pt x="1281589" y="7144"/>
                  </a:lnTo>
                  <a:cubicBezTo>
                    <a:pt x="1297781" y="7144"/>
                    <a:pt x="1311116" y="24289"/>
                    <a:pt x="1311116" y="46196"/>
                  </a:cubicBezTo>
                  <a:lnTo>
                    <a:pt x="1311116" y="813911"/>
                  </a:lnTo>
                  <a:close/>
                </a:path>
              </a:pathLst>
            </a:custGeom>
            <a:solidFill>
              <a:srgbClr val="000000"/>
            </a:solid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47C31E67-764B-4479-9864-D4CE85FD0741}"/>
                </a:ext>
              </a:extLst>
            </p:cNvPr>
            <p:cNvSpPr/>
            <p:nvPr/>
          </p:nvSpPr>
          <p:spPr>
            <a:xfrm rot="18902941">
              <a:off x="9510609" y="4379560"/>
              <a:ext cx="1919067" cy="1172764"/>
            </a:xfrm>
            <a:custGeom>
              <a:avLst/>
              <a:gdLst>
                <a:gd name="connsiteX0" fmla="*/ 7144 w 1200150"/>
                <a:gd name="connsiteY0" fmla="*/ 7144 h 733425"/>
                <a:gd name="connsiteX1" fmla="*/ 1196816 w 1200150"/>
                <a:gd name="connsiteY1" fmla="*/ 7144 h 733425"/>
                <a:gd name="connsiteX2" fmla="*/ 1196816 w 1200150"/>
                <a:gd name="connsiteY2" fmla="*/ 730091 h 733425"/>
                <a:gd name="connsiteX3" fmla="*/ 7144 w 1200150"/>
                <a:gd name="connsiteY3" fmla="*/ 730091 h 733425"/>
              </a:gdLst>
              <a:ahLst/>
              <a:cxnLst>
                <a:cxn ang="0">
                  <a:pos x="connsiteX0" y="connsiteY0"/>
                </a:cxn>
                <a:cxn ang="0">
                  <a:pos x="connsiteX1" y="connsiteY1"/>
                </a:cxn>
                <a:cxn ang="0">
                  <a:pos x="connsiteX2" y="connsiteY2"/>
                </a:cxn>
                <a:cxn ang="0">
                  <a:pos x="connsiteX3" y="connsiteY3"/>
                </a:cxn>
              </a:cxnLst>
              <a:rect l="l" t="t" r="r" b="b"/>
              <a:pathLst>
                <a:path w="1200150" h="733425">
                  <a:moveTo>
                    <a:pt x="7144" y="7144"/>
                  </a:moveTo>
                  <a:lnTo>
                    <a:pt x="1196816" y="7144"/>
                  </a:lnTo>
                  <a:lnTo>
                    <a:pt x="1196816" y="730091"/>
                  </a:lnTo>
                  <a:lnTo>
                    <a:pt x="7144" y="730091"/>
                  </a:lnTo>
                  <a:close/>
                </a:path>
              </a:pathLst>
            </a:custGeom>
            <a:solidFill>
              <a:schemeClr val="accent4"/>
            </a:solidFill>
            <a:ln w="9525" cap="flat">
              <a:noFill/>
              <a:prstDash val="solid"/>
              <a:miter/>
            </a:ln>
          </p:spPr>
          <p:txBody>
            <a:bodyPr rtlCol="0" anchor="ctr"/>
            <a:lstStyle/>
            <a:p>
              <a:endParaRPr lang="en-US" dirty="0"/>
            </a:p>
          </p:txBody>
        </p:sp>
        <p:sp>
          <p:nvSpPr>
            <p:cNvPr id="16" name="Freeform 18">
              <a:extLst>
                <a:ext uri="{FF2B5EF4-FFF2-40B4-BE49-F238E27FC236}">
                  <a16:creationId xmlns:a16="http://schemas.microsoft.com/office/drawing/2014/main" id="{171632B6-764F-4206-B811-E92984842481}"/>
                </a:ext>
              </a:extLst>
            </p:cNvPr>
            <p:cNvSpPr>
              <a:spLocks/>
            </p:cNvSpPr>
            <p:nvPr/>
          </p:nvSpPr>
          <p:spPr bwMode="auto">
            <a:xfrm rot="18902941">
              <a:off x="9922753" y="4999678"/>
              <a:ext cx="239076" cy="879378"/>
            </a:xfrm>
            <a:custGeom>
              <a:avLst/>
              <a:gdLst>
                <a:gd name="T0" fmla="*/ 564 w 862"/>
                <a:gd name="T1" fmla="*/ 78 h 2998"/>
                <a:gd name="T2" fmla="*/ 579 w 862"/>
                <a:gd name="T3" fmla="*/ 156 h 2998"/>
                <a:gd name="T4" fmla="*/ 570 w 862"/>
                <a:gd name="T5" fmla="*/ 282 h 2998"/>
                <a:gd name="T6" fmla="*/ 531 w 862"/>
                <a:gd name="T7" fmla="*/ 420 h 2998"/>
                <a:gd name="T8" fmla="*/ 675 w 862"/>
                <a:gd name="T9" fmla="*/ 489 h 2998"/>
                <a:gd name="T10" fmla="*/ 819 w 862"/>
                <a:gd name="T11" fmla="*/ 589 h 2998"/>
                <a:gd name="T12" fmla="*/ 851 w 862"/>
                <a:gd name="T13" fmla="*/ 876 h 2998"/>
                <a:gd name="T14" fmla="*/ 846 w 862"/>
                <a:gd name="T15" fmla="*/ 1427 h 2998"/>
                <a:gd name="T16" fmla="*/ 817 w 862"/>
                <a:gd name="T17" fmla="*/ 1724 h 2998"/>
                <a:gd name="T18" fmla="*/ 739 w 862"/>
                <a:gd name="T19" fmla="*/ 1745 h 2998"/>
                <a:gd name="T20" fmla="*/ 753 w 862"/>
                <a:gd name="T21" fmla="*/ 1714 h 2998"/>
                <a:gd name="T22" fmla="*/ 750 w 862"/>
                <a:gd name="T23" fmla="*/ 1698 h 2998"/>
                <a:gd name="T24" fmla="*/ 790 w 862"/>
                <a:gd name="T25" fmla="*/ 1658 h 2998"/>
                <a:gd name="T26" fmla="*/ 788 w 862"/>
                <a:gd name="T27" fmla="*/ 1607 h 2998"/>
                <a:gd name="T28" fmla="*/ 742 w 862"/>
                <a:gd name="T29" fmla="*/ 1660 h 2998"/>
                <a:gd name="T30" fmla="*/ 751 w 862"/>
                <a:gd name="T31" fmla="*/ 1380 h 2998"/>
                <a:gd name="T32" fmla="*/ 702 w 862"/>
                <a:gd name="T33" fmla="*/ 1000 h 2998"/>
                <a:gd name="T34" fmla="*/ 684 w 862"/>
                <a:gd name="T35" fmla="*/ 831 h 2998"/>
                <a:gd name="T36" fmla="*/ 642 w 862"/>
                <a:gd name="T37" fmla="*/ 1014 h 2998"/>
                <a:gd name="T38" fmla="*/ 730 w 862"/>
                <a:gd name="T39" fmla="*/ 1656 h 2998"/>
                <a:gd name="T40" fmla="*/ 708 w 862"/>
                <a:gd name="T41" fmla="*/ 1924 h 2998"/>
                <a:gd name="T42" fmla="*/ 753 w 862"/>
                <a:gd name="T43" fmla="*/ 2256 h 2998"/>
                <a:gd name="T44" fmla="*/ 671 w 862"/>
                <a:gd name="T45" fmla="*/ 2687 h 2998"/>
                <a:gd name="T46" fmla="*/ 722 w 862"/>
                <a:gd name="T47" fmla="*/ 2894 h 2998"/>
                <a:gd name="T48" fmla="*/ 568 w 862"/>
                <a:gd name="T49" fmla="*/ 2989 h 2998"/>
                <a:gd name="T50" fmla="*/ 551 w 862"/>
                <a:gd name="T51" fmla="*/ 2773 h 2998"/>
                <a:gd name="T52" fmla="*/ 570 w 862"/>
                <a:gd name="T53" fmla="*/ 2627 h 2998"/>
                <a:gd name="T54" fmla="*/ 539 w 862"/>
                <a:gd name="T55" fmla="*/ 2349 h 2998"/>
                <a:gd name="T56" fmla="*/ 515 w 862"/>
                <a:gd name="T57" fmla="*/ 1994 h 2998"/>
                <a:gd name="T58" fmla="*/ 422 w 862"/>
                <a:gd name="T59" fmla="*/ 1576 h 2998"/>
                <a:gd name="T60" fmla="*/ 386 w 862"/>
                <a:gd name="T61" fmla="*/ 1833 h 2998"/>
                <a:gd name="T62" fmla="*/ 319 w 862"/>
                <a:gd name="T63" fmla="*/ 2120 h 2998"/>
                <a:gd name="T64" fmla="*/ 311 w 862"/>
                <a:gd name="T65" fmla="*/ 2525 h 2998"/>
                <a:gd name="T66" fmla="*/ 339 w 862"/>
                <a:gd name="T67" fmla="*/ 2773 h 2998"/>
                <a:gd name="T68" fmla="*/ 331 w 862"/>
                <a:gd name="T69" fmla="*/ 2984 h 2998"/>
                <a:gd name="T70" fmla="*/ 210 w 862"/>
                <a:gd name="T71" fmla="*/ 2989 h 2998"/>
                <a:gd name="T72" fmla="*/ 195 w 862"/>
                <a:gd name="T73" fmla="*/ 2838 h 2998"/>
                <a:gd name="T74" fmla="*/ 191 w 862"/>
                <a:gd name="T75" fmla="*/ 2504 h 2998"/>
                <a:gd name="T76" fmla="*/ 130 w 862"/>
                <a:gd name="T77" fmla="*/ 2254 h 2998"/>
                <a:gd name="T78" fmla="*/ 171 w 862"/>
                <a:gd name="T79" fmla="*/ 1971 h 2998"/>
                <a:gd name="T80" fmla="*/ 148 w 862"/>
                <a:gd name="T81" fmla="*/ 1718 h 2998"/>
                <a:gd name="T82" fmla="*/ 204 w 862"/>
                <a:gd name="T83" fmla="*/ 1189 h 2998"/>
                <a:gd name="T84" fmla="*/ 195 w 862"/>
                <a:gd name="T85" fmla="*/ 809 h 2998"/>
                <a:gd name="T86" fmla="*/ 168 w 862"/>
                <a:gd name="T87" fmla="*/ 962 h 2998"/>
                <a:gd name="T88" fmla="*/ 144 w 862"/>
                <a:gd name="T89" fmla="*/ 1229 h 2998"/>
                <a:gd name="T90" fmla="*/ 110 w 862"/>
                <a:gd name="T91" fmla="*/ 1402 h 2998"/>
                <a:gd name="T92" fmla="*/ 122 w 862"/>
                <a:gd name="T93" fmla="*/ 1656 h 2998"/>
                <a:gd name="T94" fmla="*/ 82 w 862"/>
                <a:gd name="T95" fmla="*/ 1656 h 2998"/>
                <a:gd name="T96" fmla="*/ 110 w 862"/>
                <a:gd name="T97" fmla="*/ 1704 h 2998"/>
                <a:gd name="T98" fmla="*/ 124 w 862"/>
                <a:gd name="T99" fmla="*/ 1729 h 2998"/>
                <a:gd name="T100" fmla="*/ 95 w 862"/>
                <a:gd name="T101" fmla="*/ 1751 h 2998"/>
                <a:gd name="T102" fmla="*/ 2 w 862"/>
                <a:gd name="T103" fmla="*/ 1640 h 2998"/>
                <a:gd name="T104" fmla="*/ 2 w 862"/>
                <a:gd name="T105" fmla="*/ 1140 h 2998"/>
                <a:gd name="T106" fmla="*/ 11 w 862"/>
                <a:gd name="T107" fmla="*/ 933 h 2998"/>
                <a:gd name="T108" fmla="*/ 22 w 862"/>
                <a:gd name="T109" fmla="*/ 693 h 2998"/>
                <a:gd name="T110" fmla="*/ 99 w 862"/>
                <a:gd name="T111" fmla="*/ 524 h 2998"/>
                <a:gd name="T112" fmla="*/ 288 w 862"/>
                <a:gd name="T113" fmla="*/ 453 h 2998"/>
                <a:gd name="T114" fmla="*/ 339 w 862"/>
                <a:gd name="T115" fmla="*/ 311 h 2998"/>
                <a:gd name="T116" fmla="*/ 299 w 862"/>
                <a:gd name="T117" fmla="*/ 224 h 2998"/>
                <a:gd name="T118" fmla="*/ 313 w 862"/>
                <a:gd name="T119" fmla="*/ 104 h 29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862" h="2998">
                  <a:moveTo>
                    <a:pt x="439" y="0"/>
                  </a:moveTo>
                  <a:lnTo>
                    <a:pt x="522" y="27"/>
                  </a:lnTo>
                  <a:lnTo>
                    <a:pt x="551" y="73"/>
                  </a:lnTo>
                  <a:lnTo>
                    <a:pt x="555" y="76"/>
                  </a:lnTo>
                  <a:lnTo>
                    <a:pt x="560" y="78"/>
                  </a:lnTo>
                  <a:lnTo>
                    <a:pt x="564" y="78"/>
                  </a:lnTo>
                  <a:lnTo>
                    <a:pt x="568" y="80"/>
                  </a:lnTo>
                  <a:lnTo>
                    <a:pt x="570" y="80"/>
                  </a:lnTo>
                  <a:lnTo>
                    <a:pt x="573" y="84"/>
                  </a:lnTo>
                  <a:lnTo>
                    <a:pt x="575" y="87"/>
                  </a:lnTo>
                  <a:lnTo>
                    <a:pt x="579" y="93"/>
                  </a:lnTo>
                  <a:lnTo>
                    <a:pt x="579" y="156"/>
                  </a:lnTo>
                  <a:lnTo>
                    <a:pt x="580" y="180"/>
                  </a:lnTo>
                  <a:lnTo>
                    <a:pt x="584" y="202"/>
                  </a:lnTo>
                  <a:lnTo>
                    <a:pt x="588" y="222"/>
                  </a:lnTo>
                  <a:lnTo>
                    <a:pt x="588" y="240"/>
                  </a:lnTo>
                  <a:lnTo>
                    <a:pt x="580" y="262"/>
                  </a:lnTo>
                  <a:lnTo>
                    <a:pt x="570" y="282"/>
                  </a:lnTo>
                  <a:lnTo>
                    <a:pt x="557" y="302"/>
                  </a:lnTo>
                  <a:lnTo>
                    <a:pt x="544" y="324"/>
                  </a:lnTo>
                  <a:lnTo>
                    <a:pt x="533" y="344"/>
                  </a:lnTo>
                  <a:lnTo>
                    <a:pt x="526" y="367"/>
                  </a:lnTo>
                  <a:lnTo>
                    <a:pt x="524" y="393"/>
                  </a:lnTo>
                  <a:lnTo>
                    <a:pt x="531" y="420"/>
                  </a:lnTo>
                  <a:lnTo>
                    <a:pt x="544" y="438"/>
                  </a:lnTo>
                  <a:lnTo>
                    <a:pt x="562" y="453"/>
                  </a:lnTo>
                  <a:lnTo>
                    <a:pt x="586" y="464"/>
                  </a:lnTo>
                  <a:lnTo>
                    <a:pt x="613" y="473"/>
                  </a:lnTo>
                  <a:lnTo>
                    <a:pt x="644" y="482"/>
                  </a:lnTo>
                  <a:lnTo>
                    <a:pt x="675" y="489"/>
                  </a:lnTo>
                  <a:lnTo>
                    <a:pt x="706" y="498"/>
                  </a:lnTo>
                  <a:lnTo>
                    <a:pt x="737" y="507"/>
                  </a:lnTo>
                  <a:lnTo>
                    <a:pt x="762" y="520"/>
                  </a:lnTo>
                  <a:lnTo>
                    <a:pt x="786" y="536"/>
                  </a:lnTo>
                  <a:lnTo>
                    <a:pt x="802" y="556"/>
                  </a:lnTo>
                  <a:lnTo>
                    <a:pt x="819" y="589"/>
                  </a:lnTo>
                  <a:lnTo>
                    <a:pt x="831" y="629"/>
                  </a:lnTo>
                  <a:lnTo>
                    <a:pt x="840" y="674"/>
                  </a:lnTo>
                  <a:lnTo>
                    <a:pt x="846" y="722"/>
                  </a:lnTo>
                  <a:lnTo>
                    <a:pt x="850" y="774"/>
                  </a:lnTo>
                  <a:lnTo>
                    <a:pt x="851" y="825"/>
                  </a:lnTo>
                  <a:lnTo>
                    <a:pt x="851" y="876"/>
                  </a:lnTo>
                  <a:lnTo>
                    <a:pt x="851" y="925"/>
                  </a:lnTo>
                  <a:lnTo>
                    <a:pt x="851" y="973"/>
                  </a:lnTo>
                  <a:lnTo>
                    <a:pt x="862" y="1127"/>
                  </a:lnTo>
                  <a:lnTo>
                    <a:pt x="850" y="1227"/>
                  </a:lnTo>
                  <a:lnTo>
                    <a:pt x="844" y="1329"/>
                  </a:lnTo>
                  <a:lnTo>
                    <a:pt x="846" y="1427"/>
                  </a:lnTo>
                  <a:lnTo>
                    <a:pt x="853" y="1524"/>
                  </a:lnTo>
                  <a:lnTo>
                    <a:pt x="862" y="1616"/>
                  </a:lnTo>
                  <a:lnTo>
                    <a:pt x="862" y="1649"/>
                  </a:lnTo>
                  <a:lnTo>
                    <a:pt x="853" y="1676"/>
                  </a:lnTo>
                  <a:lnTo>
                    <a:pt x="839" y="1702"/>
                  </a:lnTo>
                  <a:lnTo>
                    <a:pt x="817" y="1724"/>
                  </a:lnTo>
                  <a:lnTo>
                    <a:pt x="793" y="1742"/>
                  </a:lnTo>
                  <a:lnTo>
                    <a:pt x="768" y="1754"/>
                  </a:lnTo>
                  <a:lnTo>
                    <a:pt x="742" y="1764"/>
                  </a:lnTo>
                  <a:lnTo>
                    <a:pt x="742" y="1756"/>
                  </a:lnTo>
                  <a:lnTo>
                    <a:pt x="740" y="1751"/>
                  </a:lnTo>
                  <a:lnTo>
                    <a:pt x="739" y="1745"/>
                  </a:lnTo>
                  <a:lnTo>
                    <a:pt x="739" y="1742"/>
                  </a:lnTo>
                  <a:lnTo>
                    <a:pt x="739" y="1736"/>
                  </a:lnTo>
                  <a:lnTo>
                    <a:pt x="739" y="1729"/>
                  </a:lnTo>
                  <a:lnTo>
                    <a:pt x="744" y="1724"/>
                  </a:lnTo>
                  <a:lnTo>
                    <a:pt x="750" y="1720"/>
                  </a:lnTo>
                  <a:lnTo>
                    <a:pt x="753" y="1714"/>
                  </a:lnTo>
                  <a:lnTo>
                    <a:pt x="757" y="1707"/>
                  </a:lnTo>
                  <a:lnTo>
                    <a:pt x="759" y="1700"/>
                  </a:lnTo>
                  <a:lnTo>
                    <a:pt x="755" y="1698"/>
                  </a:lnTo>
                  <a:lnTo>
                    <a:pt x="751" y="1698"/>
                  </a:lnTo>
                  <a:lnTo>
                    <a:pt x="750" y="1698"/>
                  </a:lnTo>
                  <a:lnTo>
                    <a:pt x="750" y="1698"/>
                  </a:lnTo>
                  <a:lnTo>
                    <a:pt x="750" y="1696"/>
                  </a:lnTo>
                  <a:lnTo>
                    <a:pt x="750" y="1694"/>
                  </a:lnTo>
                  <a:lnTo>
                    <a:pt x="748" y="1693"/>
                  </a:lnTo>
                  <a:lnTo>
                    <a:pt x="748" y="1687"/>
                  </a:lnTo>
                  <a:lnTo>
                    <a:pt x="770" y="1674"/>
                  </a:lnTo>
                  <a:lnTo>
                    <a:pt x="790" y="1658"/>
                  </a:lnTo>
                  <a:lnTo>
                    <a:pt x="808" y="1640"/>
                  </a:lnTo>
                  <a:lnTo>
                    <a:pt x="806" y="1631"/>
                  </a:lnTo>
                  <a:lnTo>
                    <a:pt x="804" y="1624"/>
                  </a:lnTo>
                  <a:lnTo>
                    <a:pt x="802" y="1618"/>
                  </a:lnTo>
                  <a:lnTo>
                    <a:pt x="799" y="1613"/>
                  </a:lnTo>
                  <a:lnTo>
                    <a:pt x="788" y="1607"/>
                  </a:lnTo>
                  <a:lnTo>
                    <a:pt x="779" y="1613"/>
                  </a:lnTo>
                  <a:lnTo>
                    <a:pt x="775" y="1625"/>
                  </a:lnTo>
                  <a:lnTo>
                    <a:pt x="771" y="1638"/>
                  </a:lnTo>
                  <a:lnTo>
                    <a:pt x="766" y="1647"/>
                  </a:lnTo>
                  <a:lnTo>
                    <a:pt x="757" y="1656"/>
                  </a:lnTo>
                  <a:lnTo>
                    <a:pt x="742" y="1660"/>
                  </a:lnTo>
                  <a:lnTo>
                    <a:pt x="735" y="1547"/>
                  </a:lnTo>
                  <a:lnTo>
                    <a:pt x="768" y="1493"/>
                  </a:lnTo>
                  <a:lnTo>
                    <a:pt x="768" y="1469"/>
                  </a:lnTo>
                  <a:lnTo>
                    <a:pt x="766" y="1442"/>
                  </a:lnTo>
                  <a:lnTo>
                    <a:pt x="759" y="1413"/>
                  </a:lnTo>
                  <a:lnTo>
                    <a:pt x="751" y="1380"/>
                  </a:lnTo>
                  <a:lnTo>
                    <a:pt x="742" y="1349"/>
                  </a:lnTo>
                  <a:lnTo>
                    <a:pt x="733" y="1318"/>
                  </a:lnTo>
                  <a:lnTo>
                    <a:pt x="724" y="1291"/>
                  </a:lnTo>
                  <a:lnTo>
                    <a:pt x="719" y="1267"/>
                  </a:lnTo>
                  <a:lnTo>
                    <a:pt x="722" y="1056"/>
                  </a:lnTo>
                  <a:lnTo>
                    <a:pt x="702" y="1000"/>
                  </a:lnTo>
                  <a:lnTo>
                    <a:pt x="699" y="974"/>
                  </a:lnTo>
                  <a:lnTo>
                    <a:pt x="697" y="945"/>
                  </a:lnTo>
                  <a:lnTo>
                    <a:pt x="695" y="914"/>
                  </a:lnTo>
                  <a:lnTo>
                    <a:pt x="695" y="884"/>
                  </a:lnTo>
                  <a:lnTo>
                    <a:pt x="691" y="854"/>
                  </a:lnTo>
                  <a:lnTo>
                    <a:pt x="684" y="831"/>
                  </a:lnTo>
                  <a:lnTo>
                    <a:pt x="671" y="813"/>
                  </a:lnTo>
                  <a:lnTo>
                    <a:pt x="668" y="809"/>
                  </a:lnTo>
                  <a:lnTo>
                    <a:pt x="668" y="889"/>
                  </a:lnTo>
                  <a:lnTo>
                    <a:pt x="653" y="927"/>
                  </a:lnTo>
                  <a:lnTo>
                    <a:pt x="644" y="969"/>
                  </a:lnTo>
                  <a:lnTo>
                    <a:pt x="642" y="1014"/>
                  </a:lnTo>
                  <a:lnTo>
                    <a:pt x="642" y="1060"/>
                  </a:lnTo>
                  <a:lnTo>
                    <a:pt x="648" y="1105"/>
                  </a:lnTo>
                  <a:lnTo>
                    <a:pt x="655" y="1149"/>
                  </a:lnTo>
                  <a:lnTo>
                    <a:pt x="662" y="1187"/>
                  </a:lnTo>
                  <a:lnTo>
                    <a:pt x="728" y="1620"/>
                  </a:lnTo>
                  <a:lnTo>
                    <a:pt x="730" y="1656"/>
                  </a:lnTo>
                  <a:lnTo>
                    <a:pt x="728" y="1698"/>
                  </a:lnTo>
                  <a:lnTo>
                    <a:pt x="722" y="1744"/>
                  </a:lnTo>
                  <a:lnTo>
                    <a:pt x="717" y="1789"/>
                  </a:lnTo>
                  <a:lnTo>
                    <a:pt x="710" y="1836"/>
                  </a:lnTo>
                  <a:lnTo>
                    <a:pt x="708" y="1882"/>
                  </a:lnTo>
                  <a:lnTo>
                    <a:pt x="708" y="1924"/>
                  </a:lnTo>
                  <a:lnTo>
                    <a:pt x="713" y="1974"/>
                  </a:lnTo>
                  <a:lnTo>
                    <a:pt x="722" y="2027"/>
                  </a:lnTo>
                  <a:lnTo>
                    <a:pt x="733" y="2082"/>
                  </a:lnTo>
                  <a:lnTo>
                    <a:pt x="744" y="2140"/>
                  </a:lnTo>
                  <a:lnTo>
                    <a:pt x="751" y="2198"/>
                  </a:lnTo>
                  <a:lnTo>
                    <a:pt x="753" y="2256"/>
                  </a:lnTo>
                  <a:lnTo>
                    <a:pt x="748" y="2313"/>
                  </a:lnTo>
                  <a:lnTo>
                    <a:pt x="731" y="2387"/>
                  </a:lnTo>
                  <a:lnTo>
                    <a:pt x="715" y="2458"/>
                  </a:lnTo>
                  <a:lnTo>
                    <a:pt x="699" y="2531"/>
                  </a:lnTo>
                  <a:lnTo>
                    <a:pt x="684" y="2607"/>
                  </a:lnTo>
                  <a:lnTo>
                    <a:pt x="671" y="2687"/>
                  </a:lnTo>
                  <a:lnTo>
                    <a:pt x="670" y="2727"/>
                  </a:lnTo>
                  <a:lnTo>
                    <a:pt x="675" y="2762"/>
                  </a:lnTo>
                  <a:lnTo>
                    <a:pt x="684" y="2796"/>
                  </a:lnTo>
                  <a:lnTo>
                    <a:pt x="697" y="2829"/>
                  </a:lnTo>
                  <a:lnTo>
                    <a:pt x="710" y="2862"/>
                  </a:lnTo>
                  <a:lnTo>
                    <a:pt x="722" y="2894"/>
                  </a:lnTo>
                  <a:lnTo>
                    <a:pt x="731" y="2927"/>
                  </a:lnTo>
                  <a:lnTo>
                    <a:pt x="735" y="2964"/>
                  </a:lnTo>
                  <a:lnTo>
                    <a:pt x="699" y="2980"/>
                  </a:lnTo>
                  <a:lnTo>
                    <a:pt x="659" y="2989"/>
                  </a:lnTo>
                  <a:lnTo>
                    <a:pt x="615" y="2991"/>
                  </a:lnTo>
                  <a:lnTo>
                    <a:pt x="568" y="2989"/>
                  </a:lnTo>
                  <a:lnTo>
                    <a:pt x="559" y="2962"/>
                  </a:lnTo>
                  <a:lnTo>
                    <a:pt x="551" y="2929"/>
                  </a:lnTo>
                  <a:lnTo>
                    <a:pt x="548" y="2894"/>
                  </a:lnTo>
                  <a:lnTo>
                    <a:pt x="551" y="2856"/>
                  </a:lnTo>
                  <a:lnTo>
                    <a:pt x="555" y="2784"/>
                  </a:lnTo>
                  <a:lnTo>
                    <a:pt x="551" y="2773"/>
                  </a:lnTo>
                  <a:lnTo>
                    <a:pt x="546" y="2760"/>
                  </a:lnTo>
                  <a:lnTo>
                    <a:pt x="542" y="2745"/>
                  </a:lnTo>
                  <a:lnTo>
                    <a:pt x="542" y="2727"/>
                  </a:lnTo>
                  <a:lnTo>
                    <a:pt x="551" y="2696"/>
                  </a:lnTo>
                  <a:lnTo>
                    <a:pt x="560" y="2664"/>
                  </a:lnTo>
                  <a:lnTo>
                    <a:pt x="570" y="2627"/>
                  </a:lnTo>
                  <a:lnTo>
                    <a:pt x="575" y="2589"/>
                  </a:lnTo>
                  <a:lnTo>
                    <a:pt x="577" y="2545"/>
                  </a:lnTo>
                  <a:lnTo>
                    <a:pt x="571" y="2500"/>
                  </a:lnTo>
                  <a:lnTo>
                    <a:pt x="560" y="2453"/>
                  </a:lnTo>
                  <a:lnTo>
                    <a:pt x="550" y="2402"/>
                  </a:lnTo>
                  <a:lnTo>
                    <a:pt x="539" y="2349"/>
                  </a:lnTo>
                  <a:lnTo>
                    <a:pt x="535" y="2294"/>
                  </a:lnTo>
                  <a:lnTo>
                    <a:pt x="539" y="2240"/>
                  </a:lnTo>
                  <a:lnTo>
                    <a:pt x="559" y="2116"/>
                  </a:lnTo>
                  <a:lnTo>
                    <a:pt x="548" y="2076"/>
                  </a:lnTo>
                  <a:lnTo>
                    <a:pt x="531" y="2036"/>
                  </a:lnTo>
                  <a:lnTo>
                    <a:pt x="515" y="1994"/>
                  </a:lnTo>
                  <a:lnTo>
                    <a:pt x="502" y="1953"/>
                  </a:lnTo>
                  <a:lnTo>
                    <a:pt x="491" y="1784"/>
                  </a:lnTo>
                  <a:lnTo>
                    <a:pt x="439" y="1540"/>
                  </a:lnTo>
                  <a:lnTo>
                    <a:pt x="431" y="1540"/>
                  </a:lnTo>
                  <a:lnTo>
                    <a:pt x="426" y="1556"/>
                  </a:lnTo>
                  <a:lnTo>
                    <a:pt x="422" y="1576"/>
                  </a:lnTo>
                  <a:lnTo>
                    <a:pt x="422" y="1600"/>
                  </a:lnTo>
                  <a:lnTo>
                    <a:pt x="406" y="1642"/>
                  </a:lnTo>
                  <a:lnTo>
                    <a:pt x="397" y="1685"/>
                  </a:lnTo>
                  <a:lnTo>
                    <a:pt x="391" y="1733"/>
                  </a:lnTo>
                  <a:lnTo>
                    <a:pt x="390" y="1782"/>
                  </a:lnTo>
                  <a:lnTo>
                    <a:pt x="386" y="1833"/>
                  </a:lnTo>
                  <a:lnTo>
                    <a:pt x="382" y="1885"/>
                  </a:lnTo>
                  <a:lnTo>
                    <a:pt x="375" y="1936"/>
                  </a:lnTo>
                  <a:lnTo>
                    <a:pt x="362" y="1985"/>
                  </a:lnTo>
                  <a:lnTo>
                    <a:pt x="346" y="2031"/>
                  </a:lnTo>
                  <a:lnTo>
                    <a:pt x="330" y="2076"/>
                  </a:lnTo>
                  <a:lnTo>
                    <a:pt x="319" y="2120"/>
                  </a:lnTo>
                  <a:lnTo>
                    <a:pt x="339" y="2209"/>
                  </a:lnTo>
                  <a:lnTo>
                    <a:pt x="339" y="2364"/>
                  </a:lnTo>
                  <a:lnTo>
                    <a:pt x="331" y="2400"/>
                  </a:lnTo>
                  <a:lnTo>
                    <a:pt x="322" y="2438"/>
                  </a:lnTo>
                  <a:lnTo>
                    <a:pt x="315" y="2482"/>
                  </a:lnTo>
                  <a:lnTo>
                    <a:pt x="311" y="2525"/>
                  </a:lnTo>
                  <a:lnTo>
                    <a:pt x="315" y="2569"/>
                  </a:lnTo>
                  <a:lnTo>
                    <a:pt x="319" y="2664"/>
                  </a:lnTo>
                  <a:lnTo>
                    <a:pt x="348" y="2727"/>
                  </a:lnTo>
                  <a:lnTo>
                    <a:pt x="348" y="2744"/>
                  </a:lnTo>
                  <a:lnTo>
                    <a:pt x="344" y="2758"/>
                  </a:lnTo>
                  <a:lnTo>
                    <a:pt x="339" y="2773"/>
                  </a:lnTo>
                  <a:lnTo>
                    <a:pt x="335" y="2784"/>
                  </a:lnTo>
                  <a:lnTo>
                    <a:pt x="331" y="2822"/>
                  </a:lnTo>
                  <a:lnTo>
                    <a:pt x="333" y="2862"/>
                  </a:lnTo>
                  <a:lnTo>
                    <a:pt x="335" y="2902"/>
                  </a:lnTo>
                  <a:lnTo>
                    <a:pt x="337" y="2944"/>
                  </a:lnTo>
                  <a:lnTo>
                    <a:pt x="331" y="2984"/>
                  </a:lnTo>
                  <a:lnTo>
                    <a:pt x="322" y="2984"/>
                  </a:lnTo>
                  <a:lnTo>
                    <a:pt x="304" y="2993"/>
                  </a:lnTo>
                  <a:lnTo>
                    <a:pt x="280" y="2998"/>
                  </a:lnTo>
                  <a:lnTo>
                    <a:pt x="257" y="2998"/>
                  </a:lnTo>
                  <a:lnTo>
                    <a:pt x="233" y="2996"/>
                  </a:lnTo>
                  <a:lnTo>
                    <a:pt x="210" y="2989"/>
                  </a:lnTo>
                  <a:lnTo>
                    <a:pt x="190" y="2980"/>
                  </a:lnTo>
                  <a:lnTo>
                    <a:pt x="173" y="2965"/>
                  </a:lnTo>
                  <a:lnTo>
                    <a:pt x="162" y="2949"/>
                  </a:lnTo>
                  <a:lnTo>
                    <a:pt x="159" y="2929"/>
                  </a:lnTo>
                  <a:lnTo>
                    <a:pt x="179" y="2885"/>
                  </a:lnTo>
                  <a:lnTo>
                    <a:pt x="195" y="2838"/>
                  </a:lnTo>
                  <a:lnTo>
                    <a:pt x="206" y="2784"/>
                  </a:lnTo>
                  <a:lnTo>
                    <a:pt x="211" y="2727"/>
                  </a:lnTo>
                  <a:lnTo>
                    <a:pt x="213" y="2671"/>
                  </a:lnTo>
                  <a:lnTo>
                    <a:pt x="210" y="2613"/>
                  </a:lnTo>
                  <a:lnTo>
                    <a:pt x="202" y="2556"/>
                  </a:lnTo>
                  <a:lnTo>
                    <a:pt x="191" y="2504"/>
                  </a:lnTo>
                  <a:lnTo>
                    <a:pt x="179" y="2467"/>
                  </a:lnTo>
                  <a:lnTo>
                    <a:pt x="166" y="2431"/>
                  </a:lnTo>
                  <a:lnTo>
                    <a:pt x="153" y="2389"/>
                  </a:lnTo>
                  <a:lnTo>
                    <a:pt x="140" y="2347"/>
                  </a:lnTo>
                  <a:lnTo>
                    <a:pt x="133" y="2302"/>
                  </a:lnTo>
                  <a:lnTo>
                    <a:pt x="130" y="2254"/>
                  </a:lnTo>
                  <a:lnTo>
                    <a:pt x="135" y="2204"/>
                  </a:lnTo>
                  <a:lnTo>
                    <a:pt x="142" y="2165"/>
                  </a:lnTo>
                  <a:lnTo>
                    <a:pt x="151" y="2120"/>
                  </a:lnTo>
                  <a:lnTo>
                    <a:pt x="159" y="2071"/>
                  </a:lnTo>
                  <a:lnTo>
                    <a:pt x="166" y="2022"/>
                  </a:lnTo>
                  <a:lnTo>
                    <a:pt x="171" y="1971"/>
                  </a:lnTo>
                  <a:lnTo>
                    <a:pt x="171" y="1924"/>
                  </a:lnTo>
                  <a:lnTo>
                    <a:pt x="168" y="1880"/>
                  </a:lnTo>
                  <a:lnTo>
                    <a:pt x="162" y="1847"/>
                  </a:lnTo>
                  <a:lnTo>
                    <a:pt x="157" y="1809"/>
                  </a:lnTo>
                  <a:lnTo>
                    <a:pt x="151" y="1765"/>
                  </a:lnTo>
                  <a:lnTo>
                    <a:pt x="148" y="1718"/>
                  </a:lnTo>
                  <a:lnTo>
                    <a:pt x="144" y="1673"/>
                  </a:lnTo>
                  <a:lnTo>
                    <a:pt x="142" y="1629"/>
                  </a:lnTo>
                  <a:lnTo>
                    <a:pt x="144" y="1591"/>
                  </a:lnTo>
                  <a:lnTo>
                    <a:pt x="148" y="1560"/>
                  </a:lnTo>
                  <a:lnTo>
                    <a:pt x="195" y="1224"/>
                  </a:lnTo>
                  <a:lnTo>
                    <a:pt x="204" y="1189"/>
                  </a:lnTo>
                  <a:lnTo>
                    <a:pt x="213" y="1153"/>
                  </a:lnTo>
                  <a:lnTo>
                    <a:pt x="222" y="1113"/>
                  </a:lnTo>
                  <a:lnTo>
                    <a:pt x="226" y="1071"/>
                  </a:lnTo>
                  <a:lnTo>
                    <a:pt x="222" y="1029"/>
                  </a:lnTo>
                  <a:lnTo>
                    <a:pt x="199" y="904"/>
                  </a:lnTo>
                  <a:lnTo>
                    <a:pt x="195" y="809"/>
                  </a:lnTo>
                  <a:lnTo>
                    <a:pt x="191" y="813"/>
                  </a:lnTo>
                  <a:lnTo>
                    <a:pt x="180" y="836"/>
                  </a:lnTo>
                  <a:lnTo>
                    <a:pt x="175" y="865"/>
                  </a:lnTo>
                  <a:lnTo>
                    <a:pt x="171" y="896"/>
                  </a:lnTo>
                  <a:lnTo>
                    <a:pt x="171" y="929"/>
                  </a:lnTo>
                  <a:lnTo>
                    <a:pt x="168" y="962"/>
                  </a:lnTo>
                  <a:lnTo>
                    <a:pt x="162" y="993"/>
                  </a:lnTo>
                  <a:lnTo>
                    <a:pt x="139" y="1067"/>
                  </a:lnTo>
                  <a:lnTo>
                    <a:pt x="135" y="1107"/>
                  </a:lnTo>
                  <a:lnTo>
                    <a:pt x="135" y="1147"/>
                  </a:lnTo>
                  <a:lnTo>
                    <a:pt x="140" y="1189"/>
                  </a:lnTo>
                  <a:lnTo>
                    <a:pt x="144" y="1229"/>
                  </a:lnTo>
                  <a:lnTo>
                    <a:pt x="144" y="1269"/>
                  </a:lnTo>
                  <a:lnTo>
                    <a:pt x="139" y="1309"/>
                  </a:lnTo>
                  <a:lnTo>
                    <a:pt x="135" y="1325"/>
                  </a:lnTo>
                  <a:lnTo>
                    <a:pt x="128" y="1347"/>
                  </a:lnTo>
                  <a:lnTo>
                    <a:pt x="119" y="1373"/>
                  </a:lnTo>
                  <a:lnTo>
                    <a:pt x="110" y="1402"/>
                  </a:lnTo>
                  <a:lnTo>
                    <a:pt x="102" y="1429"/>
                  </a:lnTo>
                  <a:lnTo>
                    <a:pt x="99" y="1456"/>
                  </a:lnTo>
                  <a:lnTo>
                    <a:pt x="97" y="1480"/>
                  </a:lnTo>
                  <a:lnTo>
                    <a:pt x="99" y="1500"/>
                  </a:lnTo>
                  <a:lnTo>
                    <a:pt x="128" y="1544"/>
                  </a:lnTo>
                  <a:lnTo>
                    <a:pt x="122" y="1656"/>
                  </a:lnTo>
                  <a:lnTo>
                    <a:pt x="108" y="1660"/>
                  </a:lnTo>
                  <a:lnTo>
                    <a:pt x="99" y="1640"/>
                  </a:lnTo>
                  <a:lnTo>
                    <a:pt x="91" y="1616"/>
                  </a:lnTo>
                  <a:lnTo>
                    <a:pt x="68" y="1607"/>
                  </a:lnTo>
                  <a:lnTo>
                    <a:pt x="62" y="1636"/>
                  </a:lnTo>
                  <a:lnTo>
                    <a:pt x="82" y="1656"/>
                  </a:lnTo>
                  <a:lnTo>
                    <a:pt x="104" y="1678"/>
                  </a:lnTo>
                  <a:lnTo>
                    <a:pt x="119" y="1700"/>
                  </a:lnTo>
                  <a:lnTo>
                    <a:pt x="115" y="1702"/>
                  </a:lnTo>
                  <a:lnTo>
                    <a:pt x="111" y="1702"/>
                  </a:lnTo>
                  <a:lnTo>
                    <a:pt x="110" y="1702"/>
                  </a:lnTo>
                  <a:lnTo>
                    <a:pt x="110" y="1704"/>
                  </a:lnTo>
                  <a:lnTo>
                    <a:pt x="110" y="1704"/>
                  </a:lnTo>
                  <a:lnTo>
                    <a:pt x="110" y="1705"/>
                  </a:lnTo>
                  <a:lnTo>
                    <a:pt x="108" y="1707"/>
                  </a:lnTo>
                  <a:lnTo>
                    <a:pt x="108" y="1713"/>
                  </a:lnTo>
                  <a:lnTo>
                    <a:pt x="119" y="1718"/>
                  </a:lnTo>
                  <a:lnTo>
                    <a:pt x="124" y="1729"/>
                  </a:lnTo>
                  <a:lnTo>
                    <a:pt x="128" y="1744"/>
                  </a:lnTo>
                  <a:lnTo>
                    <a:pt x="124" y="1749"/>
                  </a:lnTo>
                  <a:lnTo>
                    <a:pt x="122" y="1754"/>
                  </a:lnTo>
                  <a:lnTo>
                    <a:pt x="119" y="1760"/>
                  </a:lnTo>
                  <a:lnTo>
                    <a:pt x="115" y="1764"/>
                  </a:lnTo>
                  <a:lnTo>
                    <a:pt x="95" y="1751"/>
                  </a:lnTo>
                  <a:lnTo>
                    <a:pt x="75" y="1740"/>
                  </a:lnTo>
                  <a:lnTo>
                    <a:pt x="57" y="1729"/>
                  </a:lnTo>
                  <a:lnTo>
                    <a:pt x="39" y="1714"/>
                  </a:lnTo>
                  <a:lnTo>
                    <a:pt x="24" y="1696"/>
                  </a:lnTo>
                  <a:lnTo>
                    <a:pt x="11" y="1673"/>
                  </a:lnTo>
                  <a:lnTo>
                    <a:pt x="2" y="1640"/>
                  </a:lnTo>
                  <a:lnTo>
                    <a:pt x="2" y="1607"/>
                  </a:lnTo>
                  <a:lnTo>
                    <a:pt x="6" y="1574"/>
                  </a:lnTo>
                  <a:lnTo>
                    <a:pt x="11" y="1540"/>
                  </a:lnTo>
                  <a:lnTo>
                    <a:pt x="17" y="1505"/>
                  </a:lnTo>
                  <a:lnTo>
                    <a:pt x="19" y="1473"/>
                  </a:lnTo>
                  <a:lnTo>
                    <a:pt x="2" y="1140"/>
                  </a:lnTo>
                  <a:lnTo>
                    <a:pt x="0" y="1105"/>
                  </a:lnTo>
                  <a:lnTo>
                    <a:pt x="2" y="1071"/>
                  </a:lnTo>
                  <a:lnTo>
                    <a:pt x="8" y="1038"/>
                  </a:lnTo>
                  <a:lnTo>
                    <a:pt x="13" y="1005"/>
                  </a:lnTo>
                  <a:lnTo>
                    <a:pt x="15" y="969"/>
                  </a:lnTo>
                  <a:lnTo>
                    <a:pt x="11" y="933"/>
                  </a:lnTo>
                  <a:lnTo>
                    <a:pt x="8" y="904"/>
                  </a:lnTo>
                  <a:lnTo>
                    <a:pt x="6" y="867"/>
                  </a:lnTo>
                  <a:lnTo>
                    <a:pt x="8" y="825"/>
                  </a:lnTo>
                  <a:lnTo>
                    <a:pt x="11" y="782"/>
                  </a:lnTo>
                  <a:lnTo>
                    <a:pt x="17" y="736"/>
                  </a:lnTo>
                  <a:lnTo>
                    <a:pt x="22" y="693"/>
                  </a:lnTo>
                  <a:lnTo>
                    <a:pt x="30" y="653"/>
                  </a:lnTo>
                  <a:lnTo>
                    <a:pt x="39" y="616"/>
                  </a:lnTo>
                  <a:lnTo>
                    <a:pt x="46" y="587"/>
                  </a:lnTo>
                  <a:lnTo>
                    <a:pt x="55" y="567"/>
                  </a:lnTo>
                  <a:lnTo>
                    <a:pt x="75" y="544"/>
                  </a:lnTo>
                  <a:lnTo>
                    <a:pt x="99" y="524"/>
                  </a:lnTo>
                  <a:lnTo>
                    <a:pt x="128" y="509"/>
                  </a:lnTo>
                  <a:lnTo>
                    <a:pt x="159" y="496"/>
                  </a:lnTo>
                  <a:lnTo>
                    <a:pt x="191" y="485"/>
                  </a:lnTo>
                  <a:lnTo>
                    <a:pt x="224" y="476"/>
                  </a:lnTo>
                  <a:lnTo>
                    <a:pt x="257" y="465"/>
                  </a:lnTo>
                  <a:lnTo>
                    <a:pt x="288" y="453"/>
                  </a:lnTo>
                  <a:lnTo>
                    <a:pt x="315" y="436"/>
                  </a:lnTo>
                  <a:lnTo>
                    <a:pt x="339" y="416"/>
                  </a:lnTo>
                  <a:lnTo>
                    <a:pt x="339" y="391"/>
                  </a:lnTo>
                  <a:lnTo>
                    <a:pt x="340" y="364"/>
                  </a:lnTo>
                  <a:lnTo>
                    <a:pt x="340" y="336"/>
                  </a:lnTo>
                  <a:lnTo>
                    <a:pt x="339" y="311"/>
                  </a:lnTo>
                  <a:lnTo>
                    <a:pt x="331" y="293"/>
                  </a:lnTo>
                  <a:lnTo>
                    <a:pt x="322" y="280"/>
                  </a:lnTo>
                  <a:lnTo>
                    <a:pt x="313" y="269"/>
                  </a:lnTo>
                  <a:lnTo>
                    <a:pt x="304" y="254"/>
                  </a:lnTo>
                  <a:lnTo>
                    <a:pt x="299" y="236"/>
                  </a:lnTo>
                  <a:lnTo>
                    <a:pt x="299" y="224"/>
                  </a:lnTo>
                  <a:lnTo>
                    <a:pt x="302" y="214"/>
                  </a:lnTo>
                  <a:lnTo>
                    <a:pt x="306" y="207"/>
                  </a:lnTo>
                  <a:lnTo>
                    <a:pt x="311" y="200"/>
                  </a:lnTo>
                  <a:lnTo>
                    <a:pt x="315" y="193"/>
                  </a:lnTo>
                  <a:lnTo>
                    <a:pt x="302" y="133"/>
                  </a:lnTo>
                  <a:lnTo>
                    <a:pt x="313" y="104"/>
                  </a:lnTo>
                  <a:lnTo>
                    <a:pt x="330" y="74"/>
                  </a:lnTo>
                  <a:lnTo>
                    <a:pt x="353" y="47"/>
                  </a:lnTo>
                  <a:lnTo>
                    <a:pt x="380" y="25"/>
                  </a:lnTo>
                  <a:lnTo>
                    <a:pt x="410" y="9"/>
                  </a:lnTo>
                  <a:lnTo>
                    <a:pt x="439" y="0"/>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ko-KR" altLang="en-US" sz="2701"/>
            </a:p>
          </p:txBody>
        </p:sp>
        <p:grpSp>
          <p:nvGrpSpPr>
            <p:cNvPr id="63" name="Group 62">
              <a:extLst>
                <a:ext uri="{FF2B5EF4-FFF2-40B4-BE49-F238E27FC236}">
                  <a16:creationId xmlns:a16="http://schemas.microsoft.com/office/drawing/2014/main" id="{1B6FBC17-0185-404C-9B65-2C8AD40208B2}"/>
                </a:ext>
              </a:extLst>
            </p:cNvPr>
            <p:cNvGrpSpPr/>
            <p:nvPr/>
          </p:nvGrpSpPr>
          <p:grpSpPr>
            <a:xfrm rot="18900000">
              <a:off x="10066374" y="4360768"/>
              <a:ext cx="1196173" cy="911419"/>
              <a:chOff x="11413389" y="3573459"/>
              <a:chExt cx="1196173" cy="911419"/>
            </a:xfrm>
          </p:grpSpPr>
          <p:sp>
            <p:nvSpPr>
              <p:cNvPr id="24" name="Rectangle 23">
                <a:extLst>
                  <a:ext uri="{FF2B5EF4-FFF2-40B4-BE49-F238E27FC236}">
                    <a16:creationId xmlns:a16="http://schemas.microsoft.com/office/drawing/2014/main" id="{90662890-1C62-4986-BFD0-5E1722C2D88D}"/>
                  </a:ext>
                </a:extLst>
              </p:cNvPr>
              <p:cNvSpPr/>
              <p:nvPr/>
            </p:nvSpPr>
            <p:spPr>
              <a:xfrm>
                <a:off x="11413389" y="3573459"/>
                <a:ext cx="1196173" cy="138033"/>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BE3ED7D2-451F-48F3-B292-2F3888C2D83F}"/>
                  </a:ext>
                </a:extLst>
              </p:cNvPr>
              <p:cNvSpPr/>
              <p:nvPr/>
            </p:nvSpPr>
            <p:spPr>
              <a:xfrm>
                <a:off x="11422238" y="3822358"/>
                <a:ext cx="543285" cy="39788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8" name="Freeform: Shape 127">
                <a:extLst>
                  <a:ext uri="{FF2B5EF4-FFF2-40B4-BE49-F238E27FC236}">
                    <a16:creationId xmlns:a16="http://schemas.microsoft.com/office/drawing/2014/main" id="{0E37A695-BB7E-4372-912A-7B0F287AF2F0}"/>
                  </a:ext>
                </a:extLst>
              </p:cNvPr>
              <p:cNvSpPr/>
              <p:nvPr/>
            </p:nvSpPr>
            <p:spPr>
              <a:xfrm>
                <a:off x="11473996" y="3874089"/>
                <a:ext cx="451750" cy="301194"/>
              </a:xfrm>
              <a:custGeom>
                <a:avLst/>
                <a:gdLst>
                  <a:gd name="connsiteX0" fmla="*/ 146903 w 451750"/>
                  <a:gd name="connsiteY0" fmla="*/ 254995 h 301194"/>
                  <a:gd name="connsiteX1" fmla="*/ 442184 w 451750"/>
                  <a:gd name="connsiteY1" fmla="*/ 254995 h 301194"/>
                  <a:gd name="connsiteX2" fmla="*/ 451747 w 451750"/>
                  <a:gd name="connsiteY2" fmla="*/ 264558 h 301194"/>
                  <a:gd name="connsiteX3" fmla="*/ 451747 w 451750"/>
                  <a:gd name="connsiteY3" fmla="*/ 291631 h 301194"/>
                  <a:gd name="connsiteX4" fmla="*/ 442184 w 451750"/>
                  <a:gd name="connsiteY4" fmla="*/ 301194 h 301194"/>
                  <a:gd name="connsiteX5" fmla="*/ 146903 w 451750"/>
                  <a:gd name="connsiteY5" fmla="*/ 301194 h 301194"/>
                  <a:gd name="connsiteX6" fmla="*/ 137340 w 451750"/>
                  <a:gd name="connsiteY6" fmla="*/ 291631 h 301194"/>
                  <a:gd name="connsiteX7" fmla="*/ 137340 w 451750"/>
                  <a:gd name="connsiteY7" fmla="*/ 264558 h 301194"/>
                  <a:gd name="connsiteX8" fmla="*/ 146903 w 451750"/>
                  <a:gd name="connsiteY8" fmla="*/ 254995 h 301194"/>
                  <a:gd name="connsiteX9" fmla="*/ 9563 w 451750"/>
                  <a:gd name="connsiteY9" fmla="*/ 254995 h 301194"/>
                  <a:gd name="connsiteX10" fmla="*/ 83300 w 451750"/>
                  <a:gd name="connsiteY10" fmla="*/ 254995 h 301194"/>
                  <a:gd name="connsiteX11" fmla="*/ 92863 w 451750"/>
                  <a:gd name="connsiteY11" fmla="*/ 264558 h 301194"/>
                  <a:gd name="connsiteX12" fmla="*/ 92863 w 451750"/>
                  <a:gd name="connsiteY12" fmla="*/ 291631 h 301194"/>
                  <a:gd name="connsiteX13" fmla="*/ 83300 w 451750"/>
                  <a:gd name="connsiteY13" fmla="*/ 301194 h 301194"/>
                  <a:gd name="connsiteX14" fmla="*/ 9563 w 451750"/>
                  <a:gd name="connsiteY14" fmla="*/ 301194 h 301194"/>
                  <a:gd name="connsiteX15" fmla="*/ 0 w 451750"/>
                  <a:gd name="connsiteY15" fmla="*/ 291631 h 301194"/>
                  <a:gd name="connsiteX16" fmla="*/ 0 w 451750"/>
                  <a:gd name="connsiteY16" fmla="*/ 264558 h 301194"/>
                  <a:gd name="connsiteX17" fmla="*/ 9563 w 451750"/>
                  <a:gd name="connsiteY17" fmla="*/ 254995 h 301194"/>
                  <a:gd name="connsiteX18" fmla="*/ 146904 w 451750"/>
                  <a:gd name="connsiteY18" fmla="*/ 169997 h 301194"/>
                  <a:gd name="connsiteX19" fmla="*/ 442185 w 451750"/>
                  <a:gd name="connsiteY19" fmla="*/ 169997 h 301194"/>
                  <a:gd name="connsiteX20" fmla="*/ 451748 w 451750"/>
                  <a:gd name="connsiteY20" fmla="*/ 179560 h 301194"/>
                  <a:gd name="connsiteX21" fmla="*/ 451748 w 451750"/>
                  <a:gd name="connsiteY21" fmla="*/ 206633 h 301194"/>
                  <a:gd name="connsiteX22" fmla="*/ 442185 w 451750"/>
                  <a:gd name="connsiteY22" fmla="*/ 216196 h 301194"/>
                  <a:gd name="connsiteX23" fmla="*/ 146904 w 451750"/>
                  <a:gd name="connsiteY23" fmla="*/ 216196 h 301194"/>
                  <a:gd name="connsiteX24" fmla="*/ 137341 w 451750"/>
                  <a:gd name="connsiteY24" fmla="*/ 206633 h 301194"/>
                  <a:gd name="connsiteX25" fmla="*/ 137341 w 451750"/>
                  <a:gd name="connsiteY25" fmla="*/ 179560 h 301194"/>
                  <a:gd name="connsiteX26" fmla="*/ 146904 w 451750"/>
                  <a:gd name="connsiteY26" fmla="*/ 169997 h 301194"/>
                  <a:gd name="connsiteX27" fmla="*/ 9563 w 451750"/>
                  <a:gd name="connsiteY27" fmla="*/ 169997 h 301194"/>
                  <a:gd name="connsiteX28" fmla="*/ 83300 w 451750"/>
                  <a:gd name="connsiteY28" fmla="*/ 169997 h 301194"/>
                  <a:gd name="connsiteX29" fmla="*/ 92863 w 451750"/>
                  <a:gd name="connsiteY29" fmla="*/ 179560 h 301194"/>
                  <a:gd name="connsiteX30" fmla="*/ 92863 w 451750"/>
                  <a:gd name="connsiteY30" fmla="*/ 206633 h 301194"/>
                  <a:gd name="connsiteX31" fmla="*/ 83300 w 451750"/>
                  <a:gd name="connsiteY31" fmla="*/ 216196 h 301194"/>
                  <a:gd name="connsiteX32" fmla="*/ 9563 w 451750"/>
                  <a:gd name="connsiteY32" fmla="*/ 216196 h 301194"/>
                  <a:gd name="connsiteX33" fmla="*/ 0 w 451750"/>
                  <a:gd name="connsiteY33" fmla="*/ 206633 h 301194"/>
                  <a:gd name="connsiteX34" fmla="*/ 0 w 451750"/>
                  <a:gd name="connsiteY34" fmla="*/ 179560 h 301194"/>
                  <a:gd name="connsiteX35" fmla="*/ 9563 w 451750"/>
                  <a:gd name="connsiteY35" fmla="*/ 169997 h 301194"/>
                  <a:gd name="connsiteX36" fmla="*/ 146903 w 451750"/>
                  <a:gd name="connsiteY36" fmla="*/ 84998 h 301194"/>
                  <a:gd name="connsiteX37" fmla="*/ 442184 w 451750"/>
                  <a:gd name="connsiteY37" fmla="*/ 84998 h 301194"/>
                  <a:gd name="connsiteX38" fmla="*/ 451747 w 451750"/>
                  <a:gd name="connsiteY38" fmla="*/ 94561 h 301194"/>
                  <a:gd name="connsiteX39" fmla="*/ 451747 w 451750"/>
                  <a:gd name="connsiteY39" fmla="*/ 121634 h 301194"/>
                  <a:gd name="connsiteX40" fmla="*/ 442184 w 451750"/>
                  <a:gd name="connsiteY40" fmla="*/ 131197 h 301194"/>
                  <a:gd name="connsiteX41" fmla="*/ 146903 w 451750"/>
                  <a:gd name="connsiteY41" fmla="*/ 131197 h 301194"/>
                  <a:gd name="connsiteX42" fmla="*/ 137340 w 451750"/>
                  <a:gd name="connsiteY42" fmla="*/ 121634 h 301194"/>
                  <a:gd name="connsiteX43" fmla="*/ 137340 w 451750"/>
                  <a:gd name="connsiteY43" fmla="*/ 94561 h 301194"/>
                  <a:gd name="connsiteX44" fmla="*/ 146903 w 451750"/>
                  <a:gd name="connsiteY44" fmla="*/ 84998 h 301194"/>
                  <a:gd name="connsiteX45" fmla="*/ 9563 w 451750"/>
                  <a:gd name="connsiteY45" fmla="*/ 84998 h 301194"/>
                  <a:gd name="connsiteX46" fmla="*/ 83300 w 451750"/>
                  <a:gd name="connsiteY46" fmla="*/ 84998 h 301194"/>
                  <a:gd name="connsiteX47" fmla="*/ 92863 w 451750"/>
                  <a:gd name="connsiteY47" fmla="*/ 94561 h 301194"/>
                  <a:gd name="connsiteX48" fmla="*/ 92863 w 451750"/>
                  <a:gd name="connsiteY48" fmla="*/ 121634 h 301194"/>
                  <a:gd name="connsiteX49" fmla="*/ 83300 w 451750"/>
                  <a:gd name="connsiteY49" fmla="*/ 131197 h 301194"/>
                  <a:gd name="connsiteX50" fmla="*/ 9563 w 451750"/>
                  <a:gd name="connsiteY50" fmla="*/ 131197 h 301194"/>
                  <a:gd name="connsiteX51" fmla="*/ 0 w 451750"/>
                  <a:gd name="connsiteY51" fmla="*/ 121634 h 301194"/>
                  <a:gd name="connsiteX52" fmla="*/ 0 w 451750"/>
                  <a:gd name="connsiteY52" fmla="*/ 94561 h 301194"/>
                  <a:gd name="connsiteX53" fmla="*/ 9563 w 451750"/>
                  <a:gd name="connsiteY53" fmla="*/ 84998 h 301194"/>
                  <a:gd name="connsiteX54" fmla="*/ 9564 w 451750"/>
                  <a:gd name="connsiteY54" fmla="*/ 1 h 301194"/>
                  <a:gd name="connsiteX55" fmla="*/ 83301 w 451750"/>
                  <a:gd name="connsiteY55" fmla="*/ 1 h 301194"/>
                  <a:gd name="connsiteX56" fmla="*/ 92864 w 451750"/>
                  <a:gd name="connsiteY56" fmla="*/ 9564 h 301194"/>
                  <a:gd name="connsiteX57" fmla="*/ 92864 w 451750"/>
                  <a:gd name="connsiteY57" fmla="*/ 36637 h 301194"/>
                  <a:gd name="connsiteX58" fmla="*/ 83301 w 451750"/>
                  <a:gd name="connsiteY58" fmla="*/ 46200 h 301194"/>
                  <a:gd name="connsiteX59" fmla="*/ 9564 w 451750"/>
                  <a:gd name="connsiteY59" fmla="*/ 46200 h 301194"/>
                  <a:gd name="connsiteX60" fmla="*/ 1 w 451750"/>
                  <a:gd name="connsiteY60" fmla="*/ 36637 h 301194"/>
                  <a:gd name="connsiteX61" fmla="*/ 1 w 451750"/>
                  <a:gd name="connsiteY61" fmla="*/ 9564 h 301194"/>
                  <a:gd name="connsiteX62" fmla="*/ 9564 w 451750"/>
                  <a:gd name="connsiteY62" fmla="*/ 1 h 301194"/>
                  <a:gd name="connsiteX63" fmla="*/ 146906 w 451750"/>
                  <a:gd name="connsiteY63" fmla="*/ 0 h 301194"/>
                  <a:gd name="connsiteX64" fmla="*/ 442187 w 451750"/>
                  <a:gd name="connsiteY64" fmla="*/ 0 h 301194"/>
                  <a:gd name="connsiteX65" fmla="*/ 451750 w 451750"/>
                  <a:gd name="connsiteY65" fmla="*/ 9563 h 301194"/>
                  <a:gd name="connsiteX66" fmla="*/ 451750 w 451750"/>
                  <a:gd name="connsiteY66" fmla="*/ 36636 h 301194"/>
                  <a:gd name="connsiteX67" fmla="*/ 442187 w 451750"/>
                  <a:gd name="connsiteY67" fmla="*/ 46199 h 301194"/>
                  <a:gd name="connsiteX68" fmla="*/ 146906 w 451750"/>
                  <a:gd name="connsiteY68" fmla="*/ 46199 h 301194"/>
                  <a:gd name="connsiteX69" fmla="*/ 137343 w 451750"/>
                  <a:gd name="connsiteY69" fmla="*/ 36636 h 301194"/>
                  <a:gd name="connsiteX70" fmla="*/ 137343 w 451750"/>
                  <a:gd name="connsiteY70" fmla="*/ 9563 h 301194"/>
                  <a:gd name="connsiteX71" fmla="*/ 146906 w 451750"/>
                  <a:gd name="connsiteY71" fmla="*/ 0 h 301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Lst>
                <a:rect l="l" t="t" r="r" b="b"/>
                <a:pathLst>
                  <a:path w="451750" h="301194">
                    <a:moveTo>
                      <a:pt x="146903" y="254995"/>
                    </a:moveTo>
                    <a:lnTo>
                      <a:pt x="442184" y="254995"/>
                    </a:lnTo>
                    <a:cubicBezTo>
                      <a:pt x="447465" y="254995"/>
                      <a:pt x="451747" y="259277"/>
                      <a:pt x="451747" y="264558"/>
                    </a:cubicBezTo>
                    <a:lnTo>
                      <a:pt x="451747" y="291631"/>
                    </a:lnTo>
                    <a:cubicBezTo>
                      <a:pt x="451747" y="296912"/>
                      <a:pt x="447465" y="301194"/>
                      <a:pt x="442184" y="301194"/>
                    </a:cubicBezTo>
                    <a:lnTo>
                      <a:pt x="146903" y="301194"/>
                    </a:lnTo>
                    <a:cubicBezTo>
                      <a:pt x="141622" y="301194"/>
                      <a:pt x="137340" y="296912"/>
                      <a:pt x="137340" y="291631"/>
                    </a:cubicBezTo>
                    <a:lnTo>
                      <a:pt x="137340" y="264558"/>
                    </a:lnTo>
                    <a:cubicBezTo>
                      <a:pt x="137340" y="259277"/>
                      <a:pt x="141622" y="254995"/>
                      <a:pt x="146903" y="254995"/>
                    </a:cubicBezTo>
                    <a:close/>
                    <a:moveTo>
                      <a:pt x="9563" y="254995"/>
                    </a:moveTo>
                    <a:lnTo>
                      <a:pt x="83300" y="254995"/>
                    </a:lnTo>
                    <a:cubicBezTo>
                      <a:pt x="88581" y="254995"/>
                      <a:pt x="92863" y="259277"/>
                      <a:pt x="92863" y="264558"/>
                    </a:cubicBezTo>
                    <a:lnTo>
                      <a:pt x="92863" y="291631"/>
                    </a:lnTo>
                    <a:cubicBezTo>
                      <a:pt x="92863" y="296912"/>
                      <a:pt x="88581" y="301194"/>
                      <a:pt x="83300" y="301194"/>
                    </a:cubicBezTo>
                    <a:lnTo>
                      <a:pt x="9563" y="301194"/>
                    </a:lnTo>
                    <a:cubicBezTo>
                      <a:pt x="4282" y="301194"/>
                      <a:pt x="0" y="296912"/>
                      <a:pt x="0" y="291631"/>
                    </a:cubicBezTo>
                    <a:lnTo>
                      <a:pt x="0" y="264558"/>
                    </a:lnTo>
                    <a:cubicBezTo>
                      <a:pt x="0" y="259277"/>
                      <a:pt x="4282" y="254995"/>
                      <a:pt x="9563" y="254995"/>
                    </a:cubicBezTo>
                    <a:close/>
                    <a:moveTo>
                      <a:pt x="146904" y="169997"/>
                    </a:moveTo>
                    <a:lnTo>
                      <a:pt x="442185" y="169997"/>
                    </a:lnTo>
                    <a:cubicBezTo>
                      <a:pt x="447466" y="169997"/>
                      <a:pt x="451748" y="174279"/>
                      <a:pt x="451748" y="179560"/>
                    </a:cubicBezTo>
                    <a:lnTo>
                      <a:pt x="451748" y="206633"/>
                    </a:lnTo>
                    <a:cubicBezTo>
                      <a:pt x="451748" y="211914"/>
                      <a:pt x="447466" y="216196"/>
                      <a:pt x="442185" y="216196"/>
                    </a:cubicBezTo>
                    <a:lnTo>
                      <a:pt x="146904" y="216196"/>
                    </a:lnTo>
                    <a:cubicBezTo>
                      <a:pt x="141623" y="216196"/>
                      <a:pt x="137341" y="211914"/>
                      <a:pt x="137341" y="206633"/>
                    </a:cubicBezTo>
                    <a:lnTo>
                      <a:pt x="137341" y="179560"/>
                    </a:lnTo>
                    <a:cubicBezTo>
                      <a:pt x="137341" y="174279"/>
                      <a:pt x="141623" y="169997"/>
                      <a:pt x="146904" y="169997"/>
                    </a:cubicBezTo>
                    <a:close/>
                    <a:moveTo>
                      <a:pt x="9563" y="169997"/>
                    </a:moveTo>
                    <a:lnTo>
                      <a:pt x="83300" y="169997"/>
                    </a:lnTo>
                    <a:cubicBezTo>
                      <a:pt x="88581" y="169997"/>
                      <a:pt x="92863" y="174279"/>
                      <a:pt x="92863" y="179560"/>
                    </a:cubicBezTo>
                    <a:lnTo>
                      <a:pt x="92863" y="206633"/>
                    </a:lnTo>
                    <a:cubicBezTo>
                      <a:pt x="92863" y="211914"/>
                      <a:pt x="88581" y="216196"/>
                      <a:pt x="83300" y="216196"/>
                    </a:cubicBezTo>
                    <a:lnTo>
                      <a:pt x="9563" y="216196"/>
                    </a:lnTo>
                    <a:cubicBezTo>
                      <a:pt x="4282" y="216196"/>
                      <a:pt x="0" y="211914"/>
                      <a:pt x="0" y="206633"/>
                    </a:cubicBezTo>
                    <a:lnTo>
                      <a:pt x="0" y="179560"/>
                    </a:lnTo>
                    <a:cubicBezTo>
                      <a:pt x="0" y="174279"/>
                      <a:pt x="4282" y="169997"/>
                      <a:pt x="9563" y="169997"/>
                    </a:cubicBezTo>
                    <a:close/>
                    <a:moveTo>
                      <a:pt x="146903" y="84998"/>
                    </a:moveTo>
                    <a:lnTo>
                      <a:pt x="442184" y="84998"/>
                    </a:lnTo>
                    <a:cubicBezTo>
                      <a:pt x="447465" y="84998"/>
                      <a:pt x="451747" y="89280"/>
                      <a:pt x="451747" y="94561"/>
                    </a:cubicBezTo>
                    <a:lnTo>
                      <a:pt x="451747" y="121634"/>
                    </a:lnTo>
                    <a:cubicBezTo>
                      <a:pt x="451747" y="126915"/>
                      <a:pt x="447465" y="131197"/>
                      <a:pt x="442184" y="131197"/>
                    </a:cubicBezTo>
                    <a:lnTo>
                      <a:pt x="146903" y="131197"/>
                    </a:lnTo>
                    <a:cubicBezTo>
                      <a:pt x="141622" y="131197"/>
                      <a:pt x="137340" y="126915"/>
                      <a:pt x="137340" y="121634"/>
                    </a:cubicBezTo>
                    <a:lnTo>
                      <a:pt x="137340" y="94561"/>
                    </a:lnTo>
                    <a:cubicBezTo>
                      <a:pt x="137340" y="89280"/>
                      <a:pt x="141622" y="84998"/>
                      <a:pt x="146903" y="84998"/>
                    </a:cubicBezTo>
                    <a:close/>
                    <a:moveTo>
                      <a:pt x="9563" y="84998"/>
                    </a:moveTo>
                    <a:lnTo>
                      <a:pt x="83300" y="84998"/>
                    </a:lnTo>
                    <a:cubicBezTo>
                      <a:pt x="88581" y="84998"/>
                      <a:pt x="92863" y="89280"/>
                      <a:pt x="92863" y="94561"/>
                    </a:cubicBezTo>
                    <a:lnTo>
                      <a:pt x="92863" y="121634"/>
                    </a:lnTo>
                    <a:cubicBezTo>
                      <a:pt x="92863" y="126915"/>
                      <a:pt x="88581" y="131197"/>
                      <a:pt x="83300" y="131197"/>
                    </a:cubicBezTo>
                    <a:lnTo>
                      <a:pt x="9563" y="131197"/>
                    </a:lnTo>
                    <a:cubicBezTo>
                      <a:pt x="4282" y="131197"/>
                      <a:pt x="0" y="126915"/>
                      <a:pt x="0" y="121634"/>
                    </a:cubicBezTo>
                    <a:lnTo>
                      <a:pt x="0" y="94561"/>
                    </a:lnTo>
                    <a:cubicBezTo>
                      <a:pt x="0" y="89280"/>
                      <a:pt x="4282" y="84998"/>
                      <a:pt x="9563" y="84998"/>
                    </a:cubicBezTo>
                    <a:close/>
                    <a:moveTo>
                      <a:pt x="9564" y="1"/>
                    </a:moveTo>
                    <a:lnTo>
                      <a:pt x="83301" y="1"/>
                    </a:lnTo>
                    <a:cubicBezTo>
                      <a:pt x="88582" y="1"/>
                      <a:pt x="92864" y="4283"/>
                      <a:pt x="92864" y="9564"/>
                    </a:cubicBezTo>
                    <a:lnTo>
                      <a:pt x="92864" y="36637"/>
                    </a:lnTo>
                    <a:cubicBezTo>
                      <a:pt x="92864" y="41918"/>
                      <a:pt x="88582" y="46200"/>
                      <a:pt x="83301" y="46200"/>
                    </a:cubicBezTo>
                    <a:lnTo>
                      <a:pt x="9564" y="46200"/>
                    </a:lnTo>
                    <a:cubicBezTo>
                      <a:pt x="4283" y="46200"/>
                      <a:pt x="1" y="41918"/>
                      <a:pt x="1" y="36637"/>
                    </a:cubicBezTo>
                    <a:lnTo>
                      <a:pt x="1" y="9564"/>
                    </a:lnTo>
                    <a:cubicBezTo>
                      <a:pt x="1" y="4283"/>
                      <a:pt x="4283" y="1"/>
                      <a:pt x="9564" y="1"/>
                    </a:cubicBezTo>
                    <a:close/>
                    <a:moveTo>
                      <a:pt x="146906" y="0"/>
                    </a:moveTo>
                    <a:lnTo>
                      <a:pt x="442187" y="0"/>
                    </a:lnTo>
                    <a:cubicBezTo>
                      <a:pt x="447468" y="0"/>
                      <a:pt x="451750" y="4282"/>
                      <a:pt x="451750" y="9563"/>
                    </a:cubicBezTo>
                    <a:lnTo>
                      <a:pt x="451750" y="36636"/>
                    </a:lnTo>
                    <a:cubicBezTo>
                      <a:pt x="451750" y="41917"/>
                      <a:pt x="447468" y="46199"/>
                      <a:pt x="442187" y="46199"/>
                    </a:cubicBezTo>
                    <a:lnTo>
                      <a:pt x="146906" y="46199"/>
                    </a:lnTo>
                    <a:cubicBezTo>
                      <a:pt x="141625" y="46199"/>
                      <a:pt x="137343" y="41917"/>
                      <a:pt x="137343" y="36636"/>
                    </a:cubicBezTo>
                    <a:lnTo>
                      <a:pt x="137343" y="9563"/>
                    </a:lnTo>
                    <a:cubicBezTo>
                      <a:pt x="137343" y="4282"/>
                      <a:pt x="141625" y="0"/>
                      <a:pt x="146906" y="0"/>
                    </a:cubicBezTo>
                    <a:close/>
                  </a:path>
                </a:pathLst>
              </a:cu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Rectangle 33">
                <a:extLst>
                  <a:ext uri="{FF2B5EF4-FFF2-40B4-BE49-F238E27FC236}">
                    <a16:creationId xmlns:a16="http://schemas.microsoft.com/office/drawing/2014/main" id="{B1C1D08F-467E-4F4C-B0AF-C20AD1A8D792}"/>
                  </a:ext>
                </a:extLst>
              </p:cNvPr>
              <p:cNvSpPr/>
              <p:nvPr/>
            </p:nvSpPr>
            <p:spPr>
              <a:xfrm>
                <a:off x="12066277" y="3822357"/>
                <a:ext cx="543285" cy="39788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D8697A9B-A2FC-45AD-A979-5A21E9B9D288}"/>
                  </a:ext>
                </a:extLst>
              </p:cNvPr>
              <p:cNvSpPr/>
              <p:nvPr/>
            </p:nvSpPr>
            <p:spPr>
              <a:xfrm>
                <a:off x="12140596" y="3858434"/>
                <a:ext cx="394645" cy="307976"/>
              </a:xfrm>
              <a:custGeom>
                <a:avLst/>
                <a:gdLst>
                  <a:gd name="connsiteX0" fmla="*/ 0 w 785813"/>
                  <a:gd name="connsiteY0" fmla="*/ 527286 h 700821"/>
                  <a:gd name="connsiteX1" fmla="*/ 69056 w 785813"/>
                  <a:gd name="connsiteY1" fmla="*/ 470136 h 700821"/>
                  <a:gd name="connsiteX2" fmla="*/ 109538 w 785813"/>
                  <a:gd name="connsiteY2" fmla="*/ 441561 h 700821"/>
                  <a:gd name="connsiteX3" fmla="*/ 192881 w 785813"/>
                  <a:gd name="connsiteY3" fmla="*/ 529667 h 700821"/>
                  <a:gd name="connsiteX4" fmla="*/ 204788 w 785813"/>
                  <a:gd name="connsiteY4" fmla="*/ 1030 h 700821"/>
                  <a:gd name="connsiteX5" fmla="*/ 290513 w 785813"/>
                  <a:gd name="connsiteY5" fmla="*/ 686830 h 700821"/>
                  <a:gd name="connsiteX6" fmla="*/ 447675 w 785813"/>
                  <a:gd name="connsiteY6" fmla="*/ 451086 h 700821"/>
                  <a:gd name="connsiteX7" fmla="*/ 581025 w 785813"/>
                  <a:gd name="connsiteY7" fmla="*/ 310592 h 700821"/>
                  <a:gd name="connsiteX8" fmla="*/ 745331 w 785813"/>
                  <a:gd name="connsiteY8" fmla="*/ 422511 h 700821"/>
                  <a:gd name="connsiteX9" fmla="*/ 785813 w 785813"/>
                  <a:gd name="connsiteY9" fmla="*/ 448705 h 700821"/>
                  <a:gd name="connsiteX0" fmla="*/ 0 w 785813"/>
                  <a:gd name="connsiteY0" fmla="*/ 527286 h 700821"/>
                  <a:gd name="connsiteX1" fmla="*/ 69056 w 785813"/>
                  <a:gd name="connsiteY1" fmla="*/ 470136 h 700821"/>
                  <a:gd name="connsiteX2" fmla="*/ 109538 w 785813"/>
                  <a:gd name="connsiteY2" fmla="*/ 441561 h 700821"/>
                  <a:gd name="connsiteX3" fmla="*/ 192881 w 785813"/>
                  <a:gd name="connsiteY3" fmla="*/ 529667 h 700821"/>
                  <a:gd name="connsiteX4" fmla="*/ 204788 w 785813"/>
                  <a:gd name="connsiteY4" fmla="*/ 1030 h 700821"/>
                  <a:gd name="connsiteX5" fmla="*/ 290513 w 785813"/>
                  <a:gd name="connsiteY5" fmla="*/ 686830 h 700821"/>
                  <a:gd name="connsiteX6" fmla="*/ 447675 w 785813"/>
                  <a:gd name="connsiteY6" fmla="*/ 451086 h 700821"/>
                  <a:gd name="connsiteX7" fmla="*/ 581025 w 785813"/>
                  <a:gd name="connsiteY7" fmla="*/ 310592 h 700821"/>
                  <a:gd name="connsiteX8" fmla="*/ 745331 w 785813"/>
                  <a:gd name="connsiteY8" fmla="*/ 422511 h 700821"/>
                  <a:gd name="connsiteX9" fmla="*/ 785813 w 785813"/>
                  <a:gd name="connsiteY9" fmla="*/ 448705 h 700821"/>
                  <a:gd name="connsiteX0" fmla="*/ 0 w 785813"/>
                  <a:gd name="connsiteY0" fmla="*/ 527286 h 700821"/>
                  <a:gd name="connsiteX1" fmla="*/ 69056 w 785813"/>
                  <a:gd name="connsiteY1" fmla="*/ 470136 h 700821"/>
                  <a:gd name="connsiteX2" fmla="*/ 109538 w 785813"/>
                  <a:gd name="connsiteY2" fmla="*/ 441561 h 700821"/>
                  <a:gd name="connsiteX3" fmla="*/ 192881 w 785813"/>
                  <a:gd name="connsiteY3" fmla="*/ 529667 h 700821"/>
                  <a:gd name="connsiteX4" fmla="*/ 204788 w 785813"/>
                  <a:gd name="connsiteY4" fmla="*/ 1030 h 700821"/>
                  <a:gd name="connsiteX5" fmla="*/ 290513 w 785813"/>
                  <a:gd name="connsiteY5" fmla="*/ 686830 h 700821"/>
                  <a:gd name="connsiteX6" fmla="*/ 447675 w 785813"/>
                  <a:gd name="connsiteY6" fmla="*/ 451086 h 700821"/>
                  <a:gd name="connsiteX7" fmla="*/ 581025 w 785813"/>
                  <a:gd name="connsiteY7" fmla="*/ 310592 h 700821"/>
                  <a:gd name="connsiteX8" fmla="*/ 745331 w 785813"/>
                  <a:gd name="connsiteY8" fmla="*/ 422511 h 700821"/>
                  <a:gd name="connsiteX9" fmla="*/ 785813 w 785813"/>
                  <a:gd name="connsiteY9" fmla="*/ 448705 h 700821"/>
                  <a:gd name="connsiteX0" fmla="*/ 0 w 785813"/>
                  <a:gd name="connsiteY0" fmla="*/ 527286 h 700821"/>
                  <a:gd name="connsiteX1" fmla="*/ 69056 w 785813"/>
                  <a:gd name="connsiteY1" fmla="*/ 471064 h 700821"/>
                  <a:gd name="connsiteX2" fmla="*/ 109538 w 785813"/>
                  <a:gd name="connsiteY2" fmla="*/ 441561 h 700821"/>
                  <a:gd name="connsiteX3" fmla="*/ 192881 w 785813"/>
                  <a:gd name="connsiteY3" fmla="*/ 529667 h 700821"/>
                  <a:gd name="connsiteX4" fmla="*/ 204788 w 785813"/>
                  <a:gd name="connsiteY4" fmla="*/ 1030 h 700821"/>
                  <a:gd name="connsiteX5" fmla="*/ 290513 w 785813"/>
                  <a:gd name="connsiteY5" fmla="*/ 686830 h 700821"/>
                  <a:gd name="connsiteX6" fmla="*/ 447675 w 785813"/>
                  <a:gd name="connsiteY6" fmla="*/ 451086 h 700821"/>
                  <a:gd name="connsiteX7" fmla="*/ 581025 w 785813"/>
                  <a:gd name="connsiteY7" fmla="*/ 310592 h 700821"/>
                  <a:gd name="connsiteX8" fmla="*/ 745331 w 785813"/>
                  <a:gd name="connsiteY8" fmla="*/ 422511 h 700821"/>
                  <a:gd name="connsiteX9" fmla="*/ 785813 w 785813"/>
                  <a:gd name="connsiteY9" fmla="*/ 448705 h 700821"/>
                  <a:gd name="connsiteX0" fmla="*/ 0 w 785813"/>
                  <a:gd name="connsiteY0" fmla="*/ 527286 h 700821"/>
                  <a:gd name="connsiteX1" fmla="*/ 69056 w 785813"/>
                  <a:gd name="connsiteY1" fmla="*/ 471064 h 700821"/>
                  <a:gd name="connsiteX2" fmla="*/ 91915 w 785813"/>
                  <a:gd name="connsiteY2" fmla="*/ 443416 h 700821"/>
                  <a:gd name="connsiteX3" fmla="*/ 192881 w 785813"/>
                  <a:gd name="connsiteY3" fmla="*/ 529667 h 700821"/>
                  <a:gd name="connsiteX4" fmla="*/ 204788 w 785813"/>
                  <a:gd name="connsiteY4" fmla="*/ 1030 h 700821"/>
                  <a:gd name="connsiteX5" fmla="*/ 290513 w 785813"/>
                  <a:gd name="connsiteY5" fmla="*/ 686830 h 700821"/>
                  <a:gd name="connsiteX6" fmla="*/ 447675 w 785813"/>
                  <a:gd name="connsiteY6" fmla="*/ 451086 h 700821"/>
                  <a:gd name="connsiteX7" fmla="*/ 581025 w 785813"/>
                  <a:gd name="connsiteY7" fmla="*/ 310592 h 700821"/>
                  <a:gd name="connsiteX8" fmla="*/ 745331 w 785813"/>
                  <a:gd name="connsiteY8" fmla="*/ 422511 h 700821"/>
                  <a:gd name="connsiteX9" fmla="*/ 785813 w 785813"/>
                  <a:gd name="connsiteY9" fmla="*/ 448705 h 700821"/>
                  <a:gd name="connsiteX0" fmla="*/ 0 w 785813"/>
                  <a:gd name="connsiteY0" fmla="*/ 527286 h 700821"/>
                  <a:gd name="connsiteX1" fmla="*/ 66273 w 785813"/>
                  <a:gd name="connsiteY1" fmla="*/ 486832 h 700821"/>
                  <a:gd name="connsiteX2" fmla="*/ 91915 w 785813"/>
                  <a:gd name="connsiteY2" fmla="*/ 443416 h 700821"/>
                  <a:gd name="connsiteX3" fmla="*/ 192881 w 785813"/>
                  <a:gd name="connsiteY3" fmla="*/ 529667 h 700821"/>
                  <a:gd name="connsiteX4" fmla="*/ 204788 w 785813"/>
                  <a:gd name="connsiteY4" fmla="*/ 1030 h 700821"/>
                  <a:gd name="connsiteX5" fmla="*/ 290513 w 785813"/>
                  <a:gd name="connsiteY5" fmla="*/ 686830 h 700821"/>
                  <a:gd name="connsiteX6" fmla="*/ 447675 w 785813"/>
                  <a:gd name="connsiteY6" fmla="*/ 451086 h 700821"/>
                  <a:gd name="connsiteX7" fmla="*/ 581025 w 785813"/>
                  <a:gd name="connsiteY7" fmla="*/ 310592 h 700821"/>
                  <a:gd name="connsiteX8" fmla="*/ 745331 w 785813"/>
                  <a:gd name="connsiteY8" fmla="*/ 422511 h 700821"/>
                  <a:gd name="connsiteX9" fmla="*/ 785813 w 785813"/>
                  <a:gd name="connsiteY9" fmla="*/ 448705 h 700821"/>
                  <a:gd name="connsiteX0" fmla="*/ 0 w 785813"/>
                  <a:gd name="connsiteY0" fmla="*/ 527286 h 700821"/>
                  <a:gd name="connsiteX1" fmla="*/ 66273 w 785813"/>
                  <a:gd name="connsiteY1" fmla="*/ 486832 h 700821"/>
                  <a:gd name="connsiteX2" fmla="*/ 91915 w 785813"/>
                  <a:gd name="connsiteY2" fmla="*/ 443416 h 700821"/>
                  <a:gd name="connsiteX3" fmla="*/ 192881 w 785813"/>
                  <a:gd name="connsiteY3" fmla="*/ 529667 h 700821"/>
                  <a:gd name="connsiteX4" fmla="*/ 204788 w 785813"/>
                  <a:gd name="connsiteY4" fmla="*/ 1030 h 700821"/>
                  <a:gd name="connsiteX5" fmla="*/ 290513 w 785813"/>
                  <a:gd name="connsiteY5" fmla="*/ 686830 h 700821"/>
                  <a:gd name="connsiteX6" fmla="*/ 447675 w 785813"/>
                  <a:gd name="connsiteY6" fmla="*/ 451086 h 700821"/>
                  <a:gd name="connsiteX7" fmla="*/ 581025 w 785813"/>
                  <a:gd name="connsiteY7" fmla="*/ 310592 h 700821"/>
                  <a:gd name="connsiteX8" fmla="*/ 745331 w 785813"/>
                  <a:gd name="connsiteY8" fmla="*/ 422511 h 700821"/>
                  <a:gd name="connsiteX9" fmla="*/ 785813 w 785813"/>
                  <a:gd name="connsiteY9" fmla="*/ 448705 h 700821"/>
                  <a:gd name="connsiteX0" fmla="*/ 0 w 785813"/>
                  <a:gd name="connsiteY0" fmla="*/ 527286 h 700821"/>
                  <a:gd name="connsiteX1" fmla="*/ 66273 w 785813"/>
                  <a:gd name="connsiteY1" fmla="*/ 486832 h 700821"/>
                  <a:gd name="connsiteX2" fmla="*/ 91915 w 785813"/>
                  <a:gd name="connsiteY2" fmla="*/ 443416 h 700821"/>
                  <a:gd name="connsiteX3" fmla="*/ 192881 w 785813"/>
                  <a:gd name="connsiteY3" fmla="*/ 529667 h 700821"/>
                  <a:gd name="connsiteX4" fmla="*/ 204788 w 785813"/>
                  <a:gd name="connsiteY4" fmla="*/ 1030 h 700821"/>
                  <a:gd name="connsiteX5" fmla="*/ 290513 w 785813"/>
                  <a:gd name="connsiteY5" fmla="*/ 686830 h 700821"/>
                  <a:gd name="connsiteX6" fmla="*/ 447675 w 785813"/>
                  <a:gd name="connsiteY6" fmla="*/ 451086 h 700821"/>
                  <a:gd name="connsiteX7" fmla="*/ 581025 w 785813"/>
                  <a:gd name="connsiteY7" fmla="*/ 310592 h 700821"/>
                  <a:gd name="connsiteX8" fmla="*/ 745331 w 785813"/>
                  <a:gd name="connsiteY8" fmla="*/ 422511 h 700821"/>
                  <a:gd name="connsiteX9" fmla="*/ 785813 w 785813"/>
                  <a:gd name="connsiteY9" fmla="*/ 448705 h 700821"/>
                  <a:gd name="connsiteX0" fmla="*/ 0 w 785813"/>
                  <a:gd name="connsiteY0" fmla="*/ 527286 h 700821"/>
                  <a:gd name="connsiteX1" fmla="*/ 62563 w 785813"/>
                  <a:gd name="connsiteY1" fmla="*/ 487760 h 700821"/>
                  <a:gd name="connsiteX2" fmla="*/ 91915 w 785813"/>
                  <a:gd name="connsiteY2" fmla="*/ 443416 h 700821"/>
                  <a:gd name="connsiteX3" fmla="*/ 192881 w 785813"/>
                  <a:gd name="connsiteY3" fmla="*/ 529667 h 700821"/>
                  <a:gd name="connsiteX4" fmla="*/ 204788 w 785813"/>
                  <a:gd name="connsiteY4" fmla="*/ 1030 h 700821"/>
                  <a:gd name="connsiteX5" fmla="*/ 290513 w 785813"/>
                  <a:gd name="connsiteY5" fmla="*/ 686830 h 700821"/>
                  <a:gd name="connsiteX6" fmla="*/ 447675 w 785813"/>
                  <a:gd name="connsiteY6" fmla="*/ 451086 h 700821"/>
                  <a:gd name="connsiteX7" fmla="*/ 581025 w 785813"/>
                  <a:gd name="connsiteY7" fmla="*/ 310592 h 700821"/>
                  <a:gd name="connsiteX8" fmla="*/ 745331 w 785813"/>
                  <a:gd name="connsiteY8" fmla="*/ 422511 h 700821"/>
                  <a:gd name="connsiteX9" fmla="*/ 785813 w 785813"/>
                  <a:gd name="connsiteY9" fmla="*/ 448705 h 700821"/>
                  <a:gd name="connsiteX0" fmla="*/ 0 w 785813"/>
                  <a:gd name="connsiteY0" fmla="*/ 527286 h 700821"/>
                  <a:gd name="connsiteX1" fmla="*/ 62563 w 785813"/>
                  <a:gd name="connsiteY1" fmla="*/ 487760 h 700821"/>
                  <a:gd name="connsiteX2" fmla="*/ 91915 w 785813"/>
                  <a:gd name="connsiteY2" fmla="*/ 443416 h 700821"/>
                  <a:gd name="connsiteX3" fmla="*/ 192881 w 785813"/>
                  <a:gd name="connsiteY3" fmla="*/ 529667 h 700821"/>
                  <a:gd name="connsiteX4" fmla="*/ 204788 w 785813"/>
                  <a:gd name="connsiteY4" fmla="*/ 1030 h 700821"/>
                  <a:gd name="connsiteX5" fmla="*/ 290513 w 785813"/>
                  <a:gd name="connsiteY5" fmla="*/ 686830 h 700821"/>
                  <a:gd name="connsiteX6" fmla="*/ 447675 w 785813"/>
                  <a:gd name="connsiteY6" fmla="*/ 451086 h 700821"/>
                  <a:gd name="connsiteX7" fmla="*/ 581025 w 785813"/>
                  <a:gd name="connsiteY7" fmla="*/ 310592 h 700821"/>
                  <a:gd name="connsiteX8" fmla="*/ 745331 w 785813"/>
                  <a:gd name="connsiteY8" fmla="*/ 422511 h 700821"/>
                  <a:gd name="connsiteX9" fmla="*/ 785813 w 785813"/>
                  <a:gd name="connsiteY9" fmla="*/ 448705 h 700821"/>
                  <a:gd name="connsiteX0" fmla="*/ 0 w 785813"/>
                  <a:gd name="connsiteY0" fmla="*/ 527286 h 700821"/>
                  <a:gd name="connsiteX1" fmla="*/ 62563 w 785813"/>
                  <a:gd name="connsiteY1" fmla="*/ 487760 h 700821"/>
                  <a:gd name="connsiteX2" fmla="*/ 91915 w 785813"/>
                  <a:gd name="connsiteY2" fmla="*/ 443416 h 700821"/>
                  <a:gd name="connsiteX3" fmla="*/ 192881 w 785813"/>
                  <a:gd name="connsiteY3" fmla="*/ 529667 h 700821"/>
                  <a:gd name="connsiteX4" fmla="*/ 204788 w 785813"/>
                  <a:gd name="connsiteY4" fmla="*/ 1030 h 700821"/>
                  <a:gd name="connsiteX5" fmla="*/ 290513 w 785813"/>
                  <a:gd name="connsiteY5" fmla="*/ 686830 h 700821"/>
                  <a:gd name="connsiteX6" fmla="*/ 447675 w 785813"/>
                  <a:gd name="connsiteY6" fmla="*/ 451086 h 700821"/>
                  <a:gd name="connsiteX7" fmla="*/ 581025 w 785813"/>
                  <a:gd name="connsiteY7" fmla="*/ 310592 h 700821"/>
                  <a:gd name="connsiteX8" fmla="*/ 745331 w 785813"/>
                  <a:gd name="connsiteY8" fmla="*/ 422511 h 700821"/>
                  <a:gd name="connsiteX9" fmla="*/ 785813 w 785813"/>
                  <a:gd name="connsiteY9" fmla="*/ 448705 h 700821"/>
                  <a:gd name="connsiteX0" fmla="*/ 0 w 785813"/>
                  <a:gd name="connsiteY0" fmla="*/ 527288 h 700823"/>
                  <a:gd name="connsiteX1" fmla="*/ 62563 w 785813"/>
                  <a:gd name="connsiteY1" fmla="*/ 487762 h 700823"/>
                  <a:gd name="connsiteX2" fmla="*/ 88205 w 785813"/>
                  <a:gd name="connsiteY2" fmla="*/ 448983 h 700823"/>
                  <a:gd name="connsiteX3" fmla="*/ 192881 w 785813"/>
                  <a:gd name="connsiteY3" fmla="*/ 529669 h 700823"/>
                  <a:gd name="connsiteX4" fmla="*/ 204788 w 785813"/>
                  <a:gd name="connsiteY4" fmla="*/ 1032 h 700823"/>
                  <a:gd name="connsiteX5" fmla="*/ 290513 w 785813"/>
                  <a:gd name="connsiteY5" fmla="*/ 686832 h 700823"/>
                  <a:gd name="connsiteX6" fmla="*/ 447675 w 785813"/>
                  <a:gd name="connsiteY6" fmla="*/ 451088 h 700823"/>
                  <a:gd name="connsiteX7" fmla="*/ 581025 w 785813"/>
                  <a:gd name="connsiteY7" fmla="*/ 310594 h 700823"/>
                  <a:gd name="connsiteX8" fmla="*/ 745331 w 785813"/>
                  <a:gd name="connsiteY8" fmla="*/ 422513 h 700823"/>
                  <a:gd name="connsiteX9" fmla="*/ 785813 w 785813"/>
                  <a:gd name="connsiteY9" fmla="*/ 448707 h 700823"/>
                  <a:gd name="connsiteX0" fmla="*/ 0 w 785813"/>
                  <a:gd name="connsiteY0" fmla="*/ 527288 h 700823"/>
                  <a:gd name="connsiteX1" fmla="*/ 62563 w 785813"/>
                  <a:gd name="connsiteY1" fmla="*/ 487762 h 700823"/>
                  <a:gd name="connsiteX2" fmla="*/ 88205 w 785813"/>
                  <a:gd name="connsiteY2" fmla="*/ 448983 h 700823"/>
                  <a:gd name="connsiteX3" fmla="*/ 192881 w 785813"/>
                  <a:gd name="connsiteY3" fmla="*/ 529669 h 700823"/>
                  <a:gd name="connsiteX4" fmla="*/ 204788 w 785813"/>
                  <a:gd name="connsiteY4" fmla="*/ 1032 h 700823"/>
                  <a:gd name="connsiteX5" fmla="*/ 290513 w 785813"/>
                  <a:gd name="connsiteY5" fmla="*/ 686832 h 700823"/>
                  <a:gd name="connsiteX6" fmla="*/ 447675 w 785813"/>
                  <a:gd name="connsiteY6" fmla="*/ 451088 h 700823"/>
                  <a:gd name="connsiteX7" fmla="*/ 581025 w 785813"/>
                  <a:gd name="connsiteY7" fmla="*/ 310594 h 700823"/>
                  <a:gd name="connsiteX8" fmla="*/ 745331 w 785813"/>
                  <a:gd name="connsiteY8" fmla="*/ 422513 h 700823"/>
                  <a:gd name="connsiteX9" fmla="*/ 785813 w 785813"/>
                  <a:gd name="connsiteY9" fmla="*/ 448707 h 700823"/>
                  <a:gd name="connsiteX0" fmla="*/ 0 w 785813"/>
                  <a:gd name="connsiteY0" fmla="*/ 527288 h 700823"/>
                  <a:gd name="connsiteX1" fmla="*/ 62563 w 785813"/>
                  <a:gd name="connsiteY1" fmla="*/ 487762 h 700823"/>
                  <a:gd name="connsiteX2" fmla="*/ 88205 w 785813"/>
                  <a:gd name="connsiteY2" fmla="*/ 448983 h 700823"/>
                  <a:gd name="connsiteX3" fmla="*/ 192881 w 785813"/>
                  <a:gd name="connsiteY3" fmla="*/ 529669 h 700823"/>
                  <a:gd name="connsiteX4" fmla="*/ 204788 w 785813"/>
                  <a:gd name="connsiteY4" fmla="*/ 1032 h 700823"/>
                  <a:gd name="connsiteX5" fmla="*/ 290513 w 785813"/>
                  <a:gd name="connsiteY5" fmla="*/ 686832 h 700823"/>
                  <a:gd name="connsiteX6" fmla="*/ 447675 w 785813"/>
                  <a:gd name="connsiteY6" fmla="*/ 451088 h 700823"/>
                  <a:gd name="connsiteX7" fmla="*/ 581025 w 785813"/>
                  <a:gd name="connsiteY7" fmla="*/ 310594 h 700823"/>
                  <a:gd name="connsiteX8" fmla="*/ 745331 w 785813"/>
                  <a:gd name="connsiteY8" fmla="*/ 422513 h 700823"/>
                  <a:gd name="connsiteX9" fmla="*/ 785813 w 785813"/>
                  <a:gd name="connsiteY9" fmla="*/ 448707 h 700823"/>
                  <a:gd name="connsiteX0" fmla="*/ 0 w 785813"/>
                  <a:gd name="connsiteY0" fmla="*/ 527343 h 700878"/>
                  <a:gd name="connsiteX1" fmla="*/ 62563 w 785813"/>
                  <a:gd name="connsiteY1" fmla="*/ 487817 h 700878"/>
                  <a:gd name="connsiteX2" fmla="*/ 88205 w 785813"/>
                  <a:gd name="connsiteY2" fmla="*/ 449038 h 700878"/>
                  <a:gd name="connsiteX3" fmla="*/ 206794 w 785813"/>
                  <a:gd name="connsiteY3" fmla="*/ 526014 h 700878"/>
                  <a:gd name="connsiteX4" fmla="*/ 204788 w 785813"/>
                  <a:gd name="connsiteY4" fmla="*/ 1087 h 700878"/>
                  <a:gd name="connsiteX5" fmla="*/ 290513 w 785813"/>
                  <a:gd name="connsiteY5" fmla="*/ 686887 h 700878"/>
                  <a:gd name="connsiteX6" fmla="*/ 447675 w 785813"/>
                  <a:gd name="connsiteY6" fmla="*/ 451143 h 700878"/>
                  <a:gd name="connsiteX7" fmla="*/ 581025 w 785813"/>
                  <a:gd name="connsiteY7" fmla="*/ 310649 h 700878"/>
                  <a:gd name="connsiteX8" fmla="*/ 745331 w 785813"/>
                  <a:gd name="connsiteY8" fmla="*/ 422568 h 700878"/>
                  <a:gd name="connsiteX9" fmla="*/ 785813 w 785813"/>
                  <a:gd name="connsiteY9" fmla="*/ 448762 h 700878"/>
                  <a:gd name="connsiteX0" fmla="*/ 0 w 785813"/>
                  <a:gd name="connsiteY0" fmla="*/ 527262 h 700797"/>
                  <a:gd name="connsiteX1" fmla="*/ 62563 w 785813"/>
                  <a:gd name="connsiteY1" fmla="*/ 487736 h 700797"/>
                  <a:gd name="connsiteX2" fmla="*/ 88205 w 785813"/>
                  <a:gd name="connsiteY2" fmla="*/ 448957 h 700797"/>
                  <a:gd name="connsiteX3" fmla="*/ 206794 w 785813"/>
                  <a:gd name="connsiteY3" fmla="*/ 525933 h 700797"/>
                  <a:gd name="connsiteX4" fmla="*/ 204788 w 785813"/>
                  <a:gd name="connsiteY4" fmla="*/ 1006 h 700797"/>
                  <a:gd name="connsiteX5" fmla="*/ 290513 w 785813"/>
                  <a:gd name="connsiteY5" fmla="*/ 686806 h 700797"/>
                  <a:gd name="connsiteX6" fmla="*/ 447675 w 785813"/>
                  <a:gd name="connsiteY6" fmla="*/ 451062 h 700797"/>
                  <a:gd name="connsiteX7" fmla="*/ 581025 w 785813"/>
                  <a:gd name="connsiteY7" fmla="*/ 310568 h 700797"/>
                  <a:gd name="connsiteX8" fmla="*/ 745331 w 785813"/>
                  <a:gd name="connsiteY8" fmla="*/ 422487 h 700797"/>
                  <a:gd name="connsiteX9" fmla="*/ 785813 w 785813"/>
                  <a:gd name="connsiteY9" fmla="*/ 448681 h 700797"/>
                  <a:gd name="connsiteX0" fmla="*/ 0 w 785813"/>
                  <a:gd name="connsiteY0" fmla="*/ 527247 h 700782"/>
                  <a:gd name="connsiteX1" fmla="*/ 62563 w 785813"/>
                  <a:gd name="connsiteY1" fmla="*/ 487721 h 700782"/>
                  <a:gd name="connsiteX2" fmla="*/ 88205 w 785813"/>
                  <a:gd name="connsiteY2" fmla="*/ 448942 h 700782"/>
                  <a:gd name="connsiteX3" fmla="*/ 206794 w 785813"/>
                  <a:gd name="connsiteY3" fmla="*/ 525918 h 700782"/>
                  <a:gd name="connsiteX4" fmla="*/ 204788 w 785813"/>
                  <a:gd name="connsiteY4" fmla="*/ 991 h 700782"/>
                  <a:gd name="connsiteX5" fmla="*/ 290513 w 785813"/>
                  <a:gd name="connsiteY5" fmla="*/ 686791 h 700782"/>
                  <a:gd name="connsiteX6" fmla="*/ 447675 w 785813"/>
                  <a:gd name="connsiteY6" fmla="*/ 451047 h 700782"/>
                  <a:gd name="connsiteX7" fmla="*/ 581025 w 785813"/>
                  <a:gd name="connsiteY7" fmla="*/ 310553 h 700782"/>
                  <a:gd name="connsiteX8" fmla="*/ 745331 w 785813"/>
                  <a:gd name="connsiteY8" fmla="*/ 422472 h 700782"/>
                  <a:gd name="connsiteX9" fmla="*/ 785813 w 785813"/>
                  <a:gd name="connsiteY9" fmla="*/ 448666 h 700782"/>
                  <a:gd name="connsiteX0" fmla="*/ 0 w 785813"/>
                  <a:gd name="connsiteY0" fmla="*/ 527343 h 700878"/>
                  <a:gd name="connsiteX1" fmla="*/ 62563 w 785813"/>
                  <a:gd name="connsiteY1" fmla="*/ 487817 h 700878"/>
                  <a:gd name="connsiteX2" fmla="*/ 91915 w 785813"/>
                  <a:gd name="connsiteY2" fmla="*/ 448111 h 700878"/>
                  <a:gd name="connsiteX3" fmla="*/ 206794 w 785813"/>
                  <a:gd name="connsiteY3" fmla="*/ 526014 h 700878"/>
                  <a:gd name="connsiteX4" fmla="*/ 204788 w 785813"/>
                  <a:gd name="connsiteY4" fmla="*/ 1087 h 700878"/>
                  <a:gd name="connsiteX5" fmla="*/ 290513 w 785813"/>
                  <a:gd name="connsiteY5" fmla="*/ 686887 h 700878"/>
                  <a:gd name="connsiteX6" fmla="*/ 447675 w 785813"/>
                  <a:gd name="connsiteY6" fmla="*/ 451143 h 700878"/>
                  <a:gd name="connsiteX7" fmla="*/ 581025 w 785813"/>
                  <a:gd name="connsiteY7" fmla="*/ 310649 h 700878"/>
                  <a:gd name="connsiteX8" fmla="*/ 745331 w 785813"/>
                  <a:gd name="connsiteY8" fmla="*/ 422568 h 700878"/>
                  <a:gd name="connsiteX9" fmla="*/ 785813 w 785813"/>
                  <a:gd name="connsiteY9" fmla="*/ 448762 h 700878"/>
                  <a:gd name="connsiteX0" fmla="*/ 0 w 785813"/>
                  <a:gd name="connsiteY0" fmla="*/ 527343 h 700878"/>
                  <a:gd name="connsiteX1" fmla="*/ 62563 w 785813"/>
                  <a:gd name="connsiteY1" fmla="*/ 487817 h 700878"/>
                  <a:gd name="connsiteX2" fmla="*/ 91915 w 785813"/>
                  <a:gd name="connsiteY2" fmla="*/ 448111 h 700878"/>
                  <a:gd name="connsiteX3" fmla="*/ 206794 w 785813"/>
                  <a:gd name="connsiteY3" fmla="*/ 526014 h 700878"/>
                  <a:gd name="connsiteX4" fmla="*/ 204788 w 785813"/>
                  <a:gd name="connsiteY4" fmla="*/ 1087 h 700878"/>
                  <a:gd name="connsiteX5" fmla="*/ 290513 w 785813"/>
                  <a:gd name="connsiteY5" fmla="*/ 686887 h 700878"/>
                  <a:gd name="connsiteX6" fmla="*/ 447675 w 785813"/>
                  <a:gd name="connsiteY6" fmla="*/ 451143 h 700878"/>
                  <a:gd name="connsiteX7" fmla="*/ 581025 w 785813"/>
                  <a:gd name="connsiteY7" fmla="*/ 310649 h 700878"/>
                  <a:gd name="connsiteX8" fmla="*/ 745331 w 785813"/>
                  <a:gd name="connsiteY8" fmla="*/ 422568 h 700878"/>
                  <a:gd name="connsiteX9" fmla="*/ 785813 w 785813"/>
                  <a:gd name="connsiteY9" fmla="*/ 448762 h 700878"/>
                  <a:gd name="connsiteX0" fmla="*/ 0 w 785813"/>
                  <a:gd name="connsiteY0" fmla="*/ 527343 h 700878"/>
                  <a:gd name="connsiteX1" fmla="*/ 62563 w 785813"/>
                  <a:gd name="connsiteY1" fmla="*/ 487817 h 700878"/>
                  <a:gd name="connsiteX2" fmla="*/ 91915 w 785813"/>
                  <a:gd name="connsiteY2" fmla="*/ 448111 h 700878"/>
                  <a:gd name="connsiteX3" fmla="*/ 206794 w 785813"/>
                  <a:gd name="connsiteY3" fmla="*/ 526014 h 700878"/>
                  <a:gd name="connsiteX4" fmla="*/ 204788 w 785813"/>
                  <a:gd name="connsiteY4" fmla="*/ 1087 h 700878"/>
                  <a:gd name="connsiteX5" fmla="*/ 290513 w 785813"/>
                  <a:gd name="connsiteY5" fmla="*/ 686887 h 700878"/>
                  <a:gd name="connsiteX6" fmla="*/ 447675 w 785813"/>
                  <a:gd name="connsiteY6" fmla="*/ 451143 h 700878"/>
                  <a:gd name="connsiteX7" fmla="*/ 581025 w 785813"/>
                  <a:gd name="connsiteY7" fmla="*/ 310649 h 700878"/>
                  <a:gd name="connsiteX8" fmla="*/ 745331 w 785813"/>
                  <a:gd name="connsiteY8" fmla="*/ 422568 h 700878"/>
                  <a:gd name="connsiteX9" fmla="*/ 785813 w 785813"/>
                  <a:gd name="connsiteY9" fmla="*/ 448762 h 700878"/>
                  <a:gd name="connsiteX0" fmla="*/ 0 w 785813"/>
                  <a:gd name="connsiteY0" fmla="*/ 527343 h 700878"/>
                  <a:gd name="connsiteX1" fmla="*/ 62563 w 785813"/>
                  <a:gd name="connsiteY1" fmla="*/ 487817 h 700878"/>
                  <a:gd name="connsiteX2" fmla="*/ 91915 w 785813"/>
                  <a:gd name="connsiteY2" fmla="*/ 448111 h 700878"/>
                  <a:gd name="connsiteX3" fmla="*/ 206794 w 785813"/>
                  <a:gd name="connsiteY3" fmla="*/ 526014 h 700878"/>
                  <a:gd name="connsiteX4" fmla="*/ 204788 w 785813"/>
                  <a:gd name="connsiteY4" fmla="*/ 1087 h 700878"/>
                  <a:gd name="connsiteX5" fmla="*/ 290513 w 785813"/>
                  <a:gd name="connsiteY5" fmla="*/ 686887 h 700878"/>
                  <a:gd name="connsiteX6" fmla="*/ 447675 w 785813"/>
                  <a:gd name="connsiteY6" fmla="*/ 451143 h 700878"/>
                  <a:gd name="connsiteX7" fmla="*/ 581025 w 785813"/>
                  <a:gd name="connsiteY7" fmla="*/ 310649 h 700878"/>
                  <a:gd name="connsiteX8" fmla="*/ 745331 w 785813"/>
                  <a:gd name="connsiteY8" fmla="*/ 422568 h 700878"/>
                  <a:gd name="connsiteX9" fmla="*/ 785813 w 785813"/>
                  <a:gd name="connsiteY9" fmla="*/ 448762 h 700878"/>
                  <a:gd name="connsiteX0" fmla="*/ 0 w 785813"/>
                  <a:gd name="connsiteY0" fmla="*/ 527343 h 700878"/>
                  <a:gd name="connsiteX1" fmla="*/ 62563 w 785813"/>
                  <a:gd name="connsiteY1" fmla="*/ 487817 h 700878"/>
                  <a:gd name="connsiteX2" fmla="*/ 91915 w 785813"/>
                  <a:gd name="connsiteY2" fmla="*/ 448111 h 700878"/>
                  <a:gd name="connsiteX3" fmla="*/ 206794 w 785813"/>
                  <a:gd name="connsiteY3" fmla="*/ 526014 h 700878"/>
                  <a:gd name="connsiteX4" fmla="*/ 204788 w 785813"/>
                  <a:gd name="connsiteY4" fmla="*/ 1087 h 700878"/>
                  <a:gd name="connsiteX5" fmla="*/ 290513 w 785813"/>
                  <a:gd name="connsiteY5" fmla="*/ 686887 h 700878"/>
                  <a:gd name="connsiteX6" fmla="*/ 447675 w 785813"/>
                  <a:gd name="connsiteY6" fmla="*/ 451143 h 700878"/>
                  <a:gd name="connsiteX7" fmla="*/ 581025 w 785813"/>
                  <a:gd name="connsiteY7" fmla="*/ 310649 h 700878"/>
                  <a:gd name="connsiteX8" fmla="*/ 745331 w 785813"/>
                  <a:gd name="connsiteY8" fmla="*/ 422568 h 700878"/>
                  <a:gd name="connsiteX9" fmla="*/ 785813 w 785813"/>
                  <a:gd name="connsiteY9" fmla="*/ 448762 h 700878"/>
                  <a:gd name="connsiteX0" fmla="*/ 0 w 785813"/>
                  <a:gd name="connsiteY0" fmla="*/ 527343 h 700878"/>
                  <a:gd name="connsiteX1" fmla="*/ 62563 w 785813"/>
                  <a:gd name="connsiteY1" fmla="*/ 487817 h 700878"/>
                  <a:gd name="connsiteX2" fmla="*/ 91915 w 785813"/>
                  <a:gd name="connsiteY2" fmla="*/ 448111 h 700878"/>
                  <a:gd name="connsiteX3" fmla="*/ 206794 w 785813"/>
                  <a:gd name="connsiteY3" fmla="*/ 526014 h 700878"/>
                  <a:gd name="connsiteX4" fmla="*/ 204788 w 785813"/>
                  <a:gd name="connsiteY4" fmla="*/ 1087 h 700878"/>
                  <a:gd name="connsiteX5" fmla="*/ 290513 w 785813"/>
                  <a:gd name="connsiteY5" fmla="*/ 686887 h 700878"/>
                  <a:gd name="connsiteX6" fmla="*/ 447675 w 785813"/>
                  <a:gd name="connsiteY6" fmla="*/ 451143 h 700878"/>
                  <a:gd name="connsiteX7" fmla="*/ 581025 w 785813"/>
                  <a:gd name="connsiteY7" fmla="*/ 310649 h 700878"/>
                  <a:gd name="connsiteX8" fmla="*/ 745331 w 785813"/>
                  <a:gd name="connsiteY8" fmla="*/ 422568 h 700878"/>
                  <a:gd name="connsiteX9" fmla="*/ 785813 w 785813"/>
                  <a:gd name="connsiteY9" fmla="*/ 448762 h 700878"/>
                  <a:gd name="connsiteX0" fmla="*/ 0 w 785813"/>
                  <a:gd name="connsiteY0" fmla="*/ 527343 h 700878"/>
                  <a:gd name="connsiteX1" fmla="*/ 62563 w 785813"/>
                  <a:gd name="connsiteY1" fmla="*/ 487817 h 700878"/>
                  <a:gd name="connsiteX2" fmla="*/ 91915 w 785813"/>
                  <a:gd name="connsiteY2" fmla="*/ 448111 h 700878"/>
                  <a:gd name="connsiteX3" fmla="*/ 206794 w 785813"/>
                  <a:gd name="connsiteY3" fmla="*/ 526014 h 700878"/>
                  <a:gd name="connsiteX4" fmla="*/ 204788 w 785813"/>
                  <a:gd name="connsiteY4" fmla="*/ 1087 h 700878"/>
                  <a:gd name="connsiteX5" fmla="*/ 290513 w 785813"/>
                  <a:gd name="connsiteY5" fmla="*/ 686887 h 700878"/>
                  <a:gd name="connsiteX6" fmla="*/ 447675 w 785813"/>
                  <a:gd name="connsiteY6" fmla="*/ 451143 h 700878"/>
                  <a:gd name="connsiteX7" fmla="*/ 581025 w 785813"/>
                  <a:gd name="connsiteY7" fmla="*/ 310649 h 700878"/>
                  <a:gd name="connsiteX8" fmla="*/ 745331 w 785813"/>
                  <a:gd name="connsiteY8" fmla="*/ 422568 h 700878"/>
                  <a:gd name="connsiteX9" fmla="*/ 785813 w 785813"/>
                  <a:gd name="connsiteY9" fmla="*/ 448762 h 700878"/>
                  <a:gd name="connsiteX0" fmla="*/ 0 w 785813"/>
                  <a:gd name="connsiteY0" fmla="*/ 527343 h 700878"/>
                  <a:gd name="connsiteX1" fmla="*/ 62563 w 785813"/>
                  <a:gd name="connsiteY1" fmla="*/ 487817 h 700878"/>
                  <a:gd name="connsiteX2" fmla="*/ 91915 w 785813"/>
                  <a:gd name="connsiteY2" fmla="*/ 448111 h 700878"/>
                  <a:gd name="connsiteX3" fmla="*/ 206794 w 785813"/>
                  <a:gd name="connsiteY3" fmla="*/ 526014 h 700878"/>
                  <a:gd name="connsiteX4" fmla="*/ 204788 w 785813"/>
                  <a:gd name="connsiteY4" fmla="*/ 1087 h 700878"/>
                  <a:gd name="connsiteX5" fmla="*/ 290513 w 785813"/>
                  <a:gd name="connsiteY5" fmla="*/ 686887 h 700878"/>
                  <a:gd name="connsiteX6" fmla="*/ 447675 w 785813"/>
                  <a:gd name="connsiteY6" fmla="*/ 451143 h 700878"/>
                  <a:gd name="connsiteX7" fmla="*/ 581025 w 785813"/>
                  <a:gd name="connsiteY7" fmla="*/ 310649 h 700878"/>
                  <a:gd name="connsiteX8" fmla="*/ 745331 w 785813"/>
                  <a:gd name="connsiteY8" fmla="*/ 422568 h 700878"/>
                  <a:gd name="connsiteX9" fmla="*/ 785813 w 785813"/>
                  <a:gd name="connsiteY9" fmla="*/ 448762 h 700878"/>
                  <a:gd name="connsiteX0" fmla="*/ 0 w 785813"/>
                  <a:gd name="connsiteY0" fmla="*/ 527343 h 700878"/>
                  <a:gd name="connsiteX1" fmla="*/ 62563 w 785813"/>
                  <a:gd name="connsiteY1" fmla="*/ 487817 h 700878"/>
                  <a:gd name="connsiteX2" fmla="*/ 91915 w 785813"/>
                  <a:gd name="connsiteY2" fmla="*/ 447184 h 700878"/>
                  <a:gd name="connsiteX3" fmla="*/ 206794 w 785813"/>
                  <a:gd name="connsiteY3" fmla="*/ 526014 h 700878"/>
                  <a:gd name="connsiteX4" fmla="*/ 204788 w 785813"/>
                  <a:gd name="connsiteY4" fmla="*/ 1087 h 700878"/>
                  <a:gd name="connsiteX5" fmla="*/ 290513 w 785813"/>
                  <a:gd name="connsiteY5" fmla="*/ 686887 h 700878"/>
                  <a:gd name="connsiteX6" fmla="*/ 447675 w 785813"/>
                  <a:gd name="connsiteY6" fmla="*/ 451143 h 700878"/>
                  <a:gd name="connsiteX7" fmla="*/ 581025 w 785813"/>
                  <a:gd name="connsiteY7" fmla="*/ 310649 h 700878"/>
                  <a:gd name="connsiteX8" fmla="*/ 745331 w 785813"/>
                  <a:gd name="connsiteY8" fmla="*/ 422568 h 700878"/>
                  <a:gd name="connsiteX9" fmla="*/ 785813 w 785813"/>
                  <a:gd name="connsiteY9" fmla="*/ 448762 h 700878"/>
                  <a:gd name="connsiteX0" fmla="*/ 0 w 785813"/>
                  <a:gd name="connsiteY0" fmla="*/ 527343 h 700878"/>
                  <a:gd name="connsiteX1" fmla="*/ 62563 w 785813"/>
                  <a:gd name="connsiteY1" fmla="*/ 487817 h 700878"/>
                  <a:gd name="connsiteX2" fmla="*/ 91915 w 785813"/>
                  <a:gd name="connsiteY2" fmla="*/ 447184 h 700878"/>
                  <a:gd name="connsiteX3" fmla="*/ 206794 w 785813"/>
                  <a:gd name="connsiteY3" fmla="*/ 526014 h 700878"/>
                  <a:gd name="connsiteX4" fmla="*/ 204788 w 785813"/>
                  <a:gd name="connsiteY4" fmla="*/ 1087 h 700878"/>
                  <a:gd name="connsiteX5" fmla="*/ 290513 w 785813"/>
                  <a:gd name="connsiteY5" fmla="*/ 686887 h 700878"/>
                  <a:gd name="connsiteX6" fmla="*/ 447675 w 785813"/>
                  <a:gd name="connsiteY6" fmla="*/ 451143 h 700878"/>
                  <a:gd name="connsiteX7" fmla="*/ 581025 w 785813"/>
                  <a:gd name="connsiteY7" fmla="*/ 310649 h 700878"/>
                  <a:gd name="connsiteX8" fmla="*/ 745331 w 785813"/>
                  <a:gd name="connsiteY8" fmla="*/ 422568 h 700878"/>
                  <a:gd name="connsiteX9" fmla="*/ 785813 w 785813"/>
                  <a:gd name="connsiteY9" fmla="*/ 448762 h 700878"/>
                  <a:gd name="connsiteX0" fmla="*/ 0 w 785813"/>
                  <a:gd name="connsiteY0" fmla="*/ 527357 h 700892"/>
                  <a:gd name="connsiteX1" fmla="*/ 62563 w 785813"/>
                  <a:gd name="connsiteY1" fmla="*/ 487831 h 700892"/>
                  <a:gd name="connsiteX2" fmla="*/ 91915 w 785813"/>
                  <a:gd name="connsiteY2" fmla="*/ 447198 h 700892"/>
                  <a:gd name="connsiteX3" fmla="*/ 204011 w 785813"/>
                  <a:gd name="connsiteY3" fmla="*/ 525100 h 700892"/>
                  <a:gd name="connsiteX4" fmla="*/ 204788 w 785813"/>
                  <a:gd name="connsiteY4" fmla="*/ 1101 h 700892"/>
                  <a:gd name="connsiteX5" fmla="*/ 290513 w 785813"/>
                  <a:gd name="connsiteY5" fmla="*/ 686901 h 700892"/>
                  <a:gd name="connsiteX6" fmla="*/ 447675 w 785813"/>
                  <a:gd name="connsiteY6" fmla="*/ 451157 h 700892"/>
                  <a:gd name="connsiteX7" fmla="*/ 581025 w 785813"/>
                  <a:gd name="connsiteY7" fmla="*/ 310663 h 700892"/>
                  <a:gd name="connsiteX8" fmla="*/ 745331 w 785813"/>
                  <a:gd name="connsiteY8" fmla="*/ 422582 h 700892"/>
                  <a:gd name="connsiteX9" fmla="*/ 785813 w 785813"/>
                  <a:gd name="connsiteY9" fmla="*/ 448776 h 700892"/>
                  <a:gd name="connsiteX0" fmla="*/ 0 w 785813"/>
                  <a:gd name="connsiteY0" fmla="*/ 527305 h 700840"/>
                  <a:gd name="connsiteX1" fmla="*/ 62563 w 785813"/>
                  <a:gd name="connsiteY1" fmla="*/ 487779 h 700840"/>
                  <a:gd name="connsiteX2" fmla="*/ 91915 w 785813"/>
                  <a:gd name="connsiteY2" fmla="*/ 447146 h 700840"/>
                  <a:gd name="connsiteX3" fmla="*/ 204011 w 785813"/>
                  <a:gd name="connsiteY3" fmla="*/ 525048 h 700840"/>
                  <a:gd name="connsiteX4" fmla="*/ 204788 w 785813"/>
                  <a:gd name="connsiteY4" fmla="*/ 1049 h 700840"/>
                  <a:gd name="connsiteX5" fmla="*/ 290513 w 785813"/>
                  <a:gd name="connsiteY5" fmla="*/ 686849 h 700840"/>
                  <a:gd name="connsiteX6" fmla="*/ 447675 w 785813"/>
                  <a:gd name="connsiteY6" fmla="*/ 451105 h 700840"/>
                  <a:gd name="connsiteX7" fmla="*/ 581025 w 785813"/>
                  <a:gd name="connsiteY7" fmla="*/ 310611 h 700840"/>
                  <a:gd name="connsiteX8" fmla="*/ 745331 w 785813"/>
                  <a:gd name="connsiteY8" fmla="*/ 422530 h 700840"/>
                  <a:gd name="connsiteX9" fmla="*/ 785813 w 785813"/>
                  <a:gd name="connsiteY9" fmla="*/ 448724 h 700840"/>
                  <a:gd name="connsiteX0" fmla="*/ 0 w 785813"/>
                  <a:gd name="connsiteY0" fmla="*/ 527305 h 700840"/>
                  <a:gd name="connsiteX1" fmla="*/ 62563 w 785813"/>
                  <a:gd name="connsiteY1" fmla="*/ 487779 h 700840"/>
                  <a:gd name="connsiteX2" fmla="*/ 91915 w 785813"/>
                  <a:gd name="connsiteY2" fmla="*/ 447146 h 700840"/>
                  <a:gd name="connsiteX3" fmla="*/ 204011 w 785813"/>
                  <a:gd name="connsiteY3" fmla="*/ 525048 h 700840"/>
                  <a:gd name="connsiteX4" fmla="*/ 204788 w 785813"/>
                  <a:gd name="connsiteY4" fmla="*/ 1049 h 700840"/>
                  <a:gd name="connsiteX5" fmla="*/ 290513 w 785813"/>
                  <a:gd name="connsiteY5" fmla="*/ 686849 h 700840"/>
                  <a:gd name="connsiteX6" fmla="*/ 447675 w 785813"/>
                  <a:gd name="connsiteY6" fmla="*/ 451105 h 700840"/>
                  <a:gd name="connsiteX7" fmla="*/ 581025 w 785813"/>
                  <a:gd name="connsiteY7" fmla="*/ 310611 h 700840"/>
                  <a:gd name="connsiteX8" fmla="*/ 745331 w 785813"/>
                  <a:gd name="connsiteY8" fmla="*/ 422530 h 700840"/>
                  <a:gd name="connsiteX9" fmla="*/ 785813 w 785813"/>
                  <a:gd name="connsiteY9" fmla="*/ 448724 h 700840"/>
                  <a:gd name="connsiteX0" fmla="*/ 0 w 785813"/>
                  <a:gd name="connsiteY0" fmla="*/ 526256 h 699791"/>
                  <a:gd name="connsiteX1" fmla="*/ 62563 w 785813"/>
                  <a:gd name="connsiteY1" fmla="*/ 486730 h 699791"/>
                  <a:gd name="connsiteX2" fmla="*/ 91915 w 785813"/>
                  <a:gd name="connsiteY2" fmla="*/ 446097 h 699791"/>
                  <a:gd name="connsiteX3" fmla="*/ 204011 w 785813"/>
                  <a:gd name="connsiteY3" fmla="*/ 523999 h 699791"/>
                  <a:gd name="connsiteX4" fmla="*/ 204788 w 785813"/>
                  <a:gd name="connsiteY4" fmla="*/ 0 h 699791"/>
                  <a:gd name="connsiteX5" fmla="*/ 290513 w 785813"/>
                  <a:gd name="connsiteY5" fmla="*/ 685800 h 699791"/>
                  <a:gd name="connsiteX6" fmla="*/ 447675 w 785813"/>
                  <a:gd name="connsiteY6" fmla="*/ 450056 h 699791"/>
                  <a:gd name="connsiteX7" fmla="*/ 581025 w 785813"/>
                  <a:gd name="connsiteY7" fmla="*/ 309562 h 699791"/>
                  <a:gd name="connsiteX8" fmla="*/ 745331 w 785813"/>
                  <a:gd name="connsiteY8" fmla="*/ 421481 h 699791"/>
                  <a:gd name="connsiteX9" fmla="*/ 785813 w 785813"/>
                  <a:gd name="connsiteY9" fmla="*/ 447675 h 699791"/>
                  <a:gd name="connsiteX0" fmla="*/ 0 w 785813"/>
                  <a:gd name="connsiteY0" fmla="*/ 526256 h 699791"/>
                  <a:gd name="connsiteX1" fmla="*/ 62563 w 785813"/>
                  <a:gd name="connsiteY1" fmla="*/ 486730 h 699791"/>
                  <a:gd name="connsiteX2" fmla="*/ 91915 w 785813"/>
                  <a:gd name="connsiteY2" fmla="*/ 446097 h 699791"/>
                  <a:gd name="connsiteX3" fmla="*/ 204011 w 785813"/>
                  <a:gd name="connsiteY3" fmla="*/ 523999 h 699791"/>
                  <a:gd name="connsiteX4" fmla="*/ 204788 w 785813"/>
                  <a:gd name="connsiteY4" fmla="*/ 0 h 699791"/>
                  <a:gd name="connsiteX5" fmla="*/ 290513 w 785813"/>
                  <a:gd name="connsiteY5" fmla="*/ 685800 h 699791"/>
                  <a:gd name="connsiteX6" fmla="*/ 447675 w 785813"/>
                  <a:gd name="connsiteY6" fmla="*/ 450056 h 699791"/>
                  <a:gd name="connsiteX7" fmla="*/ 581025 w 785813"/>
                  <a:gd name="connsiteY7" fmla="*/ 309562 h 699791"/>
                  <a:gd name="connsiteX8" fmla="*/ 745331 w 785813"/>
                  <a:gd name="connsiteY8" fmla="*/ 421481 h 699791"/>
                  <a:gd name="connsiteX9" fmla="*/ 785813 w 785813"/>
                  <a:gd name="connsiteY9" fmla="*/ 447675 h 699791"/>
                  <a:gd name="connsiteX0" fmla="*/ 0 w 785813"/>
                  <a:gd name="connsiteY0" fmla="*/ 526256 h 699791"/>
                  <a:gd name="connsiteX1" fmla="*/ 62563 w 785813"/>
                  <a:gd name="connsiteY1" fmla="*/ 486730 h 699791"/>
                  <a:gd name="connsiteX2" fmla="*/ 91915 w 785813"/>
                  <a:gd name="connsiteY2" fmla="*/ 446097 h 699791"/>
                  <a:gd name="connsiteX3" fmla="*/ 204011 w 785813"/>
                  <a:gd name="connsiteY3" fmla="*/ 523999 h 699791"/>
                  <a:gd name="connsiteX4" fmla="*/ 204788 w 785813"/>
                  <a:gd name="connsiteY4" fmla="*/ 0 h 699791"/>
                  <a:gd name="connsiteX5" fmla="*/ 290513 w 785813"/>
                  <a:gd name="connsiteY5" fmla="*/ 685800 h 699791"/>
                  <a:gd name="connsiteX6" fmla="*/ 447675 w 785813"/>
                  <a:gd name="connsiteY6" fmla="*/ 450056 h 699791"/>
                  <a:gd name="connsiteX7" fmla="*/ 581025 w 785813"/>
                  <a:gd name="connsiteY7" fmla="*/ 309562 h 699791"/>
                  <a:gd name="connsiteX8" fmla="*/ 745331 w 785813"/>
                  <a:gd name="connsiteY8" fmla="*/ 421481 h 699791"/>
                  <a:gd name="connsiteX9" fmla="*/ 785813 w 785813"/>
                  <a:gd name="connsiteY9" fmla="*/ 447675 h 699791"/>
                  <a:gd name="connsiteX0" fmla="*/ 0 w 785813"/>
                  <a:gd name="connsiteY0" fmla="*/ 526256 h 699791"/>
                  <a:gd name="connsiteX1" fmla="*/ 62563 w 785813"/>
                  <a:gd name="connsiteY1" fmla="*/ 486730 h 699791"/>
                  <a:gd name="connsiteX2" fmla="*/ 91915 w 785813"/>
                  <a:gd name="connsiteY2" fmla="*/ 446097 h 699791"/>
                  <a:gd name="connsiteX3" fmla="*/ 204011 w 785813"/>
                  <a:gd name="connsiteY3" fmla="*/ 523999 h 699791"/>
                  <a:gd name="connsiteX4" fmla="*/ 204788 w 785813"/>
                  <a:gd name="connsiteY4" fmla="*/ 0 h 699791"/>
                  <a:gd name="connsiteX5" fmla="*/ 290513 w 785813"/>
                  <a:gd name="connsiteY5" fmla="*/ 685800 h 699791"/>
                  <a:gd name="connsiteX6" fmla="*/ 447675 w 785813"/>
                  <a:gd name="connsiteY6" fmla="*/ 450056 h 699791"/>
                  <a:gd name="connsiteX7" fmla="*/ 581025 w 785813"/>
                  <a:gd name="connsiteY7" fmla="*/ 309562 h 699791"/>
                  <a:gd name="connsiteX8" fmla="*/ 745331 w 785813"/>
                  <a:gd name="connsiteY8" fmla="*/ 421481 h 699791"/>
                  <a:gd name="connsiteX9" fmla="*/ 785813 w 785813"/>
                  <a:gd name="connsiteY9" fmla="*/ 447675 h 699791"/>
                  <a:gd name="connsiteX0" fmla="*/ 0 w 785813"/>
                  <a:gd name="connsiteY0" fmla="*/ 526256 h 699791"/>
                  <a:gd name="connsiteX1" fmla="*/ 62563 w 785813"/>
                  <a:gd name="connsiteY1" fmla="*/ 486730 h 699791"/>
                  <a:gd name="connsiteX2" fmla="*/ 91915 w 785813"/>
                  <a:gd name="connsiteY2" fmla="*/ 446097 h 699791"/>
                  <a:gd name="connsiteX3" fmla="*/ 204011 w 785813"/>
                  <a:gd name="connsiteY3" fmla="*/ 523999 h 699791"/>
                  <a:gd name="connsiteX4" fmla="*/ 204788 w 785813"/>
                  <a:gd name="connsiteY4" fmla="*/ 0 h 699791"/>
                  <a:gd name="connsiteX5" fmla="*/ 290513 w 785813"/>
                  <a:gd name="connsiteY5" fmla="*/ 685800 h 699791"/>
                  <a:gd name="connsiteX6" fmla="*/ 447675 w 785813"/>
                  <a:gd name="connsiteY6" fmla="*/ 450056 h 699791"/>
                  <a:gd name="connsiteX7" fmla="*/ 581025 w 785813"/>
                  <a:gd name="connsiteY7" fmla="*/ 309562 h 699791"/>
                  <a:gd name="connsiteX8" fmla="*/ 745331 w 785813"/>
                  <a:gd name="connsiteY8" fmla="*/ 421481 h 699791"/>
                  <a:gd name="connsiteX9" fmla="*/ 785813 w 785813"/>
                  <a:gd name="connsiteY9" fmla="*/ 447675 h 699791"/>
                  <a:gd name="connsiteX0" fmla="*/ 0 w 785813"/>
                  <a:gd name="connsiteY0" fmla="*/ 526256 h 699791"/>
                  <a:gd name="connsiteX1" fmla="*/ 62563 w 785813"/>
                  <a:gd name="connsiteY1" fmla="*/ 486730 h 699791"/>
                  <a:gd name="connsiteX2" fmla="*/ 91915 w 785813"/>
                  <a:gd name="connsiteY2" fmla="*/ 446097 h 699791"/>
                  <a:gd name="connsiteX3" fmla="*/ 204011 w 785813"/>
                  <a:gd name="connsiteY3" fmla="*/ 523999 h 699791"/>
                  <a:gd name="connsiteX4" fmla="*/ 204788 w 785813"/>
                  <a:gd name="connsiteY4" fmla="*/ 0 h 699791"/>
                  <a:gd name="connsiteX5" fmla="*/ 290513 w 785813"/>
                  <a:gd name="connsiteY5" fmla="*/ 685800 h 699791"/>
                  <a:gd name="connsiteX6" fmla="*/ 447675 w 785813"/>
                  <a:gd name="connsiteY6" fmla="*/ 450056 h 699791"/>
                  <a:gd name="connsiteX7" fmla="*/ 581025 w 785813"/>
                  <a:gd name="connsiteY7" fmla="*/ 309562 h 699791"/>
                  <a:gd name="connsiteX8" fmla="*/ 745331 w 785813"/>
                  <a:gd name="connsiteY8" fmla="*/ 421481 h 699791"/>
                  <a:gd name="connsiteX9" fmla="*/ 785813 w 785813"/>
                  <a:gd name="connsiteY9" fmla="*/ 447675 h 699791"/>
                  <a:gd name="connsiteX0" fmla="*/ 0 w 785813"/>
                  <a:gd name="connsiteY0" fmla="*/ 526256 h 685800"/>
                  <a:gd name="connsiteX1" fmla="*/ 62563 w 785813"/>
                  <a:gd name="connsiteY1" fmla="*/ 486730 h 685800"/>
                  <a:gd name="connsiteX2" fmla="*/ 91915 w 785813"/>
                  <a:gd name="connsiteY2" fmla="*/ 446097 h 685800"/>
                  <a:gd name="connsiteX3" fmla="*/ 204011 w 785813"/>
                  <a:gd name="connsiteY3" fmla="*/ 523999 h 685800"/>
                  <a:gd name="connsiteX4" fmla="*/ 204788 w 785813"/>
                  <a:gd name="connsiteY4" fmla="*/ 0 h 685800"/>
                  <a:gd name="connsiteX5" fmla="*/ 290513 w 785813"/>
                  <a:gd name="connsiteY5" fmla="*/ 685800 h 685800"/>
                  <a:gd name="connsiteX6" fmla="*/ 447675 w 785813"/>
                  <a:gd name="connsiteY6" fmla="*/ 450056 h 685800"/>
                  <a:gd name="connsiteX7" fmla="*/ 581025 w 785813"/>
                  <a:gd name="connsiteY7" fmla="*/ 309562 h 685800"/>
                  <a:gd name="connsiteX8" fmla="*/ 745331 w 785813"/>
                  <a:gd name="connsiteY8" fmla="*/ 421481 h 685800"/>
                  <a:gd name="connsiteX9" fmla="*/ 785813 w 785813"/>
                  <a:gd name="connsiteY9" fmla="*/ 447675 h 685800"/>
                  <a:gd name="connsiteX0" fmla="*/ 0 w 785813"/>
                  <a:gd name="connsiteY0" fmla="*/ 526256 h 685800"/>
                  <a:gd name="connsiteX1" fmla="*/ 62563 w 785813"/>
                  <a:gd name="connsiteY1" fmla="*/ 486730 h 685800"/>
                  <a:gd name="connsiteX2" fmla="*/ 91915 w 785813"/>
                  <a:gd name="connsiteY2" fmla="*/ 446097 h 685800"/>
                  <a:gd name="connsiteX3" fmla="*/ 204011 w 785813"/>
                  <a:gd name="connsiteY3" fmla="*/ 523999 h 685800"/>
                  <a:gd name="connsiteX4" fmla="*/ 204788 w 785813"/>
                  <a:gd name="connsiteY4" fmla="*/ 0 h 685800"/>
                  <a:gd name="connsiteX5" fmla="*/ 290513 w 785813"/>
                  <a:gd name="connsiteY5" fmla="*/ 685800 h 685800"/>
                  <a:gd name="connsiteX6" fmla="*/ 481994 w 785813"/>
                  <a:gd name="connsiteY6" fmla="*/ 463042 h 685800"/>
                  <a:gd name="connsiteX7" fmla="*/ 581025 w 785813"/>
                  <a:gd name="connsiteY7" fmla="*/ 309562 h 685800"/>
                  <a:gd name="connsiteX8" fmla="*/ 745331 w 785813"/>
                  <a:gd name="connsiteY8" fmla="*/ 421481 h 685800"/>
                  <a:gd name="connsiteX9" fmla="*/ 785813 w 785813"/>
                  <a:gd name="connsiteY9" fmla="*/ 447675 h 685800"/>
                  <a:gd name="connsiteX0" fmla="*/ 0 w 785813"/>
                  <a:gd name="connsiteY0" fmla="*/ 526256 h 685800"/>
                  <a:gd name="connsiteX1" fmla="*/ 62563 w 785813"/>
                  <a:gd name="connsiteY1" fmla="*/ 486730 h 685800"/>
                  <a:gd name="connsiteX2" fmla="*/ 91915 w 785813"/>
                  <a:gd name="connsiteY2" fmla="*/ 446097 h 685800"/>
                  <a:gd name="connsiteX3" fmla="*/ 204011 w 785813"/>
                  <a:gd name="connsiteY3" fmla="*/ 523999 h 685800"/>
                  <a:gd name="connsiteX4" fmla="*/ 204788 w 785813"/>
                  <a:gd name="connsiteY4" fmla="*/ 0 h 685800"/>
                  <a:gd name="connsiteX5" fmla="*/ 290513 w 785813"/>
                  <a:gd name="connsiteY5" fmla="*/ 685800 h 685800"/>
                  <a:gd name="connsiteX6" fmla="*/ 481994 w 785813"/>
                  <a:gd name="connsiteY6" fmla="*/ 463042 h 685800"/>
                  <a:gd name="connsiteX7" fmla="*/ 581025 w 785813"/>
                  <a:gd name="connsiteY7" fmla="*/ 309562 h 685800"/>
                  <a:gd name="connsiteX8" fmla="*/ 745331 w 785813"/>
                  <a:gd name="connsiteY8" fmla="*/ 421481 h 685800"/>
                  <a:gd name="connsiteX9" fmla="*/ 785813 w 785813"/>
                  <a:gd name="connsiteY9" fmla="*/ 447675 h 685800"/>
                  <a:gd name="connsiteX0" fmla="*/ 0 w 785813"/>
                  <a:gd name="connsiteY0" fmla="*/ 526256 h 685800"/>
                  <a:gd name="connsiteX1" fmla="*/ 62563 w 785813"/>
                  <a:gd name="connsiteY1" fmla="*/ 486730 h 685800"/>
                  <a:gd name="connsiteX2" fmla="*/ 91915 w 785813"/>
                  <a:gd name="connsiteY2" fmla="*/ 446097 h 685800"/>
                  <a:gd name="connsiteX3" fmla="*/ 204011 w 785813"/>
                  <a:gd name="connsiteY3" fmla="*/ 523999 h 685800"/>
                  <a:gd name="connsiteX4" fmla="*/ 204788 w 785813"/>
                  <a:gd name="connsiteY4" fmla="*/ 0 h 685800"/>
                  <a:gd name="connsiteX5" fmla="*/ 290513 w 785813"/>
                  <a:gd name="connsiteY5" fmla="*/ 685800 h 685800"/>
                  <a:gd name="connsiteX6" fmla="*/ 481994 w 785813"/>
                  <a:gd name="connsiteY6" fmla="*/ 463042 h 685800"/>
                  <a:gd name="connsiteX7" fmla="*/ 603286 w 785813"/>
                  <a:gd name="connsiteY7" fmla="*/ 293794 h 685800"/>
                  <a:gd name="connsiteX8" fmla="*/ 745331 w 785813"/>
                  <a:gd name="connsiteY8" fmla="*/ 421481 h 685800"/>
                  <a:gd name="connsiteX9" fmla="*/ 785813 w 785813"/>
                  <a:gd name="connsiteY9" fmla="*/ 447675 h 685800"/>
                  <a:gd name="connsiteX0" fmla="*/ 0 w 785813"/>
                  <a:gd name="connsiteY0" fmla="*/ 526256 h 685800"/>
                  <a:gd name="connsiteX1" fmla="*/ 62563 w 785813"/>
                  <a:gd name="connsiteY1" fmla="*/ 486730 h 685800"/>
                  <a:gd name="connsiteX2" fmla="*/ 91915 w 785813"/>
                  <a:gd name="connsiteY2" fmla="*/ 446097 h 685800"/>
                  <a:gd name="connsiteX3" fmla="*/ 204011 w 785813"/>
                  <a:gd name="connsiteY3" fmla="*/ 523999 h 685800"/>
                  <a:gd name="connsiteX4" fmla="*/ 204788 w 785813"/>
                  <a:gd name="connsiteY4" fmla="*/ 0 h 685800"/>
                  <a:gd name="connsiteX5" fmla="*/ 290513 w 785813"/>
                  <a:gd name="connsiteY5" fmla="*/ 685800 h 685800"/>
                  <a:gd name="connsiteX6" fmla="*/ 481994 w 785813"/>
                  <a:gd name="connsiteY6" fmla="*/ 463042 h 685800"/>
                  <a:gd name="connsiteX7" fmla="*/ 603286 w 785813"/>
                  <a:gd name="connsiteY7" fmla="*/ 293794 h 685800"/>
                  <a:gd name="connsiteX8" fmla="*/ 745331 w 785813"/>
                  <a:gd name="connsiteY8" fmla="*/ 421481 h 685800"/>
                  <a:gd name="connsiteX9" fmla="*/ 785813 w 785813"/>
                  <a:gd name="connsiteY9" fmla="*/ 447675 h 685800"/>
                  <a:gd name="connsiteX0" fmla="*/ 0 w 785813"/>
                  <a:gd name="connsiteY0" fmla="*/ 526256 h 685800"/>
                  <a:gd name="connsiteX1" fmla="*/ 62563 w 785813"/>
                  <a:gd name="connsiteY1" fmla="*/ 486730 h 685800"/>
                  <a:gd name="connsiteX2" fmla="*/ 91915 w 785813"/>
                  <a:gd name="connsiteY2" fmla="*/ 446097 h 685800"/>
                  <a:gd name="connsiteX3" fmla="*/ 204011 w 785813"/>
                  <a:gd name="connsiteY3" fmla="*/ 523999 h 685800"/>
                  <a:gd name="connsiteX4" fmla="*/ 204788 w 785813"/>
                  <a:gd name="connsiteY4" fmla="*/ 0 h 685800"/>
                  <a:gd name="connsiteX5" fmla="*/ 290513 w 785813"/>
                  <a:gd name="connsiteY5" fmla="*/ 685800 h 685800"/>
                  <a:gd name="connsiteX6" fmla="*/ 481994 w 785813"/>
                  <a:gd name="connsiteY6" fmla="*/ 463042 h 685800"/>
                  <a:gd name="connsiteX7" fmla="*/ 603286 w 785813"/>
                  <a:gd name="connsiteY7" fmla="*/ 293794 h 685800"/>
                  <a:gd name="connsiteX8" fmla="*/ 745331 w 785813"/>
                  <a:gd name="connsiteY8" fmla="*/ 421481 h 685800"/>
                  <a:gd name="connsiteX9" fmla="*/ 785813 w 785813"/>
                  <a:gd name="connsiteY9" fmla="*/ 447675 h 685800"/>
                  <a:gd name="connsiteX0" fmla="*/ 0 w 785813"/>
                  <a:gd name="connsiteY0" fmla="*/ 526256 h 685800"/>
                  <a:gd name="connsiteX1" fmla="*/ 62563 w 785813"/>
                  <a:gd name="connsiteY1" fmla="*/ 486730 h 685800"/>
                  <a:gd name="connsiteX2" fmla="*/ 91915 w 785813"/>
                  <a:gd name="connsiteY2" fmla="*/ 446097 h 685800"/>
                  <a:gd name="connsiteX3" fmla="*/ 204011 w 785813"/>
                  <a:gd name="connsiteY3" fmla="*/ 523999 h 685800"/>
                  <a:gd name="connsiteX4" fmla="*/ 204788 w 785813"/>
                  <a:gd name="connsiteY4" fmla="*/ 0 h 685800"/>
                  <a:gd name="connsiteX5" fmla="*/ 290513 w 785813"/>
                  <a:gd name="connsiteY5" fmla="*/ 685800 h 685800"/>
                  <a:gd name="connsiteX6" fmla="*/ 481994 w 785813"/>
                  <a:gd name="connsiteY6" fmla="*/ 463042 h 685800"/>
                  <a:gd name="connsiteX7" fmla="*/ 603286 w 785813"/>
                  <a:gd name="connsiteY7" fmla="*/ 293794 h 685800"/>
                  <a:gd name="connsiteX8" fmla="*/ 693389 w 785813"/>
                  <a:gd name="connsiteY8" fmla="*/ 407568 h 685800"/>
                  <a:gd name="connsiteX9" fmla="*/ 785813 w 785813"/>
                  <a:gd name="connsiteY9" fmla="*/ 447675 h 685800"/>
                  <a:gd name="connsiteX0" fmla="*/ 0 w 785813"/>
                  <a:gd name="connsiteY0" fmla="*/ 526256 h 685800"/>
                  <a:gd name="connsiteX1" fmla="*/ 62563 w 785813"/>
                  <a:gd name="connsiteY1" fmla="*/ 486730 h 685800"/>
                  <a:gd name="connsiteX2" fmla="*/ 91915 w 785813"/>
                  <a:gd name="connsiteY2" fmla="*/ 446097 h 685800"/>
                  <a:gd name="connsiteX3" fmla="*/ 204011 w 785813"/>
                  <a:gd name="connsiteY3" fmla="*/ 523999 h 685800"/>
                  <a:gd name="connsiteX4" fmla="*/ 204788 w 785813"/>
                  <a:gd name="connsiteY4" fmla="*/ 0 h 685800"/>
                  <a:gd name="connsiteX5" fmla="*/ 290513 w 785813"/>
                  <a:gd name="connsiteY5" fmla="*/ 685800 h 685800"/>
                  <a:gd name="connsiteX6" fmla="*/ 481994 w 785813"/>
                  <a:gd name="connsiteY6" fmla="*/ 463042 h 685800"/>
                  <a:gd name="connsiteX7" fmla="*/ 603286 w 785813"/>
                  <a:gd name="connsiteY7" fmla="*/ 293794 h 685800"/>
                  <a:gd name="connsiteX8" fmla="*/ 693389 w 785813"/>
                  <a:gd name="connsiteY8" fmla="*/ 407568 h 685800"/>
                  <a:gd name="connsiteX9" fmla="*/ 785813 w 785813"/>
                  <a:gd name="connsiteY9" fmla="*/ 447675 h 685800"/>
                  <a:gd name="connsiteX0" fmla="*/ 0 w 785813"/>
                  <a:gd name="connsiteY0" fmla="*/ 526256 h 685800"/>
                  <a:gd name="connsiteX1" fmla="*/ 62563 w 785813"/>
                  <a:gd name="connsiteY1" fmla="*/ 486730 h 685800"/>
                  <a:gd name="connsiteX2" fmla="*/ 91915 w 785813"/>
                  <a:gd name="connsiteY2" fmla="*/ 446097 h 685800"/>
                  <a:gd name="connsiteX3" fmla="*/ 204011 w 785813"/>
                  <a:gd name="connsiteY3" fmla="*/ 523999 h 685800"/>
                  <a:gd name="connsiteX4" fmla="*/ 204788 w 785813"/>
                  <a:gd name="connsiteY4" fmla="*/ 0 h 685800"/>
                  <a:gd name="connsiteX5" fmla="*/ 290513 w 785813"/>
                  <a:gd name="connsiteY5" fmla="*/ 685800 h 685800"/>
                  <a:gd name="connsiteX6" fmla="*/ 481994 w 785813"/>
                  <a:gd name="connsiteY6" fmla="*/ 463042 h 685800"/>
                  <a:gd name="connsiteX7" fmla="*/ 603286 w 785813"/>
                  <a:gd name="connsiteY7" fmla="*/ 291939 h 685800"/>
                  <a:gd name="connsiteX8" fmla="*/ 693389 w 785813"/>
                  <a:gd name="connsiteY8" fmla="*/ 407568 h 685800"/>
                  <a:gd name="connsiteX9" fmla="*/ 785813 w 785813"/>
                  <a:gd name="connsiteY9" fmla="*/ 447675 h 685800"/>
                  <a:gd name="connsiteX0" fmla="*/ 0 w 785813"/>
                  <a:gd name="connsiteY0" fmla="*/ 526256 h 685800"/>
                  <a:gd name="connsiteX1" fmla="*/ 62563 w 785813"/>
                  <a:gd name="connsiteY1" fmla="*/ 486730 h 685800"/>
                  <a:gd name="connsiteX2" fmla="*/ 91915 w 785813"/>
                  <a:gd name="connsiteY2" fmla="*/ 446097 h 685800"/>
                  <a:gd name="connsiteX3" fmla="*/ 204011 w 785813"/>
                  <a:gd name="connsiteY3" fmla="*/ 523999 h 685800"/>
                  <a:gd name="connsiteX4" fmla="*/ 204788 w 785813"/>
                  <a:gd name="connsiteY4" fmla="*/ 0 h 685800"/>
                  <a:gd name="connsiteX5" fmla="*/ 290513 w 785813"/>
                  <a:gd name="connsiteY5" fmla="*/ 685800 h 685800"/>
                  <a:gd name="connsiteX6" fmla="*/ 481994 w 785813"/>
                  <a:gd name="connsiteY6" fmla="*/ 463042 h 685800"/>
                  <a:gd name="connsiteX7" fmla="*/ 603286 w 785813"/>
                  <a:gd name="connsiteY7" fmla="*/ 291939 h 685800"/>
                  <a:gd name="connsiteX8" fmla="*/ 693389 w 785813"/>
                  <a:gd name="connsiteY8" fmla="*/ 407568 h 685800"/>
                  <a:gd name="connsiteX9" fmla="*/ 785813 w 785813"/>
                  <a:gd name="connsiteY9" fmla="*/ 447675 h 685800"/>
                  <a:gd name="connsiteX0" fmla="*/ 0 w 752422"/>
                  <a:gd name="connsiteY0" fmla="*/ 526256 h 685800"/>
                  <a:gd name="connsiteX1" fmla="*/ 62563 w 752422"/>
                  <a:gd name="connsiteY1" fmla="*/ 486730 h 685800"/>
                  <a:gd name="connsiteX2" fmla="*/ 91915 w 752422"/>
                  <a:gd name="connsiteY2" fmla="*/ 446097 h 685800"/>
                  <a:gd name="connsiteX3" fmla="*/ 204011 w 752422"/>
                  <a:gd name="connsiteY3" fmla="*/ 523999 h 685800"/>
                  <a:gd name="connsiteX4" fmla="*/ 204788 w 752422"/>
                  <a:gd name="connsiteY4" fmla="*/ 0 h 685800"/>
                  <a:gd name="connsiteX5" fmla="*/ 290513 w 752422"/>
                  <a:gd name="connsiteY5" fmla="*/ 685800 h 685800"/>
                  <a:gd name="connsiteX6" fmla="*/ 481994 w 752422"/>
                  <a:gd name="connsiteY6" fmla="*/ 463042 h 685800"/>
                  <a:gd name="connsiteX7" fmla="*/ 603286 w 752422"/>
                  <a:gd name="connsiteY7" fmla="*/ 291939 h 685800"/>
                  <a:gd name="connsiteX8" fmla="*/ 693389 w 752422"/>
                  <a:gd name="connsiteY8" fmla="*/ 407568 h 685800"/>
                  <a:gd name="connsiteX9" fmla="*/ 752422 w 752422"/>
                  <a:gd name="connsiteY9" fmla="*/ 445820 h 685800"/>
                  <a:gd name="connsiteX0" fmla="*/ 0 w 752422"/>
                  <a:gd name="connsiteY0" fmla="*/ 526256 h 685800"/>
                  <a:gd name="connsiteX1" fmla="*/ 62563 w 752422"/>
                  <a:gd name="connsiteY1" fmla="*/ 486730 h 685800"/>
                  <a:gd name="connsiteX2" fmla="*/ 91915 w 752422"/>
                  <a:gd name="connsiteY2" fmla="*/ 446097 h 685800"/>
                  <a:gd name="connsiteX3" fmla="*/ 204011 w 752422"/>
                  <a:gd name="connsiteY3" fmla="*/ 523999 h 685800"/>
                  <a:gd name="connsiteX4" fmla="*/ 204788 w 752422"/>
                  <a:gd name="connsiteY4" fmla="*/ 0 h 685800"/>
                  <a:gd name="connsiteX5" fmla="*/ 290513 w 752422"/>
                  <a:gd name="connsiteY5" fmla="*/ 685800 h 685800"/>
                  <a:gd name="connsiteX6" fmla="*/ 481994 w 752422"/>
                  <a:gd name="connsiteY6" fmla="*/ 463042 h 685800"/>
                  <a:gd name="connsiteX7" fmla="*/ 603286 w 752422"/>
                  <a:gd name="connsiteY7" fmla="*/ 291939 h 685800"/>
                  <a:gd name="connsiteX8" fmla="*/ 693389 w 752422"/>
                  <a:gd name="connsiteY8" fmla="*/ 407568 h 685800"/>
                  <a:gd name="connsiteX9" fmla="*/ 752422 w 752422"/>
                  <a:gd name="connsiteY9" fmla="*/ 445820 h 685800"/>
                  <a:gd name="connsiteX0" fmla="*/ 0 w 791379"/>
                  <a:gd name="connsiteY0" fmla="*/ 526256 h 685800"/>
                  <a:gd name="connsiteX1" fmla="*/ 62563 w 791379"/>
                  <a:gd name="connsiteY1" fmla="*/ 486730 h 685800"/>
                  <a:gd name="connsiteX2" fmla="*/ 91915 w 791379"/>
                  <a:gd name="connsiteY2" fmla="*/ 446097 h 685800"/>
                  <a:gd name="connsiteX3" fmla="*/ 204011 w 791379"/>
                  <a:gd name="connsiteY3" fmla="*/ 523999 h 685800"/>
                  <a:gd name="connsiteX4" fmla="*/ 204788 w 791379"/>
                  <a:gd name="connsiteY4" fmla="*/ 0 h 685800"/>
                  <a:gd name="connsiteX5" fmla="*/ 290513 w 791379"/>
                  <a:gd name="connsiteY5" fmla="*/ 685800 h 685800"/>
                  <a:gd name="connsiteX6" fmla="*/ 481994 w 791379"/>
                  <a:gd name="connsiteY6" fmla="*/ 463042 h 685800"/>
                  <a:gd name="connsiteX7" fmla="*/ 603286 w 791379"/>
                  <a:gd name="connsiteY7" fmla="*/ 291939 h 685800"/>
                  <a:gd name="connsiteX8" fmla="*/ 693389 w 791379"/>
                  <a:gd name="connsiteY8" fmla="*/ 407568 h 685800"/>
                  <a:gd name="connsiteX9" fmla="*/ 791379 w 791379"/>
                  <a:gd name="connsiteY9" fmla="*/ 453240 h 685800"/>
                  <a:gd name="connsiteX0" fmla="*/ 0 w 791379"/>
                  <a:gd name="connsiteY0" fmla="*/ 526256 h 685800"/>
                  <a:gd name="connsiteX1" fmla="*/ 62563 w 791379"/>
                  <a:gd name="connsiteY1" fmla="*/ 486730 h 685800"/>
                  <a:gd name="connsiteX2" fmla="*/ 91915 w 791379"/>
                  <a:gd name="connsiteY2" fmla="*/ 446097 h 685800"/>
                  <a:gd name="connsiteX3" fmla="*/ 204011 w 791379"/>
                  <a:gd name="connsiteY3" fmla="*/ 523999 h 685800"/>
                  <a:gd name="connsiteX4" fmla="*/ 204788 w 791379"/>
                  <a:gd name="connsiteY4" fmla="*/ 0 h 685800"/>
                  <a:gd name="connsiteX5" fmla="*/ 290513 w 791379"/>
                  <a:gd name="connsiteY5" fmla="*/ 685800 h 685800"/>
                  <a:gd name="connsiteX6" fmla="*/ 481994 w 791379"/>
                  <a:gd name="connsiteY6" fmla="*/ 463042 h 685800"/>
                  <a:gd name="connsiteX7" fmla="*/ 603286 w 791379"/>
                  <a:gd name="connsiteY7" fmla="*/ 291939 h 685800"/>
                  <a:gd name="connsiteX8" fmla="*/ 693389 w 791379"/>
                  <a:gd name="connsiteY8" fmla="*/ 407568 h 685800"/>
                  <a:gd name="connsiteX9" fmla="*/ 791379 w 791379"/>
                  <a:gd name="connsiteY9" fmla="*/ 453240 h 685800"/>
                  <a:gd name="connsiteX0" fmla="*/ 0 w 791379"/>
                  <a:gd name="connsiteY0" fmla="*/ 585340 h 744884"/>
                  <a:gd name="connsiteX1" fmla="*/ 62563 w 791379"/>
                  <a:gd name="connsiteY1" fmla="*/ 545814 h 744884"/>
                  <a:gd name="connsiteX2" fmla="*/ 91915 w 791379"/>
                  <a:gd name="connsiteY2" fmla="*/ 505181 h 744884"/>
                  <a:gd name="connsiteX3" fmla="*/ 204011 w 791379"/>
                  <a:gd name="connsiteY3" fmla="*/ 583083 h 744884"/>
                  <a:gd name="connsiteX4" fmla="*/ 204788 w 791379"/>
                  <a:gd name="connsiteY4" fmla="*/ 59084 h 744884"/>
                  <a:gd name="connsiteX5" fmla="*/ 211293 w 791379"/>
                  <a:gd name="connsiteY5" fmla="*/ 89141 h 744884"/>
                  <a:gd name="connsiteX6" fmla="*/ 290513 w 791379"/>
                  <a:gd name="connsiteY6" fmla="*/ 744884 h 744884"/>
                  <a:gd name="connsiteX7" fmla="*/ 481994 w 791379"/>
                  <a:gd name="connsiteY7" fmla="*/ 522126 h 744884"/>
                  <a:gd name="connsiteX8" fmla="*/ 603286 w 791379"/>
                  <a:gd name="connsiteY8" fmla="*/ 351023 h 744884"/>
                  <a:gd name="connsiteX9" fmla="*/ 693389 w 791379"/>
                  <a:gd name="connsiteY9" fmla="*/ 466652 h 744884"/>
                  <a:gd name="connsiteX10" fmla="*/ 791379 w 791379"/>
                  <a:gd name="connsiteY10" fmla="*/ 512324 h 744884"/>
                  <a:gd name="connsiteX0" fmla="*/ 0 w 791379"/>
                  <a:gd name="connsiteY0" fmla="*/ 554003 h 713547"/>
                  <a:gd name="connsiteX1" fmla="*/ 62563 w 791379"/>
                  <a:gd name="connsiteY1" fmla="*/ 514477 h 713547"/>
                  <a:gd name="connsiteX2" fmla="*/ 91915 w 791379"/>
                  <a:gd name="connsiteY2" fmla="*/ 473844 h 713547"/>
                  <a:gd name="connsiteX3" fmla="*/ 204011 w 791379"/>
                  <a:gd name="connsiteY3" fmla="*/ 551746 h 713547"/>
                  <a:gd name="connsiteX4" fmla="*/ 207463 w 791379"/>
                  <a:gd name="connsiteY4" fmla="*/ 102636 h 713547"/>
                  <a:gd name="connsiteX5" fmla="*/ 211293 w 791379"/>
                  <a:gd name="connsiteY5" fmla="*/ 57804 h 713547"/>
                  <a:gd name="connsiteX6" fmla="*/ 290513 w 791379"/>
                  <a:gd name="connsiteY6" fmla="*/ 713547 h 713547"/>
                  <a:gd name="connsiteX7" fmla="*/ 481994 w 791379"/>
                  <a:gd name="connsiteY7" fmla="*/ 490789 h 713547"/>
                  <a:gd name="connsiteX8" fmla="*/ 603286 w 791379"/>
                  <a:gd name="connsiteY8" fmla="*/ 319686 h 713547"/>
                  <a:gd name="connsiteX9" fmla="*/ 693389 w 791379"/>
                  <a:gd name="connsiteY9" fmla="*/ 435315 h 713547"/>
                  <a:gd name="connsiteX10" fmla="*/ 791379 w 791379"/>
                  <a:gd name="connsiteY10" fmla="*/ 480987 h 713547"/>
                  <a:gd name="connsiteX0" fmla="*/ 0 w 791379"/>
                  <a:gd name="connsiteY0" fmla="*/ 541094 h 700638"/>
                  <a:gd name="connsiteX1" fmla="*/ 62563 w 791379"/>
                  <a:gd name="connsiteY1" fmla="*/ 501568 h 700638"/>
                  <a:gd name="connsiteX2" fmla="*/ 91915 w 791379"/>
                  <a:gd name="connsiteY2" fmla="*/ 460935 h 700638"/>
                  <a:gd name="connsiteX3" fmla="*/ 204011 w 791379"/>
                  <a:gd name="connsiteY3" fmla="*/ 538837 h 700638"/>
                  <a:gd name="connsiteX4" fmla="*/ 207463 w 791379"/>
                  <a:gd name="connsiteY4" fmla="*/ 89727 h 700638"/>
                  <a:gd name="connsiteX5" fmla="*/ 211293 w 791379"/>
                  <a:gd name="connsiteY5" fmla="*/ 44895 h 700638"/>
                  <a:gd name="connsiteX6" fmla="*/ 290513 w 791379"/>
                  <a:gd name="connsiteY6" fmla="*/ 700638 h 700638"/>
                  <a:gd name="connsiteX7" fmla="*/ 481994 w 791379"/>
                  <a:gd name="connsiteY7" fmla="*/ 477880 h 700638"/>
                  <a:gd name="connsiteX8" fmla="*/ 603286 w 791379"/>
                  <a:gd name="connsiteY8" fmla="*/ 306777 h 700638"/>
                  <a:gd name="connsiteX9" fmla="*/ 693389 w 791379"/>
                  <a:gd name="connsiteY9" fmla="*/ 422406 h 700638"/>
                  <a:gd name="connsiteX10" fmla="*/ 791379 w 791379"/>
                  <a:gd name="connsiteY10" fmla="*/ 468078 h 700638"/>
                  <a:gd name="connsiteX0" fmla="*/ 0 w 791379"/>
                  <a:gd name="connsiteY0" fmla="*/ 506900 h 666444"/>
                  <a:gd name="connsiteX1" fmla="*/ 62563 w 791379"/>
                  <a:gd name="connsiteY1" fmla="*/ 467374 h 666444"/>
                  <a:gd name="connsiteX2" fmla="*/ 91915 w 791379"/>
                  <a:gd name="connsiteY2" fmla="*/ 426741 h 666444"/>
                  <a:gd name="connsiteX3" fmla="*/ 204011 w 791379"/>
                  <a:gd name="connsiteY3" fmla="*/ 504643 h 666444"/>
                  <a:gd name="connsiteX4" fmla="*/ 207463 w 791379"/>
                  <a:gd name="connsiteY4" fmla="*/ 55533 h 666444"/>
                  <a:gd name="connsiteX5" fmla="*/ 218425 w 791379"/>
                  <a:gd name="connsiteY5" fmla="*/ 56169 h 666444"/>
                  <a:gd name="connsiteX6" fmla="*/ 290513 w 791379"/>
                  <a:gd name="connsiteY6" fmla="*/ 666444 h 666444"/>
                  <a:gd name="connsiteX7" fmla="*/ 481994 w 791379"/>
                  <a:gd name="connsiteY7" fmla="*/ 443686 h 666444"/>
                  <a:gd name="connsiteX8" fmla="*/ 603286 w 791379"/>
                  <a:gd name="connsiteY8" fmla="*/ 272583 h 666444"/>
                  <a:gd name="connsiteX9" fmla="*/ 693389 w 791379"/>
                  <a:gd name="connsiteY9" fmla="*/ 388212 h 666444"/>
                  <a:gd name="connsiteX10" fmla="*/ 791379 w 791379"/>
                  <a:gd name="connsiteY10" fmla="*/ 433884 h 666444"/>
                  <a:gd name="connsiteX0" fmla="*/ 0 w 791379"/>
                  <a:gd name="connsiteY0" fmla="*/ 489672 h 649216"/>
                  <a:gd name="connsiteX1" fmla="*/ 62563 w 791379"/>
                  <a:gd name="connsiteY1" fmla="*/ 450146 h 649216"/>
                  <a:gd name="connsiteX2" fmla="*/ 91915 w 791379"/>
                  <a:gd name="connsiteY2" fmla="*/ 409513 h 649216"/>
                  <a:gd name="connsiteX3" fmla="*/ 204011 w 791379"/>
                  <a:gd name="connsiteY3" fmla="*/ 487415 h 649216"/>
                  <a:gd name="connsiteX4" fmla="*/ 207463 w 791379"/>
                  <a:gd name="connsiteY4" fmla="*/ 38305 h 649216"/>
                  <a:gd name="connsiteX5" fmla="*/ 218425 w 791379"/>
                  <a:gd name="connsiteY5" fmla="*/ 38941 h 649216"/>
                  <a:gd name="connsiteX6" fmla="*/ 290513 w 791379"/>
                  <a:gd name="connsiteY6" fmla="*/ 649216 h 649216"/>
                  <a:gd name="connsiteX7" fmla="*/ 481994 w 791379"/>
                  <a:gd name="connsiteY7" fmla="*/ 426458 h 649216"/>
                  <a:gd name="connsiteX8" fmla="*/ 603286 w 791379"/>
                  <a:gd name="connsiteY8" fmla="*/ 255355 h 649216"/>
                  <a:gd name="connsiteX9" fmla="*/ 693389 w 791379"/>
                  <a:gd name="connsiteY9" fmla="*/ 370984 h 649216"/>
                  <a:gd name="connsiteX10" fmla="*/ 791379 w 791379"/>
                  <a:gd name="connsiteY10" fmla="*/ 416656 h 649216"/>
                  <a:gd name="connsiteX0" fmla="*/ 0 w 791379"/>
                  <a:gd name="connsiteY0" fmla="*/ 489672 h 665434"/>
                  <a:gd name="connsiteX1" fmla="*/ 62563 w 791379"/>
                  <a:gd name="connsiteY1" fmla="*/ 450146 h 665434"/>
                  <a:gd name="connsiteX2" fmla="*/ 91915 w 791379"/>
                  <a:gd name="connsiteY2" fmla="*/ 409513 h 665434"/>
                  <a:gd name="connsiteX3" fmla="*/ 204011 w 791379"/>
                  <a:gd name="connsiteY3" fmla="*/ 487415 h 665434"/>
                  <a:gd name="connsiteX4" fmla="*/ 207463 w 791379"/>
                  <a:gd name="connsiteY4" fmla="*/ 38305 h 665434"/>
                  <a:gd name="connsiteX5" fmla="*/ 218425 w 791379"/>
                  <a:gd name="connsiteY5" fmla="*/ 38941 h 665434"/>
                  <a:gd name="connsiteX6" fmla="*/ 267460 w 791379"/>
                  <a:gd name="connsiteY6" fmla="*/ 580102 h 665434"/>
                  <a:gd name="connsiteX7" fmla="*/ 290513 w 791379"/>
                  <a:gd name="connsiteY7" fmla="*/ 649216 h 665434"/>
                  <a:gd name="connsiteX8" fmla="*/ 481994 w 791379"/>
                  <a:gd name="connsiteY8" fmla="*/ 426458 h 665434"/>
                  <a:gd name="connsiteX9" fmla="*/ 603286 w 791379"/>
                  <a:gd name="connsiteY9" fmla="*/ 255355 h 665434"/>
                  <a:gd name="connsiteX10" fmla="*/ 693389 w 791379"/>
                  <a:gd name="connsiteY10" fmla="*/ 370984 h 665434"/>
                  <a:gd name="connsiteX11" fmla="*/ 791379 w 791379"/>
                  <a:gd name="connsiteY11" fmla="*/ 416656 h 665434"/>
                  <a:gd name="connsiteX0" fmla="*/ 0 w 791379"/>
                  <a:gd name="connsiteY0" fmla="*/ 489672 h 664647"/>
                  <a:gd name="connsiteX1" fmla="*/ 62563 w 791379"/>
                  <a:gd name="connsiteY1" fmla="*/ 450146 h 664647"/>
                  <a:gd name="connsiteX2" fmla="*/ 91915 w 791379"/>
                  <a:gd name="connsiteY2" fmla="*/ 409513 h 664647"/>
                  <a:gd name="connsiteX3" fmla="*/ 204011 w 791379"/>
                  <a:gd name="connsiteY3" fmla="*/ 487415 h 664647"/>
                  <a:gd name="connsiteX4" fmla="*/ 207463 w 791379"/>
                  <a:gd name="connsiteY4" fmla="*/ 38305 h 664647"/>
                  <a:gd name="connsiteX5" fmla="*/ 218425 w 791379"/>
                  <a:gd name="connsiteY5" fmla="*/ 38941 h 664647"/>
                  <a:gd name="connsiteX6" fmla="*/ 275484 w 791379"/>
                  <a:gd name="connsiteY6" fmla="*/ 577428 h 664647"/>
                  <a:gd name="connsiteX7" fmla="*/ 290513 w 791379"/>
                  <a:gd name="connsiteY7" fmla="*/ 649216 h 664647"/>
                  <a:gd name="connsiteX8" fmla="*/ 481994 w 791379"/>
                  <a:gd name="connsiteY8" fmla="*/ 426458 h 664647"/>
                  <a:gd name="connsiteX9" fmla="*/ 603286 w 791379"/>
                  <a:gd name="connsiteY9" fmla="*/ 255355 h 664647"/>
                  <a:gd name="connsiteX10" fmla="*/ 693389 w 791379"/>
                  <a:gd name="connsiteY10" fmla="*/ 370984 h 664647"/>
                  <a:gd name="connsiteX11" fmla="*/ 791379 w 791379"/>
                  <a:gd name="connsiteY11" fmla="*/ 416656 h 664647"/>
                  <a:gd name="connsiteX0" fmla="*/ 0 w 791379"/>
                  <a:gd name="connsiteY0" fmla="*/ 489672 h 658593"/>
                  <a:gd name="connsiteX1" fmla="*/ 62563 w 791379"/>
                  <a:gd name="connsiteY1" fmla="*/ 450146 h 658593"/>
                  <a:gd name="connsiteX2" fmla="*/ 91915 w 791379"/>
                  <a:gd name="connsiteY2" fmla="*/ 409513 h 658593"/>
                  <a:gd name="connsiteX3" fmla="*/ 204011 w 791379"/>
                  <a:gd name="connsiteY3" fmla="*/ 487415 h 658593"/>
                  <a:gd name="connsiteX4" fmla="*/ 207463 w 791379"/>
                  <a:gd name="connsiteY4" fmla="*/ 38305 h 658593"/>
                  <a:gd name="connsiteX5" fmla="*/ 218425 w 791379"/>
                  <a:gd name="connsiteY5" fmla="*/ 38941 h 658593"/>
                  <a:gd name="connsiteX6" fmla="*/ 275484 w 791379"/>
                  <a:gd name="connsiteY6" fmla="*/ 577428 h 658593"/>
                  <a:gd name="connsiteX7" fmla="*/ 290513 w 791379"/>
                  <a:gd name="connsiteY7" fmla="*/ 649216 h 658593"/>
                  <a:gd name="connsiteX8" fmla="*/ 481994 w 791379"/>
                  <a:gd name="connsiteY8" fmla="*/ 426458 h 658593"/>
                  <a:gd name="connsiteX9" fmla="*/ 603286 w 791379"/>
                  <a:gd name="connsiteY9" fmla="*/ 255355 h 658593"/>
                  <a:gd name="connsiteX10" fmla="*/ 693389 w 791379"/>
                  <a:gd name="connsiteY10" fmla="*/ 370984 h 658593"/>
                  <a:gd name="connsiteX11" fmla="*/ 791379 w 791379"/>
                  <a:gd name="connsiteY11" fmla="*/ 416656 h 658593"/>
                  <a:gd name="connsiteX0" fmla="*/ 0 w 791379"/>
                  <a:gd name="connsiteY0" fmla="*/ 489672 h 623191"/>
                  <a:gd name="connsiteX1" fmla="*/ 62563 w 791379"/>
                  <a:gd name="connsiteY1" fmla="*/ 450146 h 623191"/>
                  <a:gd name="connsiteX2" fmla="*/ 91915 w 791379"/>
                  <a:gd name="connsiteY2" fmla="*/ 409513 h 623191"/>
                  <a:gd name="connsiteX3" fmla="*/ 204011 w 791379"/>
                  <a:gd name="connsiteY3" fmla="*/ 487415 h 623191"/>
                  <a:gd name="connsiteX4" fmla="*/ 207463 w 791379"/>
                  <a:gd name="connsiteY4" fmla="*/ 38305 h 623191"/>
                  <a:gd name="connsiteX5" fmla="*/ 218425 w 791379"/>
                  <a:gd name="connsiteY5" fmla="*/ 38941 h 623191"/>
                  <a:gd name="connsiteX6" fmla="*/ 275484 w 791379"/>
                  <a:gd name="connsiteY6" fmla="*/ 577428 h 623191"/>
                  <a:gd name="connsiteX7" fmla="*/ 309235 w 791379"/>
                  <a:gd name="connsiteY7" fmla="*/ 597507 h 623191"/>
                  <a:gd name="connsiteX8" fmla="*/ 481994 w 791379"/>
                  <a:gd name="connsiteY8" fmla="*/ 426458 h 623191"/>
                  <a:gd name="connsiteX9" fmla="*/ 603286 w 791379"/>
                  <a:gd name="connsiteY9" fmla="*/ 255355 h 623191"/>
                  <a:gd name="connsiteX10" fmla="*/ 693389 w 791379"/>
                  <a:gd name="connsiteY10" fmla="*/ 370984 h 623191"/>
                  <a:gd name="connsiteX11" fmla="*/ 791379 w 791379"/>
                  <a:gd name="connsiteY11" fmla="*/ 416656 h 623191"/>
                  <a:gd name="connsiteX0" fmla="*/ 0 w 791379"/>
                  <a:gd name="connsiteY0" fmla="*/ 489672 h 623191"/>
                  <a:gd name="connsiteX1" fmla="*/ 62563 w 791379"/>
                  <a:gd name="connsiteY1" fmla="*/ 450146 h 623191"/>
                  <a:gd name="connsiteX2" fmla="*/ 91915 w 791379"/>
                  <a:gd name="connsiteY2" fmla="*/ 409513 h 623191"/>
                  <a:gd name="connsiteX3" fmla="*/ 204011 w 791379"/>
                  <a:gd name="connsiteY3" fmla="*/ 487415 h 623191"/>
                  <a:gd name="connsiteX4" fmla="*/ 207463 w 791379"/>
                  <a:gd name="connsiteY4" fmla="*/ 38305 h 623191"/>
                  <a:gd name="connsiteX5" fmla="*/ 218425 w 791379"/>
                  <a:gd name="connsiteY5" fmla="*/ 38941 h 623191"/>
                  <a:gd name="connsiteX6" fmla="*/ 275484 w 791379"/>
                  <a:gd name="connsiteY6" fmla="*/ 577428 h 623191"/>
                  <a:gd name="connsiteX7" fmla="*/ 309235 w 791379"/>
                  <a:gd name="connsiteY7" fmla="*/ 597507 h 623191"/>
                  <a:gd name="connsiteX8" fmla="*/ 481994 w 791379"/>
                  <a:gd name="connsiteY8" fmla="*/ 426458 h 623191"/>
                  <a:gd name="connsiteX9" fmla="*/ 603286 w 791379"/>
                  <a:gd name="connsiteY9" fmla="*/ 255355 h 623191"/>
                  <a:gd name="connsiteX10" fmla="*/ 693389 w 791379"/>
                  <a:gd name="connsiteY10" fmla="*/ 370984 h 623191"/>
                  <a:gd name="connsiteX11" fmla="*/ 791379 w 791379"/>
                  <a:gd name="connsiteY11" fmla="*/ 416656 h 623191"/>
                  <a:gd name="connsiteX0" fmla="*/ 0 w 791379"/>
                  <a:gd name="connsiteY0" fmla="*/ 489672 h 627575"/>
                  <a:gd name="connsiteX1" fmla="*/ 62563 w 791379"/>
                  <a:gd name="connsiteY1" fmla="*/ 450146 h 627575"/>
                  <a:gd name="connsiteX2" fmla="*/ 91915 w 791379"/>
                  <a:gd name="connsiteY2" fmla="*/ 409513 h 627575"/>
                  <a:gd name="connsiteX3" fmla="*/ 204011 w 791379"/>
                  <a:gd name="connsiteY3" fmla="*/ 487415 h 627575"/>
                  <a:gd name="connsiteX4" fmla="*/ 207463 w 791379"/>
                  <a:gd name="connsiteY4" fmla="*/ 38305 h 627575"/>
                  <a:gd name="connsiteX5" fmla="*/ 218425 w 791379"/>
                  <a:gd name="connsiteY5" fmla="*/ 38941 h 627575"/>
                  <a:gd name="connsiteX6" fmla="*/ 275484 w 791379"/>
                  <a:gd name="connsiteY6" fmla="*/ 577428 h 627575"/>
                  <a:gd name="connsiteX7" fmla="*/ 309235 w 791379"/>
                  <a:gd name="connsiteY7" fmla="*/ 597507 h 627575"/>
                  <a:gd name="connsiteX8" fmla="*/ 481994 w 791379"/>
                  <a:gd name="connsiteY8" fmla="*/ 426458 h 627575"/>
                  <a:gd name="connsiteX9" fmla="*/ 603286 w 791379"/>
                  <a:gd name="connsiteY9" fmla="*/ 255355 h 627575"/>
                  <a:gd name="connsiteX10" fmla="*/ 693389 w 791379"/>
                  <a:gd name="connsiteY10" fmla="*/ 370984 h 627575"/>
                  <a:gd name="connsiteX11" fmla="*/ 791379 w 791379"/>
                  <a:gd name="connsiteY11" fmla="*/ 416656 h 627575"/>
                  <a:gd name="connsiteX0" fmla="*/ 0 w 791379"/>
                  <a:gd name="connsiteY0" fmla="*/ 489672 h 621933"/>
                  <a:gd name="connsiteX1" fmla="*/ 62563 w 791379"/>
                  <a:gd name="connsiteY1" fmla="*/ 450146 h 621933"/>
                  <a:gd name="connsiteX2" fmla="*/ 91915 w 791379"/>
                  <a:gd name="connsiteY2" fmla="*/ 409513 h 621933"/>
                  <a:gd name="connsiteX3" fmla="*/ 204011 w 791379"/>
                  <a:gd name="connsiteY3" fmla="*/ 487415 h 621933"/>
                  <a:gd name="connsiteX4" fmla="*/ 207463 w 791379"/>
                  <a:gd name="connsiteY4" fmla="*/ 38305 h 621933"/>
                  <a:gd name="connsiteX5" fmla="*/ 218425 w 791379"/>
                  <a:gd name="connsiteY5" fmla="*/ 38941 h 621933"/>
                  <a:gd name="connsiteX6" fmla="*/ 275484 w 791379"/>
                  <a:gd name="connsiteY6" fmla="*/ 577428 h 621933"/>
                  <a:gd name="connsiteX7" fmla="*/ 308343 w 791379"/>
                  <a:gd name="connsiteY7" fmla="*/ 585917 h 621933"/>
                  <a:gd name="connsiteX8" fmla="*/ 481994 w 791379"/>
                  <a:gd name="connsiteY8" fmla="*/ 426458 h 621933"/>
                  <a:gd name="connsiteX9" fmla="*/ 603286 w 791379"/>
                  <a:gd name="connsiteY9" fmla="*/ 255355 h 621933"/>
                  <a:gd name="connsiteX10" fmla="*/ 693389 w 791379"/>
                  <a:gd name="connsiteY10" fmla="*/ 370984 h 621933"/>
                  <a:gd name="connsiteX11" fmla="*/ 791379 w 791379"/>
                  <a:gd name="connsiteY11" fmla="*/ 416656 h 621933"/>
                  <a:gd name="connsiteX0" fmla="*/ 0 w 791379"/>
                  <a:gd name="connsiteY0" fmla="*/ 489672 h 621933"/>
                  <a:gd name="connsiteX1" fmla="*/ 62563 w 791379"/>
                  <a:gd name="connsiteY1" fmla="*/ 450146 h 621933"/>
                  <a:gd name="connsiteX2" fmla="*/ 91915 w 791379"/>
                  <a:gd name="connsiteY2" fmla="*/ 409513 h 621933"/>
                  <a:gd name="connsiteX3" fmla="*/ 204011 w 791379"/>
                  <a:gd name="connsiteY3" fmla="*/ 487415 h 621933"/>
                  <a:gd name="connsiteX4" fmla="*/ 207463 w 791379"/>
                  <a:gd name="connsiteY4" fmla="*/ 38305 h 621933"/>
                  <a:gd name="connsiteX5" fmla="*/ 218425 w 791379"/>
                  <a:gd name="connsiteY5" fmla="*/ 38941 h 621933"/>
                  <a:gd name="connsiteX6" fmla="*/ 275484 w 791379"/>
                  <a:gd name="connsiteY6" fmla="*/ 577428 h 621933"/>
                  <a:gd name="connsiteX7" fmla="*/ 308343 w 791379"/>
                  <a:gd name="connsiteY7" fmla="*/ 585917 h 621933"/>
                  <a:gd name="connsiteX8" fmla="*/ 480211 w 791379"/>
                  <a:gd name="connsiteY8" fmla="*/ 420218 h 621933"/>
                  <a:gd name="connsiteX9" fmla="*/ 603286 w 791379"/>
                  <a:gd name="connsiteY9" fmla="*/ 255355 h 621933"/>
                  <a:gd name="connsiteX10" fmla="*/ 693389 w 791379"/>
                  <a:gd name="connsiteY10" fmla="*/ 370984 h 621933"/>
                  <a:gd name="connsiteX11" fmla="*/ 791379 w 791379"/>
                  <a:gd name="connsiteY11" fmla="*/ 416656 h 621933"/>
                  <a:gd name="connsiteX0" fmla="*/ 0 w 791379"/>
                  <a:gd name="connsiteY0" fmla="*/ 489672 h 621933"/>
                  <a:gd name="connsiteX1" fmla="*/ 62563 w 791379"/>
                  <a:gd name="connsiteY1" fmla="*/ 450146 h 621933"/>
                  <a:gd name="connsiteX2" fmla="*/ 91915 w 791379"/>
                  <a:gd name="connsiteY2" fmla="*/ 409513 h 621933"/>
                  <a:gd name="connsiteX3" fmla="*/ 204011 w 791379"/>
                  <a:gd name="connsiteY3" fmla="*/ 487415 h 621933"/>
                  <a:gd name="connsiteX4" fmla="*/ 207463 w 791379"/>
                  <a:gd name="connsiteY4" fmla="*/ 38305 h 621933"/>
                  <a:gd name="connsiteX5" fmla="*/ 218425 w 791379"/>
                  <a:gd name="connsiteY5" fmla="*/ 38941 h 621933"/>
                  <a:gd name="connsiteX6" fmla="*/ 275484 w 791379"/>
                  <a:gd name="connsiteY6" fmla="*/ 577428 h 621933"/>
                  <a:gd name="connsiteX7" fmla="*/ 308343 w 791379"/>
                  <a:gd name="connsiteY7" fmla="*/ 585917 h 621933"/>
                  <a:gd name="connsiteX8" fmla="*/ 480211 w 791379"/>
                  <a:gd name="connsiteY8" fmla="*/ 420218 h 621933"/>
                  <a:gd name="connsiteX9" fmla="*/ 603286 w 791379"/>
                  <a:gd name="connsiteY9" fmla="*/ 255355 h 621933"/>
                  <a:gd name="connsiteX10" fmla="*/ 693389 w 791379"/>
                  <a:gd name="connsiteY10" fmla="*/ 370984 h 621933"/>
                  <a:gd name="connsiteX11" fmla="*/ 791379 w 791379"/>
                  <a:gd name="connsiteY11" fmla="*/ 416656 h 621933"/>
                  <a:gd name="connsiteX0" fmla="*/ 0 w 791379"/>
                  <a:gd name="connsiteY0" fmla="*/ 489672 h 621933"/>
                  <a:gd name="connsiteX1" fmla="*/ 62563 w 791379"/>
                  <a:gd name="connsiteY1" fmla="*/ 450146 h 621933"/>
                  <a:gd name="connsiteX2" fmla="*/ 91915 w 791379"/>
                  <a:gd name="connsiteY2" fmla="*/ 409513 h 621933"/>
                  <a:gd name="connsiteX3" fmla="*/ 195987 w 791379"/>
                  <a:gd name="connsiteY3" fmla="*/ 487415 h 621933"/>
                  <a:gd name="connsiteX4" fmla="*/ 207463 w 791379"/>
                  <a:gd name="connsiteY4" fmla="*/ 38305 h 621933"/>
                  <a:gd name="connsiteX5" fmla="*/ 218425 w 791379"/>
                  <a:gd name="connsiteY5" fmla="*/ 38941 h 621933"/>
                  <a:gd name="connsiteX6" fmla="*/ 275484 w 791379"/>
                  <a:gd name="connsiteY6" fmla="*/ 577428 h 621933"/>
                  <a:gd name="connsiteX7" fmla="*/ 308343 w 791379"/>
                  <a:gd name="connsiteY7" fmla="*/ 585917 h 621933"/>
                  <a:gd name="connsiteX8" fmla="*/ 480211 w 791379"/>
                  <a:gd name="connsiteY8" fmla="*/ 420218 h 621933"/>
                  <a:gd name="connsiteX9" fmla="*/ 603286 w 791379"/>
                  <a:gd name="connsiteY9" fmla="*/ 255355 h 621933"/>
                  <a:gd name="connsiteX10" fmla="*/ 693389 w 791379"/>
                  <a:gd name="connsiteY10" fmla="*/ 370984 h 621933"/>
                  <a:gd name="connsiteX11" fmla="*/ 791379 w 791379"/>
                  <a:gd name="connsiteY11" fmla="*/ 416656 h 621933"/>
                  <a:gd name="connsiteX0" fmla="*/ 0 w 791379"/>
                  <a:gd name="connsiteY0" fmla="*/ 489672 h 621933"/>
                  <a:gd name="connsiteX1" fmla="*/ 62563 w 791379"/>
                  <a:gd name="connsiteY1" fmla="*/ 450146 h 621933"/>
                  <a:gd name="connsiteX2" fmla="*/ 91915 w 791379"/>
                  <a:gd name="connsiteY2" fmla="*/ 409513 h 621933"/>
                  <a:gd name="connsiteX3" fmla="*/ 195987 w 791379"/>
                  <a:gd name="connsiteY3" fmla="*/ 487415 h 621933"/>
                  <a:gd name="connsiteX4" fmla="*/ 207463 w 791379"/>
                  <a:gd name="connsiteY4" fmla="*/ 38305 h 621933"/>
                  <a:gd name="connsiteX5" fmla="*/ 229123 w 791379"/>
                  <a:gd name="connsiteY5" fmla="*/ 38941 h 621933"/>
                  <a:gd name="connsiteX6" fmla="*/ 275484 w 791379"/>
                  <a:gd name="connsiteY6" fmla="*/ 577428 h 621933"/>
                  <a:gd name="connsiteX7" fmla="*/ 308343 w 791379"/>
                  <a:gd name="connsiteY7" fmla="*/ 585917 h 621933"/>
                  <a:gd name="connsiteX8" fmla="*/ 480211 w 791379"/>
                  <a:gd name="connsiteY8" fmla="*/ 420218 h 621933"/>
                  <a:gd name="connsiteX9" fmla="*/ 603286 w 791379"/>
                  <a:gd name="connsiteY9" fmla="*/ 255355 h 621933"/>
                  <a:gd name="connsiteX10" fmla="*/ 693389 w 791379"/>
                  <a:gd name="connsiteY10" fmla="*/ 370984 h 621933"/>
                  <a:gd name="connsiteX11" fmla="*/ 791379 w 791379"/>
                  <a:gd name="connsiteY11" fmla="*/ 416656 h 621933"/>
                  <a:gd name="connsiteX0" fmla="*/ 0 w 791379"/>
                  <a:gd name="connsiteY0" fmla="*/ 489672 h 621933"/>
                  <a:gd name="connsiteX1" fmla="*/ 62563 w 791379"/>
                  <a:gd name="connsiteY1" fmla="*/ 450146 h 621933"/>
                  <a:gd name="connsiteX2" fmla="*/ 91915 w 791379"/>
                  <a:gd name="connsiteY2" fmla="*/ 409513 h 621933"/>
                  <a:gd name="connsiteX3" fmla="*/ 195987 w 791379"/>
                  <a:gd name="connsiteY3" fmla="*/ 487415 h 621933"/>
                  <a:gd name="connsiteX4" fmla="*/ 212812 w 791379"/>
                  <a:gd name="connsiteY4" fmla="*/ 38305 h 621933"/>
                  <a:gd name="connsiteX5" fmla="*/ 229123 w 791379"/>
                  <a:gd name="connsiteY5" fmla="*/ 38941 h 621933"/>
                  <a:gd name="connsiteX6" fmla="*/ 275484 w 791379"/>
                  <a:gd name="connsiteY6" fmla="*/ 577428 h 621933"/>
                  <a:gd name="connsiteX7" fmla="*/ 308343 w 791379"/>
                  <a:gd name="connsiteY7" fmla="*/ 585917 h 621933"/>
                  <a:gd name="connsiteX8" fmla="*/ 480211 w 791379"/>
                  <a:gd name="connsiteY8" fmla="*/ 420218 h 621933"/>
                  <a:gd name="connsiteX9" fmla="*/ 603286 w 791379"/>
                  <a:gd name="connsiteY9" fmla="*/ 255355 h 621933"/>
                  <a:gd name="connsiteX10" fmla="*/ 693389 w 791379"/>
                  <a:gd name="connsiteY10" fmla="*/ 370984 h 621933"/>
                  <a:gd name="connsiteX11" fmla="*/ 791379 w 791379"/>
                  <a:gd name="connsiteY11" fmla="*/ 416656 h 621933"/>
                  <a:gd name="connsiteX0" fmla="*/ 0 w 791379"/>
                  <a:gd name="connsiteY0" fmla="*/ 488002 h 620263"/>
                  <a:gd name="connsiteX1" fmla="*/ 62563 w 791379"/>
                  <a:gd name="connsiteY1" fmla="*/ 448476 h 620263"/>
                  <a:gd name="connsiteX2" fmla="*/ 91915 w 791379"/>
                  <a:gd name="connsiteY2" fmla="*/ 407843 h 620263"/>
                  <a:gd name="connsiteX3" fmla="*/ 195987 w 791379"/>
                  <a:gd name="connsiteY3" fmla="*/ 485745 h 620263"/>
                  <a:gd name="connsiteX4" fmla="*/ 212812 w 791379"/>
                  <a:gd name="connsiteY4" fmla="*/ 36635 h 620263"/>
                  <a:gd name="connsiteX5" fmla="*/ 229123 w 791379"/>
                  <a:gd name="connsiteY5" fmla="*/ 37271 h 620263"/>
                  <a:gd name="connsiteX6" fmla="*/ 275484 w 791379"/>
                  <a:gd name="connsiteY6" fmla="*/ 575758 h 620263"/>
                  <a:gd name="connsiteX7" fmla="*/ 308343 w 791379"/>
                  <a:gd name="connsiteY7" fmla="*/ 584247 h 620263"/>
                  <a:gd name="connsiteX8" fmla="*/ 480211 w 791379"/>
                  <a:gd name="connsiteY8" fmla="*/ 418548 h 620263"/>
                  <a:gd name="connsiteX9" fmla="*/ 603286 w 791379"/>
                  <a:gd name="connsiteY9" fmla="*/ 253685 h 620263"/>
                  <a:gd name="connsiteX10" fmla="*/ 693389 w 791379"/>
                  <a:gd name="connsiteY10" fmla="*/ 369314 h 620263"/>
                  <a:gd name="connsiteX11" fmla="*/ 791379 w 791379"/>
                  <a:gd name="connsiteY11" fmla="*/ 414986 h 620263"/>
                  <a:gd name="connsiteX0" fmla="*/ 0 w 791379"/>
                  <a:gd name="connsiteY0" fmla="*/ 488002 h 620263"/>
                  <a:gd name="connsiteX1" fmla="*/ 62563 w 791379"/>
                  <a:gd name="connsiteY1" fmla="*/ 448476 h 620263"/>
                  <a:gd name="connsiteX2" fmla="*/ 91915 w 791379"/>
                  <a:gd name="connsiteY2" fmla="*/ 407843 h 620263"/>
                  <a:gd name="connsiteX3" fmla="*/ 195987 w 791379"/>
                  <a:gd name="connsiteY3" fmla="*/ 485745 h 620263"/>
                  <a:gd name="connsiteX4" fmla="*/ 212812 w 791379"/>
                  <a:gd name="connsiteY4" fmla="*/ 36635 h 620263"/>
                  <a:gd name="connsiteX5" fmla="*/ 231798 w 791379"/>
                  <a:gd name="connsiteY5" fmla="*/ 37271 h 620263"/>
                  <a:gd name="connsiteX6" fmla="*/ 275484 w 791379"/>
                  <a:gd name="connsiteY6" fmla="*/ 575758 h 620263"/>
                  <a:gd name="connsiteX7" fmla="*/ 308343 w 791379"/>
                  <a:gd name="connsiteY7" fmla="*/ 584247 h 620263"/>
                  <a:gd name="connsiteX8" fmla="*/ 480211 w 791379"/>
                  <a:gd name="connsiteY8" fmla="*/ 418548 h 620263"/>
                  <a:gd name="connsiteX9" fmla="*/ 603286 w 791379"/>
                  <a:gd name="connsiteY9" fmla="*/ 253685 h 620263"/>
                  <a:gd name="connsiteX10" fmla="*/ 693389 w 791379"/>
                  <a:gd name="connsiteY10" fmla="*/ 369314 h 620263"/>
                  <a:gd name="connsiteX11" fmla="*/ 791379 w 791379"/>
                  <a:gd name="connsiteY11" fmla="*/ 414986 h 620263"/>
                  <a:gd name="connsiteX0" fmla="*/ 0 w 791379"/>
                  <a:gd name="connsiteY0" fmla="*/ 484082 h 616343"/>
                  <a:gd name="connsiteX1" fmla="*/ 62563 w 791379"/>
                  <a:gd name="connsiteY1" fmla="*/ 444556 h 616343"/>
                  <a:gd name="connsiteX2" fmla="*/ 91915 w 791379"/>
                  <a:gd name="connsiteY2" fmla="*/ 403923 h 616343"/>
                  <a:gd name="connsiteX3" fmla="*/ 195987 w 791379"/>
                  <a:gd name="connsiteY3" fmla="*/ 481825 h 616343"/>
                  <a:gd name="connsiteX4" fmla="*/ 212812 w 791379"/>
                  <a:gd name="connsiteY4" fmla="*/ 32715 h 616343"/>
                  <a:gd name="connsiteX5" fmla="*/ 231798 w 791379"/>
                  <a:gd name="connsiteY5" fmla="*/ 33351 h 616343"/>
                  <a:gd name="connsiteX6" fmla="*/ 275484 w 791379"/>
                  <a:gd name="connsiteY6" fmla="*/ 571838 h 616343"/>
                  <a:gd name="connsiteX7" fmla="*/ 308343 w 791379"/>
                  <a:gd name="connsiteY7" fmla="*/ 580327 h 616343"/>
                  <a:gd name="connsiteX8" fmla="*/ 480211 w 791379"/>
                  <a:gd name="connsiteY8" fmla="*/ 414628 h 616343"/>
                  <a:gd name="connsiteX9" fmla="*/ 603286 w 791379"/>
                  <a:gd name="connsiteY9" fmla="*/ 249765 h 616343"/>
                  <a:gd name="connsiteX10" fmla="*/ 693389 w 791379"/>
                  <a:gd name="connsiteY10" fmla="*/ 365394 h 616343"/>
                  <a:gd name="connsiteX11" fmla="*/ 791379 w 791379"/>
                  <a:gd name="connsiteY11" fmla="*/ 411066 h 616343"/>
                  <a:gd name="connsiteX0" fmla="*/ 0 w 791379"/>
                  <a:gd name="connsiteY0" fmla="*/ 486297 h 618558"/>
                  <a:gd name="connsiteX1" fmla="*/ 62563 w 791379"/>
                  <a:gd name="connsiteY1" fmla="*/ 446771 h 618558"/>
                  <a:gd name="connsiteX2" fmla="*/ 91915 w 791379"/>
                  <a:gd name="connsiteY2" fmla="*/ 406138 h 618558"/>
                  <a:gd name="connsiteX3" fmla="*/ 195987 w 791379"/>
                  <a:gd name="connsiteY3" fmla="*/ 484040 h 618558"/>
                  <a:gd name="connsiteX4" fmla="*/ 212812 w 791379"/>
                  <a:gd name="connsiteY4" fmla="*/ 34930 h 618558"/>
                  <a:gd name="connsiteX5" fmla="*/ 231798 w 791379"/>
                  <a:gd name="connsiteY5" fmla="*/ 35566 h 618558"/>
                  <a:gd name="connsiteX6" fmla="*/ 275484 w 791379"/>
                  <a:gd name="connsiteY6" fmla="*/ 574053 h 618558"/>
                  <a:gd name="connsiteX7" fmla="*/ 308343 w 791379"/>
                  <a:gd name="connsiteY7" fmla="*/ 582542 h 618558"/>
                  <a:gd name="connsiteX8" fmla="*/ 480211 w 791379"/>
                  <a:gd name="connsiteY8" fmla="*/ 416843 h 618558"/>
                  <a:gd name="connsiteX9" fmla="*/ 603286 w 791379"/>
                  <a:gd name="connsiteY9" fmla="*/ 251980 h 618558"/>
                  <a:gd name="connsiteX10" fmla="*/ 693389 w 791379"/>
                  <a:gd name="connsiteY10" fmla="*/ 367609 h 618558"/>
                  <a:gd name="connsiteX11" fmla="*/ 791379 w 791379"/>
                  <a:gd name="connsiteY11" fmla="*/ 413281 h 618558"/>
                  <a:gd name="connsiteX0" fmla="*/ 0 w 791379"/>
                  <a:gd name="connsiteY0" fmla="*/ 486297 h 617583"/>
                  <a:gd name="connsiteX1" fmla="*/ 62563 w 791379"/>
                  <a:gd name="connsiteY1" fmla="*/ 446771 h 617583"/>
                  <a:gd name="connsiteX2" fmla="*/ 91915 w 791379"/>
                  <a:gd name="connsiteY2" fmla="*/ 406138 h 617583"/>
                  <a:gd name="connsiteX3" fmla="*/ 195987 w 791379"/>
                  <a:gd name="connsiteY3" fmla="*/ 484040 h 617583"/>
                  <a:gd name="connsiteX4" fmla="*/ 212812 w 791379"/>
                  <a:gd name="connsiteY4" fmla="*/ 34930 h 617583"/>
                  <a:gd name="connsiteX5" fmla="*/ 231798 w 791379"/>
                  <a:gd name="connsiteY5" fmla="*/ 35566 h 617583"/>
                  <a:gd name="connsiteX6" fmla="*/ 279942 w 791379"/>
                  <a:gd name="connsiteY6" fmla="*/ 572270 h 617583"/>
                  <a:gd name="connsiteX7" fmla="*/ 308343 w 791379"/>
                  <a:gd name="connsiteY7" fmla="*/ 582542 h 617583"/>
                  <a:gd name="connsiteX8" fmla="*/ 480211 w 791379"/>
                  <a:gd name="connsiteY8" fmla="*/ 416843 h 617583"/>
                  <a:gd name="connsiteX9" fmla="*/ 603286 w 791379"/>
                  <a:gd name="connsiteY9" fmla="*/ 251980 h 617583"/>
                  <a:gd name="connsiteX10" fmla="*/ 693389 w 791379"/>
                  <a:gd name="connsiteY10" fmla="*/ 367609 h 617583"/>
                  <a:gd name="connsiteX11" fmla="*/ 791379 w 791379"/>
                  <a:gd name="connsiteY11" fmla="*/ 413281 h 617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91379" h="617583">
                    <a:moveTo>
                      <a:pt x="0" y="486297"/>
                    </a:moveTo>
                    <a:cubicBezTo>
                      <a:pt x="25399" y="486200"/>
                      <a:pt x="40751" y="485019"/>
                      <a:pt x="62563" y="446771"/>
                    </a:cubicBezTo>
                    <a:cubicBezTo>
                      <a:pt x="73244" y="426146"/>
                      <a:pt x="71587" y="408120"/>
                      <a:pt x="91915" y="406138"/>
                    </a:cubicBezTo>
                    <a:cubicBezTo>
                      <a:pt x="118735" y="403228"/>
                      <a:pt x="142855" y="528863"/>
                      <a:pt x="195987" y="484040"/>
                    </a:cubicBezTo>
                    <a:cubicBezTo>
                      <a:pt x="225606" y="441712"/>
                      <a:pt x="205815" y="120194"/>
                      <a:pt x="212812" y="34930"/>
                    </a:cubicBezTo>
                    <a:cubicBezTo>
                      <a:pt x="211352" y="11447"/>
                      <a:pt x="226425" y="-30591"/>
                      <a:pt x="231798" y="35566"/>
                    </a:cubicBezTo>
                    <a:cubicBezTo>
                      <a:pt x="241797" y="125865"/>
                      <a:pt x="267927" y="470558"/>
                      <a:pt x="279942" y="572270"/>
                    </a:cubicBezTo>
                    <a:cubicBezTo>
                      <a:pt x="285717" y="641887"/>
                      <a:pt x="304682" y="619739"/>
                      <a:pt x="308343" y="582542"/>
                    </a:cubicBezTo>
                    <a:cubicBezTo>
                      <a:pt x="326320" y="385074"/>
                      <a:pt x="431054" y="471937"/>
                      <a:pt x="480211" y="416843"/>
                    </a:cubicBezTo>
                    <a:cubicBezTo>
                      <a:pt x="529368" y="361749"/>
                      <a:pt x="567756" y="260186"/>
                      <a:pt x="603286" y="251980"/>
                    </a:cubicBezTo>
                    <a:cubicBezTo>
                      <a:pt x="638816" y="243774"/>
                      <a:pt x="659258" y="344590"/>
                      <a:pt x="693389" y="367609"/>
                    </a:cubicBezTo>
                    <a:cubicBezTo>
                      <a:pt x="726593" y="396193"/>
                      <a:pt x="757594" y="408910"/>
                      <a:pt x="791379" y="413281"/>
                    </a:cubicBezTo>
                  </a:path>
                </a:pathLst>
              </a:custGeom>
              <a:noFill/>
              <a:ln w="15875">
                <a:gradFill>
                  <a:gsLst>
                    <a:gs pos="23000">
                      <a:schemeClr val="accent3"/>
                    </a:gs>
                    <a:gs pos="0">
                      <a:schemeClr val="bg1">
                        <a:alpha val="0"/>
                      </a:schemeClr>
                    </a:gs>
                    <a:gs pos="100000">
                      <a:schemeClr val="accent3"/>
                    </a:gs>
                  </a:gsLst>
                  <a:lin ang="60000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Oval 35">
                <a:extLst>
                  <a:ext uri="{FF2B5EF4-FFF2-40B4-BE49-F238E27FC236}">
                    <a16:creationId xmlns:a16="http://schemas.microsoft.com/office/drawing/2014/main" id="{5EC8AAE8-6ADD-4057-BF4C-CF14198E5BFE}"/>
                  </a:ext>
                </a:extLst>
              </p:cNvPr>
              <p:cNvSpPr/>
              <p:nvPr/>
            </p:nvSpPr>
            <p:spPr>
              <a:xfrm>
                <a:off x="11505753" y="4304075"/>
                <a:ext cx="180803" cy="180803"/>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Cross 36">
                <a:extLst>
                  <a:ext uri="{FF2B5EF4-FFF2-40B4-BE49-F238E27FC236}">
                    <a16:creationId xmlns:a16="http://schemas.microsoft.com/office/drawing/2014/main" id="{FF4B4872-E9E1-413E-A422-73074CA0B2FB}"/>
                  </a:ext>
                </a:extLst>
              </p:cNvPr>
              <p:cNvSpPr/>
              <p:nvPr/>
            </p:nvSpPr>
            <p:spPr>
              <a:xfrm>
                <a:off x="11535888" y="4334209"/>
                <a:ext cx="120536" cy="120536"/>
              </a:xfrm>
              <a:prstGeom prst="plus">
                <a:avLst>
                  <a:gd name="adj" fmla="val 36320"/>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AD1EEC79-1FAB-49A6-96F8-717493AD41F9}"/>
                  </a:ext>
                </a:extLst>
              </p:cNvPr>
              <p:cNvSpPr/>
              <p:nvPr/>
            </p:nvSpPr>
            <p:spPr>
              <a:xfrm>
                <a:off x="11745842" y="4314812"/>
                <a:ext cx="439354" cy="5521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7">
                <a:extLst>
                  <a:ext uri="{FF2B5EF4-FFF2-40B4-BE49-F238E27FC236}">
                    <a16:creationId xmlns:a16="http://schemas.microsoft.com/office/drawing/2014/main" id="{759AAEE6-C66E-4B51-97AA-DA1C488BB058}"/>
                  </a:ext>
                </a:extLst>
              </p:cNvPr>
              <p:cNvSpPr/>
              <p:nvPr/>
            </p:nvSpPr>
            <p:spPr>
              <a:xfrm>
                <a:off x="12244484" y="4314810"/>
                <a:ext cx="239624" cy="5521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2FB4DD35-261F-4E7E-9F22-64E4210B5EC8}"/>
                  </a:ext>
                </a:extLst>
              </p:cNvPr>
              <p:cNvSpPr/>
              <p:nvPr/>
            </p:nvSpPr>
            <p:spPr>
              <a:xfrm>
                <a:off x="11745842" y="4399539"/>
                <a:ext cx="239624" cy="5521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BCE9A754-9988-463E-9CD3-0AB194B7E906}"/>
                  </a:ext>
                </a:extLst>
              </p:cNvPr>
              <p:cNvSpPr/>
              <p:nvPr/>
            </p:nvSpPr>
            <p:spPr>
              <a:xfrm>
                <a:off x="12030922" y="4398532"/>
                <a:ext cx="239624" cy="5521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9" name="Freeform: Shape 128">
                <a:extLst>
                  <a:ext uri="{FF2B5EF4-FFF2-40B4-BE49-F238E27FC236}">
                    <a16:creationId xmlns:a16="http://schemas.microsoft.com/office/drawing/2014/main" id="{35A27D59-4B1B-4AAB-96C6-972F36235152}"/>
                  </a:ext>
                </a:extLst>
              </p:cNvPr>
              <p:cNvSpPr/>
              <p:nvPr/>
            </p:nvSpPr>
            <p:spPr>
              <a:xfrm>
                <a:off x="11772627" y="4331149"/>
                <a:ext cx="686368" cy="105236"/>
              </a:xfrm>
              <a:custGeom>
                <a:avLst/>
                <a:gdLst>
                  <a:gd name="connsiteX0" fmla="*/ 153859 w 686368"/>
                  <a:gd name="connsiteY0" fmla="*/ 84729 h 105236"/>
                  <a:gd name="connsiteX1" fmla="*/ 183481 w 686368"/>
                  <a:gd name="connsiteY1" fmla="*/ 84729 h 105236"/>
                  <a:gd name="connsiteX2" fmla="*/ 187726 w 686368"/>
                  <a:gd name="connsiteY2" fmla="*/ 88974 h 105236"/>
                  <a:gd name="connsiteX3" fmla="*/ 187726 w 686368"/>
                  <a:gd name="connsiteY3" fmla="*/ 100991 h 105236"/>
                  <a:gd name="connsiteX4" fmla="*/ 183481 w 686368"/>
                  <a:gd name="connsiteY4" fmla="*/ 105236 h 105236"/>
                  <a:gd name="connsiteX5" fmla="*/ 153859 w 686368"/>
                  <a:gd name="connsiteY5" fmla="*/ 105236 h 105236"/>
                  <a:gd name="connsiteX6" fmla="*/ 149614 w 686368"/>
                  <a:gd name="connsiteY6" fmla="*/ 100991 h 105236"/>
                  <a:gd name="connsiteX7" fmla="*/ 149614 w 686368"/>
                  <a:gd name="connsiteY7" fmla="*/ 88974 h 105236"/>
                  <a:gd name="connsiteX8" fmla="*/ 153859 w 686368"/>
                  <a:gd name="connsiteY8" fmla="*/ 84729 h 105236"/>
                  <a:gd name="connsiteX9" fmla="*/ 4245 w 686368"/>
                  <a:gd name="connsiteY9" fmla="*/ 84729 h 105236"/>
                  <a:gd name="connsiteX10" fmla="*/ 114508 w 686368"/>
                  <a:gd name="connsiteY10" fmla="*/ 84729 h 105236"/>
                  <a:gd name="connsiteX11" fmla="*/ 118753 w 686368"/>
                  <a:gd name="connsiteY11" fmla="*/ 88974 h 105236"/>
                  <a:gd name="connsiteX12" fmla="*/ 118753 w 686368"/>
                  <a:gd name="connsiteY12" fmla="*/ 100991 h 105236"/>
                  <a:gd name="connsiteX13" fmla="*/ 114508 w 686368"/>
                  <a:gd name="connsiteY13" fmla="*/ 105236 h 105236"/>
                  <a:gd name="connsiteX14" fmla="*/ 4245 w 686368"/>
                  <a:gd name="connsiteY14" fmla="*/ 105236 h 105236"/>
                  <a:gd name="connsiteX15" fmla="*/ 0 w 686368"/>
                  <a:gd name="connsiteY15" fmla="*/ 100991 h 105236"/>
                  <a:gd name="connsiteX16" fmla="*/ 0 w 686368"/>
                  <a:gd name="connsiteY16" fmla="*/ 88974 h 105236"/>
                  <a:gd name="connsiteX17" fmla="*/ 4245 w 686368"/>
                  <a:gd name="connsiteY17" fmla="*/ 84729 h 105236"/>
                  <a:gd name="connsiteX18" fmla="*/ 438939 w 686368"/>
                  <a:gd name="connsiteY18" fmla="*/ 83722 h 105236"/>
                  <a:gd name="connsiteX19" fmla="*/ 468561 w 686368"/>
                  <a:gd name="connsiteY19" fmla="*/ 83722 h 105236"/>
                  <a:gd name="connsiteX20" fmla="*/ 472806 w 686368"/>
                  <a:gd name="connsiteY20" fmla="*/ 87967 h 105236"/>
                  <a:gd name="connsiteX21" fmla="*/ 472806 w 686368"/>
                  <a:gd name="connsiteY21" fmla="*/ 99984 h 105236"/>
                  <a:gd name="connsiteX22" fmla="*/ 468561 w 686368"/>
                  <a:gd name="connsiteY22" fmla="*/ 104229 h 105236"/>
                  <a:gd name="connsiteX23" fmla="*/ 438939 w 686368"/>
                  <a:gd name="connsiteY23" fmla="*/ 104229 h 105236"/>
                  <a:gd name="connsiteX24" fmla="*/ 434694 w 686368"/>
                  <a:gd name="connsiteY24" fmla="*/ 99984 h 105236"/>
                  <a:gd name="connsiteX25" fmla="*/ 434694 w 686368"/>
                  <a:gd name="connsiteY25" fmla="*/ 87967 h 105236"/>
                  <a:gd name="connsiteX26" fmla="*/ 438939 w 686368"/>
                  <a:gd name="connsiteY26" fmla="*/ 83722 h 105236"/>
                  <a:gd name="connsiteX27" fmla="*/ 289325 w 686368"/>
                  <a:gd name="connsiteY27" fmla="*/ 83722 h 105236"/>
                  <a:gd name="connsiteX28" fmla="*/ 399588 w 686368"/>
                  <a:gd name="connsiteY28" fmla="*/ 83722 h 105236"/>
                  <a:gd name="connsiteX29" fmla="*/ 403833 w 686368"/>
                  <a:gd name="connsiteY29" fmla="*/ 87967 h 105236"/>
                  <a:gd name="connsiteX30" fmla="*/ 403833 w 686368"/>
                  <a:gd name="connsiteY30" fmla="*/ 99984 h 105236"/>
                  <a:gd name="connsiteX31" fmla="*/ 399588 w 686368"/>
                  <a:gd name="connsiteY31" fmla="*/ 104229 h 105236"/>
                  <a:gd name="connsiteX32" fmla="*/ 289325 w 686368"/>
                  <a:gd name="connsiteY32" fmla="*/ 104229 h 105236"/>
                  <a:gd name="connsiteX33" fmla="*/ 285080 w 686368"/>
                  <a:gd name="connsiteY33" fmla="*/ 99984 h 105236"/>
                  <a:gd name="connsiteX34" fmla="*/ 285080 w 686368"/>
                  <a:gd name="connsiteY34" fmla="*/ 87967 h 105236"/>
                  <a:gd name="connsiteX35" fmla="*/ 289325 w 686368"/>
                  <a:gd name="connsiteY35" fmla="*/ 83722 h 105236"/>
                  <a:gd name="connsiteX36" fmla="*/ 353589 w 686368"/>
                  <a:gd name="connsiteY36" fmla="*/ 2 h 105236"/>
                  <a:gd name="connsiteX37" fmla="*/ 383211 w 686368"/>
                  <a:gd name="connsiteY37" fmla="*/ 2 h 105236"/>
                  <a:gd name="connsiteX38" fmla="*/ 387456 w 686368"/>
                  <a:gd name="connsiteY38" fmla="*/ 4247 h 105236"/>
                  <a:gd name="connsiteX39" fmla="*/ 387456 w 686368"/>
                  <a:gd name="connsiteY39" fmla="*/ 16264 h 105236"/>
                  <a:gd name="connsiteX40" fmla="*/ 383211 w 686368"/>
                  <a:gd name="connsiteY40" fmla="*/ 20509 h 105236"/>
                  <a:gd name="connsiteX41" fmla="*/ 353589 w 686368"/>
                  <a:gd name="connsiteY41" fmla="*/ 20509 h 105236"/>
                  <a:gd name="connsiteX42" fmla="*/ 349344 w 686368"/>
                  <a:gd name="connsiteY42" fmla="*/ 16264 h 105236"/>
                  <a:gd name="connsiteX43" fmla="*/ 349344 w 686368"/>
                  <a:gd name="connsiteY43" fmla="*/ 4247 h 105236"/>
                  <a:gd name="connsiteX44" fmla="*/ 353589 w 686368"/>
                  <a:gd name="connsiteY44" fmla="*/ 2 h 105236"/>
                  <a:gd name="connsiteX45" fmla="*/ 8320 w 686368"/>
                  <a:gd name="connsiteY45" fmla="*/ 2 h 105236"/>
                  <a:gd name="connsiteX46" fmla="*/ 314237 w 686368"/>
                  <a:gd name="connsiteY46" fmla="*/ 2 h 105236"/>
                  <a:gd name="connsiteX47" fmla="*/ 318482 w 686368"/>
                  <a:gd name="connsiteY47" fmla="*/ 4247 h 105236"/>
                  <a:gd name="connsiteX48" fmla="*/ 318482 w 686368"/>
                  <a:gd name="connsiteY48" fmla="*/ 16264 h 105236"/>
                  <a:gd name="connsiteX49" fmla="*/ 314237 w 686368"/>
                  <a:gd name="connsiteY49" fmla="*/ 20509 h 105236"/>
                  <a:gd name="connsiteX50" fmla="*/ 8320 w 686368"/>
                  <a:gd name="connsiteY50" fmla="*/ 20509 h 105236"/>
                  <a:gd name="connsiteX51" fmla="*/ 4075 w 686368"/>
                  <a:gd name="connsiteY51" fmla="*/ 16264 h 105236"/>
                  <a:gd name="connsiteX52" fmla="*/ 4075 w 686368"/>
                  <a:gd name="connsiteY52" fmla="*/ 4247 h 105236"/>
                  <a:gd name="connsiteX53" fmla="*/ 8320 w 686368"/>
                  <a:gd name="connsiteY53" fmla="*/ 2 h 105236"/>
                  <a:gd name="connsiteX54" fmla="*/ 652501 w 686368"/>
                  <a:gd name="connsiteY54" fmla="*/ 0 h 105236"/>
                  <a:gd name="connsiteX55" fmla="*/ 682123 w 686368"/>
                  <a:gd name="connsiteY55" fmla="*/ 0 h 105236"/>
                  <a:gd name="connsiteX56" fmla="*/ 686368 w 686368"/>
                  <a:gd name="connsiteY56" fmla="*/ 4245 h 105236"/>
                  <a:gd name="connsiteX57" fmla="*/ 686368 w 686368"/>
                  <a:gd name="connsiteY57" fmla="*/ 16262 h 105236"/>
                  <a:gd name="connsiteX58" fmla="*/ 682123 w 686368"/>
                  <a:gd name="connsiteY58" fmla="*/ 20507 h 105236"/>
                  <a:gd name="connsiteX59" fmla="*/ 652501 w 686368"/>
                  <a:gd name="connsiteY59" fmla="*/ 20507 h 105236"/>
                  <a:gd name="connsiteX60" fmla="*/ 648256 w 686368"/>
                  <a:gd name="connsiteY60" fmla="*/ 16262 h 105236"/>
                  <a:gd name="connsiteX61" fmla="*/ 648256 w 686368"/>
                  <a:gd name="connsiteY61" fmla="*/ 4245 h 105236"/>
                  <a:gd name="connsiteX62" fmla="*/ 652501 w 686368"/>
                  <a:gd name="connsiteY62" fmla="*/ 0 h 105236"/>
                  <a:gd name="connsiteX63" fmla="*/ 502887 w 686368"/>
                  <a:gd name="connsiteY63" fmla="*/ 0 h 105236"/>
                  <a:gd name="connsiteX64" fmla="*/ 613150 w 686368"/>
                  <a:gd name="connsiteY64" fmla="*/ 0 h 105236"/>
                  <a:gd name="connsiteX65" fmla="*/ 617395 w 686368"/>
                  <a:gd name="connsiteY65" fmla="*/ 4245 h 105236"/>
                  <a:gd name="connsiteX66" fmla="*/ 617395 w 686368"/>
                  <a:gd name="connsiteY66" fmla="*/ 16262 h 105236"/>
                  <a:gd name="connsiteX67" fmla="*/ 613150 w 686368"/>
                  <a:gd name="connsiteY67" fmla="*/ 20507 h 105236"/>
                  <a:gd name="connsiteX68" fmla="*/ 502887 w 686368"/>
                  <a:gd name="connsiteY68" fmla="*/ 20507 h 105236"/>
                  <a:gd name="connsiteX69" fmla="*/ 498642 w 686368"/>
                  <a:gd name="connsiteY69" fmla="*/ 16262 h 105236"/>
                  <a:gd name="connsiteX70" fmla="*/ 498642 w 686368"/>
                  <a:gd name="connsiteY70" fmla="*/ 4245 h 105236"/>
                  <a:gd name="connsiteX71" fmla="*/ 502887 w 686368"/>
                  <a:gd name="connsiteY71" fmla="*/ 0 h 105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Lst>
                <a:rect l="l" t="t" r="r" b="b"/>
                <a:pathLst>
                  <a:path w="686368" h="105236">
                    <a:moveTo>
                      <a:pt x="153859" y="84729"/>
                    </a:moveTo>
                    <a:lnTo>
                      <a:pt x="183481" y="84729"/>
                    </a:lnTo>
                    <a:cubicBezTo>
                      <a:pt x="185825" y="84729"/>
                      <a:pt x="187726" y="86630"/>
                      <a:pt x="187726" y="88974"/>
                    </a:cubicBezTo>
                    <a:lnTo>
                      <a:pt x="187726" y="100991"/>
                    </a:lnTo>
                    <a:cubicBezTo>
                      <a:pt x="187726" y="103335"/>
                      <a:pt x="185825" y="105236"/>
                      <a:pt x="183481" y="105236"/>
                    </a:cubicBezTo>
                    <a:lnTo>
                      <a:pt x="153859" y="105236"/>
                    </a:lnTo>
                    <a:cubicBezTo>
                      <a:pt x="151515" y="105236"/>
                      <a:pt x="149614" y="103335"/>
                      <a:pt x="149614" y="100991"/>
                    </a:cubicBezTo>
                    <a:lnTo>
                      <a:pt x="149614" y="88974"/>
                    </a:lnTo>
                    <a:cubicBezTo>
                      <a:pt x="149614" y="86630"/>
                      <a:pt x="151515" y="84729"/>
                      <a:pt x="153859" y="84729"/>
                    </a:cubicBezTo>
                    <a:close/>
                    <a:moveTo>
                      <a:pt x="4245" y="84729"/>
                    </a:moveTo>
                    <a:lnTo>
                      <a:pt x="114508" y="84729"/>
                    </a:lnTo>
                    <a:cubicBezTo>
                      <a:pt x="116852" y="84729"/>
                      <a:pt x="118753" y="86630"/>
                      <a:pt x="118753" y="88974"/>
                    </a:cubicBezTo>
                    <a:lnTo>
                      <a:pt x="118753" y="100991"/>
                    </a:lnTo>
                    <a:cubicBezTo>
                      <a:pt x="118753" y="103335"/>
                      <a:pt x="116852" y="105236"/>
                      <a:pt x="114508" y="105236"/>
                    </a:cubicBezTo>
                    <a:lnTo>
                      <a:pt x="4245" y="105236"/>
                    </a:lnTo>
                    <a:cubicBezTo>
                      <a:pt x="1901" y="105236"/>
                      <a:pt x="0" y="103335"/>
                      <a:pt x="0" y="100991"/>
                    </a:cubicBezTo>
                    <a:lnTo>
                      <a:pt x="0" y="88974"/>
                    </a:lnTo>
                    <a:cubicBezTo>
                      <a:pt x="0" y="86630"/>
                      <a:pt x="1901" y="84729"/>
                      <a:pt x="4245" y="84729"/>
                    </a:cubicBezTo>
                    <a:close/>
                    <a:moveTo>
                      <a:pt x="438939" y="83722"/>
                    </a:moveTo>
                    <a:lnTo>
                      <a:pt x="468561" y="83722"/>
                    </a:lnTo>
                    <a:cubicBezTo>
                      <a:pt x="470905" y="83722"/>
                      <a:pt x="472806" y="85623"/>
                      <a:pt x="472806" y="87967"/>
                    </a:cubicBezTo>
                    <a:lnTo>
                      <a:pt x="472806" y="99984"/>
                    </a:lnTo>
                    <a:cubicBezTo>
                      <a:pt x="472806" y="102328"/>
                      <a:pt x="470905" y="104229"/>
                      <a:pt x="468561" y="104229"/>
                    </a:cubicBezTo>
                    <a:lnTo>
                      <a:pt x="438939" y="104229"/>
                    </a:lnTo>
                    <a:cubicBezTo>
                      <a:pt x="436595" y="104229"/>
                      <a:pt x="434694" y="102328"/>
                      <a:pt x="434694" y="99984"/>
                    </a:cubicBezTo>
                    <a:lnTo>
                      <a:pt x="434694" y="87967"/>
                    </a:lnTo>
                    <a:cubicBezTo>
                      <a:pt x="434694" y="85623"/>
                      <a:pt x="436595" y="83722"/>
                      <a:pt x="438939" y="83722"/>
                    </a:cubicBezTo>
                    <a:close/>
                    <a:moveTo>
                      <a:pt x="289325" y="83722"/>
                    </a:moveTo>
                    <a:lnTo>
                      <a:pt x="399588" y="83722"/>
                    </a:lnTo>
                    <a:cubicBezTo>
                      <a:pt x="401932" y="83722"/>
                      <a:pt x="403833" y="85623"/>
                      <a:pt x="403833" y="87967"/>
                    </a:cubicBezTo>
                    <a:lnTo>
                      <a:pt x="403833" y="99984"/>
                    </a:lnTo>
                    <a:cubicBezTo>
                      <a:pt x="403833" y="102328"/>
                      <a:pt x="401932" y="104229"/>
                      <a:pt x="399588" y="104229"/>
                    </a:cubicBezTo>
                    <a:lnTo>
                      <a:pt x="289325" y="104229"/>
                    </a:lnTo>
                    <a:cubicBezTo>
                      <a:pt x="286981" y="104229"/>
                      <a:pt x="285080" y="102328"/>
                      <a:pt x="285080" y="99984"/>
                    </a:cubicBezTo>
                    <a:lnTo>
                      <a:pt x="285080" y="87967"/>
                    </a:lnTo>
                    <a:cubicBezTo>
                      <a:pt x="285080" y="85623"/>
                      <a:pt x="286981" y="83722"/>
                      <a:pt x="289325" y="83722"/>
                    </a:cubicBezTo>
                    <a:close/>
                    <a:moveTo>
                      <a:pt x="353589" y="2"/>
                    </a:moveTo>
                    <a:lnTo>
                      <a:pt x="383211" y="2"/>
                    </a:lnTo>
                    <a:cubicBezTo>
                      <a:pt x="385555" y="2"/>
                      <a:pt x="387456" y="1903"/>
                      <a:pt x="387456" y="4247"/>
                    </a:cubicBezTo>
                    <a:lnTo>
                      <a:pt x="387456" y="16264"/>
                    </a:lnTo>
                    <a:cubicBezTo>
                      <a:pt x="387456" y="18608"/>
                      <a:pt x="385555" y="20509"/>
                      <a:pt x="383211" y="20509"/>
                    </a:cubicBezTo>
                    <a:lnTo>
                      <a:pt x="353589" y="20509"/>
                    </a:lnTo>
                    <a:cubicBezTo>
                      <a:pt x="351245" y="20509"/>
                      <a:pt x="349344" y="18608"/>
                      <a:pt x="349344" y="16264"/>
                    </a:cubicBezTo>
                    <a:lnTo>
                      <a:pt x="349344" y="4247"/>
                    </a:lnTo>
                    <a:cubicBezTo>
                      <a:pt x="349344" y="1903"/>
                      <a:pt x="351245" y="2"/>
                      <a:pt x="353589" y="2"/>
                    </a:cubicBezTo>
                    <a:close/>
                    <a:moveTo>
                      <a:pt x="8320" y="2"/>
                    </a:moveTo>
                    <a:lnTo>
                      <a:pt x="314237" y="2"/>
                    </a:lnTo>
                    <a:cubicBezTo>
                      <a:pt x="316581" y="2"/>
                      <a:pt x="318482" y="1903"/>
                      <a:pt x="318482" y="4247"/>
                    </a:cubicBezTo>
                    <a:lnTo>
                      <a:pt x="318482" y="16264"/>
                    </a:lnTo>
                    <a:cubicBezTo>
                      <a:pt x="318482" y="18608"/>
                      <a:pt x="316581" y="20509"/>
                      <a:pt x="314237" y="20509"/>
                    </a:cubicBezTo>
                    <a:lnTo>
                      <a:pt x="8320" y="20509"/>
                    </a:lnTo>
                    <a:cubicBezTo>
                      <a:pt x="5976" y="20509"/>
                      <a:pt x="4075" y="18608"/>
                      <a:pt x="4075" y="16264"/>
                    </a:cubicBezTo>
                    <a:lnTo>
                      <a:pt x="4075" y="4247"/>
                    </a:lnTo>
                    <a:cubicBezTo>
                      <a:pt x="4075" y="1903"/>
                      <a:pt x="5976" y="2"/>
                      <a:pt x="8320" y="2"/>
                    </a:cubicBezTo>
                    <a:close/>
                    <a:moveTo>
                      <a:pt x="652501" y="0"/>
                    </a:moveTo>
                    <a:lnTo>
                      <a:pt x="682123" y="0"/>
                    </a:lnTo>
                    <a:cubicBezTo>
                      <a:pt x="684467" y="0"/>
                      <a:pt x="686368" y="1901"/>
                      <a:pt x="686368" y="4245"/>
                    </a:cubicBezTo>
                    <a:lnTo>
                      <a:pt x="686368" y="16262"/>
                    </a:lnTo>
                    <a:cubicBezTo>
                      <a:pt x="686368" y="18606"/>
                      <a:pt x="684467" y="20507"/>
                      <a:pt x="682123" y="20507"/>
                    </a:cubicBezTo>
                    <a:lnTo>
                      <a:pt x="652501" y="20507"/>
                    </a:lnTo>
                    <a:cubicBezTo>
                      <a:pt x="650157" y="20507"/>
                      <a:pt x="648256" y="18606"/>
                      <a:pt x="648256" y="16262"/>
                    </a:cubicBezTo>
                    <a:lnTo>
                      <a:pt x="648256" y="4245"/>
                    </a:lnTo>
                    <a:cubicBezTo>
                      <a:pt x="648256" y="1901"/>
                      <a:pt x="650157" y="0"/>
                      <a:pt x="652501" y="0"/>
                    </a:cubicBezTo>
                    <a:close/>
                    <a:moveTo>
                      <a:pt x="502887" y="0"/>
                    </a:moveTo>
                    <a:lnTo>
                      <a:pt x="613150" y="0"/>
                    </a:lnTo>
                    <a:cubicBezTo>
                      <a:pt x="615494" y="0"/>
                      <a:pt x="617395" y="1901"/>
                      <a:pt x="617395" y="4245"/>
                    </a:cubicBezTo>
                    <a:lnTo>
                      <a:pt x="617395" y="16262"/>
                    </a:lnTo>
                    <a:cubicBezTo>
                      <a:pt x="617395" y="18606"/>
                      <a:pt x="615494" y="20507"/>
                      <a:pt x="613150" y="20507"/>
                    </a:cubicBezTo>
                    <a:lnTo>
                      <a:pt x="502887" y="20507"/>
                    </a:lnTo>
                    <a:cubicBezTo>
                      <a:pt x="500543" y="20507"/>
                      <a:pt x="498642" y="18606"/>
                      <a:pt x="498642" y="16262"/>
                    </a:cubicBezTo>
                    <a:lnTo>
                      <a:pt x="498642" y="4245"/>
                    </a:lnTo>
                    <a:cubicBezTo>
                      <a:pt x="498642" y="1901"/>
                      <a:pt x="500543" y="0"/>
                      <a:pt x="502887" y="0"/>
                    </a:cubicBezTo>
                    <a:close/>
                  </a:path>
                </a:pathLst>
              </a:cu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18" name="Freeform: Shape 17">
              <a:extLst>
                <a:ext uri="{FF2B5EF4-FFF2-40B4-BE49-F238E27FC236}">
                  <a16:creationId xmlns:a16="http://schemas.microsoft.com/office/drawing/2014/main" id="{5F71D2DA-EB3F-46FD-BF6B-BC53C649569F}"/>
                </a:ext>
              </a:extLst>
            </p:cNvPr>
            <p:cNvSpPr/>
            <p:nvPr/>
          </p:nvSpPr>
          <p:spPr>
            <a:xfrm rot="18902941">
              <a:off x="10242661" y="3983156"/>
              <a:ext cx="1144096" cy="1352486"/>
            </a:xfrm>
            <a:custGeom>
              <a:avLst/>
              <a:gdLst>
                <a:gd name="connsiteX0" fmla="*/ 1697155 w 3375646"/>
                <a:gd name="connsiteY0" fmla="*/ 0 h 3990500"/>
                <a:gd name="connsiteX1" fmla="*/ 3236340 w 3375646"/>
                <a:gd name="connsiteY1" fmla="*/ 0 h 3990500"/>
                <a:gd name="connsiteX2" fmla="*/ 3375646 w 3375646"/>
                <a:gd name="connsiteY2" fmla="*/ 184244 h 3990500"/>
                <a:gd name="connsiteX3" fmla="*/ 3375646 w 3375646"/>
                <a:gd name="connsiteY3" fmla="*/ 3806252 h 3990500"/>
                <a:gd name="connsiteX4" fmla="*/ 3236340 w 3375646"/>
                <a:gd name="connsiteY4" fmla="*/ 3990500 h 3990500"/>
                <a:gd name="connsiteX5" fmla="*/ 0 w 3375646"/>
                <a:gd name="connsiteY5" fmla="*/ 3990500 h 3990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75646" h="3990500">
                  <a:moveTo>
                    <a:pt x="1697155" y="0"/>
                  </a:moveTo>
                  <a:lnTo>
                    <a:pt x="3236340" y="0"/>
                  </a:lnTo>
                  <a:cubicBezTo>
                    <a:pt x="3312732" y="0"/>
                    <a:pt x="3375646" y="80888"/>
                    <a:pt x="3375646" y="184244"/>
                  </a:cubicBezTo>
                  <a:lnTo>
                    <a:pt x="3375646" y="3806252"/>
                  </a:lnTo>
                  <a:cubicBezTo>
                    <a:pt x="3375646" y="3905115"/>
                    <a:pt x="3312732" y="3990500"/>
                    <a:pt x="3236340" y="3990500"/>
                  </a:cubicBezTo>
                  <a:lnTo>
                    <a:pt x="0" y="3990500"/>
                  </a:lnTo>
                  <a:close/>
                </a:path>
              </a:pathLst>
            </a:custGeom>
            <a:solidFill>
              <a:schemeClr val="bg1">
                <a:alpha val="10000"/>
              </a:schemeClr>
            </a:solidFill>
            <a:ln w="9525" cap="flat">
              <a:noFill/>
              <a:prstDash val="solid"/>
              <a:miter/>
            </a:ln>
          </p:spPr>
          <p:txBody>
            <a:bodyPr wrap="square" rtlCol="0" anchor="ctr">
              <a:noAutofit/>
            </a:bodyPr>
            <a:lstStyle/>
            <a:p>
              <a:endParaRPr lang="en-US"/>
            </a:p>
          </p:txBody>
        </p:sp>
        <p:grpSp>
          <p:nvGrpSpPr>
            <p:cNvPr id="19" name="Group 18">
              <a:extLst>
                <a:ext uri="{FF2B5EF4-FFF2-40B4-BE49-F238E27FC236}">
                  <a16:creationId xmlns:a16="http://schemas.microsoft.com/office/drawing/2014/main" id="{B1B54784-56B9-4584-8F9D-C7ABA098BDCC}"/>
                </a:ext>
              </a:extLst>
            </p:cNvPr>
            <p:cNvGrpSpPr/>
            <p:nvPr/>
          </p:nvGrpSpPr>
          <p:grpSpPr>
            <a:xfrm rot="18902941">
              <a:off x="9825321" y="5247373"/>
              <a:ext cx="109147" cy="109147"/>
              <a:chOff x="8118251" y="2289511"/>
              <a:chExt cx="453435" cy="453435"/>
            </a:xfrm>
            <a:solidFill>
              <a:schemeClr val="accent1">
                <a:alpha val="40000"/>
              </a:schemeClr>
            </a:solidFill>
          </p:grpSpPr>
          <p:sp>
            <p:nvSpPr>
              <p:cNvPr id="20" name="Oval 19">
                <a:extLst>
                  <a:ext uri="{FF2B5EF4-FFF2-40B4-BE49-F238E27FC236}">
                    <a16:creationId xmlns:a16="http://schemas.microsoft.com/office/drawing/2014/main" id="{271CF1EF-90A8-49E7-ABCF-36EAC2ED661B}"/>
                  </a:ext>
                </a:extLst>
              </p:cNvPr>
              <p:cNvSpPr/>
              <p:nvPr/>
            </p:nvSpPr>
            <p:spPr>
              <a:xfrm>
                <a:off x="8118251" y="2289511"/>
                <a:ext cx="453435" cy="453435"/>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45778F9B-E623-4BD2-ACC5-475E8BCD7AD8}"/>
                  </a:ext>
                </a:extLst>
              </p:cNvPr>
              <p:cNvSpPr/>
              <p:nvPr/>
            </p:nvSpPr>
            <p:spPr>
              <a:xfrm>
                <a:off x="8160877" y="2332137"/>
                <a:ext cx="368182" cy="368182"/>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734495CB-3C2E-4033-A915-1253F01D7F6B}"/>
                  </a:ext>
                </a:extLst>
              </p:cNvPr>
              <p:cNvSpPr/>
              <p:nvPr/>
            </p:nvSpPr>
            <p:spPr>
              <a:xfrm>
                <a:off x="8207808" y="2379068"/>
                <a:ext cx="274320" cy="27432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E5954EB3-8071-414D-9B45-7B15C269B4DD}"/>
                  </a:ext>
                </a:extLst>
              </p:cNvPr>
              <p:cNvSpPr/>
              <p:nvPr/>
            </p:nvSpPr>
            <p:spPr>
              <a:xfrm>
                <a:off x="8253528" y="2424788"/>
                <a:ext cx="182880" cy="18288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196" name="Freeform: Shape 195">
            <a:extLst>
              <a:ext uri="{FF2B5EF4-FFF2-40B4-BE49-F238E27FC236}">
                <a16:creationId xmlns:a16="http://schemas.microsoft.com/office/drawing/2014/main" id="{A9A8349A-7EFB-47E6-9E3E-C42717EE861F}"/>
              </a:ext>
            </a:extLst>
          </p:cNvPr>
          <p:cNvSpPr/>
          <p:nvPr/>
        </p:nvSpPr>
        <p:spPr>
          <a:xfrm rot="19146890">
            <a:off x="9497118" y="4865112"/>
            <a:ext cx="2647906" cy="2053702"/>
          </a:xfrm>
          <a:custGeom>
            <a:avLst/>
            <a:gdLst>
              <a:gd name="connsiteX0" fmla="*/ 802501 w 2647906"/>
              <a:gd name="connsiteY0" fmla="*/ 64780 h 2053702"/>
              <a:gd name="connsiteX1" fmla="*/ 824412 w 2647906"/>
              <a:gd name="connsiteY1" fmla="*/ 137612 h 2053702"/>
              <a:gd name="connsiteX2" fmla="*/ 735907 w 2647906"/>
              <a:gd name="connsiteY2" fmla="*/ 300638 h 2053702"/>
              <a:gd name="connsiteX3" fmla="*/ 672970 w 2647906"/>
              <a:gd name="connsiteY3" fmla="*/ 375812 h 2053702"/>
              <a:gd name="connsiteX4" fmla="*/ 644123 w 2647906"/>
              <a:gd name="connsiteY4" fmla="*/ 429134 h 2053702"/>
              <a:gd name="connsiteX5" fmla="*/ 630356 w 2647906"/>
              <a:gd name="connsiteY5" fmla="*/ 546704 h 2053702"/>
              <a:gd name="connsiteX6" fmla="*/ 618992 w 2647906"/>
              <a:gd name="connsiteY6" fmla="*/ 620349 h 2053702"/>
              <a:gd name="connsiteX7" fmla="*/ 576379 w 2647906"/>
              <a:gd name="connsiteY7" fmla="*/ 714318 h 2053702"/>
              <a:gd name="connsiteX8" fmla="*/ 559114 w 2647906"/>
              <a:gd name="connsiteY8" fmla="*/ 771355 h 2053702"/>
              <a:gd name="connsiteX9" fmla="*/ 507760 w 2647906"/>
              <a:gd name="connsiteY9" fmla="*/ 891329 h 2053702"/>
              <a:gd name="connsiteX10" fmla="*/ 462960 w 2647906"/>
              <a:gd name="connsiteY10" fmla="*/ 948802 h 2053702"/>
              <a:gd name="connsiteX11" fmla="*/ 412480 w 2647906"/>
              <a:gd name="connsiteY11" fmla="*/ 1078829 h 2053702"/>
              <a:gd name="connsiteX12" fmla="*/ 403301 w 2647906"/>
              <a:gd name="connsiteY12" fmla="*/ 1333200 h 2053702"/>
              <a:gd name="connsiteX13" fmla="*/ 421058 w 2647906"/>
              <a:gd name="connsiteY13" fmla="*/ 1503955 h 2053702"/>
              <a:gd name="connsiteX14" fmla="*/ 425443 w 2647906"/>
              <a:gd name="connsiteY14" fmla="*/ 1540797 h 2053702"/>
              <a:gd name="connsiteX15" fmla="*/ 0 w 2647906"/>
              <a:gd name="connsiteY15" fmla="*/ 1172459 h 2053702"/>
              <a:gd name="connsiteX16" fmla="*/ 16659 w 2647906"/>
              <a:gd name="connsiteY16" fmla="*/ 1116181 h 2053702"/>
              <a:gd name="connsiteX17" fmla="*/ 118337 w 2647906"/>
              <a:gd name="connsiteY17" fmla="*/ 780533 h 2053702"/>
              <a:gd name="connsiteX18" fmla="*/ 209683 w 2647906"/>
              <a:gd name="connsiteY18" fmla="*/ 463662 h 2053702"/>
              <a:gd name="connsiteX19" fmla="*/ 259071 w 2647906"/>
              <a:gd name="connsiteY19" fmla="*/ 293425 h 2053702"/>
              <a:gd name="connsiteX20" fmla="*/ 276772 w 2647906"/>
              <a:gd name="connsiteY20" fmla="*/ 205139 h 2053702"/>
              <a:gd name="connsiteX21" fmla="*/ 329219 w 2647906"/>
              <a:gd name="connsiteY21" fmla="*/ 137394 h 2053702"/>
              <a:gd name="connsiteX22" fmla="*/ 512349 w 2647906"/>
              <a:gd name="connsiteY22" fmla="*/ 41458 h 2053702"/>
              <a:gd name="connsiteX23" fmla="*/ 578564 w 2647906"/>
              <a:gd name="connsiteY23" fmla="*/ 3434 h 2053702"/>
              <a:gd name="connsiteX24" fmla="*/ 598232 w 2647906"/>
              <a:gd name="connsiteY24" fmla="*/ 2123 h 2053702"/>
              <a:gd name="connsiteX25" fmla="*/ 603914 w 2647906"/>
              <a:gd name="connsiteY25" fmla="*/ 16546 h 2053702"/>
              <a:gd name="connsiteX26" fmla="*/ 614402 w 2647906"/>
              <a:gd name="connsiteY26" fmla="*/ 153128 h 2053702"/>
              <a:gd name="connsiteX27" fmla="*/ 624237 w 2647906"/>
              <a:gd name="connsiteY27" fmla="*/ 147446 h 2053702"/>
              <a:gd name="connsiteX28" fmla="*/ 710120 w 2647906"/>
              <a:gd name="connsiteY28" fmla="*/ 63749 h 2053702"/>
              <a:gd name="connsiteX29" fmla="*/ 779832 w 2647906"/>
              <a:gd name="connsiteY29" fmla="*/ 50418 h 2053702"/>
              <a:gd name="connsiteX30" fmla="*/ 802501 w 2647906"/>
              <a:gd name="connsiteY30" fmla="*/ 64780 h 2053702"/>
              <a:gd name="connsiteX31" fmla="*/ 2419034 w 2647906"/>
              <a:gd name="connsiteY31" fmla="*/ 721093 h 2053702"/>
              <a:gd name="connsiteX32" fmla="*/ 2504043 w 2647906"/>
              <a:gd name="connsiteY32" fmla="*/ 904441 h 2053702"/>
              <a:gd name="connsiteX33" fmla="*/ 2545782 w 2647906"/>
              <a:gd name="connsiteY33" fmla="*/ 1068995 h 2053702"/>
              <a:gd name="connsiteX34" fmla="*/ 2540975 w 2647906"/>
              <a:gd name="connsiteY34" fmla="*/ 1200552 h 2053702"/>
              <a:gd name="connsiteX35" fmla="*/ 2527207 w 2647906"/>
              <a:gd name="connsiteY35" fmla="*/ 1309818 h 2053702"/>
              <a:gd name="connsiteX36" fmla="*/ 2533108 w 2647906"/>
              <a:gd name="connsiteY36" fmla="*/ 1417991 h 2053702"/>
              <a:gd name="connsiteX37" fmla="*/ 2647906 w 2647906"/>
              <a:gd name="connsiteY37" fmla="*/ 1623311 h 2053702"/>
              <a:gd name="connsiteX38" fmla="*/ 2238821 w 2647906"/>
              <a:gd name="connsiteY38" fmla="*/ 2053445 h 2053702"/>
              <a:gd name="connsiteX39" fmla="*/ 2107487 w 2647906"/>
              <a:gd name="connsiteY39" fmla="*/ 1625728 h 2053702"/>
              <a:gd name="connsiteX40" fmla="*/ 1832058 w 2647906"/>
              <a:gd name="connsiteY40" fmla="*/ 1241636 h 2053702"/>
              <a:gd name="connsiteX41" fmla="*/ 1746394 w 2647906"/>
              <a:gd name="connsiteY41" fmla="*/ 1095656 h 2053702"/>
              <a:gd name="connsiteX42" fmla="*/ 1701159 w 2647906"/>
              <a:gd name="connsiteY42" fmla="*/ 1015237 h 2053702"/>
              <a:gd name="connsiteX43" fmla="*/ 1666849 w 2647906"/>
              <a:gd name="connsiteY43" fmla="*/ 935910 h 2053702"/>
              <a:gd name="connsiteX44" fmla="*/ 1618990 w 2647906"/>
              <a:gd name="connsiteY44" fmla="*/ 854398 h 2053702"/>
              <a:gd name="connsiteX45" fmla="*/ 1588178 w 2647906"/>
              <a:gd name="connsiteY45" fmla="*/ 825770 h 2053702"/>
              <a:gd name="connsiteX46" fmla="*/ 1612435 w 2647906"/>
              <a:gd name="connsiteY46" fmla="*/ 764145 h 2053702"/>
              <a:gd name="connsiteX47" fmla="*/ 1642592 w 2647906"/>
              <a:gd name="connsiteY47" fmla="*/ 763488 h 2053702"/>
              <a:gd name="connsiteX48" fmla="*/ 1691106 w 2647906"/>
              <a:gd name="connsiteY48" fmla="*/ 775726 h 2053702"/>
              <a:gd name="connsiteX49" fmla="*/ 1749017 w 2647906"/>
              <a:gd name="connsiteY49" fmla="*/ 812658 h 2053702"/>
              <a:gd name="connsiteX50" fmla="*/ 1751420 w 2647906"/>
              <a:gd name="connsiteY50" fmla="*/ 814843 h 2053702"/>
              <a:gd name="connsiteX51" fmla="*/ 1755354 w 2647906"/>
              <a:gd name="connsiteY51" fmla="*/ 815280 h 2053702"/>
              <a:gd name="connsiteX52" fmla="*/ 1638003 w 2647906"/>
              <a:gd name="connsiteY52" fmla="*/ 354397 h 2053702"/>
              <a:gd name="connsiteX53" fmla="*/ 1635598 w 2647906"/>
              <a:gd name="connsiteY53" fmla="*/ 303261 h 2053702"/>
              <a:gd name="connsiteX54" fmla="*/ 1657234 w 2647906"/>
              <a:gd name="connsiteY54" fmla="*/ 263925 h 2053702"/>
              <a:gd name="connsiteX55" fmla="*/ 1707714 w 2647906"/>
              <a:gd name="connsiteY55" fmla="*/ 258243 h 2053702"/>
              <a:gd name="connsiteX56" fmla="*/ 1784419 w 2647906"/>
              <a:gd name="connsiteY56" fmla="*/ 306538 h 2053702"/>
              <a:gd name="connsiteX57" fmla="*/ 1823973 w 2647906"/>
              <a:gd name="connsiteY57" fmla="*/ 408592 h 2053702"/>
              <a:gd name="connsiteX58" fmla="*/ 1907234 w 2647906"/>
              <a:gd name="connsiteY58" fmla="*/ 690280 h 2053702"/>
              <a:gd name="connsiteX59" fmla="*/ 1926465 w 2647906"/>
              <a:gd name="connsiteY59" fmla="*/ 698148 h 2053702"/>
              <a:gd name="connsiteX60" fmla="*/ 2046438 w 2647906"/>
              <a:gd name="connsiteY60" fmla="*/ 694651 h 2053702"/>
              <a:gd name="connsiteX61" fmla="*/ 2065013 w 2647906"/>
              <a:gd name="connsiteY61" fmla="*/ 706014 h 2053702"/>
              <a:gd name="connsiteX62" fmla="*/ 2076595 w 2647906"/>
              <a:gd name="connsiteY62" fmla="*/ 703392 h 2053702"/>
              <a:gd name="connsiteX63" fmla="*/ 2142155 w 2647906"/>
              <a:gd name="connsiteY63" fmla="*/ 667553 h 2053702"/>
              <a:gd name="connsiteX64" fmla="*/ 2230442 w 2647906"/>
              <a:gd name="connsiteY64" fmla="*/ 696399 h 2053702"/>
              <a:gd name="connsiteX65" fmla="*/ 2279612 w 2647906"/>
              <a:gd name="connsiteY65" fmla="*/ 706670 h 2053702"/>
              <a:gd name="connsiteX66" fmla="*/ 2328562 w 2647906"/>
              <a:gd name="connsiteY66" fmla="*/ 691592 h 2053702"/>
              <a:gd name="connsiteX67" fmla="*/ 2419034 w 2647906"/>
              <a:gd name="connsiteY67" fmla="*/ 721093 h 2053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Lst>
            <a:rect l="l" t="t" r="r" b="b"/>
            <a:pathLst>
              <a:path w="2647906" h="2053702">
                <a:moveTo>
                  <a:pt x="802501" y="64780"/>
                </a:moveTo>
                <a:cubicBezTo>
                  <a:pt x="822159" y="83035"/>
                  <a:pt x="831951" y="111553"/>
                  <a:pt x="824412" y="137612"/>
                </a:cubicBezTo>
                <a:cubicBezTo>
                  <a:pt x="813704" y="174981"/>
                  <a:pt x="750767" y="282281"/>
                  <a:pt x="735907" y="300638"/>
                </a:cubicBezTo>
                <a:cubicBezTo>
                  <a:pt x="715146" y="325768"/>
                  <a:pt x="691108" y="348277"/>
                  <a:pt x="672970" y="375812"/>
                </a:cubicBezTo>
                <a:cubicBezTo>
                  <a:pt x="665758" y="386739"/>
                  <a:pt x="658546" y="395480"/>
                  <a:pt x="644123" y="429134"/>
                </a:cubicBezTo>
                <a:cubicBezTo>
                  <a:pt x="629045" y="467158"/>
                  <a:pt x="625330" y="506275"/>
                  <a:pt x="630356" y="546704"/>
                </a:cubicBezTo>
                <a:cubicBezTo>
                  <a:pt x="633634" y="572054"/>
                  <a:pt x="626641" y="596310"/>
                  <a:pt x="618992" y="620349"/>
                </a:cubicBezTo>
                <a:cubicBezTo>
                  <a:pt x="608285" y="653348"/>
                  <a:pt x="595391" y="685035"/>
                  <a:pt x="576379" y="714318"/>
                </a:cubicBezTo>
                <a:cubicBezTo>
                  <a:pt x="565452" y="731363"/>
                  <a:pt x="563704" y="752124"/>
                  <a:pt x="559114" y="771355"/>
                </a:cubicBezTo>
                <a:cubicBezTo>
                  <a:pt x="548625" y="814187"/>
                  <a:pt x="536387" y="856145"/>
                  <a:pt x="507760" y="891329"/>
                </a:cubicBezTo>
                <a:cubicBezTo>
                  <a:pt x="492462" y="910122"/>
                  <a:pt x="476947" y="929135"/>
                  <a:pt x="462960" y="948802"/>
                </a:cubicBezTo>
                <a:cubicBezTo>
                  <a:pt x="435426" y="987919"/>
                  <a:pt x="422751" y="1032937"/>
                  <a:pt x="412480" y="1078829"/>
                </a:cubicBezTo>
                <a:cubicBezTo>
                  <a:pt x="404395" y="1115761"/>
                  <a:pt x="399150" y="1285779"/>
                  <a:pt x="403301" y="1333200"/>
                </a:cubicBezTo>
                <a:cubicBezTo>
                  <a:pt x="407890" y="1384883"/>
                  <a:pt x="414447" y="1446399"/>
                  <a:pt x="421058" y="1503955"/>
                </a:cubicBezTo>
                <a:lnTo>
                  <a:pt x="425443" y="1540797"/>
                </a:lnTo>
                <a:lnTo>
                  <a:pt x="0" y="1172459"/>
                </a:lnTo>
                <a:lnTo>
                  <a:pt x="16659" y="1116181"/>
                </a:lnTo>
                <a:cubicBezTo>
                  <a:pt x="58412" y="975757"/>
                  <a:pt x="97686" y="845601"/>
                  <a:pt x="118337" y="780533"/>
                </a:cubicBezTo>
                <a:cubicBezTo>
                  <a:pt x="151553" y="675857"/>
                  <a:pt x="183240" y="570524"/>
                  <a:pt x="209683" y="463662"/>
                </a:cubicBezTo>
                <a:cubicBezTo>
                  <a:pt x="223888" y="406188"/>
                  <a:pt x="240714" y="349588"/>
                  <a:pt x="259071" y="293425"/>
                </a:cubicBezTo>
                <a:cubicBezTo>
                  <a:pt x="268467" y="264798"/>
                  <a:pt x="273276" y="234859"/>
                  <a:pt x="276772" y="205139"/>
                </a:cubicBezTo>
                <a:cubicBezTo>
                  <a:pt x="280924" y="171922"/>
                  <a:pt x="298407" y="147883"/>
                  <a:pt x="329219" y="137394"/>
                </a:cubicBezTo>
                <a:cubicBezTo>
                  <a:pt x="395216" y="114667"/>
                  <a:pt x="452472" y="75550"/>
                  <a:pt x="512349" y="41458"/>
                </a:cubicBezTo>
                <a:cubicBezTo>
                  <a:pt x="534421" y="28784"/>
                  <a:pt x="556492" y="16109"/>
                  <a:pt x="578564" y="3434"/>
                </a:cubicBezTo>
                <a:cubicBezTo>
                  <a:pt x="584901" y="-282"/>
                  <a:pt x="591457" y="-1374"/>
                  <a:pt x="598232" y="2123"/>
                </a:cubicBezTo>
                <a:cubicBezTo>
                  <a:pt x="603477" y="5620"/>
                  <a:pt x="603258" y="11082"/>
                  <a:pt x="603914" y="16546"/>
                </a:cubicBezTo>
                <a:cubicBezTo>
                  <a:pt x="605880" y="34466"/>
                  <a:pt x="609159" y="149195"/>
                  <a:pt x="614402" y="153128"/>
                </a:cubicBezTo>
                <a:cubicBezTo>
                  <a:pt x="618774" y="152910"/>
                  <a:pt x="621177" y="149413"/>
                  <a:pt x="624237" y="147446"/>
                </a:cubicBezTo>
                <a:cubicBezTo>
                  <a:pt x="646309" y="129745"/>
                  <a:pt x="701160" y="71616"/>
                  <a:pt x="710120" y="63749"/>
                </a:cubicBezTo>
                <a:cubicBezTo>
                  <a:pt x="730881" y="45829"/>
                  <a:pt x="753827" y="40147"/>
                  <a:pt x="779832" y="50418"/>
                </a:cubicBezTo>
                <a:cubicBezTo>
                  <a:pt x="788300" y="53751"/>
                  <a:pt x="795948" y="58695"/>
                  <a:pt x="802501" y="64780"/>
                </a:cubicBezTo>
                <a:close/>
                <a:moveTo>
                  <a:pt x="2419034" y="721093"/>
                </a:moveTo>
                <a:cubicBezTo>
                  <a:pt x="2425371" y="728523"/>
                  <a:pt x="2486342" y="856583"/>
                  <a:pt x="2504043" y="904441"/>
                </a:cubicBezTo>
                <a:cubicBezTo>
                  <a:pt x="2523711" y="957763"/>
                  <a:pt x="2539227" y="1012396"/>
                  <a:pt x="2545782" y="1068995"/>
                </a:cubicBezTo>
                <a:cubicBezTo>
                  <a:pt x="2550809" y="1113139"/>
                  <a:pt x="2547749" y="1156846"/>
                  <a:pt x="2540975" y="1200552"/>
                </a:cubicBezTo>
                <a:cubicBezTo>
                  <a:pt x="2535512" y="1236828"/>
                  <a:pt x="2528737" y="1273104"/>
                  <a:pt x="2527207" y="1309818"/>
                </a:cubicBezTo>
                <a:cubicBezTo>
                  <a:pt x="2525678" y="1346531"/>
                  <a:pt x="2522181" y="1383026"/>
                  <a:pt x="2533108" y="1417991"/>
                </a:cubicBezTo>
                <a:cubicBezTo>
                  <a:pt x="2547750" y="1465631"/>
                  <a:pt x="2626271" y="1578730"/>
                  <a:pt x="2647906" y="1623311"/>
                </a:cubicBezTo>
                <a:cubicBezTo>
                  <a:pt x="2530422" y="1724748"/>
                  <a:pt x="2319956" y="2043116"/>
                  <a:pt x="2238821" y="2053445"/>
                </a:cubicBezTo>
                <a:cubicBezTo>
                  <a:pt x="2157686" y="2063775"/>
                  <a:pt x="2175281" y="1761030"/>
                  <a:pt x="2107487" y="1625728"/>
                </a:cubicBezTo>
                <a:cubicBezTo>
                  <a:pt x="2039693" y="1490426"/>
                  <a:pt x="1892241" y="1329981"/>
                  <a:pt x="1832058" y="1241636"/>
                </a:cubicBezTo>
                <a:cubicBezTo>
                  <a:pt x="1771877" y="1153291"/>
                  <a:pt x="1768248" y="1148541"/>
                  <a:pt x="1746394" y="1095656"/>
                </a:cubicBezTo>
                <a:cubicBezTo>
                  <a:pt x="1734812" y="1067248"/>
                  <a:pt x="1721044" y="1039494"/>
                  <a:pt x="1701159" y="1015237"/>
                </a:cubicBezTo>
                <a:cubicBezTo>
                  <a:pt x="1682365" y="992291"/>
                  <a:pt x="1674716" y="964100"/>
                  <a:pt x="1666849" y="935910"/>
                </a:cubicBezTo>
                <a:cubicBezTo>
                  <a:pt x="1658108" y="904878"/>
                  <a:pt x="1643904" y="876251"/>
                  <a:pt x="1618990" y="854398"/>
                </a:cubicBezTo>
                <a:cubicBezTo>
                  <a:pt x="1611342" y="850027"/>
                  <a:pt x="1591237" y="830578"/>
                  <a:pt x="1588178" y="825770"/>
                </a:cubicBezTo>
                <a:cubicBezTo>
                  <a:pt x="1570913" y="800202"/>
                  <a:pt x="1582277" y="771355"/>
                  <a:pt x="1612435" y="764145"/>
                </a:cubicBezTo>
                <a:cubicBezTo>
                  <a:pt x="1622487" y="761740"/>
                  <a:pt x="1632321" y="761303"/>
                  <a:pt x="1642592" y="763488"/>
                </a:cubicBezTo>
                <a:cubicBezTo>
                  <a:pt x="1658982" y="766985"/>
                  <a:pt x="1675153" y="770481"/>
                  <a:pt x="1691106" y="775726"/>
                </a:cubicBezTo>
                <a:cubicBezTo>
                  <a:pt x="1713614" y="783156"/>
                  <a:pt x="1733719" y="793864"/>
                  <a:pt x="1749017" y="812658"/>
                </a:cubicBezTo>
                <a:cubicBezTo>
                  <a:pt x="1749672" y="813532"/>
                  <a:pt x="1750546" y="814188"/>
                  <a:pt x="1751420" y="814843"/>
                </a:cubicBezTo>
                <a:cubicBezTo>
                  <a:pt x="1752076" y="815281"/>
                  <a:pt x="1752732" y="815499"/>
                  <a:pt x="1755354" y="815280"/>
                </a:cubicBezTo>
                <a:cubicBezTo>
                  <a:pt x="1742242" y="765455"/>
                  <a:pt x="1644559" y="387177"/>
                  <a:pt x="1638003" y="354397"/>
                </a:cubicBezTo>
                <a:cubicBezTo>
                  <a:pt x="1637129" y="346749"/>
                  <a:pt x="1635162" y="310909"/>
                  <a:pt x="1635598" y="303261"/>
                </a:cubicBezTo>
                <a:cubicBezTo>
                  <a:pt x="1636691" y="286652"/>
                  <a:pt x="1642810" y="273103"/>
                  <a:pt x="1657234" y="263925"/>
                </a:cubicBezTo>
                <a:cubicBezTo>
                  <a:pt x="1673186" y="255184"/>
                  <a:pt x="1690451" y="255839"/>
                  <a:pt x="1707714" y="258243"/>
                </a:cubicBezTo>
                <a:cubicBezTo>
                  <a:pt x="1739401" y="264580"/>
                  <a:pt x="1764314" y="281845"/>
                  <a:pt x="1784419" y="306538"/>
                </a:cubicBezTo>
                <a:cubicBezTo>
                  <a:pt x="1802339" y="328610"/>
                  <a:pt x="1813921" y="382369"/>
                  <a:pt x="1823973" y="408592"/>
                </a:cubicBezTo>
                <a:cubicBezTo>
                  <a:pt x="1827469" y="417771"/>
                  <a:pt x="1906797" y="688095"/>
                  <a:pt x="1907234" y="690280"/>
                </a:cubicBezTo>
                <a:cubicBezTo>
                  <a:pt x="1911386" y="705140"/>
                  <a:pt x="1912915" y="704266"/>
                  <a:pt x="1926465" y="698148"/>
                </a:cubicBezTo>
                <a:cubicBezTo>
                  <a:pt x="1965581" y="680010"/>
                  <a:pt x="2005791" y="670613"/>
                  <a:pt x="2046438" y="694651"/>
                </a:cubicBezTo>
                <a:cubicBezTo>
                  <a:pt x="2052776" y="698366"/>
                  <a:pt x="2059113" y="702081"/>
                  <a:pt x="2065013" y="706014"/>
                </a:cubicBezTo>
                <a:cubicBezTo>
                  <a:pt x="2069820" y="709293"/>
                  <a:pt x="2073536" y="709074"/>
                  <a:pt x="2076595" y="703392"/>
                </a:cubicBezTo>
                <a:cubicBezTo>
                  <a:pt x="2090581" y="677168"/>
                  <a:pt x="2114401" y="669082"/>
                  <a:pt x="2142155" y="667553"/>
                </a:cubicBezTo>
                <a:cubicBezTo>
                  <a:pt x="2175371" y="665804"/>
                  <a:pt x="2204873" y="675420"/>
                  <a:pt x="2230442" y="696399"/>
                </a:cubicBezTo>
                <a:cubicBezTo>
                  <a:pt x="2245302" y="708637"/>
                  <a:pt x="2261255" y="711259"/>
                  <a:pt x="2279612" y="706670"/>
                </a:cubicBezTo>
                <a:cubicBezTo>
                  <a:pt x="2296220" y="702518"/>
                  <a:pt x="2312391" y="696399"/>
                  <a:pt x="2328562" y="691592"/>
                </a:cubicBezTo>
                <a:cubicBezTo>
                  <a:pt x="2365712" y="680446"/>
                  <a:pt x="2394996" y="692903"/>
                  <a:pt x="2419034" y="721093"/>
                </a:cubicBezTo>
                <a:close/>
              </a:path>
            </a:pathLst>
          </a:custGeom>
          <a:solidFill>
            <a:srgbClr val="FCD9C1"/>
          </a:solidFill>
          <a:ln w="2539" cap="flat">
            <a:noFill/>
            <a:prstDash val="solid"/>
            <a:miter/>
          </a:ln>
        </p:spPr>
        <p:txBody>
          <a:bodyPr rtlCol="0" anchor="ctr"/>
          <a:lstStyle/>
          <a:p>
            <a:endParaRPr lang="en-US"/>
          </a:p>
        </p:txBody>
      </p:sp>
      <p:grpSp>
        <p:nvGrpSpPr>
          <p:cNvPr id="75" name="Group 74">
            <a:extLst>
              <a:ext uri="{FF2B5EF4-FFF2-40B4-BE49-F238E27FC236}">
                <a16:creationId xmlns:a16="http://schemas.microsoft.com/office/drawing/2014/main" id="{76B06473-3B8F-4E79-A2CA-FE5AA14E6B10}"/>
              </a:ext>
            </a:extLst>
          </p:cNvPr>
          <p:cNvGrpSpPr/>
          <p:nvPr/>
        </p:nvGrpSpPr>
        <p:grpSpPr>
          <a:xfrm rot="1587316">
            <a:off x="909065" y="3818987"/>
            <a:ext cx="1555538" cy="2302642"/>
            <a:chOff x="6477000" y="3016250"/>
            <a:chExt cx="1328738" cy="1966913"/>
          </a:xfrm>
        </p:grpSpPr>
        <p:sp>
          <p:nvSpPr>
            <p:cNvPr id="85" name="Freeform 21">
              <a:extLst>
                <a:ext uri="{FF2B5EF4-FFF2-40B4-BE49-F238E27FC236}">
                  <a16:creationId xmlns:a16="http://schemas.microsoft.com/office/drawing/2014/main" id="{B4FA53BD-6B07-46FB-8E73-F1977477D66B}"/>
                </a:ext>
              </a:extLst>
            </p:cNvPr>
            <p:cNvSpPr>
              <a:spLocks/>
            </p:cNvSpPr>
            <p:nvPr/>
          </p:nvSpPr>
          <p:spPr bwMode="auto">
            <a:xfrm>
              <a:off x="6477000" y="3162300"/>
              <a:ext cx="1328738" cy="1820863"/>
            </a:xfrm>
            <a:custGeom>
              <a:avLst/>
              <a:gdLst>
                <a:gd name="T0" fmla="*/ 353 w 353"/>
                <a:gd name="T1" fmla="*/ 461 h 485"/>
                <a:gd name="T2" fmla="*/ 329 w 353"/>
                <a:gd name="T3" fmla="*/ 485 h 485"/>
                <a:gd name="T4" fmla="*/ 24 w 353"/>
                <a:gd name="T5" fmla="*/ 485 h 485"/>
                <a:gd name="T6" fmla="*/ 0 w 353"/>
                <a:gd name="T7" fmla="*/ 461 h 485"/>
                <a:gd name="T8" fmla="*/ 0 w 353"/>
                <a:gd name="T9" fmla="*/ 24 h 485"/>
                <a:gd name="T10" fmla="*/ 24 w 353"/>
                <a:gd name="T11" fmla="*/ 0 h 485"/>
                <a:gd name="T12" fmla="*/ 329 w 353"/>
                <a:gd name="T13" fmla="*/ 0 h 485"/>
                <a:gd name="T14" fmla="*/ 353 w 353"/>
                <a:gd name="T15" fmla="*/ 24 h 485"/>
                <a:gd name="T16" fmla="*/ 353 w 353"/>
                <a:gd name="T17" fmla="*/ 461 h 4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53" h="485">
                  <a:moveTo>
                    <a:pt x="353" y="461"/>
                  </a:moveTo>
                  <a:cubicBezTo>
                    <a:pt x="353" y="475"/>
                    <a:pt x="343" y="485"/>
                    <a:pt x="329" y="485"/>
                  </a:cubicBezTo>
                  <a:cubicBezTo>
                    <a:pt x="24" y="485"/>
                    <a:pt x="24" y="485"/>
                    <a:pt x="24" y="485"/>
                  </a:cubicBezTo>
                  <a:cubicBezTo>
                    <a:pt x="11" y="485"/>
                    <a:pt x="0" y="475"/>
                    <a:pt x="0" y="461"/>
                  </a:cubicBezTo>
                  <a:cubicBezTo>
                    <a:pt x="0" y="24"/>
                    <a:pt x="0" y="24"/>
                    <a:pt x="0" y="24"/>
                  </a:cubicBezTo>
                  <a:cubicBezTo>
                    <a:pt x="0" y="11"/>
                    <a:pt x="11" y="0"/>
                    <a:pt x="24" y="0"/>
                  </a:cubicBezTo>
                  <a:cubicBezTo>
                    <a:pt x="329" y="0"/>
                    <a:pt x="329" y="0"/>
                    <a:pt x="329" y="0"/>
                  </a:cubicBezTo>
                  <a:cubicBezTo>
                    <a:pt x="343" y="0"/>
                    <a:pt x="353" y="11"/>
                    <a:pt x="353" y="24"/>
                  </a:cubicBezTo>
                  <a:lnTo>
                    <a:pt x="353" y="461"/>
                  </a:lnTo>
                  <a:close/>
                </a:path>
              </a:pathLst>
            </a:custGeom>
            <a:solidFill>
              <a:schemeClr val="accent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6" name="Rectangle 22">
              <a:extLst>
                <a:ext uri="{FF2B5EF4-FFF2-40B4-BE49-F238E27FC236}">
                  <a16:creationId xmlns:a16="http://schemas.microsoft.com/office/drawing/2014/main" id="{7DDC5813-58D8-4CB9-9061-D2321039535C}"/>
                </a:ext>
              </a:extLst>
            </p:cNvPr>
            <p:cNvSpPr>
              <a:spLocks noChangeArrowheads="1"/>
            </p:cNvSpPr>
            <p:nvPr/>
          </p:nvSpPr>
          <p:spPr bwMode="auto">
            <a:xfrm>
              <a:off x="6597650" y="3302000"/>
              <a:ext cx="1087438" cy="150495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7" name="Freeform 23">
              <a:extLst>
                <a:ext uri="{FF2B5EF4-FFF2-40B4-BE49-F238E27FC236}">
                  <a16:creationId xmlns:a16="http://schemas.microsoft.com/office/drawing/2014/main" id="{BE959B4F-7DAB-4E34-981E-329FB1AFA854}"/>
                </a:ext>
              </a:extLst>
            </p:cNvPr>
            <p:cNvSpPr>
              <a:spLocks/>
            </p:cNvSpPr>
            <p:nvPr/>
          </p:nvSpPr>
          <p:spPr bwMode="auto">
            <a:xfrm>
              <a:off x="6591300" y="3294062"/>
              <a:ext cx="1101725" cy="1520825"/>
            </a:xfrm>
            <a:custGeom>
              <a:avLst/>
              <a:gdLst>
                <a:gd name="T0" fmla="*/ 689 w 694"/>
                <a:gd name="T1" fmla="*/ 953 h 958"/>
                <a:gd name="T2" fmla="*/ 689 w 694"/>
                <a:gd name="T3" fmla="*/ 948 h 958"/>
                <a:gd name="T4" fmla="*/ 9 w 694"/>
                <a:gd name="T5" fmla="*/ 948 h 958"/>
                <a:gd name="T6" fmla="*/ 9 w 694"/>
                <a:gd name="T7" fmla="*/ 9 h 958"/>
                <a:gd name="T8" fmla="*/ 684 w 694"/>
                <a:gd name="T9" fmla="*/ 9 h 958"/>
                <a:gd name="T10" fmla="*/ 684 w 694"/>
                <a:gd name="T11" fmla="*/ 953 h 958"/>
                <a:gd name="T12" fmla="*/ 689 w 694"/>
                <a:gd name="T13" fmla="*/ 953 h 958"/>
                <a:gd name="T14" fmla="*/ 689 w 694"/>
                <a:gd name="T15" fmla="*/ 948 h 958"/>
                <a:gd name="T16" fmla="*/ 689 w 694"/>
                <a:gd name="T17" fmla="*/ 953 h 958"/>
                <a:gd name="T18" fmla="*/ 694 w 694"/>
                <a:gd name="T19" fmla="*/ 953 h 958"/>
                <a:gd name="T20" fmla="*/ 694 w 694"/>
                <a:gd name="T21" fmla="*/ 0 h 958"/>
                <a:gd name="T22" fmla="*/ 0 w 694"/>
                <a:gd name="T23" fmla="*/ 0 h 958"/>
                <a:gd name="T24" fmla="*/ 0 w 694"/>
                <a:gd name="T25" fmla="*/ 958 h 958"/>
                <a:gd name="T26" fmla="*/ 694 w 694"/>
                <a:gd name="T27" fmla="*/ 958 h 958"/>
                <a:gd name="T28" fmla="*/ 694 w 694"/>
                <a:gd name="T29" fmla="*/ 953 h 958"/>
                <a:gd name="T30" fmla="*/ 689 w 694"/>
                <a:gd name="T31" fmla="*/ 953 h 9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94" h="958">
                  <a:moveTo>
                    <a:pt x="689" y="953"/>
                  </a:moveTo>
                  <a:lnTo>
                    <a:pt x="689" y="948"/>
                  </a:lnTo>
                  <a:lnTo>
                    <a:pt x="9" y="948"/>
                  </a:lnTo>
                  <a:lnTo>
                    <a:pt x="9" y="9"/>
                  </a:lnTo>
                  <a:lnTo>
                    <a:pt x="684" y="9"/>
                  </a:lnTo>
                  <a:lnTo>
                    <a:pt x="684" y="953"/>
                  </a:lnTo>
                  <a:lnTo>
                    <a:pt x="689" y="953"/>
                  </a:lnTo>
                  <a:lnTo>
                    <a:pt x="689" y="948"/>
                  </a:lnTo>
                  <a:lnTo>
                    <a:pt x="689" y="953"/>
                  </a:lnTo>
                  <a:lnTo>
                    <a:pt x="694" y="953"/>
                  </a:lnTo>
                  <a:lnTo>
                    <a:pt x="694" y="0"/>
                  </a:lnTo>
                  <a:lnTo>
                    <a:pt x="0" y="0"/>
                  </a:lnTo>
                  <a:lnTo>
                    <a:pt x="0" y="958"/>
                  </a:lnTo>
                  <a:lnTo>
                    <a:pt x="694" y="958"/>
                  </a:lnTo>
                  <a:lnTo>
                    <a:pt x="694" y="953"/>
                  </a:lnTo>
                  <a:lnTo>
                    <a:pt x="689" y="95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8" name="Freeform 24">
              <a:extLst>
                <a:ext uri="{FF2B5EF4-FFF2-40B4-BE49-F238E27FC236}">
                  <a16:creationId xmlns:a16="http://schemas.microsoft.com/office/drawing/2014/main" id="{3C666D1B-AC85-4D2A-99E2-A162377C88E7}"/>
                </a:ext>
              </a:extLst>
            </p:cNvPr>
            <p:cNvSpPr>
              <a:spLocks/>
            </p:cNvSpPr>
            <p:nvPr/>
          </p:nvSpPr>
          <p:spPr bwMode="auto">
            <a:xfrm>
              <a:off x="6786563" y="3609975"/>
              <a:ext cx="711200" cy="0"/>
            </a:xfrm>
            <a:custGeom>
              <a:avLst/>
              <a:gdLst>
                <a:gd name="T0" fmla="*/ 0 w 448"/>
                <a:gd name="T1" fmla="*/ 448 w 448"/>
                <a:gd name="T2" fmla="*/ 0 w 448"/>
              </a:gdLst>
              <a:ahLst/>
              <a:cxnLst>
                <a:cxn ang="0">
                  <a:pos x="T0" y="0"/>
                </a:cxn>
                <a:cxn ang="0">
                  <a:pos x="T1" y="0"/>
                </a:cxn>
                <a:cxn ang="0">
                  <a:pos x="T2" y="0"/>
                </a:cxn>
              </a:cxnLst>
              <a:rect l="0" t="0" r="r" b="b"/>
              <a:pathLst>
                <a:path w="448">
                  <a:moveTo>
                    <a:pt x="0" y="0"/>
                  </a:moveTo>
                  <a:lnTo>
                    <a:pt x="448"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9" name="Line 25">
              <a:extLst>
                <a:ext uri="{FF2B5EF4-FFF2-40B4-BE49-F238E27FC236}">
                  <a16:creationId xmlns:a16="http://schemas.microsoft.com/office/drawing/2014/main" id="{D04960E5-FE25-4A27-91D8-4279B67D5F31}"/>
                </a:ext>
              </a:extLst>
            </p:cNvPr>
            <p:cNvSpPr>
              <a:spLocks noChangeShapeType="1"/>
            </p:cNvSpPr>
            <p:nvPr/>
          </p:nvSpPr>
          <p:spPr bwMode="auto">
            <a:xfrm>
              <a:off x="6786563" y="3609975"/>
              <a:ext cx="711200"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0" name="Freeform 26">
              <a:extLst>
                <a:ext uri="{FF2B5EF4-FFF2-40B4-BE49-F238E27FC236}">
                  <a16:creationId xmlns:a16="http://schemas.microsoft.com/office/drawing/2014/main" id="{C0C3797F-AD4E-4A8B-87FF-60021E76BA40}"/>
                </a:ext>
              </a:extLst>
            </p:cNvPr>
            <p:cNvSpPr>
              <a:spLocks/>
            </p:cNvSpPr>
            <p:nvPr/>
          </p:nvSpPr>
          <p:spPr bwMode="auto">
            <a:xfrm>
              <a:off x="6764338" y="3586163"/>
              <a:ext cx="755650" cy="46038"/>
            </a:xfrm>
            <a:custGeom>
              <a:avLst/>
              <a:gdLst>
                <a:gd name="T0" fmla="*/ 6 w 201"/>
                <a:gd name="T1" fmla="*/ 12 h 12"/>
                <a:gd name="T2" fmla="*/ 195 w 201"/>
                <a:gd name="T3" fmla="*/ 12 h 12"/>
                <a:gd name="T4" fmla="*/ 201 w 201"/>
                <a:gd name="T5" fmla="*/ 6 h 12"/>
                <a:gd name="T6" fmla="*/ 195 w 201"/>
                <a:gd name="T7" fmla="*/ 0 h 12"/>
                <a:gd name="T8" fmla="*/ 6 w 201"/>
                <a:gd name="T9" fmla="*/ 0 h 12"/>
                <a:gd name="T10" fmla="*/ 0 w 201"/>
                <a:gd name="T11" fmla="*/ 6 h 12"/>
                <a:gd name="T12" fmla="*/ 6 w 201"/>
                <a:gd name="T13" fmla="*/ 12 h 12"/>
              </a:gdLst>
              <a:ahLst/>
              <a:cxnLst>
                <a:cxn ang="0">
                  <a:pos x="T0" y="T1"/>
                </a:cxn>
                <a:cxn ang="0">
                  <a:pos x="T2" y="T3"/>
                </a:cxn>
                <a:cxn ang="0">
                  <a:pos x="T4" y="T5"/>
                </a:cxn>
                <a:cxn ang="0">
                  <a:pos x="T6" y="T7"/>
                </a:cxn>
                <a:cxn ang="0">
                  <a:pos x="T8" y="T9"/>
                </a:cxn>
                <a:cxn ang="0">
                  <a:pos x="T10" y="T11"/>
                </a:cxn>
                <a:cxn ang="0">
                  <a:pos x="T12" y="T13"/>
                </a:cxn>
              </a:cxnLst>
              <a:rect l="0" t="0" r="r" b="b"/>
              <a:pathLst>
                <a:path w="201" h="12">
                  <a:moveTo>
                    <a:pt x="6" y="12"/>
                  </a:moveTo>
                  <a:cubicBezTo>
                    <a:pt x="195" y="12"/>
                    <a:pt x="195" y="12"/>
                    <a:pt x="195" y="12"/>
                  </a:cubicBezTo>
                  <a:cubicBezTo>
                    <a:pt x="199" y="12"/>
                    <a:pt x="201" y="9"/>
                    <a:pt x="201" y="6"/>
                  </a:cubicBezTo>
                  <a:cubicBezTo>
                    <a:pt x="201" y="2"/>
                    <a:pt x="199" y="0"/>
                    <a:pt x="195" y="0"/>
                  </a:cubicBezTo>
                  <a:cubicBezTo>
                    <a:pt x="6" y="0"/>
                    <a:pt x="6" y="0"/>
                    <a:pt x="6" y="0"/>
                  </a:cubicBezTo>
                  <a:cubicBezTo>
                    <a:pt x="3" y="0"/>
                    <a:pt x="0" y="2"/>
                    <a:pt x="0" y="6"/>
                  </a:cubicBezTo>
                  <a:cubicBezTo>
                    <a:pt x="0" y="9"/>
                    <a:pt x="3" y="12"/>
                    <a:pt x="6" y="12"/>
                  </a:cubicBezTo>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1" name="Freeform 27">
              <a:extLst>
                <a:ext uri="{FF2B5EF4-FFF2-40B4-BE49-F238E27FC236}">
                  <a16:creationId xmlns:a16="http://schemas.microsoft.com/office/drawing/2014/main" id="{ADF59732-B6E8-4602-9579-66A28CF2373A}"/>
                </a:ext>
              </a:extLst>
            </p:cNvPr>
            <p:cNvSpPr>
              <a:spLocks/>
            </p:cNvSpPr>
            <p:nvPr/>
          </p:nvSpPr>
          <p:spPr bwMode="auto">
            <a:xfrm>
              <a:off x="6721475" y="3759200"/>
              <a:ext cx="839788" cy="0"/>
            </a:xfrm>
            <a:custGeom>
              <a:avLst/>
              <a:gdLst>
                <a:gd name="T0" fmla="*/ 0 w 529"/>
                <a:gd name="T1" fmla="*/ 529 w 529"/>
                <a:gd name="T2" fmla="*/ 0 w 529"/>
              </a:gdLst>
              <a:ahLst/>
              <a:cxnLst>
                <a:cxn ang="0">
                  <a:pos x="T0" y="0"/>
                </a:cxn>
                <a:cxn ang="0">
                  <a:pos x="T1" y="0"/>
                </a:cxn>
                <a:cxn ang="0">
                  <a:pos x="T2" y="0"/>
                </a:cxn>
              </a:cxnLst>
              <a:rect l="0" t="0" r="r" b="b"/>
              <a:pathLst>
                <a:path w="529">
                  <a:moveTo>
                    <a:pt x="0" y="0"/>
                  </a:moveTo>
                  <a:lnTo>
                    <a:pt x="529"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2" name="Line 28">
              <a:extLst>
                <a:ext uri="{FF2B5EF4-FFF2-40B4-BE49-F238E27FC236}">
                  <a16:creationId xmlns:a16="http://schemas.microsoft.com/office/drawing/2014/main" id="{64144774-FF37-417B-926B-E037159D78C1}"/>
                </a:ext>
              </a:extLst>
            </p:cNvPr>
            <p:cNvSpPr>
              <a:spLocks noChangeShapeType="1"/>
            </p:cNvSpPr>
            <p:nvPr/>
          </p:nvSpPr>
          <p:spPr bwMode="auto">
            <a:xfrm>
              <a:off x="6721475" y="3759200"/>
              <a:ext cx="839788"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3" name="Freeform 29">
              <a:extLst>
                <a:ext uri="{FF2B5EF4-FFF2-40B4-BE49-F238E27FC236}">
                  <a16:creationId xmlns:a16="http://schemas.microsoft.com/office/drawing/2014/main" id="{AA6FAF1A-F505-471C-885C-E205BA6CD276}"/>
                </a:ext>
              </a:extLst>
            </p:cNvPr>
            <p:cNvSpPr>
              <a:spLocks/>
            </p:cNvSpPr>
            <p:nvPr/>
          </p:nvSpPr>
          <p:spPr bwMode="auto">
            <a:xfrm>
              <a:off x="6699250" y="3736975"/>
              <a:ext cx="884238" cy="44450"/>
            </a:xfrm>
            <a:custGeom>
              <a:avLst/>
              <a:gdLst>
                <a:gd name="T0" fmla="*/ 6 w 235"/>
                <a:gd name="T1" fmla="*/ 12 h 12"/>
                <a:gd name="T2" fmla="*/ 229 w 235"/>
                <a:gd name="T3" fmla="*/ 12 h 12"/>
                <a:gd name="T4" fmla="*/ 235 w 235"/>
                <a:gd name="T5" fmla="*/ 6 h 12"/>
                <a:gd name="T6" fmla="*/ 229 w 235"/>
                <a:gd name="T7" fmla="*/ 0 h 12"/>
                <a:gd name="T8" fmla="*/ 6 w 235"/>
                <a:gd name="T9" fmla="*/ 0 h 12"/>
                <a:gd name="T10" fmla="*/ 0 w 235"/>
                <a:gd name="T11" fmla="*/ 6 h 12"/>
                <a:gd name="T12" fmla="*/ 6 w 235"/>
                <a:gd name="T13" fmla="*/ 12 h 12"/>
              </a:gdLst>
              <a:ahLst/>
              <a:cxnLst>
                <a:cxn ang="0">
                  <a:pos x="T0" y="T1"/>
                </a:cxn>
                <a:cxn ang="0">
                  <a:pos x="T2" y="T3"/>
                </a:cxn>
                <a:cxn ang="0">
                  <a:pos x="T4" y="T5"/>
                </a:cxn>
                <a:cxn ang="0">
                  <a:pos x="T6" y="T7"/>
                </a:cxn>
                <a:cxn ang="0">
                  <a:pos x="T8" y="T9"/>
                </a:cxn>
                <a:cxn ang="0">
                  <a:pos x="T10" y="T11"/>
                </a:cxn>
                <a:cxn ang="0">
                  <a:pos x="T12" y="T13"/>
                </a:cxn>
              </a:cxnLst>
              <a:rect l="0" t="0" r="r" b="b"/>
              <a:pathLst>
                <a:path w="235" h="12">
                  <a:moveTo>
                    <a:pt x="6" y="12"/>
                  </a:moveTo>
                  <a:cubicBezTo>
                    <a:pt x="229" y="12"/>
                    <a:pt x="229" y="12"/>
                    <a:pt x="229" y="12"/>
                  </a:cubicBezTo>
                  <a:cubicBezTo>
                    <a:pt x="232" y="12"/>
                    <a:pt x="235" y="10"/>
                    <a:pt x="235" y="6"/>
                  </a:cubicBezTo>
                  <a:cubicBezTo>
                    <a:pt x="235" y="3"/>
                    <a:pt x="232" y="0"/>
                    <a:pt x="229" y="0"/>
                  </a:cubicBezTo>
                  <a:cubicBezTo>
                    <a:pt x="6" y="0"/>
                    <a:pt x="6" y="0"/>
                    <a:pt x="6" y="0"/>
                  </a:cubicBezTo>
                  <a:cubicBezTo>
                    <a:pt x="3" y="0"/>
                    <a:pt x="0" y="3"/>
                    <a:pt x="0" y="6"/>
                  </a:cubicBezTo>
                  <a:cubicBezTo>
                    <a:pt x="0" y="10"/>
                    <a:pt x="3" y="12"/>
                    <a:pt x="6" y="12"/>
                  </a:cubicBezTo>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4" name="Freeform 30">
              <a:extLst>
                <a:ext uri="{FF2B5EF4-FFF2-40B4-BE49-F238E27FC236}">
                  <a16:creationId xmlns:a16="http://schemas.microsoft.com/office/drawing/2014/main" id="{B32C509F-3E31-41D9-8AC4-92E902539EC3}"/>
                </a:ext>
              </a:extLst>
            </p:cNvPr>
            <p:cNvSpPr>
              <a:spLocks/>
            </p:cNvSpPr>
            <p:nvPr/>
          </p:nvSpPr>
          <p:spPr bwMode="auto">
            <a:xfrm>
              <a:off x="6786563" y="3913188"/>
              <a:ext cx="711200" cy="0"/>
            </a:xfrm>
            <a:custGeom>
              <a:avLst/>
              <a:gdLst>
                <a:gd name="T0" fmla="*/ 0 w 448"/>
                <a:gd name="T1" fmla="*/ 448 w 448"/>
                <a:gd name="T2" fmla="*/ 0 w 448"/>
              </a:gdLst>
              <a:ahLst/>
              <a:cxnLst>
                <a:cxn ang="0">
                  <a:pos x="T0" y="0"/>
                </a:cxn>
                <a:cxn ang="0">
                  <a:pos x="T1" y="0"/>
                </a:cxn>
                <a:cxn ang="0">
                  <a:pos x="T2" y="0"/>
                </a:cxn>
              </a:cxnLst>
              <a:rect l="0" t="0" r="r" b="b"/>
              <a:pathLst>
                <a:path w="448">
                  <a:moveTo>
                    <a:pt x="0" y="0"/>
                  </a:moveTo>
                  <a:lnTo>
                    <a:pt x="448"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5" name="Line 31">
              <a:extLst>
                <a:ext uri="{FF2B5EF4-FFF2-40B4-BE49-F238E27FC236}">
                  <a16:creationId xmlns:a16="http://schemas.microsoft.com/office/drawing/2014/main" id="{AEA69708-0D7D-4AB0-8116-382721B8A608}"/>
                </a:ext>
              </a:extLst>
            </p:cNvPr>
            <p:cNvSpPr>
              <a:spLocks noChangeShapeType="1"/>
            </p:cNvSpPr>
            <p:nvPr/>
          </p:nvSpPr>
          <p:spPr bwMode="auto">
            <a:xfrm>
              <a:off x="6786563" y="3913188"/>
              <a:ext cx="711200"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6" name="Freeform 32">
              <a:extLst>
                <a:ext uri="{FF2B5EF4-FFF2-40B4-BE49-F238E27FC236}">
                  <a16:creationId xmlns:a16="http://schemas.microsoft.com/office/drawing/2014/main" id="{76CC40C8-185D-41E9-BD75-38FD74201910}"/>
                </a:ext>
              </a:extLst>
            </p:cNvPr>
            <p:cNvSpPr>
              <a:spLocks/>
            </p:cNvSpPr>
            <p:nvPr/>
          </p:nvSpPr>
          <p:spPr bwMode="auto">
            <a:xfrm>
              <a:off x="6764338" y="3890963"/>
              <a:ext cx="755650" cy="44450"/>
            </a:xfrm>
            <a:custGeom>
              <a:avLst/>
              <a:gdLst>
                <a:gd name="T0" fmla="*/ 6 w 201"/>
                <a:gd name="T1" fmla="*/ 12 h 12"/>
                <a:gd name="T2" fmla="*/ 195 w 201"/>
                <a:gd name="T3" fmla="*/ 12 h 12"/>
                <a:gd name="T4" fmla="*/ 201 w 201"/>
                <a:gd name="T5" fmla="*/ 6 h 12"/>
                <a:gd name="T6" fmla="*/ 195 w 201"/>
                <a:gd name="T7" fmla="*/ 0 h 12"/>
                <a:gd name="T8" fmla="*/ 6 w 201"/>
                <a:gd name="T9" fmla="*/ 0 h 12"/>
                <a:gd name="T10" fmla="*/ 0 w 201"/>
                <a:gd name="T11" fmla="*/ 6 h 12"/>
                <a:gd name="T12" fmla="*/ 6 w 201"/>
                <a:gd name="T13" fmla="*/ 12 h 12"/>
              </a:gdLst>
              <a:ahLst/>
              <a:cxnLst>
                <a:cxn ang="0">
                  <a:pos x="T0" y="T1"/>
                </a:cxn>
                <a:cxn ang="0">
                  <a:pos x="T2" y="T3"/>
                </a:cxn>
                <a:cxn ang="0">
                  <a:pos x="T4" y="T5"/>
                </a:cxn>
                <a:cxn ang="0">
                  <a:pos x="T6" y="T7"/>
                </a:cxn>
                <a:cxn ang="0">
                  <a:pos x="T8" y="T9"/>
                </a:cxn>
                <a:cxn ang="0">
                  <a:pos x="T10" y="T11"/>
                </a:cxn>
                <a:cxn ang="0">
                  <a:pos x="T12" y="T13"/>
                </a:cxn>
              </a:cxnLst>
              <a:rect l="0" t="0" r="r" b="b"/>
              <a:pathLst>
                <a:path w="201" h="12">
                  <a:moveTo>
                    <a:pt x="6" y="12"/>
                  </a:moveTo>
                  <a:cubicBezTo>
                    <a:pt x="195" y="12"/>
                    <a:pt x="195" y="12"/>
                    <a:pt x="195" y="12"/>
                  </a:cubicBezTo>
                  <a:cubicBezTo>
                    <a:pt x="199" y="12"/>
                    <a:pt x="201" y="10"/>
                    <a:pt x="201" y="6"/>
                  </a:cubicBezTo>
                  <a:cubicBezTo>
                    <a:pt x="201" y="3"/>
                    <a:pt x="199" y="0"/>
                    <a:pt x="195" y="0"/>
                  </a:cubicBezTo>
                  <a:cubicBezTo>
                    <a:pt x="6" y="0"/>
                    <a:pt x="6" y="0"/>
                    <a:pt x="6" y="0"/>
                  </a:cubicBezTo>
                  <a:cubicBezTo>
                    <a:pt x="3" y="0"/>
                    <a:pt x="0" y="3"/>
                    <a:pt x="0" y="6"/>
                  </a:cubicBezTo>
                  <a:cubicBezTo>
                    <a:pt x="0" y="10"/>
                    <a:pt x="3" y="12"/>
                    <a:pt x="6" y="12"/>
                  </a:cubicBezTo>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7" name="Freeform 33">
              <a:extLst>
                <a:ext uri="{FF2B5EF4-FFF2-40B4-BE49-F238E27FC236}">
                  <a16:creationId xmlns:a16="http://schemas.microsoft.com/office/drawing/2014/main" id="{56204A8E-422B-4477-AA71-084ACD5AF247}"/>
                </a:ext>
              </a:extLst>
            </p:cNvPr>
            <p:cNvSpPr>
              <a:spLocks/>
            </p:cNvSpPr>
            <p:nvPr/>
          </p:nvSpPr>
          <p:spPr bwMode="auto">
            <a:xfrm>
              <a:off x="6721475" y="4067175"/>
              <a:ext cx="839788" cy="0"/>
            </a:xfrm>
            <a:custGeom>
              <a:avLst/>
              <a:gdLst>
                <a:gd name="T0" fmla="*/ 0 w 529"/>
                <a:gd name="T1" fmla="*/ 529 w 529"/>
                <a:gd name="T2" fmla="*/ 0 w 529"/>
              </a:gdLst>
              <a:ahLst/>
              <a:cxnLst>
                <a:cxn ang="0">
                  <a:pos x="T0" y="0"/>
                </a:cxn>
                <a:cxn ang="0">
                  <a:pos x="T1" y="0"/>
                </a:cxn>
                <a:cxn ang="0">
                  <a:pos x="T2" y="0"/>
                </a:cxn>
              </a:cxnLst>
              <a:rect l="0" t="0" r="r" b="b"/>
              <a:pathLst>
                <a:path w="529">
                  <a:moveTo>
                    <a:pt x="0" y="0"/>
                  </a:moveTo>
                  <a:lnTo>
                    <a:pt x="529"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8" name="Line 34">
              <a:extLst>
                <a:ext uri="{FF2B5EF4-FFF2-40B4-BE49-F238E27FC236}">
                  <a16:creationId xmlns:a16="http://schemas.microsoft.com/office/drawing/2014/main" id="{589F9D0F-6288-4CE6-9036-D12F6D9D3820}"/>
                </a:ext>
              </a:extLst>
            </p:cNvPr>
            <p:cNvSpPr>
              <a:spLocks noChangeShapeType="1"/>
            </p:cNvSpPr>
            <p:nvPr/>
          </p:nvSpPr>
          <p:spPr bwMode="auto">
            <a:xfrm>
              <a:off x="6721475" y="4067175"/>
              <a:ext cx="839788"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9" name="Freeform 35">
              <a:extLst>
                <a:ext uri="{FF2B5EF4-FFF2-40B4-BE49-F238E27FC236}">
                  <a16:creationId xmlns:a16="http://schemas.microsoft.com/office/drawing/2014/main" id="{817E8965-0391-4E7D-92E5-241CD66A4FB6}"/>
                </a:ext>
              </a:extLst>
            </p:cNvPr>
            <p:cNvSpPr>
              <a:spLocks/>
            </p:cNvSpPr>
            <p:nvPr/>
          </p:nvSpPr>
          <p:spPr bwMode="auto">
            <a:xfrm>
              <a:off x="6699250" y="4044950"/>
              <a:ext cx="884238" cy="44450"/>
            </a:xfrm>
            <a:custGeom>
              <a:avLst/>
              <a:gdLst>
                <a:gd name="T0" fmla="*/ 6 w 235"/>
                <a:gd name="T1" fmla="*/ 12 h 12"/>
                <a:gd name="T2" fmla="*/ 229 w 235"/>
                <a:gd name="T3" fmla="*/ 12 h 12"/>
                <a:gd name="T4" fmla="*/ 235 w 235"/>
                <a:gd name="T5" fmla="*/ 6 h 12"/>
                <a:gd name="T6" fmla="*/ 229 w 235"/>
                <a:gd name="T7" fmla="*/ 0 h 12"/>
                <a:gd name="T8" fmla="*/ 6 w 235"/>
                <a:gd name="T9" fmla="*/ 0 h 12"/>
                <a:gd name="T10" fmla="*/ 0 w 235"/>
                <a:gd name="T11" fmla="*/ 6 h 12"/>
                <a:gd name="T12" fmla="*/ 6 w 235"/>
                <a:gd name="T13" fmla="*/ 12 h 12"/>
              </a:gdLst>
              <a:ahLst/>
              <a:cxnLst>
                <a:cxn ang="0">
                  <a:pos x="T0" y="T1"/>
                </a:cxn>
                <a:cxn ang="0">
                  <a:pos x="T2" y="T3"/>
                </a:cxn>
                <a:cxn ang="0">
                  <a:pos x="T4" y="T5"/>
                </a:cxn>
                <a:cxn ang="0">
                  <a:pos x="T6" y="T7"/>
                </a:cxn>
                <a:cxn ang="0">
                  <a:pos x="T8" y="T9"/>
                </a:cxn>
                <a:cxn ang="0">
                  <a:pos x="T10" y="T11"/>
                </a:cxn>
                <a:cxn ang="0">
                  <a:pos x="T12" y="T13"/>
                </a:cxn>
              </a:cxnLst>
              <a:rect l="0" t="0" r="r" b="b"/>
              <a:pathLst>
                <a:path w="235" h="12">
                  <a:moveTo>
                    <a:pt x="6" y="12"/>
                  </a:moveTo>
                  <a:cubicBezTo>
                    <a:pt x="229" y="12"/>
                    <a:pt x="229" y="12"/>
                    <a:pt x="229" y="12"/>
                  </a:cubicBezTo>
                  <a:cubicBezTo>
                    <a:pt x="232" y="12"/>
                    <a:pt x="235" y="9"/>
                    <a:pt x="235" y="6"/>
                  </a:cubicBezTo>
                  <a:cubicBezTo>
                    <a:pt x="235" y="3"/>
                    <a:pt x="232" y="0"/>
                    <a:pt x="229" y="0"/>
                  </a:cubicBezTo>
                  <a:cubicBezTo>
                    <a:pt x="6" y="0"/>
                    <a:pt x="6" y="0"/>
                    <a:pt x="6" y="0"/>
                  </a:cubicBezTo>
                  <a:cubicBezTo>
                    <a:pt x="3" y="0"/>
                    <a:pt x="0" y="3"/>
                    <a:pt x="0" y="6"/>
                  </a:cubicBezTo>
                  <a:cubicBezTo>
                    <a:pt x="0" y="9"/>
                    <a:pt x="3" y="12"/>
                    <a:pt x="6" y="12"/>
                  </a:cubicBezTo>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0" name="Freeform 36">
              <a:extLst>
                <a:ext uri="{FF2B5EF4-FFF2-40B4-BE49-F238E27FC236}">
                  <a16:creationId xmlns:a16="http://schemas.microsoft.com/office/drawing/2014/main" id="{76E7CEDE-A339-4E90-8389-F88BD1922687}"/>
                </a:ext>
              </a:extLst>
            </p:cNvPr>
            <p:cNvSpPr>
              <a:spLocks/>
            </p:cNvSpPr>
            <p:nvPr/>
          </p:nvSpPr>
          <p:spPr bwMode="auto">
            <a:xfrm>
              <a:off x="6786563" y="4221163"/>
              <a:ext cx="711200" cy="0"/>
            </a:xfrm>
            <a:custGeom>
              <a:avLst/>
              <a:gdLst>
                <a:gd name="T0" fmla="*/ 0 w 448"/>
                <a:gd name="T1" fmla="*/ 448 w 448"/>
                <a:gd name="T2" fmla="*/ 0 w 448"/>
              </a:gdLst>
              <a:ahLst/>
              <a:cxnLst>
                <a:cxn ang="0">
                  <a:pos x="T0" y="0"/>
                </a:cxn>
                <a:cxn ang="0">
                  <a:pos x="T1" y="0"/>
                </a:cxn>
                <a:cxn ang="0">
                  <a:pos x="T2" y="0"/>
                </a:cxn>
              </a:cxnLst>
              <a:rect l="0" t="0" r="r" b="b"/>
              <a:pathLst>
                <a:path w="448">
                  <a:moveTo>
                    <a:pt x="0" y="0"/>
                  </a:moveTo>
                  <a:lnTo>
                    <a:pt x="448"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1" name="Line 37">
              <a:extLst>
                <a:ext uri="{FF2B5EF4-FFF2-40B4-BE49-F238E27FC236}">
                  <a16:creationId xmlns:a16="http://schemas.microsoft.com/office/drawing/2014/main" id="{1ED853F1-FF35-4615-8CFA-ABD102A77399}"/>
                </a:ext>
              </a:extLst>
            </p:cNvPr>
            <p:cNvSpPr>
              <a:spLocks noChangeShapeType="1"/>
            </p:cNvSpPr>
            <p:nvPr/>
          </p:nvSpPr>
          <p:spPr bwMode="auto">
            <a:xfrm>
              <a:off x="6786563" y="4221163"/>
              <a:ext cx="711200"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2" name="Freeform 38">
              <a:extLst>
                <a:ext uri="{FF2B5EF4-FFF2-40B4-BE49-F238E27FC236}">
                  <a16:creationId xmlns:a16="http://schemas.microsoft.com/office/drawing/2014/main" id="{2B9B17A9-5A00-4431-AFFD-7FC4B6096132}"/>
                </a:ext>
              </a:extLst>
            </p:cNvPr>
            <p:cNvSpPr>
              <a:spLocks/>
            </p:cNvSpPr>
            <p:nvPr/>
          </p:nvSpPr>
          <p:spPr bwMode="auto">
            <a:xfrm>
              <a:off x="6764338" y="4198938"/>
              <a:ext cx="755650" cy="44450"/>
            </a:xfrm>
            <a:custGeom>
              <a:avLst/>
              <a:gdLst>
                <a:gd name="T0" fmla="*/ 6 w 201"/>
                <a:gd name="T1" fmla="*/ 12 h 12"/>
                <a:gd name="T2" fmla="*/ 195 w 201"/>
                <a:gd name="T3" fmla="*/ 12 h 12"/>
                <a:gd name="T4" fmla="*/ 201 w 201"/>
                <a:gd name="T5" fmla="*/ 6 h 12"/>
                <a:gd name="T6" fmla="*/ 195 w 201"/>
                <a:gd name="T7" fmla="*/ 0 h 12"/>
                <a:gd name="T8" fmla="*/ 6 w 201"/>
                <a:gd name="T9" fmla="*/ 0 h 12"/>
                <a:gd name="T10" fmla="*/ 0 w 201"/>
                <a:gd name="T11" fmla="*/ 6 h 12"/>
                <a:gd name="T12" fmla="*/ 6 w 201"/>
                <a:gd name="T13" fmla="*/ 12 h 12"/>
              </a:gdLst>
              <a:ahLst/>
              <a:cxnLst>
                <a:cxn ang="0">
                  <a:pos x="T0" y="T1"/>
                </a:cxn>
                <a:cxn ang="0">
                  <a:pos x="T2" y="T3"/>
                </a:cxn>
                <a:cxn ang="0">
                  <a:pos x="T4" y="T5"/>
                </a:cxn>
                <a:cxn ang="0">
                  <a:pos x="T6" y="T7"/>
                </a:cxn>
                <a:cxn ang="0">
                  <a:pos x="T8" y="T9"/>
                </a:cxn>
                <a:cxn ang="0">
                  <a:pos x="T10" y="T11"/>
                </a:cxn>
                <a:cxn ang="0">
                  <a:pos x="T12" y="T13"/>
                </a:cxn>
              </a:cxnLst>
              <a:rect l="0" t="0" r="r" b="b"/>
              <a:pathLst>
                <a:path w="201" h="12">
                  <a:moveTo>
                    <a:pt x="6" y="12"/>
                  </a:moveTo>
                  <a:cubicBezTo>
                    <a:pt x="195" y="12"/>
                    <a:pt x="195" y="12"/>
                    <a:pt x="195" y="12"/>
                  </a:cubicBezTo>
                  <a:cubicBezTo>
                    <a:pt x="199" y="12"/>
                    <a:pt x="201" y="9"/>
                    <a:pt x="201" y="6"/>
                  </a:cubicBezTo>
                  <a:cubicBezTo>
                    <a:pt x="201" y="2"/>
                    <a:pt x="199" y="0"/>
                    <a:pt x="195" y="0"/>
                  </a:cubicBezTo>
                  <a:cubicBezTo>
                    <a:pt x="6" y="0"/>
                    <a:pt x="6" y="0"/>
                    <a:pt x="6" y="0"/>
                  </a:cubicBezTo>
                  <a:cubicBezTo>
                    <a:pt x="3" y="0"/>
                    <a:pt x="0" y="2"/>
                    <a:pt x="0" y="6"/>
                  </a:cubicBezTo>
                  <a:cubicBezTo>
                    <a:pt x="0" y="9"/>
                    <a:pt x="3" y="12"/>
                    <a:pt x="6" y="12"/>
                  </a:cubicBezTo>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3" name="Freeform 39">
              <a:extLst>
                <a:ext uri="{FF2B5EF4-FFF2-40B4-BE49-F238E27FC236}">
                  <a16:creationId xmlns:a16="http://schemas.microsoft.com/office/drawing/2014/main" id="{8B0B5EE5-0686-498F-AD62-FCBA67B62F5B}"/>
                </a:ext>
              </a:extLst>
            </p:cNvPr>
            <p:cNvSpPr>
              <a:spLocks/>
            </p:cNvSpPr>
            <p:nvPr/>
          </p:nvSpPr>
          <p:spPr bwMode="auto">
            <a:xfrm>
              <a:off x="6786563" y="4525963"/>
              <a:ext cx="711200" cy="0"/>
            </a:xfrm>
            <a:custGeom>
              <a:avLst/>
              <a:gdLst>
                <a:gd name="T0" fmla="*/ 0 w 448"/>
                <a:gd name="T1" fmla="*/ 448 w 448"/>
                <a:gd name="T2" fmla="*/ 0 w 448"/>
              </a:gdLst>
              <a:ahLst/>
              <a:cxnLst>
                <a:cxn ang="0">
                  <a:pos x="T0" y="0"/>
                </a:cxn>
                <a:cxn ang="0">
                  <a:pos x="T1" y="0"/>
                </a:cxn>
                <a:cxn ang="0">
                  <a:pos x="T2" y="0"/>
                </a:cxn>
              </a:cxnLst>
              <a:rect l="0" t="0" r="r" b="b"/>
              <a:pathLst>
                <a:path w="448">
                  <a:moveTo>
                    <a:pt x="0" y="0"/>
                  </a:moveTo>
                  <a:lnTo>
                    <a:pt x="448"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4" name="Line 40">
              <a:extLst>
                <a:ext uri="{FF2B5EF4-FFF2-40B4-BE49-F238E27FC236}">
                  <a16:creationId xmlns:a16="http://schemas.microsoft.com/office/drawing/2014/main" id="{24F55C4E-2F21-4459-8B45-F1B95591DC56}"/>
                </a:ext>
              </a:extLst>
            </p:cNvPr>
            <p:cNvSpPr>
              <a:spLocks noChangeShapeType="1"/>
            </p:cNvSpPr>
            <p:nvPr/>
          </p:nvSpPr>
          <p:spPr bwMode="auto">
            <a:xfrm>
              <a:off x="6786563" y="4525963"/>
              <a:ext cx="711200"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5" name="Freeform 41">
              <a:extLst>
                <a:ext uri="{FF2B5EF4-FFF2-40B4-BE49-F238E27FC236}">
                  <a16:creationId xmlns:a16="http://schemas.microsoft.com/office/drawing/2014/main" id="{74254297-B497-44A4-ACA8-D16D76865B94}"/>
                </a:ext>
              </a:extLst>
            </p:cNvPr>
            <p:cNvSpPr>
              <a:spLocks/>
            </p:cNvSpPr>
            <p:nvPr/>
          </p:nvSpPr>
          <p:spPr bwMode="auto">
            <a:xfrm>
              <a:off x="6764338" y="4502150"/>
              <a:ext cx="755650" cy="46038"/>
            </a:xfrm>
            <a:custGeom>
              <a:avLst/>
              <a:gdLst>
                <a:gd name="T0" fmla="*/ 6 w 201"/>
                <a:gd name="T1" fmla="*/ 12 h 12"/>
                <a:gd name="T2" fmla="*/ 195 w 201"/>
                <a:gd name="T3" fmla="*/ 12 h 12"/>
                <a:gd name="T4" fmla="*/ 201 w 201"/>
                <a:gd name="T5" fmla="*/ 6 h 12"/>
                <a:gd name="T6" fmla="*/ 195 w 201"/>
                <a:gd name="T7" fmla="*/ 0 h 12"/>
                <a:gd name="T8" fmla="*/ 6 w 201"/>
                <a:gd name="T9" fmla="*/ 0 h 12"/>
                <a:gd name="T10" fmla="*/ 0 w 201"/>
                <a:gd name="T11" fmla="*/ 6 h 12"/>
                <a:gd name="T12" fmla="*/ 6 w 201"/>
                <a:gd name="T13" fmla="*/ 12 h 12"/>
              </a:gdLst>
              <a:ahLst/>
              <a:cxnLst>
                <a:cxn ang="0">
                  <a:pos x="T0" y="T1"/>
                </a:cxn>
                <a:cxn ang="0">
                  <a:pos x="T2" y="T3"/>
                </a:cxn>
                <a:cxn ang="0">
                  <a:pos x="T4" y="T5"/>
                </a:cxn>
                <a:cxn ang="0">
                  <a:pos x="T6" y="T7"/>
                </a:cxn>
                <a:cxn ang="0">
                  <a:pos x="T8" y="T9"/>
                </a:cxn>
                <a:cxn ang="0">
                  <a:pos x="T10" y="T11"/>
                </a:cxn>
                <a:cxn ang="0">
                  <a:pos x="T12" y="T13"/>
                </a:cxn>
              </a:cxnLst>
              <a:rect l="0" t="0" r="r" b="b"/>
              <a:pathLst>
                <a:path w="201" h="12">
                  <a:moveTo>
                    <a:pt x="6" y="12"/>
                  </a:moveTo>
                  <a:cubicBezTo>
                    <a:pt x="195" y="12"/>
                    <a:pt x="195" y="12"/>
                    <a:pt x="195" y="12"/>
                  </a:cubicBezTo>
                  <a:cubicBezTo>
                    <a:pt x="199" y="12"/>
                    <a:pt x="201" y="9"/>
                    <a:pt x="201" y="6"/>
                  </a:cubicBezTo>
                  <a:cubicBezTo>
                    <a:pt x="201" y="3"/>
                    <a:pt x="199" y="0"/>
                    <a:pt x="195" y="0"/>
                  </a:cubicBezTo>
                  <a:cubicBezTo>
                    <a:pt x="6" y="0"/>
                    <a:pt x="6" y="0"/>
                    <a:pt x="6" y="0"/>
                  </a:cubicBezTo>
                  <a:cubicBezTo>
                    <a:pt x="3" y="0"/>
                    <a:pt x="0" y="3"/>
                    <a:pt x="0" y="6"/>
                  </a:cubicBezTo>
                  <a:cubicBezTo>
                    <a:pt x="0" y="9"/>
                    <a:pt x="3" y="12"/>
                    <a:pt x="6" y="12"/>
                  </a:cubicBezTo>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6" name="Freeform 42">
              <a:extLst>
                <a:ext uri="{FF2B5EF4-FFF2-40B4-BE49-F238E27FC236}">
                  <a16:creationId xmlns:a16="http://schemas.microsoft.com/office/drawing/2014/main" id="{DF6E09B7-4F04-4CFE-B4E3-707733FFBB9E}"/>
                </a:ext>
              </a:extLst>
            </p:cNvPr>
            <p:cNvSpPr>
              <a:spLocks/>
            </p:cNvSpPr>
            <p:nvPr/>
          </p:nvSpPr>
          <p:spPr bwMode="auto">
            <a:xfrm>
              <a:off x="6721475" y="4371975"/>
              <a:ext cx="839788" cy="0"/>
            </a:xfrm>
            <a:custGeom>
              <a:avLst/>
              <a:gdLst>
                <a:gd name="T0" fmla="*/ 0 w 529"/>
                <a:gd name="T1" fmla="*/ 529 w 529"/>
                <a:gd name="T2" fmla="*/ 0 w 529"/>
              </a:gdLst>
              <a:ahLst/>
              <a:cxnLst>
                <a:cxn ang="0">
                  <a:pos x="T0" y="0"/>
                </a:cxn>
                <a:cxn ang="0">
                  <a:pos x="T1" y="0"/>
                </a:cxn>
                <a:cxn ang="0">
                  <a:pos x="T2" y="0"/>
                </a:cxn>
              </a:cxnLst>
              <a:rect l="0" t="0" r="r" b="b"/>
              <a:pathLst>
                <a:path w="529">
                  <a:moveTo>
                    <a:pt x="0" y="0"/>
                  </a:moveTo>
                  <a:lnTo>
                    <a:pt x="529"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7" name="Line 43">
              <a:extLst>
                <a:ext uri="{FF2B5EF4-FFF2-40B4-BE49-F238E27FC236}">
                  <a16:creationId xmlns:a16="http://schemas.microsoft.com/office/drawing/2014/main" id="{C6A6EF8B-04A3-42B0-A128-BAAD811E33CE}"/>
                </a:ext>
              </a:extLst>
            </p:cNvPr>
            <p:cNvSpPr>
              <a:spLocks noChangeShapeType="1"/>
            </p:cNvSpPr>
            <p:nvPr/>
          </p:nvSpPr>
          <p:spPr bwMode="auto">
            <a:xfrm>
              <a:off x="6721475" y="4371975"/>
              <a:ext cx="839788"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8" name="Freeform 44">
              <a:extLst>
                <a:ext uri="{FF2B5EF4-FFF2-40B4-BE49-F238E27FC236}">
                  <a16:creationId xmlns:a16="http://schemas.microsoft.com/office/drawing/2014/main" id="{59371498-43FE-405F-AFFE-2CB2BD4FF4A2}"/>
                </a:ext>
              </a:extLst>
            </p:cNvPr>
            <p:cNvSpPr>
              <a:spLocks/>
            </p:cNvSpPr>
            <p:nvPr/>
          </p:nvSpPr>
          <p:spPr bwMode="auto">
            <a:xfrm>
              <a:off x="6699250" y="4348163"/>
              <a:ext cx="884238" cy="46038"/>
            </a:xfrm>
            <a:custGeom>
              <a:avLst/>
              <a:gdLst>
                <a:gd name="T0" fmla="*/ 6 w 235"/>
                <a:gd name="T1" fmla="*/ 12 h 12"/>
                <a:gd name="T2" fmla="*/ 229 w 235"/>
                <a:gd name="T3" fmla="*/ 12 h 12"/>
                <a:gd name="T4" fmla="*/ 235 w 235"/>
                <a:gd name="T5" fmla="*/ 6 h 12"/>
                <a:gd name="T6" fmla="*/ 229 w 235"/>
                <a:gd name="T7" fmla="*/ 0 h 12"/>
                <a:gd name="T8" fmla="*/ 6 w 235"/>
                <a:gd name="T9" fmla="*/ 0 h 12"/>
                <a:gd name="T10" fmla="*/ 0 w 235"/>
                <a:gd name="T11" fmla="*/ 6 h 12"/>
                <a:gd name="T12" fmla="*/ 6 w 235"/>
                <a:gd name="T13" fmla="*/ 12 h 12"/>
              </a:gdLst>
              <a:ahLst/>
              <a:cxnLst>
                <a:cxn ang="0">
                  <a:pos x="T0" y="T1"/>
                </a:cxn>
                <a:cxn ang="0">
                  <a:pos x="T2" y="T3"/>
                </a:cxn>
                <a:cxn ang="0">
                  <a:pos x="T4" y="T5"/>
                </a:cxn>
                <a:cxn ang="0">
                  <a:pos x="T6" y="T7"/>
                </a:cxn>
                <a:cxn ang="0">
                  <a:pos x="T8" y="T9"/>
                </a:cxn>
                <a:cxn ang="0">
                  <a:pos x="T10" y="T11"/>
                </a:cxn>
                <a:cxn ang="0">
                  <a:pos x="T12" y="T13"/>
                </a:cxn>
              </a:cxnLst>
              <a:rect l="0" t="0" r="r" b="b"/>
              <a:pathLst>
                <a:path w="235" h="12">
                  <a:moveTo>
                    <a:pt x="6" y="12"/>
                  </a:moveTo>
                  <a:cubicBezTo>
                    <a:pt x="229" y="12"/>
                    <a:pt x="229" y="12"/>
                    <a:pt x="229" y="12"/>
                  </a:cubicBezTo>
                  <a:cubicBezTo>
                    <a:pt x="232" y="12"/>
                    <a:pt x="235" y="10"/>
                    <a:pt x="235" y="6"/>
                  </a:cubicBezTo>
                  <a:cubicBezTo>
                    <a:pt x="235" y="3"/>
                    <a:pt x="232" y="0"/>
                    <a:pt x="229" y="0"/>
                  </a:cubicBezTo>
                  <a:cubicBezTo>
                    <a:pt x="6" y="0"/>
                    <a:pt x="6" y="0"/>
                    <a:pt x="6" y="0"/>
                  </a:cubicBezTo>
                  <a:cubicBezTo>
                    <a:pt x="3" y="0"/>
                    <a:pt x="0" y="3"/>
                    <a:pt x="0" y="6"/>
                  </a:cubicBezTo>
                  <a:cubicBezTo>
                    <a:pt x="0" y="10"/>
                    <a:pt x="3" y="12"/>
                    <a:pt x="6" y="12"/>
                  </a:cubicBezTo>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9" name="Freeform 45">
              <a:extLst>
                <a:ext uri="{FF2B5EF4-FFF2-40B4-BE49-F238E27FC236}">
                  <a16:creationId xmlns:a16="http://schemas.microsoft.com/office/drawing/2014/main" id="{A33F882E-EBD8-4491-87C2-0196547FA465}"/>
                </a:ext>
              </a:extLst>
            </p:cNvPr>
            <p:cNvSpPr>
              <a:spLocks/>
            </p:cNvSpPr>
            <p:nvPr/>
          </p:nvSpPr>
          <p:spPr bwMode="auto">
            <a:xfrm>
              <a:off x="6838950" y="3200400"/>
              <a:ext cx="604838" cy="184150"/>
            </a:xfrm>
            <a:custGeom>
              <a:avLst/>
              <a:gdLst>
                <a:gd name="T0" fmla="*/ 161 w 161"/>
                <a:gd name="T1" fmla="*/ 36 h 49"/>
                <a:gd name="T2" fmla="*/ 126 w 161"/>
                <a:gd name="T3" fmla="*/ 0 h 49"/>
                <a:gd name="T4" fmla="*/ 36 w 161"/>
                <a:gd name="T5" fmla="*/ 0 h 49"/>
                <a:gd name="T6" fmla="*/ 0 w 161"/>
                <a:gd name="T7" fmla="*/ 36 h 49"/>
                <a:gd name="T8" fmla="*/ 0 w 161"/>
                <a:gd name="T9" fmla="*/ 36 h 49"/>
                <a:gd name="T10" fmla="*/ 13 w 161"/>
                <a:gd name="T11" fmla="*/ 49 h 49"/>
                <a:gd name="T12" fmla="*/ 148 w 161"/>
                <a:gd name="T13" fmla="*/ 49 h 49"/>
                <a:gd name="T14" fmla="*/ 161 w 161"/>
                <a:gd name="T15" fmla="*/ 36 h 4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61" h="49">
                  <a:moveTo>
                    <a:pt x="161" y="36"/>
                  </a:moveTo>
                  <a:cubicBezTo>
                    <a:pt x="161" y="16"/>
                    <a:pt x="146" y="0"/>
                    <a:pt x="126" y="0"/>
                  </a:cubicBezTo>
                  <a:cubicBezTo>
                    <a:pt x="36" y="0"/>
                    <a:pt x="36" y="0"/>
                    <a:pt x="36" y="0"/>
                  </a:cubicBezTo>
                  <a:cubicBezTo>
                    <a:pt x="16" y="0"/>
                    <a:pt x="0" y="16"/>
                    <a:pt x="0" y="36"/>
                  </a:cubicBezTo>
                  <a:cubicBezTo>
                    <a:pt x="0" y="36"/>
                    <a:pt x="0" y="36"/>
                    <a:pt x="0" y="36"/>
                  </a:cubicBezTo>
                  <a:cubicBezTo>
                    <a:pt x="0" y="43"/>
                    <a:pt x="6" y="49"/>
                    <a:pt x="13" y="49"/>
                  </a:cubicBezTo>
                  <a:cubicBezTo>
                    <a:pt x="148" y="49"/>
                    <a:pt x="148" y="49"/>
                    <a:pt x="148" y="49"/>
                  </a:cubicBezTo>
                  <a:cubicBezTo>
                    <a:pt x="155" y="49"/>
                    <a:pt x="161" y="43"/>
                    <a:pt x="161" y="36"/>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0" name="Freeform 46">
              <a:extLst>
                <a:ext uri="{FF2B5EF4-FFF2-40B4-BE49-F238E27FC236}">
                  <a16:creationId xmlns:a16="http://schemas.microsoft.com/office/drawing/2014/main" id="{1AE29EF4-21FB-419D-BDCA-98B66E0DE38E}"/>
                </a:ext>
              </a:extLst>
            </p:cNvPr>
            <p:cNvSpPr>
              <a:spLocks noEditPoints="1"/>
            </p:cNvSpPr>
            <p:nvPr/>
          </p:nvSpPr>
          <p:spPr bwMode="auto">
            <a:xfrm>
              <a:off x="6989763" y="3016250"/>
              <a:ext cx="304800" cy="303213"/>
            </a:xfrm>
            <a:custGeom>
              <a:avLst/>
              <a:gdLst>
                <a:gd name="T0" fmla="*/ 41 w 81"/>
                <a:gd name="T1" fmla="*/ 0 h 81"/>
                <a:gd name="T2" fmla="*/ 0 w 81"/>
                <a:gd name="T3" fmla="*/ 40 h 81"/>
                <a:gd name="T4" fmla="*/ 41 w 81"/>
                <a:gd name="T5" fmla="*/ 81 h 81"/>
                <a:gd name="T6" fmla="*/ 81 w 81"/>
                <a:gd name="T7" fmla="*/ 40 h 81"/>
                <a:gd name="T8" fmla="*/ 41 w 81"/>
                <a:gd name="T9" fmla="*/ 0 h 81"/>
                <a:gd name="T10" fmla="*/ 41 w 81"/>
                <a:gd name="T11" fmla="*/ 69 h 81"/>
                <a:gd name="T12" fmla="*/ 12 w 81"/>
                <a:gd name="T13" fmla="*/ 40 h 81"/>
                <a:gd name="T14" fmla="*/ 41 w 81"/>
                <a:gd name="T15" fmla="*/ 12 h 81"/>
                <a:gd name="T16" fmla="*/ 69 w 81"/>
                <a:gd name="T17" fmla="*/ 40 h 81"/>
                <a:gd name="T18" fmla="*/ 41 w 81"/>
                <a:gd name="T19" fmla="*/ 69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81" h="81">
                  <a:moveTo>
                    <a:pt x="41" y="0"/>
                  </a:moveTo>
                  <a:cubicBezTo>
                    <a:pt x="18" y="0"/>
                    <a:pt x="0" y="18"/>
                    <a:pt x="0" y="40"/>
                  </a:cubicBezTo>
                  <a:cubicBezTo>
                    <a:pt x="0" y="63"/>
                    <a:pt x="18" y="81"/>
                    <a:pt x="41" y="81"/>
                  </a:cubicBezTo>
                  <a:cubicBezTo>
                    <a:pt x="63" y="81"/>
                    <a:pt x="81" y="63"/>
                    <a:pt x="81" y="40"/>
                  </a:cubicBezTo>
                  <a:cubicBezTo>
                    <a:pt x="81" y="18"/>
                    <a:pt x="63" y="0"/>
                    <a:pt x="41" y="0"/>
                  </a:cubicBezTo>
                  <a:close/>
                  <a:moveTo>
                    <a:pt x="41" y="69"/>
                  </a:moveTo>
                  <a:cubicBezTo>
                    <a:pt x="25" y="69"/>
                    <a:pt x="12" y="56"/>
                    <a:pt x="12" y="40"/>
                  </a:cubicBezTo>
                  <a:cubicBezTo>
                    <a:pt x="12" y="24"/>
                    <a:pt x="25" y="12"/>
                    <a:pt x="41" y="12"/>
                  </a:cubicBezTo>
                  <a:cubicBezTo>
                    <a:pt x="56" y="12"/>
                    <a:pt x="69" y="24"/>
                    <a:pt x="69" y="40"/>
                  </a:cubicBezTo>
                  <a:cubicBezTo>
                    <a:pt x="69" y="56"/>
                    <a:pt x="56" y="69"/>
                    <a:pt x="41" y="69"/>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sp>
        <p:nvSpPr>
          <p:cNvPr id="158" name="Freeform: Shape 157">
            <a:extLst>
              <a:ext uri="{FF2B5EF4-FFF2-40B4-BE49-F238E27FC236}">
                <a16:creationId xmlns:a16="http://schemas.microsoft.com/office/drawing/2014/main" id="{15C310A7-401F-423F-8320-EEB523B9B3B5}"/>
              </a:ext>
            </a:extLst>
          </p:cNvPr>
          <p:cNvSpPr/>
          <p:nvPr/>
        </p:nvSpPr>
        <p:spPr>
          <a:xfrm rot="2717603">
            <a:off x="-173015" y="4960000"/>
            <a:ext cx="751360" cy="834887"/>
          </a:xfrm>
          <a:custGeom>
            <a:avLst/>
            <a:gdLst>
              <a:gd name="connsiteX0" fmla="*/ 184970 w 751360"/>
              <a:gd name="connsiteY0" fmla="*/ 3969 h 834887"/>
              <a:gd name="connsiteX1" fmla="*/ 218776 w 751360"/>
              <a:gd name="connsiteY1" fmla="*/ 9240 h 834887"/>
              <a:gd name="connsiteX2" fmla="*/ 474653 w 751360"/>
              <a:gd name="connsiteY2" fmla="*/ 128216 h 834887"/>
              <a:gd name="connsiteX3" fmla="*/ 680823 w 751360"/>
              <a:gd name="connsiteY3" fmla="*/ 223558 h 834887"/>
              <a:gd name="connsiteX4" fmla="*/ 701195 w 751360"/>
              <a:gd name="connsiteY4" fmla="*/ 239449 h 834887"/>
              <a:gd name="connsiteX5" fmla="*/ 737865 w 751360"/>
              <a:gd name="connsiteY5" fmla="*/ 255339 h 834887"/>
              <a:gd name="connsiteX6" fmla="*/ 746829 w 751360"/>
              <a:gd name="connsiteY6" fmla="*/ 282230 h 834887"/>
              <a:gd name="connsiteX7" fmla="*/ 562663 w 751360"/>
              <a:gd name="connsiteY7" fmla="*/ 670937 h 834887"/>
              <a:gd name="connsiteX8" fmla="*/ 485328 w 751360"/>
              <a:gd name="connsiteY8" fmla="*/ 834887 h 834887"/>
              <a:gd name="connsiteX9" fmla="*/ 0 w 751360"/>
              <a:gd name="connsiteY9" fmla="*/ 354504 h 834887"/>
              <a:gd name="connsiteX10" fmla="*/ 101839 w 751360"/>
              <a:gd name="connsiteY10" fmla="*/ 158774 h 834887"/>
              <a:gd name="connsiteX11" fmla="*/ 176401 w 751360"/>
              <a:gd name="connsiteY11" fmla="*/ 14130 h 834887"/>
              <a:gd name="connsiteX12" fmla="*/ 184970 w 751360"/>
              <a:gd name="connsiteY12" fmla="*/ 3969 h 834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51360" h="834887">
                <a:moveTo>
                  <a:pt x="184970" y="3969"/>
                </a:moveTo>
                <a:cubicBezTo>
                  <a:pt x="192343" y="-2983"/>
                  <a:pt x="197996" y="-539"/>
                  <a:pt x="218776" y="9240"/>
                </a:cubicBezTo>
                <a:lnTo>
                  <a:pt x="474653" y="128216"/>
                </a:lnTo>
                <a:lnTo>
                  <a:pt x="680823" y="223558"/>
                </a:lnTo>
                <a:cubicBezTo>
                  <a:pt x="689379" y="227225"/>
                  <a:pt x="698343" y="229670"/>
                  <a:pt x="701195" y="239449"/>
                </a:cubicBezTo>
                <a:cubicBezTo>
                  <a:pt x="713419" y="244745"/>
                  <a:pt x="725234" y="251265"/>
                  <a:pt x="737865" y="255339"/>
                </a:cubicBezTo>
                <a:cubicBezTo>
                  <a:pt x="754163" y="260636"/>
                  <a:pt x="753756" y="268377"/>
                  <a:pt x="746829" y="282230"/>
                </a:cubicBezTo>
                <a:cubicBezTo>
                  <a:pt x="684896" y="411799"/>
                  <a:pt x="623780" y="541368"/>
                  <a:pt x="562663" y="670937"/>
                </a:cubicBezTo>
                <a:lnTo>
                  <a:pt x="485328" y="834887"/>
                </a:lnTo>
                <a:lnTo>
                  <a:pt x="0" y="354504"/>
                </a:lnTo>
                <a:lnTo>
                  <a:pt x="101839" y="158774"/>
                </a:lnTo>
                <a:cubicBezTo>
                  <a:pt x="127100" y="110694"/>
                  <a:pt x="152361" y="62616"/>
                  <a:pt x="176401" y="14130"/>
                </a:cubicBezTo>
                <a:cubicBezTo>
                  <a:pt x="179864" y="9648"/>
                  <a:pt x="182513" y="6286"/>
                  <a:pt x="184970" y="3969"/>
                </a:cubicBezTo>
                <a:close/>
              </a:path>
            </a:pathLst>
          </a:custGeom>
          <a:solidFill>
            <a:schemeClr val="bg1"/>
          </a:solidFill>
          <a:ln w="4251" cap="flat">
            <a:noFill/>
            <a:prstDash val="solid"/>
            <a:miter/>
          </a:ln>
        </p:spPr>
        <p:txBody>
          <a:bodyPr wrap="square" rtlCol="0" anchor="ctr">
            <a:noAutofit/>
          </a:bodyPr>
          <a:lstStyle/>
          <a:p>
            <a:endParaRPr lang="en-US" dirty="0"/>
          </a:p>
        </p:txBody>
      </p:sp>
      <p:sp>
        <p:nvSpPr>
          <p:cNvPr id="148" name="Freeform: Shape 147">
            <a:extLst>
              <a:ext uri="{FF2B5EF4-FFF2-40B4-BE49-F238E27FC236}">
                <a16:creationId xmlns:a16="http://schemas.microsoft.com/office/drawing/2014/main" id="{769BEC89-BFE1-480F-BA4F-C7B0C9FABF72}"/>
              </a:ext>
            </a:extLst>
          </p:cNvPr>
          <p:cNvSpPr/>
          <p:nvPr/>
        </p:nvSpPr>
        <p:spPr>
          <a:xfrm rot="578905">
            <a:off x="1255322" y="5572258"/>
            <a:ext cx="1098009" cy="279768"/>
          </a:xfrm>
          <a:custGeom>
            <a:avLst/>
            <a:gdLst>
              <a:gd name="connsiteX0" fmla="*/ 58249 w 1098009"/>
              <a:gd name="connsiteY0" fmla="*/ 232663 h 279768"/>
              <a:gd name="connsiteX1" fmla="*/ 125616 w 1098009"/>
              <a:gd name="connsiteY1" fmla="*/ 279768 h 279768"/>
              <a:gd name="connsiteX2" fmla="*/ 0 w 1098009"/>
              <a:gd name="connsiteY2" fmla="*/ 268625 h 279768"/>
              <a:gd name="connsiteX3" fmla="*/ 58249 w 1098009"/>
              <a:gd name="connsiteY3" fmla="*/ 232663 h 279768"/>
              <a:gd name="connsiteX4" fmla="*/ 1066212 w 1098009"/>
              <a:gd name="connsiteY4" fmla="*/ 1186 h 279768"/>
              <a:gd name="connsiteX5" fmla="*/ 1083940 w 1098009"/>
              <a:gd name="connsiteY5" fmla="*/ 11822 h 279768"/>
              <a:gd name="connsiteX6" fmla="*/ 1097110 w 1098009"/>
              <a:gd name="connsiteY6" fmla="*/ 72604 h 279768"/>
              <a:gd name="connsiteX7" fmla="*/ 1087992 w 1098009"/>
              <a:gd name="connsiteY7" fmla="*/ 86280 h 279768"/>
              <a:gd name="connsiteX8" fmla="*/ 348989 w 1098009"/>
              <a:gd name="connsiteY8" fmla="*/ 236208 h 279768"/>
              <a:gd name="connsiteX9" fmla="*/ 317079 w 1098009"/>
              <a:gd name="connsiteY9" fmla="*/ 228104 h 279768"/>
              <a:gd name="connsiteX10" fmla="*/ 248699 w 1098009"/>
              <a:gd name="connsiteY10" fmla="*/ 165296 h 279768"/>
              <a:gd name="connsiteX11" fmla="*/ 1066212 w 1098009"/>
              <a:gd name="connsiteY11" fmla="*/ 1186 h 2797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98009" h="279768">
                <a:moveTo>
                  <a:pt x="58249" y="232663"/>
                </a:moveTo>
                <a:cubicBezTo>
                  <a:pt x="82562" y="245832"/>
                  <a:pt x="103836" y="263560"/>
                  <a:pt x="125616" y="279768"/>
                </a:cubicBezTo>
                <a:cubicBezTo>
                  <a:pt x="85094" y="276223"/>
                  <a:pt x="44573" y="272677"/>
                  <a:pt x="0" y="268625"/>
                </a:cubicBezTo>
                <a:cubicBezTo>
                  <a:pt x="20767" y="255456"/>
                  <a:pt x="39508" y="243806"/>
                  <a:pt x="58249" y="232663"/>
                </a:cubicBezTo>
                <a:close/>
                <a:moveTo>
                  <a:pt x="1066212" y="1186"/>
                </a:moveTo>
                <a:cubicBezTo>
                  <a:pt x="1075836" y="-841"/>
                  <a:pt x="1081914" y="-1854"/>
                  <a:pt x="1083940" y="11822"/>
                </a:cubicBezTo>
                <a:cubicBezTo>
                  <a:pt x="1086473" y="32083"/>
                  <a:pt x="1091538" y="52850"/>
                  <a:pt x="1097110" y="72604"/>
                </a:cubicBezTo>
                <a:cubicBezTo>
                  <a:pt x="1100149" y="83241"/>
                  <a:pt x="1095084" y="84760"/>
                  <a:pt x="1087992" y="86280"/>
                </a:cubicBezTo>
                <a:cubicBezTo>
                  <a:pt x="1075836" y="88812"/>
                  <a:pt x="381406" y="229117"/>
                  <a:pt x="348989" y="236208"/>
                </a:cubicBezTo>
                <a:cubicBezTo>
                  <a:pt x="336832" y="238740"/>
                  <a:pt x="327208" y="238234"/>
                  <a:pt x="317079" y="228104"/>
                </a:cubicBezTo>
                <a:cubicBezTo>
                  <a:pt x="296311" y="206830"/>
                  <a:pt x="273518" y="187583"/>
                  <a:pt x="248699" y="165296"/>
                </a:cubicBezTo>
                <a:cubicBezTo>
                  <a:pt x="278583" y="159724"/>
                  <a:pt x="1046458" y="5238"/>
                  <a:pt x="1066212" y="1186"/>
                </a:cubicBezTo>
                <a:close/>
              </a:path>
            </a:pathLst>
          </a:custGeom>
          <a:solidFill>
            <a:schemeClr val="accent1"/>
          </a:solidFill>
          <a:ln w="9525" cap="flat">
            <a:noFill/>
            <a:prstDash val="solid"/>
            <a:miter/>
          </a:ln>
        </p:spPr>
        <p:txBody>
          <a:bodyPr wrap="square" rtlCol="0" anchor="ctr">
            <a:noAutofit/>
          </a:bodyPr>
          <a:lstStyle/>
          <a:p>
            <a:endParaRPr lang="en-US"/>
          </a:p>
        </p:txBody>
      </p:sp>
      <p:sp>
        <p:nvSpPr>
          <p:cNvPr id="197" name="Freeform: Shape 196">
            <a:extLst>
              <a:ext uri="{FF2B5EF4-FFF2-40B4-BE49-F238E27FC236}">
                <a16:creationId xmlns:a16="http://schemas.microsoft.com/office/drawing/2014/main" id="{F5E746BC-3350-41F9-84C5-CA7FC663E46B}"/>
              </a:ext>
            </a:extLst>
          </p:cNvPr>
          <p:cNvSpPr/>
          <p:nvPr/>
        </p:nvSpPr>
        <p:spPr>
          <a:xfrm rot="578905">
            <a:off x="327149" y="4514057"/>
            <a:ext cx="2328005" cy="1837744"/>
          </a:xfrm>
          <a:custGeom>
            <a:avLst/>
            <a:gdLst>
              <a:gd name="connsiteX0" fmla="*/ 1352938 w 2328005"/>
              <a:gd name="connsiteY0" fmla="*/ 868370 h 1837744"/>
              <a:gd name="connsiteX1" fmla="*/ 1475452 w 2328005"/>
              <a:gd name="connsiteY1" fmla="*/ 875207 h 1837744"/>
              <a:gd name="connsiteX2" fmla="*/ 1492673 w 2328005"/>
              <a:gd name="connsiteY2" fmla="*/ 879766 h 1837744"/>
              <a:gd name="connsiteX3" fmla="*/ 1564091 w 2328005"/>
              <a:gd name="connsiteY3" fmla="*/ 901040 h 1837744"/>
              <a:gd name="connsiteX4" fmla="*/ 1586885 w 2328005"/>
              <a:gd name="connsiteY4" fmla="*/ 904078 h 1837744"/>
              <a:gd name="connsiteX5" fmla="*/ 1724656 w 2328005"/>
              <a:gd name="connsiteY5" fmla="*/ 886857 h 1837744"/>
              <a:gd name="connsiteX6" fmla="*/ 1822413 w 2328005"/>
              <a:gd name="connsiteY6" fmla="*/ 889389 h 1837744"/>
              <a:gd name="connsiteX7" fmla="*/ 1886234 w 2328005"/>
              <a:gd name="connsiteY7" fmla="*/ 930924 h 1837744"/>
              <a:gd name="connsiteX8" fmla="*/ 1917132 w 2328005"/>
              <a:gd name="connsiteY8" fmla="*/ 951691 h 1837744"/>
              <a:gd name="connsiteX9" fmla="*/ 1962718 w 2328005"/>
              <a:gd name="connsiteY9" fmla="*/ 983601 h 1837744"/>
              <a:gd name="connsiteX10" fmla="*/ 1987537 w 2328005"/>
              <a:gd name="connsiteY10" fmla="*/ 1011459 h 1837744"/>
              <a:gd name="connsiteX11" fmla="*/ 1251066 w 2328005"/>
              <a:gd name="connsiteY11" fmla="*/ 1165945 h 1837744"/>
              <a:gd name="connsiteX12" fmla="*/ 1248027 w 2328005"/>
              <a:gd name="connsiteY12" fmla="*/ 1175569 h 1837744"/>
              <a:gd name="connsiteX13" fmla="*/ 1308302 w 2328005"/>
              <a:gd name="connsiteY13" fmla="*/ 1228753 h 1837744"/>
              <a:gd name="connsiteX14" fmla="*/ 1334134 w 2328005"/>
              <a:gd name="connsiteY14" fmla="*/ 1229260 h 1837744"/>
              <a:gd name="connsiteX15" fmla="*/ 2030591 w 2328005"/>
              <a:gd name="connsiteY15" fmla="*/ 1090982 h 1837744"/>
              <a:gd name="connsiteX16" fmla="*/ 2054903 w 2328005"/>
              <a:gd name="connsiteY16" fmla="*/ 1123398 h 1837744"/>
              <a:gd name="connsiteX17" fmla="*/ 2328005 w 2328005"/>
              <a:gd name="connsiteY17" fmla="*/ 1509212 h 1837744"/>
              <a:gd name="connsiteX18" fmla="*/ 1890846 w 2328005"/>
              <a:gd name="connsiteY18" fmla="*/ 1837539 h 1837744"/>
              <a:gd name="connsiteX19" fmla="*/ 1695475 w 2328005"/>
              <a:gd name="connsiteY19" fmla="*/ 1616268 h 1837744"/>
              <a:gd name="connsiteX20" fmla="*/ 1461234 w 2328005"/>
              <a:gd name="connsiteY20" fmla="*/ 1539142 h 1837744"/>
              <a:gd name="connsiteX21" fmla="*/ 1230805 w 2328005"/>
              <a:gd name="connsiteY21" fmla="*/ 1421228 h 1837744"/>
              <a:gd name="connsiteX22" fmla="*/ 1137607 w 2328005"/>
              <a:gd name="connsiteY22" fmla="*/ 1336641 h 1837744"/>
              <a:gd name="connsiteX23" fmla="*/ 1105190 w 2328005"/>
              <a:gd name="connsiteY23" fmla="*/ 1279912 h 1837744"/>
              <a:gd name="connsiteX24" fmla="*/ 1037823 w 2328005"/>
              <a:gd name="connsiteY24" fmla="*/ 1232806 h 1837744"/>
              <a:gd name="connsiteX25" fmla="*/ 1012498 w 2328005"/>
              <a:gd name="connsiteY25" fmla="*/ 1191271 h 1837744"/>
              <a:gd name="connsiteX26" fmla="*/ 1075812 w 2328005"/>
              <a:gd name="connsiteY26" fmla="*/ 1123398 h 1837744"/>
              <a:gd name="connsiteX27" fmla="*/ 1122917 w 2328005"/>
              <a:gd name="connsiteY27" fmla="*/ 1098073 h 1837744"/>
              <a:gd name="connsiteX28" fmla="*/ 1244988 w 2328005"/>
              <a:gd name="connsiteY28" fmla="*/ 938521 h 1837744"/>
              <a:gd name="connsiteX29" fmla="*/ 1313367 w 2328005"/>
              <a:gd name="connsiteY29" fmla="*/ 884831 h 1837744"/>
              <a:gd name="connsiteX30" fmla="*/ 1352938 w 2328005"/>
              <a:gd name="connsiteY30" fmla="*/ 868370 h 1837744"/>
              <a:gd name="connsiteX31" fmla="*/ 624850 w 2328005"/>
              <a:gd name="connsiteY31" fmla="*/ 11 h 1837744"/>
              <a:gd name="connsiteX32" fmla="*/ 651531 w 2328005"/>
              <a:gd name="connsiteY32" fmla="*/ 10872 h 1837744"/>
              <a:gd name="connsiteX33" fmla="*/ 653875 w 2328005"/>
              <a:gd name="connsiteY33" fmla="*/ 74725 h 1837744"/>
              <a:gd name="connsiteX34" fmla="*/ 608687 w 2328005"/>
              <a:gd name="connsiteY34" fmla="*/ 126552 h 1837744"/>
              <a:gd name="connsiteX35" fmla="*/ 694621 w 2328005"/>
              <a:gd name="connsiteY35" fmla="*/ 93416 h 1837744"/>
              <a:gd name="connsiteX36" fmla="*/ 815750 w 2328005"/>
              <a:gd name="connsiteY36" fmla="*/ 59445 h 1837744"/>
              <a:gd name="connsiteX37" fmla="*/ 866339 w 2328005"/>
              <a:gd name="connsiteY37" fmla="*/ 58118 h 1837744"/>
              <a:gd name="connsiteX38" fmla="*/ 895795 w 2328005"/>
              <a:gd name="connsiteY38" fmla="*/ 135900 h 1837744"/>
              <a:gd name="connsiteX39" fmla="*/ 972751 w 2328005"/>
              <a:gd name="connsiteY39" fmla="*/ 117382 h 1837744"/>
              <a:gd name="connsiteX40" fmla="*/ 1013012 w 2328005"/>
              <a:gd name="connsiteY40" fmla="*/ 117174 h 1837744"/>
              <a:gd name="connsiteX41" fmla="*/ 1045375 w 2328005"/>
              <a:gd name="connsiteY41" fmla="*/ 186008 h 1837744"/>
              <a:gd name="connsiteX42" fmla="*/ 994321 w 2328005"/>
              <a:gd name="connsiteY42" fmla="*/ 234130 h 1837744"/>
              <a:gd name="connsiteX43" fmla="*/ 850090 w 2328005"/>
              <a:gd name="connsiteY43" fmla="*/ 312201 h 1837744"/>
              <a:gd name="connsiteX44" fmla="*/ 675866 w 2328005"/>
              <a:gd name="connsiteY44" fmla="*/ 497120 h 1837744"/>
              <a:gd name="connsiteX45" fmla="*/ 655208 w 2328005"/>
              <a:gd name="connsiteY45" fmla="*/ 525927 h 1837744"/>
              <a:gd name="connsiteX46" fmla="*/ 865231 w 2328005"/>
              <a:gd name="connsiteY46" fmla="*/ 421832 h 1837744"/>
              <a:gd name="connsiteX47" fmla="*/ 1021286 w 2328005"/>
              <a:gd name="connsiteY47" fmla="*/ 302101 h 1837744"/>
              <a:gd name="connsiteX48" fmla="*/ 1077606 w 2328005"/>
              <a:gd name="connsiteY48" fmla="*/ 275304 h 1837744"/>
              <a:gd name="connsiteX49" fmla="*/ 1135640 w 2328005"/>
              <a:gd name="connsiteY49" fmla="*/ 294358 h 1837744"/>
              <a:gd name="connsiteX50" fmla="*/ 1128862 w 2328005"/>
              <a:gd name="connsiteY50" fmla="*/ 347158 h 1837744"/>
              <a:gd name="connsiteX51" fmla="*/ 1028813 w 2328005"/>
              <a:gd name="connsiteY51" fmla="*/ 455910 h 1837744"/>
              <a:gd name="connsiteX52" fmla="*/ 800327 w 2328005"/>
              <a:gd name="connsiteY52" fmla="*/ 657068 h 1837744"/>
              <a:gd name="connsiteX53" fmla="*/ 576118 w 2328005"/>
              <a:gd name="connsiteY53" fmla="*/ 875332 h 1837744"/>
              <a:gd name="connsiteX54" fmla="*/ 571369 w 2328005"/>
              <a:gd name="connsiteY54" fmla="*/ 881954 h 1837744"/>
              <a:gd name="connsiteX55" fmla="*/ 583741 w 2328005"/>
              <a:gd name="connsiteY55" fmla="*/ 877289 h 1837744"/>
              <a:gd name="connsiteX56" fmla="*/ 826112 w 2328005"/>
              <a:gd name="connsiteY56" fmla="*/ 723190 h 1837744"/>
              <a:gd name="connsiteX57" fmla="*/ 977646 w 2328005"/>
              <a:gd name="connsiteY57" fmla="*/ 716038 h 1837744"/>
              <a:gd name="connsiteX58" fmla="*/ 1017891 w 2328005"/>
              <a:gd name="connsiteY58" fmla="*/ 749411 h 1837744"/>
              <a:gd name="connsiteX59" fmla="*/ 1013203 w 2328005"/>
              <a:gd name="connsiteY59" fmla="*/ 774126 h 1837744"/>
              <a:gd name="connsiteX60" fmla="*/ 737147 w 2328005"/>
              <a:gd name="connsiteY60" fmla="*/ 957718 h 1837744"/>
              <a:gd name="connsiteX61" fmla="*/ 480939 w 2328005"/>
              <a:gd name="connsiteY61" fmla="*/ 1089859 h 1837744"/>
              <a:gd name="connsiteX62" fmla="*/ 396830 w 2328005"/>
              <a:gd name="connsiteY62" fmla="*/ 1109264 h 1837744"/>
              <a:gd name="connsiteX63" fmla="*/ 287055 w 2328005"/>
              <a:gd name="connsiteY63" fmla="*/ 1125305 h 1837744"/>
              <a:gd name="connsiteX64" fmla="*/ 261671 w 2328005"/>
              <a:gd name="connsiteY64" fmla="*/ 1123646 h 1837744"/>
              <a:gd name="connsiteX65" fmla="*/ 10194 w 2328005"/>
              <a:gd name="connsiteY65" fmla="*/ 676571 h 1837744"/>
              <a:gd name="connsiteX66" fmla="*/ 0 w 2328005"/>
              <a:gd name="connsiteY66" fmla="*/ 657227 h 1837744"/>
              <a:gd name="connsiteX67" fmla="*/ 241867 w 2328005"/>
              <a:gd name="connsiteY67" fmla="*/ 342324 h 1837744"/>
              <a:gd name="connsiteX68" fmla="*/ 494032 w 2328005"/>
              <a:gd name="connsiteY68" fmla="*/ 66894 h 1837744"/>
              <a:gd name="connsiteX69" fmla="*/ 596077 w 2328005"/>
              <a:gd name="connsiteY69" fmla="*/ 5700 h 1837744"/>
              <a:gd name="connsiteX70" fmla="*/ 624850 w 2328005"/>
              <a:gd name="connsiteY70" fmla="*/ 11 h 1837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328005" h="1837744">
                <a:moveTo>
                  <a:pt x="1352938" y="868370"/>
                </a:moveTo>
                <a:cubicBezTo>
                  <a:pt x="1392921" y="857827"/>
                  <a:pt x="1434044" y="863810"/>
                  <a:pt x="1475452" y="875207"/>
                </a:cubicBezTo>
                <a:lnTo>
                  <a:pt x="1492673" y="879766"/>
                </a:lnTo>
                <a:cubicBezTo>
                  <a:pt x="1517492" y="882805"/>
                  <a:pt x="1541298" y="890909"/>
                  <a:pt x="1564091" y="901040"/>
                </a:cubicBezTo>
                <a:cubicBezTo>
                  <a:pt x="1571689" y="904079"/>
                  <a:pt x="1578780" y="905092"/>
                  <a:pt x="1586885" y="904078"/>
                </a:cubicBezTo>
                <a:cubicBezTo>
                  <a:pt x="1632470" y="896987"/>
                  <a:pt x="1678563" y="890402"/>
                  <a:pt x="1724656" y="886857"/>
                </a:cubicBezTo>
                <a:cubicBezTo>
                  <a:pt x="1757580" y="884324"/>
                  <a:pt x="1789997" y="882805"/>
                  <a:pt x="1822413" y="889389"/>
                </a:cubicBezTo>
                <a:cubicBezTo>
                  <a:pt x="1848752" y="894961"/>
                  <a:pt x="1871545" y="907118"/>
                  <a:pt x="1886234" y="930924"/>
                </a:cubicBezTo>
                <a:cubicBezTo>
                  <a:pt x="1893325" y="942573"/>
                  <a:pt x="1901936" y="949664"/>
                  <a:pt x="1917132" y="951691"/>
                </a:cubicBezTo>
                <a:cubicBezTo>
                  <a:pt x="1936886" y="953717"/>
                  <a:pt x="1950561" y="968912"/>
                  <a:pt x="1962718" y="983601"/>
                </a:cubicBezTo>
                <a:cubicBezTo>
                  <a:pt x="1970315" y="993225"/>
                  <a:pt x="1978420" y="1002849"/>
                  <a:pt x="1987537" y="1011459"/>
                </a:cubicBezTo>
                <a:cubicBezTo>
                  <a:pt x="1982979" y="1023109"/>
                  <a:pt x="1255624" y="1164426"/>
                  <a:pt x="1251066" y="1165945"/>
                </a:cubicBezTo>
                <a:cubicBezTo>
                  <a:pt x="1244988" y="1167466"/>
                  <a:pt x="1241948" y="1171011"/>
                  <a:pt x="1248027" y="1175569"/>
                </a:cubicBezTo>
                <a:cubicBezTo>
                  <a:pt x="1268793" y="1192284"/>
                  <a:pt x="1286015" y="1213558"/>
                  <a:pt x="1308302" y="1228753"/>
                </a:cubicBezTo>
                <a:cubicBezTo>
                  <a:pt x="1316406" y="1234325"/>
                  <a:pt x="1325524" y="1231286"/>
                  <a:pt x="1334134" y="1229260"/>
                </a:cubicBezTo>
                <a:lnTo>
                  <a:pt x="2030591" y="1090982"/>
                </a:lnTo>
                <a:cubicBezTo>
                  <a:pt x="2043253" y="1098073"/>
                  <a:pt x="2047812" y="1112255"/>
                  <a:pt x="2054903" y="1123398"/>
                </a:cubicBezTo>
                <a:cubicBezTo>
                  <a:pt x="2059462" y="1137074"/>
                  <a:pt x="2267775" y="1373801"/>
                  <a:pt x="2328005" y="1509212"/>
                </a:cubicBezTo>
                <a:cubicBezTo>
                  <a:pt x="2203872" y="1632333"/>
                  <a:pt x="2050398" y="1700274"/>
                  <a:pt x="1890846" y="1837539"/>
                </a:cubicBezTo>
                <a:cubicBezTo>
                  <a:pt x="1882742" y="1844630"/>
                  <a:pt x="1767078" y="1666001"/>
                  <a:pt x="1695475" y="1616268"/>
                </a:cubicBezTo>
                <a:cubicBezTo>
                  <a:pt x="1623873" y="1566536"/>
                  <a:pt x="1538679" y="1571649"/>
                  <a:pt x="1461234" y="1539142"/>
                </a:cubicBezTo>
                <a:cubicBezTo>
                  <a:pt x="1383789" y="1506636"/>
                  <a:pt x="1284743" y="1454979"/>
                  <a:pt x="1230805" y="1421228"/>
                </a:cubicBezTo>
                <a:cubicBezTo>
                  <a:pt x="1176868" y="1387478"/>
                  <a:pt x="1160400" y="1373616"/>
                  <a:pt x="1137607" y="1336641"/>
                </a:cubicBezTo>
                <a:cubicBezTo>
                  <a:pt x="1126463" y="1317899"/>
                  <a:pt x="1116333" y="1298652"/>
                  <a:pt x="1105190" y="1279912"/>
                </a:cubicBezTo>
                <a:cubicBezTo>
                  <a:pt x="1079864" y="1268261"/>
                  <a:pt x="1057578" y="1252560"/>
                  <a:pt x="1037823" y="1232806"/>
                </a:cubicBezTo>
                <a:cubicBezTo>
                  <a:pt x="1026680" y="1220649"/>
                  <a:pt x="1013511" y="1209506"/>
                  <a:pt x="1012498" y="1191271"/>
                </a:cubicBezTo>
                <a:cubicBezTo>
                  <a:pt x="1009965" y="1153789"/>
                  <a:pt x="1037823" y="1122386"/>
                  <a:pt x="1075812" y="1123398"/>
                </a:cubicBezTo>
                <a:cubicBezTo>
                  <a:pt x="1098099" y="1123905"/>
                  <a:pt x="1110761" y="1117320"/>
                  <a:pt x="1122917" y="1098073"/>
                </a:cubicBezTo>
                <a:cubicBezTo>
                  <a:pt x="1158880" y="1041343"/>
                  <a:pt x="1198388" y="987653"/>
                  <a:pt x="1244988" y="938521"/>
                </a:cubicBezTo>
                <a:cubicBezTo>
                  <a:pt x="1265248" y="917248"/>
                  <a:pt x="1287028" y="898000"/>
                  <a:pt x="1313367" y="884831"/>
                </a:cubicBezTo>
                <a:cubicBezTo>
                  <a:pt x="1326410" y="877234"/>
                  <a:pt x="1339611" y="871884"/>
                  <a:pt x="1352938" y="868370"/>
                </a:cubicBezTo>
                <a:close/>
                <a:moveTo>
                  <a:pt x="624850" y="11"/>
                </a:moveTo>
                <a:cubicBezTo>
                  <a:pt x="634228" y="218"/>
                  <a:pt x="643257" y="3184"/>
                  <a:pt x="651531" y="10872"/>
                </a:cubicBezTo>
                <a:cubicBezTo>
                  <a:pt x="663589" y="22026"/>
                  <a:pt x="664048" y="54945"/>
                  <a:pt x="653875" y="74725"/>
                </a:cubicBezTo>
                <a:cubicBezTo>
                  <a:pt x="642989" y="95498"/>
                  <a:pt x="626288" y="111096"/>
                  <a:pt x="608687" y="126552"/>
                </a:cubicBezTo>
                <a:cubicBezTo>
                  <a:pt x="637221" y="115427"/>
                  <a:pt x="665993" y="103972"/>
                  <a:pt x="694621" y="93416"/>
                </a:cubicBezTo>
                <a:cubicBezTo>
                  <a:pt x="734246" y="78712"/>
                  <a:pt x="773914" y="66045"/>
                  <a:pt x="815750" y="59445"/>
                </a:cubicBezTo>
                <a:cubicBezTo>
                  <a:pt x="832806" y="56635"/>
                  <a:pt x="849670" y="56192"/>
                  <a:pt x="866339" y="58118"/>
                </a:cubicBezTo>
                <a:cubicBezTo>
                  <a:pt x="910235" y="64027"/>
                  <a:pt x="924189" y="99103"/>
                  <a:pt x="895795" y="135900"/>
                </a:cubicBezTo>
                <a:cubicBezTo>
                  <a:pt x="922805" y="129699"/>
                  <a:pt x="946979" y="120460"/>
                  <a:pt x="972751" y="117382"/>
                </a:cubicBezTo>
                <a:cubicBezTo>
                  <a:pt x="986252" y="116033"/>
                  <a:pt x="999754" y="114685"/>
                  <a:pt x="1013012" y="117174"/>
                </a:cubicBezTo>
                <a:cubicBezTo>
                  <a:pt x="1048854" y="123824"/>
                  <a:pt x="1062866" y="153927"/>
                  <a:pt x="1045375" y="186008"/>
                </a:cubicBezTo>
                <a:cubicBezTo>
                  <a:pt x="1033446" y="207536"/>
                  <a:pt x="1015183" y="222517"/>
                  <a:pt x="994321" y="234130"/>
                </a:cubicBezTo>
                <a:cubicBezTo>
                  <a:pt x="946386" y="260422"/>
                  <a:pt x="897270" y="284866"/>
                  <a:pt x="850090" y="312201"/>
                </a:cubicBezTo>
                <a:cubicBezTo>
                  <a:pt x="774506" y="356773"/>
                  <a:pt x="724312" y="426068"/>
                  <a:pt x="675866" y="497120"/>
                </a:cubicBezTo>
                <a:cubicBezTo>
                  <a:pt x="670499" y="505304"/>
                  <a:pt x="664231" y="513344"/>
                  <a:pt x="655208" y="525927"/>
                </a:cubicBezTo>
                <a:cubicBezTo>
                  <a:pt x="733364" y="498743"/>
                  <a:pt x="803380" y="468229"/>
                  <a:pt x="865231" y="421832"/>
                </a:cubicBezTo>
                <a:cubicBezTo>
                  <a:pt x="917691" y="382239"/>
                  <a:pt x="969158" y="341933"/>
                  <a:pt x="1021286" y="302101"/>
                </a:cubicBezTo>
                <a:cubicBezTo>
                  <a:pt x="1037888" y="289439"/>
                  <a:pt x="1056332" y="279101"/>
                  <a:pt x="1077606" y="275304"/>
                </a:cubicBezTo>
                <a:cubicBezTo>
                  <a:pt x="1100254" y="270989"/>
                  <a:pt x="1121515" y="274202"/>
                  <a:pt x="1135640" y="294358"/>
                </a:cubicBezTo>
                <a:cubicBezTo>
                  <a:pt x="1148677" y="313235"/>
                  <a:pt x="1138792" y="331215"/>
                  <a:pt x="1128862" y="347158"/>
                </a:cubicBezTo>
                <a:cubicBezTo>
                  <a:pt x="1102874" y="389690"/>
                  <a:pt x="1065772" y="423250"/>
                  <a:pt x="1028813" y="455910"/>
                </a:cubicBezTo>
                <a:cubicBezTo>
                  <a:pt x="952903" y="523310"/>
                  <a:pt x="875150" y="588387"/>
                  <a:pt x="800327" y="657068"/>
                </a:cubicBezTo>
                <a:cubicBezTo>
                  <a:pt x="723748" y="727499"/>
                  <a:pt x="649105" y="800822"/>
                  <a:pt x="576118" y="875332"/>
                </a:cubicBezTo>
                <a:cubicBezTo>
                  <a:pt x="574363" y="877082"/>
                  <a:pt x="573031" y="879636"/>
                  <a:pt x="571369" y="881954"/>
                </a:cubicBezTo>
                <a:cubicBezTo>
                  <a:pt x="577380" y="884760"/>
                  <a:pt x="580135" y="880218"/>
                  <a:pt x="583741" y="877289"/>
                </a:cubicBezTo>
                <a:cubicBezTo>
                  <a:pt x="661855" y="821496"/>
                  <a:pt x="737608" y="762006"/>
                  <a:pt x="826112" y="723190"/>
                </a:cubicBezTo>
                <a:cubicBezTo>
                  <a:pt x="875127" y="701683"/>
                  <a:pt x="925635" y="692779"/>
                  <a:pt x="977646" y="716038"/>
                </a:cubicBezTo>
                <a:cubicBezTo>
                  <a:pt x="994351" y="723505"/>
                  <a:pt x="1007402" y="735371"/>
                  <a:pt x="1017891" y="749411"/>
                </a:cubicBezTo>
                <a:cubicBezTo>
                  <a:pt x="1024269" y="757996"/>
                  <a:pt x="1027330" y="767711"/>
                  <a:pt x="1013203" y="774126"/>
                </a:cubicBezTo>
                <a:cubicBezTo>
                  <a:pt x="910242" y="819120"/>
                  <a:pt x="827071" y="893848"/>
                  <a:pt x="737147" y="957718"/>
                </a:cubicBezTo>
                <a:cubicBezTo>
                  <a:pt x="657989" y="1014265"/>
                  <a:pt x="575670" y="1064033"/>
                  <a:pt x="480939" y="1089859"/>
                </a:cubicBezTo>
                <a:cubicBezTo>
                  <a:pt x="452792" y="1096249"/>
                  <a:pt x="424977" y="1102874"/>
                  <a:pt x="396830" y="1109264"/>
                </a:cubicBezTo>
                <a:cubicBezTo>
                  <a:pt x="360349" y="1114689"/>
                  <a:pt x="323300" y="1120209"/>
                  <a:pt x="287055" y="1125305"/>
                </a:cubicBezTo>
                <a:cubicBezTo>
                  <a:pt x="278527" y="1126710"/>
                  <a:pt x="269618" y="1129345"/>
                  <a:pt x="261671" y="1123646"/>
                </a:cubicBezTo>
                <a:cubicBezTo>
                  <a:pt x="177876" y="974811"/>
                  <a:pt x="93751" y="825738"/>
                  <a:pt x="10194" y="676571"/>
                </a:cubicBezTo>
                <a:cubicBezTo>
                  <a:pt x="7127" y="670360"/>
                  <a:pt x="3398" y="663675"/>
                  <a:pt x="0" y="657227"/>
                </a:cubicBezTo>
                <a:cubicBezTo>
                  <a:pt x="79818" y="551515"/>
                  <a:pt x="158074" y="445186"/>
                  <a:pt x="241867" y="342324"/>
                </a:cubicBezTo>
                <a:cubicBezTo>
                  <a:pt x="320578" y="245846"/>
                  <a:pt x="397778" y="147282"/>
                  <a:pt x="494032" y="66894"/>
                </a:cubicBezTo>
                <a:cubicBezTo>
                  <a:pt x="524537" y="41137"/>
                  <a:pt x="557640" y="18749"/>
                  <a:pt x="596077" y="5700"/>
                </a:cubicBezTo>
                <a:cubicBezTo>
                  <a:pt x="605745" y="2355"/>
                  <a:pt x="615472" y="-196"/>
                  <a:pt x="624850" y="11"/>
                </a:cubicBezTo>
                <a:close/>
              </a:path>
            </a:pathLst>
          </a:custGeom>
          <a:solidFill>
            <a:srgbClr val="FCD9C1"/>
          </a:solidFill>
          <a:ln w="2539"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D07C8FF0-F737-485B-9503-9192581ACE69}"/>
              </a:ext>
            </a:extLst>
          </p:cNvPr>
          <p:cNvSpPr/>
          <p:nvPr/>
        </p:nvSpPr>
        <p:spPr>
          <a:xfrm rot="21479217" flipH="1">
            <a:off x="1937072" y="6023955"/>
            <a:ext cx="1006835" cy="848673"/>
          </a:xfrm>
          <a:custGeom>
            <a:avLst/>
            <a:gdLst>
              <a:gd name="connsiteX0" fmla="*/ 447868 w 1006835"/>
              <a:gd name="connsiteY0" fmla="*/ 72 h 848673"/>
              <a:gd name="connsiteX1" fmla="*/ 431875 w 1006835"/>
              <a:gd name="connsiteY1" fmla="*/ 14129 h 848673"/>
              <a:gd name="connsiteX2" fmla="*/ 357313 w 1006835"/>
              <a:gd name="connsiteY2" fmla="*/ 158774 h 848673"/>
              <a:gd name="connsiteX3" fmla="*/ 216335 w 1006835"/>
              <a:gd name="connsiteY3" fmla="*/ 429727 h 848673"/>
              <a:gd name="connsiteX4" fmla="*/ 58246 w 1006835"/>
              <a:gd name="connsiteY4" fmla="*/ 736943 h 848673"/>
              <a:gd name="connsiteX5" fmla="*/ 0 w 1006835"/>
              <a:gd name="connsiteY5" fmla="*/ 848673 h 848673"/>
              <a:gd name="connsiteX6" fmla="*/ 746679 w 1006835"/>
              <a:gd name="connsiteY6" fmla="*/ 822428 h 848673"/>
              <a:gd name="connsiteX7" fmla="*/ 818137 w 1006835"/>
              <a:gd name="connsiteY7" fmla="*/ 670937 h 848673"/>
              <a:gd name="connsiteX8" fmla="*/ 1002304 w 1006835"/>
              <a:gd name="connsiteY8" fmla="*/ 282230 h 848673"/>
              <a:gd name="connsiteX9" fmla="*/ 993340 w 1006835"/>
              <a:gd name="connsiteY9" fmla="*/ 255339 h 848673"/>
              <a:gd name="connsiteX10" fmla="*/ 474251 w 1006835"/>
              <a:gd name="connsiteY10" fmla="*/ 9240 h 848673"/>
              <a:gd name="connsiteX11" fmla="*/ 447868 w 1006835"/>
              <a:gd name="connsiteY11" fmla="*/ 72 h 848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06835" h="848673">
                <a:moveTo>
                  <a:pt x="447868" y="72"/>
                </a:moveTo>
                <a:cubicBezTo>
                  <a:pt x="442470" y="683"/>
                  <a:pt x="438803" y="5165"/>
                  <a:pt x="431875" y="14129"/>
                </a:cubicBezTo>
                <a:cubicBezTo>
                  <a:pt x="407836" y="62616"/>
                  <a:pt x="382575" y="110695"/>
                  <a:pt x="357313" y="158774"/>
                </a:cubicBezTo>
                <a:cubicBezTo>
                  <a:pt x="310050" y="248820"/>
                  <a:pt x="261970" y="338866"/>
                  <a:pt x="216335" y="429727"/>
                </a:cubicBezTo>
                <a:cubicBezTo>
                  <a:pt x="164590" y="532812"/>
                  <a:pt x="108362" y="633043"/>
                  <a:pt x="58246" y="736943"/>
                </a:cubicBezTo>
                <a:lnTo>
                  <a:pt x="0" y="848673"/>
                </a:lnTo>
                <a:lnTo>
                  <a:pt x="746679" y="822428"/>
                </a:lnTo>
                <a:lnTo>
                  <a:pt x="818137" y="670937"/>
                </a:lnTo>
                <a:cubicBezTo>
                  <a:pt x="879254" y="541368"/>
                  <a:pt x="940372" y="411799"/>
                  <a:pt x="1002304" y="282230"/>
                </a:cubicBezTo>
                <a:cubicBezTo>
                  <a:pt x="1009231" y="268377"/>
                  <a:pt x="1009638" y="260636"/>
                  <a:pt x="993340" y="255339"/>
                </a:cubicBezTo>
                <a:lnTo>
                  <a:pt x="474251" y="9240"/>
                </a:lnTo>
                <a:cubicBezTo>
                  <a:pt x="460397" y="2721"/>
                  <a:pt x="453267" y="-539"/>
                  <a:pt x="447868" y="72"/>
                </a:cubicBezTo>
                <a:close/>
              </a:path>
            </a:pathLst>
          </a:custGeom>
          <a:solidFill>
            <a:schemeClr val="bg1"/>
          </a:solidFill>
          <a:ln w="4251" cap="flat">
            <a:noFill/>
            <a:prstDash val="solid"/>
            <a:miter/>
          </a:ln>
        </p:spPr>
        <p:txBody>
          <a:bodyPr wrap="square" rtlCol="0" anchor="ctr">
            <a:noAutofit/>
          </a:bodyPr>
          <a:lstStyle/>
          <a:p>
            <a:endParaRPr lang="en-US" dirty="0"/>
          </a:p>
        </p:txBody>
      </p:sp>
      <p:sp>
        <p:nvSpPr>
          <p:cNvPr id="6" name="TextBox 5">
            <a:extLst>
              <a:ext uri="{FF2B5EF4-FFF2-40B4-BE49-F238E27FC236}">
                <a16:creationId xmlns:a16="http://schemas.microsoft.com/office/drawing/2014/main" id="{F480A03F-50A4-41B8-8782-EB6B0EF85957}"/>
              </a:ext>
            </a:extLst>
          </p:cNvPr>
          <p:cNvSpPr txBox="1"/>
          <p:nvPr/>
        </p:nvSpPr>
        <p:spPr>
          <a:xfrm>
            <a:off x="-279639" y="487318"/>
            <a:ext cx="12192000" cy="1323439"/>
          </a:xfrm>
          <a:prstGeom prst="rect">
            <a:avLst/>
          </a:prstGeom>
          <a:noFill/>
        </p:spPr>
        <p:txBody>
          <a:bodyPr wrap="square" rtlCol="0" anchor="ctr">
            <a:spAutoFit/>
          </a:bodyPr>
          <a:lstStyle/>
          <a:p>
            <a:pPr algn="ctr"/>
            <a:r>
              <a:rPr lang="en-US" sz="4000" b="1" dirty="0"/>
              <a:t>THEORETICAL PERSPECTIVE RELATED TO DEVELOPMENTAL PSYCHOLOGY</a:t>
            </a:r>
            <a:endParaRPr lang="ko-KR" altLang="en-US" sz="4000" dirty="0">
              <a:solidFill>
                <a:schemeClr val="tx1">
                  <a:lumMod val="85000"/>
                  <a:lumOff val="15000"/>
                </a:schemeClr>
              </a:solidFill>
              <a:latin typeface="+mj-lt"/>
              <a:cs typeface="Arial" pitchFamily="34" charset="0"/>
            </a:endParaRPr>
          </a:p>
        </p:txBody>
      </p:sp>
      <p:grpSp>
        <p:nvGrpSpPr>
          <p:cNvPr id="61" name="Group 60">
            <a:extLst>
              <a:ext uri="{FF2B5EF4-FFF2-40B4-BE49-F238E27FC236}">
                <a16:creationId xmlns:a16="http://schemas.microsoft.com/office/drawing/2014/main" id="{62657F83-321A-4381-AE2B-7DADEFC27EEF}"/>
              </a:ext>
            </a:extLst>
          </p:cNvPr>
          <p:cNvGrpSpPr/>
          <p:nvPr/>
        </p:nvGrpSpPr>
        <p:grpSpPr>
          <a:xfrm flipH="1">
            <a:off x="8350688" y="3844199"/>
            <a:ext cx="908498" cy="944789"/>
            <a:chOff x="3160515" y="4567864"/>
            <a:chExt cx="908498" cy="944789"/>
          </a:xfrm>
        </p:grpSpPr>
        <p:sp>
          <p:nvSpPr>
            <p:cNvPr id="62" name="Freeform: Shape 61">
              <a:extLst>
                <a:ext uri="{FF2B5EF4-FFF2-40B4-BE49-F238E27FC236}">
                  <a16:creationId xmlns:a16="http://schemas.microsoft.com/office/drawing/2014/main" id="{47F2F30F-9918-48E4-B2A8-FAD0813AA32D}"/>
                </a:ext>
              </a:extLst>
            </p:cNvPr>
            <p:cNvSpPr/>
            <p:nvPr/>
          </p:nvSpPr>
          <p:spPr>
            <a:xfrm>
              <a:off x="3160515" y="4567864"/>
              <a:ext cx="908498" cy="944789"/>
            </a:xfrm>
            <a:custGeom>
              <a:avLst/>
              <a:gdLst>
                <a:gd name="connsiteX0" fmla="*/ 145130 w 949555"/>
                <a:gd name="connsiteY0" fmla="*/ 136100 h 987486"/>
                <a:gd name="connsiteX1" fmla="*/ 394259 w 949555"/>
                <a:gd name="connsiteY1" fmla="*/ 7490 h 987486"/>
                <a:gd name="connsiteX2" fmla="*/ 935955 w 949555"/>
                <a:gd name="connsiteY2" fmla="*/ 359252 h 987486"/>
                <a:gd name="connsiteX3" fmla="*/ 706416 w 949555"/>
                <a:gd name="connsiteY3" fmla="*/ 882210 h 987486"/>
                <a:gd name="connsiteX4" fmla="*/ 688530 w 949555"/>
                <a:gd name="connsiteY4" fmla="*/ 893282 h 987486"/>
                <a:gd name="connsiteX5" fmla="*/ 658293 w 949555"/>
                <a:gd name="connsiteY5" fmla="*/ 912446 h 987486"/>
                <a:gd name="connsiteX6" fmla="*/ 274166 w 949555"/>
                <a:gd name="connsiteY6" fmla="*/ 900948 h 987486"/>
                <a:gd name="connsiteX7" fmla="*/ 230728 w 949555"/>
                <a:gd name="connsiteY7" fmla="*/ 878377 h 987486"/>
                <a:gd name="connsiteX8" fmla="*/ 196659 w 949555"/>
                <a:gd name="connsiteY8" fmla="*/ 883488 h 987486"/>
                <a:gd name="connsiteX9" fmla="*/ 143000 w 949555"/>
                <a:gd name="connsiteY9" fmla="*/ 940127 h 987486"/>
                <a:gd name="connsiteX10" fmla="*/ 115319 w 949555"/>
                <a:gd name="connsiteY10" fmla="*/ 971215 h 987486"/>
                <a:gd name="connsiteX11" fmla="*/ 75288 w 949555"/>
                <a:gd name="connsiteY11" fmla="*/ 974622 h 987486"/>
                <a:gd name="connsiteX12" fmla="*/ 4169 w 949555"/>
                <a:gd name="connsiteY12" fmla="*/ 919260 h 987486"/>
                <a:gd name="connsiteX13" fmla="*/ 9280 w 949555"/>
                <a:gd name="connsiteY13" fmla="*/ 892857 h 987486"/>
                <a:gd name="connsiteX14" fmla="*/ 91045 w 949555"/>
                <a:gd name="connsiteY14" fmla="*/ 795334 h 987486"/>
                <a:gd name="connsiteX15" fmla="*/ 92323 w 949555"/>
                <a:gd name="connsiteY15" fmla="*/ 750619 h 987486"/>
                <a:gd name="connsiteX16" fmla="*/ 42923 w 949555"/>
                <a:gd name="connsiteY16" fmla="*/ 277060 h 987486"/>
                <a:gd name="connsiteX17" fmla="*/ 126392 w 949555"/>
                <a:gd name="connsiteY17" fmla="*/ 150153 h 987486"/>
                <a:gd name="connsiteX18" fmla="*/ 145130 w 949555"/>
                <a:gd name="connsiteY18" fmla="*/ 136100 h 987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49555" h="987486">
                  <a:moveTo>
                    <a:pt x="145130" y="136100"/>
                  </a:moveTo>
                  <a:cubicBezTo>
                    <a:pt x="216249" y="70091"/>
                    <a:pt x="298014" y="24950"/>
                    <a:pt x="394259" y="7490"/>
                  </a:cubicBezTo>
                  <a:cubicBezTo>
                    <a:pt x="640407" y="-36374"/>
                    <a:pt x="875909" y="116510"/>
                    <a:pt x="935955" y="359252"/>
                  </a:cubicBezTo>
                  <a:cubicBezTo>
                    <a:pt x="986633" y="564943"/>
                    <a:pt x="892518" y="779577"/>
                    <a:pt x="706416" y="882210"/>
                  </a:cubicBezTo>
                  <a:cubicBezTo>
                    <a:pt x="700454" y="885617"/>
                    <a:pt x="694492" y="889450"/>
                    <a:pt x="688530" y="893282"/>
                  </a:cubicBezTo>
                  <a:cubicBezTo>
                    <a:pt x="680864" y="903077"/>
                    <a:pt x="669366" y="908188"/>
                    <a:pt x="658293" y="912446"/>
                  </a:cubicBezTo>
                  <a:cubicBezTo>
                    <a:pt x="528831" y="962698"/>
                    <a:pt x="400221" y="959717"/>
                    <a:pt x="274166" y="900948"/>
                  </a:cubicBezTo>
                  <a:cubicBezTo>
                    <a:pt x="259261" y="894134"/>
                    <a:pt x="244356" y="887320"/>
                    <a:pt x="230728" y="878377"/>
                  </a:cubicBezTo>
                  <a:cubicBezTo>
                    <a:pt x="217100" y="869008"/>
                    <a:pt x="207731" y="869860"/>
                    <a:pt x="196659" y="883488"/>
                  </a:cubicBezTo>
                  <a:cubicBezTo>
                    <a:pt x="180050" y="903503"/>
                    <a:pt x="165997" y="926074"/>
                    <a:pt x="143000" y="940127"/>
                  </a:cubicBezTo>
                  <a:cubicBezTo>
                    <a:pt x="133631" y="950348"/>
                    <a:pt x="124262" y="960569"/>
                    <a:pt x="115319" y="971215"/>
                  </a:cubicBezTo>
                  <a:cubicBezTo>
                    <a:pt x="97007" y="992082"/>
                    <a:pt x="97433" y="992508"/>
                    <a:pt x="75288" y="974622"/>
                  </a:cubicBezTo>
                  <a:cubicBezTo>
                    <a:pt x="46330" y="963124"/>
                    <a:pt x="25888" y="940127"/>
                    <a:pt x="4169" y="919260"/>
                  </a:cubicBezTo>
                  <a:cubicBezTo>
                    <a:pt x="-5200" y="910743"/>
                    <a:pt x="3318" y="900522"/>
                    <a:pt x="9280" y="892857"/>
                  </a:cubicBezTo>
                  <a:cubicBezTo>
                    <a:pt x="35683" y="859639"/>
                    <a:pt x="64216" y="827700"/>
                    <a:pt x="91045" y="795334"/>
                  </a:cubicBezTo>
                  <a:cubicBezTo>
                    <a:pt x="108931" y="773615"/>
                    <a:pt x="108506" y="774467"/>
                    <a:pt x="92323" y="750619"/>
                  </a:cubicBezTo>
                  <a:cubicBezTo>
                    <a:pt x="-10310" y="601993"/>
                    <a:pt x="-27770" y="443998"/>
                    <a:pt x="42923" y="277060"/>
                  </a:cubicBezTo>
                  <a:cubicBezTo>
                    <a:pt x="62938" y="229790"/>
                    <a:pt x="89768" y="186777"/>
                    <a:pt x="126392" y="150153"/>
                  </a:cubicBezTo>
                  <a:cubicBezTo>
                    <a:pt x="132354" y="144617"/>
                    <a:pt x="137038" y="138229"/>
                    <a:pt x="145130" y="136100"/>
                  </a:cubicBezTo>
                  <a:close/>
                </a:path>
              </a:pathLst>
            </a:custGeom>
            <a:solidFill>
              <a:srgbClr val="FDFDFD"/>
            </a:solidFill>
            <a:ln w="4251"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EB4907E3-C054-49E1-8159-008E6CA1929C}"/>
                </a:ext>
              </a:extLst>
            </p:cNvPr>
            <p:cNvSpPr/>
            <p:nvPr/>
          </p:nvSpPr>
          <p:spPr>
            <a:xfrm>
              <a:off x="3241906" y="4642259"/>
              <a:ext cx="752250" cy="752255"/>
            </a:xfrm>
            <a:custGeom>
              <a:avLst/>
              <a:gdLst>
                <a:gd name="connsiteX0" fmla="*/ 395213 w 786246"/>
                <a:gd name="connsiteY0" fmla="*/ 0 h 786251"/>
                <a:gd name="connsiteX1" fmla="*/ 786154 w 786246"/>
                <a:gd name="connsiteY1" fmla="*/ 400310 h 786251"/>
                <a:gd name="connsiteX2" fmla="*/ 385418 w 786246"/>
                <a:gd name="connsiteY2" fmla="*/ 786141 h 786251"/>
                <a:gd name="connsiteX3" fmla="*/ 13 w 786246"/>
                <a:gd name="connsiteY3" fmla="*/ 391793 h 786251"/>
                <a:gd name="connsiteX4" fmla="*/ 395213 w 786246"/>
                <a:gd name="connsiteY4" fmla="*/ 0 h 7862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6246" h="786251">
                  <a:moveTo>
                    <a:pt x="395213" y="0"/>
                  </a:moveTo>
                  <a:cubicBezTo>
                    <a:pt x="617087" y="4685"/>
                    <a:pt x="790839" y="182269"/>
                    <a:pt x="786154" y="400310"/>
                  </a:cubicBezTo>
                  <a:cubicBezTo>
                    <a:pt x="781470" y="617926"/>
                    <a:pt x="602182" y="791251"/>
                    <a:pt x="385418" y="786141"/>
                  </a:cubicBezTo>
                  <a:cubicBezTo>
                    <a:pt x="163970" y="781031"/>
                    <a:pt x="-1690" y="604298"/>
                    <a:pt x="13" y="391793"/>
                  </a:cubicBezTo>
                  <a:cubicBezTo>
                    <a:pt x="2568" y="162253"/>
                    <a:pt x="182282" y="1703"/>
                    <a:pt x="395213" y="0"/>
                  </a:cubicBezTo>
                  <a:close/>
                </a:path>
              </a:pathLst>
            </a:custGeom>
            <a:solidFill>
              <a:schemeClr val="accent3">
                <a:lumMod val="50000"/>
              </a:schemeClr>
            </a:solidFill>
            <a:ln w="4251" cap="flat">
              <a:noFill/>
              <a:prstDash val="solid"/>
              <a:miter/>
            </a:ln>
          </p:spPr>
          <p:txBody>
            <a:bodyPr rtlCol="0" anchor="ctr"/>
            <a:lstStyle/>
            <a:p>
              <a:endParaRPr lang="en-US"/>
            </a:p>
          </p:txBody>
        </p:sp>
      </p:grpSp>
      <p:sp>
        <p:nvSpPr>
          <p:cNvPr id="66" name="Freeform: Shape 65">
            <a:extLst>
              <a:ext uri="{FF2B5EF4-FFF2-40B4-BE49-F238E27FC236}">
                <a16:creationId xmlns:a16="http://schemas.microsoft.com/office/drawing/2014/main" id="{8FA8FA9B-9D2C-4297-A22F-E61782D61A42}"/>
              </a:ext>
            </a:extLst>
          </p:cNvPr>
          <p:cNvSpPr>
            <a:spLocks noChangeAspect="1"/>
          </p:cNvSpPr>
          <p:nvPr/>
        </p:nvSpPr>
        <p:spPr>
          <a:xfrm rot="21005696">
            <a:off x="7824613" y="5615183"/>
            <a:ext cx="508264" cy="809479"/>
          </a:xfrm>
          <a:custGeom>
            <a:avLst/>
            <a:gdLst>
              <a:gd name="connsiteX0" fmla="*/ 535055 w 1065905"/>
              <a:gd name="connsiteY0" fmla="*/ 156808 h 1697595"/>
              <a:gd name="connsiteX1" fmla="*/ 623457 w 1065905"/>
              <a:gd name="connsiteY1" fmla="*/ 310223 h 1697595"/>
              <a:gd name="connsiteX2" fmla="*/ 535055 w 1065905"/>
              <a:gd name="connsiteY2" fmla="*/ 463638 h 1697595"/>
              <a:gd name="connsiteX3" fmla="*/ 446652 w 1065905"/>
              <a:gd name="connsiteY3" fmla="*/ 310223 h 1697595"/>
              <a:gd name="connsiteX4" fmla="*/ 535055 w 1065905"/>
              <a:gd name="connsiteY4" fmla="*/ 156808 h 1697595"/>
              <a:gd name="connsiteX5" fmla="*/ 411386 w 1065905"/>
              <a:gd name="connsiteY5" fmla="*/ 0 h 1697595"/>
              <a:gd name="connsiteX6" fmla="*/ 411386 w 1065905"/>
              <a:gd name="connsiteY6" fmla="*/ 615052 h 1697595"/>
              <a:gd name="connsiteX7" fmla="*/ 488157 w 1065905"/>
              <a:gd name="connsiteY7" fmla="*/ 716376 h 1697595"/>
              <a:gd name="connsiteX8" fmla="*/ 488157 w 1065905"/>
              <a:gd name="connsiteY8" fmla="*/ 931518 h 1697595"/>
              <a:gd name="connsiteX9" fmla="*/ 534818 w 1065905"/>
              <a:gd name="connsiteY9" fmla="*/ 978179 h 1697595"/>
              <a:gd name="connsiteX10" fmla="*/ 581479 w 1065905"/>
              <a:gd name="connsiteY10" fmla="*/ 931518 h 1697595"/>
              <a:gd name="connsiteX11" fmla="*/ 581479 w 1065905"/>
              <a:gd name="connsiteY11" fmla="*/ 716523 h 1697595"/>
              <a:gd name="connsiteX12" fmla="*/ 658724 w 1065905"/>
              <a:gd name="connsiteY12" fmla="*/ 615052 h 1697595"/>
              <a:gd name="connsiteX13" fmla="*/ 658724 w 1065905"/>
              <a:gd name="connsiteY13" fmla="*/ 641 h 1697595"/>
              <a:gd name="connsiteX14" fmla="*/ 1065904 w 1065905"/>
              <a:gd name="connsiteY14" fmla="*/ 465924 h 1697595"/>
              <a:gd name="connsiteX15" fmla="*/ 1065904 w 1065905"/>
              <a:gd name="connsiteY15" fmla="*/ 760441 h 1697595"/>
              <a:gd name="connsiteX16" fmla="*/ 1065905 w 1065905"/>
              <a:gd name="connsiteY16" fmla="*/ 760441 h 1697595"/>
              <a:gd name="connsiteX17" fmla="*/ 1065905 w 1065905"/>
              <a:gd name="connsiteY17" fmla="*/ 1229018 h 1697595"/>
              <a:gd name="connsiteX18" fmla="*/ 597327 w 1065905"/>
              <a:gd name="connsiteY18" fmla="*/ 1697595 h 1697595"/>
              <a:gd name="connsiteX19" fmla="*/ 468579 w 1065905"/>
              <a:gd name="connsiteY19" fmla="*/ 1697595 h 1697595"/>
              <a:gd name="connsiteX20" fmla="*/ 1 w 1065905"/>
              <a:gd name="connsiteY20" fmla="*/ 1229018 h 1697595"/>
              <a:gd name="connsiteX21" fmla="*/ 1 w 1065905"/>
              <a:gd name="connsiteY21" fmla="*/ 767827 h 1697595"/>
              <a:gd name="connsiteX22" fmla="*/ 0 w 1065905"/>
              <a:gd name="connsiteY22" fmla="*/ 767827 h 1697595"/>
              <a:gd name="connsiteX23" fmla="*/ 0 w 1065905"/>
              <a:gd name="connsiteY23" fmla="*/ 465924 h 1697595"/>
              <a:gd name="connsiteX24" fmla="*/ 411386 w 1065905"/>
              <a:gd name="connsiteY24" fmla="*/ 0 h 1697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065905" h="1697595">
                <a:moveTo>
                  <a:pt x="535055" y="156808"/>
                </a:moveTo>
                <a:cubicBezTo>
                  <a:pt x="583878" y="156808"/>
                  <a:pt x="623457" y="225494"/>
                  <a:pt x="623457" y="310223"/>
                </a:cubicBezTo>
                <a:cubicBezTo>
                  <a:pt x="623457" y="394952"/>
                  <a:pt x="583878" y="463638"/>
                  <a:pt x="535055" y="463638"/>
                </a:cubicBezTo>
                <a:cubicBezTo>
                  <a:pt x="486231" y="463638"/>
                  <a:pt x="446652" y="394952"/>
                  <a:pt x="446652" y="310223"/>
                </a:cubicBezTo>
                <a:cubicBezTo>
                  <a:pt x="446652" y="225494"/>
                  <a:pt x="486231" y="156808"/>
                  <a:pt x="535055" y="156808"/>
                </a:cubicBezTo>
                <a:close/>
                <a:moveTo>
                  <a:pt x="411386" y="0"/>
                </a:moveTo>
                <a:lnTo>
                  <a:pt x="411386" y="615052"/>
                </a:lnTo>
                <a:cubicBezTo>
                  <a:pt x="411386" y="663385"/>
                  <a:pt x="443769" y="704154"/>
                  <a:pt x="488157" y="716376"/>
                </a:cubicBezTo>
                <a:cubicBezTo>
                  <a:pt x="488157" y="788090"/>
                  <a:pt x="488157" y="859804"/>
                  <a:pt x="488157" y="931518"/>
                </a:cubicBezTo>
                <a:cubicBezTo>
                  <a:pt x="488157" y="957288"/>
                  <a:pt x="509048" y="978179"/>
                  <a:pt x="534818" y="978179"/>
                </a:cubicBezTo>
                <a:cubicBezTo>
                  <a:pt x="560588" y="978179"/>
                  <a:pt x="581479" y="957288"/>
                  <a:pt x="581479" y="931518"/>
                </a:cubicBezTo>
                <a:lnTo>
                  <a:pt x="581479" y="716523"/>
                </a:lnTo>
                <a:cubicBezTo>
                  <a:pt x="626107" y="704448"/>
                  <a:pt x="658724" y="663559"/>
                  <a:pt x="658724" y="615052"/>
                </a:cubicBezTo>
                <a:lnTo>
                  <a:pt x="658724" y="641"/>
                </a:lnTo>
                <a:cubicBezTo>
                  <a:pt x="888628" y="30848"/>
                  <a:pt x="1065904" y="227684"/>
                  <a:pt x="1065904" y="465924"/>
                </a:cubicBezTo>
                <a:lnTo>
                  <a:pt x="1065904" y="760441"/>
                </a:lnTo>
                <a:lnTo>
                  <a:pt x="1065905" y="760441"/>
                </a:lnTo>
                <a:lnTo>
                  <a:pt x="1065905" y="1229018"/>
                </a:lnTo>
                <a:cubicBezTo>
                  <a:pt x="1065905" y="1487806"/>
                  <a:pt x="856115" y="1697595"/>
                  <a:pt x="597327" y="1697595"/>
                </a:cubicBezTo>
                <a:lnTo>
                  <a:pt x="468579" y="1697595"/>
                </a:lnTo>
                <a:cubicBezTo>
                  <a:pt x="209790" y="1697595"/>
                  <a:pt x="1" y="1487806"/>
                  <a:pt x="1" y="1229018"/>
                </a:cubicBezTo>
                <a:lnTo>
                  <a:pt x="1" y="767827"/>
                </a:lnTo>
                <a:lnTo>
                  <a:pt x="0" y="767827"/>
                </a:lnTo>
                <a:lnTo>
                  <a:pt x="0" y="465924"/>
                </a:lnTo>
                <a:cubicBezTo>
                  <a:pt x="0" y="226227"/>
                  <a:pt x="179451" y="28442"/>
                  <a:pt x="411386" y="0"/>
                </a:cubicBez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ko-KR" altLang="en-US"/>
          </a:p>
        </p:txBody>
      </p:sp>
      <p:grpSp>
        <p:nvGrpSpPr>
          <p:cNvPr id="67" name="Group 66">
            <a:extLst>
              <a:ext uri="{FF2B5EF4-FFF2-40B4-BE49-F238E27FC236}">
                <a16:creationId xmlns:a16="http://schemas.microsoft.com/office/drawing/2014/main" id="{95EEA8FD-5294-436A-9083-B91E06E01770}"/>
              </a:ext>
            </a:extLst>
          </p:cNvPr>
          <p:cNvGrpSpPr/>
          <p:nvPr/>
        </p:nvGrpSpPr>
        <p:grpSpPr>
          <a:xfrm rot="7200000">
            <a:off x="8082304" y="4249978"/>
            <a:ext cx="303895" cy="1494472"/>
            <a:chOff x="9909547" y="3622831"/>
            <a:chExt cx="303895" cy="1494472"/>
          </a:xfrm>
        </p:grpSpPr>
        <p:sp>
          <p:nvSpPr>
            <p:cNvPr id="68" name="Freeform: Shape 67">
              <a:extLst>
                <a:ext uri="{FF2B5EF4-FFF2-40B4-BE49-F238E27FC236}">
                  <a16:creationId xmlns:a16="http://schemas.microsoft.com/office/drawing/2014/main" id="{8D28C0F1-C1C5-4023-89D6-EA7EB03504AE}"/>
                </a:ext>
              </a:extLst>
            </p:cNvPr>
            <p:cNvSpPr/>
            <p:nvPr/>
          </p:nvSpPr>
          <p:spPr>
            <a:xfrm>
              <a:off x="9909547" y="3622831"/>
              <a:ext cx="303895" cy="1494472"/>
            </a:xfrm>
            <a:custGeom>
              <a:avLst/>
              <a:gdLst>
                <a:gd name="connsiteX0" fmla="*/ 251008 w 303895"/>
                <a:gd name="connsiteY0" fmla="*/ 64770 h 1494472"/>
                <a:gd name="connsiteX1" fmla="*/ 152900 w 303895"/>
                <a:gd name="connsiteY1" fmla="*/ 0 h 1494472"/>
                <a:gd name="connsiteX2" fmla="*/ 151948 w 303895"/>
                <a:gd name="connsiteY2" fmla="*/ 0 h 1494472"/>
                <a:gd name="connsiteX3" fmla="*/ 150995 w 303895"/>
                <a:gd name="connsiteY3" fmla="*/ 0 h 1494472"/>
                <a:gd name="connsiteX4" fmla="*/ 52888 w 303895"/>
                <a:gd name="connsiteY4" fmla="*/ 64770 h 1494472"/>
                <a:gd name="connsiteX5" fmla="*/ 8120 w 303895"/>
                <a:gd name="connsiteY5" fmla="*/ 495300 h 1494472"/>
                <a:gd name="connsiteX6" fmla="*/ 30980 w 303895"/>
                <a:gd name="connsiteY6" fmla="*/ 645795 h 1494472"/>
                <a:gd name="connsiteX7" fmla="*/ 92893 w 303895"/>
                <a:gd name="connsiteY7" fmla="*/ 1082040 h 1494472"/>
                <a:gd name="connsiteX8" fmla="*/ 110990 w 303895"/>
                <a:gd name="connsiteY8" fmla="*/ 1440180 h 1494472"/>
                <a:gd name="connsiteX9" fmla="*/ 148138 w 303895"/>
                <a:gd name="connsiteY9" fmla="*/ 1494473 h 1494472"/>
                <a:gd name="connsiteX10" fmla="*/ 151948 w 303895"/>
                <a:gd name="connsiteY10" fmla="*/ 1494473 h 1494472"/>
                <a:gd name="connsiteX11" fmla="*/ 155758 w 303895"/>
                <a:gd name="connsiteY11" fmla="*/ 1494473 h 1494472"/>
                <a:gd name="connsiteX12" fmla="*/ 192905 w 303895"/>
                <a:gd name="connsiteY12" fmla="*/ 1440180 h 1494472"/>
                <a:gd name="connsiteX13" fmla="*/ 211003 w 303895"/>
                <a:gd name="connsiteY13" fmla="*/ 1082040 h 1494472"/>
                <a:gd name="connsiteX14" fmla="*/ 272915 w 303895"/>
                <a:gd name="connsiteY14" fmla="*/ 645795 h 1494472"/>
                <a:gd name="connsiteX15" fmla="*/ 295775 w 303895"/>
                <a:gd name="connsiteY15" fmla="*/ 495300 h 1494472"/>
                <a:gd name="connsiteX16" fmla="*/ 251008 w 303895"/>
                <a:gd name="connsiteY16" fmla="*/ 64770 h 14944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03895" h="1494472">
                  <a:moveTo>
                    <a:pt x="251008" y="64770"/>
                  </a:moveTo>
                  <a:cubicBezTo>
                    <a:pt x="234815" y="19050"/>
                    <a:pt x="203383" y="0"/>
                    <a:pt x="152900" y="0"/>
                  </a:cubicBezTo>
                  <a:cubicBezTo>
                    <a:pt x="152900" y="0"/>
                    <a:pt x="152900" y="0"/>
                    <a:pt x="151948" y="0"/>
                  </a:cubicBezTo>
                  <a:cubicBezTo>
                    <a:pt x="150995" y="0"/>
                    <a:pt x="151948" y="0"/>
                    <a:pt x="150995" y="0"/>
                  </a:cubicBezTo>
                  <a:cubicBezTo>
                    <a:pt x="101465" y="0"/>
                    <a:pt x="69080" y="19050"/>
                    <a:pt x="52888" y="64770"/>
                  </a:cubicBezTo>
                  <a:cubicBezTo>
                    <a:pt x="3358" y="205740"/>
                    <a:pt x="-10930" y="349568"/>
                    <a:pt x="8120" y="495300"/>
                  </a:cubicBezTo>
                  <a:cubicBezTo>
                    <a:pt x="14788" y="545783"/>
                    <a:pt x="23360" y="595313"/>
                    <a:pt x="30980" y="645795"/>
                  </a:cubicBezTo>
                  <a:cubicBezTo>
                    <a:pt x="30028" y="647700"/>
                    <a:pt x="73843" y="939165"/>
                    <a:pt x="92893" y="1082040"/>
                  </a:cubicBezTo>
                  <a:cubicBezTo>
                    <a:pt x="108133" y="1196340"/>
                    <a:pt x="110990" y="1433513"/>
                    <a:pt x="110990" y="1440180"/>
                  </a:cubicBezTo>
                  <a:cubicBezTo>
                    <a:pt x="110990" y="1462088"/>
                    <a:pt x="123373" y="1493520"/>
                    <a:pt x="148138" y="1494473"/>
                  </a:cubicBezTo>
                  <a:cubicBezTo>
                    <a:pt x="150043" y="1494473"/>
                    <a:pt x="150995" y="1494473"/>
                    <a:pt x="151948" y="1494473"/>
                  </a:cubicBezTo>
                  <a:cubicBezTo>
                    <a:pt x="152900" y="1494473"/>
                    <a:pt x="154805" y="1494473"/>
                    <a:pt x="155758" y="1494473"/>
                  </a:cubicBezTo>
                  <a:cubicBezTo>
                    <a:pt x="180523" y="1493520"/>
                    <a:pt x="192905" y="1462088"/>
                    <a:pt x="192905" y="1440180"/>
                  </a:cubicBezTo>
                  <a:cubicBezTo>
                    <a:pt x="192905" y="1433513"/>
                    <a:pt x="195763" y="1196340"/>
                    <a:pt x="211003" y="1082040"/>
                  </a:cubicBezTo>
                  <a:cubicBezTo>
                    <a:pt x="230053" y="939165"/>
                    <a:pt x="272915" y="648653"/>
                    <a:pt x="272915" y="645795"/>
                  </a:cubicBezTo>
                  <a:cubicBezTo>
                    <a:pt x="280535" y="595313"/>
                    <a:pt x="289108" y="545783"/>
                    <a:pt x="295775" y="495300"/>
                  </a:cubicBezTo>
                  <a:cubicBezTo>
                    <a:pt x="314825" y="349568"/>
                    <a:pt x="300538" y="205740"/>
                    <a:pt x="251008" y="64770"/>
                  </a:cubicBezTo>
                  <a:close/>
                </a:path>
              </a:pathLst>
            </a:custGeom>
            <a:solidFill>
              <a:schemeClr val="accent5"/>
            </a:solid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9715C192-13CE-426F-9794-FEA75312BA06}"/>
                </a:ext>
              </a:extLst>
            </p:cNvPr>
            <p:cNvSpPr/>
            <p:nvPr/>
          </p:nvSpPr>
          <p:spPr>
            <a:xfrm>
              <a:off x="9939575" y="3655216"/>
              <a:ext cx="245745" cy="760094"/>
            </a:xfrm>
            <a:custGeom>
              <a:avLst/>
              <a:gdLst>
                <a:gd name="connsiteX0" fmla="*/ 245745 w 245745"/>
                <a:gd name="connsiteY0" fmla="*/ 380048 h 760094"/>
                <a:gd name="connsiteX1" fmla="*/ 122873 w 245745"/>
                <a:gd name="connsiteY1" fmla="*/ 760095 h 760094"/>
                <a:gd name="connsiteX2" fmla="*/ 0 w 245745"/>
                <a:gd name="connsiteY2" fmla="*/ 380047 h 760094"/>
                <a:gd name="connsiteX3" fmla="*/ 122873 w 245745"/>
                <a:gd name="connsiteY3" fmla="*/ 0 h 760094"/>
                <a:gd name="connsiteX4" fmla="*/ 245745 w 245745"/>
                <a:gd name="connsiteY4" fmla="*/ 380048 h 7600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5745" h="760094">
                  <a:moveTo>
                    <a:pt x="245745" y="380048"/>
                  </a:moveTo>
                  <a:cubicBezTo>
                    <a:pt x="245745" y="589942"/>
                    <a:pt x="190733" y="760095"/>
                    <a:pt x="122873" y="760095"/>
                  </a:cubicBezTo>
                  <a:cubicBezTo>
                    <a:pt x="55012" y="760095"/>
                    <a:pt x="0" y="589942"/>
                    <a:pt x="0" y="380047"/>
                  </a:cubicBezTo>
                  <a:cubicBezTo>
                    <a:pt x="0" y="170153"/>
                    <a:pt x="55012" y="0"/>
                    <a:pt x="122873" y="0"/>
                  </a:cubicBezTo>
                  <a:cubicBezTo>
                    <a:pt x="190733" y="0"/>
                    <a:pt x="245745" y="170153"/>
                    <a:pt x="245745" y="380048"/>
                  </a:cubicBezTo>
                  <a:close/>
                </a:path>
              </a:pathLst>
            </a:custGeom>
            <a:solidFill>
              <a:srgbClr val="F2F2F2"/>
            </a:solid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1BB6CF68-4FA0-4E40-8C97-ACB9B4797516}"/>
                </a:ext>
              </a:extLst>
            </p:cNvPr>
            <p:cNvSpPr/>
            <p:nvPr/>
          </p:nvSpPr>
          <p:spPr>
            <a:xfrm>
              <a:off x="9991010" y="3977161"/>
              <a:ext cx="136207" cy="288607"/>
            </a:xfrm>
            <a:custGeom>
              <a:avLst/>
              <a:gdLst>
                <a:gd name="connsiteX0" fmla="*/ 94298 w 136207"/>
                <a:gd name="connsiteY0" fmla="*/ 288608 h 288607"/>
                <a:gd name="connsiteX1" fmla="*/ 41910 w 136207"/>
                <a:gd name="connsiteY1" fmla="*/ 288608 h 288607"/>
                <a:gd name="connsiteX2" fmla="*/ 0 w 136207"/>
                <a:gd name="connsiteY2" fmla="*/ 246697 h 288607"/>
                <a:gd name="connsiteX3" fmla="*/ 0 w 136207"/>
                <a:gd name="connsiteY3" fmla="*/ 41910 h 288607"/>
                <a:gd name="connsiteX4" fmla="*/ 41910 w 136207"/>
                <a:gd name="connsiteY4" fmla="*/ 0 h 288607"/>
                <a:gd name="connsiteX5" fmla="*/ 94298 w 136207"/>
                <a:gd name="connsiteY5" fmla="*/ 0 h 288607"/>
                <a:gd name="connsiteX6" fmla="*/ 136207 w 136207"/>
                <a:gd name="connsiteY6" fmla="*/ 41910 h 288607"/>
                <a:gd name="connsiteX7" fmla="*/ 136207 w 136207"/>
                <a:gd name="connsiteY7" fmla="*/ 247650 h 288607"/>
                <a:gd name="connsiteX8" fmla="*/ 94298 w 136207"/>
                <a:gd name="connsiteY8" fmla="*/ 288608 h 288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6207" h="288607">
                  <a:moveTo>
                    <a:pt x="94298" y="288608"/>
                  </a:moveTo>
                  <a:lnTo>
                    <a:pt x="41910" y="288608"/>
                  </a:lnTo>
                  <a:cubicBezTo>
                    <a:pt x="19050" y="288608"/>
                    <a:pt x="0" y="269558"/>
                    <a:pt x="0" y="246697"/>
                  </a:cubicBezTo>
                  <a:lnTo>
                    <a:pt x="0" y="41910"/>
                  </a:lnTo>
                  <a:cubicBezTo>
                    <a:pt x="0" y="19050"/>
                    <a:pt x="19050" y="0"/>
                    <a:pt x="41910" y="0"/>
                  </a:cubicBezTo>
                  <a:lnTo>
                    <a:pt x="94298" y="0"/>
                  </a:lnTo>
                  <a:cubicBezTo>
                    <a:pt x="117157" y="0"/>
                    <a:pt x="136207" y="19050"/>
                    <a:pt x="136207" y="41910"/>
                  </a:cubicBezTo>
                  <a:lnTo>
                    <a:pt x="136207" y="247650"/>
                  </a:lnTo>
                  <a:cubicBezTo>
                    <a:pt x="136207" y="270510"/>
                    <a:pt x="117157" y="288608"/>
                    <a:pt x="94298" y="288608"/>
                  </a:cubicBezTo>
                  <a:close/>
                </a:path>
              </a:pathLst>
            </a:custGeom>
            <a:solidFill>
              <a:srgbClr val="333333"/>
            </a:solid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556CB531-E055-47EB-B90E-7006F75BBC9A}"/>
                </a:ext>
              </a:extLst>
            </p:cNvPr>
            <p:cNvSpPr/>
            <p:nvPr/>
          </p:nvSpPr>
          <p:spPr>
            <a:xfrm>
              <a:off x="10010060" y="4003831"/>
              <a:ext cx="99060" cy="236220"/>
            </a:xfrm>
            <a:custGeom>
              <a:avLst/>
              <a:gdLst>
                <a:gd name="connsiteX0" fmla="*/ 72390 w 99060"/>
                <a:gd name="connsiteY0" fmla="*/ 236220 h 236220"/>
                <a:gd name="connsiteX1" fmla="*/ 26670 w 99060"/>
                <a:gd name="connsiteY1" fmla="*/ 236220 h 236220"/>
                <a:gd name="connsiteX2" fmla="*/ 0 w 99060"/>
                <a:gd name="connsiteY2" fmla="*/ 209550 h 236220"/>
                <a:gd name="connsiteX3" fmla="*/ 0 w 99060"/>
                <a:gd name="connsiteY3" fmla="*/ 26670 h 236220"/>
                <a:gd name="connsiteX4" fmla="*/ 26670 w 99060"/>
                <a:gd name="connsiteY4" fmla="*/ 0 h 236220"/>
                <a:gd name="connsiteX5" fmla="*/ 72390 w 99060"/>
                <a:gd name="connsiteY5" fmla="*/ 0 h 236220"/>
                <a:gd name="connsiteX6" fmla="*/ 99060 w 99060"/>
                <a:gd name="connsiteY6" fmla="*/ 26670 h 236220"/>
                <a:gd name="connsiteX7" fmla="*/ 99060 w 99060"/>
                <a:gd name="connsiteY7" fmla="*/ 209550 h 236220"/>
                <a:gd name="connsiteX8" fmla="*/ 72390 w 99060"/>
                <a:gd name="connsiteY8" fmla="*/ 236220 h 236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9060" h="236220">
                  <a:moveTo>
                    <a:pt x="72390" y="236220"/>
                  </a:moveTo>
                  <a:lnTo>
                    <a:pt x="26670" y="236220"/>
                  </a:lnTo>
                  <a:cubicBezTo>
                    <a:pt x="11430" y="236220"/>
                    <a:pt x="0" y="223838"/>
                    <a:pt x="0" y="209550"/>
                  </a:cubicBezTo>
                  <a:lnTo>
                    <a:pt x="0" y="26670"/>
                  </a:lnTo>
                  <a:cubicBezTo>
                    <a:pt x="0" y="11430"/>
                    <a:pt x="12382" y="0"/>
                    <a:pt x="26670" y="0"/>
                  </a:cubicBezTo>
                  <a:lnTo>
                    <a:pt x="72390" y="0"/>
                  </a:lnTo>
                  <a:cubicBezTo>
                    <a:pt x="87630" y="0"/>
                    <a:pt x="99060" y="12382"/>
                    <a:pt x="99060" y="26670"/>
                  </a:cubicBezTo>
                  <a:lnTo>
                    <a:pt x="99060" y="209550"/>
                  </a:lnTo>
                  <a:cubicBezTo>
                    <a:pt x="99060" y="224790"/>
                    <a:pt x="86677" y="236220"/>
                    <a:pt x="72390" y="236220"/>
                  </a:cubicBezTo>
                  <a:close/>
                </a:path>
              </a:pathLst>
            </a:custGeom>
            <a:solidFill>
              <a:srgbClr val="E6E6E6"/>
            </a:solid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07331760-C6DF-4891-9AC1-4BEA8D581F04}"/>
                </a:ext>
              </a:extLst>
            </p:cNvPr>
            <p:cNvSpPr/>
            <p:nvPr/>
          </p:nvSpPr>
          <p:spPr>
            <a:xfrm>
              <a:off x="10009108" y="3809521"/>
              <a:ext cx="100964" cy="100965"/>
            </a:xfrm>
            <a:custGeom>
              <a:avLst/>
              <a:gdLst>
                <a:gd name="connsiteX0" fmla="*/ 100965 w 100964"/>
                <a:gd name="connsiteY0" fmla="*/ 50482 h 100965"/>
                <a:gd name="connsiteX1" fmla="*/ 50482 w 100964"/>
                <a:gd name="connsiteY1" fmla="*/ 100965 h 100965"/>
                <a:gd name="connsiteX2" fmla="*/ 0 w 100964"/>
                <a:gd name="connsiteY2" fmla="*/ 50482 h 100965"/>
                <a:gd name="connsiteX3" fmla="*/ 50482 w 100964"/>
                <a:gd name="connsiteY3" fmla="*/ 0 h 100965"/>
                <a:gd name="connsiteX4" fmla="*/ 100965 w 100964"/>
                <a:gd name="connsiteY4" fmla="*/ 50482 h 1009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964" h="100965">
                  <a:moveTo>
                    <a:pt x="100965" y="50482"/>
                  </a:moveTo>
                  <a:cubicBezTo>
                    <a:pt x="100965" y="78363"/>
                    <a:pt x="78363" y="100965"/>
                    <a:pt x="50482" y="100965"/>
                  </a:cubicBezTo>
                  <a:cubicBezTo>
                    <a:pt x="22602" y="100965"/>
                    <a:pt x="0" y="78363"/>
                    <a:pt x="0" y="50482"/>
                  </a:cubicBezTo>
                  <a:cubicBezTo>
                    <a:pt x="0" y="22602"/>
                    <a:pt x="22602" y="0"/>
                    <a:pt x="50482" y="0"/>
                  </a:cubicBezTo>
                  <a:cubicBezTo>
                    <a:pt x="78363" y="0"/>
                    <a:pt x="100965" y="22602"/>
                    <a:pt x="100965" y="50482"/>
                  </a:cubicBezTo>
                  <a:close/>
                </a:path>
              </a:pathLst>
            </a:custGeom>
            <a:solidFill>
              <a:srgbClr val="181818"/>
            </a:solid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FF56BB88-2C1E-47F5-AB02-13617AA1C235}"/>
                </a:ext>
              </a:extLst>
            </p:cNvPr>
            <p:cNvSpPr/>
            <p:nvPr/>
          </p:nvSpPr>
          <p:spPr>
            <a:xfrm>
              <a:off x="10018633" y="3819046"/>
              <a:ext cx="81914" cy="81915"/>
            </a:xfrm>
            <a:custGeom>
              <a:avLst/>
              <a:gdLst>
                <a:gd name="connsiteX0" fmla="*/ 81915 w 81914"/>
                <a:gd name="connsiteY0" fmla="*/ 40957 h 81915"/>
                <a:gd name="connsiteX1" fmla="*/ 40957 w 81914"/>
                <a:gd name="connsiteY1" fmla="*/ 81915 h 81915"/>
                <a:gd name="connsiteX2" fmla="*/ 0 w 81914"/>
                <a:gd name="connsiteY2" fmla="*/ 40957 h 81915"/>
                <a:gd name="connsiteX3" fmla="*/ 40957 w 81914"/>
                <a:gd name="connsiteY3" fmla="*/ 0 h 81915"/>
                <a:gd name="connsiteX4" fmla="*/ 81915 w 81914"/>
                <a:gd name="connsiteY4" fmla="*/ 40957 h 819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1914" h="81915">
                  <a:moveTo>
                    <a:pt x="81915" y="40957"/>
                  </a:moveTo>
                  <a:cubicBezTo>
                    <a:pt x="81915" y="63578"/>
                    <a:pt x="63578" y="81915"/>
                    <a:pt x="40957" y="81915"/>
                  </a:cubicBezTo>
                  <a:cubicBezTo>
                    <a:pt x="18337" y="81915"/>
                    <a:pt x="0" y="63578"/>
                    <a:pt x="0" y="40957"/>
                  </a:cubicBezTo>
                  <a:cubicBezTo>
                    <a:pt x="0" y="18337"/>
                    <a:pt x="18337" y="0"/>
                    <a:pt x="40957" y="0"/>
                  </a:cubicBezTo>
                  <a:cubicBezTo>
                    <a:pt x="63578" y="0"/>
                    <a:pt x="81915" y="18337"/>
                    <a:pt x="81915" y="40957"/>
                  </a:cubicBezTo>
                  <a:close/>
                </a:path>
              </a:pathLst>
            </a:custGeom>
            <a:solidFill>
              <a:srgbClr val="F2F2F2"/>
            </a:solidFill>
            <a:ln w="9525" cap="flat">
              <a:noFill/>
              <a:prstDash val="solid"/>
              <a:miter/>
            </a:ln>
          </p:spPr>
          <p:txBody>
            <a:bodyPr rtlCol="0" anchor="ctr"/>
            <a:lstStyle/>
            <a:p>
              <a:endParaRPr lang="en-US"/>
            </a:p>
          </p:txBody>
        </p:sp>
      </p:grpSp>
      <p:grpSp>
        <p:nvGrpSpPr>
          <p:cNvPr id="111" name="Graphic 10">
            <a:extLst>
              <a:ext uri="{FF2B5EF4-FFF2-40B4-BE49-F238E27FC236}">
                <a16:creationId xmlns:a16="http://schemas.microsoft.com/office/drawing/2014/main" id="{7D07EDDD-E96F-45AD-ADF4-A522ABA89C78}"/>
              </a:ext>
            </a:extLst>
          </p:cNvPr>
          <p:cNvGrpSpPr/>
          <p:nvPr/>
        </p:nvGrpSpPr>
        <p:grpSpPr>
          <a:xfrm>
            <a:off x="2941813" y="2980119"/>
            <a:ext cx="1858687" cy="3146425"/>
            <a:chOff x="947897" y="1831704"/>
            <a:chExt cx="2670285" cy="4520317"/>
          </a:xfrm>
        </p:grpSpPr>
        <p:sp>
          <p:nvSpPr>
            <p:cNvPr id="112" name="Freeform: Shape 111">
              <a:extLst>
                <a:ext uri="{FF2B5EF4-FFF2-40B4-BE49-F238E27FC236}">
                  <a16:creationId xmlns:a16="http://schemas.microsoft.com/office/drawing/2014/main" id="{0A8BB503-95C5-42D4-A2BE-C791D43F903E}"/>
                </a:ext>
              </a:extLst>
            </p:cNvPr>
            <p:cNvSpPr/>
            <p:nvPr/>
          </p:nvSpPr>
          <p:spPr>
            <a:xfrm>
              <a:off x="3129268" y="5540427"/>
              <a:ext cx="488914" cy="502556"/>
            </a:xfrm>
            <a:custGeom>
              <a:avLst/>
              <a:gdLst>
                <a:gd name="connsiteX0" fmla="*/ 491422 w 488903"/>
                <a:gd name="connsiteY0" fmla="*/ 222634 h 498489"/>
                <a:gd name="connsiteX1" fmla="*/ 488546 w 488903"/>
                <a:gd name="connsiteY1" fmla="*/ 246600 h 498489"/>
                <a:gd name="connsiteX2" fmla="*/ 312157 w 488903"/>
                <a:gd name="connsiteY2" fmla="*/ 483862 h 498489"/>
                <a:gd name="connsiteX3" fmla="*/ 296819 w 488903"/>
                <a:gd name="connsiteY3" fmla="*/ 488175 h 498489"/>
                <a:gd name="connsiteX4" fmla="*/ 273812 w 488903"/>
                <a:gd name="connsiteY4" fmla="*/ 496324 h 498489"/>
                <a:gd name="connsiteX5" fmla="*/ 208625 w 488903"/>
                <a:gd name="connsiteY5" fmla="*/ 495365 h 498489"/>
                <a:gd name="connsiteX6" fmla="*/ 184180 w 488903"/>
                <a:gd name="connsiteY6" fmla="*/ 502555 h 498489"/>
                <a:gd name="connsiteX7" fmla="*/ 167883 w 488903"/>
                <a:gd name="connsiteY7" fmla="*/ 480506 h 498489"/>
                <a:gd name="connsiteX8" fmla="*/ 122 w 488903"/>
                <a:gd name="connsiteY8" fmla="*/ 239410 h 498489"/>
                <a:gd name="connsiteX9" fmla="*/ 205749 w 488903"/>
                <a:gd name="connsiteY9" fmla="*/ 3586 h 498489"/>
                <a:gd name="connsiteX10" fmla="*/ 487108 w 488903"/>
                <a:gd name="connsiteY10" fmla="*/ 192437 h 498489"/>
                <a:gd name="connsiteX11" fmla="*/ 490942 w 488903"/>
                <a:gd name="connsiteY11" fmla="*/ 202023 h 498489"/>
                <a:gd name="connsiteX12" fmla="*/ 491422 w 488903"/>
                <a:gd name="connsiteY12" fmla="*/ 222634 h 498489"/>
                <a:gd name="connsiteX0" fmla="*/ 491422 w 509389"/>
                <a:gd name="connsiteY0" fmla="*/ 222634 h 502555"/>
                <a:gd name="connsiteX1" fmla="*/ 488546 w 509389"/>
                <a:gd name="connsiteY1" fmla="*/ 246600 h 502555"/>
                <a:gd name="connsiteX2" fmla="*/ 312157 w 509389"/>
                <a:gd name="connsiteY2" fmla="*/ 483862 h 502555"/>
                <a:gd name="connsiteX3" fmla="*/ 296819 w 509389"/>
                <a:gd name="connsiteY3" fmla="*/ 488175 h 502555"/>
                <a:gd name="connsiteX4" fmla="*/ 273812 w 509389"/>
                <a:gd name="connsiteY4" fmla="*/ 496324 h 502555"/>
                <a:gd name="connsiteX5" fmla="*/ 208625 w 509389"/>
                <a:gd name="connsiteY5" fmla="*/ 495365 h 502555"/>
                <a:gd name="connsiteX6" fmla="*/ 184180 w 509389"/>
                <a:gd name="connsiteY6" fmla="*/ 502555 h 502555"/>
                <a:gd name="connsiteX7" fmla="*/ 167883 w 509389"/>
                <a:gd name="connsiteY7" fmla="*/ 480506 h 502555"/>
                <a:gd name="connsiteX8" fmla="*/ 122 w 509389"/>
                <a:gd name="connsiteY8" fmla="*/ 239410 h 502555"/>
                <a:gd name="connsiteX9" fmla="*/ 205749 w 509389"/>
                <a:gd name="connsiteY9" fmla="*/ 3586 h 502555"/>
                <a:gd name="connsiteX10" fmla="*/ 487108 w 509389"/>
                <a:gd name="connsiteY10" fmla="*/ 192437 h 502555"/>
                <a:gd name="connsiteX11" fmla="*/ 491422 w 509389"/>
                <a:gd name="connsiteY11" fmla="*/ 222634 h 502555"/>
                <a:gd name="connsiteX0" fmla="*/ 487108 w 516710"/>
                <a:gd name="connsiteY0" fmla="*/ 192437 h 502555"/>
                <a:gd name="connsiteX1" fmla="*/ 488546 w 516710"/>
                <a:gd name="connsiteY1" fmla="*/ 246600 h 502555"/>
                <a:gd name="connsiteX2" fmla="*/ 312157 w 516710"/>
                <a:gd name="connsiteY2" fmla="*/ 483862 h 502555"/>
                <a:gd name="connsiteX3" fmla="*/ 296819 w 516710"/>
                <a:gd name="connsiteY3" fmla="*/ 488175 h 502555"/>
                <a:gd name="connsiteX4" fmla="*/ 273812 w 516710"/>
                <a:gd name="connsiteY4" fmla="*/ 496324 h 502555"/>
                <a:gd name="connsiteX5" fmla="*/ 208625 w 516710"/>
                <a:gd name="connsiteY5" fmla="*/ 495365 h 502555"/>
                <a:gd name="connsiteX6" fmla="*/ 184180 w 516710"/>
                <a:gd name="connsiteY6" fmla="*/ 502555 h 502555"/>
                <a:gd name="connsiteX7" fmla="*/ 167883 w 516710"/>
                <a:gd name="connsiteY7" fmla="*/ 480506 h 502555"/>
                <a:gd name="connsiteX8" fmla="*/ 122 w 516710"/>
                <a:gd name="connsiteY8" fmla="*/ 239410 h 502555"/>
                <a:gd name="connsiteX9" fmla="*/ 205749 w 516710"/>
                <a:gd name="connsiteY9" fmla="*/ 3586 h 502555"/>
                <a:gd name="connsiteX10" fmla="*/ 487108 w 516710"/>
                <a:gd name="connsiteY10" fmla="*/ 192437 h 502555"/>
                <a:gd name="connsiteX0" fmla="*/ 487108 w 502324"/>
                <a:gd name="connsiteY0" fmla="*/ 192437 h 502555"/>
                <a:gd name="connsiteX1" fmla="*/ 488546 w 502324"/>
                <a:gd name="connsiteY1" fmla="*/ 246600 h 502555"/>
                <a:gd name="connsiteX2" fmla="*/ 312157 w 502324"/>
                <a:gd name="connsiteY2" fmla="*/ 483862 h 502555"/>
                <a:gd name="connsiteX3" fmla="*/ 296819 w 502324"/>
                <a:gd name="connsiteY3" fmla="*/ 488175 h 502555"/>
                <a:gd name="connsiteX4" fmla="*/ 273812 w 502324"/>
                <a:gd name="connsiteY4" fmla="*/ 496324 h 502555"/>
                <a:gd name="connsiteX5" fmla="*/ 208625 w 502324"/>
                <a:gd name="connsiteY5" fmla="*/ 495365 h 502555"/>
                <a:gd name="connsiteX6" fmla="*/ 184180 w 502324"/>
                <a:gd name="connsiteY6" fmla="*/ 502555 h 502555"/>
                <a:gd name="connsiteX7" fmla="*/ 167883 w 502324"/>
                <a:gd name="connsiteY7" fmla="*/ 480506 h 502555"/>
                <a:gd name="connsiteX8" fmla="*/ 122 w 502324"/>
                <a:gd name="connsiteY8" fmla="*/ 239410 h 502555"/>
                <a:gd name="connsiteX9" fmla="*/ 205749 w 502324"/>
                <a:gd name="connsiteY9" fmla="*/ 3586 h 502555"/>
                <a:gd name="connsiteX10" fmla="*/ 487108 w 502324"/>
                <a:gd name="connsiteY10" fmla="*/ 192437 h 502555"/>
                <a:gd name="connsiteX0" fmla="*/ 487108 w 489819"/>
                <a:gd name="connsiteY0" fmla="*/ 192437 h 502555"/>
                <a:gd name="connsiteX1" fmla="*/ 488546 w 489819"/>
                <a:gd name="connsiteY1" fmla="*/ 246600 h 502555"/>
                <a:gd name="connsiteX2" fmla="*/ 312157 w 489819"/>
                <a:gd name="connsiteY2" fmla="*/ 483862 h 502555"/>
                <a:gd name="connsiteX3" fmla="*/ 296819 w 489819"/>
                <a:gd name="connsiteY3" fmla="*/ 488175 h 502555"/>
                <a:gd name="connsiteX4" fmla="*/ 273812 w 489819"/>
                <a:gd name="connsiteY4" fmla="*/ 496324 h 502555"/>
                <a:gd name="connsiteX5" fmla="*/ 208625 w 489819"/>
                <a:gd name="connsiteY5" fmla="*/ 495365 h 502555"/>
                <a:gd name="connsiteX6" fmla="*/ 184180 w 489819"/>
                <a:gd name="connsiteY6" fmla="*/ 502555 h 502555"/>
                <a:gd name="connsiteX7" fmla="*/ 167883 w 489819"/>
                <a:gd name="connsiteY7" fmla="*/ 480506 h 502555"/>
                <a:gd name="connsiteX8" fmla="*/ 122 w 489819"/>
                <a:gd name="connsiteY8" fmla="*/ 239410 h 502555"/>
                <a:gd name="connsiteX9" fmla="*/ 205749 w 489819"/>
                <a:gd name="connsiteY9" fmla="*/ 3586 h 502555"/>
                <a:gd name="connsiteX10" fmla="*/ 487108 w 489819"/>
                <a:gd name="connsiteY10" fmla="*/ 192437 h 502555"/>
                <a:gd name="connsiteX0" fmla="*/ 487108 w 489819"/>
                <a:gd name="connsiteY0" fmla="*/ 192437 h 503175"/>
                <a:gd name="connsiteX1" fmla="*/ 488546 w 489819"/>
                <a:gd name="connsiteY1" fmla="*/ 246600 h 503175"/>
                <a:gd name="connsiteX2" fmla="*/ 312157 w 489819"/>
                <a:gd name="connsiteY2" fmla="*/ 483862 h 503175"/>
                <a:gd name="connsiteX3" fmla="*/ 296819 w 489819"/>
                <a:gd name="connsiteY3" fmla="*/ 488175 h 503175"/>
                <a:gd name="connsiteX4" fmla="*/ 273812 w 489819"/>
                <a:gd name="connsiteY4" fmla="*/ 496324 h 503175"/>
                <a:gd name="connsiteX5" fmla="*/ 184180 w 489819"/>
                <a:gd name="connsiteY5" fmla="*/ 502555 h 503175"/>
                <a:gd name="connsiteX6" fmla="*/ 167883 w 489819"/>
                <a:gd name="connsiteY6" fmla="*/ 480506 h 503175"/>
                <a:gd name="connsiteX7" fmla="*/ 122 w 489819"/>
                <a:gd name="connsiteY7" fmla="*/ 239410 h 503175"/>
                <a:gd name="connsiteX8" fmla="*/ 205749 w 489819"/>
                <a:gd name="connsiteY8" fmla="*/ 3586 h 503175"/>
                <a:gd name="connsiteX9" fmla="*/ 487108 w 489819"/>
                <a:gd name="connsiteY9" fmla="*/ 192437 h 503175"/>
                <a:gd name="connsiteX0" fmla="*/ 487108 w 489819"/>
                <a:gd name="connsiteY0" fmla="*/ 192437 h 502646"/>
                <a:gd name="connsiteX1" fmla="*/ 488546 w 489819"/>
                <a:gd name="connsiteY1" fmla="*/ 246600 h 502646"/>
                <a:gd name="connsiteX2" fmla="*/ 312157 w 489819"/>
                <a:gd name="connsiteY2" fmla="*/ 483862 h 502646"/>
                <a:gd name="connsiteX3" fmla="*/ 296819 w 489819"/>
                <a:gd name="connsiteY3" fmla="*/ 488175 h 502646"/>
                <a:gd name="connsiteX4" fmla="*/ 184180 w 489819"/>
                <a:gd name="connsiteY4" fmla="*/ 502555 h 502646"/>
                <a:gd name="connsiteX5" fmla="*/ 167883 w 489819"/>
                <a:gd name="connsiteY5" fmla="*/ 480506 h 502646"/>
                <a:gd name="connsiteX6" fmla="*/ 122 w 489819"/>
                <a:gd name="connsiteY6" fmla="*/ 239410 h 502646"/>
                <a:gd name="connsiteX7" fmla="*/ 205749 w 489819"/>
                <a:gd name="connsiteY7" fmla="*/ 3586 h 502646"/>
                <a:gd name="connsiteX8" fmla="*/ 487108 w 489819"/>
                <a:gd name="connsiteY8" fmla="*/ 192437 h 502646"/>
                <a:gd name="connsiteX0" fmla="*/ 487108 w 489819"/>
                <a:gd name="connsiteY0" fmla="*/ 192437 h 502555"/>
                <a:gd name="connsiteX1" fmla="*/ 488546 w 489819"/>
                <a:gd name="connsiteY1" fmla="*/ 246600 h 502555"/>
                <a:gd name="connsiteX2" fmla="*/ 312157 w 489819"/>
                <a:gd name="connsiteY2" fmla="*/ 483862 h 502555"/>
                <a:gd name="connsiteX3" fmla="*/ 184180 w 489819"/>
                <a:gd name="connsiteY3" fmla="*/ 502555 h 502555"/>
                <a:gd name="connsiteX4" fmla="*/ 167883 w 489819"/>
                <a:gd name="connsiteY4" fmla="*/ 480506 h 502555"/>
                <a:gd name="connsiteX5" fmla="*/ 122 w 489819"/>
                <a:gd name="connsiteY5" fmla="*/ 239410 h 502555"/>
                <a:gd name="connsiteX6" fmla="*/ 205749 w 489819"/>
                <a:gd name="connsiteY6" fmla="*/ 3586 h 502555"/>
                <a:gd name="connsiteX7" fmla="*/ 487108 w 489819"/>
                <a:gd name="connsiteY7" fmla="*/ 192437 h 502555"/>
                <a:gd name="connsiteX0" fmla="*/ 487108 w 488913"/>
                <a:gd name="connsiteY0" fmla="*/ 192437 h 502555"/>
                <a:gd name="connsiteX1" fmla="*/ 488546 w 488913"/>
                <a:gd name="connsiteY1" fmla="*/ 246600 h 502555"/>
                <a:gd name="connsiteX2" fmla="*/ 312157 w 488913"/>
                <a:gd name="connsiteY2" fmla="*/ 483862 h 502555"/>
                <a:gd name="connsiteX3" fmla="*/ 184180 w 488913"/>
                <a:gd name="connsiteY3" fmla="*/ 502555 h 502555"/>
                <a:gd name="connsiteX4" fmla="*/ 167883 w 488913"/>
                <a:gd name="connsiteY4" fmla="*/ 480506 h 502555"/>
                <a:gd name="connsiteX5" fmla="*/ 122 w 488913"/>
                <a:gd name="connsiteY5" fmla="*/ 239410 h 502555"/>
                <a:gd name="connsiteX6" fmla="*/ 205749 w 488913"/>
                <a:gd name="connsiteY6" fmla="*/ 3586 h 502555"/>
                <a:gd name="connsiteX7" fmla="*/ 487108 w 488913"/>
                <a:gd name="connsiteY7" fmla="*/ 192437 h 502555"/>
                <a:gd name="connsiteX0" fmla="*/ 487108 w 488913"/>
                <a:gd name="connsiteY0" fmla="*/ 192437 h 502555"/>
                <a:gd name="connsiteX1" fmla="*/ 488546 w 488913"/>
                <a:gd name="connsiteY1" fmla="*/ 246600 h 502555"/>
                <a:gd name="connsiteX2" fmla="*/ 312157 w 488913"/>
                <a:gd name="connsiteY2" fmla="*/ 483862 h 502555"/>
                <a:gd name="connsiteX3" fmla="*/ 184180 w 488913"/>
                <a:gd name="connsiteY3" fmla="*/ 502555 h 502555"/>
                <a:gd name="connsiteX4" fmla="*/ 167883 w 488913"/>
                <a:gd name="connsiteY4" fmla="*/ 480506 h 502555"/>
                <a:gd name="connsiteX5" fmla="*/ 122 w 488913"/>
                <a:gd name="connsiteY5" fmla="*/ 239410 h 502555"/>
                <a:gd name="connsiteX6" fmla="*/ 205749 w 488913"/>
                <a:gd name="connsiteY6" fmla="*/ 3586 h 502555"/>
                <a:gd name="connsiteX7" fmla="*/ 487108 w 488913"/>
                <a:gd name="connsiteY7" fmla="*/ 192437 h 502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8913" h="502555">
                  <a:moveTo>
                    <a:pt x="487108" y="192437"/>
                  </a:moveTo>
                  <a:cubicBezTo>
                    <a:pt x="492332" y="226652"/>
                    <a:pt x="482083" y="229460"/>
                    <a:pt x="488546" y="246600"/>
                  </a:cubicBezTo>
                  <a:cubicBezTo>
                    <a:pt x="495256" y="362115"/>
                    <a:pt x="408979" y="457499"/>
                    <a:pt x="312157" y="483862"/>
                  </a:cubicBezTo>
                  <a:lnTo>
                    <a:pt x="184180" y="502555"/>
                  </a:lnTo>
                  <a:cubicBezTo>
                    <a:pt x="185138" y="490572"/>
                    <a:pt x="180345" y="484820"/>
                    <a:pt x="167883" y="480506"/>
                  </a:cubicBezTo>
                  <a:cubicBezTo>
                    <a:pt x="62912" y="444078"/>
                    <a:pt x="-3233" y="350612"/>
                    <a:pt x="122" y="239410"/>
                  </a:cubicBezTo>
                  <a:cubicBezTo>
                    <a:pt x="3956" y="116705"/>
                    <a:pt x="95985" y="22759"/>
                    <a:pt x="205749" y="3586"/>
                  </a:cubicBezTo>
                  <a:cubicBezTo>
                    <a:pt x="338040" y="-19421"/>
                    <a:pt x="460266" y="71170"/>
                    <a:pt x="487108" y="192437"/>
                  </a:cubicBezTo>
                  <a:close/>
                </a:path>
              </a:pathLst>
            </a:custGeom>
            <a:solidFill>
              <a:schemeClr val="accent5"/>
            </a:solidFill>
            <a:ln w="4780" cap="flat">
              <a:noFill/>
              <a:prstDash val="solid"/>
              <a:miter/>
            </a:ln>
          </p:spPr>
          <p:txBody>
            <a:bodyPr rtlCol="0" anchor="ctr"/>
            <a:lstStyle/>
            <a:p>
              <a:endParaRPr lang="en-US" dirty="0"/>
            </a:p>
          </p:txBody>
        </p:sp>
        <p:sp>
          <p:nvSpPr>
            <p:cNvPr id="113" name="Freeform: Shape 112">
              <a:extLst>
                <a:ext uri="{FF2B5EF4-FFF2-40B4-BE49-F238E27FC236}">
                  <a16:creationId xmlns:a16="http://schemas.microsoft.com/office/drawing/2014/main" id="{F50ED870-3A45-4576-A49C-CEFCD25693D4}"/>
                </a:ext>
              </a:extLst>
            </p:cNvPr>
            <p:cNvSpPr/>
            <p:nvPr/>
          </p:nvSpPr>
          <p:spPr>
            <a:xfrm>
              <a:off x="1674333" y="1831704"/>
              <a:ext cx="273211" cy="158175"/>
            </a:xfrm>
            <a:custGeom>
              <a:avLst/>
              <a:gdLst>
                <a:gd name="connsiteX0" fmla="*/ 2247 w 273210"/>
                <a:gd name="connsiteY0" fmla="*/ 48890 h 158174"/>
                <a:gd name="connsiteX1" fmla="*/ 36278 w 273210"/>
                <a:gd name="connsiteY1" fmla="*/ 11504 h 158174"/>
                <a:gd name="connsiteX2" fmla="*/ 192536 w 273210"/>
                <a:gd name="connsiteY2" fmla="*/ 2876 h 158174"/>
                <a:gd name="connsiteX3" fmla="*/ 228005 w 273210"/>
                <a:gd name="connsiteY3" fmla="*/ 0 h 158174"/>
                <a:gd name="connsiteX4" fmla="*/ 263475 w 273210"/>
                <a:gd name="connsiteY4" fmla="*/ 0 h 158174"/>
                <a:gd name="connsiteX5" fmla="*/ 272102 w 273210"/>
                <a:gd name="connsiteY5" fmla="*/ 23966 h 158174"/>
                <a:gd name="connsiteX6" fmla="*/ 277854 w 273210"/>
                <a:gd name="connsiteY6" fmla="*/ 120309 h 158174"/>
                <a:gd name="connsiteX7" fmla="*/ 257723 w 273210"/>
                <a:gd name="connsiteY7" fmla="*/ 142836 h 158174"/>
                <a:gd name="connsiteX8" fmla="*/ 161380 w 273210"/>
                <a:gd name="connsiteY8" fmla="*/ 149068 h 158174"/>
                <a:gd name="connsiteX9" fmla="*/ 123514 w 273210"/>
                <a:gd name="connsiteY9" fmla="*/ 156257 h 158174"/>
                <a:gd name="connsiteX10" fmla="*/ 37237 w 273210"/>
                <a:gd name="connsiteY10" fmla="*/ 160571 h 158174"/>
                <a:gd name="connsiteX11" fmla="*/ 809 w 273210"/>
                <a:gd name="connsiteY11" fmla="*/ 123184 h 158174"/>
                <a:gd name="connsiteX12" fmla="*/ 809 w 273210"/>
                <a:gd name="connsiteY12" fmla="*/ 92987 h 158174"/>
                <a:gd name="connsiteX13" fmla="*/ 2247 w 273210"/>
                <a:gd name="connsiteY13" fmla="*/ 48890 h 158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73210" h="158174">
                  <a:moveTo>
                    <a:pt x="2247" y="48890"/>
                  </a:moveTo>
                  <a:cubicBezTo>
                    <a:pt x="330" y="15338"/>
                    <a:pt x="2726" y="12942"/>
                    <a:pt x="36278" y="11504"/>
                  </a:cubicBezTo>
                  <a:cubicBezTo>
                    <a:pt x="88524" y="8628"/>
                    <a:pt x="140290" y="5752"/>
                    <a:pt x="192536" y="2876"/>
                  </a:cubicBezTo>
                  <a:cubicBezTo>
                    <a:pt x="204039" y="-959"/>
                    <a:pt x="216501" y="4314"/>
                    <a:pt x="228005" y="0"/>
                  </a:cubicBezTo>
                  <a:cubicBezTo>
                    <a:pt x="239988" y="0"/>
                    <a:pt x="251492" y="0"/>
                    <a:pt x="263475" y="0"/>
                  </a:cubicBezTo>
                  <a:cubicBezTo>
                    <a:pt x="268747" y="7190"/>
                    <a:pt x="271623" y="14859"/>
                    <a:pt x="272102" y="23966"/>
                  </a:cubicBezTo>
                  <a:cubicBezTo>
                    <a:pt x="273540" y="56080"/>
                    <a:pt x="275457" y="88194"/>
                    <a:pt x="277854" y="120309"/>
                  </a:cubicBezTo>
                  <a:cubicBezTo>
                    <a:pt x="278813" y="135167"/>
                    <a:pt x="272102" y="141878"/>
                    <a:pt x="257723" y="142836"/>
                  </a:cubicBezTo>
                  <a:cubicBezTo>
                    <a:pt x="225609" y="144754"/>
                    <a:pt x="193494" y="147150"/>
                    <a:pt x="161380" y="149068"/>
                  </a:cubicBezTo>
                  <a:cubicBezTo>
                    <a:pt x="149876" y="156737"/>
                    <a:pt x="136456" y="155299"/>
                    <a:pt x="123514" y="156257"/>
                  </a:cubicBezTo>
                  <a:cubicBezTo>
                    <a:pt x="94755" y="158175"/>
                    <a:pt x="65996" y="160092"/>
                    <a:pt x="37237" y="160571"/>
                  </a:cubicBezTo>
                  <a:cubicBezTo>
                    <a:pt x="8957" y="161530"/>
                    <a:pt x="809" y="151943"/>
                    <a:pt x="809" y="123184"/>
                  </a:cubicBezTo>
                  <a:cubicBezTo>
                    <a:pt x="809" y="113119"/>
                    <a:pt x="809" y="103053"/>
                    <a:pt x="809" y="92987"/>
                  </a:cubicBezTo>
                  <a:cubicBezTo>
                    <a:pt x="-629" y="78608"/>
                    <a:pt x="-150" y="63749"/>
                    <a:pt x="2247" y="48890"/>
                  </a:cubicBezTo>
                  <a:close/>
                </a:path>
              </a:pathLst>
            </a:custGeom>
            <a:solidFill>
              <a:schemeClr val="tx1"/>
            </a:solidFill>
            <a:ln w="4780"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15ED6A34-2397-4C07-94FC-208AD290306B}"/>
                </a:ext>
              </a:extLst>
            </p:cNvPr>
            <p:cNvSpPr/>
            <p:nvPr/>
          </p:nvSpPr>
          <p:spPr>
            <a:xfrm>
              <a:off x="1866868" y="1831704"/>
              <a:ext cx="33552" cy="4793"/>
            </a:xfrm>
            <a:custGeom>
              <a:avLst/>
              <a:gdLst>
                <a:gd name="connsiteX0" fmla="*/ 35469 w 33552"/>
                <a:gd name="connsiteY0" fmla="*/ 0 h 0"/>
                <a:gd name="connsiteX1" fmla="*/ 0 w 33552"/>
                <a:gd name="connsiteY1" fmla="*/ 2876 h 0"/>
                <a:gd name="connsiteX2" fmla="*/ 479 w 33552"/>
                <a:gd name="connsiteY2" fmla="*/ 0 h 0"/>
                <a:gd name="connsiteX3" fmla="*/ 35469 w 33552"/>
                <a:gd name="connsiteY3" fmla="*/ 0 h 0"/>
              </a:gdLst>
              <a:ahLst/>
              <a:cxnLst>
                <a:cxn ang="0">
                  <a:pos x="connsiteX0" y="connsiteY0"/>
                </a:cxn>
                <a:cxn ang="0">
                  <a:pos x="connsiteX1" y="connsiteY1"/>
                </a:cxn>
                <a:cxn ang="0">
                  <a:pos x="connsiteX2" y="connsiteY2"/>
                </a:cxn>
                <a:cxn ang="0">
                  <a:pos x="connsiteX3" y="connsiteY3"/>
                </a:cxn>
              </a:cxnLst>
              <a:rect l="l" t="t" r="r" b="b"/>
              <a:pathLst>
                <a:path w="33552">
                  <a:moveTo>
                    <a:pt x="35469" y="0"/>
                  </a:moveTo>
                  <a:cubicBezTo>
                    <a:pt x="23966" y="5752"/>
                    <a:pt x="11983" y="3835"/>
                    <a:pt x="0" y="2876"/>
                  </a:cubicBezTo>
                  <a:cubicBezTo>
                    <a:pt x="479" y="1917"/>
                    <a:pt x="479" y="959"/>
                    <a:pt x="479" y="0"/>
                  </a:cubicBezTo>
                  <a:cubicBezTo>
                    <a:pt x="11983" y="0"/>
                    <a:pt x="23966" y="0"/>
                    <a:pt x="35469" y="0"/>
                  </a:cubicBezTo>
                  <a:close/>
                </a:path>
              </a:pathLst>
            </a:custGeom>
            <a:solidFill>
              <a:srgbClr val="888888"/>
            </a:solidFill>
            <a:ln w="4780"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A940AD7E-8ECC-4BB7-8A67-94E389B87780}"/>
                </a:ext>
              </a:extLst>
            </p:cNvPr>
            <p:cNvSpPr/>
            <p:nvPr/>
          </p:nvSpPr>
          <p:spPr>
            <a:xfrm>
              <a:off x="947897" y="2809870"/>
              <a:ext cx="2478068" cy="3542151"/>
            </a:xfrm>
            <a:custGeom>
              <a:avLst/>
              <a:gdLst>
                <a:gd name="connsiteX0" fmla="*/ 2365550 w 2478068"/>
                <a:gd name="connsiteY0" fmla="*/ 3232633 h 3542151"/>
                <a:gd name="connsiteX1" fmla="*/ 2388078 w 2478068"/>
                <a:gd name="connsiteY1" fmla="*/ 3219691 h 3542151"/>
                <a:gd name="connsiteX2" fmla="*/ 2478189 w 2478068"/>
                <a:gd name="connsiteY2" fmla="*/ 3217774 h 3542151"/>
                <a:gd name="connsiteX3" fmla="*/ 2355005 w 2478068"/>
                <a:gd name="connsiteY3" fmla="*/ 3476126 h 3542151"/>
                <a:gd name="connsiteX4" fmla="*/ 2072687 w 2478068"/>
                <a:gd name="connsiteY4" fmla="*/ 3510157 h 3542151"/>
                <a:gd name="connsiteX5" fmla="*/ 1861308 w 2478068"/>
                <a:gd name="connsiteY5" fmla="*/ 3353900 h 3542151"/>
                <a:gd name="connsiteX6" fmla="*/ 1673416 w 2478068"/>
                <a:gd name="connsiteY6" fmla="*/ 3133414 h 3542151"/>
                <a:gd name="connsiteX7" fmla="*/ 1531539 w 2478068"/>
                <a:gd name="connsiteY7" fmla="*/ 3003999 h 3542151"/>
                <a:gd name="connsiteX8" fmla="*/ 1192182 w 2478068"/>
                <a:gd name="connsiteY8" fmla="*/ 3018858 h 3542151"/>
                <a:gd name="connsiteX9" fmla="*/ 1014356 w 2478068"/>
                <a:gd name="connsiteY9" fmla="*/ 3204832 h 3542151"/>
                <a:gd name="connsiteX10" fmla="*/ 841322 w 2478068"/>
                <a:gd name="connsiteY10" fmla="*/ 3400873 h 3542151"/>
                <a:gd name="connsiteX11" fmla="*/ 549898 w 2478068"/>
                <a:gd name="connsiteY11" fmla="*/ 3543230 h 3542151"/>
                <a:gd name="connsiteX12" fmla="*/ 180824 w 2478068"/>
                <a:gd name="connsiteY12" fmla="*/ 3373552 h 3542151"/>
                <a:gd name="connsiteX13" fmla="*/ 63870 w 2478068"/>
                <a:gd name="connsiteY13" fmla="*/ 3055286 h 3542151"/>
                <a:gd name="connsiteX14" fmla="*/ 132413 w 2478068"/>
                <a:gd name="connsiteY14" fmla="*/ 2584596 h 3542151"/>
                <a:gd name="connsiteX15" fmla="*/ 387888 w 2478068"/>
                <a:gd name="connsiteY15" fmla="*/ 2089941 h 3542151"/>
                <a:gd name="connsiteX16" fmla="*/ 630902 w 2478068"/>
                <a:gd name="connsiteY16" fmla="*/ 1706488 h 3542151"/>
                <a:gd name="connsiteX17" fmla="*/ 804415 w 2478068"/>
                <a:gd name="connsiteY17" fmla="*/ 1289003 h 3542151"/>
                <a:gd name="connsiteX18" fmla="*/ 804894 w 2478068"/>
                <a:gd name="connsiteY18" fmla="*/ 1027296 h 3542151"/>
                <a:gd name="connsiteX19" fmla="*/ 13542 w 2478068"/>
                <a:gd name="connsiteY19" fmla="*/ 491899 h 3542151"/>
                <a:gd name="connsiteX20" fmla="*/ 31756 w 2478068"/>
                <a:gd name="connsiteY20" fmla="*/ 153501 h 3542151"/>
                <a:gd name="connsiteX21" fmla="*/ 73936 w 2478068"/>
                <a:gd name="connsiteY21" fmla="*/ 95983 h 3542151"/>
                <a:gd name="connsiteX22" fmla="*/ 151585 w 2478068"/>
                <a:gd name="connsiteY22" fmla="*/ 127139 h 3542151"/>
                <a:gd name="connsiteX23" fmla="*/ 151585 w 2478068"/>
                <a:gd name="connsiteY23" fmla="*/ 173633 h 3542151"/>
                <a:gd name="connsiteX24" fmla="*/ 124264 w 2478068"/>
                <a:gd name="connsiteY24" fmla="*/ 281479 h 3542151"/>
                <a:gd name="connsiteX25" fmla="*/ 238342 w 2478068"/>
                <a:gd name="connsiteY25" fmla="*/ 713343 h 3542151"/>
                <a:gd name="connsiteX26" fmla="*/ 612209 w 2478068"/>
                <a:gd name="connsiteY26" fmla="*/ 918970 h 3542151"/>
                <a:gd name="connsiteX27" fmla="*/ 1174927 w 2478068"/>
                <a:gd name="connsiteY27" fmla="*/ 839404 h 3542151"/>
                <a:gd name="connsiteX28" fmla="*/ 1440468 w 2478068"/>
                <a:gd name="connsiteY28" fmla="*/ 476561 h 3542151"/>
                <a:gd name="connsiteX29" fmla="*/ 1385826 w 2478068"/>
                <a:gd name="connsiteY29" fmla="*/ 113718 h 3542151"/>
                <a:gd name="connsiteX30" fmla="*/ 1371926 w 2478068"/>
                <a:gd name="connsiteY30" fmla="*/ 89273 h 3542151"/>
                <a:gd name="connsiteX31" fmla="*/ 1372405 w 2478068"/>
                <a:gd name="connsiteY31" fmla="*/ 35589 h 3542151"/>
                <a:gd name="connsiteX32" fmla="*/ 1403561 w 2478068"/>
                <a:gd name="connsiteY32" fmla="*/ 5392 h 3542151"/>
                <a:gd name="connsiteX33" fmla="*/ 1446220 w 2478068"/>
                <a:gd name="connsiteY33" fmla="*/ 8268 h 3542151"/>
                <a:gd name="connsiteX34" fmla="*/ 1500862 w 2478068"/>
                <a:gd name="connsiteY34" fmla="*/ 77290 h 3542151"/>
                <a:gd name="connsiteX35" fmla="*/ 1505655 w 2478068"/>
                <a:gd name="connsiteY35" fmla="*/ 647198 h 3542151"/>
                <a:gd name="connsiteX36" fmla="*/ 1166299 w 2478068"/>
                <a:gd name="connsiteY36" fmla="*/ 969778 h 3542151"/>
                <a:gd name="connsiteX37" fmla="*/ 929037 w 2478068"/>
                <a:gd name="connsiteY37" fmla="*/ 1021544 h 3542151"/>
                <a:gd name="connsiteX38" fmla="*/ 875354 w 2478068"/>
                <a:gd name="connsiteY38" fmla="*/ 1439508 h 3542151"/>
                <a:gd name="connsiteX39" fmla="*/ 663975 w 2478068"/>
                <a:gd name="connsiteY39" fmla="*/ 1870894 h 3542151"/>
                <a:gd name="connsiteX40" fmla="*/ 427672 w 2478068"/>
                <a:gd name="connsiteY40" fmla="*/ 2228943 h 3542151"/>
                <a:gd name="connsiteX41" fmla="*/ 186575 w 2478068"/>
                <a:gd name="connsiteY41" fmla="*/ 2759547 h 3542151"/>
                <a:gd name="connsiteX42" fmla="*/ 205269 w 2478068"/>
                <a:gd name="connsiteY42" fmla="*/ 3166008 h 3542151"/>
                <a:gd name="connsiteX43" fmla="*/ 376864 w 2478068"/>
                <a:gd name="connsiteY43" fmla="*/ 3386014 h 3542151"/>
                <a:gd name="connsiteX44" fmla="*/ 648158 w 2478068"/>
                <a:gd name="connsiteY44" fmla="*/ 3392725 h 3542151"/>
                <a:gd name="connsiteX45" fmla="*/ 824546 w 2478068"/>
                <a:gd name="connsiteY45" fmla="*/ 3237426 h 3542151"/>
                <a:gd name="connsiteX46" fmla="*/ 1007166 w 2478068"/>
                <a:gd name="connsiteY46" fmla="*/ 3022213 h 3542151"/>
                <a:gd name="connsiteX47" fmla="*/ 1211355 w 2478068"/>
                <a:gd name="connsiteY47" fmla="*/ 2864997 h 3542151"/>
                <a:gd name="connsiteX48" fmla="*/ 1563653 w 2478068"/>
                <a:gd name="connsiteY48" fmla="*/ 2888004 h 3542151"/>
                <a:gd name="connsiteX49" fmla="*/ 1733810 w 2478068"/>
                <a:gd name="connsiteY49" fmla="*/ 3029882 h 3542151"/>
                <a:gd name="connsiteX50" fmla="*/ 1896299 w 2478068"/>
                <a:gd name="connsiteY50" fmla="*/ 3227360 h 3542151"/>
                <a:gd name="connsiteX51" fmla="*/ 2089943 w 2478068"/>
                <a:gd name="connsiteY51" fmla="*/ 3395600 h 3542151"/>
                <a:gd name="connsiteX52" fmla="*/ 2168071 w 2478068"/>
                <a:gd name="connsiteY52" fmla="*/ 3421484 h 3542151"/>
                <a:gd name="connsiteX53" fmla="*/ 2314742 w 2478068"/>
                <a:gd name="connsiteY53" fmla="*/ 3358693 h 3542151"/>
                <a:gd name="connsiteX54" fmla="*/ 2365550 w 2478068"/>
                <a:gd name="connsiteY54" fmla="*/ 3232633 h 3542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2478068" h="3542151">
                  <a:moveTo>
                    <a:pt x="2365550" y="3232633"/>
                  </a:moveTo>
                  <a:cubicBezTo>
                    <a:pt x="2368905" y="3220650"/>
                    <a:pt x="2375136" y="3217774"/>
                    <a:pt x="2388078" y="3219691"/>
                  </a:cubicBezTo>
                  <a:cubicBezTo>
                    <a:pt x="2418275" y="3224484"/>
                    <a:pt x="2448472" y="3223046"/>
                    <a:pt x="2478189" y="3217774"/>
                  </a:cubicBezTo>
                  <a:cubicBezTo>
                    <a:pt x="2470520" y="3319868"/>
                    <a:pt x="2436489" y="3410939"/>
                    <a:pt x="2355005" y="3476126"/>
                  </a:cubicBezTo>
                  <a:cubicBezTo>
                    <a:pt x="2269687" y="3544189"/>
                    <a:pt x="2172385" y="3548982"/>
                    <a:pt x="2072687" y="3510157"/>
                  </a:cubicBezTo>
                  <a:cubicBezTo>
                    <a:pt x="1988327" y="3477084"/>
                    <a:pt x="1922661" y="3418128"/>
                    <a:pt x="1861308" y="3353900"/>
                  </a:cubicBezTo>
                  <a:cubicBezTo>
                    <a:pt x="1794683" y="3283920"/>
                    <a:pt x="1738124" y="3205312"/>
                    <a:pt x="1673416" y="3133414"/>
                  </a:cubicBezTo>
                  <a:cubicBezTo>
                    <a:pt x="1630278" y="3085482"/>
                    <a:pt x="1585701" y="3039468"/>
                    <a:pt x="1531539" y="3003999"/>
                  </a:cubicBezTo>
                  <a:cubicBezTo>
                    <a:pt x="1417940" y="2930184"/>
                    <a:pt x="1299070" y="2935456"/>
                    <a:pt x="1192182" y="3018858"/>
                  </a:cubicBezTo>
                  <a:cubicBezTo>
                    <a:pt x="1123640" y="3072062"/>
                    <a:pt x="1069477" y="3138687"/>
                    <a:pt x="1014356" y="3204832"/>
                  </a:cubicBezTo>
                  <a:cubicBezTo>
                    <a:pt x="958755" y="3271937"/>
                    <a:pt x="905551" y="3340958"/>
                    <a:pt x="841322" y="3400873"/>
                  </a:cubicBezTo>
                  <a:cubicBezTo>
                    <a:pt x="758880" y="3478043"/>
                    <a:pt x="663975" y="3531247"/>
                    <a:pt x="549898" y="3543230"/>
                  </a:cubicBezTo>
                  <a:cubicBezTo>
                    <a:pt x="394120" y="3559047"/>
                    <a:pt x="270935" y="3499133"/>
                    <a:pt x="180824" y="3373552"/>
                  </a:cubicBezTo>
                  <a:cubicBezTo>
                    <a:pt x="113240" y="3278647"/>
                    <a:pt x="78729" y="3169842"/>
                    <a:pt x="63870" y="3055286"/>
                  </a:cubicBezTo>
                  <a:cubicBezTo>
                    <a:pt x="42301" y="2892318"/>
                    <a:pt x="75853" y="2736540"/>
                    <a:pt x="132413" y="2584596"/>
                  </a:cubicBezTo>
                  <a:cubicBezTo>
                    <a:pt x="198079" y="2409646"/>
                    <a:pt x="286753" y="2246678"/>
                    <a:pt x="387888" y="2089941"/>
                  </a:cubicBezTo>
                  <a:cubicBezTo>
                    <a:pt x="469852" y="1962922"/>
                    <a:pt x="555170" y="1837821"/>
                    <a:pt x="630902" y="1706488"/>
                  </a:cubicBezTo>
                  <a:cubicBezTo>
                    <a:pt x="706634" y="1574676"/>
                    <a:pt x="770383" y="1438070"/>
                    <a:pt x="804415" y="1289003"/>
                  </a:cubicBezTo>
                  <a:cubicBezTo>
                    <a:pt x="823108" y="1207040"/>
                    <a:pt x="817356" y="1024899"/>
                    <a:pt x="804894" y="1027296"/>
                  </a:cubicBezTo>
                  <a:cubicBezTo>
                    <a:pt x="456910" y="1092004"/>
                    <a:pt x="87357" y="886377"/>
                    <a:pt x="13542" y="491899"/>
                  </a:cubicBezTo>
                  <a:cubicBezTo>
                    <a:pt x="-8027" y="377342"/>
                    <a:pt x="-5151" y="264703"/>
                    <a:pt x="31756" y="153501"/>
                  </a:cubicBezTo>
                  <a:cubicBezTo>
                    <a:pt x="39425" y="130015"/>
                    <a:pt x="47573" y="106049"/>
                    <a:pt x="73936" y="95983"/>
                  </a:cubicBezTo>
                  <a:cubicBezTo>
                    <a:pt x="110843" y="81124"/>
                    <a:pt x="131454" y="89273"/>
                    <a:pt x="151585" y="127139"/>
                  </a:cubicBezTo>
                  <a:cubicBezTo>
                    <a:pt x="158775" y="142477"/>
                    <a:pt x="157337" y="157815"/>
                    <a:pt x="151585" y="173633"/>
                  </a:cubicBezTo>
                  <a:cubicBezTo>
                    <a:pt x="139123" y="208623"/>
                    <a:pt x="128578" y="244092"/>
                    <a:pt x="124264" y="281479"/>
                  </a:cubicBezTo>
                  <a:cubicBezTo>
                    <a:pt x="103654" y="441091"/>
                    <a:pt x="139123" y="586324"/>
                    <a:pt x="238342" y="713343"/>
                  </a:cubicBezTo>
                  <a:cubicBezTo>
                    <a:pt x="332767" y="834611"/>
                    <a:pt x="460745" y="899318"/>
                    <a:pt x="612209" y="918970"/>
                  </a:cubicBezTo>
                  <a:cubicBezTo>
                    <a:pt x="687941" y="928557"/>
                    <a:pt x="1002373" y="925681"/>
                    <a:pt x="1174927" y="839404"/>
                  </a:cubicBezTo>
                  <a:cubicBezTo>
                    <a:pt x="1303863" y="754085"/>
                    <a:pt x="1405478" y="630422"/>
                    <a:pt x="1440468" y="476561"/>
                  </a:cubicBezTo>
                  <a:cubicBezTo>
                    <a:pt x="1469707" y="349062"/>
                    <a:pt x="1451013" y="227316"/>
                    <a:pt x="1385826" y="113718"/>
                  </a:cubicBezTo>
                  <a:cubicBezTo>
                    <a:pt x="1381033" y="105570"/>
                    <a:pt x="1376240" y="97421"/>
                    <a:pt x="1371926" y="89273"/>
                  </a:cubicBezTo>
                  <a:cubicBezTo>
                    <a:pt x="1362819" y="71059"/>
                    <a:pt x="1361860" y="53324"/>
                    <a:pt x="1372405" y="35589"/>
                  </a:cubicBezTo>
                  <a:cubicBezTo>
                    <a:pt x="1381033" y="23606"/>
                    <a:pt x="1389661" y="11623"/>
                    <a:pt x="1403561" y="5392"/>
                  </a:cubicBezTo>
                  <a:cubicBezTo>
                    <a:pt x="1417940" y="-839"/>
                    <a:pt x="1432799" y="-3715"/>
                    <a:pt x="1446220" y="8268"/>
                  </a:cubicBezTo>
                  <a:cubicBezTo>
                    <a:pt x="1476417" y="21689"/>
                    <a:pt x="1487441" y="50927"/>
                    <a:pt x="1500862" y="77290"/>
                  </a:cubicBezTo>
                  <a:cubicBezTo>
                    <a:pt x="1597205" y="266141"/>
                    <a:pt x="1598643" y="456909"/>
                    <a:pt x="1505655" y="647198"/>
                  </a:cubicBezTo>
                  <a:cubicBezTo>
                    <a:pt x="1433279" y="795786"/>
                    <a:pt x="1317284" y="900277"/>
                    <a:pt x="1166299" y="969778"/>
                  </a:cubicBezTo>
                  <a:cubicBezTo>
                    <a:pt x="1080981" y="1003330"/>
                    <a:pt x="929037" y="1021544"/>
                    <a:pt x="929037" y="1021544"/>
                  </a:cubicBezTo>
                  <a:cubicBezTo>
                    <a:pt x="929037" y="1021544"/>
                    <a:pt x="941020" y="1268392"/>
                    <a:pt x="875354" y="1439508"/>
                  </a:cubicBezTo>
                  <a:cubicBezTo>
                    <a:pt x="824546" y="1592890"/>
                    <a:pt x="750731" y="1735247"/>
                    <a:pt x="663975" y="1870894"/>
                  </a:cubicBezTo>
                  <a:cubicBezTo>
                    <a:pt x="586805" y="1991202"/>
                    <a:pt x="504842" y="2108635"/>
                    <a:pt x="427672" y="2228943"/>
                  </a:cubicBezTo>
                  <a:cubicBezTo>
                    <a:pt x="321743" y="2393828"/>
                    <a:pt x="230673" y="2566382"/>
                    <a:pt x="186575" y="2759547"/>
                  </a:cubicBezTo>
                  <a:cubicBezTo>
                    <a:pt x="155420" y="2896152"/>
                    <a:pt x="154940" y="3032758"/>
                    <a:pt x="205269" y="3166008"/>
                  </a:cubicBezTo>
                  <a:cubicBezTo>
                    <a:pt x="239780" y="3256599"/>
                    <a:pt x="292984" y="3333768"/>
                    <a:pt x="376864" y="3386014"/>
                  </a:cubicBezTo>
                  <a:cubicBezTo>
                    <a:pt x="466017" y="3441615"/>
                    <a:pt x="556129" y="3441615"/>
                    <a:pt x="648158" y="3392725"/>
                  </a:cubicBezTo>
                  <a:cubicBezTo>
                    <a:pt x="719576" y="3354859"/>
                    <a:pt x="772780" y="3296861"/>
                    <a:pt x="824546" y="3237426"/>
                  </a:cubicBezTo>
                  <a:cubicBezTo>
                    <a:pt x="886378" y="3166487"/>
                    <a:pt x="944855" y="3092672"/>
                    <a:pt x="1007166" y="3022213"/>
                  </a:cubicBezTo>
                  <a:cubicBezTo>
                    <a:pt x="1064684" y="2956546"/>
                    <a:pt x="1130830" y="2901425"/>
                    <a:pt x="1211355" y="2864997"/>
                  </a:cubicBezTo>
                  <a:cubicBezTo>
                    <a:pt x="1332622" y="2809875"/>
                    <a:pt x="1450055" y="2825693"/>
                    <a:pt x="1563653" y="2888004"/>
                  </a:cubicBezTo>
                  <a:cubicBezTo>
                    <a:pt x="1629319" y="2923953"/>
                    <a:pt x="1682523" y="2976198"/>
                    <a:pt x="1733810" y="3029882"/>
                  </a:cubicBezTo>
                  <a:cubicBezTo>
                    <a:pt x="1793246" y="3091713"/>
                    <a:pt x="1839260" y="3164091"/>
                    <a:pt x="1896299" y="3227360"/>
                  </a:cubicBezTo>
                  <a:cubicBezTo>
                    <a:pt x="1953817" y="3291109"/>
                    <a:pt x="2011335" y="3355338"/>
                    <a:pt x="2089943" y="3395600"/>
                  </a:cubicBezTo>
                  <a:cubicBezTo>
                    <a:pt x="2114867" y="3408542"/>
                    <a:pt x="2140750" y="3417649"/>
                    <a:pt x="2168071" y="3421484"/>
                  </a:cubicBezTo>
                  <a:cubicBezTo>
                    <a:pt x="2229424" y="3430111"/>
                    <a:pt x="2277835" y="3406146"/>
                    <a:pt x="2314742" y="3358693"/>
                  </a:cubicBezTo>
                  <a:cubicBezTo>
                    <a:pt x="2343501" y="3321786"/>
                    <a:pt x="2358360" y="3278647"/>
                    <a:pt x="2365550" y="3232633"/>
                  </a:cubicBezTo>
                  <a:close/>
                </a:path>
              </a:pathLst>
            </a:custGeom>
            <a:solidFill>
              <a:schemeClr val="tx1">
                <a:lumMod val="75000"/>
                <a:lumOff val="25000"/>
              </a:schemeClr>
            </a:solidFill>
            <a:ln w="4780" cap="flat">
              <a:noFill/>
              <a:prstDash val="solid"/>
              <a:miter/>
            </a:ln>
          </p:spPr>
          <p:txBody>
            <a:bodyPr rtlCol="0" anchor="ctr"/>
            <a:lstStyle/>
            <a:p>
              <a:endParaRPr lang="en-US" dirty="0"/>
            </a:p>
          </p:txBody>
        </p:sp>
        <p:sp>
          <p:nvSpPr>
            <p:cNvPr id="116" name="Freeform: Shape 115">
              <a:extLst>
                <a:ext uri="{FF2B5EF4-FFF2-40B4-BE49-F238E27FC236}">
                  <a16:creationId xmlns:a16="http://schemas.microsoft.com/office/drawing/2014/main" id="{01FCA7CF-8DCD-4BD6-991B-69EF63B17D0E}"/>
                </a:ext>
              </a:extLst>
            </p:cNvPr>
            <p:cNvSpPr/>
            <p:nvPr/>
          </p:nvSpPr>
          <p:spPr>
            <a:xfrm>
              <a:off x="1601327" y="1922774"/>
              <a:ext cx="790873" cy="920288"/>
            </a:xfrm>
            <a:custGeom>
              <a:avLst/>
              <a:gdLst>
                <a:gd name="connsiteX0" fmla="*/ 792790 w 790872"/>
                <a:gd name="connsiteY0" fmla="*/ 894885 h 920288"/>
                <a:gd name="connsiteX1" fmla="*/ 722331 w 790872"/>
                <a:gd name="connsiteY1" fmla="*/ 923644 h 920288"/>
                <a:gd name="connsiteX2" fmla="*/ 707951 w 790872"/>
                <a:gd name="connsiteY2" fmla="*/ 904471 h 920288"/>
                <a:gd name="connsiteX3" fmla="*/ 583329 w 790872"/>
                <a:gd name="connsiteY3" fmla="*/ 645161 h 920288"/>
                <a:gd name="connsiteX4" fmla="*/ 425154 w 790872"/>
                <a:gd name="connsiteY4" fmla="*/ 363322 h 920288"/>
                <a:gd name="connsiteX5" fmla="*/ 307721 w 790872"/>
                <a:gd name="connsiteY5" fmla="*/ 220006 h 920288"/>
                <a:gd name="connsiteX6" fmla="*/ 15817 w 790872"/>
                <a:gd name="connsiteY6" fmla="*/ 65187 h 920288"/>
                <a:gd name="connsiteX7" fmla="*/ 0 w 790872"/>
                <a:gd name="connsiteY7" fmla="*/ 58956 h 920288"/>
                <a:gd name="connsiteX8" fmla="*/ 46973 w 790872"/>
                <a:gd name="connsiteY8" fmla="*/ 38345 h 920288"/>
                <a:gd name="connsiteX9" fmla="*/ 70939 w 790872"/>
                <a:gd name="connsiteY9" fmla="*/ 10066 h 920288"/>
                <a:gd name="connsiteX10" fmla="*/ 78129 w 790872"/>
                <a:gd name="connsiteY10" fmla="*/ 0 h 920288"/>
                <a:gd name="connsiteX11" fmla="*/ 79087 w 790872"/>
                <a:gd name="connsiteY11" fmla="*/ 33552 h 920288"/>
                <a:gd name="connsiteX12" fmla="*/ 107846 w 790872"/>
                <a:gd name="connsiteY12" fmla="*/ 63749 h 920288"/>
                <a:gd name="connsiteX13" fmla="*/ 234386 w 790872"/>
                <a:gd name="connsiteY13" fmla="*/ 57039 h 920288"/>
                <a:gd name="connsiteX14" fmla="*/ 249724 w 790872"/>
                <a:gd name="connsiteY14" fmla="*/ 72377 h 920288"/>
                <a:gd name="connsiteX15" fmla="*/ 464458 w 790872"/>
                <a:gd name="connsiteY15" fmla="*/ 278962 h 920288"/>
                <a:gd name="connsiteX16" fmla="*/ 621674 w 790872"/>
                <a:gd name="connsiteY16" fmla="*/ 544504 h 920288"/>
                <a:gd name="connsiteX17" fmla="*/ 784162 w 790872"/>
                <a:gd name="connsiteY17" fmla="*/ 869481 h 920288"/>
                <a:gd name="connsiteX18" fmla="*/ 792790 w 790872"/>
                <a:gd name="connsiteY18" fmla="*/ 894885 h 920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90872" h="920288">
                  <a:moveTo>
                    <a:pt x="792790" y="894885"/>
                  </a:moveTo>
                  <a:cubicBezTo>
                    <a:pt x="760676" y="883860"/>
                    <a:pt x="739586" y="898240"/>
                    <a:pt x="722331" y="923644"/>
                  </a:cubicBezTo>
                  <a:cubicBezTo>
                    <a:pt x="713224" y="920768"/>
                    <a:pt x="711306" y="911661"/>
                    <a:pt x="707951" y="904471"/>
                  </a:cubicBezTo>
                  <a:cubicBezTo>
                    <a:pt x="668647" y="816756"/>
                    <a:pt x="626946" y="730479"/>
                    <a:pt x="583329" y="645161"/>
                  </a:cubicBezTo>
                  <a:cubicBezTo>
                    <a:pt x="533959" y="549297"/>
                    <a:pt x="485548" y="452954"/>
                    <a:pt x="425154" y="363322"/>
                  </a:cubicBezTo>
                  <a:cubicBezTo>
                    <a:pt x="390164" y="312035"/>
                    <a:pt x="352777" y="262666"/>
                    <a:pt x="307721" y="220006"/>
                  </a:cubicBezTo>
                  <a:cubicBezTo>
                    <a:pt x="224800" y="141398"/>
                    <a:pt x="130374" y="84360"/>
                    <a:pt x="15817" y="65187"/>
                  </a:cubicBezTo>
                  <a:cubicBezTo>
                    <a:pt x="10066" y="64228"/>
                    <a:pt x="3835" y="65187"/>
                    <a:pt x="0" y="58956"/>
                  </a:cubicBezTo>
                  <a:cubicBezTo>
                    <a:pt x="12942" y="45535"/>
                    <a:pt x="30676" y="43139"/>
                    <a:pt x="46973" y="38345"/>
                  </a:cubicBezTo>
                  <a:cubicBezTo>
                    <a:pt x="61832" y="33552"/>
                    <a:pt x="72856" y="28280"/>
                    <a:pt x="70939" y="10066"/>
                  </a:cubicBezTo>
                  <a:cubicBezTo>
                    <a:pt x="70460" y="6231"/>
                    <a:pt x="71418" y="479"/>
                    <a:pt x="78129" y="0"/>
                  </a:cubicBezTo>
                  <a:cubicBezTo>
                    <a:pt x="79087" y="11024"/>
                    <a:pt x="80046" y="22049"/>
                    <a:pt x="79087" y="33552"/>
                  </a:cubicBezTo>
                  <a:cubicBezTo>
                    <a:pt x="77170" y="57518"/>
                    <a:pt x="83880" y="64708"/>
                    <a:pt x="107846" y="63749"/>
                  </a:cubicBezTo>
                  <a:cubicBezTo>
                    <a:pt x="150026" y="61832"/>
                    <a:pt x="192206" y="59435"/>
                    <a:pt x="234386" y="57039"/>
                  </a:cubicBezTo>
                  <a:cubicBezTo>
                    <a:pt x="233907" y="67104"/>
                    <a:pt x="243972" y="68542"/>
                    <a:pt x="249724" y="72377"/>
                  </a:cubicBezTo>
                  <a:cubicBezTo>
                    <a:pt x="335042" y="127498"/>
                    <a:pt x="404064" y="198437"/>
                    <a:pt x="464458" y="278962"/>
                  </a:cubicBezTo>
                  <a:cubicBezTo>
                    <a:pt x="526290" y="361884"/>
                    <a:pt x="573742" y="453434"/>
                    <a:pt x="621674" y="544504"/>
                  </a:cubicBezTo>
                  <a:cubicBezTo>
                    <a:pt x="677754" y="651871"/>
                    <a:pt x="731437" y="760676"/>
                    <a:pt x="784162" y="869481"/>
                  </a:cubicBezTo>
                  <a:cubicBezTo>
                    <a:pt x="787518" y="878108"/>
                    <a:pt x="793269" y="885778"/>
                    <a:pt x="792790" y="894885"/>
                  </a:cubicBezTo>
                  <a:close/>
                </a:path>
              </a:pathLst>
            </a:custGeom>
            <a:solidFill>
              <a:schemeClr val="accent5">
                <a:lumMod val="40000"/>
                <a:lumOff val="60000"/>
              </a:schemeClr>
            </a:solidFill>
            <a:ln w="4780"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52AA6956-4981-4776-9590-4C0288810BA6}"/>
                </a:ext>
              </a:extLst>
            </p:cNvPr>
            <p:cNvSpPr/>
            <p:nvPr/>
          </p:nvSpPr>
          <p:spPr>
            <a:xfrm>
              <a:off x="1021833" y="1881553"/>
              <a:ext cx="656664" cy="1054497"/>
            </a:xfrm>
            <a:custGeom>
              <a:avLst/>
              <a:gdLst>
                <a:gd name="connsiteX0" fmla="*/ 657143 w 656664"/>
                <a:gd name="connsiteY0" fmla="*/ 42180 h 1054497"/>
                <a:gd name="connsiteX1" fmla="*/ 654747 w 656664"/>
                <a:gd name="connsiteY1" fmla="*/ 46494 h 1054497"/>
                <a:gd name="connsiteX2" fmla="*/ 622633 w 656664"/>
                <a:gd name="connsiteY2" fmla="*/ 86756 h 1054497"/>
                <a:gd name="connsiteX3" fmla="*/ 579973 w 656664"/>
                <a:gd name="connsiteY3" fmla="*/ 102094 h 1054497"/>
                <a:gd name="connsiteX4" fmla="*/ 535397 w 656664"/>
                <a:gd name="connsiteY4" fmla="*/ 132291 h 1054497"/>
                <a:gd name="connsiteX5" fmla="*/ 389685 w 656664"/>
                <a:gd name="connsiteY5" fmla="*/ 256435 h 1054497"/>
                <a:gd name="connsiteX6" fmla="*/ 228634 w 656664"/>
                <a:gd name="connsiteY6" fmla="*/ 555049 h 1054497"/>
                <a:gd name="connsiteX7" fmla="*/ 92029 w 656664"/>
                <a:gd name="connsiteY7" fmla="*/ 996979 h 1054497"/>
                <a:gd name="connsiteX8" fmla="*/ 74294 w 656664"/>
                <a:gd name="connsiteY8" fmla="*/ 1057373 h 1054497"/>
                <a:gd name="connsiteX9" fmla="*/ 0 w 656664"/>
                <a:gd name="connsiteY9" fmla="*/ 1025259 h 1054497"/>
                <a:gd name="connsiteX10" fmla="*/ 9107 w 656664"/>
                <a:gd name="connsiteY10" fmla="*/ 1009441 h 1054497"/>
                <a:gd name="connsiteX11" fmla="*/ 130854 w 656664"/>
                <a:gd name="connsiteY11" fmla="*/ 601063 h 1054497"/>
                <a:gd name="connsiteX12" fmla="*/ 286152 w 656664"/>
                <a:gd name="connsiteY12" fmla="*/ 266500 h 1054497"/>
                <a:gd name="connsiteX13" fmla="*/ 382495 w 656664"/>
                <a:gd name="connsiteY13" fmla="*/ 153381 h 1054497"/>
                <a:gd name="connsiteX14" fmla="*/ 363802 w 656664"/>
                <a:gd name="connsiteY14" fmla="*/ 151464 h 1054497"/>
                <a:gd name="connsiteX15" fmla="*/ 366198 w 656664"/>
                <a:gd name="connsiteY15" fmla="*/ 147150 h 1054497"/>
                <a:gd name="connsiteX16" fmla="*/ 416047 w 656664"/>
                <a:gd name="connsiteY16" fmla="*/ 115995 h 1054497"/>
                <a:gd name="connsiteX17" fmla="*/ 546421 w 656664"/>
                <a:gd name="connsiteY17" fmla="*/ 32594 h 1054497"/>
                <a:gd name="connsiteX18" fmla="*/ 551694 w 656664"/>
                <a:gd name="connsiteY18" fmla="*/ 32114 h 1054497"/>
                <a:gd name="connsiteX19" fmla="*/ 654747 w 656664"/>
                <a:gd name="connsiteY19" fmla="*/ 0 h 1054497"/>
                <a:gd name="connsiteX20" fmla="*/ 657143 w 656664"/>
                <a:gd name="connsiteY20" fmla="*/ 42180 h 1054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56664" h="1054497">
                  <a:moveTo>
                    <a:pt x="657143" y="42180"/>
                  </a:moveTo>
                  <a:cubicBezTo>
                    <a:pt x="656185" y="43618"/>
                    <a:pt x="654267" y="45535"/>
                    <a:pt x="654747" y="46494"/>
                  </a:cubicBezTo>
                  <a:cubicBezTo>
                    <a:pt x="660019" y="72856"/>
                    <a:pt x="645640" y="81963"/>
                    <a:pt x="622633" y="86756"/>
                  </a:cubicBezTo>
                  <a:cubicBezTo>
                    <a:pt x="608253" y="89632"/>
                    <a:pt x="594353" y="96822"/>
                    <a:pt x="579973" y="102094"/>
                  </a:cubicBezTo>
                  <a:cubicBezTo>
                    <a:pt x="569428" y="118391"/>
                    <a:pt x="551214" y="123664"/>
                    <a:pt x="535397" y="132291"/>
                  </a:cubicBezTo>
                  <a:cubicBezTo>
                    <a:pt x="477879" y="163447"/>
                    <a:pt x="431385" y="206106"/>
                    <a:pt x="389685" y="256435"/>
                  </a:cubicBezTo>
                  <a:cubicBezTo>
                    <a:pt x="315870" y="345108"/>
                    <a:pt x="266979" y="447203"/>
                    <a:pt x="228634" y="555049"/>
                  </a:cubicBezTo>
                  <a:cubicBezTo>
                    <a:pt x="176389" y="700282"/>
                    <a:pt x="132291" y="847912"/>
                    <a:pt x="92029" y="996979"/>
                  </a:cubicBezTo>
                  <a:cubicBezTo>
                    <a:pt x="86756" y="1017110"/>
                    <a:pt x="83880" y="1038200"/>
                    <a:pt x="74294" y="1057373"/>
                  </a:cubicBezTo>
                  <a:cubicBezTo>
                    <a:pt x="58477" y="1026217"/>
                    <a:pt x="33552" y="1016152"/>
                    <a:pt x="0" y="1025259"/>
                  </a:cubicBezTo>
                  <a:cubicBezTo>
                    <a:pt x="6231" y="1021904"/>
                    <a:pt x="7190" y="1015672"/>
                    <a:pt x="9107" y="1009441"/>
                  </a:cubicBezTo>
                  <a:cubicBezTo>
                    <a:pt x="46014" y="872357"/>
                    <a:pt x="85318" y="735751"/>
                    <a:pt x="130854" y="601063"/>
                  </a:cubicBezTo>
                  <a:cubicBezTo>
                    <a:pt x="170637" y="484110"/>
                    <a:pt x="215693" y="369074"/>
                    <a:pt x="286152" y="266500"/>
                  </a:cubicBezTo>
                  <a:cubicBezTo>
                    <a:pt x="313953" y="226238"/>
                    <a:pt x="345108" y="189330"/>
                    <a:pt x="382495" y="153381"/>
                  </a:cubicBezTo>
                  <a:cubicBezTo>
                    <a:pt x="374826" y="152423"/>
                    <a:pt x="369074" y="151943"/>
                    <a:pt x="363802" y="151464"/>
                  </a:cubicBezTo>
                  <a:cubicBezTo>
                    <a:pt x="363802" y="149547"/>
                    <a:pt x="364760" y="147150"/>
                    <a:pt x="366198" y="147150"/>
                  </a:cubicBezTo>
                  <a:cubicBezTo>
                    <a:pt x="387767" y="144274"/>
                    <a:pt x="400709" y="128457"/>
                    <a:pt x="416047" y="115995"/>
                  </a:cubicBezTo>
                  <a:cubicBezTo>
                    <a:pt x="455830" y="82443"/>
                    <a:pt x="500886" y="57039"/>
                    <a:pt x="546421" y="32594"/>
                  </a:cubicBezTo>
                  <a:cubicBezTo>
                    <a:pt x="547859" y="31635"/>
                    <a:pt x="549776" y="31635"/>
                    <a:pt x="551694" y="32114"/>
                  </a:cubicBezTo>
                  <a:cubicBezTo>
                    <a:pt x="587163" y="24924"/>
                    <a:pt x="621195" y="12462"/>
                    <a:pt x="654747" y="0"/>
                  </a:cubicBezTo>
                  <a:cubicBezTo>
                    <a:pt x="658102" y="13421"/>
                    <a:pt x="657623" y="27800"/>
                    <a:pt x="657143" y="42180"/>
                  </a:cubicBezTo>
                  <a:close/>
                </a:path>
              </a:pathLst>
            </a:custGeom>
            <a:solidFill>
              <a:schemeClr val="accent5">
                <a:lumMod val="40000"/>
                <a:lumOff val="60000"/>
              </a:schemeClr>
            </a:solidFill>
            <a:ln w="4780"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F6FDE41F-1FD3-4476-AF86-0824E5FCB896}"/>
                </a:ext>
              </a:extLst>
            </p:cNvPr>
            <p:cNvSpPr/>
            <p:nvPr/>
          </p:nvSpPr>
          <p:spPr>
            <a:xfrm>
              <a:off x="1299963" y="1870238"/>
              <a:ext cx="273211" cy="167761"/>
            </a:xfrm>
            <a:custGeom>
              <a:avLst/>
              <a:gdLst>
                <a:gd name="connsiteX0" fmla="*/ 273564 w 273210"/>
                <a:gd name="connsiteY0" fmla="*/ 42950 h 167760"/>
                <a:gd name="connsiteX1" fmla="*/ 258226 w 273210"/>
                <a:gd name="connsiteY1" fmla="*/ 54454 h 167760"/>
                <a:gd name="connsiteX2" fmla="*/ 120662 w 273210"/>
                <a:gd name="connsiteY2" fmla="*/ 148400 h 167760"/>
                <a:gd name="connsiteX3" fmla="*/ 85672 w 273210"/>
                <a:gd name="connsiteY3" fmla="*/ 162779 h 167760"/>
                <a:gd name="connsiteX4" fmla="*/ 36302 w 273210"/>
                <a:gd name="connsiteY4" fmla="*/ 167573 h 167760"/>
                <a:gd name="connsiteX5" fmla="*/ 11377 w 273210"/>
                <a:gd name="connsiteY5" fmla="*/ 147441 h 167760"/>
                <a:gd name="connsiteX6" fmla="*/ 353 w 273210"/>
                <a:gd name="connsiteY6" fmla="*/ 51099 h 167760"/>
                <a:gd name="connsiteX7" fmla="*/ 20964 w 273210"/>
                <a:gd name="connsiteY7" fmla="*/ 25216 h 167760"/>
                <a:gd name="connsiteX8" fmla="*/ 236656 w 273210"/>
                <a:gd name="connsiteY8" fmla="*/ 770 h 167760"/>
                <a:gd name="connsiteX9" fmla="*/ 269250 w 273210"/>
                <a:gd name="connsiteY9" fmla="*/ 28571 h 167760"/>
                <a:gd name="connsiteX10" fmla="*/ 273564 w 273210"/>
                <a:gd name="connsiteY10" fmla="*/ 42950 h 167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73210" h="167760">
                  <a:moveTo>
                    <a:pt x="273564" y="42950"/>
                  </a:moveTo>
                  <a:cubicBezTo>
                    <a:pt x="269729" y="48223"/>
                    <a:pt x="264457" y="51578"/>
                    <a:pt x="258226" y="54454"/>
                  </a:cubicBezTo>
                  <a:cubicBezTo>
                    <a:pt x="207897" y="78899"/>
                    <a:pt x="161404" y="110055"/>
                    <a:pt x="120662" y="148400"/>
                  </a:cubicBezTo>
                  <a:cubicBezTo>
                    <a:pt x="110117" y="157986"/>
                    <a:pt x="97655" y="158466"/>
                    <a:pt x="85672" y="162779"/>
                  </a:cubicBezTo>
                  <a:cubicBezTo>
                    <a:pt x="69375" y="164217"/>
                    <a:pt x="52599" y="165655"/>
                    <a:pt x="36302" y="167573"/>
                  </a:cubicBezTo>
                  <a:cubicBezTo>
                    <a:pt x="20964" y="169011"/>
                    <a:pt x="13295" y="163259"/>
                    <a:pt x="11377" y="147441"/>
                  </a:cubicBezTo>
                  <a:cubicBezTo>
                    <a:pt x="8022" y="115327"/>
                    <a:pt x="4667" y="83213"/>
                    <a:pt x="353" y="51099"/>
                  </a:cubicBezTo>
                  <a:cubicBezTo>
                    <a:pt x="-1564" y="34802"/>
                    <a:pt x="4188" y="27133"/>
                    <a:pt x="20964" y="25216"/>
                  </a:cubicBezTo>
                  <a:cubicBezTo>
                    <a:pt x="92861" y="17546"/>
                    <a:pt x="164759" y="8919"/>
                    <a:pt x="236656" y="770"/>
                  </a:cubicBezTo>
                  <a:cubicBezTo>
                    <a:pt x="263019" y="-2106"/>
                    <a:pt x="267812" y="2208"/>
                    <a:pt x="269250" y="28571"/>
                  </a:cubicBezTo>
                  <a:cubicBezTo>
                    <a:pt x="270209" y="32885"/>
                    <a:pt x="269729" y="38157"/>
                    <a:pt x="273564" y="42950"/>
                  </a:cubicBezTo>
                  <a:close/>
                </a:path>
              </a:pathLst>
            </a:custGeom>
            <a:solidFill>
              <a:schemeClr val="tx1"/>
            </a:solidFill>
            <a:ln w="4780"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E22DA241-5B65-41FE-BEFA-198E33448F18}"/>
                </a:ext>
              </a:extLst>
            </p:cNvPr>
            <p:cNvSpPr/>
            <p:nvPr/>
          </p:nvSpPr>
          <p:spPr>
            <a:xfrm>
              <a:off x="3206080" y="5617828"/>
              <a:ext cx="335522" cy="335522"/>
            </a:xfrm>
            <a:custGeom>
              <a:avLst/>
              <a:gdLst>
                <a:gd name="connsiteX0" fmla="*/ 169678 w 335521"/>
                <a:gd name="connsiteY0" fmla="*/ 339835 h 335521"/>
                <a:gd name="connsiteX1" fmla="*/ 0 w 335521"/>
                <a:gd name="connsiteY1" fmla="*/ 171116 h 335521"/>
                <a:gd name="connsiteX2" fmla="*/ 169678 w 335521"/>
                <a:gd name="connsiteY2" fmla="*/ 0 h 335521"/>
                <a:gd name="connsiteX3" fmla="*/ 339836 w 335521"/>
                <a:gd name="connsiteY3" fmla="*/ 169199 h 335521"/>
                <a:gd name="connsiteX4" fmla="*/ 169678 w 335521"/>
                <a:gd name="connsiteY4" fmla="*/ 339835 h 3355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521" h="335521">
                  <a:moveTo>
                    <a:pt x="169678" y="339835"/>
                  </a:moveTo>
                  <a:cubicBezTo>
                    <a:pt x="74773" y="339835"/>
                    <a:pt x="479" y="266021"/>
                    <a:pt x="0" y="171116"/>
                  </a:cubicBezTo>
                  <a:cubicBezTo>
                    <a:pt x="0" y="75732"/>
                    <a:pt x="74294" y="0"/>
                    <a:pt x="169678" y="0"/>
                  </a:cubicBezTo>
                  <a:cubicBezTo>
                    <a:pt x="263624" y="0"/>
                    <a:pt x="339836" y="75732"/>
                    <a:pt x="339836" y="169199"/>
                  </a:cubicBezTo>
                  <a:cubicBezTo>
                    <a:pt x="340315" y="264103"/>
                    <a:pt x="265062" y="339835"/>
                    <a:pt x="169678" y="339835"/>
                  </a:cubicBezTo>
                  <a:close/>
                </a:path>
              </a:pathLst>
            </a:custGeom>
            <a:solidFill>
              <a:schemeClr val="accent5">
                <a:lumMod val="50000"/>
              </a:schemeClr>
            </a:solidFill>
            <a:ln w="4780" cap="flat">
              <a:noFill/>
              <a:prstDash val="solid"/>
              <a:miter/>
            </a:ln>
          </p:spPr>
          <p:txBody>
            <a:bodyPr rtlCol="0" anchor="ctr"/>
            <a:lstStyle/>
            <a:p>
              <a:endParaRPr lang="en-US"/>
            </a:p>
          </p:txBody>
        </p:sp>
      </p:grpSp>
      <p:grpSp>
        <p:nvGrpSpPr>
          <p:cNvPr id="218" name="Group 217">
            <a:extLst>
              <a:ext uri="{FF2B5EF4-FFF2-40B4-BE49-F238E27FC236}">
                <a16:creationId xmlns:a16="http://schemas.microsoft.com/office/drawing/2014/main" id="{8FD87B2D-389F-4600-9C78-A66D502EF881}"/>
              </a:ext>
            </a:extLst>
          </p:cNvPr>
          <p:cNvGrpSpPr/>
          <p:nvPr/>
        </p:nvGrpSpPr>
        <p:grpSpPr>
          <a:xfrm rot="19991619">
            <a:off x="3371205" y="4866131"/>
            <a:ext cx="1316147" cy="518672"/>
            <a:chOff x="8060641" y="1503156"/>
            <a:chExt cx="3004811" cy="1184147"/>
          </a:xfrm>
          <a:solidFill>
            <a:schemeClr val="accent4"/>
          </a:solidFill>
        </p:grpSpPr>
        <p:sp>
          <p:nvSpPr>
            <p:cNvPr id="122" name="Freeform 7">
              <a:extLst>
                <a:ext uri="{FF2B5EF4-FFF2-40B4-BE49-F238E27FC236}">
                  <a16:creationId xmlns:a16="http://schemas.microsoft.com/office/drawing/2014/main" id="{2F1F71CB-9EE0-4213-889E-BD5D1D2851B6}"/>
                </a:ext>
              </a:extLst>
            </p:cNvPr>
            <p:cNvSpPr/>
            <p:nvPr/>
          </p:nvSpPr>
          <p:spPr>
            <a:xfrm>
              <a:off x="8131879" y="1640533"/>
              <a:ext cx="2907039" cy="1046770"/>
            </a:xfrm>
            <a:custGeom>
              <a:avLst/>
              <a:gdLst>
                <a:gd name="connsiteX0" fmla="*/ 5481115 w 5481115"/>
                <a:gd name="connsiteY0" fmla="*/ 0 h 1897513"/>
                <a:gd name="connsiteX1" fmla="*/ 1009540 w 5481115"/>
                <a:gd name="connsiteY1" fmla="*/ 623695 h 1897513"/>
                <a:gd name="connsiteX2" fmla="*/ 0 w 5481115"/>
                <a:gd name="connsiteY2" fmla="*/ 1812944 h 1897513"/>
                <a:gd name="connsiteX3" fmla="*/ 581411 w 5481115"/>
                <a:gd name="connsiteY3" fmla="*/ 1897513 h 1897513"/>
                <a:gd name="connsiteX4" fmla="*/ 1205106 w 5481115"/>
                <a:gd name="connsiteY4" fmla="*/ 813975 h 1897513"/>
                <a:gd name="connsiteX5" fmla="*/ 5433545 w 5481115"/>
                <a:gd name="connsiteY5" fmla="*/ 253707 h 1897513"/>
                <a:gd name="connsiteX6" fmla="*/ 5481115 w 5481115"/>
                <a:gd name="connsiteY6" fmla="*/ 0 h 1897513"/>
                <a:gd name="connsiteX0" fmla="*/ 5481115 w 5481115"/>
                <a:gd name="connsiteY0" fmla="*/ 1951 h 1899464"/>
                <a:gd name="connsiteX1" fmla="*/ 1009540 w 5481115"/>
                <a:gd name="connsiteY1" fmla="*/ 625646 h 1899464"/>
                <a:gd name="connsiteX2" fmla="*/ 0 w 5481115"/>
                <a:gd name="connsiteY2" fmla="*/ 1814895 h 1899464"/>
                <a:gd name="connsiteX3" fmla="*/ 581411 w 5481115"/>
                <a:gd name="connsiteY3" fmla="*/ 1899464 h 1899464"/>
                <a:gd name="connsiteX4" fmla="*/ 1205106 w 5481115"/>
                <a:gd name="connsiteY4" fmla="*/ 815926 h 1899464"/>
                <a:gd name="connsiteX5" fmla="*/ 5433545 w 5481115"/>
                <a:gd name="connsiteY5" fmla="*/ 255658 h 1899464"/>
                <a:gd name="connsiteX6" fmla="*/ 5481115 w 5481115"/>
                <a:gd name="connsiteY6" fmla="*/ 1951 h 1899464"/>
                <a:gd name="connsiteX0" fmla="*/ 5481115 w 5481115"/>
                <a:gd name="connsiteY0" fmla="*/ 1726 h 1899239"/>
                <a:gd name="connsiteX1" fmla="*/ 1009540 w 5481115"/>
                <a:gd name="connsiteY1" fmla="*/ 625421 h 1899239"/>
                <a:gd name="connsiteX2" fmla="*/ 0 w 5481115"/>
                <a:gd name="connsiteY2" fmla="*/ 1814670 h 1899239"/>
                <a:gd name="connsiteX3" fmla="*/ 581411 w 5481115"/>
                <a:gd name="connsiteY3" fmla="*/ 1899239 h 1899239"/>
                <a:gd name="connsiteX4" fmla="*/ 1205106 w 5481115"/>
                <a:gd name="connsiteY4" fmla="*/ 815701 h 1899239"/>
                <a:gd name="connsiteX5" fmla="*/ 5433545 w 5481115"/>
                <a:gd name="connsiteY5" fmla="*/ 255433 h 1899239"/>
                <a:gd name="connsiteX6" fmla="*/ 5481115 w 5481115"/>
                <a:gd name="connsiteY6" fmla="*/ 1726 h 1899239"/>
                <a:gd name="connsiteX0" fmla="*/ 5496972 w 5496972"/>
                <a:gd name="connsiteY0" fmla="*/ 1726 h 1899239"/>
                <a:gd name="connsiteX1" fmla="*/ 1025397 w 5496972"/>
                <a:gd name="connsiteY1" fmla="*/ 625421 h 1899239"/>
                <a:gd name="connsiteX2" fmla="*/ 0 w 5496972"/>
                <a:gd name="connsiteY2" fmla="*/ 1798814 h 1899239"/>
                <a:gd name="connsiteX3" fmla="*/ 597268 w 5496972"/>
                <a:gd name="connsiteY3" fmla="*/ 1899239 h 1899239"/>
                <a:gd name="connsiteX4" fmla="*/ 1220963 w 5496972"/>
                <a:gd name="connsiteY4" fmla="*/ 815701 h 1899239"/>
                <a:gd name="connsiteX5" fmla="*/ 5449402 w 5496972"/>
                <a:gd name="connsiteY5" fmla="*/ 255433 h 1899239"/>
                <a:gd name="connsiteX6" fmla="*/ 5496972 w 5496972"/>
                <a:gd name="connsiteY6" fmla="*/ 1726 h 1899239"/>
                <a:gd name="connsiteX0" fmla="*/ 5499844 w 5499844"/>
                <a:gd name="connsiteY0" fmla="*/ 1726 h 1899239"/>
                <a:gd name="connsiteX1" fmla="*/ 1028269 w 5499844"/>
                <a:gd name="connsiteY1" fmla="*/ 625421 h 1899239"/>
                <a:gd name="connsiteX2" fmla="*/ 2872 w 5499844"/>
                <a:gd name="connsiteY2" fmla="*/ 1798814 h 1899239"/>
                <a:gd name="connsiteX3" fmla="*/ 600140 w 5499844"/>
                <a:gd name="connsiteY3" fmla="*/ 1899239 h 1899239"/>
                <a:gd name="connsiteX4" fmla="*/ 1223835 w 5499844"/>
                <a:gd name="connsiteY4" fmla="*/ 815701 h 1899239"/>
                <a:gd name="connsiteX5" fmla="*/ 5452274 w 5499844"/>
                <a:gd name="connsiteY5" fmla="*/ 255433 h 1899239"/>
                <a:gd name="connsiteX6" fmla="*/ 5499844 w 5499844"/>
                <a:gd name="connsiteY6" fmla="*/ 1726 h 1899239"/>
                <a:gd name="connsiteX0" fmla="*/ 5499844 w 5499844"/>
                <a:gd name="connsiteY0" fmla="*/ 1726 h 1932850"/>
                <a:gd name="connsiteX1" fmla="*/ 1028269 w 5499844"/>
                <a:gd name="connsiteY1" fmla="*/ 625421 h 1932850"/>
                <a:gd name="connsiteX2" fmla="*/ 2872 w 5499844"/>
                <a:gd name="connsiteY2" fmla="*/ 1798814 h 1932850"/>
                <a:gd name="connsiteX3" fmla="*/ 600140 w 5499844"/>
                <a:gd name="connsiteY3" fmla="*/ 1899239 h 1932850"/>
                <a:gd name="connsiteX4" fmla="*/ 1223835 w 5499844"/>
                <a:gd name="connsiteY4" fmla="*/ 815701 h 1932850"/>
                <a:gd name="connsiteX5" fmla="*/ 5452274 w 5499844"/>
                <a:gd name="connsiteY5" fmla="*/ 255433 h 1932850"/>
                <a:gd name="connsiteX6" fmla="*/ 5499844 w 5499844"/>
                <a:gd name="connsiteY6" fmla="*/ 1726 h 1932850"/>
                <a:gd name="connsiteX0" fmla="*/ 5499844 w 5499844"/>
                <a:gd name="connsiteY0" fmla="*/ 1726 h 1962006"/>
                <a:gd name="connsiteX1" fmla="*/ 1028269 w 5499844"/>
                <a:gd name="connsiteY1" fmla="*/ 625421 h 1962006"/>
                <a:gd name="connsiteX2" fmla="*/ 2872 w 5499844"/>
                <a:gd name="connsiteY2" fmla="*/ 1798814 h 1962006"/>
                <a:gd name="connsiteX3" fmla="*/ 600140 w 5499844"/>
                <a:gd name="connsiteY3" fmla="*/ 1899239 h 1962006"/>
                <a:gd name="connsiteX4" fmla="*/ 1223835 w 5499844"/>
                <a:gd name="connsiteY4" fmla="*/ 815701 h 1962006"/>
                <a:gd name="connsiteX5" fmla="*/ 5452274 w 5499844"/>
                <a:gd name="connsiteY5" fmla="*/ 255433 h 1962006"/>
                <a:gd name="connsiteX6" fmla="*/ 5499844 w 5499844"/>
                <a:gd name="connsiteY6" fmla="*/ 1726 h 1962006"/>
                <a:gd name="connsiteX0" fmla="*/ 5499844 w 5499844"/>
                <a:gd name="connsiteY0" fmla="*/ 1726 h 1962006"/>
                <a:gd name="connsiteX1" fmla="*/ 1028269 w 5499844"/>
                <a:gd name="connsiteY1" fmla="*/ 625421 h 1962006"/>
                <a:gd name="connsiteX2" fmla="*/ 2872 w 5499844"/>
                <a:gd name="connsiteY2" fmla="*/ 1798814 h 1962006"/>
                <a:gd name="connsiteX3" fmla="*/ 600140 w 5499844"/>
                <a:gd name="connsiteY3" fmla="*/ 1899239 h 1962006"/>
                <a:gd name="connsiteX4" fmla="*/ 1244977 w 5499844"/>
                <a:gd name="connsiteY4" fmla="*/ 836843 h 1962006"/>
                <a:gd name="connsiteX5" fmla="*/ 5452274 w 5499844"/>
                <a:gd name="connsiteY5" fmla="*/ 255433 h 1962006"/>
                <a:gd name="connsiteX6" fmla="*/ 5499844 w 5499844"/>
                <a:gd name="connsiteY6" fmla="*/ 1726 h 1962006"/>
                <a:gd name="connsiteX0" fmla="*/ 5499844 w 5499844"/>
                <a:gd name="connsiteY0" fmla="*/ 1726 h 1962006"/>
                <a:gd name="connsiteX1" fmla="*/ 1028269 w 5499844"/>
                <a:gd name="connsiteY1" fmla="*/ 625421 h 1962006"/>
                <a:gd name="connsiteX2" fmla="*/ 2872 w 5499844"/>
                <a:gd name="connsiteY2" fmla="*/ 1798814 h 1962006"/>
                <a:gd name="connsiteX3" fmla="*/ 600140 w 5499844"/>
                <a:gd name="connsiteY3" fmla="*/ 1899239 h 1962006"/>
                <a:gd name="connsiteX4" fmla="*/ 1244977 w 5499844"/>
                <a:gd name="connsiteY4" fmla="*/ 836843 h 1962006"/>
                <a:gd name="connsiteX5" fmla="*/ 5452274 w 5499844"/>
                <a:gd name="connsiteY5" fmla="*/ 255433 h 1962006"/>
                <a:gd name="connsiteX6" fmla="*/ 5499844 w 5499844"/>
                <a:gd name="connsiteY6" fmla="*/ 1726 h 1962006"/>
                <a:gd name="connsiteX0" fmla="*/ 5499844 w 5499844"/>
                <a:gd name="connsiteY0" fmla="*/ 1726 h 1962006"/>
                <a:gd name="connsiteX1" fmla="*/ 1028269 w 5499844"/>
                <a:gd name="connsiteY1" fmla="*/ 625421 h 1962006"/>
                <a:gd name="connsiteX2" fmla="*/ 2872 w 5499844"/>
                <a:gd name="connsiteY2" fmla="*/ 1798814 h 1962006"/>
                <a:gd name="connsiteX3" fmla="*/ 600140 w 5499844"/>
                <a:gd name="connsiteY3" fmla="*/ 1899239 h 1962006"/>
                <a:gd name="connsiteX4" fmla="*/ 1244977 w 5499844"/>
                <a:gd name="connsiteY4" fmla="*/ 836843 h 1962006"/>
                <a:gd name="connsiteX5" fmla="*/ 5452274 w 5499844"/>
                <a:gd name="connsiteY5" fmla="*/ 255433 h 1962006"/>
                <a:gd name="connsiteX6" fmla="*/ 5499844 w 5499844"/>
                <a:gd name="connsiteY6" fmla="*/ 1726 h 1962006"/>
                <a:gd name="connsiteX0" fmla="*/ 5499844 w 5499844"/>
                <a:gd name="connsiteY0" fmla="*/ 1726 h 1962006"/>
                <a:gd name="connsiteX1" fmla="*/ 1028269 w 5499844"/>
                <a:gd name="connsiteY1" fmla="*/ 625421 h 1962006"/>
                <a:gd name="connsiteX2" fmla="*/ 2872 w 5499844"/>
                <a:gd name="connsiteY2" fmla="*/ 1798814 h 1962006"/>
                <a:gd name="connsiteX3" fmla="*/ 600140 w 5499844"/>
                <a:gd name="connsiteY3" fmla="*/ 1899239 h 1962006"/>
                <a:gd name="connsiteX4" fmla="*/ 1244977 w 5499844"/>
                <a:gd name="connsiteY4" fmla="*/ 836843 h 1962006"/>
                <a:gd name="connsiteX5" fmla="*/ 5452274 w 5499844"/>
                <a:gd name="connsiteY5" fmla="*/ 255433 h 1962006"/>
                <a:gd name="connsiteX6" fmla="*/ 5499844 w 5499844"/>
                <a:gd name="connsiteY6" fmla="*/ 1726 h 1962006"/>
                <a:gd name="connsiteX0" fmla="*/ 5499844 w 5499844"/>
                <a:gd name="connsiteY0" fmla="*/ 1726 h 1962006"/>
                <a:gd name="connsiteX1" fmla="*/ 1028269 w 5499844"/>
                <a:gd name="connsiteY1" fmla="*/ 625421 h 1962006"/>
                <a:gd name="connsiteX2" fmla="*/ 2872 w 5499844"/>
                <a:gd name="connsiteY2" fmla="*/ 1798814 h 1962006"/>
                <a:gd name="connsiteX3" fmla="*/ 600140 w 5499844"/>
                <a:gd name="connsiteY3" fmla="*/ 1899239 h 1962006"/>
                <a:gd name="connsiteX4" fmla="*/ 1244977 w 5499844"/>
                <a:gd name="connsiteY4" fmla="*/ 836843 h 1962006"/>
                <a:gd name="connsiteX5" fmla="*/ 5452274 w 5499844"/>
                <a:gd name="connsiteY5" fmla="*/ 255433 h 1962006"/>
                <a:gd name="connsiteX6" fmla="*/ 5499844 w 5499844"/>
                <a:gd name="connsiteY6" fmla="*/ 1726 h 1962006"/>
                <a:gd name="connsiteX0" fmla="*/ 5499844 w 5499844"/>
                <a:gd name="connsiteY0" fmla="*/ 1726 h 1980390"/>
                <a:gd name="connsiteX1" fmla="*/ 1028269 w 5499844"/>
                <a:gd name="connsiteY1" fmla="*/ 625421 h 1980390"/>
                <a:gd name="connsiteX2" fmla="*/ 2872 w 5499844"/>
                <a:gd name="connsiteY2" fmla="*/ 1798814 h 1980390"/>
                <a:gd name="connsiteX3" fmla="*/ 600140 w 5499844"/>
                <a:gd name="connsiteY3" fmla="*/ 1899239 h 1980390"/>
                <a:gd name="connsiteX4" fmla="*/ 1244977 w 5499844"/>
                <a:gd name="connsiteY4" fmla="*/ 836843 h 1980390"/>
                <a:gd name="connsiteX5" fmla="*/ 5452274 w 5499844"/>
                <a:gd name="connsiteY5" fmla="*/ 255433 h 1980390"/>
                <a:gd name="connsiteX6" fmla="*/ 5499844 w 5499844"/>
                <a:gd name="connsiteY6" fmla="*/ 1726 h 1980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99844" h="1980390">
                  <a:moveTo>
                    <a:pt x="5499844" y="1726"/>
                  </a:moveTo>
                  <a:cubicBezTo>
                    <a:pt x="3824325" y="-33511"/>
                    <a:pt x="1155122" y="480949"/>
                    <a:pt x="1028269" y="625421"/>
                  </a:cubicBezTo>
                  <a:cubicBezTo>
                    <a:pt x="686470" y="1016552"/>
                    <a:pt x="-51745" y="1677245"/>
                    <a:pt x="2872" y="1798814"/>
                  </a:cubicBezTo>
                  <a:cubicBezTo>
                    <a:pt x="154391" y="2096567"/>
                    <a:pt x="549046" y="1950333"/>
                    <a:pt x="600140" y="1899239"/>
                  </a:cubicBezTo>
                  <a:cubicBezTo>
                    <a:pt x="815086" y="1545107"/>
                    <a:pt x="1146313" y="879127"/>
                    <a:pt x="1244977" y="836843"/>
                  </a:cubicBezTo>
                  <a:cubicBezTo>
                    <a:pt x="2287991" y="399905"/>
                    <a:pt x="4007558" y="126817"/>
                    <a:pt x="5452274" y="255433"/>
                  </a:cubicBezTo>
                  <a:lnTo>
                    <a:pt x="5499844" y="1726"/>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123" name="Freeform 10">
              <a:extLst>
                <a:ext uri="{FF2B5EF4-FFF2-40B4-BE49-F238E27FC236}">
                  <a16:creationId xmlns:a16="http://schemas.microsoft.com/office/drawing/2014/main" id="{AA987034-7496-499C-BDB0-FCB3BB1EA7F7}"/>
                </a:ext>
              </a:extLst>
            </p:cNvPr>
            <p:cNvSpPr/>
            <p:nvPr/>
          </p:nvSpPr>
          <p:spPr>
            <a:xfrm flipH="1">
              <a:off x="8131879" y="1640533"/>
              <a:ext cx="2907039" cy="1046770"/>
            </a:xfrm>
            <a:custGeom>
              <a:avLst/>
              <a:gdLst>
                <a:gd name="connsiteX0" fmla="*/ 5481115 w 5481115"/>
                <a:gd name="connsiteY0" fmla="*/ 0 h 1897513"/>
                <a:gd name="connsiteX1" fmla="*/ 1009540 w 5481115"/>
                <a:gd name="connsiteY1" fmla="*/ 623695 h 1897513"/>
                <a:gd name="connsiteX2" fmla="*/ 0 w 5481115"/>
                <a:gd name="connsiteY2" fmla="*/ 1812944 h 1897513"/>
                <a:gd name="connsiteX3" fmla="*/ 581411 w 5481115"/>
                <a:gd name="connsiteY3" fmla="*/ 1897513 h 1897513"/>
                <a:gd name="connsiteX4" fmla="*/ 1205106 w 5481115"/>
                <a:gd name="connsiteY4" fmla="*/ 813975 h 1897513"/>
                <a:gd name="connsiteX5" fmla="*/ 5433545 w 5481115"/>
                <a:gd name="connsiteY5" fmla="*/ 253707 h 1897513"/>
                <a:gd name="connsiteX6" fmla="*/ 5481115 w 5481115"/>
                <a:gd name="connsiteY6" fmla="*/ 0 h 1897513"/>
                <a:gd name="connsiteX0" fmla="*/ 5481115 w 5481115"/>
                <a:gd name="connsiteY0" fmla="*/ 1951 h 1899464"/>
                <a:gd name="connsiteX1" fmla="*/ 1009540 w 5481115"/>
                <a:gd name="connsiteY1" fmla="*/ 625646 h 1899464"/>
                <a:gd name="connsiteX2" fmla="*/ 0 w 5481115"/>
                <a:gd name="connsiteY2" fmla="*/ 1814895 h 1899464"/>
                <a:gd name="connsiteX3" fmla="*/ 581411 w 5481115"/>
                <a:gd name="connsiteY3" fmla="*/ 1899464 h 1899464"/>
                <a:gd name="connsiteX4" fmla="*/ 1205106 w 5481115"/>
                <a:gd name="connsiteY4" fmla="*/ 815926 h 1899464"/>
                <a:gd name="connsiteX5" fmla="*/ 5433545 w 5481115"/>
                <a:gd name="connsiteY5" fmla="*/ 255658 h 1899464"/>
                <a:gd name="connsiteX6" fmla="*/ 5481115 w 5481115"/>
                <a:gd name="connsiteY6" fmla="*/ 1951 h 1899464"/>
                <a:gd name="connsiteX0" fmla="*/ 5481115 w 5481115"/>
                <a:gd name="connsiteY0" fmla="*/ 1726 h 1899239"/>
                <a:gd name="connsiteX1" fmla="*/ 1009540 w 5481115"/>
                <a:gd name="connsiteY1" fmla="*/ 625421 h 1899239"/>
                <a:gd name="connsiteX2" fmla="*/ 0 w 5481115"/>
                <a:gd name="connsiteY2" fmla="*/ 1814670 h 1899239"/>
                <a:gd name="connsiteX3" fmla="*/ 581411 w 5481115"/>
                <a:gd name="connsiteY3" fmla="*/ 1899239 h 1899239"/>
                <a:gd name="connsiteX4" fmla="*/ 1205106 w 5481115"/>
                <a:gd name="connsiteY4" fmla="*/ 815701 h 1899239"/>
                <a:gd name="connsiteX5" fmla="*/ 5433545 w 5481115"/>
                <a:gd name="connsiteY5" fmla="*/ 255433 h 1899239"/>
                <a:gd name="connsiteX6" fmla="*/ 5481115 w 5481115"/>
                <a:gd name="connsiteY6" fmla="*/ 1726 h 1899239"/>
                <a:gd name="connsiteX0" fmla="*/ 5496972 w 5496972"/>
                <a:gd name="connsiteY0" fmla="*/ 1726 h 1899239"/>
                <a:gd name="connsiteX1" fmla="*/ 1025397 w 5496972"/>
                <a:gd name="connsiteY1" fmla="*/ 625421 h 1899239"/>
                <a:gd name="connsiteX2" fmla="*/ 0 w 5496972"/>
                <a:gd name="connsiteY2" fmla="*/ 1798814 h 1899239"/>
                <a:gd name="connsiteX3" fmla="*/ 597268 w 5496972"/>
                <a:gd name="connsiteY3" fmla="*/ 1899239 h 1899239"/>
                <a:gd name="connsiteX4" fmla="*/ 1220963 w 5496972"/>
                <a:gd name="connsiteY4" fmla="*/ 815701 h 1899239"/>
                <a:gd name="connsiteX5" fmla="*/ 5449402 w 5496972"/>
                <a:gd name="connsiteY5" fmla="*/ 255433 h 1899239"/>
                <a:gd name="connsiteX6" fmla="*/ 5496972 w 5496972"/>
                <a:gd name="connsiteY6" fmla="*/ 1726 h 1899239"/>
                <a:gd name="connsiteX0" fmla="*/ 5499844 w 5499844"/>
                <a:gd name="connsiteY0" fmla="*/ 1726 h 1899239"/>
                <a:gd name="connsiteX1" fmla="*/ 1028269 w 5499844"/>
                <a:gd name="connsiteY1" fmla="*/ 625421 h 1899239"/>
                <a:gd name="connsiteX2" fmla="*/ 2872 w 5499844"/>
                <a:gd name="connsiteY2" fmla="*/ 1798814 h 1899239"/>
                <a:gd name="connsiteX3" fmla="*/ 600140 w 5499844"/>
                <a:gd name="connsiteY3" fmla="*/ 1899239 h 1899239"/>
                <a:gd name="connsiteX4" fmla="*/ 1223835 w 5499844"/>
                <a:gd name="connsiteY4" fmla="*/ 815701 h 1899239"/>
                <a:gd name="connsiteX5" fmla="*/ 5452274 w 5499844"/>
                <a:gd name="connsiteY5" fmla="*/ 255433 h 1899239"/>
                <a:gd name="connsiteX6" fmla="*/ 5499844 w 5499844"/>
                <a:gd name="connsiteY6" fmla="*/ 1726 h 1899239"/>
                <a:gd name="connsiteX0" fmla="*/ 5499844 w 5499844"/>
                <a:gd name="connsiteY0" fmla="*/ 1726 h 1932850"/>
                <a:gd name="connsiteX1" fmla="*/ 1028269 w 5499844"/>
                <a:gd name="connsiteY1" fmla="*/ 625421 h 1932850"/>
                <a:gd name="connsiteX2" fmla="*/ 2872 w 5499844"/>
                <a:gd name="connsiteY2" fmla="*/ 1798814 h 1932850"/>
                <a:gd name="connsiteX3" fmla="*/ 600140 w 5499844"/>
                <a:gd name="connsiteY3" fmla="*/ 1899239 h 1932850"/>
                <a:gd name="connsiteX4" fmla="*/ 1223835 w 5499844"/>
                <a:gd name="connsiteY4" fmla="*/ 815701 h 1932850"/>
                <a:gd name="connsiteX5" fmla="*/ 5452274 w 5499844"/>
                <a:gd name="connsiteY5" fmla="*/ 255433 h 1932850"/>
                <a:gd name="connsiteX6" fmla="*/ 5499844 w 5499844"/>
                <a:gd name="connsiteY6" fmla="*/ 1726 h 1932850"/>
                <a:gd name="connsiteX0" fmla="*/ 5499844 w 5499844"/>
                <a:gd name="connsiteY0" fmla="*/ 1726 h 1962006"/>
                <a:gd name="connsiteX1" fmla="*/ 1028269 w 5499844"/>
                <a:gd name="connsiteY1" fmla="*/ 625421 h 1962006"/>
                <a:gd name="connsiteX2" fmla="*/ 2872 w 5499844"/>
                <a:gd name="connsiteY2" fmla="*/ 1798814 h 1962006"/>
                <a:gd name="connsiteX3" fmla="*/ 600140 w 5499844"/>
                <a:gd name="connsiteY3" fmla="*/ 1899239 h 1962006"/>
                <a:gd name="connsiteX4" fmla="*/ 1223835 w 5499844"/>
                <a:gd name="connsiteY4" fmla="*/ 815701 h 1962006"/>
                <a:gd name="connsiteX5" fmla="*/ 5452274 w 5499844"/>
                <a:gd name="connsiteY5" fmla="*/ 255433 h 1962006"/>
                <a:gd name="connsiteX6" fmla="*/ 5499844 w 5499844"/>
                <a:gd name="connsiteY6" fmla="*/ 1726 h 1962006"/>
                <a:gd name="connsiteX0" fmla="*/ 5499844 w 5499844"/>
                <a:gd name="connsiteY0" fmla="*/ 1726 h 1962006"/>
                <a:gd name="connsiteX1" fmla="*/ 1028269 w 5499844"/>
                <a:gd name="connsiteY1" fmla="*/ 625421 h 1962006"/>
                <a:gd name="connsiteX2" fmla="*/ 2872 w 5499844"/>
                <a:gd name="connsiteY2" fmla="*/ 1798814 h 1962006"/>
                <a:gd name="connsiteX3" fmla="*/ 600140 w 5499844"/>
                <a:gd name="connsiteY3" fmla="*/ 1899239 h 1962006"/>
                <a:gd name="connsiteX4" fmla="*/ 1244977 w 5499844"/>
                <a:gd name="connsiteY4" fmla="*/ 836843 h 1962006"/>
                <a:gd name="connsiteX5" fmla="*/ 5452274 w 5499844"/>
                <a:gd name="connsiteY5" fmla="*/ 255433 h 1962006"/>
                <a:gd name="connsiteX6" fmla="*/ 5499844 w 5499844"/>
                <a:gd name="connsiteY6" fmla="*/ 1726 h 1962006"/>
                <a:gd name="connsiteX0" fmla="*/ 5499844 w 5499844"/>
                <a:gd name="connsiteY0" fmla="*/ 1726 h 1962006"/>
                <a:gd name="connsiteX1" fmla="*/ 1028269 w 5499844"/>
                <a:gd name="connsiteY1" fmla="*/ 625421 h 1962006"/>
                <a:gd name="connsiteX2" fmla="*/ 2872 w 5499844"/>
                <a:gd name="connsiteY2" fmla="*/ 1798814 h 1962006"/>
                <a:gd name="connsiteX3" fmla="*/ 600140 w 5499844"/>
                <a:gd name="connsiteY3" fmla="*/ 1899239 h 1962006"/>
                <a:gd name="connsiteX4" fmla="*/ 1244977 w 5499844"/>
                <a:gd name="connsiteY4" fmla="*/ 836843 h 1962006"/>
                <a:gd name="connsiteX5" fmla="*/ 5452274 w 5499844"/>
                <a:gd name="connsiteY5" fmla="*/ 255433 h 1962006"/>
                <a:gd name="connsiteX6" fmla="*/ 5499844 w 5499844"/>
                <a:gd name="connsiteY6" fmla="*/ 1726 h 1962006"/>
                <a:gd name="connsiteX0" fmla="*/ 5499844 w 5499844"/>
                <a:gd name="connsiteY0" fmla="*/ 1726 h 1962006"/>
                <a:gd name="connsiteX1" fmla="*/ 1028269 w 5499844"/>
                <a:gd name="connsiteY1" fmla="*/ 625421 h 1962006"/>
                <a:gd name="connsiteX2" fmla="*/ 2872 w 5499844"/>
                <a:gd name="connsiteY2" fmla="*/ 1798814 h 1962006"/>
                <a:gd name="connsiteX3" fmla="*/ 600140 w 5499844"/>
                <a:gd name="connsiteY3" fmla="*/ 1899239 h 1962006"/>
                <a:gd name="connsiteX4" fmla="*/ 1244977 w 5499844"/>
                <a:gd name="connsiteY4" fmla="*/ 836843 h 1962006"/>
                <a:gd name="connsiteX5" fmla="*/ 5452274 w 5499844"/>
                <a:gd name="connsiteY5" fmla="*/ 255433 h 1962006"/>
                <a:gd name="connsiteX6" fmla="*/ 5499844 w 5499844"/>
                <a:gd name="connsiteY6" fmla="*/ 1726 h 1962006"/>
                <a:gd name="connsiteX0" fmla="*/ 5499844 w 5499844"/>
                <a:gd name="connsiteY0" fmla="*/ 1726 h 1962006"/>
                <a:gd name="connsiteX1" fmla="*/ 1028269 w 5499844"/>
                <a:gd name="connsiteY1" fmla="*/ 625421 h 1962006"/>
                <a:gd name="connsiteX2" fmla="*/ 2872 w 5499844"/>
                <a:gd name="connsiteY2" fmla="*/ 1798814 h 1962006"/>
                <a:gd name="connsiteX3" fmla="*/ 600140 w 5499844"/>
                <a:gd name="connsiteY3" fmla="*/ 1899239 h 1962006"/>
                <a:gd name="connsiteX4" fmla="*/ 1244977 w 5499844"/>
                <a:gd name="connsiteY4" fmla="*/ 836843 h 1962006"/>
                <a:gd name="connsiteX5" fmla="*/ 5452274 w 5499844"/>
                <a:gd name="connsiteY5" fmla="*/ 255433 h 1962006"/>
                <a:gd name="connsiteX6" fmla="*/ 5499844 w 5499844"/>
                <a:gd name="connsiteY6" fmla="*/ 1726 h 1962006"/>
                <a:gd name="connsiteX0" fmla="*/ 5499844 w 5499844"/>
                <a:gd name="connsiteY0" fmla="*/ 1726 h 1962006"/>
                <a:gd name="connsiteX1" fmla="*/ 1028269 w 5499844"/>
                <a:gd name="connsiteY1" fmla="*/ 625421 h 1962006"/>
                <a:gd name="connsiteX2" fmla="*/ 2872 w 5499844"/>
                <a:gd name="connsiteY2" fmla="*/ 1798814 h 1962006"/>
                <a:gd name="connsiteX3" fmla="*/ 600140 w 5499844"/>
                <a:gd name="connsiteY3" fmla="*/ 1899239 h 1962006"/>
                <a:gd name="connsiteX4" fmla="*/ 1244977 w 5499844"/>
                <a:gd name="connsiteY4" fmla="*/ 836843 h 1962006"/>
                <a:gd name="connsiteX5" fmla="*/ 5452274 w 5499844"/>
                <a:gd name="connsiteY5" fmla="*/ 255433 h 1962006"/>
                <a:gd name="connsiteX6" fmla="*/ 5499844 w 5499844"/>
                <a:gd name="connsiteY6" fmla="*/ 1726 h 1962006"/>
                <a:gd name="connsiteX0" fmla="*/ 5499844 w 5499844"/>
                <a:gd name="connsiteY0" fmla="*/ 1726 h 1980390"/>
                <a:gd name="connsiteX1" fmla="*/ 1028269 w 5499844"/>
                <a:gd name="connsiteY1" fmla="*/ 625421 h 1980390"/>
                <a:gd name="connsiteX2" fmla="*/ 2872 w 5499844"/>
                <a:gd name="connsiteY2" fmla="*/ 1798814 h 1980390"/>
                <a:gd name="connsiteX3" fmla="*/ 600140 w 5499844"/>
                <a:gd name="connsiteY3" fmla="*/ 1899239 h 1980390"/>
                <a:gd name="connsiteX4" fmla="*/ 1244977 w 5499844"/>
                <a:gd name="connsiteY4" fmla="*/ 836843 h 1980390"/>
                <a:gd name="connsiteX5" fmla="*/ 5452274 w 5499844"/>
                <a:gd name="connsiteY5" fmla="*/ 255433 h 1980390"/>
                <a:gd name="connsiteX6" fmla="*/ 5499844 w 5499844"/>
                <a:gd name="connsiteY6" fmla="*/ 1726 h 1980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99844" h="1980390">
                  <a:moveTo>
                    <a:pt x="5499844" y="1726"/>
                  </a:moveTo>
                  <a:cubicBezTo>
                    <a:pt x="3824325" y="-33511"/>
                    <a:pt x="1155122" y="480949"/>
                    <a:pt x="1028269" y="625421"/>
                  </a:cubicBezTo>
                  <a:cubicBezTo>
                    <a:pt x="686470" y="1016552"/>
                    <a:pt x="-51745" y="1677245"/>
                    <a:pt x="2872" y="1798814"/>
                  </a:cubicBezTo>
                  <a:cubicBezTo>
                    <a:pt x="154391" y="2096567"/>
                    <a:pt x="549046" y="1950333"/>
                    <a:pt x="600140" y="1899239"/>
                  </a:cubicBezTo>
                  <a:cubicBezTo>
                    <a:pt x="815086" y="1545107"/>
                    <a:pt x="1146313" y="879127"/>
                    <a:pt x="1244977" y="836843"/>
                  </a:cubicBezTo>
                  <a:cubicBezTo>
                    <a:pt x="2287991" y="399905"/>
                    <a:pt x="4007558" y="126817"/>
                    <a:pt x="5452274" y="255433"/>
                  </a:cubicBezTo>
                  <a:lnTo>
                    <a:pt x="5499844" y="1726"/>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124" name="Freeform 3">
              <a:extLst>
                <a:ext uri="{FF2B5EF4-FFF2-40B4-BE49-F238E27FC236}">
                  <a16:creationId xmlns:a16="http://schemas.microsoft.com/office/drawing/2014/main" id="{CF093994-82D8-474C-A3EC-DD850BCA1594}"/>
                </a:ext>
              </a:extLst>
            </p:cNvPr>
            <p:cNvSpPr/>
            <p:nvPr/>
          </p:nvSpPr>
          <p:spPr>
            <a:xfrm>
              <a:off x="8277122" y="1601670"/>
              <a:ext cx="1111280" cy="842659"/>
            </a:xfrm>
            <a:custGeom>
              <a:avLst/>
              <a:gdLst>
                <a:gd name="connsiteX0" fmla="*/ 0 w 1818229"/>
                <a:gd name="connsiteY0" fmla="*/ 21143 h 924972"/>
                <a:gd name="connsiteX1" fmla="*/ 0 w 1818229"/>
                <a:gd name="connsiteY1" fmla="*/ 21143 h 924972"/>
                <a:gd name="connsiteX2" fmla="*/ 89855 w 1818229"/>
                <a:gd name="connsiteY2" fmla="*/ 21143 h 924972"/>
                <a:gd name="connsiteX3" fmla="*/ 1818229 w 1818229"/>
                <a:gd name="connsiteY3" fmla="*/ 0 h 924972"/>
                <a:gd name="connsiteX4" fmla="*/ 1580380 w 1818229"/>
                <a:gd name="connsiteY4" fmla="*/ 924972 h 924972"/>
                <a:gd name="connsiteX5" fmla="*/ 147996 w 1818229"/>
                <a:gd name="connsiteY5" fmla="*/ 872116 h 924972"/>
                <a:gd name="connsiteX6" fmla="*/ 0 w 1818229"/>
                <a:gd name="connsiteY6" fmla="*/ 21143 h 924972"/>
                <a:gd name="connsiteX0" fmla="*/ 0 w 1818229"/>
                <a:gd name="connsiteY0" fmla="*/ 21143 h 924972"/>
                <a:gd name="connsiteX1" fmla="*/ 0 w 1818229"/>
                <a:gd name="connsiteY1" fmla="*/ 21143 h 924972"/>
                <a:gd name="connsiteX2" fmla="*/ 1818229 w 1818229"/>
                <a:gd name="connsiteY2" fmla="*/ 0 h 924972"/>
                <a:gd name="connsiteX3" fmla="*/ 1580380 w 1818229"/>
                <a:gd name="connsiteY3" fmla="*/ 924972 h 924972"/>
                <a:gd name="connsiteX4" fmla="*/ 147996 w 1818229"/>
                <a:gd name="connsiteY4" fmla="*/ 872116 h 924972"/>
                <a:gd name="connsiteX5" fmla="*/ 0 w 1818229"/>
                <a:gd name="connsiteY5" fmla="*/ 21143 h 924972"/>
                <a:gd name="connsiteX0" fmla="*/ 162452 w 1943682"/>
                <a:gd name="connsiteY0" fmla="*/ 68713 h 924972"/>
                <a:gd name="connsiteX1" fmla="*/ 125453 w 1943682"/>
                <a:gd name="connsiteY1" fmla="*/ 21143 h 924972"/>
                <a:gd name="connsiteX2" fmla="*/ 1943682 w 1943682"/>
                <a:gd name="connsiteY2" fmla="*/ 0 h 924972"/>
                <a:gd name="connsiteX3" fmla="*/ 1705833 w 1943682"/>
                <a:gd name="connsiteY3" fmla="*/ 924972 h 924972"/>
                <a:gd name="connsiteX4" fmla="*/ 273449 w 1943682"/>
                <a:gd name="connsiteY4" fmla="*/ 872116 h 924972"/>
                <a:gd name="connsiteX5" fmla="*/ 162452 w 1943682"/>
                <a:gd name="connsiteY5" fmla="*/ 68713 h 924972"/>
                <a:gd name="connsiteX0" fmla="*/ 0 w 1781230"/>
                <a:gd name="connsiteY0" fmla="*/ 148099 h 1004358"/>
                <a:gd name="connsiteX1" fmla="*/ 1781230 w 1781230"/>
                <a:gd name="connsiteY1" fmla="*/ 79386 h 1004358"/>
                <a:gd name="connsiteX2" fmla="*/ 1543381 w 1781230"/>
                <a:gd name="connsiteY2" fmla="*/ 1004358 h 1004358"/>
                <a:gd name="connsiteX3" fmla="*/ 110997 w 1781230"/>
                <a:gd name="connsiteY3" fmla="*/ 951502 h 1004358"/>
                <a:gd name="connsiteX4" fmla="*/ 0 w 1781230"/>
                <a:gd name="connsiteY4" fmla="*/ 148099 h 1004358"/>
                <a:gd name="connsiteX0" fmla="*/ 0 w 1844656"/>
                <a:gd name="connsiteY0" fmla="*/ 174041 h 993302"/>
                <a:gd name="connsiteX1" fmla="*/ 1844656 w 1844656"/>
                <a:gd name="connsiteY1" fmla="*/ 68330 h 993302"/>
                <a:gd name="connsiteX2" fmla="*/ 1606807 w 1844656"/>
                <a:gd name="connsiteY2" fmla="*/ 993302 h 993302"/>
                <a:gd name="connsiteX3" fmla="*/ 174423 w 1844656"/>
                <a:gd name="connsiteY3" fmla="*/ 940446 h 993302"/>
                <a:gd name="connsiteX4" fmla="*/ 0 w 1844656"/>
                <a:gd name="connsiteY4" fmla="*/ 174041 h 993302"/>
                <a:gd name="connsiteX0" fmla="*/ 0 w 1844656"/>
                <a:gd name="connsiteY0" fmla="*/ 224630 h 1043891"/>
                <a:gd name="connsiteX1" fmla="*/ 1844656 w 1844656"/>
                <a:gd name="connsiteY1" fmla="*/ 118919 h 1043891"/>
                <a:gd name="connsiteX2" fmla="*/ 1606807 w 1844656"/>
                <a:gd name="connsiteY2" fmla="*/ 1043891 h 1043891"/>
                <a:gd name="connsiteX3" fmla="*/ 174423 w 1844656"/>
                <a:gd name="connsiteY3" fmla="*/ 991035 h 1043891"/>
                <a:gd name="connsiteX4" fmla="*/ 0 w 1844656"/>
                <a:gd name="connsiteY4" fmla="*/ 224630 h 1043891"/>
                <a:gd name="connsiteX0" fmla="*/ 0 w 2188217"/>
                <a:gd name="connsiteY0" fmla="*/ 167717 h 986978"/>
                <a:gd name="connsiteX1" fmla="*/ 2188217 w 2188217"/>
                <a:gd name="connsiteY1" fmla="*/ 194145 h 986978"/>
                <a:gd name="connsiteX2" fmla="*/ 1606807 w 2188217"/>
                <a:gd name="connsiteY2" fmla="*/ 986978 h 986978"/>
                <a:gd name="connsiteX3" fmla="*/ 174423 w 2188217"/>
                <a:gd name="connsiteY3" fmla="*/ 934122 h 986978"/>
                <a:gd name="connsiteX4" fmla="*/ 0 w 2188217"/>
                <a:gd name="connsiteY4" fmla="*/ 167717 h 986978"/>
                <a:gd name="connsiteX0" fmla="*/ 0 w 2188217"/>
                <a:gd name="connsiteY0" fmla="*/ 167717 h 1462677"/>
                <a:gd name="connsiteX1" fmla="*/ 2188217 w 2188217"/>
                <a:gd name="connsiteY1" fmla="*/ 194145 h 1462677"/>
                <a:gd name="connsiteX2" fmla="*/ 1849942 w 2188217"/>
                <a:gd name="connsiteY2" fmla="*/ 1462677 h 1462677"/>
                <a:gd name="connsiteX3" fmla="*/ 174423 w 2188217"/>
                <a:gd name="connsiteY3" fmla="*/ 934122 h 1462677"/>
                <a:gd name="connsiteX4" fmla="*/ 0 w 2188217"/>
                <a:gd name="connsiteY4" fmla="*/ 167717 h 1462677"/>
                <a:gd name="connsiteX0" fmla="*/ 0 w 2188217"/>
                <a:gd name="connsiteY0" fmla="*/ 167717 h 1520818"/>
                <a:gd name="connsiteX1" fmla="*/ 2188217 w 2188217"/>
                <a:gd name="connsiteY1" fmla="*/ 194145 h 1520818"/>
                <a:gd name="connsiteX2" fmla="*/ 1849942 w 2188217"/>
                <a:gd name="connsiteY2" fmla="*/ 1462677 h 1520818"/>
                <a:gd name="connsiteX3" fmla="*/ 243135 w 2188217"/>
                <a:gd name="connsiteY3" fmla="*/ 1520818 h 1520818"/>
                <a:gd name="connsiteX4" fmla="*/ 0 w 2188217"/>
                <a:gd name="connsiteY4" fmla="*/ 167717 h 1520818"/>
                <a:gd name="connsiteX0" fmla="*/ 0 w 2188217"/>
                <a:gd name="connsiteY0" fmla="*/ 167717 h 1520818"/>
                <a:gd name="connsiteX1" fmla="*/ 2188217 w 2188217"/>
                <a:gd name="connsiteY1" fmla="*/ 194145 h 1520818"/>
                <a:gd name="connsiteX2" fmla="*/ 1849942 w 2188217"/>
                <a:gd name="connsiteY2" fmla="*/ 1462677 h 1520818"/>
                <a:gd name="connsiteX3" fmla="*/ 243135 w 2188217"/>
                <a:gd name="connsiteY3" fmla="*/ 1520818 h 1520818"/>
                <a:gd name="connsiteX4" fmla="*/ 0 w 2188217"/>
                <a:gd name="connsiteY4" fmla="*/ 167717 h 1520818"/>
                <a:gd name="connsiteX0" fmla="*/ 0 w 2188217"/>
                <a:gd name="connsiteY0" fmla="*/ 167717 h 1580494"/>
                <a:gd name="connsiteX1" fmla="*/ 2188217 w 2188217"/>
                <a:gd name="connsiteY1" fmla="*/ 194145 h 1580494"/>
                <a:gd name="connsiteX2" fmla="*/ 1849942 w 2188217"/>
                <a:gd name="connsiteY2" fmla="*/ 1462677 h 1580494"/>
                <a:gd name="connsiteX3" fmla="*/ 243135 w 2188217"/>
                <a:gd name="connsiteY3" fmla="*/ 1520818 h 1580494"/>
                <a:gd name="connsiteX4" fmla="*/ 0 w 2188217"/>
                <a:gd name="connsiteY4" fmla="*/ 167717 h 1580494"/>
                <a:gd name="connsiteX0" fmla="*/ 0 w 2188217"/>
                <a:gd name="connsiteY0" fmla="*/ 167717 h 1614140"/>
                <a:gd name="connsiteX1" fmla="*/ 2188217 w 2188217"/>
                <a:gd name="connsiteY1" fmla="*/ 194145 h 1614140"/>
                <a:gd name="connsiteX2" fmla="*/ 1849942 w 2188217"/>
                <a:gd name="connsiteY2" fmla="*/ 1462677 h 1614140"/>
                <a:gd name="connsiteX3" fmla="*/ 243135 w 2188217"/>
                <a:gd name="connsiteY3" fmla="*/ 1520818 h 1614140"/>
                <a:gd name="connsiteX4" fmla="*/ 0 w 2188217"/>
                <a:gd name="connsiteY4" fmla="*/ 167717 h 1614140"/>
                <a:gd name="connsiteX0" fmla="*/ 0 w 2188217"/>
                <a:gd name="connsiteY0" fmla="*/ 167717 h 1571746"/>
                <a:gd name="connsiteX1" fmla="*/ 2188217 w 2188217"/>
                <a:gd name="connsiteY1" fmla="*/ 194145 h 1571746"/>
                <a:gd name="connsiteX2" fmla="*/ 1849942 w 2188217"/>
                <a:gd name="connsiteY2" fmla="*/ 1462677 h 1571746"/>
                <a:gd name="connsiteX3" fmla="*/ 237850 w 2188217"/>
                <a:gd name="connsiteY3" fmla="*/ 1441535 h 1571746"/>
                <a:gd name="connsiteX4" fmla="*/ 0 w 2188217"/>
                <a:gd name="connsiteY4" fmla="*/ 167717 h 1571746"/>
                <a:gd name="connsiteX0" fmla="*/ 18665 w 2206882"/>
                <a:gd name="connsiteY0" fmla="*/ 167717 h 1571746"/>
                <a:gd name="connsiteX1" fmla="*/ 2206882 w 2206882"/>
                <a:gd name="connsiteY1" fmla="*/ 194145 h 1571746"/>
                <a:gd name="connsiteX2" fmla="*/ 1868607 w 2206882"/>
                <a:gd name="connsiteY2" fmla="*/ 1462677 h 1571746"/>
                <a:gd name="connsiteX3" fmla="*/ 256515 w 2206882"/>
                <a:gd name="connsiteY3" fmla="*/ 1441535 h 1571746"/>
                <a:gd name="connsiteX4" fmla="*/ 18665 w 2206882"/>
                <a:gd name="connsiteY4" fmla="*/ 167717 h 1571746"/>
                <a:gd name="connsiteX0" fmla="*/ 18665 w 2206882"/>
                <a:gd name="connsiteY0" fmla="*/ 161918 h 1565947"/>
                <a:gd name="connsiteX1" fmla="*/ 2206882 w 2206882"/>
                <a:gd name="connsiteY1" fmla="*/ 188346 h 1565947"/>
                <a:gd name="connsiteX2" fmla="*/ 1868607 w 2206882"/>
                <a:gd name="connsiteY2" fmla="*/ 1456878 h 1565947"/>
                <a:gd name="connsiteX3" fmla="*/ 256515 w 2206882"/>
                <a:gd name="connsiteY3" fmla="*/ 1435736 h 1565947"/>
                <a:gd name="connsiteX4" fmla="*/ 18665 w 2206882"/>
                <a:gd name="connsiteY4" fmla="*/ 161918 h 1565947"/>
                <a:gd name="connsiteX0" fmla="*/ 18665 w 2218042"/>
                <a:gd name="connsiteY0" fmla="*/ 161918 h 1565947"/>
                <a:gd name="connsiteX1" fmla="*/ 2206882 w 2218042"/>
                <a:gd name="connsiteY1" fmla="*/ 188346 h 1565947"/>
                <a:gd name="connsiteX2" fmla="*/ 1868607 w 2218042"/>
                <a:gd name="connsiteY2" fmla="*/ 1456878 h 1565947"/>
                <a:gd name="connsiteX3" fmla="*/ 256515 w 2218042"/>
                <a:gd name="connsiteY3" fmla="*/ 1435736 h 1565947"/>
                <a:gd name="connsiteX4" fmla="*/ 18665 w 2218042"/>
                <a:gd name="connsiteY4" fmla="*/ 161918 h 1565947"/>
                <a:gd name="connsiteX0" fmla="*/ 18665 w 2107110"/>
                <a:gd name="connsiteY0" fmla="*/ 158561 h 1562590"/>
                <a:gd name="connsiteX1" fmla="*/ 2090599 w 2107110"/>
                <a:gd name="connsiteY1" fmla="*/ 195561 h 1562590"/>
                <a:gd name="connsiteX2" fmla="*/ 1868607 w 2107110"/>
                <a:gd name="connsiteY2" fmla="*/ 1453521 h 1562590"/>
                <a:gd name="connsiteX3" fmla="*/ 256515 w 2107110"/>
                <a:gd name="connsiteY3" fmla="*/ 1432379 h 1562590"/>
                <a:gd name="connsiteX4" fmla="*/ 18665 w 2107110"/>
                <a:gd name="connsiteY4" fmla="*/ 158561 h 1562590"/>
                <a:gd name="connsiteX0" fmla="*/ 18665 w 2107110"/>
                <a:gd name="connsiteY0" fmla="*/ 230473 h 1634502"/>
                <a:gd name="connsiteX1" fmla="*/ 2090599 w 2107110"/>
                <a:gd name="connsiteY1" fmla="*/ 267473 h 1634502"/>
                <a:gd name="connsiteX2" fmla="*/ 1868607 w 2107110"/>
                <a:gd name="connsiteY2" fmla="*/ 1525433 h 1634502"/>
                <a:gd name="connsiteX3" fmla="*/ 256515 w 2107110"/>
                <a:gd name="connsiteY3" fmla="*/ 1504291 h 1634502"/>
                <a:gd name="connsiteX4" fmla="*/ 18665 w 2107110"/>
                <a:gd name="connsiteY4" fmla="*/ 230473 h 1634502"/>
                <a:gd name="connsiteX0" fmla="*/ 18665 w 2107450"/>
                <a:gd name="connsiteY0" fmla="*/ 230473 h 1634502"/>
                <a:gd name="connsiteX1" fmla="*/ 2090599 w 2107450"/>
                <a:gd name="connsiteY1" fmla="*/ 267473 h 1634502"/>
                <a:gd name="connsiteX2" fmla="*/ 1868607 w 2107450"/>
                <a:gd name="connsiteY2" fmla="*/ 1525433 h 1634502"/>
                <a:gd name="connsiteX3" fmla="*/ 256515 w 2107450"/>
                <a:gd name="connsiteY3" fmla="*/ 1504291 h 1634502"/>
                <a:gd name="connsiteX4" fmla="*/ 18665 w 2107450"/>
                <a:gd name="connsiteY4" fmla="*/ 230473 h 1634502"/>
                <a:gd name="connsiteX0" fmla="*/ 18665 w 2107450"/>
                <a:gd name="connsiteY0" fmla="*/ 230473 h 1602563"/>
                <a:gd name="connsiteX1" fmla="*/ 2090599 w 2107450"/>
                <a:gd name="connsiteY1" fmla="*/ 267473 h 1602563"/>
                <a:gd name="connsiteX2" fmla="*/ 1868607 w 2107450"/>
                <a:gd name="connsiteY2" fmla="*/ 1525433 h 1602563"/>
                <a:gd name="connsiteX3" fmla="*/ 256515 w 2107450"/>
                <a:gd name="connsiteY3" fmla="*/ 1504291 h 1602563"/>
                <a:gd name="connsiteX4" fmla="*/ 18665 w 2107450"/>
                <a:gd name="connsiteY4" fmla="*/ 230473 h 1602563"/>
                <a:gd name="connsiteX0" fmla="*/ 13652 w 2102437"/>
                <a:gd name="connsiteY0" fmla="*/ 230473 h 1602563"/>
                <a:gd name="connsiteX1" fmla="*/ 2085586 w 2102437"/>
                <a:gd name="connsiteY1" fmla="*/ 267473 h 1602563"/>
                <a:gd name="connsiteX2" fmla="*/ 1863594 w 2102437"/>
                <a:gd name="connsiteY2" fmla="*/ 1525433 h 1602563"/>
                <a:gd name="connsiteX3" fmla="*/ 251502 w 2102437"/>
                <a:gd name="connsiteY3" fmla="*/ 1504291 h 1602563"/>
                <a:gd name="connsiteX4" fmla="*/ 13652 w 2102437"/>
                <a:gd name="connsiteY4" fmla="*/ 230473 h 1602563"/>
                <a:gd name="connsiteX0" fmla="*/ 13652 w 2102437"/>
                <a:gd name="connsiteY0" fmla="*/ 230473 h 1594232"/>
                <a:gd name="connsiteX1" fmla="*/ 2085586 w 2102437"/>
                <a:gd name="connsiteY1" fmla="*/ 267473 h 1594232"/>
                <a:gd name="connsiteX2" fmla="*/ 1863594 w 2102437"/>
                <a:gd name="connsiteY2" fmla="*/ 1525433 h 1594232"/>
                <a:gd name="connsiteX3" fmla="*/ 251502 w 2102437"/>
                <a:gd name="connsiteY3" fmla="*/ 1504291 h 1594232"/>
                <a:gd name="connsiteX4" fmla="*/ 13652 w 2102437"/>
                <a:gd name="connsiteY4" fmla="*/ 230473 h 15942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02437" h="1594232">
                  <a:moveTo>
                    <a:pt x="13652" y="230473"/>
                  </a:moveTo>
                  <a:cubicBezTo>
                    <a:pt x="434734" y="-84017"/>
                    <a:pt x="1807214" y="-81374"/>
                    <a:pt x="2085586" y="267473"/>
                  </a:cubicBezTo>
                  <a:cubicBezTo>
                    <a:pt x="2157823" y="463038"/>
                    <a:pt x="1981638" y="1430293"/>
                    <a:pt x="1863594" y="1525433"/>
                  </a:cubicBezTo>
                  <a:cubicBezTo>
                    <a:pt x="1655697" y="1602953"/>
                    <a:pt x="501683" y="1638192"/>
                    <a:pt x="251502" y="1504291"/>
                  </a:cubicBezTo>
                  <a:cubicBezTo>
                    <a:pt x="175742" y="1428531"/>
                    <a:pt x="-58584" y="359088"/>
                    <a:pt x="13652" y="230473"/>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125" name="Freeform 11">
              <a:extLst>
                <a:ext uri="{FF2B5EF4-FFF2-40B4-BE49-F238E27FC236}">
                  <a16:creationId xmlns:a16="http://schemas.microsoft.com/office/drawing/2014/main" id="{1D6662A7-FD0F-410A-9C6B-B9AA3F10B712}"/>
                </a:ext>
              </a:extLst>
            </p:cNvPr>
            <p:cNvSpPr/>
            <p:nvPr/>
          </p:nvSpPr>
          <p:spPr>
            <a:xfrm>
              <a:off x="9719064" y="1601670"/>
              <a:ext cx="1111280" cy="842659"/>
            </a:xfrm>
            <a:custGeom>
              <a:avLst/>
              <a:gdLst>
                <a:gd name="connsiteX0" fmla="*/ 0 w 1818229"/>
                <a:gd name="connsiteY0" fmla="*/ 21143 h 924972"/>
                <a:gd name="connsiteX1" fmla="*/ 0 w 1818229"/>
                <a:gd name="connsiteY1" fmla="*/ 21143 h 924972"/>
                <a:gd name="connsiteX2" fmla="*/ 89855 w 1818229"/>
                <a:gd name="connsiteY2" fmla="*/ 21143 h 924972"/>
                <a:gd name="connsiteX3" fmla="*/ 1818229 w 1818229"/>
                <a:gd name="connsiteY3" fmla="*/ 0 h 924972"/>
                <a:gd name="connsiteX4" fmla="*/ 1580380 w 1818229"/>
                <a:gd name="connsiteY4" fmla="*/ 924972 h 924972"/>
                <a:gd name="connsiteX5" fmla="*/ 147996 w 1818229"/>
                <a:gd name="connsiteY5" fmla="*/ 872116 h 924972"/>
                <a:gd name="connsiteX6" fmla="*/ 0 w 1818229"/>
                <a:gd name="connsiteY6" fmla="*/ 21143 h 924972"/>
                <a:gd name="connsiteX0" fmla="*/ 0 w 1818229"/>
                <a:gd name="connsiteY0" fmla="*/ 21143 h 924972"/>
                <a:gd name="connsiteX1" fmla="*/ 0 w 1818229"/>
                <a:gd name="connsiteY1" fmla="*/ 21143 h 924972"/>
                <a:gd name="connsiteX2" fmla="*/ 1818229 w 1818229"/>
                <a:gd name="connsiteY2" fmla="*/ 0 h 924972"/>
                <a:gd name="connsiteX3" fmla="*/ 1580380 w 1818229"/>
                <a:gd name="connsiteY3" fmla="*/ 924972 h 924972"/>
                <a:gd name="connsiteX4" fmla="*/ 147996 w 1818229"/>
                <a:gd name="connsiteY4" fmla="*/ 872116 h 924972"/>
                <a:gd name="connsiteX5" fmla="*/ 0 w 1818229"/>
                <a:gd name="connsiteY5" fmla="*/ 21143 h 924972"/>
                <a:gd name="connsiteX0" fmla="*/ 162452 w 1943682"/>
                <a:gd name="connsiteY0" fmla="*/ 68713 h 924972"/>
                <a:gd name="connsiteX1" fmla="*/ 125453 w 1943682"/>
                <a:gd name="connsiteY1" fmla="*/ 21143 h 924972"/>
                <a:gd name="connsiteX2" fmla="*/ 1943682 w 1943682"/>
                <a:gd name="connsiteY2" fmla="*/ 0 h 924972"/>
                <a:gd name="connsiteX3" fmla="*/ 1705833 w 1943682"/>
                <a:gd name="connsiteY3" fmla="*/ 924972 h 924972"/>
                <a:gd name="connsiteX4" fmla="*/ 273449 w 1943682"/>
                <a:gd name="connsiteY4" fmla="*/ 872116 h 924972"/>
                <a:gd name="connsiteX5" fmla="*/ 162452 w 1943682"/>
                <a:gd name="connsiteY5" fmla="*/ 68713 h 924972"/>
                <a:gd name="connsiteX0" fmla="*/ 0 w 1781230"/>
                <a:gd name="connsiteY0" fmla="*/ 148099 h 1004358"/>
                <a:gd name="connsiteX1" fmla="*/ 1781230 w 1781230"/>
                <a:gd name="connsiteY1" fmla="*/ 79386 h 1004358"/>
                <a:gd name="connsiteX2" fmla="*/ 1543381 w 1781230"/>
                <a:gd name="connsiteY2" fmla="*/ 1004358 h 1004358"/>
                <a:gd name="connsiteX3" fmla="*/ 110997 w 1781230"/>
                <a:gd name="connsiteY3" fmla="*/ 951502 h 1004358"/>
                <a:gd name="connsiteX4" fmla="*/ 0 w 1781230"/>
                <a:gd name="connsiteY4" fmla="*/ 148099 h 1004358"/>
                <a:gd name="connsiteX0" fmla="*/ 0 w 1844656"/>
                <a:gd name="connsiteY0" fmla="*/ 174041 h 993302"/>
                <a:gd name="connsiteX1" fmla="*/ 1844656 w 1844656"/>
                <a:gd name="connsiteY1" fmla="*/ 68330 h 993302"/>
                <a:gd name="connsiteX2" fmla="*/ 1606807 w 1844656"/>
                <a:gd name="connsiteY2" fmla="*/ 993302 h 993302"/>
                <a:gd name="connsiteX3" fmla="*/ 174423 w 1844656"/>
                <a:gd name="connsiteY3" fmla="*/ 940446 h 993302"/>
                <a:gd name="connsiteX4" fmla="*/ 0 w 1844656"/>
                <a:gd name="connsiteY4" fmla="*/ 174041 h 993302"/>
                <a:gd name="connsiteX0" fmla="*/ 0 w 1844656"/>
                <a:gd name="connsiteY0" fmla="*/ 224630 h 1043891"/>
                <a:gd name="connsiteX1" fmla="*/ 1844656 w 1844656"/>
                <a:gd name="connsiteY1" fmla="*/ 118919 h 1043891"/>
                <a:gd name="connsiteX2" fmla="*/ 1606807 w 1844656"/>
                <a:gd name="connsiteY2" fmla="*/ 1043891 h 1043891"/>
                <a:gd name="connsiteX3" fmla="*/ 174423 w 1844656"/>
                <a:gd name="connsiteY3" fmla="*/ 991035 h 1043891"/>
                <a:gd name="connsiteX4" fmla="*/ 0 w 1844656"/>
                <a:gd name="connsiteY4" fmla="*/ 224630 h 1043891"/>
                <a:gd name="connsiteX0" fmla="*/ 0 w 2188217"/>
                <a:gd name="connsiteY0" fmla="*/ 167717 h 986978"/>
                <a:gd name="connsiteX1" fmla="*/ 2188217 w 2188217"/>
                <a:gd name="connsiteY1" fmla="*/ 194145 h 986978"/>
                <a:gd name="connsiteX2" fmla="*/ 1606807 w 2188217"/>
                <a:gd name="connsiteY2" fmla="*/ 986978 h 986978"/>
                <a:gd name="connsiteX3" fmla="*/ 174423 w 2188217"/>
                <a:gd name="connsiteY3" fmla="*/ 934122 h 986978"/>
                <a:gd name="connsiteX4" fmla="*/ 0 w 2188217"/>
                <a:gd name="connsiteY4" fmla="*/ 167717 h 986978"/>
                <a:gd name="connsiteX0" fmla="*/ 0 w 2188217"/>
                <a:gd name="connsiteY0" fmla="*/ 167717 h 1462677"/>
                <a:gd name="connsiteX1" fmla="*/ 2188217 w 2188217"/>
                <a:gd name="connsiteY1" fmla="*/ 194145 h 1462677"/>
                <a:gd name="connsiteX2" fmla="*/ 1849942 w 2188217"/>
                <a:gd name="connsiteY2" fmla="*/ 1462677 h 1462677"/>
                <a:gd name="connsiteX3" fmla="*/ 174423 w 2188217"/>
                <a:gd name="connsiteY3" fmla="*/ 934122 h 1462677"/>
                <a:gd name="connsiteX4" fmla="*/ 0 w 2188217"/>
                <a:gd name="connsiteY4" fmla="*/ 167717 h 1462677"/>
                <a:gd name="connsiteX0" fmla="*/ 0 w 2188217"/>
                <a:gd name="connsiteY0" fmla="*/ 167717 h 1520818"/>
                <a:gd name="connsiteX1" fmla="*/ 2188217 w 2188217"/>
                <a:gd name="connsiteY1" fmla="*/ 194145 h 1520818"/>
                <a:gd name="connsiteX2" fmla="*/ 1849942 w 2188217"/>
                <a:gd name="connsiteY2" fmla="*/ 1462677 h 1520818"/>
                <a:gd name="connsiteX3" fmla="*/ 243135 w 2188217"/>
                <a:gd name="connsiteY3" fmla="*/ 1520818 h 1520818"/>
                <a:gd name="connsiteX4" fmla="*/ 0 w 2188217"/>
                <a:gd name="connsiteY4" fmla="*/ 167717 h 1520818"/>
                <a:gd name="connsiteX0" fmla="*/ 0 w 2188217"/>
                <a:gd name="connsiteY0" fmla="*/ 167717 h 1520818"/>
                <a:gd name="connsiteX1" fmla="*/ 2188217 w 2188217"/>
                <a:gd name="connsiteY1" fmla="*/ 194145 h 1520818"/>
                <a:gd name="connsiteX2" fmla="*/ 1849942 w 2188217"/>
                <a:gd name="connsiteY2" fmla="*/ 1462677 h 1520818"/>
                <a:gd name="connsiteX3" fmla="*/ 243135 w 2188217"/>
                <a:gd name="connsiteY3" fmla="*/ 1520818 h 1520818"/>
                <a:gd name="connsiteX4" fmla="*/ 0 w 2188217"/>
                <a:gd name="connsiteY4" fmla="*/ 167717 h 1520818"/>
                <a:gd name="connsiteX0" fmla="*/ 0 w 2188217"/>
                <a:gd name="connsiteY0" fmla="*/ 167717 h 1580494"/>
                <a:gd name="connsiteX1" fmla="*/ 2188217 w 2188217"/>
                <a:gd name="connsiteY1" fmla="*/ 194145 h 1580494"/>
                <a:gd name="connsiteX2" fmla="*/ 1849942 w 2188217"/>
                <a:gd name="connsiteY2" fmla="*/ 1462677 h 1580494"/>
                <a:gd name="connsiteX3" fmla="*/ 243135 w 2188217"/>
                <a:gd name="connsiteY3" fmla="*/ 1520818 h 1580494"/>
                <a:gd name="connsiteX4" fmla="*/ 0 w 2188217"/>
                <a:gd name="connsiteY4" fmla="*/ 167717 h 1580494"/>
                <a:gd name="connsiteX0" fmla="*/ 0 w 2188217"/>
                <a:gd name="connsiteY0" fmla="*/ 167717 h 1614140"/>
                <a:gd name="connsiteX1" fmla="*/ 2188217 w 2188217"/>
                <a:gd name="connsiteY1" fmla="*/ 194145 h 1614140"/>
                <a:gd name="connsiteX2" fmla="*/ 1849942 w 2188217"/>
                <a:gd name="connsiteY2" fmla="*/ 1462677 h 1614140"/>
                <a:gd name="connsiteX3" fmla="*/ 243135 w 2188217"/>
                <a:gd name="connsiteY3" fmla="*/ 1520818 h 1614140"/>
                <a:gd name="connsiteX4" fmla="*/ 0 w 2188217"/>
                <a:gd name="connsiteY4" fmla="*/ 167717 h 1614140"/>
                <a:gd name="connsiteX0" fmla="*/ 0 w 2188217"/>
                <a:gd name="connsiteY0" fmla="*/ 167717 h 1571746"/>
                <a:gd name="connsiteX1" fmla="*/ 2188217 w 2188217"/>
                <a:gd name="connsiteY1" fmla="*/ 194145 h 1571746"/>
                <a:gd name="connsiteX2" fmla="*/ 1849942 w 2188217"/>
                <a:gd name="connsiteY2" fmla="*/ 1462677 h 1571746"/>
                <a:gd name="connsiteX3" fmla="*/ 237850 w 2188217"/>
                <a:gd name="connsiteY3" fmla="*/ 1441535 h 1571746"/>
                <a:gd name="connsiteX4" fmla="*/ 0 w 2188217"/>
                <a:gd name="connsiteY4" fmla="*/ 167717 h 1571746"/>
                <a:gd name="connsiteX0" fmla="*/ 18665 w 2206882"/>
                <a:gd name="connsiteY0" fmla="*/ 167717 h 1571746"/>
                <a:gd name="connsiteX1" fmla="*/ 2206882 w 2206882"/>
                <a:gd name="connsiteY1" fmla="*/ 194145 h 1571746"/>
                <a:gd name="connsiteX2" fmla="*/ 1868607 w 2206882"/>
                <a:gd name="connsiteY2" fmla="*/ 1462677 h 1571746"/>
                <a:gd name="connsiteX3" fmla="*/ 256515 w 2206882"/>
                <a:gd name="connsiteY3" fmla="*/ 1441535 h 1571746"/>
                <a:gd name="connsiteX4" fmla="*/ 18665 w 2206882"/>
                <a:gd name="connsiteY4" fmla="*/ 167717 h 1571746"/>
                <a:gd name="connsiteX0" fmla="*/ 18665 w 2206882"/>
                <a:gd name="connsiteY0" fmla="*/ 161918 h 1565947"/>
                <a:gd name="connsiteX1" fmla="*/ 2206882 w 2206882"/>
                <a:gd name="connsiteY1" fmla="*/ 188346 h 1565947"/>
                <a:gd name="connsiteX2" fmla="*/ 1868607 w 2206882"/>
                <a:gd name="connsiteY2" fmla="*/ 1456878 h 1565947"/>
                <a:gd name="connsiteX3" fmla="*/ 256515 w 2206882"/>
                <a:gd name="connsiteY3" fmla="*/ 1435736 h 1565947"/>
                <a:gd name="connsiteX4" fmla="*/ 18665 w 2206882"/>
                <a:gd name="connsiteY4" fmla="*/ 161918 h 1565947"/>
                <a:gd name="connsiteX0" fmla="*/ 18665 w 2218042"/>
                <a:gd name="connsiteY0" fmla="*/ 161918 h 1565947"/>
                <a:gd name="connsiteX1" fmla="*/ 2206882 w 2218042"/>
                <a:gd name="connsiteY1" fmla="*/ 188346 h 1565947"/>
                <a:gd name="connsiteX2" fmla="*/ 1868607 w 2218042"/>
                <a:gd name="connsiteY2" fmla="*/ 1456878 h 1565947"/>
                <a:gd name="connsiteX3" fmla="*/ 256515 w 2218042"/>
                <a:gd name="connsiteY3" fmla="*/ 1435736 h 1565947"/>
                <a:gd name="connsiteX4" fmla="*/ 18665 w 2218042"/>
                <a:gd name="connsiteY4" fmla="*/ 161918 h 1565947"/>
                <a:gd name="connsiteX0" fmla="*/ 18665 w 2107110"/>
                <a:gd name="connsiteY0" fmla="*/ 158561 h 1562590"/>
                <a:gd name="connsiteX1" fmla="*/ 2090599 w 2107110"/>
                <a:gd name="connsiteY1" fmla="*/ 195561 h 1562590"/>
                <a:gd name="connsiteX2" fmla="*/ 1868607 w 2107110"/>
                <a:gd name="connsiteY2" fmla="*/ 1453521 h 1562590"/>
                <a:gd name="connsiteX3" fmla="*/ 256515 w 2107110"/>
                <a:gd name="connsiteY3" fmla="*/ 1432379 h 1562590"/>
                <a:gd name="connsiteX4" fmla="*/ 18665 w 2107110"/>
                <a:gd name="connsiteY4" fmla="*/ 158561 h 1562590"/>
                <a:gd name="connsiteX0" fmla="*/ 18665 w 2107110"/>
                <a:gd name="connsiteY0" fmla="*/ 230473 h 1634502"/>
                <a:gd name="connsiteX1" fmla="*/ 2090599 w 2107110"/>
                <a:gd name="connsiteY1" fmla="*/ 267473 h 1634502"/>
                <a:gd name="connsiteX2" fmla="*/ 1868607 w 2107110"/>
                <a:gd name="connsiteY2" fmla="*/ 1525433 h 1634502"/>
                <a:gd name="connsiteX3" fmla="*/ 256515 w 2107110"/>
                <a:gd name="connsiteY3" fmla="*/ 1504291 h 1634502"/>
                <a:gd name="connsiteX4" fmla="*/ 18665 w 2107110"/>
                <a:gd name="connsiteY4" fmla="*/ 230473 h 1634502"/>
                <a:gd name="connsiteX0" fmla="*/ 18665 w 2107450"/>
                <a:gd name="connsiteY0" fmla="*/ 230473 h 1634502"/>
                <a:gd name="connsiteX1" fmla="*/ 2090599 w 2107450"/>
                <a:gd name="connsiteY1" fmla="*/ 267473 h 1634502"/>
                <a:gd name="connsiteX2" fmla="*/ 1868607 w 2107450"/>
                <a:gd name="connsiteY2" fmla="*/ 1525433 h 1634502"/>
                <a:gd name="connsiteX3" fmla="*/ 256515 w 2107450"/>
                <a:gd name="connsiteY3" fmla="*/ 1504291 h 1634502"/>
                <a:gd name="connsiteX4" fmla="*/ 18665 w 2107450"/>
                <a:gd name="connsiteY4" fmla="*/ 230473 h 1634502"/>
                <a:gd name="connsiteX0" fmla="*/ 18665 w 2107450"/>
                <a:gd name="connsiteY0" fmla="*/ 230473 h 1602563"/>
                <a:gd name="connsiteX1" fmla="*/ 2090599 w 2107450"/>
                <a:gd name="connsiteY1" fmla="*/ 267473 h 1602563"/>
                <a:gd name="connsiteX2" fmla="*/ 1868607 w 2107450"/>
                <a:gd name="connsiteY2" fmla="*/ 1525433 h 1602563"/>
                <a:gd name="connsiteX3" fmla="*/ 256515 w 2107450"/>
                <a:gd name="connsiteY3" fmla="*/ 1504291 h 1602563"/>
                <a:gd name="connsiteX4" fmla="*/ 18665 w 2107450"/>
                <a:gd name="connsiteY4" fmla="*/ 230473 h 1602563"/>
                <a:gd name="connsiteX0" fmla="*/ 13652 w 2102437"/>
                <a:gd name="connsiteY0" fmla="*/ 230473 h 1602563"/>
                <a:gd name="connsiteX1" fmla="*/ 2085586 w 2102437"/>
                <a:gd name="connsiteY1" fmla="*/ 267473 h 1602563"/>
                <a:gd name="connsiteX2" fmla="*/ 1863594 w 2102437"/>
                <a:gd name="connsiteY2" fmla="*/ 1525433 h 1602563"/>
                <a:gd name="connsiteX3" fmla="*/ 251502 w 2102437"/>
                <a:gd name="connsiteY3" fmla="*/ 1504291 h 1602563"/>
                <a:gd name="connsiteX4" fmla="*/ 13652 w 2102437"/>
                <a:gd name="connsiteY4" fmla="*/ 230473 h 1602563"/>
                <a:gd name="connsiteX0" fmla="*/ 13652 w 2102437"/>
                <a:gd name="connsiteY0" fmla="*/ 230473 h 1594232"/>
                <a:gd name="connsiteX1" fmla="*/ 2085586 w 2102437"/>
                <a:gd name="connsiteY1" fmla="*/ 267473 h 1594232"/>
                <a:gd name="connsiteX2" fmla="*/ 1863594 w 2102437"/>
                <a:gd name="connsiteY2" fmla="*/ 1525433 h 1594232"/>
                <a:gd name="connsiteX3" fmla="*/ 251502 w 2102437"/>
                <a:gd name="connsiteY3" fmla="*/ 1504291 h 1594232"/>
                <a:gd name="connsiteX4" fmla="*/ 13652 w 2102437"/>
                <a:gd name="connsiteY4" fmla="*/ 230473 h 15942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02437" h="1594232">
                  <a:moveTo>
                    <a:pt x="13652" y="230473"/>
                  </a:moveTo>
                  <a:cubicBezTo>
                    <a:pt x="434734" y="-84017"/>
                    <a:pt x="1807214" y="-81374"/>
                    <a:pt x="2085586" y="267473"/>
                  </a:cubicBezTo>
                  <a:cubicBezTo>
                    <a:pt x="2157823" y="463038"/>
                    <a:pt x="1981638" y="1430293"/>
                    <a:pt x="1863594" y="1525433"/>
                  </a:cubicBezTo>
                  <a:cubicBezTo>
                    <a:pt x="1655697" y="1602953"/>
                    <a:pt x="501683" y="1638192"/>
                    <a:pt x="251502" y="1504291"/>
                  </a:cubicBezTo>
                  <a:cubicBezTo>
                    <a:pt x="175742" y="1428531"/>
                    <a:pt x="-58584" y="359088"/>
                    <a:pt x="13652" y="230473"/>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grpSp>
          <p:nvGrpSpPr>
            <p:cNvPr id="132" name="그룹 167">
              <a:extLst>
                <a:ext uri="{FF2B5EF4-FFF2-40B4-BE49-F238E27FC236}">
                  <a16:creationId xmlns:a16="http://schemas.microsoft.com/office/drawing/2014/main" id="{305C7DF4-E934-4491-ABEF-C12B2FD61428}"/>
                </a:ext>
              </a:extLst>
            </p:cNvPr>
            <p:cNvGrpSpPr/>
            <p:nvPr/>
          </p:nvGrpSpPr>
          <p:grpSpPr>
            <a:xfrm>
              <a:off x="8060641" y="1503156"/>
              <a:ext cx="3004811" cy="1032308"/>
              <a:chOff x="3493700" y="2896331"/>
              <a:chExt cx="5204600" cy="1788050"/>
            </a:xfrm>
            <a:grpFill/>
          </p:grpSpPr>
          <p:sp>
            <p:nvSpPr>
              <p:cNvPr id="133" name="Freeform 4">
                <a:extLst>
                  <a:ext uri="{FF2B5EF4-FFF2-40B4-BE49-F238E27FC236}">
                    <a16:creationId xmlns:a16="http://schemas.microsoft.com/office/drawing/2014/main" id="{D6184789-E50E-48C4-A1C0-5C670C76E49F}"/>
                  </a:ext>
                </a:extLst>
              </p:cNvPr>
              <p:cNvSpPr/>
              <p:nvPr/>
            </p:nvSpPr>
            <p:spPr>
              <a:xfrm>
                <a:off x="6086321" y="2896331"/>
                <a:ext cx="2611979" cy="1788050"/>
              </a:xfrm>
              <a:custGeom>
                <a:avLst/>
                <a:gdLst>
                  <a:gd name="connsiteX0" fmla="*/ 1505638 w 2852982"/>
                  <a:gd name="connsiteY0" fmla="*/ 186211 h 1931541"/>
                  <a:gd name="connsiteX1" fmla="*/ 372746 w 2852982"/>
                  <a:gd name="connsiteY1" fmla="*/ 451852 h 1931541"/>
                  <a:gd name="connsiteX2" fmla="*/ 694616 w 2852982"/>
                  <a:gd name="connsiteY2" fmla="*/ 1614969 h 1931541"/>
                  <a:gd name="connsiteX3" fmla="*/ 2025982 w 2852982"/>
                  <a:gd name="connsiteY3" fmla="*/ 1673490 h 1931541"/>
                  <a:gd name="connsiteX4" fmla="*/ 2318590 w 2852982"/>
                  <a:gd name="connsiteY4" fmla="*/ 386015 h 1931541"/>
                  <a:gd name="connsiteX5" fmla="*/ 1505638 w 2852982"/>
                  <a:gd name="connsiteY5" fmla="*/ 186211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505638 w 2852982"/>
                  <a:gd name="connsiteY0" fmla="*/ 186211 h 1931541"/>
                  <a:gd name="connsiteX1" fmla="*/ 372746 w 2852982"/>
                  <a:gd name="connsiteY1" fmla="*/ 451852 h 1931541"/>
                  <a:gd name="connsiteX2" fmla="*/ 694616 w 2852982"/>
                  <a:gd name="connsiteY2" fmla="*/ 1614969 h 1931541"/>
                  <a:gd name="connsiteX3" fmla="*/ 2025982 w 2852982"/>
                  <a:gd name="connsiteY3" fmla="*/ 1673490 h 1931541"/>
                  <a:gd name="connsiteX4" fmla="*/ 2318590 w 2852982"/>
                  <a:gd name="connsiteY4" fmla="*/ 386015 h 1931541"/>
                  <a:gd name="connsiteX5" fmla="*/ 1505638 w 2852982"/>
                  <a:gd name="connsiteY5" fmla="*/ 186211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505638 w 2852982"/>
                  <a:gd name="connsiteY0" fmla="*/ 186211 h 1931541"/>
                  <a:gd name="connsiteX1" fmla="*/ 372746 w 2852982"/>
                  <a:gd name="connsiteY1" fmla="*/ 451852 h 1931541"/>
                  <a:gd name="connsiteX2" fmla="*/ 694616 w 2852982"/>
                  <a:gd name="connsiteY2" fmla="*/ 1614969 h 1931541"/>
                  <a:gd name="connsiteX3" fmla="*/ 2025982 w 2852982"/>
                  <a:gd name="connsiteY3" fmla="*/ 1673490 h 1931541"/>
                  <a:gd name="connsiteX4" fmla="*/ 2318590 w 2852982"/>
                  <a:gd name="connsiteY4" fmla="*/ 386015 h 1931541"/>
                  <a:gd name="connsiteX5" fmla="*/ 1505638 w 2852982"/>
                  <a:gd name="connsiteY5" fmla="*/ 186211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500352 w 2852982"/>
                  <a:gd name="connsiteY0" fmla="*/ 207354 h 1931541"/>
                  <a:gd name="connsiteX1" fmla="*/ 372746 w 2852982"/>
                  <a:gd name="connsiteY1" fmla="*/ 451852 h 1931541"/>
                  <a:gd name="connsiteX2" fmla="*/ 694616 w 2852982"/>
                  <a:gd name="connsiteY2" fmla="*/ 1614969 h 1931541"/>
                  <a:gd name="connsiteX3" fmla="*/ 2025982 w 2852982"/>
                  <a:gd name="connsiteY3" fmla="*/ 1673490 h 1931541"/>
                  <a:gd name="connsiteX4" fmla="*/ 2318590 w 2852982"/>
                  <a:gd name="connsiteY4" fmla="*/ 386015 h 1931541"/>
                  <a:gd name="connsiteX5" fmla="*/ 1500352 w 2852982"/>
                  <a:gd name="connsiteY5" fmla="*/ 207354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500352 w 2852982"/>
                  <a:gd name="connsiteY0" fmla="*/ 207354 h 1931541"/>
                  <a:gd name="connsiteX1" fmla="*/ 372746 w 2852982"/>
                  <a:gd name="connsiteY1" fmla="*/ 451852 h 1931541"/>
                  <a:gd name="connsiteX2" fmla="*/ 694616 w 2852982"/>
                  <a:gd name="connsiteY2" fmla="*/ 1614969 h 1931541"/>
                  <a:gd name="connsiteX3" fmla="*/ 2025982 w 2852982"/>
                  <a:gd name="connsiteY3" fmla="*/ 1673490 h 1931541"/>
                  <a:gd name="connsiteX4" fmla="*/ 2318590 w 2852982"/>
                  <a:gd name="connsiteY4" fmla="*/ 386015 h 1931541"/>
                  <a:gd name="connsiteX5" fmla="*/ 1500352 w 2852982"/>
                  <a:gd name="connsiteY5" fmla="*/ 207354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500352 w 2852982"/>
                  <a:gd name="connsiteY0" fmla="*/ 207354 h 1931541"/>
                  <a:gd name="connsiteX1" fmla="*/ 372746 w 2852982"/>
                  <a:gd name="connsiteY1" fmla="*/ 451852 h 1931541"/>
                  <a:gd name="connsiteX2" fmla="*/ 694616 w 2852982"/>
                  <a:gd name="connsiteY2" fmla="*/ 1614969 h 1931541"/>
                  <a:gd name="connsiteX3" fmla="*/ 2025982 w 2852982"/>
                  <a:gd name="connsiteY3" fmla="*/ 1673490 h 1931541"/>
                  <a:gd name="connsiteX4" fmla="*/ 2318590 w 2852982"/>
                  <a:gd name="connsiteY4" fmla="*/ 386015 h 1931541"/>
                  <a:gd name="connsiteX5" fmla="*/ 1500352 w 2852982"/>
                  <a:gd name="connsiteY5" fmla="*/ 207354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500352 w 2852982"/>
                  <a:gd name="connsiteY0" fmla="*/ 207354 h 1931541"/>
                  <a:gd name="connsiteX1" fmla="*/ 372746 w 2852982"/>
                  <a:gd name="connsiteY1" fmla="*/ 451852 h 1931541"/>
                  <a:gd name="connsiteX2" fmla="*/ 694616 w 2852982"/>
                  <a:gd name="connsiteY2" fmla="*/ 1614969 h 1931541"/>
                  <a:gd name="connsiteX3" fmla="*/ 2025982 w 2852982"/>
                  <a:gd name="connsiteY3" fmla="*/ 1673490 h 1931541"/>
                  <a:gd name="connsiteX4" fmla="*/ 2318590 w 2852982"/>
                  <a:gd name="connsiteY4" fmla="*/ 386015 h 1931541"/>
                  <a:gd name="connsiteX5" fmla="*/ 1500352 w 2852982"/>
                  <a:gd name="connsiteY5" fmla="*/ 207354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42211 w 2852982"/>
                  <a:gd name="connsiteY0" fmla="*/ 212639 h 1931541"/>
                  <a:gd name="connsiteX1" fmla="*/ 372746 w 2852982"/>
                  <a:gd name="connsiteY1" fmla="*/ 451852 h 1931541"/>
                  <a:gd name="connsiteX2" fmla="*/ 694616 w 2852982"/>
                  <a:gd name="connsiteY2" fmla="*/ 1614969 h 1931541"/>
                  <a:gd name="connsiteX3" fmla="*/ 2025982 w 2852982"/>
                  <a:gd name="connsiteY3" fmla="*/ 1673490 h 1931541"/>
                  <a:gd name="connsiteX4" fmla="*/ 2318590 w 2852982"/>
                  <a:gd name="connsiteY4" fmla="*/ 386015 h 1931541"/>
                  <a:gd name="connsiteX5" fmla="*/ 1442211 w 2852982"/>
                  <a:gd name="connsiteY5" fmla="*/ 212639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42211 w 2852982"/>
                  <a:gd name="connsiteY0" fmla="*/ 212639 h 1931541"/>
                  <a:gd name="connsiteX1" fmla="*/ 372746 w 2852982"/>
                  <a:gd name="connsiteY1" fmla="*/ 451852 h 1931541"/>
                  <a:gd name="connsiteX2" fmla="*/ 694616 w 2852982"/>
                  <a:gd name="connsiteY2" fmla="*/ 1614969 h 1931541"/>
                  <a:gd name="connsiteX3" fmla="*/ 2025982 w 2852982"/>
                  <a:gd name="connsiteY3" fmla="*/ 1673490 h 1931541"/>
                  <a:gd name="connsiteX4" fmla="*/ 2318590 w 2852982"/>
                  <a:gd name="connsiteY4" fmla="*/ 386015 h 1931541"/>
                  <a:gd name="connsiteX5" fmla="*/ 1442211 w 2852982"/>
                  <a:gd name="connsiteY5" fmla="*/ 212639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42211 w 2852982"/>
                  <a:gd name="connsiteY0" fmla="*/ 212639 h 1931541"/>
                  <a:gd name="connsiteX1" fmla="*/ 372746 w 2852982"/>
                  <a:gd name="connsiteY1" fmla="*/ 451852 h 1931541"/>
                  <a:gd name="connsiteX2" fmla="*/ 694616 w 2852982"/>
                  <a:gd name="connsiteY2" fmla="*/ 1614969 h 1931541"/>
                  <a:gd name="connsiteX3" fmla="*/ 2025982 w 2852982"/>
                  <a:gd name="connsiteY3" fmla="*/ 1673490 h 1931541"/>
                  <a:gd name="connsiteX4" fmla="*/ 2318590 w 2852982"/>
                  <a:gd name="connsiteY4" fmla="*/ 386015 h 1931541"/>
                  <a:gd name="connsiteX5" fmla="*/ 1442211 w 2852982"/>
                  <a:gd name="connsiteY5" fmla="*/ 212639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42211 w 2852982"/>
                  <a:gd name="connsiteY0" fmla="*/ 212639 h 1931541"/>
                  <a:gd name="connsiteX1" fmla="*/ 372746 w 2852982"/>
                  <a:gd name="connsiteY1" fmla="*/ 451852 h 1931541"/>
                  <a:gd name="connsiteX2" fmla="*/ 694616 w 2852982"/>
                  <a:gd name="connsiteY2" fmla="*/ 1614969 h 1931541"/>
                  <a:gd name="connsiteX3" fmla="*/ 2025982 w 2852982"/>
                  <a:gd name="connsiteY3" fmla="*/ 1673490 h 1931541"/>
                  <a:gd name="connsiteX4" fmla="*/ 2318590 w 2852982"/>
                  <a:gd name="connsiteY4" fmla="*/ 386015 h 1931541"/>
                  <a:gd name="connsiteX5" fmla="*/ 1442211 w 2852982"/>
                  <a:gd name="connsiteY5" fmla="*/ 212639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42211 w 2852982"/>
                  <a:gd name="connsiteY0" fmla="*/ 212639 h 1931541"/>
                  <a:gd name="connsiteX1" fmla="*/ 372746 w 2852982"/>
                  <a:gd name="connsiteY1" fmla="*/ 451852 h 1931541"/>
                  <a:gd name="connsiteX2" fmla="*/ 694616 w 2852982"/>
                  <a:gd name="connsiteY2" fmla="*/ 1614969 h 1931541"/>
                  <a:gd name="connsiteX3" fmla="*/ 2025982 w 2852982"/>
                  <a:gd name="connsiteY3" fmla="*/ 1673490 h 1931541"/>
                  <a:gd name="connsiteX4" fmla="*/ 2292162 w 2852982"/>
                  <a:gd name="connsiteY4" fmla="*/ 396586 h 1931541"/>
                  <a:gd name="connsiteX5" fmla="*/ 1442211 w 2852982"/>
                  <a:gd name="connsiteY5" fmla="*/ 212639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42211 w 2852982"/>
                  <a:gd name="connsiteY0" fmla="*/ 212639 h 1931541"/>
                  <a:gd name="connsiteX1" fmla="*/ 372746 w 2852982"/>
                  <a:gd name="connsiteY1" fmla="*/ 451852 h 1931541"/>
                  <a:gd name="connsiteX2" fmla="*/ 694616 w 2852982"/>
                  <a:gd name="connsiteY2" fmla="*/ 1614969 h 1931541"/>
                  <a:gd name="connsiteX3" fmla="*/ 2025982 w 2852982"/>
                  <a:gd name="connsiteY3" fmla="*/ 1673490 h 1931541"/>
                  <a:gd name="connsiteX4" fmla="*/ 2292162 w 2852982"/>
                  <a:gd name="connsiteY4" fmla="*/ 396586 h 1931541"/>
                  <a:gd name="connsiteX5" fmla="*/ 1442211 w 2852982"/>
                  <a:gd name="connsiteY5" fmla="*/ 212639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42211 w 2852982"/>
                  <a:gd name="connsiteY0" fmla="*/ 212639 h 1931541"/>
                  <a:gd name="connsiteX1" fmla="*/ 372746 w 2852982"/>
                  <a:gd name="connsiteY1" fmla="*/ 451852 h 1931541"/>
                  <a:gd name="connsiteX2" fmla="*/ 694616 w 2852982"/>
                  <a:gd name="connsiteY2" fmla="*/ 1614969 h 1931541"/>
                  <a:gd name="connsiteX3" fmla="*/ 2025982 w 2852982"/>
                  <a:gd name="connsiteY3" fmla="*/ 1673490 h 1931541"/>
                  <a:gd name="connsiteX4" fmla="*/ 2292162 w 2852982"/>
                  <a:gd name="connsiteY4" fmla="*/ 396586 h 1931541"/>
                  <a:gd name="connsiteX5" fmla="*/ 1442211 w 2852982"/>
                  <a:gd name="connsiteY5" fmla="*/ 212639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42211 w 2852982"/>
                  <a:gd name="connsiteY0" fmla="*/ 212639 h 1931541"/>
                  <a:gd name="connsiteX1" fmla="*/ 372746 w 2852982"/>
                  <a:gd name="connsiteY1" fmla="*/ 451852 h 1931541"/>
                  <a:gd name="connsiteX2" fmla="*/ 694616 w 2852982"/>
                  <a:gd name="connsiteY2" fmla="*/ 1614969 h 1931541"/>
                  <a:gd name="connsiteX3" fmla="*/ 2025982 w 2852982"/>
                  <a:gd name="connsiteY3" fmla="*/ 1673490 h 1931541"/>
                  <a:gd name="connsiteX4" fmla="*/ 2292162 w 2852982"/>
                  <a:gd name="connsiteY4" fmla="*/ 396586 h 1931541"/>
                  <a:gd name="connsiteX5" fmla="*/ 1442211 w 2852982"/>
                  <a:gd name="connsiteY5" fmla="*/ 212639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42211 w 2852982"/>
                  <a:gd name="connsiteY0" fmla="*/ 212639 h 1931541"/>
                  <a:gd name="connsiteX1" fmla="*/ 372746 w 2852982"/>
                  <a:gd name="connsiteY1" fmla="*/ 451852 h 1931541"/>
                  <a:gd name="connsiteX2" fmla="*/ 694616 w 2852982"/>
                  <a:gd name="connsiteY2" fmla="*/ 1614969 h 1931541"/>
                  <a:gd name="connsiteX3" fmla="*/ 2025982 w 2852982"/>
                  <a:gd name="connsiteY3" fmla="*/ 1673490 h 1931541"/>
                  <a:gd name="connsiteX4" fmla="*/ 2292162 w 2852982"/>
                  <a:gd name="connsiteY4" fmla="*/ 396586 h 1931541"/>
                  <a:gd name="connsiteX5" fmla="*/ 1442211 w 2852982"/>
                  <a:gd name="connsiteY5" fmla="*/ 212639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42211 w 2852982"/>
                  <a:gd name="connsiteY0" fmla="*/ 212639 h 1931541"/>
                  <a:gd name="connsiteX1" fmla="*/ 372746 w 2852982"/>
                  <a:gd name="connsiteY1" fmla="*/ 451852 h 1931541"/>
                  <a:gd name="connsiteX2" fmla="*/ 710473 w 2852982"/>
                  <a:gd name="connsiteY2" fmla="*/ 1593826 h 1931541"/>
                  <a:gd name="connsiteX3" fmla="*/ 2025982 w 2852982"/>
                  <a:gd name="connsiteY3" fmla="*/ 1673490 h 1931541"/>
                  <a:gd name="connsiteX4" fmla="*/ 2292162 w 2852982"/>
                  <a:gd name="connsiteY4" fmla="*/ 396586 h 1931541"/>
                  <a:gd name="connsiteX5" fmla="*/ 1442211 w 2852982"/>
                  <a:gd name="connsiteY5" fmla="*/ 212639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42211 w 2852982"/>
                  <a:gd name="connsiteY0" fmla="*/ 212639 h 1931541"/>
                  <a:gd name="connsiteX1" fmla="*/ 409745 w 2852982"/>
                  <a:gd name="connsiteY1" fmla="*/ 462423 h 1931541"/>
                  <a:gd name="connsiteX2" fmla="*/ 710473 w 2852982"/>
                  <a:gd name="connsiteY2" fmla="*/ 1593826 h 1931541"/>
                  <a:gd name="connsiteX3" fmla="*/ 2025982 w 2852982"/>
                  <a:gd name="connsiteY3" fmla="*/ 1673490 h 1931541"/>
                  <a:gd name="connsiteX4" fmla="*/ 2292162 w 2852982"/>
                  <a:gd name="connsiteY4" fmla="*/ 396586 h 1931541"/>
                  <a:gd name="connsiteX5" fmla="*/ 1442211 w 2852982"/>
                  <a:gd name="connsiteY5" fmla="*/ 212639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42211 w 2852982"/>
                  <a:gd name="connsiteY0" fmla="*/ 212639 h 1931541"/>
                  <a:gd name="connsiteX1" fmla="*/ 409745 w 2852982"/>
                  <a:gd name="connsiteY1" fmla="*/ 462423 h 1931541"/>
                  <a:gd name="connsiteX2" fmla="*/ 710473 w 2852982"/>
                  <a:gd name="connsiteY2" fmla="*/ 1593826 h 1931541"/>
                  <a:gd name="connsiteX3" fmla="*/ 2025982 w 2852982"/>
                  <a:gd name="connsiteY3" fmla="*/ 1641776 h 1931541"/>
                  <a:gd name="connsiteX4" fmla="*/ 2292162 w 2852982"/>
                  <a:gd name="connsiteY4" fmla="*/ 396586 h 1931541"/>
                  <a:gd name="connsiteX5" fmla="*/ 1442211 w 2852982"/>
                  <a:gd name="connsiteY5" fmla="*/ 212639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42211 w 2852982"/>
                  <a:gd name="connsiteY0" fmla="*/ 212639 h 1931541"/>
                  <a:gd name="connsiteX1" fmla="*/ 409745 w 2852982"/>
                  <a:gd name="connsiteY1" fmla="*/ 462423 h 1931541"/>
                  <a:gd name="connsiteX2" fmla="*/ 710473 w 2852982"/>
                  <a:gd name="connsiteY2" fmla="*/ 1593826 h 1931541"/>
                  <a:gd name="connsiteX3" fmla="*/ 2025982 w 2852982"/>
                  <a:gd name="connsiteY3" fmla="*/ 1641776 h 1931541"/>
                  <a:gd name="connsiteX4" fmla="*/ 2292162 w 2852982"/>
                  <a:gd name="connsiteY4" fmla="*/ 396586 h 1931541"/>
                  <a:gd name="connsiteX5" fmla="*/ 1442211 w 2852982"/>
                  <a:gd name="connsiteY5" fmla="*/ 212639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42211 w 2852982"/>
                  <a:gd name="connsiteY0" fmla="*/ 212639 h 1931541"/>
                  <a:gd name="connsiteX1" fmla="*/ 409745 w 2852982"/>
                  <a:gd name="connsiteY1" fmla="*/ 462423 h 1931541"/>
                  <a:gd name="connsiteX2" fmla="*/ 710473 w 2852982"/>
                  <a:gd name="connsiteY2" fmla="*/ 1593826 h 1931541"/>
                  <a:gd name="connsiteX3" fmla="*/ 2025982 w 2852982"/>
                  <a:gd name="connsiteY3" fmla="*/ 1641776 h 1931541"/>
                  <a:gd name="connsiteX4" fmla="*/ 2292162 w 2852982"/>
                  <a:gd name="connsiteY4" fmla="*/ 396586 h 1931541"/>
                  <a:gd name="connsiteX5" fmla="*/ 1442211 w 2852982"/>
                  <a:gd name="connsiteY5" fmla="*/ 212639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42211 w 2852982"/>
                  <a:gd name="connsiteY0" fmla="*/ 212639 h 1931541"/>
                  <a:gd name="connsiteX1" fmla="*/ 409745 w 2852982"/>
                  <a:gd name="connsiteY1" fmla="*/ 462423 h 1931541"/>
                  <a:gd name="connsiteX2" fmla="*/ 710473 w 2852982"/>
                  <a:gd name="connsiteY2" fmla="*/ 1593826 h 1931541"/>
                  <a:gd name="connsiteX3" fmla="*/ 2025982 w 2852982"/>
                  <a:gd name="connsiteY3" fmla="*/ 1641776 h 1931541"/>
                  <a:gd name="connsiteX4" fmla="*/ 2292162 w 2852982"/>
                  <a:gd name="connsiteY4" fmla="*/ 396586 h 1931541"/>
                  <a:gd name="connsiteX5" fmla="*/ 1442211 w 2852982"/>
                  <a:gd name="connsiteY5" fmla="*/ 212639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31639 w 2852982"/>
                  <a:gd name="connsiteY0" fmla="*/ 233781 h 1931541"/>
                  <a:gd name="connsiteX1" fmla="*/ 409745 w 2852982"/>
                  <a:gd name="connsiteY1" fmla="*/ 462423 h 1931541"/>
                  <a:gd name="connsiteX2" fmla="*/ 710473 w 2852982"/>
                  <a:gd name="connsiteY2" fmla="*/ 1593826 h 1931541"/>
                  <a:gd name="connsiteX3" fmla="*/ 2025982 w 2852982"/>
                  <a:gd name="connsiteY3" fmla="*/ 1641776 h 1931541"/>
                  <a:gd name="connsiteX4" fmla="*/ 2292162 w 2852982"/>
                  <a:gd name="connsiteY4" fmla="*/ 396586 h 1931541"/>
                  <a:gd name="connsiteX5" fmla="*/ 1431639 w 2852982"/>
                  <a:gd name="connsiteY5" fmla="*/ 233781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31639 w 2852982"/>
                  <a:gd name="connsiteY0" fmla="*/ 233781 h 1931541"/>
                  <a:gd name="connsiteX1" fmla="*/ 409745 w 2852982"/>
                  <a:gd name="connsiteY1" fmla="*/ 462423 h 1931541"/>
                  <a:gd name="connsiteX2" fmla="*/ 710473 w 2852982"/>
                  <a:gd name="connsiteY2" fmla="*/ 1593826 h 1931541"/>
                  <a:gd name="connsiteX3" fmla="*/ 2025982 w 2852982"/>
                  <a:gd name="connsiteY3" fmla="*/ 1641776 h 1931541"/>
                  <a:gd name="connsiteX4" fmla="*/ 2292162 w 2852982"/>
                  <a:gd name="connsiteY4" fmla="*/ 396586 h 1931541"/>
                  <a:gd name="connsiteX5" fmla="*/ 1431639 w 2852982"/>
                  <a:gd name="connsiteY5" fmla="*/ 233781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01571 w 2852982"/>
                  <a:gd name="connsiteY13" fmla="*/ 740601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31639 w 2852982"/>
                  <a:gd name="connsiteY0" fmla="*/ 233781 h 1931541"/>
                  <a:gd name="connsiteX1" fmla="*/ 409745 w 2852982"/>
                  <a:gd name="connsiteY1" fmla="*/ 462423 h 1931541"/>
                  <a:gd name="connsiteX2" fmla="*/ 710473 w 2852982"/>
                  <a:gd name="connsiteY2" fmla="*/ 1593826 h 1931541"/>
                  <a:gd name="connsiteX3" fmla="*/ 2025982 w 2852982"/>
                  <a:gd name="connsiteY3" fmla="*/ 1641776 h 1931541"/>
                  <a:gd name="connsiteX4" fmla="*/ 2292162 w 2852982"/>
                  <a:gd name="connsiteY4" fmla="*/ 396586 h 1931541"/>
                  <a:gd name="connsiteX5" fmla="*/ 1431639 w 2852982"/>
                  <a:gd name="connsiteY5" fmla="*/ 233781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185714 w 2852982"/>
                  <a:gd name="connsiteY13" fmla="*/ 756457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31639 w 2852982"/>
                  <a:gd name="connsiteY0" fmla="*/ 254912 h 1952672"/>
                  <a:gd name="connsiteX1" fmla="*/ 409745 w 2852982"/>
                  <a:gd name="connsiteY1" fmla="*/ 483554 h 1952672"/>
                  <a:gd name="connsiteX2" fmla="*/ 710473 w 2852982"/>
                  <a:gd name="connsiteY2" fmla="*/ 1614957 h 1952672"/>
                  <a:gd name="connsiteX3" fmla="*/ 2025982 w 2852982"/>
                  <a:gd name="connsiteY3" fmla="*/ 1662907 h 1952672"/>
                  <a:gd name="connsiteX4" fmla="*/ 2292162 w 2852982"/>
                  <a:gd name="connsiteY4" fmla="*/ 417717 h 1952672"/>
                  <a:gd name="connsiteX5" fmla="*/ 1431639 w 2852982"/>
                  <a:gd name="connsiteY5" fmla="*/ 254912 h 1952672"/>
                  <a:gd name="connsiteX6" fmla="*/ 1436523 w 2852982"/>
                  <a:gd name="connsiteY6" fmla="*/ 38 h 1952672"/>
                  <a:gd name="connsiteX7" fmla="*/ 2523744 w 2852982"/>
                  <a:gd name="connsiteY7" fmla="*/ 219605 h 1952672"/>
                  <a:gd name="connsiteX8" fmla="*/ 2830984 w 2852982"/>
                  <a:gd name="connsiteY8" fmla="*/ 278127 h 1952672"/>
                  <a:gd name="connsiteX9" fmla="*/ 2823667 w 2852982"/>
                  <a:gd name="connsiteY9" fmla="*/ 526844 h 1952672"/>
                  <a:gd name="connsiteX10" fmla="*/ 2604212 w 2852982"/>
                  <a:gd name="connsiteY10" fmla="*/ 636571 h 1952672"/>
                  <a:gd name="connsiteX11" fmla="*/ 2296973 w 2852982"/>
                  <a:gd name="connsiteY11" fmla="*/ 1777743 h 1952672"/>
                  <a:gd name="connsiteX12" fmla="*/ 534010 w 2852982"/>
                  <a:gd name="connsiteY12" fmla="*/ 1792373 h 1952672"/>
                  <a:gd name="connsiteX13" fmla="*/ 185714 w 2852982"/>
                  <a:gd name="connsiteY13" fmla="*/ 777588 h 1952672"/>
                  <a:gd name="connsiteX14" fmla="*/ 7315 w 2852982"/>
                  <a:gd name="connsiteY14" fmla="*/ 725573 h 1952672"/>
                  <a:gd name="connsiteX15" fmla="*/ 0 w 2852982"/>
                  <a:gd name="connsiteY15" fmla="*/ 238887 h 1952672"/>
                  <a:gd name="connsiteX16" fmla="*/ 277978 w 2852982"/>
                  <a:gd name="connsiteY16" fmla="*/ 234236 h 1952672"/>
                  <a:gd name="connsiteX17" fmla="*/ 1436523 w 2852982"/>
                  <a:gd name="connsiteY17" fmla="*/ 38 h 1952672"/>
                  <a:gd name="connsiteX0" fmla="*/ 1431639 w 2852982"/>
                  <a:gd name="connsiteY0" fmla="*/ 255592 h 1953352"/>
                  <a:gd name="connsiteX1" fmla="*/ 409745 w 2852982"/>
                  <a:gd name="connsiteY1" fmla="*/ 484234 h 1953352"/>
                  <a:gd name="connsiteX2" fmla="*/ 710473 w 2852982"/>
                  <a:gd name="connsiteY2" fmla="*/ 1615637 h 1953352"/>
                  <a:gd name="connsiteX3" fmla="*/ 2025982 w 2852982"/>
                  <a:gd name="connsiteY3" fmla="*/ 1663587 h 1953352"/>
                  <a:gd name="connsiteX4" fmla="*/ 2292162 w 2852982"/>
                  <a:gd name="connsiteY4" fmla="*/ 418397 h 1953352"/>
                  <a:gd name="connsiteX5" fmla="*/ 1431639 w 2852982"/>
                  <a:gd name="connsiteY5" fmla="*/ 255592 h 1953352"/>
                  <a:gd name="connsiteX6" fmla="*/ 1436523 w 2852982"/>
                  <a:gd name="connsiteY6" fmla="*/ 718 h 1953352"/>
                  <a:gd name="connsiteX7" fmla="*/ 2523744 w 2852982"/>
                  <a:gd name="connsiteY7" fmla="*/ 220285 h 1953352"/>
                  <a:gd name="connsiteX8" fmla="*/ 2830984 w 2852982"/>
                  <a:gd name="connsiteY8" fmla="*/ 278807 h 1953352"/>
                  <a:gd name="connsiteX9" fmla="*/ 2823667 w 2852982"/>
                  <a:gd name="connsiteY9" fmla="*/ 527524 h 1953352"/>
                  <a:gd name="connsiteX10" fmla="*/ 2604212 w 2852982"/>
                  <a:gd name="connsiteY10" fmla="*/ 637251 h 1953352"/>
                  <a:gd name="connsiteX11" fmla="*/ 2296973 w 2852982"/>
                  <a:gd name="connsiteY11" fmla="*/ 1778423 h 1953352"/>
                  <a:gd name="connsiteX12" fmla="*/ 534010 w 2852982"/>
                  <a:gd name="connsiteY12" fmla="*/ 1793053 h 1953352"/>
                  <a:gd name="connsiteX13" fmla="*/ 185714 w 2852982"/>
                  <a:gd name="connsiteY13" fmla="*/ 778268 h 1953352"/>
                  <a:gd name="connsiteX14" fmla="*/ 7315 w 2852982"/>
                  <a:gd name="connsiteY14" fmla="*/ 726253 h 1953352"/>
                  <a:gd name="connsiteX15" fmla="*/ 0 w 2852982"/>
                  <a:gd name="connsiteY15" fmla="*/ 239567 h 1953352"/>
                  <a:gd name="connsiteX16" fmla="*/ 277978 w 2852982"/>
                  <a:gd name="connsiteY16" fmla="*/ 234916 h 1953352"/>
                  <a:gd name="connsiteX17" fmla="*/ 1436523 w 2852982"/>
                  <a:gd name="connsiteY17" fmla="*/ 718 h 1953352"/>
                  <a:gd name="connsiteX0" fmla="*/ 1431639 w 2852982"/>
                  <a:gd name="connsiteY0" fmla="*/ 256008 h 1953768"/>
                  <a:gd name="connsiteX1" fmla="*/ 409745 w 2852982"/>
                  <a:gd name="connsiteY1" fmla="*/ 484650 h 1953768"/>
                  <a:gd name="connsiteX2" fmla="*/ 710473 w 2852982"/>
                  <a:gd name="connsiteY2" fmla="*/ 1616053 h 1953768"/>
                  <a:gd name="connsiteX3" fmla="*/ 2025982 w 2852982"/>
                  <a:gd name="connsiteY3" fmla="*/ 1664003 h 1953768"/>
                  <a:gd name="connsiteX4" fmla="*/ 2292162 w 2852982"/>
                  <a:gd name="connsiteY4" fmla="*/ 418813 h 1953768"/>
                  <a:gd name="connsiteX5" fmla="*/ 1431639 w 2852982"/>
                  <a:gd name="connsiteY5" fmla="*/ 256008 h 1953768"/>
                  <a:gd name="connsiteX6" fmla="*/ 1436523 w 2852982"/>
                  <a:gd name="connsiteY6" fmla="*/ 1134 h 1953768"/>
                  <a:gd name="connsiteX7" fmla="*/ 2523744 w 2852982"/>
                  <a:gd name="connsiteY7" fmla="*/ 220701 h 1953768"/>
                  <a:gd name="connsiteX8" fmla="*/ 2830984 w 2852982"/>
                  <a:gd name="connsiteY8" fmla="*/ 279223 h 1953768"/>
                  <a:gd name="connsiteX9" fmla="*/ 2823667 w 2852982"/>
                  <a:gd name="connsiteY9" fmla="*/ 527940 h 1953768"/>
                  <a:gd name="connsiteX10" fmla="*/ 2604212 w 2852982"/>
                  <a:gd name="connsiteY10" fmla="*/ 637667 h 1953768"/>
                  <a:gd name="connsiteX11" fmla="*/ 2296973 w 2852982"/>
                  <a:gd name="connsiteY11" fmla="*/ 1778839 h 1953768"/>
                  <a:gd name="connsiteX12" fmla="*/ 534010 w 2852982"/>
                  <a:gd name="connsiteY12" fmla="*/ 1793469 h 1953768"/>
                  <a:gd name="connsiteX13" fmla="*/ 185714 w 2852982"/>
                  <a:gd name="connsiteY13" fmla="*/ 778684 h 1953768"/>
                  <a:gd name="connsiteX14" fmla="*/ 7315 w 2852982"/>
                  <a:gd name="connsiteY14" fmla="*/ 726669 h 1953768"/>
                  <a:gd name="connsiteX15" fmla="*/ 0 w 2852982"/>
                  <a:gd name="connsiteY15" fmla="*/ 239983 h 1953768"/>
                  <a:gd name="connsiteX16" fmla="*/ 277978 w 2852982"/>
                  <a:gd name="connsiteY16" fmla="*/ 235332 h 1953768"/>
                  <a:gd name="connsiteX17" fmla="*/ 1436523 w 2852982"/>
                  <a:gd name="connsiteY17" fmla="*/ 1134 h 1953768"/>
                  <a:gd name="connsiteX0" fmla="*/ 1431639 w 2852982"/>
                  <a:gd name="connsiteY0" fmla="*/ 255925 h 1953685"/>
                  <a:gd name="connsiteX1" fmla="*/ 409745 w 2852982"/>
                  <a:gd name="connsiteY1" fmla="*/ 484567 h 1953685"/>
                  <a:gd name="connsiteX2" fmla="*/ 710473 w 2852982"/>
                  <a:gd name="connsiteY2" fmla="*/ 1615970 h 1953685"/>
                  <a:gd name="connsiteX3" fmla="*/ 2025982 w 2852982"/>
                  <a:gd name="connsiteY3" fmla="*/ 1663920 h 1953685"/>
                  <a:gd name="connsiteX4" fmla="*/ 2292162 w 2852982"/>
                  <a:gd name="connsiteY4" fmla="*/ 418730 h 1953685"/>
                  <a:gd name="connsiteX5" fmla="*/ 1431639 w 2852982"/>
                  <a:gd name="connsiteY5" fmla="*/ 255925 h 1953685"/>
                  <a:gd name="connsiteX6" fmla="*/ 1436523 w 2852982"/>
                  <a:gd name="connsiteY6" fmla="*/ 1051 h 1953685"/>
                  <a:gd name="connsiteX7" fmla="*/ 2523744 w 2852982"/>
                  <a:gd name="connsiteY7" fmla="*/ 220618 h 1953685"/>
                  <a:gd name="connsiteX8" fmla="*/ 2830984 w 2852982"/>
                  <a:gd name="connsiteY8" fmla="*/ 279140 h 1953685"/>
                  <a:gd name="connsiteX9" fmla="*/ 2823667 w 2852982"/>
                  <a:gd name="connsiteY9" fmla="*/ 527857 h 1953685"/>
                  <a:gd name="connsiteX10" fmla="*/ 2604212 w 2852982"/>
                  <a:gd name="connsiteY10" fmla="*/ 637584 h 1953685"/>
                  <a:gd name="connsiteX11" fmla="*/ 2296973 w 2852982"/>
                  <a:gd name="connsiteY11" fmla="*/ 1778756 h 1953685"/>
                  <a:gd name="connsiteX12" fmla="*/ 534010 w 2852982"/>
                  <a:gd name="connsiteY12" fmla="*/ 1793386 h 1953685"/>
                  <a:gd name="connsiteX13" fmla="*/ 185714 w 2852982"/>
                  <a:gd name="connsiteY13" fmla="*/ 778601 h 1953685"/>
                  <a:gd name="connsiteX14" fmla="*/ 7315 w 2852982"/>
                  <a:gd name="connsiteY14" fmla="*/ 726586 h 1953685"/>
                  <a:gd name="connsiteX15" fmla="*/ 0 w 2852982"/>
                  <a:gd name="connsiteY15" fmla="*/ 239900 h 1953685"/>
                  <a:gd name="connsiteX16" fmla="*/ 277978 w 2852982"/>
                  <a:gd name="connsiteY16" fmla="*/ 235249 h 1953685"/>
                  <a:gd name="connsiteX17" fmla="*/ 1436523 w 2852982"/>
                  <a:gd name="connsiteY17" fmla="*/ 1051 h 1953685"/>
                  <a:gd name="connsiteX0" fmla="*/ 1431639 w 2852982"/>
                  <a:gd name="connsiteY0" fmla="*/ 255853 h 1953613"/>
                  <a:gd name="connsiteX1" fmla="*/ 409745 w 2852982"/>
                  <a:gd name="connsiteY1" fmla="*/ 484495 h 1953613"/>
                  <a:gd name="connsiteX2" fmla="*/ 710473 w 2852982"/>
                  <a:gd name="connsiteY2" fmla="*/ 1615898 h 1953613"/>
                  <a:gd name="connsiteX3" fmla="*/ 2025982 w 2852982"/>
                  <a:gd name="connsiteY3" fmla="*/ 1663848 h 1953613"/>
                  <a:gd name="connsiteX4" fmla="*/ 2292162 w 2852982"/>
                  <a:gd name="connsiteY4" fmla="*/ 418658 h 1953613"/>
                  <a:gd name="connsiteX5" fmla="*/ 1431639 w 2852982"/>
                  <a:gd name="connsiteY5" fmla="*/ 255853 h 1953613"/>
                  <a:gd name="connsiteX6" fmla="*/ 1436523 w 2852982"/>
                  <a:gd name="connsiteY6" fmla="*/ 979 h 1953613"/>
                  <a:gd name="connsiteX7" fmla="*/ 2523744 w 2852982"/>
                  <a:gd name="connsiteY7" fmla="*/ 220546 h 1953613"/>
                  <a:gd name="connsiteX8" fmla="*/ 2830984 w 2852982"/>
                  <a:gd name="connsiteY8" fmla="*/ 279068 h 1953613"/>
                  <a:gd name="connsiteX9" fmla="*/ 2823667 w 2852982"/>
                  <a:gd name="connsiteY9" fmla="*/ 527785 h 1953613"/>
                  <a:gd name="connsiteX10" fmla="*/ 2604212 w 2852982"/>
                  <a:gd name="connsiteY10" fmla="*/ 637512 h 1953613"/>
                  <a:gd name="connsiteX11" fmla="*/ 2296973 w 2852982"/>
                  <a:gd name="connsiteY11" fmla="*/ 1778684 h 1953613"/>
                  <a:gd name="connsiteX12" fmla="*/ 534010 w 2852982"/>
                  <a:gd name="connsiteY12" fmla="*/ 1793314 h 1953613"/>
                  <a:gd name="connsiteX13" fmla="*/ 185714 w 2852982"/>
                  <a:gd name="connsiteY13" fmla="*/ 778529 h 1953613"/>
                  <a:gd name="connsiteX14" fmla="*/ 7315 w 2852982"/>
                  <a:gd name="connsiteY14" fmla="*/ 726514 h 1953613"/>
                  <a:gd name="connsiteX15" fmla="*/ 0 w 2852982"/>
                  <a:gd name="connsiteY15" fmla="*/ 239828 h 1953613"/>
                  <a:gd name="connsiteX16" fmla="*/ 277978 w 2852982"/>
                  <a:gd name="connsiteY16" fmla="*/ 235177 h 1953613"/>
                  <a:gd name="connsiteX17" fmla="*/ 1436523 w 2852982"/>
                  <a:gd name="connsiteY17" fmla="*/ 979 h 1953613"/>
                  <a:gd name="connsiteX0" fmla="*/ 1431639 w 2852982"/>
                  <a:gd name="connsiteY0" fmla="*/ 255270 h 1953030"/>
                  <a:gd name="connsiteX1" fmla="*/ 409745 w 2852982"/>
                  <a:gd name="connsiteY1" fmla="*/ 483912 h 1953030"/>
                  <a:gd name="connsiteX2" fmla="*/ 710473 w 2852982"/>
                  <a:gd name="connsiteY2" fmla="*/ 1615315 h 1953030"/>
                  <a:gd name="connsiteX3" fmla="*/ 2025982 w 2852982"/>
                  <a:gd name="connsiteY3" fmla="*/ 1663265 h 1953030"/>
                  <a:gd name="connsiteX4" fmla="*/ 2292162 w 2852982"/>
                  <a:gd name="connsiteY4" fmla="*/ 418075 h 1953030"/>
                  <a:gd name="connsiteX5" fmla="*/ 1431639 w 2852982"/>
                  <a:gd name="connsiteY5" fmla="*/ 255270 h 1953030"/>
                  <a:gd name="connsiteX6" fmla="*/ 1436523 w 2852982"/>
                  <a:gd name="connsiteY6" fmla="*/ 396 h 1953030"/>
                  <a:gd name="connsiteX7" fmla="*/ 2523744 w 2852982"/>
                  <a:gd name="connsiteY7" fmla="*/ 219963 h 1953030"/>
                  <a:gd name="connsiteX8" fmla="*/ 2830984 w 2852982"/>
                  <a:gd name="connsiteY8" fmla="*/ 278485 h 1953030"/>
                  <a:gd name="connsiteX9" fmla="*/ 2823667 w 2852982"/>
                  <a:gd name="connsiteY9" fmla="*/ 527202 h 1953030"/>
                  <a:gd name="connsiteX10" fmla="*/ 2604212 w 2852982"/>
                  <a:gd name="connsiteY10" fmla="*/ 636929 h 1953030"/>
                  <a:gd name="connsiteX11" fmla="*/ 2296973 w 2852982"/>
                  <a:gd name="connsiteY11" fmla="*/ 1778101 h 1953030"/>
                  <a:gd name="connsiteX12" fmla="*/ 534010 w 2852982"/>
                  <a:gd name="connsiteY12" fmla="*/ 1792731 h 1953030"/>
                  <a:gd name="connsiteX13" fmla="*/ 185714 w 2852982"/>
                  <a:gd name="connsiteY13" fmla="*/ 777946 h 1953030"/>
                  <a:gd name="connsiteX14" fmla="*/ 7315 w 2852982"/>
                  <a:gd name="connsiteY14" fmla="*/ 725931 h 1953030"/>
                  <a:gd name="connsiteX15" fmla="*/ 0 w 2852982"/>
                  <a:gd name="connsiteY15" fmla="*/ 239245 h 1953030"/>
                  <a:gd name="connsiteX16" fmla="*/ 277978 w 2852982"/>
                  <a:gd name="connsiteY16" fmla="*/ 234594 h 1953030"/>
                  <a:gd name="connsiteX17" fmla="*/ 1436523 w 2852982"/>
                  <a:gd name="connsiteY17" fmla="*/ 396 h 1953030"/>
                  <a:gd name="connsiteX0" fmla="*/ 1431639 w 2852982"/>
                  <a:gd name="connsiteY0" fmla="*/ 255270 h 1953030"/>
                  <a:gd name="connsiteX1" fmla="*/ 409745 w 2852982"/>
                  <a:gd name="connsiteY1" fmla="*/ 483912 h 1953030"/>
                  <a:gd name="connsiteX2" fmla="*/ 710473 w 2852982"/>
                  <a:gd name="connsiteY2" fmla="*/ 1615315 h 1953030"/>
                  <a:gd name="connsiteX3" fmla="*/ 2025982 w 2852982"/>
                  <a:gd name="connsiteY3" fmla="*/ 1663265 h 1953030"/>
                  <a:gd name="connsiteX4" fmla="*/ 2308019 w 2852982"/>
                  <a:gd name="connsiteY4" fmla="*/ 439217 h 1953030"/>
                  <a:gd name="connsiteX5" fmla="*/ 1431639 w 2852982"/>
                  <a:gd name="connsiteY5" fmla="*/ 255270 h 1953030"/>
                  <a:gd name="connsiteX6" fmla="*/ 1436523 w 2852982"/>
                  <a:gd name="connsiteY6" fmla="*/ 396 h 1953030"/>
                  <a:gd name="connsiteX7" fmla="*/ 2523744 w 2852982"/>
                  <a:gd name="connsiteY7" fmla="*/ 219963 h 1953030"/>
                  <a:gd name="connsiteX8" fmla="*/ 2830984 w 2852982"/>
                  <a:gd name="connsiteY8" fmla="*/ 278485 h 1953030"/>
                  <a:gd name="connsiteX9" fmla="*/ 2823667 w 2852982"/>
                  <a:gd name="connsiteY9" fmla="*/ 527202 h 1953030"/>
                  <a:gd name="connsiteX10" fmla="*/ 2604212 w 2852982"/>
                  <a:gd name="connsiteY10" fmla="*/ 636929 h 1953030"/>
                  <a:gd name="connsiteX11" fmla="*/ 2296973 w 2852982"/>
                  <a:gd name="connsiteY11" fmla="*/ 1778101 h 1953030"/>
                  <a:gd name="connsiteX12" fmla="*/ 534010 w 2852982"/>
                  <a:gd name="connsiteY12" fmla="*/ 1792731 h 1953030"/>
                  <a:gd name="connsiteX13" fmla="*/ 185714 w 2852982"/>
                  <a:gd name="connsiteY13" fmla="*/ 777946 h 1953030"/>
                  <a:gd name="connsiteX14" fmla="*/ 7315 w 2852982"/>
                  <a:gd name="connsiteY14" fmla="*/ 725931 h 1953030"/>
                  <a:gd name="connsiteX15" fmla="*/ 0 w 2852982"/>
                  <a:gd name="connsiteY15" fmla="*/ 239245 h 1953030"/>
                  <a:gd name="connsiteX16" fmla="*/ 277978 w 2852982"/>
                  <a:gd name="connsiteY16" fmla="*/ 234594 h 1953030"/>
                  <a:gd name="connsiteX17" fmla="*/ 1436523 w 2852982"/>
                  <a:gd name="connsiteY17" fmla="*/ 396 h 1953030"/>
                  <a:gd name="connsiteX0" fmla="*/ 1431639 w 2852982"/>
                  <a:gd name="connsiteY0" fmla="*/ 255270 h 1953030"/>
                  <a:gd name="connsiteX1" fmla="*/ 409745 w 2852982"/>
                  <a:gd name="connsiteY1" fmla="*/ 483912 h 1953030"/>
                  <a:gd name="connsiteX2" fmla="*/ 710473 w 2852982"/>
                  <a:gd name="connsiteY2" fmla="*/ 1615315 h 1953030"/>
                  <a:gd name="connsiteX3" fmla="*/ 2025982 w 2852982"/>
                  <a:gd name="connsiteY3" fmla="*/ 1663265 h 1953030"/>
                  <a:gd name="connsiteX4" fmla="*/ 2308019 w 2852982"/>
                  <a:gd name="connsiteY4" fmla="*/ 439217 h 1953030"/>
                  <a:gd name="connsiteX5" fmla="*/ 1431639 w 2852982"/>
                  <a:gd name="connsiteY5" fmla="*/ 255270 h 1953030"/>
                  <a:gd name="connsiteX6" fmla="*/ 1436523 w 2852982"/>
                  <a:gd name="connsiteY6" fmla="*/ 396 h 1953030"/>
                  <a:gd name="connsiteX7" fmla="*/ 2523744 w 2852982"/>
                  <a:gd name="connsiteY7" fmla="*/ 219963 h 1953030"/>
                  <a:gd name="connsiteX8" fmla="*/ 2830984 w 2852982"/>
                  <a:gd name="connsiteY8" fmla="*/ 278485 h 1953030"/>
                  <a:gd name="connsiteX9" fmla="*/ 2823667 w 2852982"/>
                  <a:gd name="connsiteY9" fmla="*/ 527202 h 1953030"/>
                  <a:gd name="connsiteX10" fmla="*/ 2604212 w 2852982"/>
                  <a:gd name="connsiteY10" fmla="*/ 636929 h 1953030"/>
                  <a:gd name="connsiteX11" fmla="*/ 2296973 w 2852982"/>
                  <a:gd name="connsiteY11" fmla="*/ 1778101 h 1953030"/>
                  <a:gd name="connsiteX12" fmla="*/ 534010 w 2852982"/>
                  <a:gd name="connsiteY12" fmla="*/ 1792731 h 1953030"/>
                  <a:gd name="connsiteX13" fmla="*/ 185714 w 2852982"/>
                  <a:gd name="connsiteY13" fmla="*/ 777946 h 1953030"/>
                  <a:gd name="connsiteX14" fmla="*/ 7315 w 2852982"/>
                  <a:gd name="connsiteY14" fmla="*/ 725931 h 1953030"/>
                  <a:gd name="connsiteX15" fmla="*/ 0 w 2852982"/>
                  <a:gd name="connsiteY15" fmla="*/ 239245 h 1953030"/>
                  <a:gd name="connsiteX16" fmla="*/ 277978 w 2852982"/>
                  <a:gd name="connsiteY16" fmla="*/ 234594 h 1953030"/>
                  <a:gd name="connsiteX17" fmla="*/ 1436523 w 2852982"/>
                  <a:gd name="connsiteY17" fmla="*/ 396 h 1953030"/>
                  <a:gd name="connsiteX0" fmla="*/ 1431639 w 2852982"/>
                  <a:gd name="connsiteY0" fmla="*/ 255270 h 1953030"/>
                  <a:gd name="connsiteX1" fmla="*/ 409745 w 2852982"/>
                  <a:gd name="connsiteY1" fmla="*/ 483912 h 1953030"/>
                  <a:gd name="connsiteX2" fmla="*/ 710473 w 2852982"/>
                  <a:gd name="connsiteY2" fmla="*/ 1615315 h 1953030"/>
                  <a:gd name="connsiteX3" fmla="*/ 2025982 w 2852982"/>
                  <a:gd name="connsiteY3" fmla="*/ 1663265 h 1953030"/>
                  <a:gd name="connsiteX4" fmla="*/ 2308019 w 2852982"/>
                  <a:gd name="connsiteY4" fmla="*/ 439217 h 1953030"/>
                  <a:gd name="connsiteX5" fmla="*/ 1431639 w 2852982"/>
                  <a:gd name="connsiteY5" fmla="*/ 255270 h 1953030"/>
                  <a:gd name="connsiteX6" fmla="*/ 1436523 w 2852982"/>
                  <a:gd name="connsiteY6" fmla="*/ 396 h 1953030"/>
                  <a:gd name="connsiteX7" fmla="*/ 2523744 w 2852982"/>
                  <a:gd name="connsiteY7" fmla="*/ 219963 h 1953030"/>
                  <a:gd name="connsiteX8" fmla="*/ 2830984 w 2852982"/>
                  <a:gd name="connsiteY8" fmla="*/ 278485 h 1953030"/>
                  <a:gd name="connsiteX9" fmla="*/ 2823667 w 2852982"/>
                  <a:gd name="connsiteY9" fmla="*/ 527202 h 1953030"/>
                  <a:gd name="connsiteX10" fmla="*/ 2604212 w 2852982"/>
                  <a:gd name="connsiteY10" fmla="*/ 636929 h 1953030"/>
                  <a:gd name="connsiteX11" fmla="*/ 2296973 w 2852982"/>
                  <a:gd name="connsiteY11" fmla="*/ 1778101 h 1953030"/>
                  <a:gd name="connsiteX12" fmla="*/ 534010 w 2852982"/>
                  <a:gd name="connsiteY12" fmla="*/ 1792731 h 1953030"/>
                  <a:gd name="connsiteX13" fmla="*/ 185714 w 2852982"/>
                  <a:gd name="connsiteY13" fmla="*/ 777946 h 1953030"/>
                  <a:gd name="connsiteX14" fmla="*/ 7315 w 2852982"/>
                  <a:gd name="connsiteY14" fmla="*/ 725931 h 1953030"/>
                  <a:gd name="connsiteX15" fmla="*/ 0 w 2852982"/>
                  <a:gd name="connsiteY15" fmla="*/ 239245 h 1953030"/>
                  <a:gd name="connsiteX16" fmla="*/ 277978 w 2852982"/>
                  <a:gd name="connsiteY16" fmla="*/ 234594 h 1953030"/>
                  <a:gd name="connsiteX17" fmla="*/ 1436523 w 2852982"/>
                  <a:gd name="connsiteY17" fmla="*/ 396 h 1953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852982" h="1953030">
                    <a:moveTo>
                      <a:pt x="1431639" y="255270"/>
                    </a:moveTo>
                    <a:cubicBezTo>
                      <a:pt x="1059056" y="254353"/>
                      <a:pt x="453324" y="421040"/>
                      <a:pt x="409745" y="483912"/>
                    </a:cubicBezTo>
                    <a:cubicBezTo>
                      <a:pt x="352043" y="631047"/>
                      <a:pt x="579249" y="1544207"/>
                      <a:pt x="710473" y="1615315"/>
                    </a:cubicBezTo>
                    <a:cubicBezTo>
                      <a:pt x="1044490" y="1732344"/>
                      <a:pt x="1862666" y="1767300"/>
                      <a:pt x="2025982" y="1663265"/>
                    </a:cubicBezTo>
                    <a:cubicBezTo>
                      <a:pt x="2288497" y="1462133"/>
                      <a:pt x="2398240" y="522123"/>
                      <a:pt x="2308019" y="439217"/>
                    </a:cubicBezTo>
                    <a:cubicBezTo>
                      <a:pt x="2192280" y="309941"/>
                      <a:pt x="1804222" y="256187"/>
                      <a:pt x="1431639" y="255270"/>
                    </a:cubicBezTo>
                    <a:close/>
                    <a:moveTo>
                      <a:pt x="1436523" y="396"/>
                    </a:moveTo>
                    <a:cubicBezTo>
                      <a:pt x="1830622" y="-8042"/>
                      <a:pt x="2276721" y="120154"/>
                      <a:pt x="2523744" y="219963"/>
                    </a:cubicBezTo>
                    <a:cubicBezTo>
                      <a:pt x="2592464" y="247729"/>
                      <a:pt x="2792142" y="218487"/>
                      <a:pt x="2830984" y="278485"/>
                    </a:cubicBezTo>
                    <a:cubicBezTo>
                      <a:pt x="2870787" y="344701"/>
                      <a:pt x="2849288" y="490248"/>
                      <a:pt x="2823667" y="527202"/>
                    </a:cubicBezTo>
                    <a:cubicBezTo>
                      <a:pt x="2762708" y="601419"/>
                      <a:pt x="2611493" y="592488"/>
                      <a:pt x="2604212" y="636929"/>
                    </a:cubicBezTo>
                    <a:cubicBezTo>
                      <a:pt x="2589582" y="978305"/>
                      <a:pt x="2501799" y="1429410"/>
                      <a:pt x="2296973" y="1778101"/>
                    </a:cubicBezTo>
                    <a:cubicBezTo>
                      <a:pt x="2114092" y="2034134"/>
                      <a:pt x="716890" y="1982925"/>
                      <a:pt x="534010" y="1792731"/>
                    </a:cubicBezTo>
                    <a:cubicBezTo>
                      <a:pt x="453818" y="1716179"/>
                      <a:pt x="197906" y="1238804"/>
                      <a:pt x="185714" y="777946"/>
                    </a:cubicBezTo>
                    <a:cubicBezTo>
                      <a:pt x="182794" y="723747"/>
                      <a:pt x="78957" y="730676"/>
                      <a:pt x="7315" y="725931"/>
                    </a:cubicBezTo>
                    <a:cubicBezTo>
                      <a:pt x="7315" y="571018"/>
                      <a:pt x="0" y="394158"/>
                      <a:pt x="0" y="239245"/>
                    </a:cubicBezTo>
                    <a:cubicBezTo>
                      <a:pt x="81791" y="236688"/>
                      <a:pt x="250861" y="250277"/>
                      <a:pt x="277978" y="234594"/>
                    </a:cubicBezTo>
                    <a:cubicBezTo>
                      <a:pt x="604724" y="85852"/>
                      <a:pt x="1042424" y="8834"/>
                      <a:pt x="1436523" y="396"/>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134" name="Freeform 9">
                <a:extLst>
                  <a:ext uri="{FF2B5EF4-FFF2-40B4-BE49-F238E27FC236}">
                    <a16:creationId xmlns:a16="http://schemas.microsoft.com/office/drawing/2014/main" id="{3F044928-9B9A-47BE-98F9-2069B0AC1786}"/>
                  </a:ext>
                </a:extLst>
              </p:cNvPr>
              <p:cNvSpPr/>
              <p:nvPr/>
            </p:nvSpPr>
            <p:spPr>
              <a:xfrm flipH="1">
                <a:off x="3493700" y="2896331"/>
                <a:ext cx="2611979" cy="1788050"/>
              </a:xfrm>
              <a:custGeom>
                <a:avLst/>
                <a:gdLst>
                  <a:gd name="connsiteX0" fmla="*/ 1505638 w 2852982"/>
                  <a:gd name="connsiteY0" fmla="*/ 186211 h 1931541"/>
                  <a:gd name="connsiteX1" fmla="*/ 372746 w 2852982"/>
                  <a:gd name="connsiteY1" fmla="*/ 451852 h 1931541"/>
                  <a:gd name="connsiteX2" fmla="*/ 694616 w 2852982"/>
                  <a:gd name="connsiteY2" fmla="*/ 1614969 h 1931541"/>
                  <a:gd name="connsiteX3" fmla="*/ 2025982 w 2852982"/>
                  <a:gd name="connsiteY3" fmla="*/ 1673490 h 1931541"/>
                  <a:gd name="connsiteX4" fmla="*/ 2318590 w 2852982"/>
                  <a:gd name="connsiteY4" fmla="*/ 386015 h 1931541"/>
                  <a:gd name="connsiteX5" fmla="*/ 1505638 w 2852982"/>
                  <a:gd name="connsiteY5" fmla="*/ 186211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505638 w 2852982"/>
                  <a:gd name="connsiteY0" fmla="*/ 186211 h 1931541"/>
                  <a:gd name="connsiteX1" fmla="*/ 372746 w 2852982"/>
                  <a:gd name="connsiteY1" fmla="*/ 451852 h 1931541"/>
                  <a:gd name="connsiteX2" fmla="*/ 694616 w 2852982"/>
                  <a:gd name="connsiteY2" fmla="*/ 1614969 h 1931541"/>
                  <a:gd name="connsiteX3" fmla="*/ 2025982 w 2852982"/>
                  <a:gd name="connsiteY3" fmla="*/ 1673490 h 1931541"/>
                  <a:gd name="connsiteX4" fmla="*/ 2318590 w 2852982"/>
                  <a:gd name="connsiteY4" fmla="*/ 386015 h 1931541"/>
                  <a:gd name="connsiteX5" fmla="*/ 1505638 w 2852982"/>
                  <a:gd name="connsiteY5" fmla="*/ 186211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505638 w 2852982"/>
                  <a:gd name="connsiteY0" fmla="*/ 186211 h 1931541"/>
                  <a:gd name="connsiteX1" fmla="*/ 372746 w 2852982"/>
                  <a:gd name="connsiteY1" fmla="*/ 451852 h 1931541"/>
                  <a:gd name="connsiteX2" fmla="*/ 694616 w 2852982"/>
                  <a:gd name="connsiteY2" fmla="*/ 1614969 h 1931541"/>
                  <a:gd name="connsiteX3" fmla="*/ 2025982 w 2852982"/>
                  <a:gd name="connsiteY3" fmla="*/ 1673490 h 1931541"/>
                  <a:gd name="connsiteX4" fmla="*/ 2318590 w 2852982"/>
                  <a:gd name="connsiteY4" fmla="*/ 386015 h 1931541"/>
                  <a:gd name="connsiteX5" fmla="*/ 1505638 w 2852982"/>
                  <a:gd name="connsiteY5" fmla="*/ 186211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500352 w 2852982"/>
                  <a:gd name="connsiteY0" fmla="*/ 207354 h 1931541"/>
                  <a:gd name="connsiteX1" fmla="*/ 372746 w 2852982"/>
                  <a:gd name="connsiteY1" fmla="*/ 451852 h 1931541"/>
                  <a:gd name="connsiteX2" fmla="*/ 694616 w 2852982"/>
                  <a:gd name="connsiteY2" fmla="*/ 1614969 h 1931541"/>
                  <a:gd name="connsiteX3" fmla="*/ 2025982 w 2852982"/>
                  <a:gd name="connsiteY3" fmla="*/ 1673490 h 1931541"/>
                  <a:gd name="connsiteX4" fmla="*/ 2318590 w 2852982"/>
                  <a:gd name="connsiteY4" fmla="*/ 386015 h 1931541"/>
                  <a:gd name="connsiteX5" fmla="*/ 1500352 w 2852982"/>
                  <a:gd name="connsiteY5" fmla="*/ 207354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500352 w 2852982"/>
                  <a:gd name="connsiteY0" fmla="*/ 207354 h 1931541"/>
                  <a:gd name="connsiteX1" fmla="*/ 372746 w 2852982"/>
                  <a:gd name="connsiteY1" fmla="*/ 451852 h 1931541"/>
                  <a:gd name="connsiteX2" fmla="*/ 694616 w 2852982"/>
                  <a:gd name="connsiteY2" fmla="*/ 1614969 h 1931541"/>
                  <a:gd name="connsiteX3" fmla="*/ 2025982 w 2852982"/>
                  <a:gd name="connsiteY3" fmla="*/ 1673490 h 1931541"/>
                  <a:gd name="connsiteX4" fmla="*/ 2318590 w 2852982"/>
                  <a:gd name="connsiteY4" fmla="*/ 386015 h 1931541"/>
                  <a:gd name="connsiteX5" fmla="*/ 1500352 w 2852982"/>
                  <a:gd name="connsiteY5" fmla="*/ 207354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500352 w 2852982"/>
                  <a:gd name="connsiteY0" fmla="*/ 207354 h 1931541"/>
                  <a:gd name="connsiteX1" fmla="*/ 372746 w 2852982"/>
                  <a:gd name="connsiteY1" fmla="*/ 451852 h 1931541"/>
                  <a:gd name="connsiteX2" fmla="*/ 694616 w 2852982"/>
                  <a:gd name="connsiteY2" fmla="*/ 1614969 h 1931541"/>
                  <a:gd name="connsiteX3" fmla="*/ 2025982 w 2852982"/>
                  <a:gd name="connsiteY3" fmla="*/ 1673490 h 1931541"/>
                  <a:gd name="connsiteX4" fmla="*/ 2318590 w 2852982"/>
                  <a:gd name="connsiteY4" fmla="*/ 386015 h 1931541"/>
                  <a:gd name="connsiteX5" fmla="*/ 1500352 w 2852982"/>
                  <a:gd name="connsiteY5" fmla="*/ 207354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500352 w 2852982"/>
                  <a:gd name="connsiteY0" fmla="*/ 207354 h 1931541"/>
                  <a:gd name="connsiteX1" fmla="*/ 372746 w 2852982"/>
                  <a:gd name="connsiteY1" fmla="*/ 451852 h 1931541"/>
                  <a:gd name="connsiteX2" fmla="*/ 694616 w 2852982"/>
                  <a:gd name="connsiteY2" fmla="*/ 1614969 h 1931541"/>
                  <a:gd name="connsiteX3" fmla="*/ 2025982 w 2852982"/>
                  <a:gd name="connsiteY3" fmla="*/ 1673490 h 1931541"/>
                  <a:gd name="connsiteX4" fmla="*/ 2318590 w 2852982"/>
                  <a:gd name="connsiteY4" fmla="*/ 386015 h 1931541"/>
                  <a:gd name="connsiteX5" fmla="*/ 1500352 w 2852982"/>
                  <a:gd name="connsiteY5" fmla="*/ 207354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42211 w 2852982"/>
                  <a:gd name="connsiteY0" fmla="*/ 212639 h 1931541"/>
                  <a:gd name="connsiteX1" fmla="*/ 372746 w 2852982"/>
                  <a:gd name="connsiteY1" fmla="*/ 451852 h 1931541"/>
                  <a:gd name="connsiteX2" fmla="*/ 694616 w 2852982"/>
                  <a:gd name="connsiteY2" fmla="*/ 1614969 h 1931541"/>
                  <a:gd name="connsiteX3" fmla="*/ 2025982 w 2852982"/>
                  <a:gd name="connsiteY3" fmla="*/ 1673490 h 1931541"/>
                  <a:gd name="connsiteX4" fmla="*/ 2318590 w 2852982"/>
                  <a:gd name="connsiteY4" fmla="*/ 386015 h 1931541"/>
                  <a:gd name="connsiteX5" fmla="*/ 1442211 w 2852982"/>
                  <a:gd name="connsiteY5" fmla="*/ 212639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42211 w 2852982"/>
                  <a:gd name="connsiteY0" fmla="*/ 212639 h 1931541"/>
                  <a:gd name="connsiteX1" fmla="*/ 372746 w 2852982"/>
                  <a:gd name="connsiteY1" fmla="*/ 451852 h 1931541"/>
                  <a:gd name="connsiteX2" fmla="*/ 694616 w 2852982"/>
                  <a:gd name="connsiteY2" fmla="*/ 1614969 h 1931541"/>
                  <a:gd name="connsiteX3" fmla="*/ 2025982 w 2852982"/>
                  <a:gd name="connsiteY3" fmla="*/ 1673490 h 1931541"/>
                  <a:gd name="connsiteX4" fmla="*/ 2318590 w 2852982"/>
                  <a:gd name="connsiteY4" fmla="*/ 386015 h 1931541"/>
                  <a:gd name="connsiteX5" fmla="*/ 1442211 w 2852982"/>
                  <a:gd name="connsiteY5" fmla="*/ 212639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42211 w 2852982"/>
                  <a:gd name="connsiteY0" fmla="*/ 212639 h 1931541"/>
                  <a:gd name="connsiteX1" fmla="*/ 372746 w 2852982"/>
                  <a:gd name="connsiteY1" fmla="*/ 451852 h 1931541"/>
                  <a:gd name="connsiteX2" fmla="*/ 694616 w 2852982"/>
                  <a:gd name="connsiteY2" fmla="*/ 1614969 h 1931541"/>
                  <a:gd name="connsiteX3" fmla="*/ 2025982 w 2852982"/>
                  <a:gd name="connsiteY3" fmla="*/ 1673490 h 1931541"/>
                  <a:gd name="connsiteX4" fmla="*/ 2318590 w 2852982"/>
                  <a:gd name="connsiteY4" fmla="*/ 386015 h 1931541"/>
                  <a:gd name="connsiteX5" fmla="*/ 1442211 w 2852982"/>
                  <a:gd name="connsiteY5" fmla="*/ 212639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42211 w 2852982"/>
                  <a:gd name="connsiteY0" fmla="*/ 212639 h 1931541"/>
                  <a:gd name="connsiteX1" fmla="*/ 372746 w 2852982"/>
                  <a:gd name="connsiteY1" fmla="*/ 451852 h 1931541"/>
                  <a:gd name="connsiteX2" fmla="*/ 694616 w 2852982"/>
                  <a:gd name="connsiteY2" fmla="*/ 1614969 h 1931541"/>
                  <a:gd name="connsiteX3" fmla="*/ 2025982 w 2852982"/>
                  <a:gd name="connsiteY3" fmla="*/ 1673490 h 1931541"/>
                  <a:gd name="connsiteX4" fmla="*/ 2318590 w 2852982"/>
                  <a:gd name="connsiteY4" fmla="*/ 386015 h 1931541"/>
                  <a:gd name="connsiteX5" fmla="*/ 1442211 w 2852982"/>
                  <a:gd name="connsiteY5" fmla="*/ 212639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42211 w 2852982"/>
                  <a:gd name="connsiteY0" fmla="*/ 212639 h 1931541"/>
                  <a:gd name="connsiteX1" fmla="*/ 372746 w 2852982"/>
                  <a:gd name="connsiteY1" fmla="*/ 451852 h 1931541"/>
                  <a:gd name="connsiteX2" fmla="*/ 694616 w 2852982"/>
                  <a:gd name="connsiteY2" fmla="*/ 1614969 h 1931541"/>
                  <a:gd name="connsiteX3" fmla="*/ 2025982 w 2852982"/>
                  <a:gd name="connsiteY3" fmla="*/ 1673490 h 1931541"/>
                  <a:gd name="connsiteX4" fmla="*/ 2292162 w 2852982"/>
                  <a:gd name="connsiteY4" fmla="*/ 396586 h 1931541"/>
                  <a:gd name="connsiteX5" fmla="*/ 1442211 w 2852982"/>
                  <a:gd name="connsiteY5" fmla="*/ 212639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42211 w 2852982"/>
                  <a:gd name="connsiteY0" fmla="*/ 212639 h 1931541"/>
                  <a:gd name="connsiteX1" fmla="*/ 372746 w 2852982"/>
                  <a:gd name="connsiteY1" fmla="*/ 451852 h 1931541"/>
                  <a:gd name="connsiteX2" fmla="*/ 694616 w 2852982"/>
                  <a:gd name="connsiteY2" fmla="*/ 1614969 h 1931541"/>
                  <a:gd name="connsiteX3" fmla="*/ 2025982 w 2852982"/>
                  <a:gd name="connsiteY3" fmla="*/ 1673490 h 1931541"/>
                  <a:gd name="connsiteX4" fmla="*/ 2292162 w 2852982"/>
                  <a:gd name="connsiteY4" fmla="*/ 396586 h 1931541"/>
                  <a:gd name="connsiteX5" fmla="*/ 1442211 w 2852982"/>
                  <a:gd name="connsiteY5" fmla="*/ 212639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42211 w 2852982"/>
                  <a:gd name="connsiteY0" fmla="*/ 212639 h 1931541"/>
                  <a:gd name="connsiteX1" fmla="*/ 372746 w 2852982"/>
                  <a:gd name="connsiteY1" fmla="*/ 451852 h 1931541"/>
                  <a:gd name="connsiteX2" fmla="*/ 694616 w 2852982"/>
                  <a:gd name="connsiteY2" fmla="*/ 1614969 h 1931541"/>
                  <a:gd name="connsiteX3" fmla="*/ 2025982 w 2852982"/>
                  <a:gd name="connsiteY3" fmla="*/ 1673490 h 1931541"/>
                  <a:gd name="connsiteX4" fmla="*/ 2292162 w 2852982"/>
                  <a:gd name="connsiteY4" fmla="*/ 396586 h 1931541"/>
                  <a:gd name="connsiteX5" fmla="*/ 1442211 w 2852982"/>
                  <a:gd name="connsiteY5" fmla="*/ 212639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42211 w 2852982"/>
                  <a:gd name="connsiteY0" fmla="*/ 212639 h 1931541"/>
                  <a:gd name="connsiteX1" fmla="*/ 372746 w 2852982"/>
                  <a:gd name="connsiteY1" fmla="*/ 451852 h 1931541"/>
                  <a:gd name="connsiteX2" fmla="*/ 694616 w 2852982"/>
                  <a:gd name="connsiteY2" fmla="*/ 1614969 h 1931541"/>
                  <a:gd name="connsiteX3" fmla="*/ 2025982 w 2852982"/>
                  <a:gd name="connsiteY3" fmla="*/ 1673490 h 1931541"/>
                  <a:gd name="connsiteX4" fmla="*/ 2292162 w 2852982"/>
                  <a:gd name="connsiteY4" fmla="*/ 396586 h 1931541"/>
                  <a:gd name="connsiteX5" fmla="*/ 1442211 w 2852982"/>
                  <a:gd name="connsiteY5" fmla="*/ 212639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42211 w 2852982"/>
                  <a:gd name="connsiteY0" fmla="*/ 212639 h 1931541"/>
                  <a:gd name="connsiteX1" fmla="*/ 372746 w 2852982"/>
                  <a:gd name="connsiteY1" fmla="*/ 451852 h 1931541"/>
                  <a:gd name="connsiteX2" fmla="*/ 694616 w 2852982"/>
                  <a:gd name="connsiteY2" fmla="*/ 1614969 h 1931541"/>
                  <a:gd name="connsiteX3" fmla="*/ 2025982 w 2852982"/>
                  <a:gd name="connsiteY3" fmla="*/ 1673490 h 1931541"/>
                  <a:gd name="connsiteX4" fmla="*/ 2292162 w 2852982"/>
                  <a:gd name="connsiteY4" fmla="*/ 396586 h 1931541"/>
                  <a:gd name="connsiteX5" fmla="*/ 1442211 w 2852982"/>
                  <a:gd name="connsiteY5" fmla="*/ 212639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42211 w 2852982"/>
                  <a:gd name="connsiteY0" fmla="*/ 212639 h 1931541"/>
                  <a:gd name="connsiteX1" fmla="*/ 372746 w 2852982"/>
                  <a:gd name="connsiteY1" fmla="*/ 451852 h 1931541"/>
                  <a:gd name="connsiteX2" fmla="*/ 710473 w 2852982"/>
                  <a:gd name="connsiteY2" fmla="*/ 1593826 h 1931541"/>
                  <a:gd name="connsiteX3" fmla="*/ 2025982 w 2852982"/>
                  <a:gd name="connsiteY3" fmla="*/ 1673490 h 1931541"/>
                  <a:gd name="connsiteX4" fmla="*/ 2292162 w 2852982"/>
                  <a:gd name="connsiteY4" fmla="*/ 396586 h 1931541"/>
                  <a:gd name="connsiteX5" fmla="*/ 1442211 w 2852982"/>
                  <a:gd name="connsiteY5" fmla="*/ 212639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42211 w 2852982"/>
                  <a:gd name="connsiteY0" fmla="*/ 212639 h 1931541"/>
                  <a:gd name="connsiteX1" fmla="*/ 409745 w 2852982"/>
                  <a:gd name="connsiteY1" fmla="*/ 462423 h 1931541"/>
                  <a:gd name="connsiteX2" fmla="*/ 710473 w 2852982"/>
                  <a:gd name="connsiteY2" fmla="*/ 1593826 h 1931541"/>
                  <a:gd name="connsiteX3" fmla="*/ 2025982 w 2852982"/>
                  <a:gd name="connsiteY3" fmla="*/ 1673490 h 1931541"/>
                  <a:gd name="connsiteX4" fmla="*/ 2292162 w 2852982"/>
                  <a:gd name="connsiteY4" fmla="*/ 396586 h 1931541"/>
                  <a:gd name="connsiteX5" fmla="*/ 1442211 w 2852982"/>
                  <a:gd name="connsiteY5" fmla="*/ 212639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42211 w 2852982"/>
                  <a:gd name="connsiteY0" fmla="*/ 212639 h 1931541"/>
                  <a:gd name="connsiteX1" fmla="*/ 409745 w 2852982"/>
                  <a:gd name="connsiteY1" fmla="*/ 462423 h 1931541"/>
                  <a:gd name="connsiteX2" fmla="*/ 710473 w 2852982"/>
                  <a:gd name="connsiteY2" fmla="*/ 1593826 h 1931541"/>
                  <a:gd name="connsiteX3" fmla="*/ 2025982 w 2852982"/>
                  <a:gd name="connsiteY3" fmla="*/ 1641776 h 1931541"/>
                  <a:gd name="connsiteX4" fmla="*/ 2292162 w 2852982"/>
                  <a:gd name="connsiteY4" fmla="*/ 396586 h 1931541"/>
                  <a:gd name="connsiteX5" fmla="*/ 1442211 w 2852982"/>
                  <a:gd name="connsiteY5" fmla="*/ 212639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42211 w 2852982"/>
                  <a:gd name="connsiteY0" fmla="*/ 212639 h 1931541"/>
                  <a:gd name="connsiteX1" fmla="*/ 409745 w 2852982"/>
                  <a:gd name="connsiteY1" fmla="*/ 462423 h 1931541"/>
                  <a:gd name="connsiteX2" fmla="*/ 710473 w 2852982"/>
                  <a:gd name="connsiteY2" fmla="*/ 1593826 h 1931541"/>
                  <a:gd name="connsiteX3" fmla="*/ 2025982 w 2852982"/>
                  <a:gd name="connsiteY3" fmla="*/ 1641776 h 1931541"/>
                  <a:gd name="connsiteX4" fmla="*/ 2292162 w 2852982"/>
                  <a:gd name="connsiteY4" fmla="*/ 396586 h 1931541"/>
                  <a:gd name="connsiteX5" fmla="*/ 1442211 w 2852982"/>
                  <a:gd name="connsiteY5" fmla="*/ 212639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42211 w 2852982"/>
                  <a:gd name="connsiteY0" fmla="*/ 212639 h 1931541"/>
                  <a:gd name="connsiteX1" fmla="*/ 409745 w 2852982"/>
                  <a:gd name="connsiteY1" fmla="*/ 462423 h 1931541"/>
                  <a:gd name="connsiteX2" fmla="*/ 710473 w 2852982"/>
                  <a:gd name="connsiteY2" fmla="*/ 1593826 h 1931541"/>
                  <a:gd name="connsiteX3" fmla="*/ 2025982 w 2852982"/>
                  <a:gd name="connsiteY3" fmla="*/ 1641776 h 1931541"/>
                  <a:gd name="connsiteX4" fmla="*/ 2292162 w 2852982"/>
                  <a:gd name="connsiteY4" fmla="*/ 396586 h 1931541"/>
                  <a:gd name="connsiteX5" fmla="*/ 1442211 w 2852982"/>
                  <a:gd name="connsiteY5" fmla="*/ 212639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42211 w 2852982"/>
                  <a:gd name="connsiteY0" fmla="*/ 212639 h 1931541"/>
                  <a:gd name="connsiteX1" fmla="*/ 409745 w 2852982"/>
                  <a:gd name="connsiteY1" fmla="*/ 462423 h 1931541"/>
                  <a:gd name="connsiteX2" fmla="*/ 710473 w 2852982"/>
                  <a:gd name="connsiteY2" fmla="*/ 1593826 h 1931541"/>
                  <a:gd name="connsiteX3" fmla="*/ 2025982 w 2852982"/>
                  <a:gd name="connsiteY3" fmla="*/ 1641776 h 1931541"/>
                  <a:gd name="connsiteX4" fmla="*/ 2292162 w 2852982"/>
                  <a:gd name="connsiteY4" fmla="*/ 396586 h 1931541"/>
                  <a:gd name="connsiteX5" fmla="*/ 1442211 w 2852982"/>
                  <a:gd name="connsiteY5" fmla="*/ 212639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31639 w 2852982"/>
                  <a:gd name="connsiteY0" fmla="*/ 233781 h 1931541"/>
                  <a:gd name="connsiteX1" fmla="*/ 409745 w 2852982"/>
                  <a:gd name="connsiteY1" fmla="*/ 462423 h 1931541"/>
                  <a:gd name="connsiteX2" fmla="*/ 710473 w 2852982"/>
                  <a:gd name="connsiteY2" fmla="*/ 1593826 h 1931541"/>
                  <a:gd name="connsiteX3" fmla="*/ 2025982 w 2852982"/>
                  <a:gd name="connsiteY3" fmla="*/ 1641776 h 1931541"/>
                  <a:gd name="connsiteX4" fmla="*/ 2292162 w 2852982"/>
                  <a:gd name="connsiteY4" fmla="*/ 396586 h 1931541"/>
                  <a:gd name="connsiteX5" fmla="*/ 1431639 w 2852982"/>
                  <a:gd name="connsiteY5" fmla="*/ 233781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31639 w 2852982"/>
                  <a:gd name="connsiteY0" fmla="*/ 233781 h 1931541"/>
                  <a:gd name="connsiteX1" fmla="*/ 409745 w 2852982"/>
                  <a:gd name="connsiteY1" fmla="*/ 462423 h 1931541"/>
                  <a:gd name="connsiteX2" fmla="*/ 710473 w 2852982"/>
                  <a:gd name="connsiteY2" fmla="*/ 1593826 h 1931541"/>
                  <a:gd name="connsiteX3" fmla="*/ 2025982 w 2852982"/>
                  <a:gd name="connsiteY3" fmla="*/ 1641776 h 1931541"/>
                  <a:gd name="connsiteX4" fmla="*/ 2292162 w 2852982"/>
                  <a:gd name="connsiteY4" fmla="*/ 396586 h 1931541"/>
                  <a:gd name="connsiteX5" fmla="*/ 1431639 w 2852982"/>
                  <a:gd name="connsiteY5" fmla="*/ 233781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01571 w 2852982"/>
                  <a:gd name="connsiteY13" fmla="*/ 740601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31639 w 2852982"/>
                  <a:gd name="connsiteY0" fmla="*/ 233781 h 1931541"/>
                  <a:gd name="connsiteX1" fmla="*/ 409745 w 2852982"/>
                  <a:gd name="connsiteY1" fmla="*/ 462423 h 1931541"/>
                  <a:gd name="connsiteX2" fmla="*/ 710473 w 2852982"/>
                  <a:gd name="connsiteY2" fmla="*/ 1593826 h 1931541"/>
                  <a:gd name="connsiteX3" fmla="*/ 2025982 w 2852982"/>
                  <a:gd name="connsiteY3" fmla="*/ 1641776 h 1931541"/>
                  <a:gd name="connsiteX4" fmla="*/ 2292162 w 2852982"/>
                  <a:gd name="connsiteY4" fmla="*/ 396586 h 1931541"/>
                  <a:gd name="connsiteX5" fmla="*/ 1431639 w 2852982"/>
                  <a:gd name="connsiteY5" fmla="*/ 233781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185714 w 2852982"/>
                  <a:gd name="connsiteY13" fmla="*/ 756457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31639 w 2852982"/>
                  <a:gd name="connsiteY0" fmla="*/ 254912 h 1952672"/>
                  <a:gd name="connsiteX1" fmla="*/ 409745 w 2852982"/>
                  <a:gd name="connsiteY1" fmla="*/ 483554 h 1952672"/>
                  <a:gd name="connsiteX2" fmla="*/ 710473 w 2852982"/>
                  <a:gd name="connsiteY2" fmla="*/ 1614957 h 1952672"/>
                  <a:gd name="connsiteX3" fmla="*/ 2025982 w 2852982"/>
                  <a:gd name="connsiteY3" fmla="*/ 1662907 h 1952672"/>
                  <a:gd name="connsiteX4" fmla="*/ 2292162 w 2852982"/>
                  <a:gd name="connsiteY4" fmla="*/ 417717 h 1952672"/>
                  <a:gd name="connsiteX5" fmla="*/ 1431639 w 2852982"/>
                  <a:gd name="connsiteY5" fmla="*/ 254912 h 1952672"/>
                  <a:gd name="connsiteX6" fmla="*/ 1436523 w 2852982"/>
                  <a:gd name="connsiteY6" fmla="*/ 38 h 1952672"/>
                  <a:gd name="connsiteX7" fmla="*/ 2523744 w 2852982"/>
                  <a:gd name="connsiteY7" fmla="*/ 219605 h 1952672"/>
                  <a:gd name="connsiteX8" fmla="*/ 2830984 w 2852982"/>
                  <a:gd name="connsiteY8" fmla="*/ 278127 h 1952672"/>
                  <a:gd name="connsiteX9" fmla="*/ 2823667 w 2852982"/>
                  <a:gd name="connsiteY9" fmla="*/ 526844 h 1952672"/>
                  <a:gd name="connsiteX10" fmla="*/ 2604212 w 2852982"/>
                  <a:gd name="connsiteY10" fmla="*/ 636571 h 1952672"/>
                  <a:gd name="connsiteX11" fmla="*/ 2296973 w 2852982"/>
                  <a:gd name="connsiteY11" fmla="*/ 1777743 h 1952672"/>
                  <a:gd name="connsiteX12" fmla="*/ 534010 w 2852982"/>
                  <a:gd name="connsiteY12" fmla="*/ 1792373 h 1952672"/>
                  <a:gd name="connsiteX13" fmla="*/ 185714 w 2852982"/>
                  <a:gd name="connsiteY13" fmla="*/ 777588 h 1952672"/>
                  <a:gd name="connsiteX14" fmla="*/ 7315 w 2852982"/>
                  <a:gd name="connsiteY14" fmla="*/ 725573 h 1952672"/>
                  <a:gd name="connsiteX15" fmla="*/ 0 w 2852982"/>
                  <a:gd name="connsiteY15" fmla="*/ 238887 h 1952672"/>
                  <a:gd name="connsiteX16" fmla="*/ 277978 w 2852982"/>
                  <a:gd name="connsiteY16" fmla="*/ 234236 h 1952672"/>
                  <a:gd name="connsiteX17" fmla="*/ 1436523 w 2852982"/>
                  <a:gd name="connsiteY17" fmla="*/ 38 h 1952672"/>
                  <a:gd name="connsiteX0" fmla="*/ 1431639 w 2852982"/>
                  <a:gd name="connsiteY0" fmla="*/ 255592 h 1953352"/>
                  <a:gd name="connsiteX1" fmla="*/ 409745 w 2852982"/>
                  <a:gd name="connsiteY1" fmla="*/ 484234 h 1953352"/>
                  <a:gd name="connsiteX2" fmla="*/ 710473 w 2852982"/>
                  <a:gd name="connsiteY2" fmla="*/ 1615637 h 1953352"/>
                  <a:gd name="connsiteX3" fmla="*/ 2025982 w 2852982"/>
                  <a:gd name="connsiteY3" fmla="*/ 1663587 h 1953352"/>
                  <a:gd name="connsiteX4" fmla="*/ 2292162 w 2852982"/>
                  <a:gd name="connsiteY4" fmla="*/ 418397 h 1953352"/>
                  <a:gd name="connsiteX5" fmla="*/ 1431639 w 2852982"/>
                  <a:gd name="connsiteY5" fmla="*/ 255592 h 1953352"/>
                  <a:gd name="connsiteX6" fmla="*/ 1436523 w 2852982"/>
                  <a:gd name="connsiteY6" fmla="*/ 718 h 1953352"/>
                  <a:gd name="connsiteX7" fmla="*/ 2523744 w 2852982"/>
                  <a:gd name="connsiteY7" fmla="*/ 220285 h 1953352"/>
                  <a:gd name="connsiteX8" fmla="*/ 2830984 w 2852982"/>
                  <a:gd name="connsiteY8" fmla="*/ 278807 h 1953352"/>
                  <a:gd name="connsiteX9" fmla="*/ 2823667 w 2852982"/>
                  <a:gd name="connsiteY9" fmla="*/ 527524 h 1953352"/>
                  <a:gd name="connsiteX10" fmla="*/ 2604212 w 2852982"/>
                  <a:gd name="connsiteY10" fmla="*/ 637251 h 1953352"/>
                  <a:gd name="connsiteX11" fmla="*/ 2296973 w 2852982"/>
                  <a:gd name="connsiteY11" fmla="*/ 1778423 h 1953352"/>
                  <a:gd name="connsiteX12" fmla="*/ 534010 w 2852982"/>
                  <a:gd name="connsiteY12" fmla="*/ 1793053 h 1953352"/>
                  <a:gd name="connsiteX13" fmla="*/ 185714 w 2852982"/>
                  <a:gd name="connsiteY13" fmla="*/ 778268 h 1953352"/>
                  <a:gd name="connsiteX14" fmla="*/ 7315 w 2852982"/>
                  <a:gd name="connsiteY14" fmla="*/ 726253 h 1953352"/>
                  <a:gd name="connsiteX15" fmla="*/ 0 w 2852982"/>
                  <a:gd name="connsiteY15" fmla="*/ 239567 h 1953352"/>
                  <a:gd name="connsiteX16" fmla="*/ 277978 w 2852982"/>
                  <a:gd name="connsiteY16" fmla="*/ 234916 h 1953352"/>
                  <a:gd name="connsiteX17" fmla="*/ 1436523 w 2852982"/>
                  <a:gd name="connsiteY17" fmla="*/ 718 h 1953352"/>
                  <a:gd name="connsiteX0" fmla="*/ 1431639 w 2852982"/>
                  <a:gd name="connsiteY0" fmla="*/ 256008 h 1953768"/>
                  <a:gd name="connsiteX1" fmla="*/ 409745 w 2852982"/>
                  <a:gd name="connsiteY1" fmla="*/ 484650 h 1953768"/>
                  <a:gd name="connsiteX2" fmla="*/ 710473 w 2852982"/>
                  <a:gd name="connsiteY2" fmla="*/ 1616053 h 1953768"/>
                  <a:gd name="connsiteX3" fmla="*/ 2025982 w 2852982"/>
                  <a:gd name="connsiteY3" fmla="*/ 1664003 h 1953768"/>
                  <a:gd name="connsiteX4" fmla="*/ 2292162 w 2852982"/>
                  <a:gd name="connsiteY4" fmla="*/ 418813 h 1953768"/>
                  <a:gd name="connsiteX5" fmla="*/ 1431639 w 2852982"/>
                  <a:gd name="connsiteY5" fmla="*/ 256008 h 1953768"/>
                  <a:gd name="connsiteX6" fmla="*/ 1436523 w 2852982"/>
                  <a:gd name="connsiteY6" fmla="*/ 1134 h 1953768"/>
                  <a:gd name="connsiteX7" fmla="*/ 2523744 w 2852982"/>
                  <a:gd name="connsiteY7" fmla="*/ 220701 h 1953768"/>
                  <a:gd name="connsiteX8" fmla="*/ 2830984 w 2852982"/>
                  <a:gd name="connsiteY8" fmla="*/ 279223 h 1953768"/>
                  <a:gd name="connsiteX9" fmla="*/ 2823667 w 2852982"/>
                  <a:gd name="connsiteY9" fmla="*/ 527940 h 1953768"/>
                  <a:gd name="connsiteX10" fmla="*/ 2604212 w 2852982"/>
                  <a:gd name="connsiteY10" fmla="*/ 637667 h 1953768"/>
                  <a:gd name="connsiteX11" fmla="*/ 2296973 w 2852982"/>
                  <a:gd name="connsiteY11" fmla="*/ 1778839 h 1953768"/>
                  <a:gd name="connsiteX12" fmla="*/ 534010 w 2852982"/>
                  <a:gd name="connsiteY12" fmla="*/ 1793469 h 1953768"/>
                  <a:gd name="connsiteX13" fmla="*/ 185714 w 2852982"/>
                  <a:gd name="connsiteY13" fmla="*/ 778684 h 1953768"/>
                  <a:gd name="connsiteX14" fmla="*/ 7315 w 2852982"/>
                  <a:gd name="connsiteY14" fmla="*/ 726669 h 1953768"/>
                  <a:gd name="connsiteX15" fmla="*/ 0 w 2852982"/>
                  <a:gd name="connsiteY15" fmla="*/ 239983 h 1953768"/>
                  <a:gd name="connsiteX16" fmla="*/ 277978 w 2852982"/>
                  <a:gd name="connsiteY16" fmla="*/ 235332 h 1953768"/>
                  <a:gd name="connsiteX17" fmla="*/ 1436523 w 2852982"/>
                  <a:gd name="connsiteY17" fmla="*/ 1134 h 1953768"/>
                  <a:gd name="connsiteX0" fmla="*/ 1431639 w 2852982"/>
                  <a:gd name="connsiteY0" fmla="*/ 255925 h 1953685"/>
                  <a:gd name="connsiteX1" fmla="*/ 409745 w 2852982"/>
                  <a:gd name="connsiteY1" fmla="*/ 484567 h 1953685"/>
                  <a:gd name="connsiteX2" fmla="*/ 710473 w 2852982"/>
                  <a:gd name="connsiteY2" fmla="*/ 1615970 h 1953685"/>
                  <a:gd name="connsiteX3" fmla="*/ 2025982 w 2852982"/>
                  <a:gd name="connsiteY3" fmla="*/ 1663920 h 1953685"/>
                  <a:gd name="connsiteX4" fmla="*/ 2292162 w 2852982"/>
                  <a:gd name="connsiteY4" fmla="*/ 418730 h 1953685"/>
                  <a:gd name="connsiteX5" fmla="*/ 1431639 w 2852982"/>
                  <a:gd name="connsiteY5" fmla="*/ 255925 h 1953685"/>
                  <a:gd name="connsiteX6" fmla="*/ 1436523 w 2852982"/>
                  <a:gd name="connsiteY6" fmla="*/ 1051 h 1953685"/>
                  <a:gd name="connsiteX7" fmla="*/ 2523744 w 2852982"/>
                  <a:gd name="connsiteY7" fmla="*/ 220618 h 1953685"/>
                  <a:gd name="connsiteX8" fmla="*/ 2830984 w 2852982"/>
                  <a:gd name="connsiteY8" fmla="*/ 279140 h 1953685"/>
                  <a:gd name="connsiteX9" fmla="*/ 2823667 w 2852982"/>
                  <a:gd name="connsiteY9" fmla="*/ 527857 h 1953685"/>
                  <a:gd name="connsiteX10" fmla="*/ 2604212 w 2852982"/>
                  <a:gd name="connsiteY10" fmla="*/ 637584 h 1953685"/>
                  <a:gd name="connsiteX11" fmla="*/ 2296973 w 2852982"/>
                  <a:gd name="connsiteY11" fmla="*/ 1778756 h 1953685"/>
                  <a:gd name="connsiteX12" fmla="*/ 534010 w 2852982"/>
                  <a:gd name="connsiteY12" fmla="*/ 1793386 h 1953685"/>
                  <a:gd name="connsiteX13" fmla="*/ 185714 w 2852982"/>
                  <a:gd name="connsiteY13" fmla="*/ 778601 h 1953685"/>
                  <a:gd name="connsiteX14" fmla="*/ 7315 w 2852982"/>
                  <a:gd name="connsiteY14" fmla="*/ 726586 h 1953685"/>
                  <a:gd name="connsiteX15" fmla="*/ 0 w 2852982"/>
                  <a:gd name="connsiteY15" fmla="*/ 239900 h 1953685"/>
                  <a:gd name="connsiteX16" fmla="*/ 277978 w 2852982"/>
                  <a:gd name="connsiteY16" fmla="*/ 235249 h 1953685"/>
                  <a:gd name="connsiteX17" fmla="*/ 1436523 w 2852982"/>
                  <a:gd name="connsiteY17" fmla="*/ 1051 h 1953685"/>
                  <a:gd name="connsiteX0" fmla="*/ 1431639 w 2852982"/>
                  <a:gd name="connsiteY0" fmla="*/ 255853 h 1953613"/>
                  <a:gd name="connsiteX1" fmla="*/ 409745 w 2852982"/>
                  <a:gd name="connsiteY1" fmla="*/ 484495 h 1953613"/>
                  <a:gd name="connsiteX2" fmla="*/ 710473 w 2852982"/>
                  <a:gd name="connsiteY2" fmla="*/ 1615898 h 1953613"/>
                  <a:gd name="connsiteX3" fmla="*/ 2025982 w 2852982"/>
                  <a:gd name="connsiteY3" fmla="*/ 1663848 h 1953613"/>
                  <a:gd name="connsiteX4" fmla="*/ 2292162 w 2852982"/>
                  <a:gd name="connsiteY4" fmla="*/ 418658 h 1953613"/>
                  <a:gd name="connsiteX5" fmla="*/ 1431639 w 2852982"/>
                  <a:gd name="connsiteY5" fmla="*/ 255853 h 1953613"/>
                  <a:gd name="connsiteX6" fmla="*/ 1436523 w 2852982"/>
                  <a:gd name="connsiteY6" fmla="*/ 979 h 1953613"/>
                  <a:gd name="connsiteX7" fmla="*/ 2523744 w 2852982"/>
                  <a:gd name="connsiteY7" fmla="*/ 220546 h 1953613"/>
                  <a:gd name="connsiteX8" fmla="*/ 2830984 w 2852982"/>
                  <a:gd name="connsiteY8" fmla="*/ 279068 h 1953613"/>
                  <a:gd name="connsiteX9" fmla="*/ 2823667 w 2852982"/>
                  <a:gd name="connsiteY9" fmla="*/ 527785 h 1953613"/>
                  <a:gd name="connsiteX10" fmla="*/ 2604212 w 2852982"/>
                  <a:gd name="connsiteY10" fmla="*/ 637512 h 1953613"/>
                  <a:gd name="connsiteX11" fmla="*/ 2296973 w 2852982"/>
                  <a:gd name="connsiteY11" fmla="*/ 1778684 h 1953613"/>
                  <a:gd name="connsiteX12" fmla="*/ 534010 w 2852982"/>
                  <a:gd name="connsiteY12" fmla="*/ 1793314 h 1953613"/>
                  <a:gd name="connsiteX13" fmla="*/ 185714 w 2852982"/>
                  <a:gd name="connsiteY13" fmla="*/ 778529 h 1953613"/>
                  <a:gd name="connsiteX14" fmla="*/ 7315 w 2852982"/>
                  <a:gd name="connsiteY14" fmla="*/ 726514 h 1953613"/>
                  <a:gd name="connsiteX15" fmla="*/ 0 w 2852982"/>
                  <a:gd name="connsiteY15" fmla="*/ 239828 h 1953613"/>
                  <a:gd name="connsiteX16" fmla="*/ 277978 w 2852982"/>
                  <a:gd name="connsiteY16" fmla="*/ 235177 h 1953613"/>
                  <a:gd name="connsiteX17" fmla="*/ 1436523 w 2852982"/>
                  <a:gd name="connsiteY17" fmla="*/ 979 h 1953613"/>
                  <a:gd name="connsiteX0" fmla="*/ 1431639 w 2852982"/>
                  <a:gd name="connsiteY0" fmla="*/ 255270 h 1953030"/>
                  <a:gd name="connsiteX1" fmla="*/ 409745 w 2852982"/>
                  <a:gd name="connsiteY1" fmla="*/ 483912 h 1953030"/>
                  <a:gd name="connsiteX2" fmla="*/ 710473 w 2852982"/>
                  <a:gd name="connsiteY2" fmla="*/ 1615315 h 1953030"/>
                  <a:gd name="connsiteX3" fmla="*/ 2025982 w 2852982"/>
                  <a:gd name="connsiteY3" fmla="*/ 1663265 h 1953030"/>
                  <a:gd name="connsiteX4" fmla="*/ 2292162 w 2852982"/>
                  <a:gd name="connsiteY4" fmla="*/ 418075 h 1953030"/>
                  <a:gd name="connsiteX5" fmla="*/ 1431639 w 2852982"/>
                  <a:gd name="connsiteY5" fmla="*/ 255270 h 1953030"/>
                  <a:gd name="connsiteX6" fmla="*/ 1436523 w 2852982"/>
                  <a:gd name="connsiteY6" fmla="*/ 396 h 1953030"/>
                  <a:gd name="connsiteX7" fmla="*/ 2523744 w 2852982"/>
                  <a:gd name="connsiteY7" fmla="*/ 219963 h 1953030"/>
                  <a:gd name="connsiteX8" fmla="*/ 2830984 w 2852982"/>
                  <a:gd name="connsiteY8" fmla="*/ 278485 h 1953030"/>
                  <a:gd name="connsiteX9" fmla="*/ 2823667 w 2852982"/>
                  <a:gd name="connsiteY9" fmla="*/ 527202 h 1953030"/>
                  <a:gd name="connsiteX10" fmla="*/ 2604212 w 2852982"/>
                  <a:gd name="connsiteY10" fmla="*/ 636929 h 1953030"/>
                  <a:gd name="connsiteX11" fmla="*/ 2296973 w 2852982"/>
                  <a:gd name="connsiteY11" fmla="*/ 1778101 h 1953030"/>
                  <a:gd name="connsiteX12" fmla="*/ 534010 w 2852982"/>
                  <a:gd name="connsiteY12" fmla="*/ 1792731 h 1953030"/>
                  <a:gd name="connsiteX13" fmla="*/ 185714 w 2852982"/>
                  <a:gd name="connsiteY13" fmla="*/ 777946 h 1953030"/>
                  <a:gd name="connsiteX14" fmla="*/ 7315 w 2852982"/>
                  <a:gd name="connsiteY14" fmla="*/ 725931 h 1953030"/>
                  <a:gd name="connsiteX15" fmla="*/ 0 w 2852982"/>
                  <a:gd name="connsiteY15" fmla="*/ 239245 h 1953030"/>
                  <a:gd name="connsiteX16" fmla="*/ 277978 w 2852982"/>
                  <a:gd name="connsiteY16" fmla="*/ 234594 h 1953030"/>
                  <a:gd name="connsiteX17" fmla="*/ 1436523 w 2852982"/>
                  <a:gd name="connsiteY17" fmla="*/ 396 h 1953030"/>
                  <a:gd name="connsiteX0" fmla="*/ 1431639 w 2852982"/>
                  <a:gd name="connsiteY0" fmla="*/ 255270 h 1953030"/>
                  <a:gd name="connsiteX1" fmla="*/ 409745 w 2852982"/>
                  <a:gd name="connsiteY1" fmla="*/ 483912 h 1953030"/>
                  <a:gd name="connsiteX2" fmla="*/ 710473 w 2852982"/>
                  <a:gd name="connsiteY2" fmla="*/ 1615315 h 1953030"/>
                  <a:gd name="connsiteX3" fmla="*/ 2025982 w 2852982"/>
                  <a:gd name="connsiteY3" fmla="*/ 1663265 h 1953030"/>
                  <a:gd name="connsiteX4" fmla="*/ 2308019 w 2852982"/>
                  <a:gd name="connsiteY4" fmla="*/ 439217 h 1953030"/>
                  <a:gd name="connsiteX5" fmla="*/ 1431639 w 2852982"/>
                  <a:gd name="connsiteY5" fmla="*/ 255270 h 1953030"/>
                  <a:gd name="connsiteX6" fmla="*/ 1436523 w 2852982"/>
                  <a:gd name="connsiteY6" fmla="*/ 396 h 1953030"/>
                  <a:gd name="connsiteX7" fmla="*/ 2523744 w 2852982"/>
                  <a:gd name="connsiteY7" fmla="*/ 219963 h 1953030"/>
                  <a:gd name="connsiteX8" fmla="*/ 2830984 w 2852982"/>
                  <a:gd name="connsiteY8" fmla="*/ 278485 h 1953030"/>
                  <a:gd name="connsiteX9" fmla="*/ 2823667 w 2852982"/>
                  <a:gd name="connsiteY9" fmla="*/ 527202 h 1953030"/>
                  <a:gd name="connsiteX10" fmla="*/ 2604212 w 2852982"/>
                  <a:gd name="connsiteY10" fmla="*/ 636929 h 1953030"/>
                  <a:gd name="connsiteX11" fmla="*/ 2296973 w 2852982"/>
                  <a:gd name="connsiteY11" fmla="*/ 1778101 h 1953030"/>
                  <a:gd name="connsiteX12" fmla="*/ 534010 w 2852982"/>
                  <a:gd name="connsiteY12" fmla="*/ 1792731 h 1953030"/>
                  <a:gd name="connsiteX13" fmla="*/ 185714 w 2852982"/>
                  <a:gd name="connsiteY13" fmla="*/ 777946 h 1953030"/>
                  <a:gd name="connsiteX14" fmla="*/ 7315 w 2852982"/>
                  <a:gd name="connsiteY14" fmla="*/ 725931 h 1953030"/>
                  <a:gd name="connsiteX15" fmla="*/ 0 w 2852982"/>
                  <a:gd name="connsiteY15" fmla="*/ 239245 h 1953030"/>
                  <a:gd name="connsiteX16" fmla="*/ 277978 w 2852982"/>
                  <a:gd name="connsiteY16" fmla="*/ 234594 h 1953030"/>
                  <a:gd name="connsiteX17" fmla="*/ 1436523 w 2852982"/>
                  <a:gd name="connsiteY17" fmla="*/ 396 h 1953030"/>
                  <a:gd name="connsiteX0" fmla="*/ 1431639 w 2852982"/>
                  <a:gd name="connsiteY0" fmla="*/ 255270 h 1953030"/>
                  <a:gd name="connsiteX1" fmla="*/ 409745 w 2852982"/>
                  <a:gd name="connsiteY1" fmla="*/ 483912 h 1953030"/>
                  <a:gd name="connsiteX2" fmla="*/ 710473 w 2852982"/>
                  <a:gd name="connsiteY2" fmla="*/ 1615315 h 1953030"/>
                  <a:gd name="connsiteX3" fmla="*/ 2025982 w 2852982"/>
                  <a:gd name="connsiteY3" fmla="*/ 1663265 h 1953030"/>
                  <a:gd name="connsiteX4" fmla="*/ 2308019 w 2852982"/>
                  <a:gd name="connsiteY4" fmla="*/ 439217 h 1953030"/>
                  <a:gd name="connsiteX5" fmla="*/ 1431639 w 2852982"/>
                  <a:gd name="connsiteY5" fmla="*/ 255270 h 1953030"/>
                  <a:gd name="connsiteX6" fmla="*/ 1436523 w 2852982"/>
                  <a:gd name="connsiteY6" fmla="*/ 396 h 1953030"/>
                  <a:gd name="connsiteX7" fmla="*/ 2523744 w 2852982"/>
                  <a:gd name="connsiteY7" fmla="*/ 219963 h 1953030"/>
                  <a:gd name="connsiteX8" fmla="*/ 2830984 w 2852982"/>
                  <a:gd name="connsiteY8" fmla="*/ 278485 h 1953030"/>
                  <a:gd name="connsiteX9" fmla="*/ 2823667 w 2852982"/>
                  <a:gd name="connsiteY9" fmla="*/ 527202 h 1953030"/>
                  <a:gd name="connsiteX10" fmla="*/ 2604212 w 2852982"/>
                  <a:gd name="connsiteY10" fmla="*/ 636929 h 1953030"/>
                  <a:gd name="connsiteX11" fmla="*/ 2296973 w 2852982"/>
                  <a:gd name="connsiteY11" fmla="*/ 1778101 h 1953030"/>
                  <a:gd name="connsiteX12" fmla="*/ 534010 w 2852982"/>
                  <a:gd name="connsiteY12" fmla="*/ 1792731 h 1953030"/>
                  <a:gd name="connsiteX13" fmla="*/ 185714 w 2852982"/>
                  <a:gd name="connsiteY13" fmla="*/ 777946 h 1953030"/>
                  <a:gd name="connsiteX14" fmla="*/ 7315 w 2852982"/>
                  <a:gd name="connsiteY14" fmla="*/ 725931 h 1953030"/>
                  <a:gd name="connsiteX15" fmla="*/ 0 w 2852982"/>
                  <a:gd name="connsiteY15" fmla="*/ 239245 h 1953030"/>
                  <a:gd name="connsiteX16" fmla="*/ 277978 w 2852982"/>
                  <a:gd name="connsiteY16" fmla="*/ 234594 h 1953030"/>
                  <a:gd name="connsiteX17" fmla="*/ 1436523 w 2852982"/>
                  <a:gd name="connsiteY17" fmla="*/ 396 h 1953030"/>
                  <a:gd name="connsiteX0" fmla="*/ 1431639 w 2852982"/>
                  <a:gd name="connsiteY0" fmla="*/ 255270 h 1953030"/>
                  <a:gd name="connsiteX1" fmla="*/ 409745 w 2852982"/>
                  <a:gd name="connsiteY1" fmla="*/ 483912 h 1953030"/>
                  <a:gd name="connsiteX2" fmla="*/ 710473 w 2852982"/>
                  <a:gd name="connsiteY2" fmla="*/ 1615315 h 1953030"/>
                  <a:gd name="connsiteX3" fmla="*/ 2025982 w 2852982"/>
                  <a:gd name="connsiteY3" fmla="*/ 1663265 h 1953030"/>
                  <a:gd name="connsiteX4" fmla="*/ 2308019 w 2852982"/>
                  <a:gd name="connsiteY4" fmla="*/ 439217 h 1953030"/>
                  <a:gd name="connsiteX5" fmla="*/ 1431639 w 2852982"/>
                  <a:gd name="connsiteY5" fmla="*/ 255270 h 1953030"/>
                  <a:gd name="connsiteX6" fmla="*/ 1436523 w 2852982"/>
                  <a:gd name="connsiteY6" fmla="*/ 396 h 1953030"/>
                  <a:gd name="connsiteX7" fmla="*/ 2523744 w 2852982"/>
                  <a:gd name="connsiteY7" fmla="*/ 219963 h 1953030"/>
                  <a:gd name="connsiteX8" fmla="*/ 2830984 w 2852982"/>
                  <a:gd name="connsiteY8" fmla="*/ 278485 h 1953030"/>
                  <a:gd name="connsiteX9" fmla="*/ 2823667 w 2852982"/>
                  <a:gd name="connsiteY9" fmla="*/ 527202 h 1953030"/>
                  <a:gd name="connsiteX10" fmla="*/ 2604212 w 2852982"/>
                  <a:gd name="connsiteY10" fmla="*/ 636929 h 1953030"/>
                  <a:gd name="connsiteX11" fmla="*/ 2296973 w 2852982"/>
                  <a:gd name="connsiteY11" fmla="*/ 1778101 h 1953030"/>
                  <a:gd name="connsiteX12" fmla="*/ 534010 w 2852982"/>
                  <a:gd name="connsiteY12" fmla="*/ 1792731 h 1953030"/>
                  <a:gd name="connsiteX13" fmla="*/ 185714 w 2852982"/>
                  <a:gd name="connsiteY13" fmla="*/ 777946 h 1953030"/>
                  <a:gd name="connsiteX14" fmla="*/ 7315 w 2852982"/>
                  <a:gd name="connsiteY14" fmla="*/ 725931 h 1953030"/>
                  <a:gd name="connsiteX15" fmla="*/ 0 w 2852982"/>
                  <a:gd name="connsiteY15" fmla="*/ 239245 h 1953030"/>
                  <a:gd name="connsiteX16" fmla="*/ 277978 w 2852982"/>
                  <a:gd name="connsiteY16" fmla="*/ 234594 h 1953030"/>
                  <a:gd name="connsiteX17" fmla="*/ 1436523 w 2852982"/>
                  <a:gd name="connsiteY17" fmla="*/ 396 h 1953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852982" h="1953030">
                    <a:moveTo>
                      <a:pt x="1431639" y="255270"/>
                    </a:moveTo>
                    <a:cubicBezTo>
                      <a:pt x="1059056" y="254353"/>
                      <a:pt x="453324" y="421040"/>
                      <a:pt x="409745" y="483912"/>
                    </a:cubicBezTo>
                    <a:cubicBezTo>
                      <a:pt x="352043" y="631047"/>
                      <a:pt x="579249" y="1544207"/>
                      <a:pt x="710473" y="1615315"/>
                    </a:cubicBezTo>
                    <a:cubicBezTo>
                      <a:pt x="1044490" y="1732344"/>
                      <a:pt x="1862666" y="1767300"/>
                      <a:pt x="2025982" y="1663265"/>
                    </a:cubicBezTo>
                    <a:cubicBezTo>
                      <a:pt x="2288497" y="1462133"/>
                      <a:pt x="2398240" y="522123"/>
                      <a:pt x="2308019" y="439217"/>
                    </a:cubicBezTo>
                    <a:cubicBezTo>
                      <a:pt x="2192280" y="309941"/>
                      <a:pt x="1804222" y="256187"/>
                      <a:pt x="1431639" y="255270"/>
                    </a:cubicBezTo>
                    <a:close/>
                    <a:moveTo>
                      <a:pt x="1436523" y="396"/>
                    </a:moveTo>
                    <a:cubicBezTo>
                      <a:pt x="1830622" y="-8042"/>
                      <a:pt x="2276721" y="120154"/>
                      <a:pt x="2523744" y="219963"/>
                    </a:cubicBezTo>
                    <a:cubicBezTo>
                      <a:pt x="2592464" y="247729"/>
                      <a:pt x="2792142" y="218487"/>
                      <a:pt x="2830984" y="278485"/>
                    </a:cubicBezTo>
                    <a:cubicBezTo>
                      <a:pt x="2870787" y="344701"/>
                      <a:pt x="2849288" y="490248"/>
                      <a:pt x="2823667" y="527202"/>
                    </a:cubicBezTo>
                    <a:cubicBezTo>
                      <a:pt x="2762708" y="601419"/>
                      <a:pt x="2611493" y="592488"/>
                      <a:pt x="2604212" y="636929"/>
                    </a:cubicBezTo>
                    <a:cubicBezTo>
                      <a:pt x="2589582" y="978305"/>
                      <a:pt x="2501799" y="1429410"/>
                      <a:pt x="2296973" y="1778101"/>
                    </a:cubicBezTo>
                    <a:cubicBezTo>
                      <a:pt x="2114092" y="2034134"/>
                      <a:pt x="716890" y="1982925"/>
                      <a:pt x="534010" y="1792731"/>
                    </a:cubicBezTo>
                    <a:cubicBezTo>
                      <a:pt x="453818" y="1716179"/>
                      <a:pt x="197906" y="1238804"/>
                      <a:pt x="185714" y="777946"/>
                    </a:cubicBezTo>
                    <a:cubicBezTo>
                      <a:pt x="182794" y="723747"/>
                      <a:pt x="78957" y="730676"/>
                      <a:pt x="7315" y="725931"/>
                    </a:cubicBezTo>
                    <a:cubicBezTo>
                      <a:pt x="7315" y="571018"/>
                      <a:pt x="0" y="394158"/>
                      <a:pt x="0" y="239245"/>
                    </a:cubicBezTo>
                    <a:cubicBezTo>
                      <a:pt x="81791" y="236688"/>
                      <a:pt x="250861" y="250277"/>
                      <a:pt x="277978" y="234594"/>
                    </a:cubicBezTo>
                    <a:cubicBezTo>
                      <a:pt x="604724" y="85852"/>
                      <a:pt x="1042424" y="8834"/>
                      <a:pt x="1436523" y="396"/>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grpSp>
      </p:grpSp>
      <p:sp>
        <p:nvSpPr>
          <p:cNvPr id="144" name="Freeform: Shape 143">
            <a:extLst>
              <a:ext uri="{FF2B5EF4-FFF2-40B4-BE49-F238E27FC236}">
                <a16:creationId xmlns:a16="http://schemas.microsoft.com/office/drawing/2014/main" id="{8195F9CE-C925-4C1A-A940-F71C15A8C856}"/>
              </a:ext>
            </a:extLst>
          </p:cNvPr>
          <p:cNvSpPr/>
          <p:nvPr/>
        </p:nvSpPr>
        <p:spPr>
          <a:xfrm rot="18494506">
            <a:off x="9879777" y="6410245"/>
            <a:ext cx="627402" cy="671928"/>
          </a:xfrm>
          <a:custGeom>
            <a:avLst/>
            <a:gdLst>
              <a:gd name="connsiteX0" fmla="*/ 627099 w 627402"/>
              <a:gd name="connsiteY0" fmla="*/ 265576 h 671928"/>
              <a:gd name="connsiteX1" fmla="*/ 622871 w 627402"/>
              <a:gd name="connsiteY1" fmla="*/ 282230 h 671928"/>
              <a:gd name="connsiteX2" fmla="*/ 438705 w 627402"/>
              <a:gd name="connsiteY2" fmla="*/ 670937 h 671928"/>
              <a:gd name="connsiteX3" fmla="*/ 438236 w 627402"/>
              <a:gd name="connsiteY3" fmla="*/ 671928 h 671928"/>
              <a:gd name="connsiteX4" fmla="*/ 0 w 627402"/>
              <a:gd name="connsiteY4" fmla="*/ 115864 h 671928"/>
              <a:gd name="connsiteX5" fmla="*/ 52443 w 627402"/>
              <a:gd name="connsiteY5" fmla="*/ 14129 h 671928"/>
              <a:gd name="connsiteX6" fmla="*/ 94818 w 627402"/>
              <a:gd name="connsiteY6" fmla="*/ 9241 h 671928"/>
              <a:gd name="connsiteX7" fmla="*/ 350695 w 627402"/>
              <a:gd name="connsiteY7" fmla="*/ 128216 h 671928"/>
              <a:gd name="connsiteX8" fmla="*/ 556865 w 627402"/>
              <a:gd name="connsiteY8" fmla="*/ 223558 h 671928"/>
              <a:gd name="connsiteX9" fmla="*/ 577237 w 627402"/>
              <a:gd name="connsiteY9" fmla="*/ 239449 h 671928"/>
              <a:gd name="connsiteX10" fmla="*/ 613907 w 627402"/>
              <a:gd name="connsiteY10" fmla="*/ 255339 h 671928"/>
              <a:gd name="connsiteX11" fmla="*/ 627099 w 627402"/>
              <a:gd name="connsiteY11" fmla="*/ 265576 h 671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27402" h="671928">
                <a:moveTo>
                  <a:pt x="627099" y="265576"/>
                </a:moveTo>
                <a:cubicBezTo>
                  <a:pt x="628168" y="269906"/>
                  <a:pt x="626334" y="275304"/>
                  <a:pt x="622871" y="282230"/>
                </a:cubicBezTo>
                <a:cubicBezTo>
                  <a:pt x="560938" y="411799"/>
                  <a:pt x="499822" y="541369"/>
                  <a:pt x="438705" y="670937"/>
                </a:cubicBezTo>
                <a:lnTo>
                  <a:pt x="438236" y="671928"/>
                </a:lnTo>
                <a:lnTo>
                  <a:pt x="0" y="115864"/>
                </a:lnTo>
                <a:lnTo>
                  <a:pt x="52443" y="14129"/>
                </a:lnTo>
                <a:cubicBezTo>
                  <a:pt x="66297" y="-3798"/>
                  <a:pt x="67111" y="-3798"/>
                  <a:pt x="94818" y="9241"/>
                </a:cubicBezTo>
                <a:cubicBezTo>
                  <a:pt x="180382" y="48355"/>
                  <a:pt x="265131" y="89101"/>
                  <a:pt x="350695" y="128216"/>
                </a:cubicBezTo>
                <a:cubicBezTo>
                  <a:pt x="419554" y="159589"/>
                  <a:pt x="488006" y="192592"/>
                  <a:pt x="556865" y="223558"/>
                </a:cubicBezTo>
                <a:cubicBezTo>
                  <a:pt x="565422" y="227225"/>
                  <a:pt x="574385" y="229670"/>
                  <a:pt x="577237" y="239449"/>
                </a:cubicBezTo>
                <a:cubicBezTo>
                  <a:pt x="589461" y="244745"/>
                  <a:pt x="601276" y="251265"/>
                  <a:pt x="613907" y="255339"/>
                </a:cubicBezTo>
                <a:cubicBezTo>
                  <a:pt x="622056" y="257988"/>
                  <a:pt x="626029" y="261247"/>
                  <a:pt x="627099" y="265576"/>
                </a:cubicBezTo>
                <a:close/>
              </a:path>
            </a:pathLst>
          </a:custGeom>
          <a:solidFill>
            <a:schemeClr val="bg1"/>
          </a:solidFill>
          <a:ln w="4251" cap="flat">
            <a:noFill/>
            <a:prstDash val="solid"/>
            <a:miter/>
          </a:ln>
        </p:spPr>
        <p:txBody>
          <a:bodyPr wrap="square" rtlCol="0" anchor="ctr">
            <a:noAutofit/>
          </a:bodyPr>
          <a:lstStyle/>
          <a:p>
            <a:endParaRPr lang="en-US"/>
          </a:p>
        </p:txBody>
      </p:sp>
      <p:sp>
        <p:nvSpPr>
          <p:cNvPr id="137" name="Freeform: Shape 136">
            <a:extLst>
              <a:ext uri="{FF2B5EF4-FFF2-40B4-BE49-F238E27FC236}">
                <a16:creationId xmlns:a16="http://schemas.microsoft.com/office/drawing/2014/main" id="{0C342E85-4F0C-4FD3-A353-B96DBA2591C0}"/>
              </a:ext>
            </a:extLst>
          </p:cNvPr>
          <p:cNvSpPr/>
          <p:nvPr/>
        </p:nvSpPr>
        <p:spPr>
          <a:xfrm rot="16200000">
            <a:off x="11607898" y="5530783"/>
            <a:ext cx="777883" cy="405480"/>
          </a:xfrm>
          <a:custGeom>
            <a:avLst/>
            <a:gdLst>
              <a:gd name="connsiteX0" fmla="*/ 777580 w 777883"/>
              <a:gd name="connsiteY0" fmla="*/ 265577 h 405480"/>
              <a:gd name="connsiteX1" fmla="*/ 773352 w 777883"/>
              <a:gd name="connsiteY1" fmla="*/ 282231 h 405480"/>
              <a:gd name="connsiteX2" fmla="*/ 714957 w 777883"/>
              <a:gd name="connsiteY2" fmla="*/ 405480 h 405480"/>
              <a:gd name="connsiteX3" fmla="*/ 0 w 777883"/>
              <a:gd name="connsiteY3" fmla="*/ 405480 h 405480"/>
              <a:gd name="connsiteX4" fmla="*/ 128362 w 777883"/>
              <a:gd name="connsiteY4" fmla="*/ 158774 h 405480"/>
              <a:gd name="connsiteX5" fmla="*/ 202924 w 777883"/>
              <a:gd name="connsiteY5" fmla="*/ 14130 h 405480"/>
              <a:gd name="connsiteX6" fmla="*/ 245299 w 777883"/>
              <a:gd name="connsiteY6" fmla="*/ 9241 h 405480"/>
              <a:gd name="connsiteX7" fmla="*/ 501176 w 777883"/>
              <a:gd name="connsiteY7" fmla="*/ 128216 h 405480"/>
              <a:gd name="connsiteX8" fmla="*/ 707346 w 777883"/>
              <a:gd name="connsiteY8" fmla="*/ 223558 h 405480"/>
              <a:gd name="connsiteX9" fmla="*/ 727718 w 777883"/>
              <a:gd name="connsiteY9" fmla="*/ 239449 h 405480"/>
              <a:gd name="connsiteX10" fmla="*/ 764388 w 777883"/>
              <a:gd name="connsiteY10" fmla="*/ 255339 h 405480"/>
              <a:gd name="connsiteX11" fmla="*/ 777580 w 777883"/>
              <a:gd name="connsiteY11" fmla="*/ 265577 h 4054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77883" h="405480">
                <a:moveTo>
                  <a:pt x="777580" y="265577"/>
                </a:moveTo>
                <a:cubicBezTo>
                  <a:pt x="778649" y="269906"/>
                  <a:pt x="776815" y="275305"/>
                  <a:pt x="773352" y="282231"/>
                </a:cubicBezTo>
                <a:lnTo>
                  <a:pt x="714957" y="405480"/>
                </a:lnTo>
                <a:lnTo>
                  <a:pt x="0" y="405480"/>
                </a:lnTo>
                <a:lnTo>
                  <a:pt x="128362" y="158774"/>
                </a:lnTo>
                <a:cubicBezTo>
                  <a:pt x="153623" y="110695"/>
                  <a:pt x="178885" y="62617"/>
                  <a:pt x="202924" y="14130"/>
                </a:cubicBezTo>
                <a:cubicBezTo>
                  <a:pt x="216778" y="-3799"/>
                  <a:pt x="217592" y="-3799"/>
                  <a:pt x="245299" y="9241"/>
                </a:cubicBezTo>
                <a:cubicBezTo>
                  <a:pt x="330863" y="48356"/>
                  <a:pt x="415612" y="89101"/>
                  <a:pt x="501176" y="128216"/>
                </a:cubicBezTo>
                <a:cubicBezTo>
                  <a:pt x="570035" y="159589"/>
                  <a:pt x="638487" y="192593"/>
                  <a:pt x="707346" y="223558"/>
                </a:cubicBezTo>
                <a:cubicBezTo>
                  <a:pt x="715902" y="227226"/>
                  <a:pt x="724866" y="229670"/>
                  <a:pt x="727718" y="239449"/>
                </a:cubicBezTo>
                <a:cubicBezTo>
                  <a:pt x="739942" y="244746"/>
                  <a:pt x="751757" y="251265"/>
                  <a:pt x="764388" y="255339"/>
                </a:cubicBezTo>
                <a:cubicBezTo>
                  <a:pt x="772537" y="257988"/>
                  <a:pt x="776510" y="261248"/>
                  <a:pt x="777580" y="265577"/>
                </a:cubicBezTo>
                <a:close/>
              </a:path>
            </a:pathLst>
          </a:custGeom>
          <a:solidFill>
            <a:schemeClr val="bg1"/>
          </a:solidFill>
          <a:ln w="4251" cap="flat">
            <a:noFill/>
            <a:prstDash val="solid"/>
            <a:miter/>
          </a:ln>
        </p:spPr>
        <p:txBody>
          <a:bodyPr wrap="square" rtlCol="0" anchor="ctr">
            <a:noAutofit/>
          </a:bodyPr>
          <a:lstStyle/>
          <a:p>
            <a:endParaRPr lang="en-US"/>
          </a:p>
        </p:txBody>
      </p:sp>
      <p:grpSp>
        <p:nvGrpSpPr>
          <p:cNvPr id="131" name="Group 130">
            <a:extLst>
              <a:ext uri="{FF2B5EF4-FFF2-40B4-BE49-F238E27FC236}">
                <a16:creationId xmlns:a16="http://schemas.microsoft.com/office/drawing/2014/main" id="{673E23FA-1240-4297-9783-EF12F38E8D71}"/>
              </a:ext>
            </a:extLst>
          </p:cNvPr>
          <p:cNvGrpSpPr/>
          <p:nvPr/>
        </p:nvGrpSpPr>
        <p:grpSpPr>
          <a:xfrm>
            <a:off x="4619223" y="3443908"/>
            <a:ext cx="2929511" cy="3412446"/>
            <a:chOff x="4619223" y="3443908"/>
            <a:chExt cx="2929511" cy="3412446"/>
          </a:xfrm>
        </p:grpSpPr>
        <p:sp>
          <p:nvSpPr>
            <p:cNvPr id="55" name="Freeform: Shape 54">
              <a:extLst>
                <a:ext uri="{FF2B5EF4-FFF2-40B4-BE49-F238E27FC236}">
                  <a16:creationId xmlns:a16="http://schemas.microsoft.com/office/drawing/2014/main" id="{F77BCB57-9F08-4ABE-B7F1-4B56DC0C0C00}"/>
                </a:ext>
              </a:extLst>
            </p:cNvPr>
            <p:cNvSpPr/>
            <p:nvPr/>
          </p:nvSpPr>
          <p:spPr>
            <a:xfrm>
              <a:off x="4691847" y="3443908"/>
              <a:ext cx="2856887" cy="3092940"/>
            </a:xfrm>
            <a:custGeom>
              <a:avLst/>
              <a:gdLst>
                <a:gd name="connsiteX0" fmla="*/ 2985610 w 2985996"/>
                <a:gd name="connsiteY0" fmla="*/ 94967 h 3232717"/>
                <a:gd name="connsiteX1" fmla="*/ 2979648 w 2985996"/>
                <a:gd name="connsiteY1" fmla="*/ 68990 h 3232717"/>
                <a:gd name="connsiteX2" fmla="*/ 2943023 w 2985996"/>
                <a:gd name="connsiteY2" fmla="*/ 19590 h 3232717"/>
                <a:gd name="connsiteX3" fmla="*/ 2904696 w 2985996"/>
                <a:gd name="connsiteY3" fmla="*/ 0 h 3232717"/>
                <a:gd name="connsiteX4" fmla="*/ 94433 w 2985996"/>
                <a:gd name="connsiteY4" fmla="*/ 8517 h 3232717"/>
                <a:gd name="connsiteX5" fmla="*/ 62493 w 2985996"/>
                <a:gd name="connsiteY5" fmla="*/ 21293 h 3232717"/>
                <a:gd name="connsiteX6" fmla="*/ 8834 w 2985996"/>
                <a:gd name="connsiteY6" fmla="*/ 72822 h 3232717"/>
                <a:gd name="connsiteX7" fmla="*/ 1169 w 2985996"/>
                <a:gd name="connsiteY7" fmla="*/ 108595 h 3232717"/>
                <a:gd name="connsiteX8" fmla="*/ 145110 w 2985996"/>
                <a:gd name="connsiteY8" fmla="*/ 1323153 h 3232717"/>
                <a:gd name="connsiteX9" fmla="*/ 138296 w 2985996"/>
                <a:gd name="connsiteY9" fmla="*/ 1399382 h 3232717"/>
                <a:gd name="connsiteX10" fmla="*/ 136593 w 2985996"/>
                <a:gd name="connsiteY10" fmla="*/ 1418120 h 3232717"/>
                <a:gd name="connsiteX11" fmla="*/ 142129 w 2985996"/>
                <a:gd name="connsiteY11" fmla="*/ 3154785 h 3232717"/>
                <a:gd name="connsiteX12" fmla="*/ 180031 w 2985996"/>
                <a:gd name="connsiteY12" fmla="*/ 3232718 h 3232717"/>
                <a:gd name="connsiteX13" fmla="*/ 2854019 w 2985996"/>
                <a:gd name="connsiteY13" fmla="*/ 3190132 h 3232717"/>
                <a:gd name="connsiteX14" fmla="*/ 2879570 w 2985996"/>
                <a:gd name="connsiteY14" fmla="*/ 3164580 h 3232717"/>
                <a:gd name="connsiteX15" fmla="*/ 2877015 w 2985996"/>
                <a:gd name="connsiteY15" fmla="*/ 1895937 h 3232717"/>
                <a:gd name="connsiteX16" fmla="*/ 2871053 w 2985996"/>
                <a:gd name="connsiteY16" fmla="*/ 1336355 h 3232717"/>
                <a:gd name="connsiteX17" fmla="*/ 2868072 w 2985996"/>
                <a:gd name="connsiteY17" fmla="*/ 1272901 h 3232717"/>
                <a:gd name="connsiteX18" fmla="*/ 2985610 w 2985996"/>
                <a:gd name="connsiteY18" fmla="*/ 94967 h 3232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985996" h="3232717">
                  <a:moveTo>
                    <a:pt x="2985610" y="94967"/>
                  </a:moveTo>
                  <a:cubicBezTo>
                    <a:pt x="2986462" y="85598"/>
                    <a:pt x="2986462" y="77081"/>
                    <a:pt x="2979648" y="68990"/>
                  </a:cubicBezTo>
                  <a:cubicBezTo>
                    <a:pt x="2966446" y="53233"/>
                    <a:pt x="2954096" y="36624"/>
                    <a:pt x="2943023" y="19590"/>
                  </a:cubicBezTo>
                  <a:cubicBezTo>
                    <a:pt x="2933655" y="5110"/>
                    <a:pt x="2922582" y="0"/>
                    <a:pt x="2904696" y="0"/>
                  </a:cubicBezTo>
                  <a:cubicBezTo>
                    <a:pt x="2693894" y="2555"/>
                    <a:pt x="237096" y="8517"/>
                    <a:pt x="94433" y="8517"/>
                  </a:cubicBezTo>
                  <a:cubicBezTo>
                    <a:pt x="81231" y="8517"/>
                    <a:pt x="71436" y="11924"/>
                    <a:pt x="62493" y="21293"/>
                  </a:cubicBezTo>
                  <a:cubicBezTo>
                    <a:pt x="45033" y="38753"/>
                    <a:pt x="26721" y="55788"/>
                    <a:pt x="8834" y="72822"/>
                  </a:cubicBezTo>
                  <a:cubicBezTo>
                    <a:pt x="-2664" y="82617"/>
                    <a:pt x="-109" y="95819"/>
                    <a:pt x="1169" y="108595"/>
                  </a:cubicBezTo>
                  <a:cubicBezTo>
                    <a:pt x="5002" y="147774"/>
                    <a:pt x="126798" y="1206893"/>
                    <a:pt x="145110" y="1323153"/>
                  </a:cubicBezTo>
                  <a:cubicBezTo>
                    <a:pt x="148943" y="1348705"/>
                    <a:pt x="160441" y="1375108"/>
                    <a:pt x="138296" y="1399382"/>
                  </a:cubicBezTo>
                  <a:cubicBezTo>
                    <a:pt x="134889" y="1403215"/>
                    <a:pt x="136593" y="1411732"/>
                    <a:pt x="136593" y="1418120"/>
                  </a:cubicBezTo>
                  <a:cubicBezTo>
                    <a:pt x="138722" y="1735813"/>
                    <a:pt x="141703" y="2893732"/>
                    <a:pt x="142129" y="3154785"/>
                  </a:cubicBezTo>
                  <a:cubicBezTo>
                    <a:pt x="141703" y="3200353"/>
                    <a:pt x="119559" y="3232718"/>
                    <a:pt x="180031" y="3232718"/>
                  </a:cubicBezTo>
                  <a:cubicBezTo>
                    <a:pt x="180031" y="3232718"/>
                    <a:pt x="2838687" y="3188428"/>
                    <a:pt x="2854019" y="3190132"/>
                  </a:cubicBezTo>
                  <a:cubicBezTo>
                    <a:pt x="2874460" y="3192261"/>
                    <a:pt x="2879570" y="3185447"/>
                    <a:pt x="2879570" y="3164580"/>
                  </a:cubicBezTo>
                  <a:cubicBezTo>
                    <a:pt x="2877867" y="2741699"/>
                    <a:pt x="2881273" y="2318818"/>
                    <a:pt x="2877015" y="1895937"/>
                  </a:cubicBezTo>
                  <a:cubicBezTo>
                    <a:pt x="2874886" y="1709410"/>
                    <a:pt x="2876163" y="1522882"/>
                    <a:pt x="2871053" y="1336355"/>
                  </a:cubicBezTo>
                  <a:cubicBezTo>
                    <a:pt x="2870627" y="1315062"/>
                    <a:pt x="2865943" y="1294194"/>
                    <a:pt x="2868072" y="1272901"/>
                  </a:cubicBezTo>
                  <a:cubicBezTo>
                    <a:pt x="2877441" y="1177082"/>
                    <a:pt x="2977944" y="170345"/>
                    <a:pt x="2985610" y="94967"/>
                  </a:cubicBezTo>
                  <a:close/>
                </a:path>
              </a:pathLst>
            </a:custGeom>
            <a:solidFill>
              <a:srgbClr val="000000"/>
            </a:solidFill>
            <a:ln w="4251"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ED109A4C-6AC2-4B7F-9045-961AD50B9D01}"/>
                </a:ext>
              </a:extLst>
            </p:cNvPr>
            <p:cNvSpPr/>
            <p:nvPr/>
          </p:nvSpPr>
          <p:spPr>
            <a:xfrm>
              <a:off x="6638374" y="6120789"/>
              <a:ext cx="874183" cy="735565"/>
            </a:xfrm>
            <a:custGeom>
              <a:avLst/>
              <a:gdLst>
                <a:gd name="connsiteX0" fmla="*/ 577622 w 874183"/>
                <a:gd name="connsiteY0" fmla="*/ 896 h 735565"/>
                <a:gd name="connsiteX1" fmla="*/ 613777 w 874183"/>
                <a:gd name="connsiteY1" fmla="*/ 39170 h 735565"/>
                <a:gd name="connsiteX2" fmla="*/ 715639 w 874183"/>
                <a:gd name="connsiteY2" fmla="*/ 304826 h 735565"/>
                <a:gd name="connsiteX3" fmla="*/ 738863 w 874183"/>
                <a:gd name="connsiteY3" fmla="*/ 375315 h 735565"/>
                <a:gd name="connsiteX4" fmla="*/ 775534 w 874183"/>
                <a:gd name="connsiteY4" fmla="*/ 475955 h 735565"/>
                <a:gd name="connsiteX5" fmla="*/ 850097 w 874183"/>
                <a:gd name="connsiteY5" fmla="*/ 673161 h 735565"/>
                <a:gd name="connsiteX6" fmla="*/ 874183 w 874183"/>
                <a:gd name="connsiteY6" fmla="*/ 735565 h 735565"/>
                <a:gd name="connsiteX7" fmla="*/ 178915 w 874183"/>
                <a:gd name="connsiteY7" fmla="*/ 735565 h 735565"/>
                <a:gd name="connsiteX8" fmla="*/ 162731 w 874183"/>
                <a:gd name="connsiteY8" fmla="*/ 687829 h 735565"/>
                <a:gd name="connsiteX9" fmla="*/ 60869 w 874183"/>
                <a:gd name="connsiteY9" fmla="*/ 392021 h 735565"/>
                <a:gd name="connsiteX10" fmla="*/ 6678 w 874183"/>
                <a:gd name="connsiteY10" fmla="*/ 229041 h 735565"/>
                <a:gd name="connsiteX11" fmla="*/ 27051 w 874183"/>
                <a:gd name="connsiteY11" fmla="*/ 183814 h 735565"/>
                <a:gd name="connsiteX12" fmla="*/ 38053 w 874183"/>
                <a:gd name="connsiteY12" fmla="*/ 178518 h 735565"/>
                <a:gd name="connsiteX13" fmla="*/ 232813 w 874183"/>
                <a:gd name="connsiteY13" fmla="*/ 114956 h 735565"/>
                <a:gd name="connsiteX14" fmla="*/ 550622 w 874183"/>
                <a:gd name="connsiteY14" fmla="*/ 8612 h 735565"/>
                <a:gd name="connsiteX15" fmla="*/ 577622 w 874183"/>
                <a:gd name="connsiteY15" fmla="*/ 896 h 735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74183" h="735565">
                  <a:moveTo>
                    <a:pt x="577622" y="896"/>
                  </a:moveTo>
                  <a:cubicBezTo>
                    <a:pt x="597810" y="-3077"/>
                    <a:pt x="600636" y="5556"/>
                    <a:pt x="613777" y="39170"/>
                  </a:cubicBezTo>
                  <a:cubicBezTo>
                    <a:pt x="648410" y="127586"/>
                    <a:pt x="681006" y="216410"/>
                    <a:pt x="715639" y="304826"/>
                  </a:cubicBezTo>
                  <a:cubicBezTo>
                    <a:pt x="724195" y="327237"/>
                    <a:pt x="734382" y="350461"/>
                    <a:pt x="738863" y="375315"/>
                  </a:cubicBezTo>
                  <a:cubicBezTo>
                    <a:pt x="746198" y="410763"/>
                    <a:pt x="762903" y="442545"/>
                    <a:pt x="775534" y="475955"/>
                  </a:cubicBezTo>
                  <a:cubicBezTo>
                    <a:pt x="799980" y="541962"/>
                    <a:pt x="824835" y="607561"/>
                    <a:pt x="850097" y="673161"/>
                  </a:cubicBezTo>
                  <a:lnTo>
                    <a:pt x="874183" y="735565"/>
                  </a:lnTo>
                  <a:lnTo>
                    <a:pt x="178915" y="735565"/>
                  </a:lnTo>
                  <a:lnTo>
                    <a:pt x="162731" y="687829"/>
                  </a:lnTo>
                  <a:cubicBezTo>
                    <a:pt x="128913" y="589226"/>
                    <a:pt x="97539" y="489401"/>
                    <a:pt x="60869" y="392021"/>
                  </a:cubicBezTo>
                  <a:cubicBezTo>
                    <a:pt x="45386" y="336607"/>
                    <a:pt x="23792" y="283639"/>
                    <a:pt x="6678" y="229041"/>
                  </a:cubicBezTo>
                  <a:cubicBezTo>
                    <a:pt x="-3101" y="198075"/>
                    <a:pt x="-6360" y="194409"/>
                    <a:pt x="27051" y="183814"/>
                  </a:cubicBezTo>
                  <a:cubicBezTo>
                    <a:pt x="30718" y="182593"/>
                    <a:pt x="34385" y="180148"/>
                    <a:pt x="38053" y="178518"/>
                  </a:cubicBezTo>
                  <a:cubicBezTo>
                    <a:pt x="104059" y="160997"/>
                    <a:pt x="168029" y="136144"/>
                    <a:pt x="232813" y="114956"/>
                  </a:cubicBezTo>
                  <a:cubicBezTo>
                    <a:pt x="338749" y="79915"/>
                    <a:pt x="445093" y="44468"/>
                    <a:pt x="550622" y="8612"/>
                  </a:cubicBezTo>
                  <a:cubicBezTo>
                    <a:pt x="562234" y="4945"/>
                    <a:pt x="570893" y="2220"/>
                    <a:pt x="577622" y="896"/>
                  </a:cubicBezTo>
                  <a:close/>
                </a:path>
              </a:pathLst>
            </a:custGeom>
            <a:solidFill>
              <a:schemeClr val="bg1"/>
            </a:solidFill>
            <a:ln w="4251" cap="flat">
              <a:noFill/>
              <a:prstDash val="solid"/>
              <a:miter/>
            </a:ln>
          </p:spPr>
          <p:txBody>
            <a:bodyPr wrap="square" rtlCol="0" anchor="ctr">
              <a:noAutofit/>
            </a:bodyPr>
            <a:lstStyle/>
            <a:p>
              <a:endParaRPr lang="en-US"/>
            </a:p>
          </p:txBody>
        </p:sp>
        <p:sp>
          <p:nvSpPr>
            <p:cNvPr id="142" name="Freeform: Shape 141">
              <a:extLst>
                <a:ext uri="{FF2B5EF4-FFF2-40B4-BE49-F238E27FC236}">
                  <a16:creationId xmlns:a16="http://schemas.microsoft.com/office/drawing/2014/main" id="{AE6737C3-5DB4-4F12-B6F1-B230DD604B5B}"/>
                </a:ext>
              </a:extLst>
            </p:cNvPr>
            <p:cNvSpPr/>
            <p:nvPr/>
          </p:nvSpPr>
          <p:spPr>
            <a:xfrm>
              <a:off x="4619223" y="6448563"/>
              <a:ext cx="779087" cy="407791"/>
            </a:xfrm>
            <a:custGeom>
              <a:avLst/>
              <a:gdLst>
                <a:gd name="connsiteX0" fmla="*/ 220120 w 779087"/>
                <a:gd name="connsiteY0" fmla="*/ 73 h 407791"/>
                <a:gd name="connsiteX1" fmla="*/ 246502 w 779087"/>
                <a:gd name="connsiteY1" fmla="*/ 9241 h 407791"/>
                <a:gd name="connsiteX2" fmla="*/ 502380 w 779087"/>
                <a:gd name="connsiteY2" fmla="*/ 128216 h 407791"/>
                <a:gd name="connsiteX3" fmla="*/ 708550 w 779087"/>
                <a:gd name="connsiteY3" fmla="*/ 223558 h 407791"/>
                <a:gd name="connsiteX4" fmla="*/ 728921 w 779087"/>
                <a:gd name="connsiteY4" fmla="*/ 239449 h 407791"/>
                <a:gd name="connsiteX5" fmla="*/ 765591 w 779087"/>
                <a:gd name="connsiteY5" fmla="*/ 255339 h 407791"/>
                <a:gd name="connsiteX6" fmla="*/ 774556 w 779087"/>
                <a:gd name="connsiteY6" fmla="*/ 282231 h 407791"/>
                <a:gd name="connsiteX7" fmla="*/ 715066 w 779087"/>
                <a:gd name="connsiteY7" fmla="*/ 407791 h 407791"/>
                <a:gd name="connsiteX8" fmla="*/ 0 w 779087"/>
                <a:gd name="connsiteY8" fmla="*/ 407791 h 407791"/>
                <a:gd name="connsiteX9" fmla="*/ 129565 w 779087"/>
                <a:gd name="connsiteY9" fmla="*/ 158774 h 407791"/>
                <a:gd name="connsiteX10" fmla="*/ 204128 w 779087"/>
                <a:gd name="connsiteY10" fmla="*/ 14130 h 407791"/>
                <a:gd name="connsiteX11" fmla="*/ 220120 w 779087"/>
                <a:gd name="connsiteY11" fmla="*/ 73 h 407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79087" h="407791">
                  <a:moveTo>
                    <a:pt x="220120" y="73"/>
                  </a:moveTo>
                  <a:cubicBezTo>
                    <a:pt x="225519" y="-539"/>
                    <a:pt x="232649" y="2721"/>
                    <a:pt x="246502" y="9241"/>
                  </a:cubicBezTo>
                  <a:cubicBezTo>
                    <a:pt x="332067" y="48356"/>
                    <a:pt x="416815" y="89101"/>
                    <a:pt x="502380" y="128216"/>
                  </a:cubicBezTo>
                  <a:cubicBezTo>
                    <a:pt x="571239" y="159589"/>
                    <a:pt x="639690" y="192593"/>
                    <a:pt x="708550" y="223558"/>
                  </a:cubicBezTo>
                  <a:cubicBezTo>
                    <a:pt x="717105" y="227225"/>
                    <a:pt x="726070" y="229670"/>
                    <a:pt x="728921" y="239449"/>
                  </a:cubicBezTo>
                  <a:cubicBezTo>
                    <a:pt x="741145" y="244746"/>
                    <a:pt x="752960" y="251265"/>
                    <a:pt x="765591" y="255339"/>
                  </a:cubicBezTo>
                  <a:cubicBezTo>
                    <a:pt x="781890" y="260636"/>
                    <a:pt x="781483" y="268378"/>
                    <a:pt x="774556" y="282231"/>
                  </a:cubicBezTo>
                  <a:lnTo>
                    <a:pt x="715066" y="407791"/>
                  </a:lnTo>
                  <a:lnTo>
                    <a:pt x="0" y="407791"/>
                  </a:lnTo>
                  <a:lnTo>
                    <a:pt x="129565" y="158774"/>
                  </a:lnTo>
                  <a:cubicBezTo>
                    <a:pt x="154826" y="110695"/>
                    <a:pt x="180088" y="62616"/>
                    <a:pt x="204128" y="14130"/>
                  </a:cubicBezTo>
                  <a:cubicBezTo>
                    <a:pt x="211055" y="5166"/>
                    <a:pt x="214722" y="684"/>
                    <a:pt x="220120" y="73"/>
                  </a:cubicBezTo>
                  <a:close/>
                </a:path>
              </a:pathLst>
            </a:custGeom>
            <a:solidFill>
              <a:schemeClr val="bg1"/>
            </a:solidFill>
            <a:ln w="4251" cap="flat">
              <a:noFill/>
              <a:prstDash val="solid"/>
              <a:miter/>
            </a:ln>
          </p:spPr>
          <p:txBody>
            <a:bodyPr wrap="square" rtlCol="0" anchor="ctr">
              <a:noAutofit/>
            </a:bodyPr>
            <a:lstStyle/>
            <a:p>
              <a:endParaRPr lang="en-US"/>
            </a:p>
          </p:txBody>
        </p:sp>
        <p:sp>
          <p:nvSpPr>
            <p:cNvPr id="150" name="Freeform: Shape 149">
              <a:extLst>
                <a:ext uri="{FF2B5EF4-FFF2-40B4-BE49-F238E27FC236}">
                  <a16:creationId xmlns:a16="http://schemas.microsoft.com/office/drawing/2014/main" id="{866CC901-A33C-4092-8164-A479F2B89BB3}"/>
                </a:ext>
              </a:extLst>
            </p:cNvPr>
            <p:cNvSpPr/>
            <p:nvPr/>
          </p:nvSpPr>
          <p:spPr>
            <a:xfrm>
              <a:off x="4863278" y="5024451"/>
              <a:ext cx="2453282" cy="1663969"/>
            </a:xfrm>
            <a:custGeom>
              <a:avLst/>
              <a:gdLst>
                <a:gd name="connsiteX0" fmla="*/ 532166 w 2453282"/>
                <a:gd name="connsiteY0" fmla="*/ 402375 h 1663969"/>
                <a:gd name="connsiteX1" fmla="*/ 574910 w 2453282"/>
                <a:gd name="connsiteY1" fmla="*/ 445291 h 1663969"/>
                <a:gd name="connsiteX2" fmla="*/ 561465 w 2453282"/>
                <a:gd name="connsiteY2" fmla="*/ 514150 h 1663969"/>
                <a:gd name="connsiteX3" fmla="*/ 489753 w 2453282"/>
                <a:gd name="connsiteY3" fmla="*/ 661646 h 1663969"/>
                <a:gd name="connsiteX4" fmla="*/ 455935 w 2453282"/>
                <a:gd name="connsiteY4" fmla="*/ 913450 h 1663969"/>
                <a:gd name="connsiteX5" fmla="*/ 455935 w 2453282"/>
                <a:gd name="connsiteY5" fmla="*/ 948898 h 1663969"/>
                <a:gd name="connsiteX6" fmla="*/ 565946 w 2453282"/>
                <a:gd name="connsiteY6" fmla="*/ 741914 h 1663969"/>
                <a:gd name="connsiteX7" fmla="*/ 622989 w 2453282"/>
                <a:gd name="connsiteY7" fmla="*/ 553672 h 1663969"/>
                <a:gd name="connsiteX8" fmla="*/ 653141 w 2453282"/>
                <a:gd name="connsiteY8" fmla="*/ 499074 h 1663969"/>
                <a:gd name="connsiteX9" fmla="*/ 711406 w 2453282"/>
                <a:gd name="connsiteY9" fmla="*/ 480739 h 1663969"/>
                <a:gd name="connsiteX10" fmla="*/ 736667 w 2453282"/>
                <a:gd name="connsiteY10" fmla="*/ 527595 h 1663969"/>
                <a:gd name="connsiteX11" fmla="*/ 718739 w 2453282"/>
                <a:gd name="connsiteY11" fmla="*/ 674277 h 1663969"/>
                <a:gd name="connsiteX12" fmla="*/ 650289 w 2453282"/>
                <a:gd name="connsiteY12" fmla="*/ 970899 h 1663969"/>
                <a:gd name="connsiteX13" fmla="*/ 595282 w 2453282"/>
                <a:gd name="connsiteY13" fmla="*/ 1278931 h 1663969"/>
                <a:gd name="connsiteX14" fmla="*/ 595282 w 2453282"/>
                <a:gd name="connsiteY14" fmla="*/ 1287080 h 1663969"/>
                <a:gd name="connsiteX15" fmla="*/ 602617 w 2453282"/>
                <a:gd name="connsiteY15" fmla="*/ 1276079 h 1663969"/>
                <a:gd name="connsiteX16" fmla="*/ 709776 w 2453282"/>
                <a:gd name="connsiteY16" fmla="*/ 1009607 h 1663969"/>
                <a:gd name="connsiteX17" fmla="*/ 828751 w 2453282"/>
                <a:gd name="connsiteY17" fmla="*/ 915487 h 1663969"/>
                <a:gd name="connsiteX18" fmla="*/ 880905 w 2453282"/>
                <a:gd name="connsiteY18" fmla="*/ 919154 h 1663969"/>
                <a:gd name="connsiteX19" fmla="*/ 891498 w 2453282"/>
                <a:gd name="connsiteY19" fmla="*/ 941971 h 1663969"/>
                <a:gd name="connsiteX20" fmla="*/ 774153 w 2453282"/>
                <a:gd name="connsiteY20" fmla="*/ 1252039 h 1663969"/>
                <a:gd name="connsiteX21" fmla="*/ 642954 w 2453282"/>
                <a:gd name="connsiteY21" fmla="*/ 1508732 h 1663969"/>
                <a:gd name="connsiteX22" fmla="*/ 585912 w 2453282"/>
                <a:gd name="connsiteY22" fmla="*/ 1573516 h 1663969"/>
                <a:gd name="connsiteX23" fmla="*/ 506052 w 2453282"/>
                <a:gd name="connsiteY23" fmla="*/ 1650524 h 1663969"/>
                <a:gd name="connsiteX24" fmla="*/ 484457 w 2453282"/>
                <a:gd name="connsiteY24" fmla="*/ 1663969 h 1663969"/>
                <a:gd name="connsiteX25" fmla="*/ 19557 w 2453282"/>
                <a:gd name="connsiteY25" fmla="*/ 1447207 h 1663969"/>
                <a:gd name="connsiteX26" fmla="*/ 0 w 2453282"/>
                <a:gd name="connsiteY26" fmla="*/ 1437428 h 1663969"/>
                <a:gd name="connsiteX27" fmla="*/ 13039 w 2453282"/>
                <a:gd name="connsiteY27" fmla="*/ 1040574 h 1663969"/>
                <a:gd name="connsiteX28" fmla="*/ 57450 w 2453282"/>
                <a:gd name="connsiteY28" fmla="*/ 669795 h 1663969"/>
                <a:gd name="connsiteX29" fmla="*/ 104714 w 2453282"/>
                <a:gd name="connsiteY29" fmla="*/ 560599 h 1663969"/>
                <a:gd name="connsiteX30" fmla="*/ 152793 w 2453282"/>
                <a:gd name="connsiteY30" fmla="*/ 532485 h 1663969"/>
                <a:gd name="connsiteX31" fmla="*/ 191909 w 2453282"/>
                <a:gd name="connsiteY31" fmla="*/ 583009 h 1663969"/>
                <a:gd name="connsiteX32" fmla="*/ 185389 w 2453282"/>
                <a:gd name="connsiteY32" fmla="*/ 651460 h 1663969"/>
                <a:gd name="connsiteX33" fmla="*/ 235913 w 2453282"/>
                <a:gd name="connsiteY33" fmla="*/ 574453 h 1663969"/>
                <a:gd name="connsiteX34" fmla="*/ 314551 w 2453282"/>
                <a:gd name="connsiteY34" fmla="*/ 476257 h 1663969"/>
                <a:gd name="connsiteX35" fmla="*/ 354888 w 2453282"/>
                <a:gd name="connsiteY35" fmla="*/ 445698 h 1663969"/>
                <a:gd name="connsiteX36" fmla="*/ 424154 w 2453282"/>
                <a:gd name="connsiteY36" fmla="*/ 491741 h 1663969"/>
                <a:gd name="connsiteX37" fmla="*/ 475900 w 2453282"/>
                <a:gd name="connsiteY37" fmla="*/ 431845 h 1663969"/>
                <a:gd name="connsiteX38" fmla="*/ 508496 w 2453282"/>
                <a:gd name="connsiteY38" fmla="*/ 408213 h 1663969"/>
                <a:gd name="connsiteX39" fmla="*/ 532166 w 2453282"/>
                <a:gd name="connsiteY39" fmla="*/ 402375 h 1663969"/>
                <a:gd name="connsiteX40" fmla="*/ 2040094 w 2453282"/>
                <a:gd name="connsiteY40" fmla="*/ 1578 h 1663969"/>
                <a:gd name="connsiteX41" fmla="*/ 2089803 w 2453282"/>
                <a:gd name="connsiteY41" fmla="*/ 22358 h 1663969"/>
                <a:gd name="connsiteX42" fmla="*/ 2134622 w 2453282"/>
                <a:gd name="connsiteY42" fmla="*/ 98959 h 1663969"/>
                <a:gd name="connsiteX43" fmla="*/ 2141957 w 2453282"/>
                <a:gd name="connsiteY43" fmla="*/ 116071 h 1663969"/>
                <a:gd name="connsiteX44" fmla="*/ 2172515 w 2453282"/>
                <a:gd name="connsiteY44" fmla="*/ 73697 h 1663969"/>
                <a:gd name="connsiteX45" fmla="*/ 2223854 w 2453282"/>
                <a:gd name="connsiteY45" fmla="*/ 90810 h 1663969"/>
                <a:gd name="connsiteX46" fmla="*/ 2273562 w 2453282"/>
                <a:gd name="connsiteY46" fmla="*/ 167002 h 1663969"/>
                <a:gd name="connsiteX47" fmla="*/ 2326530 w 2453282"/>
                <a:gd name="connsiteY47" fmla="*/ 307164 h 1663969"/>
                <a:gd name="connsiteX48" fmla="*/ 2333864 w 2453282"/>
                <a:gd name="connsiteY48" fmla="*/ 328352 h 1663969"/>
                <a:gd name="connsiteX49" fmla="*/ 2338346 w 2453282"/>
                <a:gd name="connsiteY49" fmla="*/ 282718 h 1663969"/>
                <a:gd name="connsiteX50" fmla="*/ 2350570 w 2453282"/>
                <a:gd name="connsiteY50" fmla="*/ 250937 h 1663969"/>
                <a:gd name="connsiteX51" fmla="*/ 2396611 w 2453282"/>
                <a:gd name="connsiteY51" fmla="*/ 222823 h 1663969"/>
                <a:gd name="connsiteX52" fmla="*/ 2432874 w 2453282"/>
                <a:gd name="connsiteY52" fmla="*/ 257049 h 1663969"/>
                <a:gd name="connsiteX53" fmla="*/ 2453247 w 2453282"/>
                <a:gd name="connsiteY53" fmla="*/ 394766 h 1663969"/>
                <a:gd name="connsiteX54" fmla="*/ 2414132 w 2453282"/>
                <a:gd name="connsiteY54" fmla="*/ 698723 h 1663969"/>
                <a:gd name="connsiteX55" fmla="*/ 2327346 w 2453282"/>
                <a:gd name="connsiteY55" fmla="*/ 1097208 h 1663969"/>
                <a:gd name="connsiteX56" fmla="*/ 2326123 w 2453282"/>
                <a:gd name="connsiteY56" fmla="*/ 1107393 h 1663969"/>
                <a:gd name="connsiteX57" fmla="*/ 2176590 w 2453282"/>
                <a:gd name="connsiteY57" fmla="*/ 1159140 h 1663969"/>
                <a:gd name="connsiteX58" fmla="*/ 1839222 w 2453282"/>
                <a:gd name="connsiteY58" fmla="*/ 1271596 h 1663969"/>
                <a:gd name="connsiteX59" fmla="*/ 1813146 w 2453282"/>
                <a:gd name="connsiteY59" fmla="*/ 1276892 h 1663969"/>
                <a:gd name="connsiteX60" fmla="*/ 1672983 w 2453282"/>
                <a:gd name="connsiteY60" fmla="*/ 1034868 h 1663969"/>
                <a:gd name="connsiteX61" fmla="*/ 1617570 w 2453282"/>
                <a:gd name="connsiteY61" fmla="*/ 796918 h 1663969"/>
                <a:gd name="connsiteX62" fmla="*/ 1597198 w 2453282"/>
                <a:gd name="connsiteY62" fmla="*/ 527187 h 1663969"/>
                <a:gd name="connsiteX63" fmla="*/ 1579270 w 2453282"/>
                <a:gd name="connsiteY63" fmla="*/ 442031 h 1663969"/>
                <a:gd name="connsiteX64" fmla="*/ 1598013 w 2453282"/>
                <a:gd name="connsiteY64" fmla="*/ 416768 h 1663969"/>
                <a:gd name="connsiteX65" fmla="*/ 1695801 w 2453282"/>
                <a:gd name="connsiteY65" fmla="*/ 466478 h 1663969"/>
                <a:gd name="connsiteX66" fmla="*/ 1752029 w 2453282"/>
                <a:gd name="connsiteY66" fmla="*/ 612344 h 1663969"/>
                <a:gd name="connsiteX67" fmla="*/ 1772808 w 2453282"/>
                <a:gd name="connsiteY67" fmla="*/ 812401 h 1663969"/>
                <a:gd name="connsiteX68" fmla="*/ 1777290 w 2453282"/>
                <a:gd name="connsiteY68" fmla="*/ 842145 h 1663969"/>
                <a:gd name="connsiteX69" fmla="*/ 1787883 w 2453282"/>
                <a:gd name="connsiteY69" fmla="*/ 761878 h 1663969"/>
                <a:gd name="connsiteX70" fmla="*/ 1809886 w 2453282"/>
                <a:gd name="connsiteY70" fmla="*/ 251751 h 1663969"/>
                <a:gd name="connsiteX71" fmla="*/ 1824962 w 2453282"/>
                <a:gd name="connsiteY71" fmla="*/ 92032 h 1663969"/>
                <a:gd name="connsiteX72" fmla="*/ 1834741 w 2453282"/>
                <a:gd name="connsiteY72" fmla="*/ 61066 h 1663969"/>
                <a:gd name="connsiteX73" fmla="*/ 1906859 w 2453282"/>
                <a:gd name="connsiteY73" fmla="*/ 50065 h 1663969"/>
                <a:gd name="connsiteX74" fmla="*/ 1934972 w 2453282"/>
                <a:gd name="connsiteY74" fmla="*/ 135222 h 1663969"/>
                <a:gd name="connsiteX75" fmla="*/ 1943529 w 2453282"/>
                <a:gd name="connsiteY75" fmla="*/ 336501 h 1663969"/>
                <a:gd name="connsiteX76" fmla="*/ 1996905 w 2453282"/>
                <a:gd name="connsiteY76" fmla="*/ 549597 h 1663969"/>
                <a:gd name="connsiteX77" fmla="*/ 2040094 w 2453282"/>
                <a:gd name="connsiteY77" fmla="*/ 305942 h 1663969"/>
                <a:gd name="connsiteX78" fmla="*/ 2006683 w 2453282"/>
                <a:gd name="connsiteY78" fmla="*/ 122183 h 1663969"/>
                <a:gd name="connsiteX79" fmla="*/ 2003424 w 2453282"/>
                <a:gd name="connsiteY79" fmla="*/ 43953 h 1663969"/>
                <a:gd name="connsiteX80" fmla="*/ 2040094 w 2453282"/>
                <a:gd name="connsiteY80" fmla="*/ 1578 h 166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Lst>
              <a:rect l="l" t="t" r="r" b="b"/>
              <a:pathLst>
                <a:path w="2453282" h="1663969">
                  <a:moveTo>
                    <a:pt x="532166" y="402375"/>
                  </a:moveTo>
                  <a:cubicBezTo>
                    <a:pt x="554436" y="402126"/>
                    <a:pt x="571549" y="418093"/>
                    <a:pt x="574910" y="445291"/>
                  </a:cubicBezTo>
                  <a:cubicBezTo>
                    <a:pt x="577762" y="469738"/>
                    <a:pt x="571650" y="492555"/>
                    <a:pt x="561465" y="514150"/>
                  </a:cubicBezTo>
                  <a:cubicBezTo>
                    <a:pt x="537833" y="563451"/>
                    <a:pt x="512164" y="611938"/>
                    <a:pt x="489753" y="661646"/>
                  </a:cubicBezTo>
                  <a:cubicBezTo>
                    <a:pt x="454305" y="741914"/>
                    <a:pt x="453898" y="827478"/>
                    <a:pt x="455935" y="913450"/>
                  </a:cubicBezTo>
                  <a:cubicBezTo>
                    <a:pt x="456342" y="923228"/>
                    <a:pt x="455935" y="933414"/>
                    <a:pt x="455935" y="948898"/>
                  </a:cubicBezTo>
                  <a:cubicBezTo>
                    <a:pt x="503606" y="881261"/>
                    <a:pt x="542722" y="815662"/>
                    <a:pt x="565946" y="741914"/>
                  </a:cubicBezTo>
                  <a:cubicBezTo>
                    <a:pt x="585504" y="679166"/>
                    <a:pt x="603840" y="616419"/>
                    <a:pt x="622989" y="553672"/>
                  </a:cubicBezTo>
                  <a:cubicBezTo>
                    <a:pt x="629101" y="533707"/>
                    <a:pt x="638065" y="514557"/>
                    <a:pt x="653141" y="499074"/>
                  </a:cubicBezTo>
                  <a:cubicBezTo>
                    <a:pt x="669031" y="482369"/>
                    <a:pt x="688181" y="472590"/>
                    <a:pt x="711406" y="480739"/>
                  </a:cubicBezTo>
                  <a:cubicBezTo>
                    <a:pt x="733001" y="488481"/>
                    <a:pt x="735445" y="508853"/>
                    <a:pt x="736667" y="527595"/>
                  </a:cubicBezTo>
                  <a:cubicBezTo>
                    <a:pt x="740334" y="577304"/>
                    <a:pt x="729741" y="626198"/>
                    <a:pt x="718739" y="674277"/>
                  </a:cubicBezTo>
                  <a:cubicBezTo>
                    <a:pt x="696330" y="773287"/>
                    <a:pt x="671069" y="871482"/>
                    <a:pt x="650289" y="970899"/>
                  </a:cubicBezTo>
                  <a:cubicBezTo>
                    <a:pt x="629101" y="1072762"/>
                    <a:pt x="611173" y="1175846"/>
                    <a:pt x="595282" y="1278931"/>
                  </a:cubicBezTo>
                  <a:cubicBezTo>
                    <a:pt x="594876" y="1281375"/>
                    <a:pt x="595282" y="1284227"/>
                    <a:pt x="595282" y="1287080"/>
                  </a:cubicBezTo>
                  <a:cubicBezTo>
                    <a:pt x="601802" y="1285857"/>
                    <a:pt x="601394" y="1280560"/>
                    <a:pt x="602617" y="1276079"/>
                  </a:cubicBezTo>
                  <a:cubicBezTo>
                    <a:pt x="633583" y="1185217"/>
                    <a:pt x="660474" y="1092727"/>
                    <a:pt x="709776" y="1009607"/>
                  </a:cubicBezTo>
                  <a:cubicBezTo>
                    <a:pt x="737075" y="963566"/>
                    <a:pt x="772930" y="926895"/>
                    <a:pt x="828751" y="915487"/>
                  </a:cubicBezTo>
                  <a:cubicBezTo>
                    <a:pt x="846678" y="911819"/>
                    <a:pt x="864199" y="913857"/>
                    <a:pt x="880905" y="919154"/>
                  </a:cubicBezTo>
                  <a:cubicBezTo>
                    <a:pt x="891090" y="922414"/>
                    <a:pt x="899240" y="928524"/>
                    <a:pt x="891498" y="941971"/>
                  </a:cubicBezTo>
                  <a:cubicBezTo>
                    <a:pt x="834048" y="1038536"/>
                    <a:pt x="810009" y="1147732"/>
                    <a:pt x="774153" y="1252039"/>
                  </a:cubicBezTo>
                  <a:cubicBezTo>
                    <a:pt x="742779" y="1344123"/>
                    <a:pt x="704886" y="1432539"/>
                    <a:pt x="642954" y="1508732"/>
                  </a:cubicBezTo>
                  <a:cubicBezTo>
                    <a:pt x="623804" y="1530327"/>
                    <a:pt x="605061" y="1551921"/>
                    <a:pt x="585912" y="1573516"/>
                  </a:cubicBezTo>
                  <a:cubicBezTo>
                    <a:pt x="559427" y="1599185"/>
                    <a:pt x="532536" y="1625261"/>
                    <a:pt x="506052" y="1650524"/>
                  </a:cubicBezTo>
                  <a:cubicBezTo>
                    <a:pt x="499940" y="1656636"/>
                    <a:pt x="494236" y="1663969"/>
                    <a:pt x="484457" y="1663969"/>
                  </a:cubicBezTo>
                  <a:cubicBezTo>
                    <a:pt x="329626" y="1591851"/>
                    <a:pt x="174388" y="1519733"/>
                    <a:pt x="19557" y="1447207"/>
                  </a:cubicBezTo>
                  <a:cubicBezTo>
                    <a:pt x="13446" y="1443947"/>
                    <a:pt x="6520" y="1440688"/>
                    <a:pt x="0" y="1437428"/>
                  </a:cubicBezTo>
                  <a:cubicBezTo>
                    <a:pt x="3260" y="1305007"/>
                    <a:pt x="4889" y="1172994"/>
                    <a:pt x="13039" y="1040574"/>
                  </a:cubicBezTo>
                  <a:cubicBezTo>
                    <a:pt x="20780" y="916302"/>
                    <a:pt x="26077" y="791215"/>
                    <a:pt x="57450" y="669795"/>
                  </a:cubicBezTo>
                  <a:cubicBezTo>
                    <a:pt x="67229" y="631087"/>
                    <a:pt x="81083" y="593602"/>
                    <a:pt x="104714" y="560599"/>
                  </a:cubicBezTo>
                  <a:cubicBezTo>
                    <a:pt x="116530" y="543894"/>
                    <a:pt x="130384" y="529633"/>
                    <a:pt x="152793" y="532485"/>
                  </a:cubicBezTo>
                  <a:cubicBezTo>
                    <a:pt x="169092" y="534522"/>
                    <a:pt x="188649" y="561006"/>
                    <a:pt x="191909" y="583009"/>
                  </a:cubicBezTo>
                  <a:cubicBezTo>
                    <a:pt x="195168" y="606233"/>
                    <a:pt x="190686" y="628643"/>
                    <a:pt x="185389" y="651460"/>
                  </a:cubicBezTo>
                  <a:cubicBezTo>
                    <a:pt x="202094" y="625791"/>
                    <a:pt x="218800" y="599714"/>
                    <a:pt x="235913" y="574453"/>
                  </a:cubicBezTo>
                  <a:cubicBezTo>
                    <a:pt x="259545" y="539411"/>
                    <a:pt x="284400" y="506001"/>
                    <a:pt x="314551" y="476257"/>
                  </a:cubicBezTo>
                  <a:cubicBezTo>
                    <a:pt x="326774" y="464034"/>
                    <a:pt x="340220" y="453847"/>
                    <a:pt x="354888" y="445698"/>
                  </a:cubicBezTo>
                  <a:cubicBezTo>
                    <a:pt x="394004" y="424918"/>
                    <a:pt x="425784" y="445291"/>
                    <a:pt x="424154" y="491741"/>
                  </a:cubicBezTo>
                  <a:cubicBezTo>
                    <a:pt x="442489" y="470961"/>
                    <a:pt x="456750" y="449366"/>
                    <a:pt x="475900" y="431845"/>
                  </a:cubicBezTo>
                  <a:cubicBezTo>
                    <a:pt x="486086" y="422881"/>
                    <a:pt x="496273" y="413917"/>
                    <a:pt x="508496" y="408213"/>
                  </a:cubicBezTo>
                  <a:cubicBezTo>
                    <a:pt x="516747" y="404343"/>
                    <a:pt x="524743" y="402458"/>
                    <a:pt x="532166" y="402375"/>
                  </a:cubicBezTo>
                  <a:close/>
                  <a:moveTo>
                    <a:pt x="2040094" y="1578"/>
                  </a:moveTo>
                  <a:cubicBezTo>
                    <a:pt x="2061282" y="-4533"/>
                    <a:pt x="2076358" y="8098"/>
                    <a:pt x="2089803" y="22358"/>
                  </a:cubicBezTo>
                  <a:cubicBezTo>
                    <a:pt x="2110175" y="44768"/>
                    <a:pt x="2121991" y="72067"/>
                    <a:pt x="2134622" y="98959"/>
                  </a:cubicBezTo>
                  <a:cubicBezTo>
                    <a:pt x="2136659" y="103440"/>
                    <a:pt x="2138696" y="108330"/>
                    <a:pt x="2141957" y="116071"/>
                  </a:cubicBezTo>
                  <a:cubicBezTo>
                    <a:pt x="2143994" y="93662"/>
                    <a:pt x="2154179" y="79401"/>
                    <a:pt x="2172515" y="73697"/>
                  </a:cubicBezTo>
                  <a:cubicBezTo>
                    <a:pt x="2192887" y="67993"/>
                    <a:pt x="2209593" y="76142"/>
                    <a:pt x="2223854" y="90810"/>
                  </a:cubicBezTo>
                  <a:cubicBezTo>
                    <a:pt x="2245855" y="112811"/>
                    <a:pt x="2260524" y="139296"/>
                    <a:pt x="2273562" y="167002"/>
                  </a:cubicBezTo>
                  <a:cubicBezTo>
                    <a:pt x="2294750" y="212230"/>
                    <a:pt x="2311047" y="259494"/>
                    <a:pt x="2326530" y="307164"/>
                  </a:cubicBezTo>
                  <a:cubicBezTo>
                    <a:pt x="2328567" y="313276"/>
                    <a:pt x="2330605" y="319388"/>
                    <a:pt x="2333864" y="328352"/>
                  </a:cubicBezTo>
                  <a:cubicBezTo>
                    <a:pt x="2335494" y="310831"/>
                    <a:pt x="2336717" y="296571"/>
                    <a:pt x="2338346" y="282718"/>
                  </a:cubicBezTo>
                  <a:cubicBezTo>
                    <a:pt x="2339976" y="271310"/>
                    <a:pt x="2343643" y="260308"/>
                    <a:pt x="2350570" y="250937"/>
                  </a:cubicBezTo>
                  <a:cubicBezTo>
                    <a:pt x="2361978" y="235046"/>
                    <a:pt x="2376239" y="221193"/>
                    <a:pt x="2396611" y="222823"/>
                  </a:cubicBezTo>
                  <a:cubicBezTo>
                    <a:pt x="2416577" y="224046"/>
                    <a:pt x="2425948" y="240343"/>
                    <a:pt x="2432874" y="257049"/>
                  </a:cubicBezTo>
                  <a:cubicBezTo>
                    <a:pt x="2450802" y="301460"/>
                    <a:pt x="2453654" y="347910"/>
                    <a:pt x="2453247" y="394766"/>
                  </a:cubicBezTo>
                  <a:cubicBezTo>
                    <a:pt x="2451617" y="497443"/>
                    <a:pt x="2432874" y="598083"/>
                    <a:pt x="2414132" y="698723"/>
                  </a:cubicBezTo>
                  <a:cubicBezTo>
                    <a:pt x="2389278" y="832366"/>
                    <a:pt x="2359126" y="965195"/>
                    <a:pt x="2327346" y="1097208"/>
                  </a:cubicBezTo>
                  <a:cubicBezTo>
                    <a:pt x="2326530" y="1100467"/>
                    <a:pt x="2326530" y="1104135"/>
                    <a:pt x="2326123" y="1107393"/>
                  </a:cubicBezTo>
                  <a:cubicBezTo>
                    <a:pt x="2276414" y="1124507"/>
                    <a:pt x="2226706" y="1142434"/>
                    <a:pt x="2176590" y="1159140"/>
                  </a:cubicBezTo>
                  <a:cubicBezTo>
                    <a:pt x="2064134" y="1197032"/>
                    <a:pt x="1951678" y="1234517"/>
                    <a:pt x="1839222" y="1271596"/>
                  </a:cubicBezTo>
                  <a:cubicBezTo>
                    <a:pt x="1831074" y="1275263"/>
                    <a:pt x="1822924" y="1282189"/>
                    <a:pt x="1813146" y="1276892"/>
                  </a:cubicBezTo>
                  <a:cubicBezTo>
                    <a:pt x="1763030" y="1198255"/>
                    <a:pt x="1711283" y="1120432"/>
                    <a:pt x="1672983" y="1034868"/>
                  </a:cubicBezTo>
                  <a:cubicBezTo>
                    <a:pt x="1639165" y="959083"/>
                    <a:pt x="1623682" y="879223"/>
                    <a:pt x="1617570" y="796918"/>
                  </a:cubicBezTo>
                  <a:cubicBezTo>
                    <a:pt x="1611051" y="706872"/>
                    <a:pt x="1605347" y="616826"/>
                    <a:pt x="1597198" y="527187"/>
                  </a:cubicBezTo>
                  <a:cubicBezTo>
                    <a:pt x="1594754" y="498259"/>
                    <a:pt x="1585790" y="470144"/>
                    <a:pt x="1579270" y="442031"/>
                  </a:cubicBezTo>
                  <a:cubicBezTo>
                    <a:pt x="1574789" y="422880"/>
                    <a:pt x="1578048" y="416768"/>
                    <a:pt x="1598013" y="416768"/>
                  </a:cubicBezTo>
                  <a:cubicBezTo>
                    <a:pt x="1639165" y="416768"/>
                    <a:pt x="1670539" y="435919"/>
                    <a:pt x="1695801" y="466478"/>
                  </a:cubicBezTo>
                  <a:cubicBezTo>
                    <a:pt x="1730841" y="508852"/>
                    <a:pt x="1742250" y="560191"/>
                    <a:pt x="1752029" y="612344"/>
                  </a:cubicBezTo>
                  <a:cubicBezTo>
                    <a:pt x="1763844" y="678351"/>
                    <a:pt x="1768734" y="745580"/>
                    <a:pt x="1772808" y="812401"/>
                  </a:cubicBezTo>
                  <a:cubicBezTo>
                    <a:pt x="1773623" y="822587"/>
                    <a:pt x="1774846" y="832366"/>
                    <a:pt x="1777290" y="842145"/>
                  </a:cubicBezTo>
                  <a:cubicBezTo>
                    <a:pt x="1785031" y="816068"/>
                    <a:pt x="1785847" y="788769"/>
                    <a:pt x="1787883" y="761878"/>
                  </a:cubicBezTo>
                  <a:cubicBezTo>
                    <a:pt x="1802552" y="591972"/>
                    <a:pt x="1809886" y="422066"/>
                    <a:pt x="1809886" y="251751"/>
                  </a:cubicBezTo>
                  <a:cubicBezTo>
                    <a:pt x="1809886" y="198376"/>
                    <a:pt x="1811923" y="144593"/>
                    <a:pt x="1824962" y="92032"/>
                  </a:cubicBezTo>
                  <a:cubicBezTo>
                    <a:pt x="1827406" y="81438"/>
                    <a:pt x="1830258" y="70845"/>
                    <a:pt x="1834741" y="61066"/>
                  </a:cubicBezTo>
                  <a:cubicBezTo>
                    <a:pt x="1850223" y="28063"/>
                    <a:pt x="1881190" y="23173"/>
                    <a:pt x="1906859" y="50065"/>
                  </a:cubicBezTo>
                  <a:cubicBezTo>
                    <a:pt x="1929269" y="73697"/>
                    <a:pt x="1933343" y="104663"/>
                    <a:pt x="1934972" y="135222"/>
                  </a:cubicBezTo>
                  <a:cubicBezTo>
                    <a:pt x="1938639" y="202043"/>
                    <a:pt x="1939455" y="269272"/>
                    <a:pt x="1943529" y="336501"/>
                  </a:cubicBezTo>
                  <a:cubicBezTo>
                    <a:pt x="1948011" y="409027"/>
                    <a:pt x="1969606" y="477886"/>
                    <a:pt x="1996905" y="549597"/>
                  </a:cubicBezTo>
                  <a:cubicBezTo>
                    <a:pt x="2020945" y="466885"/>
                    <a:pt x="2043762" y="388654"/>
                    <a:pt x="2040094" y="305942"/>
                  </a:cubicBezTo>
                  <a:cubicBezTo>
                    <a:pt x="2037242" y="243195"/>
                    <a:pt x="2019314" y="183300"/>
                    <a:pt x="2006683" y="122183"/>
                  </a:cubicBezTo>
                  <a:cubicBezTo>
                    <a:pt x="2001387" y="96106"/>
                    <a:pt x="1996090" y="70437"/>
                    <a:pt x="2003424" y="43953"/>
                  </a:cubicBezTo>
                  <a:cubicBezTo>
                    <a:pt x="2009128" y="23581"/>
                    <a:pt x="2019314" y="7690"/>
                    <a:pt x="2040094" y="1578"/>
                  </a:cubicBezTo>
                  <a:close/>
                </a:path>
              </a:pathLst>
            </a:custGeom>
            <a:solidFill>
              <a:srgbClr val="FDCA93"/>
            </a:solidFill>
            <a:ln w="4251" cap="flat">
              <a:noFill/>
              <a:prstDash val="solid"/>
              <a:miter/>
            </a:ln>
          </p:spPr>
          <p:txBody>
            <a:bodyPr wrap="square" rtlCol="0" anchor="ctr">
              <a:noAutofit/>
            </a:bodyPr>
            <a:lstStyle/>
            <a:p>
              <a:endParaRPr lang="en-US"/>
            </a:p>
          </p:txBody>
        </p:sp>
        <p:sp>
          <p:nvSpPr>
            <p:cNvPr id="60" name="Freeform: Shape 59">
              <a:extLst>
                <a:ext uri="{FF2B5EF4-FFF2-40B4-BE49-F238E27FC236}">
                  <a16:creationId xmlns:a16="http://schemas.microsoft.com/office/drawing/2014/main" id="{02860020-9FEC-4C25-AE77-628D6C546A62}"/>
                </a:ext>
              </a:extLst>
            </p:cNvPr>
            <p:cNvSpPr/>
            <p:nvPr/>
          </p:nvSpPr>
          <p:spPr>
            <a:xfrm>
              <a:off x="4805835" y="3545770"/>
              <a:ext cx="2650044" cy="1059772"/>
            </a:xfrm>
            <a:custGeom>
              <a:avLst/>
              <a:gdLst>
                <a:gd name="connsiteX0" fmla="*/ 2748080 w 2769805"/>
                <a:gd name="connsiteY0" fmla="*/ 0 h 1107666"/>
                <a:gd name="connsiteX1" fmla="*/ 2769374 w 2769805"/>
                <a:gd name="connsiteY1" fmla="*/ 22571 h 1107666"/>
                <a:gd name="connsiteX2" fmla="*/ 2667167 w 2769805"/>
                <a:gd name="connsiteY2" fmla="*/ 1082541 h 1107666"/>
                <a:gd name="connsiteX3" fmla="*/ 2647577 w 2769805"/>
                <a:gd name="connsiteY3" fmla="*/ 1101279 h 1107666"/>
                <a:gd name="connsiteX4" fmla="*/ 135843 w 2769805"/>
                <a:gd name="connsiteY4" fmla="*/ 1107667 h 1107666"/>
                <a:gd name="connsiteX5" fmla="*/ 110717 w 2769805"/>
                <a:gd name="connsiteY5" fmla="*/ 1085096 h 1107666"/>
                <a:gd name="connsiteX6" fmla="*/ 5529 w 2769805"/>
                <a:gd name="connsiteY6" fmla="*/ 48974 h 1107666"/>
                <a:gd name="connsiteX7" fmla="*/ 3826 w 2769805"/>
                <a:gd name="connsiteY7" fmla="*/ 11072 h 1107666"/>
                <a:gd name="connsiteX8" fmla="*/ 43005 w 2769805"/>
                <a:gd name="connsiteY8" fmla="*/ 8091 h 1107666"/>
                <a:gd name="connsiteX9" fmla="*/ 2748080 w 2769805"/>
                <a:gd name="connsiteY9" fmla="*/ 0 h 1107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769805" h="1107666">
                  <a:moveTo>
                    <a:pt x="2748080" y="0"/>
                  </a:moveTo>
                  <a:cubicBezTo>
                    <a:pt x="2765966" y="0"/>
                    <a:pt x="2771503" y="2129"/>
                    <a:pt x="2769374" y="22571"/>
                  </a:cubicBezTo>
                  <a:cubicBezTo>
                    <a:pt x="2758301" y="121797"/>
                    <a:pt x="2671851" y="1019088"/>
                    <a:pt x="2667167" y="1082541"/>
                  </a:cubicBezTo>
                  <a:cubicBezTo>
                    <a:pt x="2665889" y="1097446"/>
                    <a:pt x="2662056" y="1101279"/>
                    <a:pt x="2647577" y="1101279"/>
                  </a:cubicBezTo>
                  <a:cubicBezTo>
                    <a:pt x="2514282" y="1101279"/>
                    <a:pt x="256362" y="1106815"/>
                    <a:pt x="135843" y="1107667"/>
                  </a:cubicBezTo>
                  <a:cubicBezTo>
                    <a:pt x="118382" y="1107667"/>
                    <a:pt x="112420" y="1104260"/>
                    <a:pt x="110717" y="1085096"/>
                  </a:cubicBezTo>
                  <a:cubicBezTo>
                    <a:pt x="103051" y="994814"/>
                    <a:pt x="14046" y="140109"/>
                    <a:pt x="5529" y="48974"/>
                  </a:cubicBezTo>
                  <a:cubicBezTo>
                    <a:pt x="4251" y="36198"/>
                    <a:pt x="-5118" y="18738"/>
                    <a:pt x="3826" y="11072"/>
                  </a:cubicBezTo>
                  <a:cubicBezTo>
                    <a:pt x="11917" y="4259"/>
                    <a:pt x="29377" y="8517"/>
                    <a:pt x="43005" y="8091"/>
                  </a:cubicBezTo>
                  <a:cubicBezTo>
                    <a:pt x="111569" y="8091"/>
                    <a:pt x="2492563" y="1703"/>
                    <a:pt x="2748080" y="0"/>
                  </a:cubicBezTo>
                  <a:close/>
                </a:path>
              </a:pathLst>
            </a:custGeom>
            <a:solidFill>
              <a:schemeClr val="accent4"/>
            </a:solidFill>
            <a:ln w="4251"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5A39B69A-AA93-4C98-9D36-F4F9C82371C0}"/>
                </a:ext>
              </a:extLst>
            </p:cNvPr>
            <p:cNvSpPr/>
            <p:nvPr/>
          </p:nvSpPr>
          <p:spPr>
            <a:xfrm>
              <a:off x="5816361" y="3545771"/>
              <a:ext cx="1639520" cy="1056893"/>
            </a:xfrm>
            <a:custGeom>
              <a:avLst/>
              <a:gdLst>
                <a:gd name="connsiteX0" fmla="*/ 1492947 w 1513733"/>
                <a:gd name="connsiteY0" fmla="*/ 0 h 1056893"/>
                <a:gd name="connsiteX1" fmla="*/ 1513321 w 1513733"/>
                <a:gd name="connsiteY1" fmla="*/ 21595 h 1056893"/>
                <a:gd name="connsiteX2" fmla="*/ 1415533 w 1513733"/>
                <a:gd name="connsiteY2" fmla="*/ 1035734 h 1056893"/>
                <a:gd name="connsiteX3" fmla="*/ 1396790 w 1513733"/>
                <a:gd name="connsiteY3" fmla="*/ 1053661 h 1056893"/>
                <a:gd name="connsiteX4" fmla="*/ 190641 w 1513733"/>
                <a:gd name="connsiteY4" fmla="*/ 1056412 h 1056893"/>
                <a:gd name="connsiteX5" fmla="*/ 0 w 1513733"/>
                <a:gd name="connsiteY5" fmla="*/ 1056893 h 1056893"/>
                <a:gd name="connsiteX6" fmla="*/ 938674 w 1513733"/>
                <a:gd name="connsiteY6" fmla="*/ 2073 h 1056893"/>
                <a:gd name="connsiteX7" fmla="*/ 994644 w 1513733"/>
                <a:gd name="connsiteY7" fmla="*/ 1897 h 1056893"/>
                <a:gd name="connsiteX8" fmla="*/ 1492947 w 1513733"/>
                <a:gd name="connsiteY8" fmla="*/ 0 h 10568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13733" h="1056893">
                  <a:moveTo>
                    <a:pt x="1492947" y="0"/>
                  </a:moveTo>
                  <a:cubicBezTo>
                    <a:pt x="1510060" y="0"/>
                    <a:pt x="1515358" y="2037"/>
                    <a:pt x="1513321" y="21595"/>
                  </a:cubicBezTo>
                  <a:cubicBezTo>
                    <a:pt x="1502727" y="116531"/>
                    <a:pt x="1420014" y="975024"/>
                    <a:pt x="1415533" y="1035734"/>
                  </a:cubicBezTo>
                  <a:cubicBezTo>
                    <a:pt x="1414310" y="1049994"/>
                    <a:pt x="1410643" y="1053661"/>
                    <a:pt x="1396790" y="1053661"/>
                  </a:cubicBezTo>
                  <a:cubicBezTo>
                    <a:pt x="1333024" y="1053661"/>
                    <a:pt x="761068" y="1054986"/>
                    <a:pt x="190641" y="1056412"/>
                  </a:cubicBezTo>
                  <a:lnTo>
                    <a:pt x="0" y="1056893"/>
                  </a:lnTo>
                  <a:lnTo>
                    <a:pt x="938674" y="2073"/>
                  </a:lnTo>
                  <a:lnTo>
                    <a:pt x="994644" y="1897"/>
                  </a:lnTo>
                  <a:cubicBezTo>
                    <a:pt x="1243615" y="1095"/>
                    <a:pt x="1431830" y="407"/>
                    <a:pt x="1492947" y="0"/>
                  </a:cubicBezTo>
                  <a:close/>
                </a:path>
              </a:pathLst>
            </a:custGeom>
            <a:solidFill>
              <a:schemeClr val="accent4">
                <a:lumMod val="75000"/>
              </a:schemeClr>
            </a:solidFill>
            <a:ln w="4251" cap="flat">
              <a:noFill/>
              <a:prstDash val="solid"/>
              <a:miter/>
            </a:ln>
          </p:spPr>
          <p:txBody>
            <a:bodyPr wrap="square" rtlCol="0" anchor="ctr">
              <a:noAutofit/>
            </a:bodyPr>
            <a:lstStyle/>
            <a:p>
              <a:endParaRPr lang="en-US"/>
            </a:p>
          </p:txBody>
        </p:sp>
      </p:grpSp>
      <p:grpSp>
        <p:nvGrpSpPr>
          <p:cNvPr id="159" name="Group 158">
            <a:extLst>
              <a:ext uri="{FF2B5EF4-FFF2-40B4-BE49-F238E27FC236}">
                <a16:creationId xmlns:a16="http://schemas.microsoft.com/office/drawing/2014/main" id="{0CC2B3B7-6851-43AA-8ED3-77A509DBACEC}"/>
              </a:ext>
            </a:extLst>
          </p:cNvPr>
          <p:cNvGrpSpPr/>
          <p:nvPr/>
        </p:nvGrpSpPr>
        <p:grpSpPr>
          <a:xfrm rot="900000">
            <a:off x="8649415" y="5589697"/>
            <a:ext cx="613650" cy="832227"/>
            <a:chOff x="4524375" y="1300163"/>
            <a:chExt cx="2665364" cy="3614738"/>
          </a:xfrm>
        </p:grpSpPr>
        <p:grpSp>
          <p:nvGrpSpPr>
            <p:cNvPr id="160" name="Group 159">
              <a:extLst>
                <a:ext uri="{FF2B5EF4-FFF2-40B4-BE49-F238E27FC236}">
                  <a16:creationId xmlns:a16="http://schemas.microsoft.com/office/drawing/2014/main" id="{3932AAC9-8C8D-4A39-B7D2-1E4ABA2ADE12}"/>
                </a:ext>
              </a:extLst>
            </p:cNvPr>
            <p:cNvGrpSpPr/>
            <p:nvPr/>
          </p:nvGrpSpPr>
          <p:grpSpPr>
            <a:xfrm>
              <a:off x="4524375" y="1300163"/>
              <a:ext cx="2665364" cy="3614738"/>
              <a:chOff x="4524375" y="1300162"/>
              <a:chExt cx="3139440" cy="4257675"/>
            </a:xfrm>
          </p:grpSpPr>
          <p:sp>
            <p:nvSpPr>
              <p:cNvPr id="192" name="Freeform: Shape 191">
                <a:extLst>
                  <a:ext uri="{FF2B5EF4-FFF2-40B4-BE49-F238E27FC236}">
                    <a16:creationId xmlns:a16="http://schemas.microsoft.com/office/drawing/2014/main" id="{E51D638D-D2B9-488B-A4DD-5C9C4EB30257}"/>
                  </a:ext>
                </a:extLst>
              </p:cNvPr>
              <p:cNvSpPr/>
              <p:nvPr/>
            </p:nvSpPr>
            <p:spPr>
              <a:xfrm>
                <a:off x="4524375" y="1300162"/>
                <a:ext cx="3139440" cy="4257675"/>
              </a:xfrm>
              <a:custGeom>
                <a:avLst/>
                <a:gdLst>
                  <a:gd name="connsiteX0" fmla="*/ 2950845 w 3139440"/>
                  <a:gd name="connsiteY0" fmla="*/ 4257675 h 4257675"/>
                  <a:gd name="connsiteX1" fmla="*/ 187643 w 3139440"/>
                  <a:gd name="connsiteY1" fmla="*/ 4257675 h 4257675"/>
                  <a:gd name="connsiteX2" fmla="*/ 0 w 3139440"/>
                  <a:gd name="connsiteY2" fmla="*/ 4070033 h 4257675"/>
                  <a:gd name="connsiteX3" fmla="*/ 0 w 3139440"/>
                  <a:gd name="connsiteY3" fmla="*/ 187643 h 4257675"/>
                  <a:gd name="connsiteX4" fmla="*/ 187643 w 3139440"/>
                  <a:gd name="connsiteY4" fmla="*/ 0 h 4257675"/>
                  <a:gd name="connsiteX5" fmla="*/ 2951798 w 3139440"/>
                  <a:gd name="connsiteY5" fmla="*/ 0 h 4257675"/>
                  <a:gd name="connsiteX6" fmla="*/ 3139440 w 3139440"/>
                  <a:gd name="connsiteY6" fmla="*/ 187643 h 4257675"/>
                  <a:gd name="connsiteX7" fmla="*/ 3139440 w 3139440"/>
                  <a:gd name="connsiteY7" fmla="*/ 4070033 h 4257675"/>
                  <a:gd name="connsiteX8" fmla="*/ 2950845 w 3139440"/>
                  <a:gd name="connsiteY8" fmla="*/ 4257675 h 4257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39440" h="4257675">
                    <a:moveTo>
                      <a:pt x="2950845" y="4257675"/>
                    </a:moveTo>
                    <a:lnTo>
                      <a:pt x="187643" y="4257675"/>
                    </a:lnTo>
                    <a:cubicBezTo>
                      <a:pt x="84773" y="4257675"/>
                      <a:pt x="0" y="4172903"/>
                      <a:pt x="0" y="4070033"/>
                    </a:cubicBezTo>
                    <a:lnTo>
                      <a:pt x="0" y="187643"/>
                    </a:lnTo>
                    <a:cubicBezTo>
                      <a:pt x="0" y="84773"/>
                      <a:pt x="84773" y="0"/>
                      <a:pt x="187643" y="0"/>
                    </a:cubicBezTo>
                    <a:lnTo>
                      <a:pt x="2951798" y="0"/>
                    </a:lnTo>
                    <a:cubicBezTo>
                      <a:pt x="3054668" y="0"/>
                      <a:pt x="3139440" y="84773"/>
                      <a:pt x="3139440" y="187643"/>
                    </a:cubicBezTo>
                    <a:lnTo>
                      <a:pt x="3139440" y="4070033"/>
                    </a:lnTo>
                    <a:cubicBezTo>
                      <a:pt x="3138488" y="4172903"/>
                      <a:pt x="3054668" y="4257675"/>
                      <a:pt x="2950845" y="4257675"/>
                    </a:cubicBezTo>
                    <a:close/>
                  </a:path>
                </a:pathLst>
              </a:custGeom>
              <a:solidFill>
                <a:schemeClr val="bg1">
                  <a:lumMod val="85000"/>
                </a:schemeClr>
              </a:solid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C7868EDF-4094-48C0-9EC5-AD295775DCE0}"/>
                  </a:ext>
                </a:extLst>
              </p:cNvPr>
              <p:cNvSpPr/>
              <p:nvPr/>
            </p:nvSpPr>
            <p:spPr>
              <a:xfrm>
                <a:off x="4558664" y="1335404"/>
                <a:ext cx="3070860" cy="4173854"/>
              </a:xfrm>
              <a:custGeom>
                <a:avLst/>
                <a:gdLst>
                  <a:gd name="connsiteX0" fmla="*/ 2883218 w 3070860"/>
                  <a:gd name="connsiteY0" fmla="*/ 4173855 h 4173854"/>
                  <a:gd name="connsiteX1" fmla="*/ 187643 w 3070860"/>
                  <a:gd name="connsiteY1" fmla="*/ 4173855 h 4173854"/>
                  <a:gd name="connsiteX2" fmla="*/ 0 w 3070860"/>
                  <a:gd name="connsiteY2" fmla="*/ 3986213 h 4173854"/>
                  <a:gd name="connsiteX3" fmla="*/ 0 w 3070860"/>
                  <a:gd name="connsiteY3" fmla="*/ 187643 h 4173854"/>
                  <a:gd name="connsiteX4" fmla="*/ 187643 w 3070860"/>
                  <a:gd name="connsiteY4" fmla="*/ 0 h 4173854"/>
                  <a:gd name="connsiteX5" fmla="*/ 2883218 w 3070860"/>
                  <a:gd name="connsiteY5" fmla="*/ 0 h 4173854"/>
                  <a:gd name="connsiteX6" fmla="*/ 3070860 w 3070860"/>
                  <a:gd name="connsiteY6" fmla="*/ 187643 h 4173854"/>
                  <a:gd name="connsiteX7" fmla="*/ 3070860 w 3070860"/>
                  <a:gd name="connsiteY7" fmla="*/ 3987165 h 4173854"/>
                  <a:gd name="connsiteX8" fmla="*/ 2883218 w 3070860"/>
                  <a:gd name="connsiteY8" fmla="*/ 4173855 h 4173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070860" h="4173854">
                    <a:moveTo>
                      <a:pt x="2883218" y="4173855"/>
                    </a:moveTo>
                    <a:lnTo>
                      <a:pt x="187643" y="4173855"/>
                    </a:lnTo>
                    <a:cubicBezTo>
                      <a:pt x="84773" y="4173855"/>
                      <a:pt x="0" y="4089083"/>
                      <a:pt x="0" y="3986213"/>
                    </a:cubicBezTo>
                    <a:lnTo>
                      <a:pt x="0" y="187643"/>
                    </a:lnTo>
                    <a:cubicBezTo>
                      <a:pt x="0" y="84773"/>
                      <a:pt x="84773" y="0"/>
                      <a:pt x="187643" y="0"/>
                    </a:cubicBezTo>
                    <a:lnTo>
                      <a:pt x="2883218" y="0"/>
                    </a:lnTo>
                    <a:cubicBezTo>
                      <a:pt x="2986088" y="0"/>
                      <a:pt x="3070860" y="84773"/>
                      <a:pt x="3070860" y="187643"/>
                    </a:cubicBezTo>
                    <a:lnTo>
                      <a:pt x="3070860" y="3987165"/>
                    </a:lnTo>
                    <a:cubicBezTo>
                      <a:pt x="3070860" y="4090035"/>
                      <a:pt x="2986088" y="4173855"/>
                      <a:pt x="2883218" y="4173855"/>
                    </a:cubicBezTo>
                    <a:close/>
                  </a:path>
                </a:pathLst>
              </a:custGeom>
              <a:solidFill>
                <a:schemeClr val="bg1">
                  <a:lumMod val="95000"/>
                </a:schemeClr>
              </a:solid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0FCF783B-1389-4E93-989F-516E2FE213EF}"/>
                  </a:ext>
                </a:extLst>
              </p:cNvPr>
              <p:cNvSpPr/>
              <p:nvPr/>
            </p:nvSpPr>
            <p:spPr>
              <a:xfrm>
                <a:off x="6061709" y="1582102"/>
                <a:ext cx="64770" cy="3641407"/>
              </a:xfrm>
              <a:custGeom>
                <a:avLst/>
                <a:gdLst>
                  <a:gd name="connsiteX0" fmla="*/ 32385 w 64770"/>
                  <a:gd name="connsiteY0" fmla="*/ 3641408 h 3641407"/>
                  <a:gd name="connsiteX1" fmla="*/ 32385 w 64770"/>
                  <a:gd name="connsiteY1" fmla="*/ 3641408 h 3641407"/>
                  <a:gd name="connsiteX2" fmla="*/ 0 w 64770"/>
                  <a:gd name="connsiteY2" fmla="*/ 3609023 h 3641407"/>
                  <a:gd name="connsiteX3" fmla="*/ 0 w 64770"/>
                  <a:gd name="connsiteY3" fmla="*/ 32385 h 3641407"/>
                  <a:gd name="connsiteX4" fmla="*/ 32385 w 64770"/>
                  <a:gd name="connsiteY4" fmla="*/ 0 h 3641407"/>
                  <a:gd name="connsiteX5" fmla="*/ 32385 w 64770"/>
                  <a:gd name="connsiteY5" fmla="*/ 0 h 3641407"/>
                  <a:gd name="connsiteX6" fmla="*/ 64770 w 64770"/>
                  <a:gd name="connsiteY6" fmla="*/ 32385 h 3641407"/>
                  <a:gd name="connsiteX7" fmla="*/ 64770 w 64770"/>
                  <a:gd name="connsiteY7" fmla="*/ 3608070 h 3641407"/>
                  <a:gd name="connsiteX8" fmla="*/ 32385 w 64770"/>
                  <a:gd name="connsiteY8" fmla="*/ 3641408 h 3641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770" h="3641407">
                    <a:moveTo>
                      <a:pt x="32385" y="3641408"/>
                    </a:moveTo>
                    <a:lnTo>
                      <a:pt x="32385" y="3641408"/>
                    </a:lnTo>
                    <a:cubicBezTo>
                      <a:pt x="14288" y="3641408"/>
                      <a:pt x="0" y="3627120"/>
                      <a:pt x="0" y="3609023"/>
                    </a:cubicBezTo>
                    <a:lnTo>
                      <a:pt x="0" y="32385"/>
                    </a:lnTo>
                    <a:cubicBezTo>
                      <a:pt x="0" y="14288"/>
                      <a:pt x="14288" y="0"/>
                      <a:pt x="32385" y="0"/>
                    </a:cubicBezTo>
                    <a:lnTo>
                      <a:pt x="32385" y="0"/>
                    </a:lnTo>
                    <a:cubicBezTo>
                      <a:pt x="50483" y="0"/>
                      <a:pt x="64770" y="14288"/>
                      <a:pt x="64770" y="32385"/>
                    </a:cubicBezTo>
                    <a:lnTo>
                      <a:pt x="64770" y="3608070"/>
                    </a:lnTo>
                    <a:cubicBezTo>
                      <a:pt x="64770" y="3626168"/>
                      <a:pt x="49530" y="3641408"/>
                      <a:pt x="32385" y="3641408"/>
                    </a:cubicBezTo>
                    <a:close/>
                  </a:path>
                </a:pathLst>
              </a:custGeom>
              <a:solidFill>
                <a:schemeClr val="bg1">
                  <a:lumMod val="85000"/>
                </a:schemeClr>
              </a:solidFill>
              <a:ln w="9525" cap="flat">
                <a:noFill/>
                <a:prstDash val="solid"/>
                <a:miter/>
              </a:ln>
            </p:spPr>
            <p:txBody>
              <a:bodyPr rtlCol="0" anchor="ctr"/>
              <a:lstStyle/>
              <a:p>
                <a:endParaRPr lang="en-US"/>
              </a:p>
            </p:txBody>
          </p:sp>
        </p:grpSp>
        <p:grpSp>
          <p:nvGrpSpPr>
            <p:cNvPr id="161" name="Group 160">
              <a:extLst>
                <a:ext uri="{FF2B5EF4-FFF2-40B4-BE49-F238E27FC236}">
                  <a16:creationId xmlns:a16="http://schemas.microsoft.com/office/drawing/2014/main" id="{65584AE2-A172-4493-A691-5109E120CAE3}"/>
                </a:ext>
              </a:extLst>
            </p:cNvPr>
            <p:cNvGrpSpPr/>
            <p:nvPr/>
          </p:nvGrpSpPr>
          <p:grpSpPr>
            <a:xfrm>
              <a:off x="4788133" y="1765938"/>
              <a:ext cx="2137849" cy="2683189"/>
              <a:chOff x="4787778" y="1766594"/>
              <a:chExt cx="2137849" cy="2683189"/>
            </a:xfrm>
          </p:grpSpPr>
          <p:grpSp>
            <p:nvGrpSpPr>
              <p:cNvPr id="162" name="Group 161">
                <a:extLst>
                  <a:ext uri="{FF2B5EF4-FFF2-40B4-BE49-F238E27FC236}">
                    <a16:creationId xmlns:a16="http://schemas.microsoft.com/office/drawing/2014/main" id="{7C98E028-2CE4-486A-BB12-3D574C4EA7F7}"/>
                  </a:ext>
                </a:extLst>
              </p:cNvPr>
              <p:cNvGrpSpPr/>
              <p:nvPr/>
            </p:nvGrpSpPr>
            <p:grpSpPr>
              <a:xfrm>
                <a:off x="4787778" y="1777071"/>
                <a:ext cx="802957" cy="337184"/>
                <a:chOff x="4919662" y="1750694"/>
                <a:chExt cx="802957" cy="337184"/>
              </a:xfrm>
            </p:grpSpPr>
            <p:sp>
              <p:nvSpPr>
                <p:cNvPr id="190" name="Freeform: Shape 189">
                  <a:extLst>
                    <a:ext uri="{FF2B5EF4-FFF2-40B4-BE49-F238E27FC236}">
                      <a16:creationId xmlns:a16="http://schemas.microsoft.com/office/drawing/2014/main" id="{80B865E5-8AAD-40C7-94DD-FC4C5DE30EEE}"/>
                    </a:ext>
                  </a:extLst>
                </p:cNvPr>
                <p:cNvSpPr/>
                <p:nvPr/>
              </p:nvSpPr>
              <p:spPr>
                <a:xfrm>
                  <a:off x="4919662" y="1750694"/>
                  <a:ext cx="802957" cy="337184"/>
                </a:xfrm>
                <a:custGeom>
                  <a:avLst/>
                  <a:gdLst>
                    <a:gd name="connsiteX0" fmla="*/ 634365 w 802957"/>
                    <a:gd name="connsiteY0" fmla="*/ 337185 h 337184"/>
                    <a:gd name="connsiteX1" fmla="*/ 168593 w 802957"/>
                    <a:gd name="connsiteY1" fmla="*/ 337185 h 337184"/>
                    <a:gd name="connsiteX2" fmla="*/ 0 w 802957"/>
                    <a:gd name="connsiteY2" fmla="*/ 168593 h 337184"/>
                    <a:gd name="connsiteX3" fmla="*/ 0 w 802957"/>
                    <a:gd name="connsiteY3" fmla="*/ 168593 h 337184"/>
                    <a:gd name="connsiteX4" fmla="*/ 168593 w 802957"/>
                    <a:gd name="connsiteY4" fmla="*/ 0 h 337184"/>
                    <a:gd name="connsiteX5" fmla="*/ 634365 w 802957"/>
                    <a:gd name="connsiteY5" fmla="*/ 0 h 337184"/>
                    <a:gd name="connsiteX6" fmla="*/ 802958 w 802957"/>
                    <a:gd name="connsiteY6" fmla="*/ 168593 h 337184"/>
                    <a:gd name="connsiteX7" fmla="*/ 802958 w 802957"/>
                    <a:gd name="connsiteY7" fmla="*/ 168593 h 337184"/>
                    <a:gd name="connsiteX8" fmla="*/ 634365 w 802957"/>
                    <a:gd name="connsiteY8" fmla="*/ 337185 h 337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02957" h="337184">
                      <a:moveTo>
                        <a:pt x="634365" y="337185"/>
                      </a:moveTo>
                      <a:lnTo>
                        <a:pt x="168593" y="337185"/>
                      </a:lnTo>
                      <a:cubicBezTo>
                        <a:pt x="76200" y="337185"/>
                        <a:pt x="0" y="261938"/>
                        <a:pt x="0" y="168593"/>
                      </a:cubicBezTo>
                      <a:lnTo>
                        <a:pt x="0" y="168593"/>
                      </a:lnTo>
                      <a:cubicBezTo>
                        <a:pt x="0" y="76200"/>
                        <a:pt x="75248" y="0"/>
                        <a:pt x="168593" y="0"/>
                      </a:cubicBezTo>
                      <a:lnTo>
                        <a:pt x="634365" y="0"/>
                      </a:lnTo>
                      <a:cubicBezTo>
                        <a:pt x="726758" y="0"/>
                        <a:pt x="802958" y="75248"/>
                        <a:pt x="802958" y="168593"/>
                      </a:cubicBezTo>
                      <a:lnTo>
                        <a:pt x="802958" y="168593"/>
                      </a:lnTo>
                      <a:cubicBezTo>
                        <a:pt x="802005" y="261938"/>
                        <a:pt x="726758" y="337185"/>
                        <a:pt x="634365" y="337185"/>
                      </a:cubicBezTo>
                      <a:close/>
                    </a:path>
                  </a:pathLst>
                </a:custGeom>
                <a:solidFill>
                  <a:schemeClr val="accent1"/>
                </a:solidFill>
                <a:ln w="9525" cap="flat">
                  <a:noFill/>
                  <a:prstDash val="solid"/>
                  <a:miter/>
                </a:ln>
              </p:spPr>
              <p:txBody>
                <a:bodyPr rtlCol="0" anchor="ctr"/>
                <a:lstStyle/>
                <a:p>
                  <a:endParaRPr lang="en-US"/>
                </a:p>
              </p:txBody>
            </p:sp>
            <p:sp>
              <p:nvSpPr>
                <p:cNvPr id="191" name="Freeform: Shape 190">
                  <a:extLst>
                    <a:ext uri="{FF2B5EF4-FFF2-40B4-BE49-F238E27FC236}">
                      <a16:creationId xmlns:a16="http://schemas.microsoft.com/office/drawing/2014/main" id="{A4886F58-4933-492D-A285-E137214489AB}"/>
                    </a:ext>
                  </a:extLst>
                </p:cNvPr>
                <p:cNvSpPr>
                  <a:spLocks noChangeAspect="1"/>
                </p:cNvSpPr>
                <p:nvPr/>
              </p:nvSpPr>
              <p:spPr>
                <a:xfrm>
                  <a:off x="5140674" y="1776725"/>
                  <a:ext cx="553050" cy="288283"/>
                </a:xfrm>
                <a:custGeom>
                  <a:avLst/>
                  <a:gdLst>
                    <a:gd name="connsiteX0" fmla="*/ 447675 w 604837"/>
                    <a:gd name="connsiteY0" fmla="*/ 0 h 315277"/>
                    <a:gd name="connsiteX1" fmla="*/ 224790 w 604837"/>
                    <a:gd name="connsiteY1" fmla="*/ 0 h 315277"/>
                    <a:gd name="connsiteX2" fmla="*/ 224790 w 604837"/>
                    <a:gd name="connsiteY2" fmla="*/ 58102 h 315277"/>
                    <a:gd name="connsiteX3" fmla="*/ 20955 w 604837"/>
                    <a:gd name="connsiteY3" fmla="*/ 58102 h 315277"/>
                    <a:gd name="connsiteX4" fmla="*/ 0 w 604837"/>
                    <a:gd name="connsiteY4" fmla="*/ 79057 h 315277"/>
                    <a:gd name="connsiteX5" fmla="*/ 20955 w 604837"/>
                    <a:gd name="connsiteY5" fmla="*/ 100013 h 315277"/>
                    <a:gd name="connsiteX6" fmla="*/ 224790 w 604837"/>
                    <a:gd name="connsiteY6" fmla="*/ 100013 h 315277"/>
                    <a:gd name="connsiteX7" fmla="*/ 224790 w 604837"/>
                    <a:gd name="connsiteY7" fmla="*/ 315278 h 315277"/>
                    <a:gd name="connsiteX8" fmla="*/ 447675 w 604837"/>
                    <a:gd name="connsiteY8" fmla="*/ 315278 h 315277"/>
                    <a:gd name="connsiteX9" fmla="*/ 604838 w 604837"/>
                    <a:gd name="connsiteY9" fmla="*/ 158115 h 315277"/>
                    <a:gd name="connsiteX10" fmla="*/ 604838 w 604837"/>
                    <a:gd name="connsiteY10" fmla="*/ 158115 h 315277"/>
                    <a:gd name="connsiteX11" fmla="*/ 447675 w 604837"/>
                    <a:gd name="connsiteY11" fmla="*/ 0 h 315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04837" h="315277">
                      <a:moveTo>
                        <a:pt x="447675" y="0"/>
                      </a:moveTo>
                      <a:lnTo>
                        <a:pt x="224790" y="0"/>
                      </a:lnTo>
                      <a:lnTo>
                        <a:pt x="224790" y="58102"/>
                      </a:lnTo>
                      <a:lnTo>
                        <a:pt x="20955" y="58102"/>
                      </a:lnTo>
                      <a:cubicBezTo>
                        <a:pt x="9525" y="58102"/>
                        <a:pt x="0" y="67627"/>
                        <a:pt x="0" y="79057"/>
                      </a:cubicBezTo>
                      <a:cubicBezTo>
                        <a:pt x="0" y="90488"/>
                        <a:pt x="9525" y="100013"/>
                        <a:pt x="20955" y="100013"/>
                      </a:cubicBezTo>
                      <a:lnTo>
                        <a:pt x="224790" y="100013"/>
                      </a:lnTo>
                      <a:lnTo>
                        <a:pt x="224790" y="315278"/>
                      </a:lnTo>
                      <a:lnTo>
                        <a:pt x="447675" y="315278"/>
                      </a:lnTo>
                      <a:cubicBezTo>
                        <a:pt x="534353" y="315278"/>
                        <a:pt x="604838" y="244792"/>
                        <a:pt x="604838" y="158115"/>
                      </a:cubicBezTo>
                      <a:lnTo>
                        <a:pt x="604838" y="158115"/>
                      </a:lnTo>
                      <a:cubicBezTo>
                        <a:pt x="604838" y="71438"/>
                        <a:pt x="533400" y="0"/>
                        <a:pt x="447675" y="0"/>
                      </a:cubicBezTo>
                      <a:close/>
                    </a:path>
                  </a:pathLst>
                </a:custGeom>
                <a:solidFill>
                  <a:srgbClr val="F2F2F2"/>
                </a:solidFill>
                <a:ln w="9525" cap="flat">
                  <a:noFill/>
                  <a:prstDash val="solid"/>
                  <a:miter/>
                </a:ln>
              </p:spPr>
              <p:txBody>
                <a:bodyPr rtlCol="0" anchor="ctr"/>
                <a:lstStyle/>
                <a:p>
                  <a:endParaRPr lang="en-US"/>
                </a:p>
              </p:txBody>
            </p:sp>
          </p:grpSp>
          <p:grpSp>
            <p:nvGrpSpPr>
              <p:cNvPr id="163" name="Group 162">
                <a:extLst>
                  <a:ext uri="{FF2B5EF4-FFF2-40B4-BE49-F238E27FC236}">
                    <a16:creationId xmlns:a16="http://schemas.microsoft.com/office/drawing/2014/main" id="{F7D18B20-4376-46F1-8BB3-B58AB92D4D7A}"/>
                  </a:ext>
                </a:extLst>
              </p:cNvPr>
              <p:cNvGrpSpPr/>
              <p:nvPr/>
            </p:nvGrpSpPr>
            <p:grpSpPr>
              <a:xfrm>
                <a:off x="4787778" y="2360953"/>
                <a:ext cx="802957" cy="337184"/>
                <a:chOff x="4919662" y="1750694"/>
                <a:chExt cx="802957" cy="337184"/>
              </a:xfrm>
            </p:grpSpPr>
            <p:sp>
              <p:nvSpPr>
                <p:cNvPr id="188" name="Freeform: Shape 187">
                  <a:extLst>
                    <a:ext uri="{FF2B5EF4-FFF2-40B4-BE49-F238E27FC236}">
                      <a16:creationId xmlns:a16="http://schemas.microsoft.com/office/drawing/2014/main" id="{81B03DE6-C3C0-448E-AEE8-ED8E53C6E6CD}"/>
                    </a:ext>
                  </a:extLst>
                </p:cNvPr>
                <p:cNvSpPr/>
                <p:nvPr/>
              </p:nvSpPr>
              <p:spPr>
                <a:xfrm>
                  <a:off x="4919662" y="1750694"/>
                  <a:ext cx="802957" cy="337184"/>
                </a:xfrm>
                <a:custGeom>
                  <a:avLst/>
                  <a:gdLst>
                    <a:gd name="connsiteX0" fmla="*/ 634365 w 802957"/>
                    <a:gd name="connsiteY0" fmla="*/ 337185 h 337184"/>
                    <a:gd name="connsiteX1" fmla="*/ 168593 w 802957"/>
                    <a:gd name="connsiteY1" fmla="*/ 337185 h 337184"/>
                    <a:gd name="connsiteX2" fmla="*/ 0 w 802957"/>
                    <a:gd name="connsiteY2" fmla="*/ 168593 h 337184"/>
                    <a:gd name="connsiteX3" fmla="*/ 0 w 802957"/>
                    <a:gd name="connsiteY3" fmla="*/ 168593 h 337184"/>
                    <a:gd name="connsiteX4" fmla="*/ 168593 w 802957"/>
                    <a:gd name="connsiteY4" fmla="*/ 0 h 337184"/>
                    <a:gd name="connsiteX5" fmla="*/ 634365 w 802957"/>
                    <a:gd name="connsiteY5" fmla="*/ 0 h 337184"/>
                    <a:gd name="connsiteX6" fmla="*/ 802958 w 802957"/>
                    <a:gd name="connsiteY6" fmla="*/ 168593 h 337184"/>
                    <a:gd name="connsiteX7" fmla="*/ 802958 w 802957"/>
                    <a:gd name="connsiteY7" fmla="*/ 168593 h 337184"/>
                    <a:gd name="connsiteX8" fmla="*/ 634365 w 802957"/>
                    <a:gd name="connsiteY8" fmla="*/ 337185 h 337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02957" h="337184">
                      <a:moveTo>
                        <a:pt x="634365" y="337185"/>
                      </a:moveTo>
                      <a:lnTo>
                        <a:pt x="168593" y="337185"/>
                      </a:lnTo>
                      <a:cubicBezTo>
                        <a:pt x="76200" y="337185"/>
                        <a:pt x="0" y="261938"/>
                        <a:pt x="0" y="168593"/>
                      </a:cubicBezTo>
                      <a:lnTo>
                        <a:pt x="0" y="168593"/>
                      </a:lnTo>
                      <a:cubicBezTo>
                        <a:pt x="0" y="76200"/>
                        <a:pt x="75248" y="0"/>
                        <a:pt x="168593" y="0"/>
                      </a:cubicBezTo>
                      <a:lnTo>
                        <a:pt x="634365" y="0"/>
                      </a:lnTo>
                      <a:cubicBezTo>
                        <a:pt x="726758" y="0"/>
                        <a:pt x="802958" y="75248"/>
                        <a:pt x="802958" y="168593"/>
                      </a:cubicBezTo>
                      <a:lnTo>
                        <a:pt x="802958" y="168593"/>
                      </a:lnTo>
                      <a:cubicBezTo>
                        <a:pt x="802005" y="261938"/>
                        <a:pt x="726758" y="337185"/>
                        <a:pt x="634365" y="337185"/>
                      </a:cubicBezTo>
                      <a:close/>
                    </a:path>
                  </a:pathLst>
                </a:custGeom>
                <a:solidFill>
                  <a:schemeClr val="accent1"/>
                </a:solid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BA6DFC50-E5CA-4CA3-807F-657CCB6A434E}"/>
                    </a:ext>
                  </a:extLst>
                </p:cNvPr>
                <p:cNvSpPr>
                  <a:spLocks noChangeAspect="1"/>
                </p:cNvSpPr>
                <p:nvPr/>
              </p:nvSpPr>
              <p:spPr>
                <a:xfrm>
                  <a:off x="5140674" y="1776725"/>
                  <a:ext cx="553050" cy="288283"/>
                </a:xfrm>
                <a:custGeom>
                  <a:avLst/>
                  <a:gdLst>
                    <a:gd name="connsiteX0" fmla="*/ 447675 w 604837"/>
                    <a:gd name="connsiteY0" fmla="*/ 0 h 315277"/>
                    <a:gd name="connsiteX1" fmla="*/ 224790 w 604837"/>
                    <a:gd name="connsiteY1" fmla="*/ 0 h 315277"/>
                    <a:gd name="connsiteX2" fmla="*/ 224790 w 604837"/>
                    <a:gd name="connsiteY2" fmla="*/ 58102 h 315277"/>
                    <a:gd name="connsiteX3" fmla="*/ 20955 w 604837"/>
                    <a:gd name="connsiteY3" fmla="*/ 58102 h 315277"/>
                    <a:gd name="connsiteX4" fmla="*/ 0 w 604837"/>
                    <a:gd name="connsiteY4" fmla="*/ 79057 h 315277"/>
                    <a:gd name="connsiteX5" fmla="*/ 20955 w 604837"/>
                    <a:gd name="connsiteY5" fmla="*/ 100013 h 315277"/>
                    <a:gd name="connsiteX6" fmla="*/ 224790 w 604837"/>
                    <a:gd name="connsiteY6" fmla="*/ 100013 h 315277"/>
                    <a:gd name="connsiteX7" fmla="*/ 224790 w 604837"/>
                    <a:gd name="connsiteY7" fmla="*/ 315278 h 315277"/>
                    <a:gd name="connsiteX8" fmla="*/ 447675 w 604837"/>
                    <a:gd name="connsiteY8" fmla="*/ 315278 h 315277"/>
                    <a:gd name="connsiteX9" fmla="*/ 604838 w 604837"/>
                    <a:gd name="connsiteY9" fmla="*/ 158115 h 315277"/>
                    <a:gd name="connsiteX10" fmla="*/ 604838 w 604837"/>
                    <a:gd name="connsiteY10" fmla="*/ 158115 h 315277"/>
                    <a:gd name="connsiteX11" fmla="*/ 447675 w 604837"/>
                    <a:gd name="connsiteY11" fmla="*/ 0 h 315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04837" h="315277">
                      <a:moveTo>
                        <a:pt x="447675" y="0"/>
                      </a:moveTo>
                      <a:lnTo>
                        <a:pt x="224790" y="0"/>
                      </a:lnTo>
                      <a:lnTo>
                        <a:pt x="224790" y="58102"/>
                      </a:lnTo>
                      <a:lnTo>
                        <a:pt x="20955" y="58102"/>
                      </a:lnTo>
                      <a:cubicBezTo>
                        <a:pt x="9525" y="58102"/>
                        <a:pt x="0" y="67627"/>
                        <a:pt x="0" y="79057"/>
                      </a:cubicBezTo>
                      <a:cubicBezTo>
                        <a:pt x="0" y="90488"/>
                        <a:pt x="9525" y="100013"/>
                        <a:pt x="20955" y="100013"/>
                      </a:cubicBezTo>
                      <a:lnTo>
                        <a:pt x="224790" y="100013"/>
                      </a:lnTo>
                      <a:lnTo>
                        <a:pt x="224790" y="315278"/>
                      </a:lnTo>
                      <a:lnTo>
                        <a:pt x="447675" y="315278"/>
                      </a:lnTo>
                      <a:cubicBezTo>
                        <a:pt x="534353" y="315278"/>
                        <a:pt x="604838" y="244792"/>
                        <a:pt x="604838" y="158115"/>
                      </a:cubicBezTo>
                      <a:lnTo>
                        <a:pt x="604838" y="158115"/>
                      </a:lnTo>
                      <a:cubicBezTo>
                        <a:pt x="604838" y="71438"/>
                        <a:pt x="533400" y="0"/>
                        <a:pt x="447675" y="0"/>
                      </a:cubicBezTo>
                      <a:close/>
                    </a:path>
                  </a:pathLst>
                </a:custGeom>
                <a:solidFill>
                  <a:srgbClr val="F2F2F2"/>
                </a:solidFill>
                <a:ln w="9525" cap="flat">
                  <a:noFill/>
                  <a:prstDash val="solid"/>
                  <a:miter/>
                </a:ln>
              </p:spPr>
              <p:txBody>
                <a:bodyPr rtlCol="0" anchor="ctr"/>
                <a:lstStyle/>
                <a:p>
                  <a:endParaRPr lang="en-US"/>
                </a:p>
              </p:txBody>
            </p:sp>
          </p:grpSp>
          <p:grpSp>
            <p:nvGrpSpPr>
              <p:cNvPr id="164" name="Group 163">
                <a:extLst>
                  <a:ext uri="{FF2B5EF4-FFF2-40B4-BE49-F238E27FC236}">
                    <a16:creationId xmlns:a16="http://schemas.microsoft.com/office/drawing/2014/main" id="{793A9810-D86C-495B-A21D-50C0E52553E6}"/>
                  </a:ext>
                </a:extLst>
              </p:cNvPr>
              <p:cNvGrpSpPr/>
              <p:nvPr/>
            </p:nvGrpSpPr>
            <p:grpSpPr>
              <a:xfrm>
                <a:off x="4787778" y="2944835"/>
                <a:ext cx="802957" cy="337184"/>
                <a:chOff x="4919662" y="1750694"/>
                <a:chExt cx="802957" cy="337184"/>
              </a:xfrm>
            </p:grpSpPr>
            <p:sp>
              <p:nvSpPr>
                <p:cNvPr id="186" name="Freeform: Shape 185">
                  <a:extLst>
                    <a:ext uri="{FF2B5EF4-FFF2-40B4-BE49-F238E27FC236}">
                      <a16:creationId xmlns:a16="http://schemas.microsoft.com/office/drawing/2014/main" id="{72DE7836-9E91-4EEC-9A49-9E8E57D87AB4}"/>
                    </a:ext>
                  </a:extLst>
                </p:cNvPr>
                <p:cNvSpPr/>
                <p:nvPr/>
              </p:nvSpPr>
              <p:spPr>
                <a:xfrm>
                  <a:off x="4919662" y="1750694"/>
                  <a:ext cx="802957" cy="337184"/>
                </a:xfrm>
                <a:custGeom>
                  <a:avLst/>
                  <a:gdLst>
                    <a:gd name="connsiteX0" fmla="*/ 634365 w 802957"/>
                    <a:gd name="connsiteY0" fmla="*/ 337185 h 337184"/>
                    <a:gd name="connsiteX1" fmla="*/ 168593 w 802957"/>
                    <a:gd name="connsiteY1" fmla="*/ 337185 h 337184"/>
                    <a:gd name="connsiteX2" fmla="*/ 0 w 802957"/>
                    <a:gd name="connsiteY2" fmla="*/ 168593 h 337184"/>
                    <a:gd name="connsiteX3" fmla="*/ 0 w 802957"/>
                    <a:gd name="connsiteY3" fmla="*/ 168593 h 337184"/>
                    <a:gd name="connsiteX4" fmla="*/ 168593 w 802957"/>
                    <a:gd name="connsiteY4" fmla="*/ 0 h 337184"/>
                    <a:gd name="connsiteX5" fmla="*/ 634365 w 802957"/>
                    <a:gd name="connsiteY5" fmla="*/ 0 h 337184"/>
                    <a:gd name="connsiteX6" fmla="*/ 802958 w 802957"/>
                    <a:gd name="connsiteY6" fmla="*/ 168593 h 337184"/>
                    <a:gd name="connsiteX7" fmla="*/ 802958 w 802957"/>
                    <a:gd name="connsiteY7" fmla="*/ 168593 h 337184"/>
                    <a:gd name="connsiteX8" fmla="*/ 634365 w 802957"/>
                    <a:gd name="connsiteY8" fmla="*/ 337185 h 337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02957" h="337184">
                      <a:moveTo>
                        <a:pt x="634365" y="337185"/>
                      </a:moveTo>
                      <a:lnTo>
                        <a:pt x="168593" y="337185"/>
                      </a:lnTo>
                      <a:cubicBezTo>
                        <a:pt x="76200" y="337185"/>
                        <a:pt x="0" y="261938"/>
                        <a:pt x="0" y="168593"/>
                      </a:cubicBezTo>
                      <a:lnTo>
                        <a:pt x="0" y="168593"/>
                      </a:lnTo>
                      <a:cubicBezTo>
                        <a:pt x="0" y="76200"/>
                        <a:pt x="75248" y="0"/>
                        <a:pt x="168593" y="0"/>
                      </a:cubicBezTo>
                      <a:lnTo>
                        <a:pt x="634365" y="0"/>
                      </a:lnTo>
                      <a:cubicBezTo>
                        <a:pt x="726758" y="0"/>
                        <a:pt x="802958" y="75248"/>
                        <a:pt x="802958" y="168593"/>
                      </a:cubicBezTo>
                      <a:lnTo>
                        <a:pt x="802958" y="168593"/>
                      </a:lnTo>
                      <a:cubicBezTo>
                        <a:pt x="802005" y="261938"/>
                        <a:pt x="726758" y="337185"/>
                        <a:pt x="634365" y="337185"/>
                      </a:cubicBezTo>
                      <a:close/>
                    </a:path>
                  </a:pathLst>
                </a:custGeom>
                <a:solidFill>
                  <a:schemeClr val="accent1"/>
                </a:solid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A1ABCCCB-641A-4578-AF21-DDAC45E9111E}"/>
                    </a:ext>
                  </a:extLst>
                </p:cNvPr>
                <p:cNvSpPr>
                  <a:spLocks noChangeAspect="1"/>
                </p:cNvSpPr>
                <p:nvPr/>
              </p:nvSpPr>
              <p:spPr>
                <a:xfrm>
                  <a:off x="5140674" y="1776725"/>
                  <a:ext cx="553050" cy="288283"/>
                </a:xfrm>
                <a:custGeom>
                  <a:avLst/>
                  <a:gdLst>
                    <a:gd name="connsiteX0" fmla="*/ 447675 w 604837"/>
                    <a:gd name="connsiteY0" fmla="*/ 0 h 315277"/>
                    <a:gd name="connsiteX1" fmla="*/ 224790 w 604837"/>
                    <a:gd name="connsiteY1" fmla="*/ 0 h 315277"/>
                    <a:gd name="connsiteX2" fmla="*/ 224790 w 604837"/>
                    <a:gd name="connsiteY2" fmla="*/ 58102 h 315277"/>
                    <a:gd name="connsiteX3" fmla="*/ 20955 w 604837"/>
                    <a:gd name="connsiteY3" fmla="*/ 58102 h 315277"/>
                    <a:gd name="connsiteX4" fmla="*/ 0 w 604837"/>
                    <a:gd name="connsiteY4" fmla="*/ 79057 h 315277"/>
                    <a:gd name="connsiteX5" fmla="*/ 20955 w 604837"/>
                    <a:gd name="connsiteY5" fmla="*/ 100013 h 315277"/>
                    <a:gd name="connsiteX6" fmla="*/ 224790 w 604837"/>
                    <a:gd name="connsiteY6" fmla="*/ 100013 h 315277"/>
                    <a:gd name="connsiteX7" fmla="*/ 224790 w 604837"/>
                    <a:gd name="connsiteY7" fmla="*/ 315278 h 315277"/>
                    <a:gd name="connsiteX8" fmla="*/ 447675 w 604837"/>
                    <a:gd name="connsiteY8" fmla="*/ 315278 h 315277"/>
                    <a:gd name="connsiteX9" fmla="*/ 604838 w 604837"/>
                    <a:gd name="connsiteY9" fmla="*/ 158115 h 315277"/>
                    <a:gd name="connsiteX10" fmla="*/ 604838 w 604837"/>
                    <a:gd name="connsiteY10" fmla="*/ 158115 h 315277"/>
                    <a:gd name="connsiteX11" fmla="*/ 447675 w 604837"/>
                    <a:gd name="connsiteY11" fmla="*/ 0 h 315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04837" h="315277">
                      <a:moveTo>
                        <a:pt x="447675" y="0"/>
                      </a:moveTo>
                      <a:lnTo>
                        <a:pt x="224790" y="0"/>
                      </a:lnTo>
                      <a:lnTo>
                        <a:pt x="224790" y="58102"/>
                      </a:lnTo>
                      <a:lnTo>
                        <a:pt x="20955" y="58102"/>
                      </a:lnTo>
                      <a:cubicBezTo>
                        <a:pt x="9525" y="58102"/>
                        <a:pt x="0" y="67627"/>
                        <a:pt x="0" y="79057"/>
                      </a:cubicBezTo>
                      <a:cubicBezTo>
                        <a:pt x="0" y="90488"/>
                        <a:pt x="9525" y="100013"/>
                        <a:pt x="20955" y="100013"/>
                      </a:cubicBezTo>
                      <a:lnTo>
                        <a:pt x="224790" y="100013"/>
                      </a:lnTo>
                      <a:lnTo>
                        <a:pt x="224790" y="315278"/>
                      </a:lnTo>
                      <a:lnTo>
                        <a:pt x="447675" y="315278"/>
                      </a:lnTo>
                      <a:cubicBezTo>
                        <a:pt x="534353" y="315278"/>
                        <a:pt x="604838" y="244792"/>
                        <a:pt x="604838" y="158115"/>
                      </a:cubicBezTo>
                      <a:lnTo>
                        <a:pt x="604838" y="158115"/>
                      </a:lnTo>
                      <a:cubicBezTo>
                        <a:pt x="604838" y="71438"/>
                        <a:pt x="533400" y="0"/>
                        <a:pt x="447675" y="0"/>
                      </a:cubicBezTo>
                      <a:close/>
                    </a:path>
                  </a:pathLst>
                </a:custGeom>
                <a:solidFill>
                  <a:srgbClr val="F2F2F2"/>
                </a:solidFill>
                <a:ln w="9525" cap="flat">
                  <a:noFill/>
                  <a:prstDash val="solid"/>
                  <a:miter/>
                </a:ln>
              </p:spPr>
              <p:txBody>
                <a:bodyPr rtlCol="0" anchor="ctr"/>
                <a:lstStyle/>
                <a:p>
                  <a:endParaRPr lang="en-US"/>
                </a:p>
              </p:txBody>
            </p:sp>
          </p:grpSp>
          <p:grpSp>
            <p:nvGrpSpPr>
              <p:cNvPr id="165" name="Group 164">
                <a:extLst>
                  <a:ext uri="{FF2B5EF4-FFF2-40B4-BE49-F238E27FC236}">
                    <a16:creationId xmlns:a16="http://schemas.microsoft.com/office/drawing/2014/main" id="{AC7491F9-26C4-4A65-BFD4-6055AC3EF266}"/>
                  </a:ext>
                </a:extLst>
              </p:cNvPr>
              <p:cNvGrpSpPr/>
              <p:nvPr/>
            </p:nvGrpSpPr>
            <p:grpSpPr>
              <a:xfrm>
                <a:off x="4787778" y="3528717"/>
                <a:ext cx="802957" cy="337184"/>
                <a:chOff x="4919662" y="1750694"/>
                <a:chExt cx="802957" cy="337184"/>
              </a:xfrm>
            </p:grpSpPr>
            <p:sp>
              <p:nvSpPr>
                <p:cNvPr id="184" name="Freeform: Shape 183">
                  <a:extLst>
                    <a:ext uri="{FF2B5EF4-FFF2-40B4-BE49-F238E27FC236}">
                      <a16:creationId xmlns:a16="http://schemas.microsoft.com/office/drawing/2014/main" id="{B81AF6C8-343B-44C3-BA92-6714A539FA70}"/>
                    </a:ext>
                  </a:extLst>
                </p:cNvPr>
                <p:cNvSpPr/>
                <p:nvPr/>
              </p:nvSpPr>
              <p:spPr>
                <a:xfrm>
                  <a:off x="4919662" y="1750694"/>
                  <a:ext cx="802957" cy="337184"/>
                </a:xfrm>
                <a:custGeom>
                  <a:avLst/>
                  <a:gdLst>
                    <a:gd name="connsiteX0" fmla="*/ 634365 w 802957"/>
                    <a:gd name="connsiteY0" fmla="*/ 337185 h 337184"/>
                    <a:gd name="connsiteX1" fmla="*/ 168593 w 802957"/>
                    <a:gd name="connsiteY1" fmla="*/ 337185 h 337184"/>
                    <a:gd name="connsiteX2" fmla="*/ 0 w 802957"/>
                    <a:gd name="connsiteY2" fmla="*/ 168593 h 337184"/>
                    <a:gd name="connsiteX3" fmla="*/ 0 w 802957"/>
                    <a:gd name="connsiteY3" fmla="*/ 168593 h 337184"/>
                    <a:gd name="connsiteX4" fmla="*/ 168593 w 802957"/>
                    <a:gd name="connsiteY4" fmla="*/ 0 h 337184"/>
                    <a:gd name="connsiteX5" fmla="*/ 634365 w 802957"/>
                    <a:gd name="connsiteY5" fmla="*/ 0 h 337184"/>
                    <a:gd name="connsiteX6" fmla="*/ 802958 w 802957"/>
                    <a:gd name="connsiteY6" fmla="*/ 168593 h 337184"/>
                    <a:gd name="connsiteX7" fmla="*/ 802958 w 802957"/>
                    <a:gd name="connsiteY7" fmla="*/ 168593 h 337184"/>
                    <a:gd name="connsiteX8" fmla="*/ 634365 w 802957"/>
                    <a:gd name="connsiteY8" fmla="*/ 337185 h 337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02957" h="337184">
                      <a:moveTo>
                        <a:pt x="634365" y="337185"/>
                      </a:moveTo>
                      <a:lnTo>
                        <a:pt x="168593" y="337185"/>
                      </a:lnTo>
                      <a:cubicBezTo>
                        <a:pt x="76200" y="337185"/>
                        <a:pt x="0" y="261938"/>
                        <a:pt x="0" y="168593"/>
                      </a:cubicBezTo>
                      <a:lnTo>
                        <a:pt x="0" y="168593"/>
                      </a:lnTo>
                      <a:cubicBezTo>
                        <a:pt x="0" y="76200"/>
                        <a:pt x="75248" y="0"/>
                        <a:pt x="168593" y="0"/>
                      </a:cubicBezTo>
                      <a:lnTo>
                        <a:pt x="634365" y="0"/>
                      </a:lnTo>
                      <a:cubicBezTo>
                        <a:pt x="726758" y="0"/>
                        <a:pt x="802958" y="75248"/>
                        <a:pt x="802958" y="168593"/>
                      </a:cubicBezTo>
                      <a:lnTo>
                        <a:pt x="802958" y="168593"/>
                      </a:lnTo>
                      <a:cubicBezTo>
                        <a:pt x="802005" y="261938"/>
                        <a:pt x="726758" y="337185"/>
                        <a:pt x="634365" y="337185"/>
                      </a:cubicBezTo>
                      <a:close/>
                    </a:path>
                  </a:pathLst>
                </a:custGeom>
                <a:solidFill>
                  <a:schemeClr val="accent1"/>
                </a:solid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47196920-EBE1-4D2B-91D3-E82A0B6D1CC7}"/>
                    </a:ext>
                  </a:extLst>
                </p:cNvPr>
                <p:cNvSpPr>
                  <a:spLocks noChangeAspect="1"/>
                </p:cNvSpPr>
                <p:nvPr/>
              </p:nvSpPr>
              <p:spPr>
                <a:xfrm>
                  <a:off x="5140674" y="1776725"/>
                  <a:ext cx="553050" cy="288283"/>
                </a:xfrm>
                <a:custGeom>
                  <a:avLst/>
                  <a:gdLst>
                    <a:gd name="connsiteX0" fmla="*/ 447675 w 604837"/>
                    <a:gd name="connsiteY0" fmla="*/ 0 h 315277"/>
                    <a:gd name="connsiteX1" fmla="*/ 224790 w 604837"/>
                    <a:gd name="connsiteY1" fmla="*/ 0 h 315277"/>
                    <a:gd name="connsiteX2" fmla="*/ 224790 w 604837"/>
                    <a:gd name="connsiteY2" fmla="*/ 58102 h 315277"/>
                    <a:gd name="connsiteX3" fmla="*/ 20955 w 604837"/>
                    <a:gd name="connsiteY3" fmla="*/ 58102 h 315277"/>
                    <a:gd name="connsiteX4" fmla="*/ 0 w 604837"/>
                    <a:gd name="connsiteY4" fmla="*/ 79057 h 315277"/>
                    <a:gd name="connsiteX5" fmla="*/ 20955 w 604837"/>
                    <a:gd name="connsiteY5" fmla="*/ 100013 h 315277"/>
                    <a:gd name="connsiteX6" fmla="*/ 224790 w 604837"/>
                    <a:gd name="connsiteY6" fmla="*/ 100013 h 315277"/>
                    <a:gd name="connsiteX7" fmla="*/ 224790 w 604837"/>
                    <a:gd name="connsiteY7" fmla="*/ 315278 h 315277"/>
                    <a:gd name="connsiteX8" fmla="*/ 447675 w 604837"/>
                    <a:gd name="connsiteY8" fmla="*/ 315278 h 315277"/>
                    <a:gd name="connsiteX9" fmla="*/ 604838 w 604837"/>
                    <a:gd name="connsiteY9" fmla="*/ 158115 h 315277"/>
                    <a:gd name="connsiteX10" fmla="*/ 604838 w 604837"/>
                    <a:gd name="connsiteY10" fmla="*/ 158115 h 315277"/>
                    <a:gd name="connsiteX11" fmla="*/ 447675 w 604837"/>
                    <a:gd name="connsiteY11" fmla="*/ 0 h 315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04837" h="315277">
                      <a:moveTo>
                        <a:pt x="447675" y="0"/>
                      </a:moveTo>
                      <a:lnTo>
                        <a:pt x="224790" y="0"/>
                      </a:lnTo>
                      <a:lnTo>
                        <a:pt x="224790" y="58102"/>
                      </a:lnTo>
                      <a:lnTo>
                        <a:pt x="20955" y="58102"/>
                      </a:lnTo>
                      <a:cubicBezTo>
                        <a:pt x="9525" y="58102"/>
                        <a:pt x="0" y="67627"/>
                        <a:pt x="0" y="79057"/>
                      </a:cubicBezTo>
                      <a:cubicBezTo>
                        <a:pt x="0" y="90488"/>
                        <a:pt x="9525" y="100013"/>
                        <a:pt x="20955" y="100013"/>
                      </a:cubicBezTo>
                      <a:lnTo>
                        <a:pt x="224790" y="100013"/>
                      </a:lnTo>
                      <a:lnTo>
                        <a:pt x="224790" y="315278"/>
                      </a:lnTo>
                      <a:lnTo>
                        <a:pt x="447675" y="315278"/>
                      </a:lnTo>
                      <a:cubicBezTo>
                        <a:pt x="534353" y="315278"/>
                        <a:pt x="604838" y="244792"/>
                        <a:pt x="604838" y="158115"/>
                      </a:cubicBezTo>
                      <a:lnTo>
                        <a:pt x="604838" y="158115"/>
                      </a:lnTo>
                      <a:cubicBezTo>
                        <a:pt x="604838" y="71438"/>
                        <a:pt x="533400" y="0"/>
                        <a:pt x="447675" y="0"/>
                      </a:cubicBezTo>
                      <a:close/>
                    </a:path>
                  </a:pathLst>
                </a:custGeom>
                <a:solidFill>
                  <a:srgbClr val="F2F2F2"/>
                </a:solidFill>
                <a:ln w="9525" cap="flat">
                  <a:noFill/>
                  <a:prstDash val="solid"/>
                  <a:miter/>
                </a:ln>
              </p:spPr>
              <p:txBody>
                <a:bodyPr rtlCol="0" anchor="ctr"/>
                <a:lstStyle/>
                <a:p>
                  <a:endParaRPr lang="en-US"/>
                </a:p>
              </p:txBody>
            </p:sp>
          </p:grpSp>
          <p:grpSp>
            <p:nvGrpSpPr>
              <p:cNvPr id="166" name="Group 165">
                <a:extLst>
                  <a:ext uri="{FF2B5EF4-FFF2-40B4-BE49-F238E27FC236}">
                    <a16:creationId xmlns:a16="http://schemas.microsoft.com/office/drawing/2014/main" id="{AB62BB25-5965-4CFA-9490-0DD46B9F62DC}"/>
                  </a:ext>
                </a:extLst>
              </p:cNvPr>
              <p:cNvGrpSpPr/>
              <p:nvPr/>
            </p:nvGrpSpPr>
            <p:grpSpPr>
              <a:xfrm>
                <a:off x="4787778" y="4112599"/>
                <a:ext cx="802957" cy="337184"/>
                <a:chOff x="4919662" y="1750694"/>
                <a:chExt cx="802957" cy="337184"/>
              </a:xfrm>
            </p:grpSpPr>
            <p:sp>
              <p:nvSpPr>
                <p:cNvPr id="182" name="Freeform: Shape 181">
                  <a:extLst>
                    <a:ext uri="{FF2B5EF4-FFF2-40B4-BE49-F238E27FC236}">
                      <a16:creationId xmlns:a16="http://schemas.microsoft.com/office/drawing/2014/main" id="{29FD667F-DF62-413D-AD8A-CA68F35005E4}"/>
                    </a:ext>
                  </a:extLst>
                </p:cNvPr>
                <p:cNvSpPr/>
                <p:nvPr/>
              </p:nvSpPr>
              <p:spPr>
                <a:xfrm>
                  <a:off x="4919662" y="1750694"/>
                  <a:ext cx="802957" cy="337184"/>
                </a:xfrm>
                <a:custGeom>
                  <a:avLst/>
                  <a:gdLst>
                    <a:gd name="connsiteX0" fmla="*/ 634365 w 802957"/>
                    <a:gd name="connsiteY0" fmla="*/ 337185 h 337184"/>
                    <a:gd name="connsiteX1" fmla="*/ 168593 w 802957"/>
                    <a:gd name="connsiteY1" fmla="*/ 337185 h 337184"/>
                    <a:gd name="connsiteX2" fmla="*/ 0 w 802957"/>
                    <a:gd name="connsiteY2" fmla="*/ 168593 h 337184"/>
                    <a:gd name="connsiteX3" fmla="*/ 0 w 802957"/>
                    <a:gd name="connsiteY3" fmla="*/ 168593 h 337184"/>
                    <a:gd name="connsiteX4" fmla="*/ 168593 w 802957"/>
                    <a:gd name="connsiteY4" fmla="*/ 0 h 337184"/>
                    <a:gd name="connsiteX5" fmla="*/ 634365 w 802957"/>
                    <a:gd name="connsiteY5" fmla="*/ 0 h 337184"/>
                    <a:gd name="connsiteX6" fmla="*/ 802958 w 802957"/>
                    <a:gd name="connsiteY6" fmla="*/ 168593 h 337184"/>
                    <a:gd name="connsiteX7" fmla="*/ 802958 w 802957"/>
                    <a:gd name="connsiteY7" fmla="*/ 168593 h 337184"/>
                    <a:gd name="connsiteX8" fmla="*/ 634365 w 802957"/>
                    <a:gd name="connsiteY8" fmla="*/ 337185 h 337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02957" h="337184">
                      <a:moveTo>
                        <a:pt x="634365" y="337185"/>
                      </a:moveTo>
                      <a:lnTo>
                        <a:pt x="168593" y="337185"/>
                      </a:lnTo>
                      <a:cubicBezTo>
                        <a:pt x="76200" y="337185"/>
                        <a:pt x="0" y="261938"/>
                        <a:pt x="0" y="168593"/>
                      </a:cubicBezTo>
                      <a:lnTo>
                        <a:pt x="0" y="168593"/>
                      </a:lnTo>
                      <a:cubicBezTo>
                        <a:pt x="0" y="76200"/>
                        <a:pt x="75248" y="0"/>
                        <a:pt x="168593" y="0"/>
                      </a:cubicBezTo>
                      <a:lnTo>
                        <a:pt x="634365" y="0"/>
                      </a:lnTo>
                      <a:cubicBezTo>
                        <a:pt x="726758" y="0"/>
                        <a:pt x="802958" y="75248"/>
                        <a:pt x="802958" y="168593"/>
                      </a:cubicBezTo>
                      <a:lnTo>
                        <a:pt x="802958" y="168593"/>
                      </a:lnTo>
                      <a:cubicBezTo>
                        <a:pt x="802005" y="261938"/>
                        <a:pt x="726758" y="337185"/>
                        <a:pt x="634365" y="337185"/>
                      </a:cubicBezTo>
                      <a:close/>
                    </a:path>
                  </a:pathLst>
                </a:custGeom>
                <a:solidFill>
                  <a:schemeClr val="accent1"/>
                </a:solid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E9E826EA-BF15-4239-8F88-492CF5D16F53}"/>
                    </a:ext>
                  </a:extLst>
                </p:cNvPr>
                <p:cNvSpPr>
                  <a:spLocks noChangeAspect="1"/>
                </p:cNvSpPr>
                <p:nvPr/>
              </p:nvSpPr>
              <p:spPr>
                <a:xfrm>
                  <a:off x="5140674" y="1776725"/>
                  <a:ext cx="553050" cy="288283"/>
                </a:xfrm>
                <a:custGeom>
                  <a:avLst/>
                  <a:gdLst>
                    <a:gd name="connsiteX0" fmla="*/ 447675 w 604837"/>
                    <a:gd name="connsiteY0" fmla="*/ 0 h 315277"/>
                    <a:gd name="connsiteX1" fmla="*/ 224790 w 604837"/>
                    <a:gd name="connsiteY1" fmla="*/ 0 h 315277"/>
                    <a:gd name="connsiteX2" fmla="*/ 224790 w 604837"/>
                    <a:gd name="connsiteY2" fmla="*/ 58102 h 315277"/>
                    <a:gd name="connsiteX3" fmla="*/ 20955 w 604837"/>
                    <a:gd name="connsiteY3" fmla="*/ 58102 h 315277"/>
                    <a:gd name="connsiteX4" fmla="*/ 0 w 604837"/>
                    <a:gd name="connsiteY4" fmla="*/ 79057 h 315277"/>
                    <a:gd name="connsiteX5" fmla="*/ 20955 w 604837"/>
                    <a:gd name="connsiteY5" fmla="*/ 100013 h 315277"/>
                    <a:gd name="connsiteX6" fmla="*/ 224790 w 604837"/>
                    <a:gd name="connsiteY6" fmla="*/ 100013 h 315277"/>
                    <a:gd name="connsiteX7" fmla="*/ 224790 w 604837"/>
                    <a:gd name="connsiteY7" fmla="*/ 315278 h 315277"/>
                    <a:gd name="connsiteX8" fmla="*/ 447675 w 604837"/>
                    <a:gd name="connsiteY8" fmla="*/ 315278 h 315277"/>
                    <a:gd name="connsiteX9" fmla="*/ 604838 w 604837"/>
                    <a:gd name="connsiteY9" fmla="*/ 158115 h 315277"/>
                    <a:gd name="connsiteX10" fmla="*/ 604838 w 604837"/>
                    <a:gd name="connsiteY10" fmla="*/ 158115 h 315277"/>
                    <a:gd name="connsiteX11" fmla="*/ 447675 w 604837"/>
                    <a:gd name="connsiteY11" fmla="*/ 0 h 315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04837" h="315277">
                      <a:moveTo>
                        <a:pt x="447675" y="0"/>
                      </a:moveTo>
                      <a:lnTo>
                        <a:pt x="224790" y="0"/>
                      </a:lnTo>
                      <a:lnTo>
                        <a:pt x="224790" y="58102"/>
                      </a:lnTo>
                      <a:lnTo>
                        <a:pt x="20955" y="58102"/>
                      </a:lnTo>
                      <a:cubicBezTo>
                        <a:pt x="9525" y="58102"/>
                        <a:pt x="0" y="67627"/>
                        <a:pt x="0" y="79057"/>
                      </a:cubicBezTo>
                      <a:cubicBezTo>
                        <a:pt x="0" y="90488"/>
                        <a:pt x="9525" y="100013"/>
                        <a:pt x="20955" y="100013"/>
                      </a:cubicBezTo>
                      <a:lnTo>
                        <a:pt x="224790" y="100013"/>
                      </a:lnTo>
                      <a:lnTo>
                        <a:pt x="224790" y="315278"/>
                      </a:lnTo>
                      <a:lnTo>
                        <a:pt x="447675" y="315278"/>
                      </a:lnTo>
                      <a:cubicBezTo>
                        <a:pt x="534353" y="315278"/>
                        <a:pt x="604838" y="244792"/>
                        <a:pt x="604838" y="158115"/>
                      </a:cubicBezTo>
                      <a:lnTo>
                        <a:pt x="604838" y="158115"/>
                      </a:lnTo>
                      <a:cubicBezTo>
                        <a:pt x="604838" y="71438"/>
                        <a:pt x="533400" y="0"/>
                        <a:pt x="447675" y="0"/>
                      </a:cubicBezTo>
                      <a:close/>
                    </a:path>
                  </a:pathLst>
                </a:custGeom>
                <a:solidFill>
                  <a:srgbClr val="F2F2F2"/>
                </a:solidFill>
                <a:ln w="9525" cap="flat">
                  <a:noFill/>
                  <a:prstDash val="solid"/>
                  <a:miter/>
                </a:ln>
              </p:spPr>
              <p:txBody>
                <a:bodyPr rtlCol="0" anchor="ctr"/>
                <a:lstStyle/>
                <a:p>
                  <a:endParaRPr lang="en-US"/>
                </a:p>
              </p:txBody>
            </p:sp>
          </p:grpSp>
          <p:grpSp>
            <p:nvGrpSpPr>
              <p:cNvPr id="167" name="Group 166">
                <a:extLst>
                  <a:ext uri="{FF2B5EF4-FFF2-40B4-BE49-F238E27FC236}">
                    <a16:creationId xmlns:a16="http://schemas.microsoft.com/office/drawing/2014/main" id="{DC02A2DD-32ED-45F6-86BD-9051FF4B15D8}"/>
                  </a:ext>
                </a:extLst>
              </p:cNvPr>
              <p:cNvGrpSpPr/>
              <p:nvPr/>
            </p:nvGrpSpPr>
            <p:grpSpPr>
              <a:xfrm>
                <a:off x="6122670" y="1766594"/>
                <a:ext cx="802957" cy="337184"/>
                <a:chOff x="4919662" y="1750694"/>
                <a:chExt cx="802957" cy="337184"/>
              </a:xfrm>
            </p:grpSpPr>
            <p:sp>
              <p:nvSpPr>
                <p:cNvPr id="180" name="Freeform: Shape 179">
                  <a:extLst>
                    <a:ext uri="{FF2B5EF4-FFF2-40B4-BE49-F238E27FC236}">
                      <a16:creationId xmlns:a16="http://schemas.microsoft.com/office/drawing/2014/main" id="{D1A80703-3F0A-49E3-9AAD-052FDC3EB879}"/>
                    </a:ext>
                  </a:extLst>
                </p:cNvPr>
                <p:cNvSpPr/>
                <p:nvPr/>
              </p:nvSpPr>
              <p:spPr>
                <a:xfrm>
                  <a:off x="4919662" y="1750694"/>
                  <a:ext cx="802957" cy="337184"/>
                </a:xfrm>
                <a:custGeom>
                  <a:avLst/>
                  <a:gdLst>
                    <a:gd name="connsiteX0" fmla="*/ 634365 w 802957"/>
                    <a:gd name="connsiteY0" fmla="*/ 337185 h 337184"/>
                    <a:gd name="connsiteX1" fmla="*/ 168593 w 802957"/>
                    <a:gd name="connsiteY1" fmla="*/ 337185 h 337184"/>
                    <a:gd name="connsiteX2" fmla="*/ 0 w 802957"/>
                    <a:gd name="connsiteY2" fmla="*/ 168593 h 337184"/>
                    <a:gd name="connsiteX3" fmla="*/ 0 w 802957"/>
                    <a:gd name="connsiteY3" fmla="*/ 168593 h 337184"/>
                    <a:gd name="connsiteX4" fmla="*/ 168593 w 802957"/>
                    <a:gd name="connsiteY4" fmla="*/ 0 h 337184"/>
                    <a:gd name="connsiteX5" fmla="*/ 634365 w 802957"/>
                    <a:gd name="connsiteY5" fmla="*/ 0 h 337184"/>
                    <a:gd name="connsiteX6" fmla="*/ 802958 w 802957"/>
                    <a:gd name="connsiteY6" fmla="*/ 168593 h 337184"/>
                    <a:gd name="connsiteX7" fmla="*/ 802958 w 802957"/>
                    <a:gd name="connsiteY7" fmla="*/ 168593 h 337184"/>
                    <a:gd name="connsiteX8" fmla="*/ 634365 w 802957"/>
                    <a:gd name="connsiteY8" fmla="*/ 337185 h 337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02957" h="337184">
                      <a:moveTo>
                        <a:pt x="634365" y="337185"/>
                      </a:moveTo>
                      <a:lnTo>
                        <a:pt x="168593" y="337185"/>
                      </a:lnTo>
                      <a:cubicBezTo>
                        <a:pt x="76200" y="337185"/>
                        <a:pt x="0" y="261938"/>
                        <a:pt x="0" y="168593"/>
                      </a:cubicBezTo>
                      <a:lnTo>
                        <a:pt x="0" y="168593"/>
                      </a:lnTo>
                      <a:cubicBezTo>
                        <a:pt x="0" y="76200"/>
                        <a:pt x="75248" y="0"/>
                        <a:pt x="168593" y="0"/>
                      </a:cubicBezTo>
                      <a:lnTo>
                        <a:pt x="634365" y="0"/>
                      </a:lnTo>
                      <a:cubicBezTo>
                        <a:pt x="726758" y="0"/>
                        <a:pt x="802958" y="75248"/>
                        <a:pt x="802958" y="168593"/>
                      </a:cubicBezTo>
                      <a:lnTo>
                        <a:pt x="802958" y="168593"/>
                      </a:lnTo>
                      <a:cubicBezTo>
                        <a:pt x="802005" y="261938"/>
                        <a:pt x="726758" y="337185"/>
                        <a:pt x="634365" y="337185"/>
                      </a:cubicBezTo>
                      <a:close/>
                    </a:path>
                  </a:pathLst>
                </a:custGeom>
                <a:solidFill>
                  <a:schemeClr val="accent1"/>
                </a:solid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96A8A837-42F1-40B3-8C38-1A1F1FAFB9AE}"/>
                    </a:ext>
                  </a:extLst>
                </p:cNvPr>
                <p:cNvSpPr>
                  <a:spLocks noChangeAspect="1"/>
                </p:cNvSpPr>
                <p:nvPr/>
              </p:nvSpPr>
              <p:spPr>
                <a:xfrm>
                  <a:off x="5145230" y="1776725"/>
                  <a:ext cx="553050" cy="288283"/>
                </a:xfrm>
                <a:custGeom>
                  <a:avLst/>
                  <a:gdLst>
                    <a:gd name="connsiteX0" fmla="*/ 447675 w 604837"/>
                    <a:gd name="connsiteY0" fmla="*/ 0 h 315277"/>
                    <a:gd name="connsiteX1" fmla="*/ 224790 w 604837"/>
                    <a:gd name="connsiteY1" fmla="*/ 0 h 315277"/>
                    <a:gd name="connsiteX2" fmla="*/ 224790 w 604837"/>
                    <a:gd name="connsiteY2" fmla="*/ 58102 h 315277"/>
                    <a:gd name="connsiteX3" fmla="*/ 20955 w 604837"/>
                    <a:gd name="connsiteY3" fmla="*/ 58102 h 315277"/>
                    <a:gd name="connsiteX4" fmla="*/ 0 w 604837"/>
                    <a:gd name="connsiteY4" fmla="*/ 79057 h 315277"/>
                    <a:gd name="connsiteX5" fmla="*/ 20955 w 604837"/>
                    <a:gd name="connsiteY5" fmla="*/ 100013 h 315277"/>
                    <a:gd name="connsiteX6" fmla="*/ 224790 w 604837"/>
                    <a:gd name="connsiteY6" fmla="*/ 100013 h 315277"/>
                    <a:gd name="connsiteX7" fmla="*/ 224790 w 604837"/>
                    <a:gd name="connsiteY7" fmla="*/ 315278 h 315277"/>
                    <a:gd name="connsiteX8" fmla="*/ 447675 w 604837"/>
                    <a:gd name="connsiteY8" fmla="*/ 315278 h 315277"/>
                    <a:gd name="connsiteX9" fmla="*/ 604838 w 604837"/>
                    <a:gd name="connsiteY9" fmla="*/ 158115 h 315277"/>
                    <a:gd name="connsiteX10" fmla="*/ 604838 w 604837"/>
                    <a:gd name="connsiteY10" fmla="*/ 158115 h 315277"/>
                    <a:gd name="connsiteX11" fmla="*/ 447675 w 604837"/>
                    <a:gd name="connsiteY11" fmla="*/ 0 h 315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04837" h="315277">
                      <a:moveTo>
                        <a:pt x="447675" y="0"/>
                      </a:moveTo>
                      <a:lnTo>
                        <a:pt x="224790" y="0"/>
                      </a:lnTo>
                      <a:lnTo>
                        <a:pt x="224790" y="58102"/>
                      </a:lnTo>
                      <a:lnTo>
                        <a:pt x="20955" y="58102"/>
                      </a:lnTo>
                      <a:cubicBezTo>
                        <a:pt x="9525" y="58102"/>
                        <a:pt x="0" y="67627"/>
                        <a:pt x="0" y="79057"/>
                      </a:cubicBezTo>
                      <a:cubicBezTo>
                        <a:pt x="0" y="90488"/>
                        <a:pt x="9525" y="100013"/>
                        <a:pt x="20955" y="100013"/>
                      </a:cubicBezTo>
                      <a:lnTo>
                        <a:pt x="224790" y="100013"/>
                      </a:lnTo>
                      <a:lnTo>
                        <a:pt x="224790" y="315278"/>
                      </a:lnTo>
                      <a:lnTo>
                        <a:pt x="447675" y="315278"/>
                      </a:lnTo>
                      <a:cubicBezTo>
                        <a:pt x="534353" y="315278"/>
                        <a:pt x="604838" y="244792"/>
                        <a:pt x="604838" y="158115"/>
                      </a:cubicBezTo>
                      <a:lnTo>
                        <a:pt x="604838" y="158115"/>
                      </a:lnTo>
                      <a:cubicBezTo>
                        <a:pt x="604838" y="71438"/>
                        <a:pt x="533400" y="0"/>
                        <a:pt x="447675" y="0"/>
                      </a:cubicBezTo>
                      <a:close/>
                    </a:path>
                  </a:pathLst>
                </a:custGeom>
                <a:solidFill>
                  <a:srgbClr val="F2F2F2"/>
                </a:solidFill>
                <a:ln w="9525" cap="flat">
                  <a:noFill/>
                  <a:prstDash val="solid"/>
                  <a:miter/>
                </a:ln>
              </p:spPr>
              <p:txBody>
                <a:bodyPr rtlCol="0" anchor="ctr"/>
                <a:lstStyle/>
                <a:p>
                  <a:endParaRPr lang="en-US"/>
                </a:p>
              </p:txBody>
            </p:sp>
          </p:grpSp>
          <p:grpSp>
            <p:nvGrpSpPr>
              <p:cNvPr id="168" name="Group 167">
                <a:extLst>
                  <a:ext uri="{FF2B5EF4-FFF2-40B4-BE49-F238E27FC236}">
                    <a16:creationId xmlns:a16="http://schemas.microsoft.com/office/drawing/2014/main" id="{7A48E2B5-520F-4B37-8823-32946726E0D3}"/>
                  </a:ext>
                </a:extLst>
              </p:cNvPr>
              <p:cNvGrpSpPr/>
              <p:nvPr/>
            </p:nvGrpSpPr>
            <p:grpSpPr>
              <a:xfrm>
                <a:off x="6122670" y="2350476"/>
                <a:ext cx="802957" cy="337184"/>
                <a:chOff x="4919662" y="1750694"/>
                <a:chExt cx="802957" cy="337184"/>
              </a:xfrm>
            </p:grpSpPr>
            <p:sp>
              <p:nvSpPr>
                <p:cNvPr id="178" name="Freeform: Shape 177">
                  <a:extLst>
                    <a:ext uri="{FF2B5EF4-FFF2-40B4-BE49-F238E27FC236}">
                      <a16:creationId xmlns:a16="http://schemas.microsoft.com/office/drawing/2014/main" id="{35A55B17-8063-4581-8310-EC5AC46CF16E}"/>
                    </a:ext>
                  </a:extLst>
                </p:cNvPr>
                <p:cNvSpPr/>
                <p:nvPr/>
              </p:nvSpPr>
              <p:spPr>
                <a:xfrm>
                  <a:off x="4919662" y="1750694"/>
                  <a:ext cx="802957" cy="337184"/>
                </a:xfrm>
                <a:custGeom>
                  <a:avLst/>
                  <a:gdLst>
                    <a:gd name="connsiteX0" fmla="*/ 634365 w 802957"/>
                    <a:gd name="connsiteY0" fmla="*/ 337185 h 337184"/>
                    <a:gd name="connsiteX1" fmla="*/ 168593 w 802957"/>
                    <a:gd name="connsiteY1" fmla="*/ 337185 h 337184"/>
                    <a:gd name="connsiteX2" fmla="*/ 0 w 802957"/>
                    <a:gd name="connsiteY2" fmla="*/ 168593 h 337184"/>
                    <a:gd name="connsiteX3" fmla="*/ 0 w 802957"/>
                    <a:gd name="connsiteY3" fmla="*/ 168593 h 337184"/>
                    <a:gd name="connsiteX4" fmla="*/ 168593 w 802957"/>
                    <a:gd name="connsiteY4" fmla="*/ 0 h 337184"/>
                    <a:gd name="connsiteX5" fmla="*/ 634365 w 802957"/>
                    <a:gd name="connsiteY5" fmla="*/ 0 h 337184"/>
                    <a:gd name="connsiteX6" fmla="*/ 802958 w 802957"/>
                    <a:gd name="connsiteY6" fmla="*/ 168593 h 337184"/>
                    <a:gd name="connsiteX7" fmla="*/ 802958 w 802957"/>
                    <a:gd name="connsiteY7" fmla="*/ 168593 h 337184"/>
                    <a:gd name="connsiteX8" fmla="*/ 634365 w 802957"/>
                    <a:gd name="connsiteY8" fmla="*/ 337185 h 337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02957" h="337184">
                      <a:moveTo>
                        <a:pt x="634365" y="337185"/>
                      </a:moveTo>
                      <a:lnTo>
                        <a:pt x="168593" y="337185"/>
                      </a:lnTo>
                      <a:cubicBezTo>
                        <a:pt x="76200" y="337185"/>
                        <a:pt x="0" y="261938"/>
                        <a:pt x="0" y="168593"/>
                      </a:cubicBezTo>
                      <a:lnTo>
                        <a:pt x="0" y="168593"/>
                      </a:lnTo>
                      <a:cubicBezTo>
                        <a:pt x="0" y="76200"/>
                        <a:pt x="75248" y="0"/>
                        <a:pt x="168593" y="0"/>
                      </a:cubicBezTo>
                      <a:lnTo>
                        <a:pt x="634365" y="0"/>
                      </a:lnTo>
                      <a:cubicBezTo>
                        <a:pt x="726758" y="0"/>
                        <a:pt x="802958" y="75248"/>
                        <a:pt x="802958" y="168593"/>
                      </a:cubicBezTo>
                      <a:lnTo>
                        <a:pt x="802958" y="168593"/>
                      </a:lnTo>
                      <a:cubicBezTo>
                        <a:pt x="802005" y="261938"/>
                        <a:pt x="726758" y="337185"/>
                        <a:pt x="634365" y="337185"/>
                      </a:cubicBezTo>
                      <a:close/>
                    </a:path>
                  </a:pathLst>
                </a:custGeom>
                <a:solidFill>
                  <a:schemeClr val="accent1"/>
                </a:solid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94AC9DA8-F6E3-476F-A175-8464E7FC92A7}"/>
                    </a:ext>
                  </a:extLst>
                </p:cNvPr>
                <p:cNvSpPr>
                  <a:spLocks noChangeAspect="1"/>
                </p:cNvSpPr>
                <p:nvPr/>
              </p:nvSpPr>
              <p:spPr>
                <a:xfrm>
                  <a:off x="5145230" y="1776725"/>
                  <a:ext cx="553050" cy="288283"/>
                </a:xfrm>
                <a:custGeom>
                  <a:avLst/>
                  <a:gdLst>
                    <a:gd name="connsiteX0" fmla="*/ 447675 w 604837"/>
                    <a:gd name="connsiteY0" fmla="*/ 0 h 315277"/>
                    <a:gd name="connsiteX1" fmla="*/ 224790 w 604837"/>
                    <a:gd name="connsiteY1" fmla="*/ 0 h 315277"/>
                    <a:gd name="connsiteX2" fmla="*/ 224790 w 604837"/>
                    <a:gd name="connsiteY2" fmla="*/ 58102 h 315277"/>
                    <a:gd name="connsiteX3" fmla="*/ 20955 w 604837"/>
                    <a:gd name="connsiteY3" fmla="*/ 58102 h 315277"/>
                    <a:gd name="connsiteX4" fmla="*/ 0 w 604837"/>
                    <a:gd name="connsiteY4" fmla="*/ 79057 h 315277"/>
                    <a:gd name="connsiteX5" fmla="*/ 20955 w 604837"/>
                    <a:gd name="connsiteY5" fmla="*/ 100013 h 315277"/>
                    <a:gd name="connsiteX6" fmla="*/ 224790 w 604837"/>
                    <a:gd name="connsiteY6" fmla="*/ 100013 h 315277"/>
                    <a:gd name="connsiteX7" fmla="*/ 224790 w 604837"/>
                    <a:gd name="connsiteY7" fmla="*/ 315278 h 315277"/>
                    <a:gd name="connsiteX8" fmla="*/ 447675 w 604837"/>
                    <a:gd name="connsiteY8" fmla="*/ 315278 h 315277"/>
                    <a:gd name="connsiteX9" fmla="*/ 604838 w 604837"/>
                    <a:gd name="connsiteY9" fmla="*/ 158115 h 315277"/>
                    <a:gd name="connsiteX10" fmla="*/ 604838 w 604837"/>
                    <a:gd name="connsiteY10" fmla="*/ 158115 h 315277"/>
                    <a:gd name="connsiteX11" fmla="*/ 447675 w 604837"/>
                    <a:gd name="connsiteY11" fmla="*/ 0 h 315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04837" h="315277">
                      <a:moveTo>
                        <a:pt x="447675" y="0"/>
                      </a:moveTo>
                      <a:lnTo>
                        <a:pt x="224790" y="0"/>
                      </a:lnTo>
                      <a:lnTo>
                        <a:pt x="224790" y="58102"/>
                      </a:lnTo>
                      <a:lnTo>
                        <a:pt x="20955" y="58102"/>
                      </a:lnTo>
                      <a:cubicBezTo>
                        <a:pt x="9525" y="58102"/>
                        <a:pt x="0" y="67627"/>
                        <a:pt x="0" y="79057"/>
                      </a:cubicBezTo>
                      <a:cubicBezTo>
                        <a:pt x="0" y="90488"/>
                        <a:pt x="9525" y="100013"/>
                        <a:pt x="20955" y="100013"/>
                      </a:cubicBezTo>
                      <a:lnTo>
                        <a:pt x="224790" y="100013"/>
                      </a:lnTo>
                      <a:lnTo>
                        <a:pt x="224790" y="315278"/>
                      </a:lnTo>
                      <a:lnTo>
                        <a:pt x="447675" y="315278"/>
                      </a:lnTo>
                      <a:cubicBezTo>
                        <a:pt x="534353" y="315278"/>
                        <a:pt x="604838" y="244792"/>
                        <a:pt x="604838" y="158115"/>
                      </a:cubicBezTo>
                      <a:lnTo>
                        <a:pt x="604838" y="158115"/>
                      </a:lnTo>
                      <a:cubicBezTo>
                        <a:pt x="604838" y="71438"/>
                        <a:pt x="533400" y="0"/>
                        <a:pt x="447675" y="0"/>
                      </a:cubicBezTo>
                      <a:close/>
                    </a:path>
                  </a:pathLst>
                </a:custGeom>
                <a:solidFill>
                  <a:srgbClr val="F2F2F2"/>
                </a:solidFill>
                <a:ln w="9525" cap="flat">
                  <a:noFill/>
                  <a:prstDash val="solid"/>
                  <a:miter/>
                </a:ln>
              </p:spPr>
              <p:txBody>
                <a:bodyPr rtlCol="0" anchor="ctr"/>
                <a:lstStyle/>
                <a:p>
                  <a:endParaRPr lang="en-US"/>
                </a:p>
              </p:txBody>
            </p:sp>
          </p:grpSp>
          <p:grpSp>
            <p:nvGrpSpPr>
              <p:cNvPr id="169" name="Group 168">
                <a:extLst>
                  <a:ext uri="{FF2B5EF4-FFF2-40B4-BE49-F238E27FC236}">
                    <a16:creationId xmlns:a16="http://schemas.microsoft.com/office/drawing/2014/main" id="{2A436E7C-9B63-482A-A33B-4DB90CFCE73F}"/>
                  </a:ext>
                </a:extLst>
              </p:cNvPr>
              <p:cNvGrpSpPr/>
              <p:nvPr/>
            </p:nvGrpSpPr>
            <p:grpSpPr>
              <a:xfrm>
                <a:off x="6122670" y="2934358"/>
                <a:ext cx="802957" cy="337184"/>
                <a:chOff x="4919662" y="1750694"/>
                <a:chExt cx="802957" cy="337184"/>
              </a:xfrm>
            </p:grpSpPr>
            <p:sp>
              <p:nvSpPr>
                <p:cNvPr id="176" name="Freeform: Shape 175">
                  <a:extLst>
                    <a:ext uri="{FF2B5EF4-FFF2-40B4-BE49-F238E27FC236}">
                      <a16:creationId xmlns:a16="http://schemas.microsoft.com/office/drawing/2014/main" id="{9C596221-4A99-407E-B103-93DF33D6E1D2}"/>
                    </a:ext>
                  </a:extLst>
                </p:cNvPr>
                <p:cNvSpPr/>
                <p:nvPr/>
              </p:nvSpPr>
              <p:spPr>
                <a:xfrm>
                  <a:off x="4919662" y="1750694"/>
                  <a:ext cx="802957" cy="337184"/>
                </a:xfrm>
                <a:custGeom>
                  <a:avLst/>
                  <a:gdLst>
                    <a:gd name="connsiteX0" fmla="*/ 634365 w 802957"/>
                    <a:gd name="connsiteY0" fmla="*/ 337185 h 337184"/>
                    <a:gd name="connsiteX1" fmla="*/ 168593 w 802957"/>
                    <a:gd name="connsiteY1" fmla="*/ 337185 h 337184"/>
                    <a:gd name="connsiteX2" fmla="*/ 0 w 802957"/>
                    <a:gd name="connsiteY2" fmla="*/ 168593 h 337184"/>
                    <a:gd name="connsiteX3" fmla="*/ 0 w 802957"/>
                    <a:gd name="connsiteY3" fmla="*/ 168593 h 337184"/>
                    <a:gd name="connsiteX4" fmla="*/ 168593 w 802957"/>
                    <a:gd name="connsiteY4" fmla="*/ 0 h 337184"/>
                    <a:gd name="connsiteX5" fmla="*/ 634365 w 802957"/>
                    <a:gd name="connsiteY5" fmla="*/ 0 h 337184"/>
                    <a:gd name="connsiteX6" fmla="*/ 802958 w 802957"/>
                    <a:gd name="connsiteY6" fmla="*/ 168593 h 337184"/>
                    <a:gd name="connsiteX7" fmla="*/ 802958 w 802957"/>
                    <a:gd name="connsiteY7" fmla="*/ 168593 h 337184"/>
                    <a:gd name="connsiteX8" fmla="*/ 634365 w 802957"/>
                    <a:gd name="connsiteY8" fmla="*/ 337185 h 337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02957" h="337184">
                      <a:moveTo>
                        <a:pt x="634365" y="337185"/>
                      </a:moveTo>
                      <a:lnTo>
                        <a:pt x="168593" y="337185"/>
                      </a:lnTo>
                      <a:cubicBezTo>
                        <a:pt x="76200" y="337185"/>
                        <a:pt x="0" y="261938"/>
                        <a:pt x="0" y="168593"/>
                      </a:cubicBezTo>
                      <a:lnTo>
                        <a:pt x="0" y="168593"/>
                      </a:lnTo>
                      <a:cubicBezTo>
                        <a:pt x="0" y="76200"/>
                        <a:pt x="75248" y="0"/>
                        <a:pt x="168593" y="0"/>
                      </a:cubicBezTo>
                      <a:lnTo>
                        <a:pt x="634365" y="0"/>
                      </a:lnTo>
                      <a:cubicBezTo>
                        <a:pt x="726758" y="0"/>
                        <a:pt x="802958" y="75248"/>
                        <a:pt x="802958" y="168593"/>
                      </a:cubicBezTo>
                      <a:lnTo>
                        <a:pt x="802958" y="168593"/>
                      </a:lnTo>
                      <a:cubicBezTo>
                        <a:pt x="802005" y="261938"/>
                        <a:pt x="726758" y="337185"/>
                        <a:pt x="634365" y="337185"/>
                      </a:cubicBezTo>
                      <a:close/>
                    </a:path>
                  </a:pathLst>
                </a:custGeom>
                <a:solidFill>
                  <a:schemeClr val="accent1"/>
                </a:solid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43B7B468-9C3C-4ED8-8C1D-710243542F28}"/>
                    </a:ext>
                  </a:extLst>
                </p:cNvPr>
                <p:cNvSpPr>
                  <a:spLocks noChangeAspect="1"/>
                </p:cNvSpPr>
                <p:nvPr/>
              </p:nvSpPr>
              <p:spPr>
                <a:xfrm>
                  <a:off x="5145230" y="1776725"/>
                  <a:ext cx="553050" cy="288283"/>
                </a:xfrm>
                <a:custGeom>
                  <a:avLst/>
                  <a:gdLst>
                    <a:gd name="connsiteX0" fmla="*/ 447675 w 604837"/>
                    <a:gd name="connsiteY0" fmla="*/ 0 h 315277"/>
                    <a:gd name="connsiteX1" fmla="*/ 224790 w 604837"/>
                    <a:gd name="connsiteY1" fmla="*/ 0 h 315277"/>
                    <a:gd name="connsiteX2" fmla="*/ 224790 w 604837"/>
                    <a:gd name="connsiteY2" fmla="*/ 58102 h 315277"/>
                    <a:gd name="connsiteX3" fmla="*/ 20955 w 604837"/>
                    <a:gd name="connsiteY3" fmla="*/ 58102 h 315277"/>
                    <a:gd name="connsiteX4" fmla="*/ 0 w 604837"/>
                    <a:gd name="connsiteY4" fmla="*/ 79057 h 315277"/>
                    <a:gd name="connsiteX5" fmla="*/ 20955 w 604837"/>
                    <a:gd name="connsiteY5" fmla="*/ 100013 h 315277"/>
                    <a:gd name="connsiteX6" fmla="*/ 224790 w 604837"/>
                    <a:gd name="connsiteY6" fmla="*/ 100013 h 315277"/>
                    <a:gd name="connsiteX7" fmla="*/ 224790 w 604837"/>
                    <a:gd name="connsiteY7" fmla="*/ 315278 h 315277"/>
                    <a:gd name="connsiteX8" fmla="*/ 447675 w 604837"/>
                    <a:gd name="connsiteY8" fmla="*/ 315278 h 315277"/>
                    <a:gd name="connsiteX9" fmla="*/ 604838 w 604837"/>
                    <a:gd name="connsiteY9" fmla="*/ 158115 h 315277"/>
                    <a:gd name="connsiteX10" fmla="*/ 604838 w 604837"/>
                    <a:gd name="connsiteY10" fmla="*/ 158115 h 315277"/>
                    <a:gd name="connsiteX11" fmla="*/ 447675 w 604837"/>
                    <a:gd name="connsiteY11" fmla="*/ 0 h 315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04837" h="315277">
                      <a:moveTo>
                        <a:pt x="447675" y="0"/>
                      </a:moveTo>
                      <a:lnTo>
                        <a:pt x="224790" y="0"/>
                      </a:lnTo>
                      <a:lnTo>
                        <a:pt x="224790" y="58102"/>
                      </a:lnTo>
                      <a:lnTo>
                        <a:pt x="20955" y="58102"/>
                      </a:lnTo>
                      <a:cubicBezTo>
                        <a:pt x="9525" y="58102"/>
                        <a:pt x="0" y="67627"/>
                        <a:pt x="0" y="79057"/>
                      </a:cubicBezTo>
                      <a:cubicBezTo>
                        <a:pt x="0" y="90488"/>
                        <a:pt x="9525" y="100013"/>
                        <a:pt x="20955" y="100013"/>
                      </a:cubicBezTo>
                      <a:lnTo>
                        <a:pt x="224790" y="100013"/>
                      </a:lnTo>
                      <a:lnTo>
                        <a:pt x="224790" y="315278"/>
                      </a:lnTo>
                      <a:lnTo>
                        <a:pt x="447675" y="315278"/>
                      </a:lnTo>
                      <a:cubicBezTo>
                        <a:pt x="534353" y="315278"/>
                        <a:pt x="604838" y="244792"/>
                        <a:pt x="604838" y="158115"/>
                      </a:cubicBezTo>
                      <a:lnTo>
                        <a:pt x="604838" y="158115"/>
                      </a:lnTo>
                      <a:cubicBezTo>
                        <a:pt x="604838" y="71438"/>
                        <a:pt x="533400" y="0"/>
                        <a:pt x="447675" y="0"/>
                      </a:cubicBezTo>
                      <a:close/>
                    </a:path>
                  </a:pathLst>
                </a:custGeom>
                <a:solidFill>
                  <a:srgbClr val="F2F2F2"/>
                </a:solidFill>
                <a:ln w="9525" cap="flat">
                  <a:noFill/>
                  <a:prstDash val="solid"/>
                  <a:miter/>
                </a:ln>
              </p:spPr>
              <p:txBody>
                <a:bodyPr rtlCol="0" anchor="ctr"/>
                <a:lstStyle/>
                <a:p>
                  <a:endParaRPr lang="en-US"/>
                </a:p>
              </p:txBody>
            </p:sp>
          </p:grpSp>
          <p:grpSp>
            <p:nvGrpSpPr>
              <p:cNvPr id="170" name="Group 169">
                <a:extLst>
                  <a:ext uri="{FF2B5EF4-FFF2-40B4-BE49-F238E27FC236}">
                    <a16:creationId xmlns:a16="http://schemas.microsoft.com/office/drawing/2014/main" id="{7755225F-6C6F-4AC9-8E08-F453B42031E1}"/>
                  </a:ext>
                </a:extLst>
              </p:cNvPr>
              <p:cNvGrpSpPr/>
              <p:nvPr/>
            </p:nvGrpSpPr>
            <p:grpSpPr>
              <a:xfrm>
                <a:off x="6122670" y="3518240"/>
                <a:ext cx="802957" cy="337184"/>
                <a:chOff x="4919662" y="1750694"/>
                <a:chExt cx="802957" cy="337184"/>
              </a:xfrm>
            </p:grpSpPr>
            <p:sp>
              <p:nvSpPr>
                <p:cNvPr id="174" name="Freeform: Shape 173">
                  <a:extLst>
                    <a:ext uri="{FF2B5EF4-FFF2-40B4-BE49-F238E27FC236}">
                      <a16:creationId xmlns:a16="http://schemas.microsoft.com/office/drawing/2014/main" id="{4E7C90EC-0455-47BB-8437-258786878572}"/>
                    </a:ext>
                  </a:extLst>
                </p:cNvPr>
                <p:cNvSpPr/>
                <p:nvPr/>
              </p:nvSpPr>
              <p:spPr>
                <a:xfrm>
                  <a:off x="4919662" y="1750694"/>
                  <a:ext cx="802957" cy="337184"/>
                </a:xfrm>
                <a:custGeom>
                  <a:avLst/>
                  <a:gdLst>
                    <a:gd name="connsiteX0" fmla="*/ 634365 w 802957"/>
                    <a:gd name="connsiteY0" fmla="*/ 337185 h 337184"/>
                    <a:gd name="connsiteX1" fmla="*/ 168593 w 802957"/>
                    <a:gd name="connsiteY1" fmla="*/ 337185 h 337184"/>
                    <a:gd name="connsiteX2" fmla="*/ 0 w 802957"/>
                    <a:gd name="connsiteY2" fmla="*/ 168593 h 337184"/>
                    <a:gd name="connsiteX3" fmla="*/ 0 w 802957"/>
                    <a:gd name="connsiteY3" fmla="*/ 168593 h 337184"/>
                    <a:gd name="connsiteX4" fmla="*/ 168593 w 802957"/>
                    <a:gd name="connsiteY4" fmla="*/ 0 h 337184"/>
                    <a:gd name="connsiteX5" fmla="*/ 634365 w 802957"/>
                    <a:gd name="connsiteY5" fmla="*/ 0 h 337184"/>
                    <a:gd name="connsiteX6" fmla="*/ 802958 w 802957"/>
                    <a:gd name="connsiteY6" fmla="*/ 168593 h 337184"/>
                    <a:gd name="connsiteX7" fmla="*/ 802958 w 802957"/>
                    <a:gd name="connsiteY7" fmla="*/ 168593 h 337184"/>
                    <a:gd name="connsiteX8" fmla="*/ 634365 w 802957"/>
                    <a:gd name="connsiteY8" fmla="*/ 337185 h 337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02957" h="337184">
                      <a:moveTo>
                        <a:pt x="634365" y="337185"/>
                      </a:moveTo>
                      <a:lnTo>
                        <a:pt x="168593" y="337185"/>
                      </a:lnTo>
                      <a:cubicBezTo>
                        <a:pt x="76200" y="337185"/>
                        <a:pt x="0" y="261938"/>
                        <a:pt x="0" y="168593"/>
                      </a:cubicBezTo>
                      <a:lnTo>
                        <a:pt x="0" y="168593"/>
                      </a:lnTo>
                      <a:cubicBezTo>
                        <a:pt x="0" y="76200"/>
                        <a:pt x="75248" y="0"/>
                        <a:pt x="168593" y="0"/>
                      </a:cubicBezTo>
                      <a:lnTo>
                        <a:pt x="634365" y="0"/>
                      </a:lnTo>
                      <a:cubicBezTo>
                        <a:pt x="726758" y="0"/>
                        <a:pt x="802958" y="75248"/>
                        <a:pt x="802958" y="168593"/>
                      </a:cubicBezTo>
                      <a:lnTo>
                        <a:pt x="802958" y="168593"/>
                      </a:lnTo>
                      <a:cubicBezTo>
                        <a:pt x="802005" y="261938"/>
                        <a:pt x="726758" y="337185"/>
                        <a:pt x="634365" y="337185"/>
                      </a:cubicBezTo>
                      <a:close/>
                    </a:path>
                  </a:pathLst>
                </a:custGeom>
                <a:solidFill>
                  <a:schemeClr val="accent1"/>
                </a:solid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11949997-CDD6-4E6E-A1C7-F98CD25D0159}"/>
                    </a:ext>
                  </a:extLst>
                </p:cNvPr>
                <p:cNvSpPr>
                  <a:spLocks noChangeAspect="1"/>
                </p:cNvSpPr>
                <p:nvPr/>
              </p:nvSpPr>
              <p:spPr>
                <a:xfrm>
                  <a:off x="5145230" y="1776725"/>
                  <a:ext cx="553050" cy="288283"/>
                </a:xfrm>
                <a:custGeom>
                  <a:avLst/>
                  <a:gdLst>
                    <a:gd name="connsiteX0" fmla="*/ 447675 w 604837"/>
                    <a:gd name="connsiteY0" fmla="*/ 0 h 315277"/>
                    <a:gd name="connsiteX1" fmla="*/ 224790 w 604837"/>
                    <a:gd name="connsiteY1" fmla="*/ 0 h 315277"/>
                    <a:gd name="connsiteX2" fmla="*/ 224790 w 604837"/>
                    <a:gd name="connsiteY2" fmla="*/ 58102 h 315277"/>
                    <a:gd name="connsiteX3" fmla="*/ 20955 w 604837"/>
                    <a:gd name="connsiteY3" fmla="*/ 58102 h 315277"/>
                    <a:gd name="connsiteX4" fmla="*/ 0 w 604837"/>
                    <a:gd name="connsiteY4" fmla="*/ 79057 h 315277"/>
                    <a:gd name="connsiteX5" fmla="*/ 20955 w 604837"/>
                    <a:gd name="connsiteY5" fmla="*/ 100013 h 315277"/>
                    <a:gd name="connsiteX6" fmla="*/ 224790 w 604837"/>
                    <a:gd name="connsiteY6" fmla="*/ 100013 h 315277"/>
                    <a:gd name="connsiteX7" fmla="*/ 224790 w 604837"/>
                    <a:gd name="connsiteY7" fmla="*/ 315278 h 315277"/>
                    <a:gd name="connsiteX8" fmla="*/ 447675 w 604837"/>
                    <a:gd name="connsiteY8" fmla="*/ 315278 h 315277"/>
                    <a:gd name="connsiteX9" fmla="*/ 604838 w 604837"/>
                    <a:gd name="connsiteY9" fmla="*/ 158115 h 315277"/>
                    <a:gd name="connsiteX10" fmla="*/ 604838 w 604837"/>
                    <a:gd name="connsiteY10" fmla="*/ 158115 h 315277"/>
                    <a:gd name="connsiteX11" fmla="*/ 447675 w 604837"/>
                    <a:gd name="connsiteY11" fmla="*/ 0 h 315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04837" h="315277">
                      <a:moveTo>
                        <a:pt x="447675" y="0"/>
                      </a:moveTo>
                      <a:lnTo>
                        <a:pt x="224790" y="0"/>
                      </a:lnTo>
                      <a:lnTo>
                        <a:pt x="224790" y="58102"/>
                      </a:lnTo>
                      <a:lnTo>
                        <a:pt x="20955" y="58102"/>
                      </a:lnTo>
                      <a:cubicBezTo>
                        <a:pt x="9525" y="58102"/>
                        <a:pt x="0" y="67627"/>
                        <a:pt x="0" y="79057"/>
                      </a:cubicBezTo>
                      <a:cubicBezTo>
                        <a:pt x="0" y="90488"/>
                        <a:pt x="9525" y="100013"/>
                        <a:pt x="20955" y="100013"/>
                      </a:cubicBezTo>
                      <a:lnTo>
                        <a:pt x="224790" y="100013"/>
                      </a:lnTo>
                      <a:lnTo>
                        <a:pt x="224790" y="315278"/>
                      </a:lnTo>
                      <a:lnTo>
                        <a:pt x="447675" y="315278"/>
                      </a:lnTo>
                      <a:cubicBezTo>
                        <a:pt x="534353" y="315278"/>
                        <a:pt x="604838" y="244792"/>
                        <a:pt x="604838" y="158115"/>
                      </a:cubicBezTo>
                      <a:lnTo>
                        <a:pt x="604838" y="158115"/>
                      </a:lnTo>
                      <a:cubicBezTo>
                        <a:pt x="604838" y="71438"/>
                        <a:pt x="533400" y="0"/>
                        <a:pt x="447675" y="0"/>
                      </a:cubicBezTo>
                      <a:close/>
                    </a:path>
                  </a:pathLst>
                </a:custGeom>
                <a:solidFill>
                  <a:srgbClr val="F2F2F2"/>
                </a:solidFill>
                <a:ln w="9525" cap="flat">
                  <a:noFill/>
                  <a:prstDash val="solid"/>
                  <a:miter/>
                </a:ln>
              </p:spPr>
              <p:txBody>
                <a:bodyPr rtlCol="0" anchor="ctr"/>
                <a:lstStyle/>
                <a:p>
                  <a:endParaRPr lang="en-US"/>
                </a:p>
              </p:txBody>
            </p:sp>
          </p:grpSp>
          <p:grpSp>
            <p:nvGrpSpPr>
              <p:cNvPr id="171" name="Group 170">
                <a:extLst>
                  <a:ext uri="{FF2B5EF4-FFF2-40B4-BE49-F238E27FC236}">
                    <a16:creationId xmlns:a16="http://schemas.microsoft.com/office/drawing/2014/main" id="{104C52F1-6976-4FE3-AF4B-F2D22DAC9C7D}"/>
                  </a:ext>
                </a:extLst>
              </p:cNvPr>
              <p:cNvGrpSpPr/>
              <p:nvPr/>
            </p:nvGrpSpPr>
            <p:grpSpPr>
              <a:xfrm>
                <a:off x="6122670" y="4102122"/>
                <a:ext cx="802957" cy="337184"/>
                <a:chOff x="4919662" y="1750694"/>
                <a:chExt cx="802957" cy="337184"/>
              </a:xfrm>
            </p:grpSpPr>
            <p:sp>
              <p:nvSpPr>
                <p:cNvPr id="172" name="Freeform: Shape 171">
                  <a:extLst>
                    <a:ext uri="{FF2B5EF4-FFF2-40B4-BE49-F238E27FC236}">
                      <a16:creationId xmlns:a16="http://schemas.microsoft.com/office/drawing/2014/main" id="{87226E1B-D4F4-48DC-84E7-EDA0FC4C4294}"/>
                    </a:ext>
                  </a:extLst>
                </p:cNvPr>
                <p:cNvSpPr/>
                <p:nvPr/>
              </p:nvSpPr>
              <p:spPr>
                <a:xfrm>
                  <a:off x="4919662" y="1750694"/>
                  <a:ext cx="802957" cy="337184"/>
                </a:xfrm>
                <a:custGeom>
                  <a:avLst/>
                  <a:gdLst>
                    <a:gd name="connsiteX0" fmla="*/ 634365 w 802957"/>
                    <a:gd name="connsiteY0" fmla="*/ 337185 h 337184"/>
                    <a:gd name="connsiteX1" fmla="*/ 168593 w 802957"/>
                    <a:gd name="connsiteY1" fmla="*/ 337185 h 337184"/>
                    <a:gd name="connsiteX2" fmla="*/ 0 w 802957"/>
                    <a:gd name="connsiteY2" fmla="*/ 168593 h 337184"/>
                    <a:gd name="connsiteX3" fmla="*/ 0 w 802957"/>
                    <a:gd name="connsiteY3" fmla="*/ 168593 h 337184"/>
                    <a:gd name="connsiteX4" fmla="*/ 168593 w 802957"/>
                    <a:gd name="connsiteY4" fmla="*/ 0 h 337184"/>
                    <a:gd name="connsiteX5" fmla="*/ 634365 w 802957"/>
                    <a:gd name="connsiteY5" fmla="*/ 0 h 337184"/>
                    <a:gd name="connsiteX6" fmla="*/ 802958 w 802957"/>
                    <a:gd name="connsiteY6" fmla="*/ 168593 h 337184"/>
                    <a:gd name="connsiteX7" fmla="*/ 802958 w 802957"/>
                    <a:gd name="connsiteY7" fmla="*/ 168593 h 337184"/>
                    <a:gd name="connsiteX8" fmla="*/ 634365 w 802957"/>
                    <a:gd name="connsiteY8" fmla="*/ 337185 h 337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02957" h="337184">
                      <a:moveTo>
                        <a:pt x="634365" y="337185"/>
                      </a:moveTo>
                      <a:lnTo>
                        <a:pt x="168593" y="337185"/>
                      </a:lnTo>
                      <a:cubicBezTo>
                        <a:pt x="76200" y="337185"/>
                        <a:pt x="0" y="261938"/>
                        <a:pt x="0" y="168593"/>
                      </a:cubicBezTo>
                      <a:lnTo>
                        <a:pt x="0" y="168593"/>
                      </a:lnTo>
                      <a:cubicBezTo>
                        <a:pt x="0" y="76200"/>
                        <a:pt x="75248" y="0"/>
                        <a:pt x="168593" y="0"/>
                      </a:cubicBezTo>
                      <a:lnTo>
                        <a:pt x="634365" y="0"/>
                      </a:lnTo>
                      <a:cubicBezTo>
                        <a:pt x="726758" y="0"/>
                        <a:pt x="802958" y="75248"/>
                        <a:pt x="802958" y="168593"/>
                      </a:cubicBezTo>
                      <a:lnTo>
                        <a:pt x="802958" y="168593"/>
                      </a:lnTo>
                      <a:cubicBezTo>
                        <a:pt x="802005" y="261938"/>
                        <a:pt x="726758" y="337185"/>
                        <a:pt x="634365" y="337185"/>
                      </a:cubicBezTo>
                      <a:close/>
                    </a:path>
                  </a:pathLst>
                </a:custGeom>
                <a:solidFill>
                  <a:schemeClr val="accent1"/>
                </a:solid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4630FEB2-DE46-43D3-A5A9-2E3FF9C3204D}"/>
                    </a:ext>
                  </a:extLst>
                </p:cNvPr>
                <p:cNvSpPr>
                  <a:spLocks noChangeAspect="1"/>
                </p:cNvSpPr>
                <p:nvPr/>
              </p:nvSpPr>
              <p:spPr>
                <a:xfrm>
                  <a:off x="5145230" y="1776725"/>
                  <a:ext cx="553050" cy="288283"/>
                </a:xfrm>
                <a:custGeom>
                  <a:avLst/>
                  <a:gdLst>
                    <a:gd name="connsiteX0" fmla="*/ 447675 w 604837"/>
                    <a:gd name="connsiteY0" fmla="*/ 0 h 315277"/>
                    <a:gd name="connsiteX1" fmla="*/ 224790 w 604837"/>
                    <a:gd name="connsiteY1" fmla="*/ 0 h 315277"/>
                    <a:gd name="connsiteX2" fmla="*/ 224790 w 604837"/>
                    <a:gd name="connsiteY2" fmla="*/ 58102 h 315277"/>
                    <a:gd name="connsiteX3" fmla="*/ 20955 w 604837"/>
                    <a:gd name="connsiteY3" fmla="*/ 58102 h 315277"/>
                    <a:gd name="connsiteX4" fmla="*/ 0 w 604837"/>
                    <a:gd name="connsiteY4" fmla="*/ 79057 h 315277"/>
                    <a:gd name="connsiteX5" fmla="*/ 20955 w 604837"/>
                    <a:gd name="connsiteY5" fmla="*/ 100013 h 315277"/>
                    <a:gd name="connsiteX6" fmla="*/ 224790 w 604837"/>
                    <a:gd name="connsiteY6" fmla="*/ 100013 h 315277"/>
                    <a:gd name="connsiteX7" fmla="*/ 224790 w 604837"/>
                    <a:gd name="connsiteY7" fmla="*/ 315278 h 315277"/>
                    <a:gd name="connsiteX8" fmla="*/ 447675 w 604837"/>
                    <a:gd name="connsiteY8" fmla="*/ 315278 h 315277"/>
                    <a:gd name="connsiteX9" fmla="*/ 604838 w 604837"/>
                    <a:gd name="connsiteY9" fmla="*/ 158115 h 315277"/>
                    <a:gd name="connsiteX10" fmla="*/ 604838 w 604837"/>
                    <a:gd name="connsiteY10" fmla="*/ 158115 h 315277"/>
                    <a:gd name="connsiteX11" fmla="*/ 447675 w 604837"/>
                    <a:gd name="connsiteY11" fmla="*/ 0 h 315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04837" h="315277">
                      <a:moveTo>
                        <a:pt x="447675" y="0"/>
                      </a:moveTo>
                      <a:lnTo>
                        <a:pt x="224790" y="0"/>
                      </a:lnTo>
                      <a:lnTo>
                        <a:pt x="224790" y="58102"/>
                      </a:lnTo>
                      <a:lnTo>
                        <a:pt x="20955" y="58102"/>
                      </a:lnTo>
                      <a:cubicBezTo>
                        <a:pt x="9525" y="58102"/>
                        <a:pt x="0" y="67627"/>
                        <a:pt x="0" y="79057"/>
                      </a:cubicBezTo>
                      <a:cubicBezTo>
                        <a:pt x="0" y="90488"/>
                        <a:pt x="9525" y="100013"/>
                        <a:pt x="20955" y="100013"/>
                      </a:cubicBezTo>
                      <a:lnTo>
                        <a:pt x="224790" y="100013"/>
                      </a:lnTo>
                      <a:lnTo>
                        <a:pt x="224790" y="315278"/>
                      </a:lnTo>
                      <a:lnTo>
                        <a:pt x="447675" y="315278"/>
                      </a:lnTo>
                      <a:cubicBezTo>
                        <a:pt x="534353" y="315278"/>
                        <a:pt x="604838" y="244792"/>
                        <a:pt x="604838" y="158115"/>
                      </a:cubicBezTo>
                      <a:lnTo>
                        <a:pt x="604838" y="158115"/>
                      </a:lnTo>
                      <a:cubicBezTo>
                        <a:pt x="604838" y="71438"/>
                        <a:pt x="533400" y="0"/>
                        <a:pt x="447675" y="0"/>
                      </a:cubicBezTo>
                      <a:close/>
                    </a:path>
                  </a:pathLst>
                </a:custGeom>
                <a:solidFill>
                  <a:srgbClr val="F2F2F2"/>
                </a:solidFill>
                <a:ln w="9525" cap="flat">
                  <a:noFill/>
                  <a:prstDash val="solid"/>
                  <a:miter/>
                </a:ln>
              </p:spPr>
              <p:txBody>
                <a:bodyPr rtlCol="0" anchor="ctr"/>
                <a:lstStyle/>
                <a:p>
                  <a:endParaRPr lang="en-US"/>
                </a:p>
              </p:txBody>
            </p:sp>
          </p:grpSp>
        </p:grpSp>
      </p:grpSp>
    </p:spTree>
    <p:extLst>
      <p:ext uri="{BB962C8B-B14F-4D97-AF65-F5344CB8AC3E}">
        <p14:creationId xmlns:p14="http://schemas.microsoft.com/office/powerpoint/2010/main" val="10371402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4"/>
        </a:solidFill>
        <a:effectLst/>
      </p:bgPr>
    </p:bg>
    <p:spTree>
      <p:nvGrpSpPr>
        <p:cNvPr id="1" name=""/>
        <p:cNvGrpSpPr/>
        <p:nvPr/>
      </p:nvGrpSpPr>
      <p:grpSpPr>
        <a:xfrm>
          <a:off x="0" y="0"/>
          <a:ext cx="0" cy="0"/>
          <a:chOff x="0" y="0"/>
          <a:chExt cx="0" cy="0"/>
        </a:xfrm>
      </p:grpSpPr>
      <p:sp>
        <p:nvSpPr>
          <p:cNvPr id="117" name="TextBox 116">
            <a:extLst>
              <a:ext uri="{FF2B5EF4-FFF2-40B4-BE49-F238E27FC236}">
                <a16:creationId xmlns:a16="http://schemas.microsoft.com/office/drawing/2014/main" id="{B57ADB5D-22FA-410F-B49B-A5E54B92D59B}"/>
              </a:ext>
            </a:extLst>
          </p:cNvPr>
          <p:cNvSpPr txBox="1"/>
          <p:nvPr/>
        </p:nvSpPr>
        <p:spPr>
          <a:xfrm>
            <a:off x="521747" y="49954"/>
            <a:ext cx="4777152" cy="830997"/>
          </a:xfrm>
          <a:prstGeom prst="rect">
            <a:avLst/>
          </a:prstGeom>
          <a:noFill/>
        </p:spPr>
        <p:txBody>
          <a:bodyPr wrap="square" rtlCol="0" anchor="ctr">
            <a:spAutoFit/>
          </a:bodyPr>
          <a:lstStyle/>
          <a:p>
            <a:r>
              <a:rPr lang="en-US" sz="4800" b="1" dirty="0"/>
              <a:t>Introduction</a:t>
            </a:r>
            <a:endParaRPr lang="ko-KR" altLang="en-US" sz="4800" b="1" dirty="0">
              <a:solidFill>
                <a:schemeClr val="tx1">
                  <a:lumMod val="85000"/>
                  <a:lumOff val="15000"/>
                </a:schemeClr>
              </a:solidFill>
              <a:latin typeface="+mj-lt"/>
              <a:cs typeface="Arial" pitchFamily="34" charset="0"/>
            </a:endParaRPr>
          </a:p>
        </p:txBody>
      </p:sp>
      <p:sp>
        <p:nvSpPr>
          <p:cNvPr id="118" name="TextBox 117">
            <a:extLst>
              <a:ext uri="{FF2B5EF4-FFF2-40B4-BE49-F238E27FC236}">
                <a16:creationId xmlns:a16="http://schemas.microsoft.com/office/drawing/2014/main" id="{155A68A0-2380-4E67-8DF4-427ED4BAFEFE}"/>
              </a:ext>
            </a:extLst>
          </p:cNvPr>
          <p:cNvSpPr txBox="1"/>
          <p:nvPr/>
        </p:nvSpPr>
        <p:spPr>
          <a:xfrm>
            <a:off x="5205935" y="186942"/>
            <a:ext cx="6096802" cy="6671057"/>
          </a:xfrm>
          <a:prstGeom prst="rect">
            <a:avLst/>
          </a:prstGeom>
          <a:noFill/>
        </p:spPr>
        <p:txBody>
          <a:bodyPr wrap="square" rtlCol="0" anchor="ctr">
            <a:spAutoFit/>
          </a:bodyPr>
          <a:lstStyle/>
          <a:p>
            <a:pPr algn="just">
              <a:lnSpc>
                <a:spcPct val="150000"/>
              </a:lnSpc>
              <a:defRPr/>
            </a:pPr>
            <a:r>
              <a:rPr lang="en-US" sz="1900" b="1" i="1" dirty="0">
                <a:solidFill>
                  <a:schemeClr val="tx1">
                    <a:lumMod val="95000"/>
                    <a:lumOff val="5000"/>
                  </a:schemeClr>
                </a:solidFill>
              </a:rPr>
              <a:t>“Developmental psychology stays coherent practice tactics toward elucidate progress, revolution plus reliability life anticipation. Seminal mind discipline realizes just how discerning, sentiment, in addition to mien conversion wholly over and done with an personage's lifespan" (</a:t>
            </a:r>
            <a:r>
              <a:rPr lang="en-US" sz="1900" b="1" i="1" dirty="0" err="1">
                <a:solidFill>
                  <a:schemeClr val="tx1">
                    <a:lumMod val="95000"/>
                    <a:lumOff val="5000"/>
                  </a:schemeClr>
                </a:solidFill>
              </a:rPr>
              <a:t>Mcleod</a:t>
            </a:r>
            <a:r>
              <a:rPr lang="en-US" sz="1900" b="1" i="1" dirty="0">
                <a:solidFill>
                  <a:schemeClr val="tx1">
                    <a:lumMod val="95000"/>
                    <a:lumOff val="5000"/>
                  </a:schemeClr>
                </a:solidFill>
              </a:rPr>
              <a:t>, 2000) [1] </a:t>
            </a:r>
          </a:p>
          <a:p>
            <a:pPr algn="just">
              <a:lnSpc>
                <a:spcPct val="150000"/>
              </a:lnSpc>
              <a:defRPr/>
            </a:pPr>
            <a:endParaRPr lang="en-US" sz="1900" b="1" i="1" dirty="0">
              <a:solidFill>
                <a:schemeClr val="tx1">
                  <a:lumMod val="95000"/>
                  <a:lumOff val="5000"/>
                </a:schemeClr>
              </a:solidFill>
            </a:endParaRPr>
          </a:p>
          <a:p>
            <a:pPr marL="342900" indent="-342900" algn="just">
              <a:lnSpc>
                <a:spcPct val="150000"/>
              </a:lnSpc>
              <a:buFont typeface="Arial" panose="020B0604020202020204" pitchFamily="34" charset="0"/>
              <a:buChar char="•"/>
              <a:defRPr/>
            </a:pPr>
            <a:r>
              <a:rPr lang="en-US" sz="1900" dirty="0">
                <a:solidFill>
                  <a:schemeClr val="tx1">
                    <a:lumMod val="95000"/>
                    <a:lumOff val="5000"/>
                  </a:schemeClr>
                </a:solidFill>
              </a:rPr>
              <a:t>For the length of their lives, individuals experience various periods of progression. </a:t>
            </a:r>
          </a:p>
          <a:p>
            <a:pPr marL="342900" indent="-342900" algn="just">
              <a:lnSpc>
                <a:spcPct val="150000"/>
              </a:lnSpc>
              <a:buFont typeface="Arial" panose="020B0604020202020204" pitchFamily="34" charset="0"/>
              <a:buChar char="•"/>
              <a:defRPr/>
            </a:pPr>
            <a:r>
              <a:rPr lang="en-US" sz="1900" dirty="0">
                <a:solidFill>
                  <a:schemeClr val="tx1">
                    <a:lumMod val="95000"/>
                    <a:lumOff val="5000"/>
                  </a:schemeClr>
                </a:solidFill>
              </a:rPr>
              <a:t>Formative analysts concentrate how people create, make and modify at different life stages. </a:t>
            </a:r>
          </a:p>
          <a:p>
            <a:pPr marL="342900" indent="-342900" algn="just">
              <a:lnSpc>
                <a:spcPct val="150000"/>
              </a:lnSpc>
              <a:buFont typeface="Arial" panose="020B0604020202020204" pitchFamily="34" charset="0"/>
              <a:buChar char="•"/>
              <a:defRPr/>
            </a:pPr>
            <a:r>
              <a:rPr lang="en-US" sz="1900" dirty="0">
                <a:solidFill>
                  <a:schemeClr val="tx1">
                    <a:lumMod val="95000"/>
                    <a:lumOff val="5000"/>
                  </a:schemeClr>
                </a:solidFill>
              </a:rPr>
              <a:t>Pre-adulthood is a period of progress from youth to adulthood. It consolidates various physical, scholarly, and psychosocial changes</a:t>
            </a:r>
          </a:p>
        </p:txBody>
      </p:sp>
      <p:grpSp>
        <p:nvGrpSpPr>
          <p:cNvPr id="2" name="Group 1">
            <a:extLst>
              <a:ext uri="{FF2B5EF4-FFF2-40B4-BE49-F238E27FC236}">
                <a16:creationId xmlns:a16="http://schemas.microsoft.com/office/drawing/2014/main" id="{946A0955-C453-45E2-9909-2BC74B156A75}"/>
              </a:ext>
            </a:extLst>
          </p:cNvPr>
          <p:cNvGrpSpPr/>
          <p:nvPr/>
        </p:nvGrpSpPr>
        <p:grpSpPr>
          <a:xfrm>
            <a:off x="477726" y="1092948"/>
            <a:ext cx="4303823" cy="5060201"/>
            <a:chOff x="753139" y="-50052"/>
            <a:chExt cx="6894847" cy="6532333"/>
          </a:xfrm>
        </p:grpSpPr>
        <p:sp>
          <p:nvSpPr>
            <p:cNvPr id="115" name="Isosceles Triangle 67">
              <a:extLst>
                <a:ext uri="{FF2B5EF4-FFF2-40B4-BE49-F238E27FC236}">
                  <a16:creationId xmlns:a16="http://schemas.microsoft.com/office/drawing/2014/main" id="{FF900CB1-41F8-44E5-A37B-C3C8C4B321B7}"/>
                </a:ext>
              </a:extLst>
            </p:cNvPr>
            <p:cNvSpPr/>
            <p:nvPr/>
          </p:nvSpPr>
          <p:spPr>
            <a:xfrm rot="10800000">
              <a:off x="2942583" y="-18107"/>
              <a:ext cx="2842596" cy="6468442"/>
            </a:xfrm>
            <a:custGeom>
              <a:avLst/>
              <a:gdLst>
                <a:gd name="connsiteX0" fmla="*/ 0 w 2842596"/>
                <a:gd name="connsiteY0" fmla="*/ 6477967 h 6477967"/>
                <a:gd name="connsiteX1" fmla="*/ 1421298 w 2842596"/>
                <a:gd name="connsiteY1" fmla="*/ 0 h 6477967"/>
                <a:gd name="connsiteX2" fmla="*/ 2842596 w 2842596"/>
                <a:gd name="connsiteY2" fmla="*/ 6477967 h 6477967"/>
                <a:gd name="connsiteX3" fmla="*/ 0 w 2842596"/>
                <a:gd name="connsiteY3" fmla="*/ 6477967 h 6477967"/>
                <a:gd name="connsiteX0" fmla="*/ 0 w 2842596"/>
                <a:gd name="connsiteY0" fmla="*/ 6477967 h 6477967"/>
                <a:gd name="connsiteX1" fmla="*/ 1421298 w 2842596"/>
                <a:gd name="connsiteY1" fmla="*/ 0 h 6477967"/>
                <a:gd name="connsiteX2" fmla="*/ 2842596 w 2842596"/>
                <a:gd name="connsiteY2" fmla="*/ 6477967 h 6477967"/>
                <a:gd name="connsiteX3" fmla="*/ 0 w 2842596"/>
                <a:gd name="connsiteY3" fmla="*/ 6477967 h 6477967"/>
                <a:gd name="connsiteX0" fmla="*/ 0 w 2842596"/>
                <a:gd name="connsiteY0" fmla="*/ 6801817 h 6801817"/>
                <a:gd name="connsiteX1" fmla="*/ 1392723 w 2842596"/>
                <a:gd name="connsiteY1" fmla="*/ 0 h 6801817"/>
                <a:gd name="connsiteX2" fmla="*/ 2842596 w 2842596"/>
                <a:gd name="connsiteY2" fmla="*/ 6801817 h 6801817"/>
                <a:gd name="connsiteX3" fmla="*/ 0 w 2842596"/>
                <a:gd name="connsiteY3" fmla="*/ 6801817 h 6801817"/>
                <a:gd name="connsiteX0" fmla="*/ 0 w 2842596"/>
                <a:gd name="connsiteY0" fmla="*/ 6801817 h 6801817"/>
                <a:gd name="connsiteX1" fmla="*/ 1392723 w 2842596"/>
                <a:gd name="connsiteY1" fmla="*/ 0 h 6801817"/>
                <a:gd name="connsiteX2" fmla="*/ 2842596 w 2842596"/>
                <a:gd name="connsiteY2" fmla="*/ 6801817 h 6801817"/>
                <a:gd name="connsiteX3" fmla="*/ 0 w 2842596"/>
                <a:gd name="connsiteY3" fmla="*/ 6801817 h 6801817"/>
                <a:gd name="connsiteX0" fmla="*/ 0 w 2842596"/>
                <a:gd name="connsiteY0" fmla="*/ 6630367 h 6630367"/>
                <a:gd name="connsiteX1" fmla="*/ 1411773 w 2842596"/>
                <a:gd name="connsiteY1" fmla="*/ 0 h 6630367"/>
                <a:gd name="connsiteX2" fmla="*/ 2842596 w 2842596"/>
                <a:gd name="connsiteY2" fmla="*/ 6630367 h 6630367"/>
                <a:gd name="connsiteX3" fmla="*/ 0 w 2842596"/>
                <a:gd name="connsiteY3" fmla="*/ 6630367 h 6630367"/>
                <a:gd name="connsiteX0" fmla="*/ 0 w 2842596"/>
                <a:gd name="connsiteY0" fmla="*/ 6630367 h 6630367"/>
                <a:gd name="connsiteX1" fmla="*/ 1411773 w 2842596"/>
                <a:gd name="connsiteY1" fmla="*/ 0 h 6630367"/>
                <a:gd name="connsiteX2" fmla="*/ 2842596 w 2842596"/>
                <a:gd name="connsiteY2" fmla="*/ 6630367 h 6630367"/>
                <a:gd name="connsiteX3" fmla="*/ 0 w 2842596"/>
                <a:gd name="connsiteY3" fmla="*/ 6630367 h 6630367"/>
                <a:gd name="connsiteX0" fmla="*/ 0 w 2842596"/>
                <a:gd name="connsiteY0" fmla="*/ 6630367 h 6630367"/>
                <a:gd name="connsiteX1" fmla="*/ 1411773 w 2842596"/>
                <a:gd name="connsiteY1" fmla="*/ 0 h 6630367"/>
                <a:gd name="connsiteX2" fmla="*/ 2842596 w 2842596"/>
                <a:gd name="connsiteY2" fmla="*/ 6630367 h 6630367"/>
                <a:gd name="connsiteX3" fmla="*/ 0 w 2842596"/>
                <a:gd name="connsiteY3" fmla="*/ 6630367 h 6630367"/>
                <a:gd name="connsiteX0" fmla="*/ 0 w 2842596"/>
                <a:gd name="connsiteY0" fmla="*/ 6630367 h 6630367"/>
                <a:gd name="connsiteX1" fmla="*/ 1411773 w 2842596"/>
                <a:gd name="connsiteY1" fmla="*/ 0 h 6630367"/>
                <a:gd name="connsiteX2" fmla="*/ 2842596 w 2842596"/>
                <a:gd name="connsiteY2" fmla="*/ 6630367 h 6630367"/>
                <a:gd name="connsiteX3" fmla="*/ 0 w 2842596"/>
                <a:gd name="connsiteY3" fmla="*/ 6630367 h 6630367"/>
                <a:gd name="connsiteX0" fmla="*/ 0 w 2842596"/>
                <a:gd name="connsiteY0" fmla="*/ 6630367 h 6630367"/>
                <a:gd name="connsiteX1" fmla="*/ 1411773 w 2842596"/>
                <a:gd name="connsiteY1" fmla="*/ 0 h 6630367"/>
                <a:gd name="connsiteX2" fmla="*/ 2842596 w 2842596"/>
                <a:gd name="connsiteY2" fmla="*/ 6630367 h 6630367"/>
                <a:gd name="connsiteX3" fmla="*/ 0 w 2842596"/>
                <a:gd name="connsiteY3" fmla="*/ 6630367 h 6630367"/>
                <a:gd name="connsiteX0" fmla="*/ 0 w 2842596"/>
                <a:gd name="connsiteY0" fmla="*/ 6630367 h 6630367"/>
                <a:gd name="connsiteX1" fmla="*/ 1411773 w 2842596"/>
                <a:gd name="connsiteY1" fmla="*/ 0 h 6630367"/>
                <a:gd name="connsiteX2" fmla="*/ 2842596 w 2842596"/>
                <a:gd name="connsiteY2" fmla="*/ 6630367 h 6630367"/>
                <a:gd name="connsiteX3" fmla="*/ 0 w 2842596"/>
                <a:gd name="connsiteY3" fmla="*/ 6630367 h 6630367"/>
                <a:gd name="connsiteX0" fmla="*/ 0 w 2842596"/>
                <a:gd name="connsiteY0" fmla="*/ 6611317 h 6611317"/>
                <a:gd name="connsiteX1" fmla="*/ 1440348 w 2842596"/>
                <a:gd name="connsiteY1" fmla="*/ 0 h 6611317"/>
                <a:gd name="connsiteX2" fmla="*/ 2842596 w 2842596"/>
                <a:gd name="connsiteY2" fmla="*/ 6611317 h 6611317"/>
                <a:gd name="connsiteX3" fmla="*/ 0 w 2842596"/>
                <a:gd name="connsiteY3" fmla="*/ 6611317 h 6611317"/>
                <a:gd name="connsiteX0" fmla="*/ 0 w 2842596"/>
                <a:gd name="connsiteY0" fmla="*/ 6611317 h 6611317"/>
                <a:gd name="connsiteX1" fmla="*/ 1440348 w 2842596"/>
                <a:gd name="connsiteY1" fmla="*/ 0 h 6611317"/>
                <a:gd name="connsiteX2" fmla="*/ 2842596 w 2842596"/>
                <a:gd name="connsiteY2" fmla="*/ 6611317 h 6611317"/>
                <a:gd name="connsiteX3" fmla="*/ 0 w 2842596"/>
                <a:gd name="connsiteY3" fmla="*/ 6611317 h 6611317"/>
                <a:gd name="connsiteX0" fmla="*/ 0 w 2842596"/>
                <a:gd name="connsiteY0" fmla="*/ 6468442 h 6468442"/>
                <a:gd name="connsiteX1" fmla="*/ 1402248 w 2842596"/>
                <a:gd name="connsiteY1" fmla="*/ 0 h 6468442"/>
                <a:gd name="connsiteX2" fmla="*/ 2842596 w 2842596"/>
                <a:gd name="connsiteY2" fmla="*/ 6468442 h 6468442"/>
                <a:gd name="connsiteX3" fmla="*/ 0 w 2842596"/>
                <a:gd name="connsiteY3" fmla="*/ 6468442 h 6468442"/>
              </a:gdLst>
              <a:ahLst/>
              <a:cxnLst>
                <a:cxn ang="0">
                  <a:pos x="connsiteX0" y="connsiteY0"/>
                </a:cxn>
                <a:cxn ang="0">
                  <a:pos x="connsiteX1" y="connsiteY1"/>
                </a:cxn>
                <a:cxn ang="0">
                  <a:pos x="connsiteX2" y="connsiteY2"/>
                </a:cxn>
                <a:cxn ang="0">
                  <a:pos x="connsiteX3" y="connsiteY3"/>
                </a:cxn>
              </a:cxnLst>
              <a:rect l="l" t="t" r="r" b="b"/>
              <a:pathLst>
                <a:path w="2842596" h="6468442">
                  <a:moveTo>
                    <a:pt x="0" y="6468442"/>
                  </a:moveTo>
                  <a:cubicBezTo>
                    <a:pt x="32441" y="3896370"/>
                    <a:pt x="1065007" y="705172"/>
                    <a:pt x="1402248" y="0"/>
                  </a:cubicBezTo>
                  <a:cubicBezTo>
                    <a:pt x="1856964" y="730572"/>
                    <a:pt x="2768880" y="3928120"/>
                    <a:pt x="2842596" y="6468442"/>
                  </a:cubicBezTo>
                  <a:lnTo>
                    <a:pt x="0" y="6468442"/>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Freeform: Shape 115">
              <a:extLst>
                <a:ext uri="{FF2B5EF4-FFF2-40B4-BE49-F238E27FC236}">
                  <a16:creationId xmlns:a16="http://schemas.microsoft.com/office/drawing/2014/main" id="{1C8714B8-27DB-49E0-9AA2-80DAB18C26DF}"/>
                </a:ext>
              </a:extLst>
            </p:cNvPr>
            <p:cNvSpPr/>
            <p:nvPr/>
          </p:nvSpPr>
          <p:spPr>
            <a:xfrm>
              <a:off x="3706963" y="1074251"/>
              <a:ext cx="1281676" cy="5333238"/>
            </a:xfrm>
            <a:custGeom>
              <a:avLst/>
              <a:gdLst>
                <a:gd name="connsiteX0" fmla="*/ 325098 w 1281676"/>
                <a:gd name="connsiteY0" fmla="*/ 0 h 5333238"/>
                <a:gd name="connsiteX1" fmla="*/ 954042 w 1281676"/>
                <a:gd name="connsiteY1" fmla="*/ 0 h 5333238"/>
                <a:gd name="connsiteX2" fmla="*/ 1281676 w 1281676"/>
                <a:gd name="connsiteY2" fmla="*/ 4285901 h 5333238"/>
                <a:gd name="connsiteX3" fmla="*/ 650829 w 1281676"/>
                <a:gd name="connsiteY3" fmla="*/ 5333238 h 5333238"/>
                <a:gd name="connsiteX4" fmla="*/ 0 w 1281676"/>
                <a:gd name="connsiteY4" fmla="*/ 4252727 h 5333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81676" h="5333238">
                  <a:moveTo>
                    <a:pt x="325098" y="0"/>
                  </a:moveTo>
                  <a:lnTo>
                    <a:pt x="954042" y="0"/>
                  </a:lnTo>
                  <a:lnTo>
                    <a:pt x="1281676" y="4285901"/>
                  </a:lnTo>
                  <a:lnTo>
                    <a:pt x="650829" y="5333238"/>
                  </a:lnTo>
                  <a:lnTo>
                    <a:pt x="0" y="4252727"/>
                  </a:lnTo>
                  <a:close/>
                </a:path>
              </a:pathLst>
            </a:custGeom>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9" name="Trapezoid 118">
              <a:extLst>
                <a:ext uri="{FF2B5EF4-FFF2-40B4-BE49-F238E27FC236}">
                  <a16:creationId xmlns:a16="http://schemas.microsoft.com/office/drawing/2014/main" id="{84FDFBE3-38D6-480A-84A5-AE610C81C3F5}"/>
                </a:ext>
              </a:extLst>
            </p:cNvPr>
            <p:cNvSpPr/>
            <p:nvPr/>
          </p:nvSpPr>
          <p:spPr>
            <a:xfrm rot="10800000">
              <a:off x="3618685" y="-21830"/>
              <a:ext cx="1474316" cy="1130853"/>
            </a:xfrm>
            <a:prstGeom prst="trapezoid">
              <a:avLst>
                <a:gd name="adj" fmla="val 39007"/>
              </a:avLst>
            </a:prstGeom>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0" name="Isosceles Triangle 119">
              <a:extLst>
                <a:ext uri="{FF2B5EF4-FFF2-40B4-BE49-F238E27FC236}">
                  <a16:creationId xmlns:a16="http://schemas.microsoft.com/office/drawing/2014/main" id="{3BFBA259-8372-4050-B850-DDF0A5EB53E1}"/>
                </a:ext>
              </a:extLst>
            </p:cNvPr>
            <p:cNvSpPr/>
            <p:nvPr/>
          </p:nvSpPr>
          <p:spPr>
            <a:xfrm rot="10800000">
              <a:off x="2942582" y="-18106"/>
              <a:ext cx="1406827" cy="951872"/>
            </a:xfrm>
            <a:prstGeom prst="triangle">
              <a:avLst>
                <a:gd name="adj" fmla="val 57973"/>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1" name="Isosceles Triangle 120">
              <a:extLst>
                <a:ext uri="{FF2B5EF4-FFF2-40B4-BE49-F238E27FC236}">
                  <a16:creationId xmlns:a16="http://schemas.microsoft.com/office/drawing/2014/main" id="{60AD03B3-175C-4FC1-821B-6A6A3E344948}"/>
                </a:ext>
              </a:extLst>
            </p:cNvPr>
            <p:cNvSpPr/>
            <p:nvPr/>
          </p:nvSpPr>
          <p:spPr>
            <a:xfrm rot="10800000" flipH="1">
              <a:off x="4351031" y="-18106"/>
              <a:ext cx="1406827" cy="951872"/>
            </a:xfrm>
            <a:prstGeom prst="triangle">
              <a:avLst>
                <a:gd name="adj" fmla="val 57973"/>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2" name="Group 121">
              <a:extLst>
                <a:ext uri="{FF2B5EF4-FFF2-40B4-BE49-F238E27FC236}">
                  <a16:creationId xmlns:a16="http://schemas.microsoft.com/office/drawing/2014/main" id="{AE1543E9-63F3-4EA4-8208-64209AC602F1}"/>
                </a:ext>
              </a:extLst>
            </p:cNvPr>
            <p:cNvGrpSpPr/>
            <p:nvPr/>
          </p:nvGrpSpPr>
          <p:grpSpPr>
            <a:xfrm>
              <a:off x="1096799" y="-18107"/>
              <a:ext cx="3284106" cy="6500388"/>
              <a:chOff x="907647" y="-18107"/>
              <a:chExt cx="3284106" cy="6500388"/>
            </a:xfrm>
          </p:grpSpPr>
          <p:sp>
            <p:nvSpPr>
              <p:cNvPr id="123" name="Freeform: Shape 122">
                <a:extLst>
                  <a:ext uri="{FF2B5EF4-FFF2-40B4-BE49-F238E27FC236}">
                    <a16:creationId xmlns:a16="http://schemas.microsoft.com/office/drawing/2014/main" id="{8AF97509-2D1A-4D1C-B661-4553AC1BD25D}"/>
                  </a:ext>
                </a:extLst>
              </p:cNvPr>
              <p:cNvSpPr/>
              <p:nvPr/>
            </p:nvSpPr>
            <p:spPr>
              <a:xfrm>
                <a:off x="907647" y="91430"/>
                <a:ext cx="3204262" cy="6281313"/>
              </a:xfrm>
              <a:custGeom>
                <a:avLst/>
                <a:gdLst>
                  <a:gd name="connsiteX0" fmla="*/ 525101 w 3223033"/>
                  <a:gd name="connsiteY0" fmla="*/ 27160 h 6500388"/>
                  <a:gd name="connsiteX1" fmla="*/ 153909 w 3223033"/>
                  <a:gd name="connsiteY1" fmla="*/ 398353 h 6500388"/>
                  <a:gd name="connsiteX2" fmla="*/ 172016 w 3223033"/>
                  <a:gd name="connsiteY2" fmla="*/ 479834 h 6500388"/>
                  <a:gd name="connsiteX3" fmla="*/ 1140736 w 3223033"/>
                  <a:gd name="connsiteY3" fmla="*/ 1240325 h 6500388"/>
                  <a:gd name="connsiteX4" fmla="*/ 1167897 w 3223033"/>
                  <a:gd name="connsiteY4" fmla="*/ 1330859 h 6500388"/>
                  <a:gd name="connsiteX5" fmla="*/ 0 w 3223033"/>
                  <a:gd name="connsiteY5" fmla="*/ 2082297 h 6500388"/>
                  <a:gd name="connsiteX6" fmla="*/ 18107 w 3223033"/>
                  <a:gd name="connsiteY6" fmla="*/ 2236206 h 6500388"/>
                  <a:gd name="connsiteX7" fmla="*/ 3223033 w 3223033"/>
                  <a:gd name="connsiteY7" fmla="*/ 6500388 h 6500388"/>
                  <a:gd name="connsiteX8" fmla="*/ 1928388 w 3223033"/>
                  <a:gd name="connsiteY8" fmla="*/ 0 h 6500388"/>
                  <a:gd name="connsiteX9" fmla="*/ 525101 w 3223033"/>
                  <a:gd name="connsiteY9" fmla="*/ 27160 h 6500388"/>
                  <a:gd name="connsiteX0" fmla="*/ 525101 w 3223033"/>
                  <a:gd name="connsiteY0" fmla="*/ 27160 h 6500388"/>
                  <a:gd name="connsiteX1" fmla="*/ 153909 w 3223033"/>
                  <a:gd name="connsiteY1" fmla="*/ 398353 h 6500388"/>
                  <a:gd name="connsiteX2" fmla="*/ 172016 w 3223033"/>
                  <a:gd name="connsiteY2" fmla="*/ 479834 h 6500388"/>
                  <a:gd name="connsiteX3" fmla="*/ 1140736 w 3223033"/>
                  <a:gd name="connsiteY3" fmla="*/ 1240325 h 6500388"/>
                  <a:gd name="connsiteX4" fmla="*/ 1167897 w 3223033"/>
                  <a:gd name="connsiteY4" fmla="*/ 1330859 h 6500388"/>
                  <a:gd name="connsiteX5" fmla="*/ 0 w 3223033"/>
                  <a:gd name="connsiteY5" fmla="*/ 2082297 h 6500388"/>
                  <a:gd name="connsiteX6" fmla="*/ 18107 w 3223033"/>
                  <a:gd name="connsiteY6" fmla="*/ 2236206 h 6500388"/>
                  <a:gd name="connsiteX7" fmla="*/ 3223033 w 3223033"/>
                  <a:gd name="connsiteY7" fmla="*/ 6500388 h 6500388"/>
                  <a:gd name="connsiteX8" fmla="*/ 1928388 w 3223033"/>
                  <a:gd name="connsiteY8" fmla="*/ 0 h 6500388"/>
                  <a:gd name="connsiteX9" fmla="*/ 525101 w 3223033"/>
                  <a:gd name="connsiteY9" fmla="*/ 27160 h 6500388"/>
                  <a:gd name="connsiteX0" fmla="*/ 525101 w 3223033"/>
                  <a:gd name="connsiteY0" fmla="*/ 27160 h 6500388"/>
                  <a:gd name="connsiteX1" fmla="*/ 153909 w 3223033"/>
                  <a:gd name="connsiteY1" fmla="*/ 398353 h 6500388"/>
                  <a:gd name="connsiteX2" fmla="*/ 172016 w 3223033"/>
                  <a:gd name="connsiteY2" fmla="*/ 479834 h 6500388"/>
                  <a:gd name="connsiteX3" fmla="*/ 1140736 w 3223033"/>
                  <a:gd name="connsiteY3" fmla="*/ 1240325 h 6500388"/>
                  <a:gd name="connsiteX4" fmla="*/ 1167897 w 3223033"/>
                  <a:gd name="connsiteY4" fmla="*/ 1330859 h 6500388"/>
                  <a:gd name="connsiteX5" fmla="*/ 0 w 3223033"/>
                  <a:gd name="connsiteY5" fmla="*/ 2082297 h 6500388"/>
                  <a:gd name="connsiteX6" fmla="*/ 18107 w 3223033"/>
                  <a:gd name="connsiteY6" fmla="*/ 2236206 h 6500388"/>
                  <a:gd name="connsiteX7" fmla="*/ 3223033 w 3223033"/>
                  <a:gd name="connsiteY7" fmla="*/ 6500388 h 6500388"/>
                  <a:gd name="connsiteX8" fmla="*/ 1928388 w 3223033"/>
                  <a:gd name="connsiteY8" fmla="*/ 0 h 6500388"/>
                  <a:gd name="connsiteX9" fmla="*/ 525101 w 3223033"/>
                  <a:gd name="connsiteY9" fmla="*/ 27160 h 6500388"/>
                  <a:gd name="connsiteX0" fmla="*/ 525101 w 3223033"/>
                  <a:gd name="connsiteY0" fmla="*/ 27160 h 6500388"/>
                  <a:gd name="connsiteX1" fmla="*/ 153909 w 3223033"/>
                  <a:gd name="connsiteY1" fmla="*/ 398353 h 6500388"/>
                  <a:gd name="connsiteX2" fmla="*/ 172016 w 3223033"/>
                  <a:gd name="connsiteY2" fmla="*/ 479834 h 6500388"/>
                  <a:gd name="connsiteX3" fmla="*/ 1140736 w 3223033"/>
                  <a:gd name="connsiteY3" fmla="*/ 1240325 h 6500388"/>
                  <a:gd name="connsiteX4" fmla="*/ 1167897 w 3223033"/>
                  <a:gd name="connsiteY4" fmla="*/ 1330859 h 6500388"/>
                  <a:gd name="connsiteX5" fmla="*/ 0 w 3223033"/>
                  <a:gd name="connsiteY5" fmla="*/ 2082297 h 6500388"/>
                  <a:gd name="connsiteX6" fmla="*/ 18107 w 3223033"/>
                  <a:gd name="connsiteY6" fmla="*/ 2236206 h 6500388"/>
                  <a:gd name="connsiteX7" fmla="*/ 3223033 w 3223033"/>
                  <a:gd name="connsiteY7" fmla="*/ 6500388 h 6500388"/>
                  <a:gd name="connsiteX8" fmla="*/ 1928388 w 3223033"/>
                  <a:gd name="connsiteY8" fmla="*/ 0 h 6500388"/>
                  <a:gd name="connsiteX9" fmla="*/ 525101 w 3223033"/>
                  <a:gd name="connsiteY9" fmla="*/ 27160 h 6500388"/>
                  <a:gd name="connsiteX0" fmla="*/ 525101 w 3223033"/>
                  <a:gd name="connsiteY0" fmla="*/ 27160 h 6500388"/>
                  <a:gd name="connsiteX1" fmla="*/ 153909 w 3223033"/>
                  <a:gd name="connsiteY1" fmla="*/ 398353 h 6500388"/>
                  <a:gd name="connsiteX2" fmla="*/ 172016 w 3223033"/>
                  <a:gd name="connsiteY2" fmla="*/ 479834 h 6500388"/>
                  <a:gd name="connsiteX3" fmla="*/ 1140736 w 3223033"/>
                  <a:gd name="connsiteY3" fmla="*/ 1240325 h 6500388"/>
                  <a:gd name="connsiteX4" fmla="*/ 1167897 w 3223033"/>
                  <a:gd name="connsiteY4" fmla="*/ 1330859 h 6500388"/>
                  <a:gd name="connsiteX5" fmla="*/ 0 w 3223033"/>
                  <a:gd name="connsiteY5" fmla="*/ 2082297 h 6500388"/>
                  <a:gd name="connsiteX6" fmla="*/ 18107 w 3223033"/>
                  <a:gd name="connsiteY6" fmla="*/ 2236206 h 6500388"/>
                  <a:gd name="connsiteX7" fmla="*/ 3223033 w 3223033"/>
                  <a:gd name="connsiteY7" fmla="*/ 6500388 h 6500388"/>
                  <a:gd name="connsiteX8" fmla="*/ 1928388 w 3223033"/>
                  <a:gd name="connsiteY8" fmla="*/ 0 h 6500388"/>
                  <a:gd name="connsiteX9" fmla="*/ 525101 w 3223033"/>
                  <a:gd name="connsiteY9" fmla="*/ 27160 h 6500388"/>
                  <a:gd name="connsiteX0" fmla="*/ 525101 w 3223033"/>
                  <a:gd name="connsiteY0" fmla="*/ 27160 h 6500388"/>
                  <a:gd name="connsiteX1" fmla="*/ 153909 w 3223033"/>
                  <a:gd name="connsiteY1" fmla="*/ 398353 h 6500388"/>
                  <a:gd name="connsiteX2" fmla="*/ 172016 w 3223033"/>
                  <a:gd name="connsiteY2" fmla="*/ 479834 h 6500388"/>
                  <a:gd name="connsiteX3" fmla="*/ 1140736 w 3223033"/>
                  <a:gd name="connsiteY3" fmla="*/ 1240325 h 6500388"/>
                  <a:gd name="connsiteX4" fmla="*/ 1167897 w 3223033"/>
                  <a:gd name="connsiteY4" fmla="*/ 1330859 h 6500388"/>
                  <a:gd name="connsiteX5" fmla="*/ 0 w 3223033"/>
                  <a:gd name="connsiteY5" fmla="*/ 2082297 h 6500388"/>
                  <a:gd name="connsiteX6" fmla="*/ 18107 w 3223033"/>
                  <a:gd name="connsiteY6" fmla="*/ 2236206 h 6500388"/>
                  <a:gd name="connsiteX7" fmla="*/ 3223033 w 3223033"/>
                  <a:gd name="connsiteY7" fmla="*/ 6500388 h 6500388"/>
                  <a:gd name="connsiteX8" fmla="*/ 1928388 w 3223033"/>
                  <a:gd name="connsiteY8" fmla="*/ 0 h 6500388"/>
                  <a:gd name="connsiteX9" fmla="*/ 525101 w 3223033"/>
                  <a:gd name="connsiteY9" fmla="*/ 27160 h 6500388"/>
                  <a:gd name="connsiteX0" fmla="*/ 549122 w 3247054"/>
                  <a:gd name="connsiteY0" fmla="*/ 27160 h 6500388"/>
                  <a:gd name="connsiteX1" fmla="*/ 177930 w 3247054"/>
                  <a:gd name="connsiteY1" fmla="*/ 398353 h 6500388"/>
                  <a:gd name="connsiteX2" fmla="*/ 196037 w 3247054"/>
                  <a:gd name="connsiteY2" fmla="*/ 479834 h 6500388"/>
                  <a:gd name="connsiteX3" fmla="*/ 1164757 w 3247054"/>
                  <a:gd name="connsiteY3" fmla="*/ 1240325 h 6500388"/>
                  <a:gd name="connsiteX4" fmla="*/ 1191918 w 3247054"/>
                  <a:gd name="connsiteY4" fmla="*/ 1330859 h 6500388"/>
                  <a:gd name="connsiteX5" fmla="*/ 24021 w 3247054"/>
                  <a:gd name="connsiteY5" fmla="*/ 2082297 h 6500388"/>
                  <a:gd name="connsiteX6" fmla="*/ 42128 w 3247054"/>
                  <a:gd name="connsiteY6" fmla="*/ 2236206 h 6500388"/>
                  <a:gd name="connsiteX7" fmla="*/ 3247054 w 3247054"/>
                  <a:gd name="connsiteY7" fmla="*/ 6500388 h 6500388"/>
                  <a:gd name="connsiteX8" fmla="*/ 1952409 w 3247054"/>
                  <a:gd name="connsiteY8" fmla="*/ 0 h 6500388"/>
                  <a:gd name="connsiteX9" fmla="*/ 549122 w 3247054"/>
                  <a:gd name="connsiteY9" fmla="*/ 27160 h 6500388"/>
                  <a:gd name="connsiteX0" fmla="*/ 553955 w 3251887"/>
                  <a:gd name="connsiteY0" fmla="*/ 27160 h 6500388"/>
                  <a:gd name="connsiteX1" fmla="*/ 182763 w 3251887"/>
                  <a:gd name="connsiteY1" fmla="*/ 398353 h 6500388"/>
                  <a:gd name="connsiteX2" fmla="*/ 200870 w 3251887"/>
                  <a:gd name="connsiteY2" fmla="*/ 479834 h 6500388"/>
                  <a:gd name="connsiteX3" fmla="*/ 1169590 w 3251887"/>
                  <a:gd name="connsiteY3" fmla="*/ 1240325 h 6500388"/>
                  <a:gd name="connsiteX4" fmla="*/ 1196751 w 3251887"/>
                  <a:gd name="connsiteY4" fmla="*/ 1330859 h 6500388"/>
                  <a:gd name="connsiteX5" fmla="*/ 28854 w 3251887"/>
                  <a:gd name="connsiteY5" fmla="*/ 2082297 h 6500388"/>
                  <a:gd name="connsiteX6" fmla="*/ 46961 w 3251887"/>
                  <a:gd name="connsiteY6" fmla="*/ 2236206 h 6500388"/>
                  <a:gd name="connsiteX7" fmla="*/ 3251887 w 3251887"/>
                  <a:gd name="connsiteY7" fmla="*/ 6500388 h 6500388"/>
                  <a:gd name="connsiteX8" fmla="*/ 1957242 w 3251887"/>
                  <a:gd name="connsiteY8" fmla="*/ 0 h 6500388"/>
                  <a:gd name="connsiteX9" fmla="*/ 553955 w 3251887"/>
                  <a:gd name="connsiteY9" fmla="*/ 27160 h 6500388"/>
                  <a:gd name="connsiteX0" fmla="*/ 553955 w 3251887"/>
                  <a:gd name="connsiteY0" fmla="*/ 27160 h 6500388"/>
                  <a:gd name="connsiteX1" fmla="*/ 182763 w 3251887"/>
                  <a:gd name="connsiteY1" fmla="*/ 398353 h 6500388"/>
                  <a:gd name="connsiteX2" fmla="*/ 200870 w 3251887"/>
                  <a:gd name="connsiteY2" fmla="*/ 479834 h 6500388"/>
                  <a:gd name="connsiteX3" fmla="*/ 1169590 w 3251887"/>
                  <a:gd name="connsiteY3" fmla="*/ 1240325 h 6500388"/>
                  <a:gd name="connsiteX4" fmla="*/ 1196751 w 3251887"/>
                  <a:gd name="connsiteY4" fmla="*/ 1330859 h 6500388"/>
                  <a:gd name="connsiteX5" fmla="*/ 28854 w 3251887"/>
                  <a:gd name="connsiteY5" fmla="*/ 2082297 h 6500388"/>
                  <a:gd name="connsiteX6" fmla="*/ 46961 w 3251887"/>
                  <a:gd name="connsiteY6" fmla="*/ 2236206 h 6500388"/>
                  <a:gd name="connsiteX7" fmla="*/ 3251887 w 3251887"/>
                  <a:gd name="connsiteY7" fmla="*/ 6500388 h 6500388"/>
                  <a:gd name="connsiteX8" fmla="*/ 1957242 w 3251887"/>
                  <a:gd name="connsiteY8" fmla="*/ 0 h 6500388"/>
                  <a:gd name="connsiteX9" fmla="*/ 553955 w 3251887"/>
                  <a:gd name="connsiteY9" fmla="*/ 27160 h 6500388"/>
                  <a:gd name="connsiteX0" fmla="*/ 553955 w 3251887"/>
                  <a:gd name="connsiteY0" fmla="*/ 27160 h 6500388"/>
                  <a:gd name="connsiteX1" fmla="*/ 182763 w 3251887"/>
                  <a:gd name="connsiteY1" fmla="*/ 398353 h 6500388"/>
                  <a:gd name="connsiteX2" fmla="*/ 200870 w 3251887"/>
                  <a:gd name="connsiteY2" fmla="*/ 479834 h 6500388"/>
                  <a:gd name="connsiteX3" fmla="*/ 1169590 w 3251887"/>
                  <a:gd name="connsiteY3" fmla="*/ 1240325 h 6500388"/>
                  <a:gd name="connsiteX4" fmla="*/ 1196751 w 3251887"/>
                  <a:gd name="connsiteY4" fmla="*/ 1330859 h 6500388"/>
                  <a:gd name="connsiteX5" fmla="*/ 28854 w 3251887"/>
                  <a:gd name="connsiteY5" fmla="*/ 2082297 h 6500388"/>
                  <a:gd name="connsiteX6" fmla="*/ 46961 w 3251887"/>
                  <a:gd name="connsiteY6" fmla="*/ 2236206 h 6500388"/>
                  <a:gd name="connsiteX7" fmla="*/ 3251887 w 3251887"/>
                  <a:gd name="connsiteY7" fmla="*/ 6500388 h 6500388"/>
                  <a:gd name="connsiteX8" fmla="*/ 1957242 w 3251887"/>
                  <a:gd name="connsiteY8" fmla="*/ 0 h 6500388"/>
                  <a:gd name="connsiteX9" fmla="*/ 553955 w 3251887"/>
                  <a:gd name="connsiteY9" fmla="*/ 27160 h 6500388"/>
                  <a:gd name="connsiteX0" fmla="*/ 560630 w 3251887"/>
                  <a:gd name="connsiteY0" fmla="*/ 17149 h 6500388"/>
                  <a:gd name="connsiteX1" fmla="*/ 182763 w 3251887"/>
                  <a:gd name="connsiteY1" fmla="*/ 398353 h 6500388"/>
                  <a:gd name="connsiteX2" fmla="*/ 200870 w 3251887"/>
                  <a:gd name="connsiteY2" fmla="*/ 479834 h 6500388"/>
                  <a:gd name="connsiteX3" fmla="*/ 1169590 w 3251887"/>
                  <a:gd name="connsiteY3" fmla="*/ 1240325 h 6500388"/>
                  <a:gd name="connsiteX4" fmla="*/ 1196751 w 3251887"/>
                  <a:gd name="connsiteY4" fmla="*/ 1330859 h 6500388"/>
                  <a:gd name="connsiteX5" fmla="*/ 28854 w 3251887"/>
                  <a:gd name="connsiteY5" fmla="*/ 2082297 h 6500388"/>
                  <a:gd name="connsiteX6" fmla="*/ 46961 w 3251887"/>
                  <a:gd name="connsiteY6" fmla="*/ 2236206 h 6500388"/>
                  <a:gd name="connsiteX7" fmla="*/ 3251887 w 3251887"/>
                  <a:gd name="connsiteY7" fmla="*/ 6500388 h 6500388"/>
                  <a:gd name="connsiteX8" fmla="*/ 1957242 w 3251887"/>
                  <a:gd name="connsiteY8" fmla="*/ 0 h 6500388"/>
                  <a:gd name="connsiteX9" fmla="*/ 560630 w 3251887"/>
                  <a:gd name="connsiteY9" fmla="*/ 17149 h 6500388"/>
                  <a:gd name="connsiteX0" fmla="*/ 560630 w 3204262"/>
                  <a:gd name="connsiteY0" fmla="*/ 17149 h 6281313"/>
                  <a:gd name="connsiteX1" fmla="*/ 182763 w 3204262"/>
                  <a:gd name="connsiteY1" fmla="*/ 398353 h 6281313"/>
                  <a:gd name="connsiteX2" fmla="*/ 200870 w 3204262"/>
                  <a:gd name="connsiteY2" fmla="*/ 479834 h 6281313"/>
                  <a:gd name="connsiteX3" fmla="*/ 1169590 w 3204262"/>
                  <a:gd name="connsiteY3" fmla="*/ 1240325 h 6281313"/>
                  <a:gd name="connsiteX4" fmla="*/ 1196751 w 3204262"/>
                  <a:gd name="connsiteY4" fmla="*/ 1330859 h 6281313"/>
                  <a:gd name="connsiteX5" fmla="*/ 28854 w 3204262"/>
                  <a:gd name="connsiteY5" fmla="*/ 2082297 h 6281313"/>
                  <a:gd name="connsiteX6" fmla="*/ 46961 w 3204262"/>
                  <a:gd name="connsiteY6" fmla="*/ 2236206 h 6281313"/>
                  <a:gd name="connsiteX7" fmla="*/ 3204262 w 3204262"/>
                  <a:gd name="connsiteY7" fmla="*/ 6281313 h 6281313"/>
                  <a:gd name="connsiteX8" fmla="*/ 1957242 w 3204262"/>
                  <a:gd name="connsiteY8" fmla="*/ 0 h 6281313"/>
                  <a:gd name="connsiteX9" fmla="*/ 560630 w 3204262"/>
                  <a:gd name="connsiteY9" fmla="*/ 17149 h 6281313"/>
                  <a:gd name="connsiteX0" fmla="*/ 560630 w 3204262"/>
                  <a:gd name="connsiteY0" fmla="*/ 17149 h 6281313"/>
                  <a:gd name="connsiteX1" fmla="*/ 182763 w 3204262"/>
                  <a:gd name="connsiteY1" fmla="*/ 398353 h 6281313"/>
                  <a:gd name="connsiteX2" fmla="*/ 200870 w 3204262"/>
                  <a:gd name="connsiteY2" fmla="*/ 479834 h 6281313"/>
                  <a:gd name="connsiteX3" fmla="*/ 1169590 w 3204262"/>
                  <a:gd name="connsiteY3" fmla="*/ 1240325 h 6281313"/>
                  <a:gd name="connsiteX4" fmla="*/ 1196751 w 3204262"/>
                  <a:gd name="connsiteY4" fmla="*/ 1330859 h 6281313"/>
                  <a:gd name="connsiteX5" fmla="*/ 28854 w 3204262"/>
                  <a:gd name="connsiteY5" fmla="*/ 2082297 h 6281313"/>
                  <a:gd name="connsiteX6" fmla="*/ 46961 w 3204262"/>
                  <a:gd name="connsiteY6" fmla="*/ 2236206 h 6281313"/>
                  <a:gd name="connsiteX7" fmla="*/ 3204262 w 3204262"/>
                  <a:gd name="connsiteY7" fmla="*/ 6281313 h 6281313"/>
                  <a:gd name="connsiteX8" fmla="*/ 1957242 w 3204262"/>
                  <a:gd name="connsiteY8" fmla="*/ 0 h 6281313"/>
                  <a:gd name="connsiteX9" fmla="*/ 560630 w 3204262"/>
                  <a:gd name="connsiteY9" fmla="*/ 17149 h 6281313"/>
                  <a:gd name="connsiteX0" fmla="*/ 560630 w 3204262"/>
                  <a:gd name="connsiteY0" fmla="*/ 17149 h 6281313"/>
                  <a:gd name="connsiteX1" fmla="*/ 182763 w 3204262"/>
                  <a:gd name="connsiteY1" fmla="*/ 398353 h 6281313"/>
                  <a:gd name="connsiteX2" fmla="*/ 200870 w 3204262"/>
                  <a:gd name="connsiteY2" fmla="*/ 479834 h 6281313"/>
                  <a:gd name="connsiteX3" fmla="*/ 1169590 w 3204262"/>
                  <a:gd name="connsiteY3" fmla="*/ 1240325 h 6281313"/>
                  <a:gd name="connsiteX4" fmla="*/ 1196751 w 3204262"/>
                  <a:gd name="connsiteY4" fmla="*/ 1330859 h 6281313"/>
                  <a:gd name="connsiteX5" fmla="*/ 28854 w 3204262"/>
                  <a:gd name="connsiteY5" fmla="*/ 2082297 h 6281313"/>
                  <a:gd name="connsiteX6" fmla="*/ 46961 w 3204262"/>
                  <a:gd name="connsiteY6" fmla="*/ 2236206 h 6281313"/>
                  <a:gd name="connsiteX7" fmla="*/ 3204262 w 3204262"/>
                  <a:gd name="connsiteY7" fmla="*/ 6281313 h 6281313"/>
                  <a:gd name="connsiteX8" fmla="*/ 1957242 w 3204262"/>
                  <a:gd name="connsiteY8" fmla="*/ 0 h 6281313"/>
                  <a:gd name="connsiteX9" fmla="*/ 560630 w 3204262"/>
                  <a:gd name="connsiteY9" fmla="*/ 17149 h 62813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04262" h="6281313">
                    <a:moveTo>
                      <a:pt x="560630" y="17149"/>
                    </a:moveTo>
                    <a:lnTo>
                      <a:pt x="182763" y="398353"/>
                    </a:lnTo>
                    <a:cubicBezTo>
                      <a:pt x="155427" y="425513"/>
                      <a:pt x="174811" y="462685"/>
                      <a:pt x="200870" y="479834"/>
                    </a:cubicBezTo>
                    <a:lnTo>
                      <a:pt x="1169590" y="1240325"/>
                    </a:lnTo>
                    <a:cubicBezTo>
                      <a:pt x="1225365" y="1290526"/>
                      <a:pt x="1247767" y="1294006"/>
                      <a:pt x="1196751" y="1330859"/>
                    </a:cubicBezTo>
                    <a:lnTo>
                      <a:pt x="28854" y="2082297"/>
                    </a:lnTo>
                    <a:cubicBezTo>
                      <a:pt x="-31855" y="2133600"/>
                      <a:pt x="17565" y="2211601"/>
                      <a:pt x="46961" y="2236206"/>
                    </a:cubicBezTo>
                    <a:lnTo>
                      <a:pt x="3204262" y="6281313"/>
                    </a:lnTo>
                    <a:cubicBezTo>
                      <a:pt x="2655239" y="4216117"/>
                      <a:pt x="2163365" y="2360471"/>
                      <a:pt x="1957242" y="0"/>
                    </a:cubicBezTo>
                    <a:lnTo>
                      <a:pt x="560630" y="17149"/>
                    </a:lnTo>
                    <a:close/>
                  </a:path>
                </a:pathLst>
              </a:custGeom>
              <a:solidFill>
                <a:schemeClr val="accent4">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4" name="Freeform: Shape 123">
                <a:extLst>
                  <a:ext uri="{FF2B5EF4-FFF2-40B4-BE49-F238E27FC236}">
                    <a16:creationId xmlns:a16="http://schemas.microsoft.com/office/drawing/2014/main" id="{31C3DC25-50C6-4235-92F0-B889597B18AD}"/>
                  </a:ext>
                </a:extLst>
              </p:cNvPr>
              <p:cNvSpPr/>
              <p:nvPr/>
            </p:nvSpPr>
            <p:spPr>
              <a:xfrm>
                <a:off x="939866" y="-18107"/>
                <a:ext cx="3251887" cy="6500388"/>
              </a:xfrm>
              <a:custGeom>
                <a:avLst/>
                <a:gdLst>
                  <a:gd name="connsiteX0" fmla="*/ 525101 w 3223033"/>
                  <a:gd name="connsiteY0" fmla="*/ 27160 h 6500388"/>
                  <a:gd name="connsiteX1" fmla="*/ 153909 w 3223033"/>
                  <a:gd name="connsiteY1" fmla="*/ 398353 h 6500388"/>
                  <a:gd name="connsiteX2" fmla="*/ 172016 w 3223033"/>
                  <a:gd name="connsiteY2" fmla="*/ 479834 h 6500388"/>
                  <a:gd name="connsiteX3" fmla="*/ 1140736 w 3223033"/>
                  <a:gd name="connsiteY3" fmla="*/ 1240325 h 6500388"/>
                  <a:gd name="connsiteX4" fmla="*/ 1167897 w 3223033"/>
                  <a:gd name="connsiteY4" fmla="*/ 1330859 h 6500388"/>
                  <a:gd name="connsiteX5" fmla="*/ 0 w 3223033"/>
                  <a:gd name="connsiteY5" fmla="*/ 2082297 h 6500388"/>
                  <a:gd name="connsiteX6" fmla="*/ 18107 w 3223033"/>
                  <a:gd name="connsiteY6" fmla="*/ 2236206 h 6500388"/>
                  <a:gd name="connsiteX7" fmla="*/ 3223033 w 3223033"/>
                  <a:gd name="connsiteY7" fmla="*/ 6500388 h 6500388"/>
                  <a:gd name="connsiteX8" fmla="*/ 1928388 w 3223033"/>
                  <a:gd name="connsiteY8" fmla="*/ 0 h 6500388"/>
                  <a:gd name="connsiteX9" fmla="*/ 525101 w 3223033"/>
                  <a:gd name="connsiteY9" fmla="*/ 27160 h 6500388"/>
                  <a:gd name="connsiteX0" fmla="*/ 525101 w 3223033"/>
                  <a:gd name="connsiteY0" fmla="*/ 27160 h 6500388"/>
                  <a:gd name="connsiteX1" fmla="*/ 153909 w 3223033"/>
                  <a:gd name="connsiteY1" fmla="*/ 398353 h 6500388"/>
                  <a:gd name="connsiteX2" fmla="*/ 172016 w 3223033"/>
                  <a:gd name="connsiteY2" fmla="*/ 479834 h 6500388"/>
                  <a:gd name="connsiteX3" fmla="*/ 1140736 w 3223033"/>
                  <a:gd name="connsiteY3" fmla="*/ 1240325 h 6500388"/>
                  <a:gd name="connsiteX4" fmla="*/ 1167897 w 3223033"/>
                  <a:gd name="connsiteY4" fmla="*/ 1330859 h 6500388"/>
                  <a:gd name="connsiteX5" fmla="*/ 0 w 3223033"/>
                  <a:gd name="connsiteY5" fmla="*/ 2082297 h 6500388"/>
                  <a:gd name="connsiteX6" fmla="*/ 18107 w 3223033"/>
                  <a:gd name="connsiteY6" fmla="*/ 2236206 h 6500388"/>
                  <a:gd name="connsiteX7" fmla="*/ 3223033 w 3223033"/>
                  <a:gd name="connsiteY7" fmla="*/ 6500388 h 6500388"/>
                  <a:gd name="connsiteX8" fmla="*/ 1928388 w 3223033"/>
                  <a:gd name="connsiteY8" fmla="*/ 0 h 6500388"/>
                  <a:gd name="connsiteX9" fmla="*/ 525101 w 3223033"/>
                  <a:gd name="connsiteY9" fmla="*/ 27160 h 6500388"/>
                  <a:gd name="connsiteX0" fmla="*/ 525101 w 3223033"/>
                  <a:gd name="connsiteY0" fmla="*/ 27160 h 6500388"/>
                  <a:gd name="connsiteX1" fmla="*/ 153909 w 3223033"/>
                  <a:gd name="connsiteY1" fmla="*/ 398353 h 6500388"/>
                  <a:gd name="connsiteX2" fmla="*/ 172016 w 3223033"/>
                  <a:gd name="connsiteY2" fmla="*/ 479834 h 6500388"/>
                  <a:gd name="connsiteX3" fmla="*/ 1140736 w 3223033"/>
                  <a:gd name="connsiteY3" fmla="*/ 1240325 h 6500388"/>
                  <a:gd name="connsiteX4" fmla="*/ 1167897 w 3223033"/>
                  <a:gd name="connsiteY4" fmla="*/ 1330859 h 6500388"/>
                  <a:gd name="connsiteX5" fmla="*/ 0 w 3223033"/>
                  <a:gd name="connsiteY5" fmla="*/ 2082297 h 6500388"/>
                  <a:gd name="connsiteX6" fmla="*/ 18107 w 3223033"/>
                  <a:gd name="connsiteY6" fmla="*/ 2236206 h 6500388"/>
                  <a:gd name="connsiteX7" fmla="*/ 3223033 w 3223033"/>
                  <a:gd name="connsiteY7" fmla="*/ 6500388 h 6500388"/>
                  <a:gd name="connsiteX8" fmla="*/ 1928388 w 3223033"/>
                  <a:gd name="connsiteY8" fmla="*/ 0 h 6500388"/>
                  <a:gd name="connsiteX9" fmla="*/ 525101 w 3223033"/>
                  <a:gd name="connsiteY9" fmla="*/ 27160 h 6500388"/>
                  <a:gd name="connsiteX0" fmla="*/ 525101 w 3223033"/>
                  <a:gd name="connsiteY0" fmla="*/ 27160 h 6500388"/>
                  <a:gd name="connsiteX1" fmla="*/ 153909 w 3223033"/>
                  <a:gd name="connsiteY1" fmla="*/ 398353 h 6500388"/>
                  <a:gd name="connsiteX2" fmla="*/ 172016 w 3223033"/>
                  <a:gd name="connsiteY2" fmla="*/ 479834 h 6500388"/>
                  <a:gd name="connsiteX3" fmla="*/ 1140736 w 3223033"/>
                  <a:gd name="connsiteY3" fmla="*/ 1240325 h 6500388"/>
                  <a:gd name="connsiteX4" fmla="*/ 1167897 w 3223033"/>
                  <a:gd name="connsiteY4" fmla="*/ 1330859 h 6500388"/>
                  <a:gd name="connsiteX5" fmla="*/ 0 w 3223033"/>
                  <a:gd name="connsiteY5" fmla="*/ 2082297 h 6500388"/>
                  <a:gd name="connsiteX6" fmla="*/ 18107 w 3223033"/>
                  <a:gd name="connsiteY6" fmla="*/ 2236206 h 6500388"/>
                  <a:gd name="connsiteX7" fmla="*/ 3223033 w 3223033"/>
                  <a:gd name="connsiteY7" fmla="*/ 6500388 h 6500388"/>
                  <a:gd name="connsiteX8" fmla="*/ 1928388 w 3223033"/>
                  <a:gd name="connsiteY8" fmla="*/ 0 h 6500388"/>
                  <a:gd name="connsiteX9" fmla="*/ 525101 w 3223033"/>
                  <a:gd name="connsiteY9" fmla="*/ 27160 h 6500388"/>
                  <a:gd name="connsiteX0" fmla="*/ 525101 w 3223033"/>
                  <a:gd name="connsiteY0" fmla="*/ 27160 h 6500388"/>
                  <a:gd name="connsiteX1" fmla="*/ 153909 w 3223033"/>
                  <a:gd name="connsiteY1" fmla="*/ 398353 h 6500388"/>
                  <a:gd name="connsiteX2" fmla="*/ 172016 w 3223033"/>
                  <a:gd name="connsiteY2" fmla="*/ 479834 h 6500388"/>
                  <a:gd name="connsiteX3" fmla="*/ 1140736 w 3223033"/>
                  <a:gd name="connsiteY3" fmla="*/ 1240325 h 6500388"/>
                  <a:gd name="connsiteX4" fmla="*/ 1167897 w 3223033"/>
                  <a:gd name="connsiteY4" fmla="*/ 1330859 h 6500388"/>
                  <a:gd name="connsiteX5" fmla="*/ 0 w 3223033"/>
                  <a:gd name="connsiteY5" fmla="*/ 2082297 h 6500388"/>
                  <a:gd name="connsiteX6" fmla="*/ 18107 w 3223033"/>
                  <a:gd name="connsiteY6" fmla="*/ 2236206 h 6500388"/>
                  <a:gd name="connsiteX7" fmla="*/ 3223033 w 3223033"/>
                  <a:gd name="connsiteY7" fmla="*/ 6500388 h 6500388"/>
                  <a:gd name="connsiteX8" fmla="*/ 1928388 w 3223033"/>
                  <a:gd name="connsiteY8" fmla="*/ 0 h 6500388"/>
                  <a:gd name="connsiteX9" fmla="*/ 525101 w 3223033"/>
                  <a:gd name="connsiteY9" fmla="*/ 27160 h 6500388"/>
                  <a:gd name="connsiteX0" fmla="*/ 525101 w 3223033"/>
                  <a:gd name="connsiteY0" fmla="*/ 27160 h 6500388"/>
                  <a:gd name="connsiteX1" fmla="*/ 153909 w 3223033"/>
                  <a:gd name="connsiteY1" fmla="*/ 398353 h 6500388"/>
                  <a:gd name="connsiteX2" fmla="*/ 172016 w 3223033"/>
                  <a:gd name="connsiteY2" fmla="*/ 479834 h 6500388"/>
                  <a:gd name="connsiteX3" fmla="*/ 1140736 w 3223033"/>
                  <a:gd name="connsiteY3" fmla="*/ 1240325 h 6500388"/>
                  <a:gd name="connsiteX4" fmla="*/ 1167897 w 3223033"/>
                  <a:gd name="connsiteY4" fmla="*/ 1330859 h 6500388"/>
                  <a:gd name="connsiteX5" fmla="*/ 0 w 3223033"/>
                  <a:gd name="connsiteY5" fmla="*/ 2082297 h 6500388"/>
                  <a:gd name="connsiteX6" fmla="*/ 18107 w 3223033"/>
                  <a:gd name="connsiteY6" fmla="*/ 2236206 h 6500388"/>
                  <a:gd name="connsiteX7" fmla="*/ 3223033 w 3223033"/>
                  <a:gd name="connsiteY7" fmla="*/ 6500388 h 6500388"/>
                  <a:gd name="connsiteX8" fmla="*/ 1928388 w 3223033"/>
                  <a:gd name="connsiteY8" fmla="*/ 0 h 6500388"/>
                  <a:gd name="connsiteX9" fmla="*/ 525101 w 3223033"/>
                  <a:gd name="connsiteY9" fmla="*/ 27160 h 6500388"/>
                  <a:gd name="connsiteX0" fmla="*/ 549122 w 3247054"/>
                  <a:gd name="connsiteY0" fmla="*/ 27160 h 6500388"/>
                  <a:gd name="connsiteX1" fmla="*/ 177930 w 3247054"/>
                  <a:gd name="connsiteY1" fmla="*/ 398353 h 6500388"/>
                  <a:gd name="connsiteX2" fmla="*/ 196037 w 3247054"/>
                  <a:gd name="connsiteY2" fmla="*/ 479834 h 6500388"/>
                  <a:gd name="connsiteX3" fmla="*/ 1164757 w 3247054"/>
                  <a:gd name="connsiteY3" fmla="*/ 1240325 h 6500388"/>
                  <a:gd name="connsiteX4" fmla="*/ 1191918 w 3247054"/>
                  <a:gd name="connsiteY4" fmla="*/ 1330859 h 6500388"/>
                  <a:gd name="connsiteX5" fmla="*/ 24021 w 3247054"/>
                  <a:gd name="connsiteY5" fmla="*/ 2082297 h 6500388"/>
                  <a:gd name="connsiteX6" fmla="*/ 42128 w 3247054"/>
                  <a:gd name="connsiteY6" fmla="*/ 2236206 h 6500388"/>
                  <a:gd name="connsiteX7" fmla="*/ 3247054 w 3247054"/>
                  <a:gd name="connsiteY7" fmla="*/ 6500388 h 6500388"/>
                  <a:gd name="connsiteX8" fmla="*/ 1952409 w 3247054"/>
                  <a:gd name="connsiteY8" fmla="*/ 0 h 6500388"/>
                  <a:gd name="connsiteX9" fmla="*/ 549122 w 3247054"/>
                  <a:gd name="connsiteY9" fmla="*/ 27160 h 6500388"/>
                  <a:gd name="connsiteX0" fmla="*/ 553955 w 3251887"/>
                  <a:gd name="connsiteY0" fmla="*/ 27160 h 6500388"/>
                  <a:gd name="connsiteX1" fmla="*/ 182763 w 3251887"/>
                  <a:gd name="connsiteY1" fmla="*/ 398353 h 6500388"/>
                  <a:gd name="connsiteX2" fmla="*/ 200870 w 3251887"/>
                  <a:gd name="connsiteY2" fmla="*/ 479834 h 6500388"/>
                  <a:gd name="connsiteX3" fmla="*/ 1169590 w 3251887"/>
                  <a:gd name="connsiteY3" fmla="*/ 1240325 h 6500388"/>
                  <a:gd name="connsiteX4" fmla="*/ 1196751 w 3251887"/>
                  <a:gd name="connsiteY4" fmla="*/ 1330859 h 6500388"/>
                  <a:gd name="connsiteX5" fmla="*/ 28854 w 3251887"/>
                  <a:gd name="connsiteY5" fmla="*/ 2082297 h 6500388"/>
                  <a:gd name="connsiteX6" fmla="*/ 46961 w 3251887"/>
                  <a:gd name="connsiteY6" fmla="*/ 2236206 h 6500388"/>
                  <a:gd name="connsiteX7" fmla="*/ 3251887 w 3251887"/>
                  <a:gd name="connsiteY7" fmla="*/ 6500388 h 6500388"/>
                  <a:gd name="connsiteX8" fmla="*/ 1957242 w 3251887"/>
                  <a:gd name="connsiteY8" fmla="*/ 0 h 6500388"/>
                  <a:gd name="connsiteX9" fmla="*/ 553955 w 3251887"/>
                  <a:gd name="connsiteY9" fmla="*/ 27160 h 6500388"/>
                  <a:gd name="connsiteX0" fmla="*/ 553955 w 3251887"/>
                  <a:gd name="connsiteY0" fmla="*/ 27160 h 6500388"/>
                  <a:gd name="connsiteX1" fmla="*/ 182763 w 3251887"/>
                  <a:gd name="connsiteY1" fmla="*/ 398353 h 6500388"/>
                  <a:gd name="connsiteX2" fmla="*/ 200870 w 3251887"/>
                  <a:gd name="connsiteY2" fmla="*/ 479834 h 6500388"/>
                  <a:gd name="connsiteX3" fmla="*/ 1169590 w 3251887"/>
                  <a:gd name="connsiteY3" fmla="*/ 1240325 h 6500388"/>
                  <a:gd name="connsiteX4" fmla="*/ 1196751 w 3251887"/>
                  <a:gd name="connsiteY4" fmla="*/ 1330859 h 6500388"/>
                  <a:gd name="connsiteX5" fmla="*/ 28854 w 3251887"/>
                  <a:gd name="connsiteY5" fmla="*/ 2082297 h 6500388"/>
                  <a:gd name="connsiteX6" fmla="*/ 46961 w 3251887"/>
                  <a:gd name="connsiteY6" fmla="*/ 2236206 h 6500388"/>
                  <a:gd name="connsiteX7" fmla="*/ 3251887 w 3251887"/>
                  <a:gd name="connsiteY7" fmla="*/ 6500388 h 6500388"/>
                  <a:gd name="connsiteX8" fmla="*/ 1957242 w 3251887"/>
                  <a:gd name="connsiteY8" fmla="*/ 0 h 6500388"/>
                  <a:gd name="connsiteX9" fmla="*/ 553955 w 3251887"/>
                  <a:gd name="connsiteY9" fmla="*/ 27160 h 6500388"/>
                  <a:gd name="connsiteX0" fmla="*/ 553955 w 3251887"/>
                  <a:gd name="connsiteY0" fmla="*/ 27160 h 6500388"/>
                  <a:gd name="connsiteX1" fmla="*/ 182763 w 3251887"/>
                  <a:gd name="connsiteY1" fmla="*/ 398353 h 6500388"/>
                  <a:gd name="connsiteX2" fmla="*/ 200870 w 3251887"/>
                  <a:gd name="connsiteY2" fmla="*/ 479834 h 6500388"/>
                  <a:gd name="connsiteX3" fmla="*/ 1169590 w 3251887"/>
                  <a:gd name="connsiteY3" fmla="*/ 1240325 h 6500388"/>
                  <a:gd name="connsiteX4" fmla="*/ 1196751 w 3251887"/>
                  <a:gd name="connsiteY4" fmla="*/ 1330859 h 6500388"/>
                  <a:gd name="connsiteX5" fmla="*/ 28854 w 3251887"/>
                  <a:gd name="connsiteY5" fmla="*/ 2082297 h 6500388"/>
                  <a:gd name="connsiteX6" fmla="*/ 46961 w 3251887"/>
                  <a:gd name="connsiteY6" fmla="*/ 2236206 h 6500388"/>
                  <a:gd name="connsiteX7" fmla="*/ 3251887 w 3251887"/>
                  <a:gd name="connsiteY7" fmla="*/ 6500388 h 6500388"/>
                  <a:gd name="connsiteX8" fmla="*/ 1957242 w 3251887"/>
                  <a:gd name="connsiteY8" fmla="*/ 0 h 6500388"/>
                  <a:gd name="connsiteX9" fmla="*/ 553955 w 3251887"/>
                  <a:gd name="connsiteY9" fmla="*/ 27160 h 6500388"/>
                  <a:gd name="connsiteX0" fmla="*/ 560630 w 3251887"/>
                  <a:gd name="connsiteY0" fmla="*/ 17149 h 6500388"/>
                  <a:gd name="connsiteX1" fmla="*/ 182763 w 3251887"/>
                  <a:gd name="connsiteY1" fmla="*/ 398353 h 6500388"/>
                  <a:gd name="connsiteX2" fmla="*/ 200870 w 3251887"/>
                  <a:gd name="connsiteY2" fmla="*/ 479834 h 6500388"/>
                  <a:gd name="connsiteX3" fmla="*/ 1169590 w 3251887"/>
                  <a:gd name="connsiteY3" fmla="*/ 1240325 h 6500388"/>
                  <a:gd name="connsiteX4" fmla="*/ 1196751 w 3251887"/>
                  <a:gd name="connsiteY4" fmla="*/ 1330859 h 6500388"/>
                  <a:gd name="connsiteX5" fmla="*/ 28854 w 3251887"/>
                  <a:gd name="connsiteY5" fmla="*/ 2082297 h 6500388"/>
                  <a:gd name="connsiteX6" fmla="*/ 46961 w 3251887"/>
                  <a:gd name="connsiteY6" fmla="*/ 2236206 h 6500388"/>
                  <a:gd name="connsiteX7" fmla="*/ 3251887 w 3251887"/>
                  <a:gd name="connsiteY7" fmla="*/ 6500388 h 6500388"/>
                  <a:gd name="connsiteX8" fmla="*/ 1957242 w 3251887"/>
                  <a:gd name="connsiteY8" fmla="*/ 0 h 6500388"/>
                  <a:gd name="connsiteX9" fmla="*/ 560630 w 3251887"/>
                  <a:gd name="connsiteY9" fmla="*/ 17149 h 6500388"/>
                  <a:gd name="connsiteX0" fmla="*/ 560630 w 3251887"/>
                  <a:gd name="connsiteY0" fmla="*/ 17149 h 6500388"/>
                  <a:gd name="connsiteX1" fmla="*/ 182763 w 3251887"/>
                  <a:gd name="connsiteY1" fmla="*/ 398353 h 6500388"/>
                  <a:gd name="connsiteX2" fmla="*/ 200870 w 3251887"/>
                  <a:gd name="connsiteY2" fmla="*/ 479834 h 6500388"/>
                  <a:gd name="connsiteX3" fmla="*/ 1169590 w 3251887"/>
                  <a:gd name="connsiteY3" fmla="*/ 1240325 h 6500388"/>
                  <a:gd name="connsiteX4" fmla="*/ 1196751 w 3251887"/>
                  <a:gd name="connsiteY4" fmla="*/ 1330859 h 6500388"/>
                  <a:gd name="connsiteX5" fmla="*/ 28854 w 3251887"/>
                  <a:gd name="connsiteY5" fmla="*/ 2082297 h 6500388"/>
                  <a:gd name="connsiteX6" fmla="*/ 46961 w 3251887"/>
                  <a:gd name="connsiteY6" fmla="*/ 2236206 h 6500388"/>
                  <a:gd name="connsiteX7" fmla="*/ 3251887 w 3251887"/>
                  <a:gd name="connsiteY7" fmla="*/ 6500388 h 6500388"/>
                  <a:gd name="connsiteX8" fmla="*/ 1957242 w 3251887"/>
                  <a:gd name="connsiteY8" fmla="*/ 0 h 6500388"/>
                  <a:gd name="connsiteX9" fmla="*/ 560630 w 3251887"/>
                  <a:gd name="connsiteY9" fmla="*/ 17149 h 6500388"/>
                  <a:gd name="connsiteX0" fmla="*/ 560630 w 3251887"/>
                  <a:gd name="connsiteY0" fmla="*/ 17149 h 6500388"/>
                  <a:gd name="connsiteX1" fmla="*/ 182763 w 3251887"/>
                  <a:gd name="connsiteY1" fmla="*/ 398353 h 6500388"/>
                  <a:gd name="connsiteX2" fmla="*/ 200870 w 3251887"/>
                  <a:gd name="connsiteY2" fmla="*/ 479834 h 6500388"/>
                  <a:gd name="connsiteX3" fmla="*/ 1169590 w 3251887"/>
                  <a:gd name="connsiteY3" fmla="*/ 1240325 h 6500388"/>
                  <a:gd name="connsiteX4" fmla="*/ 1196751 w 3251887"/>
                  <a:gd name="connsiteY4" fmla="*/ 1330859 h 6500388"/>
                  <a:gd name="connsiteX5" fmla="*/ 28854 w 3251887"/>
                  <a:gd name="connsiteY5" fmla="*/ 2082297 h 6500388"/>
                  <a:gd name="connsiteX6" fmla="*/ 46961 w 3251887"/>
                  <a:gd name="connsiteY6" fmla="*/ 2236206 h 6500388"/>
                  <a:gd name="connsiteX7" fmla="*/ 3251887 w 3251887"/>
                  <a:gd name="connsiteY7" fmla="*/ 6500388 h 6500388"/>
                  <a:gd name="connsiteX8" fmla="*/ 1957242 w 3251887"/>
                  <a:gd name="connsiteY8" fmla="*/ 0 h 6500388"/>
                  <a:gd name="connsiteX9" fmla="*/ 560630 w 3251887"/>
                  <a:gd name="connsiteY9" fmla="*/ 17149 h 6500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51887" h="6500388">
                    <a:moveTo>
                      <a:pt x="560630" y="17149"/>
                    </a:moveTo>
                    <a:lnTo>
                      <a:pt x="182763" y="398353"/>
                    </a:lnTo>
                    <a:cubicBezTo>
                      <a:pt x="155427" y="425513"/>
                      <a:pt x="174811" y="462685"/>
                      <a:pt x="200870" y="479834"/>
                    </a:cubicBezTo>
                    <a:lnTo>
                      <a:pt x="1169590" y="1240325"/>
                    </a:lnTo>
                    <a:cubicBezTo>
                      <a:pt x="1225365" y="1290526"/>
                      <a:pt x="1247767" y="1294006"/>
                      <a:pt x="1196751" y="1330859"/>
                    </a:cubicBezTo>
                    <a:lnTo>
                      <a:pt x="28854" y="2082297"/>
                    </a:lnTo>
                    <a:cubicBezTo>
                      <a:pt x="-31855" y="2133600"/>
                      <a:pt x="17565" y="2211601"/>
                      <a:pt x="46961" y="2236206"/>
                    </a:cubicBezTo>
                    <a:lnTo>
                      <a:pt x="3251887" y="6500388"/>
                    </a:lnTo>
                    <a:cubicBezTo>
                      <a:pt x="2667939" y="4352642"/>
                      <a:pt x="2188765" y="2519221"/>
                      <a:pt x="1957242" y="0"/>
                    </a:cubicBezTo>
                    <a:lnTo>
                      <a:pt x="560630" y="17149"/>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25" name="Group 124">
              <a:extLst>
                <a:ext uri="{FF2B5EF4-FFF2-40B4-BE49-F238E27FC236}">
                  <a16:creationId xmlns:a16="http://schemas.microsoft.com/office/drawing/2014/main" id="{46204879-FED2-4A40-9FE3-06FC2B5DA360}"/>
                </a:ext>
              </a:extLst>
            </p:cNvPr>
            <p:cNvGrpSpPr/>
            <p:nvPr/>
          </p:nvGrpSpPr>
          <p:grpSpPr>
            <a:xfrm flipH="1">
              <a:off x="4363880" y="-18107"/>
              <a:ext cx="3284106" cy="6500388"/>
              <a:chOff x="1060047" y="134293"/>
              <a:chExt cx="3284106" cy="6500388"/>
            </a:xfrm>
          </p:grpSpPr>
          <p:sp>
            <p:nvSpPr>
              <p:cNvPr id="126" name="Freeform: Shape 125">
                <a:extLst>
                  <a:ext uri="{FF2B5EF4-FFF2-40B4-BE49-F238E27FC236}">
                    <a16:creationId xmlns:a16="http://schemas.microsoft.com/office/drawing/2014/main" id="{18625E46-736A-416B-8E86-15F5428CA157}"/>
                  </a:ext>
                </a:extLst>
              </p:cNvPr>
              <p:cNvSpPr/>
              <p:nvPr/>
            </p:nvSpPr>
            <p:spPr>
              <a:xfrm>
                <a:off x="1060047" y="243830"/>
                <a:ext cx="3204262" cy="6281313"/>
              </a:xfrm>
              <a:custGeom>
                <a:avLst/>
                <a:gdLst>
                  <a:gd name="connsiteX0" fmla="*/ 525101 w 3223033"/>
                  <a:gd name="connsiteY0" fmla="*/ 27160 h 6500388"/>
                  <a:gd name="connsiteX1" fmla="*/ 153909 w 3223033"/>
                  <a:gd name="connsiteY1" fmla="*/ 398353 h 6500388"/>
                  <a:gd name="connsiteX2" fmla="*/ 172016 w 3223033"/>
                  <a:gd name="connsiteY2" fmla="*/ 479834 h 6500388"/>
                  <a:gd name="connsiteX3" fmla="*/ 1140736 w 3223033"/>
                  <a:gd name="connsiteY3" fmla="*/ 1240325 h 6500388"/>
                  <a:gd name="connsiteX4" fmla="*/ 1167897 w 3223033"/>
                  <a:gd name="connsiteY4" fmla="*/ 1330859 h 6500388"/>
                  <a:gd name="connsiteX5" fmla="*/ 0 w 3223033"/>
                  <a:gd name="connsiteY5" fmla="*/ 2082297 h 6500388"/>
                  <a:gd name="connsiteX6" fmla="*/ 18107 w 3223033"/>
                  <a:gd name="connsiteY6" fmla="*/ 2236206 h 6500388"/>
                  <a:gd name="connsiteX7" fmla="*/ 3223033 w 3223033"/>
                  <a:gd name="connsiteY7" fmla="*/ 6500388 h 6500388"/>
                  <a:gd name="connsiteX8" fmla="*/ 1928388 w 3223033"/>
                  <a:gd name="connsiteY8" fmla="*/ 0 h 6500388"/>
                  <a:gd name="connsiteX9" fmla="*/ 525101 w 3223033"/>
                  <a:gd name="connsiteY9" fmla="*/ 27160 h 6500388"/>
                  <a:gd name="connsiteX0" fmla="*/ 525101 w 3223033"/>
                  <a:gd name="connsiteY0" fmla="*/ 27160 h 6500388"/>
                  <a:gd name="connsiteX1" fmla="*/ 153909 w 3223033"/>
                  <a:gd name="connsiteY1" fmla="*/ 398353 h 6500388"/>
                  <a:gd name="connsiteX2" fmla="*/ 172016 w 3223033"/>
                  <a:gd name="connsiteY2" fmla="*/ 479834 h 6500388"/>
                  <a:gd name="connsiteX3" fmla="*/ 1140736 w 3223033"/>
                  <a:gd name="connsiteY3" fmla="*/ 1240325 h 6500388"/>
                  <a:gd name="connsiteX4" fmla="*/ 1167897 w 3223033"/>
                  <a:gd name="connsiteY4" fmla="*/ 1330859 h 6500388"/>
                  <a:gd name="connsiteX5" fmla="*/ 0 w 3223033"/>
                  <a:gd name="connsiteY5" fmla="*/ 2082297 h 6500388"/>
                  <a:gd name="connsiteX6" fmla="*/ 18107 w 3223033"/>
                  <a:gd name="connsiteY6" fmla="*/ 2236206 h 6500388"/>
                  <a:gd name="connsiteX7" fmla="*/ 3223033 w 3223033"/>
                  <a:gd name="connsiteY7" fmla="*/ 6500388 h 6500388"/>
                  <a:gd name="connsiteX8" fmla="*/ 1928388 w 3223033"/>
                  <a:gd name="connsiteY8" fmla="*/ 0 h 6500388"/>
                  <a:gd name="connsiteX9" fmla="*/ 525101 w 3223033"/>
                  <a:gd name="connsiteY9" fmla="*/ 27160 h 6500388"/>
                  <a:gd name="connsiteX0" fmla="*/ 525101 w 3223033"/>
                  <a:gd name="connsiteY0" fmla="*/ 27160 h 6500388"/>
                  <a:gd name="connsiteX1" fmla="*/ 153909 w 3223033"/>
                  <a:gd name="connsiteY1" fmla="*/ 398353 h 6500388"/>
                  <a:gd name="connsiteX2" fmla="*/ 172016 w 3223033"/>
                  <a:gd name="connsiteY2" fmla="*/ 479834 h 6500388"/>
                  <a:gd name="connsiteX3" fmla="*/ 1140736 w 3223033"/>
                  <a:gd name="connsiteY3" fmla="*/ 1240325 h 6500388"/>
                  <a:gd name="connsiteX4" fmla="*/ 1167897 w 3223033"/>
                  <a:gd name="connsiteY4" fmla="*/ 1330859 h 6500388"/>
                  <a:gd name="connsiteX5" fmla="*/ 0 w 3223033"/>
                  <a:gd name="connsiteY5" fmla="*/ 2082297 h 6500388"/>
                  <a:gd name="connsiteX6" fmla="*/ 18107 w 3223033"/>
                  <a:gd name="connsiteY6" fmla="*/ 2236206 h 6500388"/>
                  <a:gd name="connsiteX7" fmla="*/ 3223033 w 3223033"/>
                  <a:gd name="connsiteY7" fmla="*/ 6500388 h 6500388"/>
                  <a:gd name="connsiteX8" fmla="*/ 1928388 w 3223033"/>
                  <a:gd name="connsiteY8" fmla="*/ 0 h 6500388"/>
                  <a:gd name="connsiteX9" fmla="*/ 525101 w 3223033"/>
                  <a:gd name="connsiteY9" fmla="*/ 27160 h 6500388"/>
                  <a:gd name="connsiteX0" fmla="*/ 525101 w 3223033"/>
                  <a:gd name="connsiteY0" fmla="*/ 27160 h 6500388"/>
                  <a:gd name="connsiteX1" fmla="*/ 153909 w 3223033"/>
                  <a:gd name="connsiteY1" fmla="*/ 398353 h 6500388"/>
                  <a:gd name="connsiteX2" fmla="*/ 172016 w 3223033"/>
                  <a:gd name="connsiteY2" fmla="*/ 479834 h 6500388"/>
                  <a:gd name="connsiteX3" fmla="*/ 1140736 w 3223033"/>
                  <a:gd name="connsiteY3" fmla="*/ 1240325 h 6500388"/>
                  <a:gd name="connsiteX4" fmla="*/ 1167897 w 3223033"/>
                  <a:gd name="connsiteY4" fmla="*/ 1330859 h 6500388"/>
                  <a:gd name="connsiteX5" fmla="*/ 0 w 3223033"/>
                  <a:gd name="connsiteY5" fmla="*/ 2082297 h 6500388"/>
                  <a:gd name="connsiteX6" fmla="*/ 18107 w 3223033"/>
                  <a:gd name="connsiteY6" fmla="*/ 2236206 h 6500388"/>
                  <a:gd name="connsiteX7" fmla="*/ 3223033 w 3223033"/>
                  <a:gd name="connsiteY7" fmla="*/ 6500388 h 6500388"/>
                  <a:gd name="connsiteX8" fmla="*/ 1928388 w 3223033"/>
                  <a:gd name="connsiteY8" fmla="*/ 0 h 6500388"/>
                  <a:gd name="connsiteX9" fmla="*/ 525101 w 3223033"/>
                  <a:gd name="connsiteY9" fmla="*/ 27160 h 6500388"/>
                  <a:gd name="connsiteX0" fmla="*/ 525101 w 3223033"/>
                  <a:gd name="connsiteY0" fmla="*/ 27160 h 6500388"/>
                  <a:gd name="connsiteX1" fmla="*/ 153909 w 3223033"/>
                  <a:gd name="connsiteY1" fmla="*/ 398353 h 6500388"/>
                  <a:gd name="connsiteX2" fmla="*/ 172016 w 3223033"/>
                  <a:gd name="connsiteY2" fmla="*/ 479834 h 6500388"/>
                  <a:gd name="connsiteX3" fmla="*/ 1140736 w 3223033"/>
                  <a:gd name="connsiteY3" fmla="*/ 1240325 h 6500388"/>
                  <a:gd name="connsiteX4" fmla="*/ 1167897 w 3223033"/>
                  <a:gd name="connsiteY4" fmla="*/ 1330859 h 6500388"/>
                  <a:gd name="connsiteX5" fmla="*/ 0 w 3223033"/>
                  <a:gd name="connsiteY5" fmla="*/ 2082297 h 6500388"/>
                  <a:gd name="connsiteX6" fmla="*/ 18107 w 3223033"/>
                  <a:gd name="connsiteY6" fmla="*/ 2236206 h 6500388"/>
                  <a:gd name="connsiteX7" fmla="*/ 3223033 w 3223033"/>
                  <a:gd name="connsiteY7" fmla="*/ 6500388 h 6500388"/>
                  <a:gd name="connsiteX8" fmla="*/ 1928388 w 3223033"/>
                  <a:gd name="connsiteY8" fmla="*/ 0 h 6500388"/>
                  <a:gd name="connsiteX9" fmla="*/ 525101 w 3223033"/>
                  <a:gd name="connsiteY9" fmla="*/ 27160 h 6500388"/>
                  <a:gd name="connsiteX0" fmla="*/ 525101 w 3223033"/>
                  <a:gd name="connsiteY0" fmla="*/ 27160 h 6500388"/>
                  <a:gd name="connsiteX1" fmla="*/ 153909 w 3223033"/>
                  <a:gd name="connsiteY1" fmla="*/ 398353 h 6500388"/>
                  <a:gd name="connsiteX2" fmla="*/ 172016 w 3223033"/>
                  <a:gd name="connsiteY2" fmla="*/ 479834 h 6500388"/>
                  <a:gd name="connsiteX3" fmla="*/ 1140736 w 3223033"/>
                  <a:gd name="connsiteY3" fmla="*/ 1240325 h 6500388"/>
                  <a:gd name="connsiteX4" fmla="*/ 1167897 w 3223033"/>
                  <a:gd name="connsiteY4" fmla="*/ 1330859 h 6500388"/>
                  <a:gd name="connsiteX5" fmla="*/ 0 w 3223033"/>
                  <a:gd name="connsiteY5" fmla="*/ 2082297 h 6500388"/>
                  <a:gd name="connsiteX6" fmla="*/ 18107 w 3223033"/>
                  <a:gd name="connsiteY6" fmla="*/ 2236206 h 6500388"/>
                  <a:gd name="connsiteX7" fmla="*/ 3223033 w 3223033"/>
                  <a:gd name="connsiteY7" fmla="*/ 6500388 h 6500388"/>
                  <a:gd name="connsiteX8" fmla="*/ 1928388 w 3223033"/>
                  <a:gd name="connsiteY8" fmla="*/ 0 h 6500388"/>
                  <a:gd name="connsiteX9" fmla="*/ 525101 w 3223033"/>
                  <a:gd name="connsiteY9" fmla="*/ 27160 h 6500388"/>
                  <a:gd name="connsiteX0" fmla="*/ 549122 w 3247054"/>
                  <a:gd name="connsiteY0" fmla="*/ 27160 h 6500388"/>
                  <a:gd name="connsiteX1" fmla="*/ 177930 w 3247054"/>
                  <a:gd name="connsiteY1" fmla="*/ 398353 h 6500388"/>
                  <a:gd name="connsiteX2" fmla="*/ 196037 w 3247054"/>
                  <a:gd name="connsiteY2" fmla="*/ 479834 h 6500388"/>
                  <a:gd name="connsiteX3" fmla="*/ 1164757 w 3247054"/>
                  <a:gd name="connsiteY3" fmla="*/ 1240325 h 6500388"/>
                  <a:gd name="connsiteX4" fmla="*/ 1191918 w 3247054"/>
                  <a:gd name="connsiteY4" fmla="*/ 1330859 h 6500388"/>
                  <a:gd name="connsiteX5" fmla="*/ 24021 w 3247054"/>
                  <a:gd name="connsiteY5" fmla="*/ 2082297 h 6500388"/>
                  <a:gd name="connsiteX6" fmla="*/ 42128 w 3247054"/>
                  <a:gd name="connsiteY6" fmla="*/ 2236206 h 6500388"/>
                  <a:gd name="connsiteX7" fmla="*/ 3247054 w 3247054"/>
                  <a:gd name="connsiteY7" fmla="*/ 6500388 h 6500388"/>
                  <a:gd name="connsiteX8" fmla="*/ 1952409 w 3247054"/>
                  <a:gd name="connsiteY8" fmla="*/ 0 h 6500388"/>
                  <a:gd name="connsiteX9" fmla="*/ 549122 w 3247054"/>
                  <a:gd name="connsiteY9" fmla="*/ 27160 h 6500388"/>
                  <a:gd name="connsiteX0" fmla="*/ 553955 w 3251887"/>
                  <a:gd name="connsiteY0" fmla="*/ 27160 h 6500388"/>
                  <a:gd name="connsiteX1" fmla="*/ 182763 w 3251887"/>
                  <a:gd name="connsiteY1" fmla="*/ 398353 h 6500388"/>
                  <a:gd name="connsiteX2" fmla="*/ 200870 w 3251887"/>
                  <a:gd name="connsiteY2" fmla="*/ 479834 h 6500388"/>
                  <a:gd name="connsiteX3" fmla="*/ 1169590 w 3251887"/>
                  <a:gd name="connsiteY3" fmla="*/ 1240325 h 6500388"/>
                  <a:gd name="connsiteX4" fmla="*/ 1196751 w 3251887"/>
                  <a:gd name="connsiteY4" fmla="*/ 1330859 h 6500388"/>
                  <a:gd name="connsiteX5" fmla="*/ 28854 w 3251887"/>
                  <a:gd name="connsiteY5" fmla="*/ 2082297 h 6500388"/>
                  <a:gd name="connsiteX6" fmla="*/ 46961 w 3251887"/>
                  <a:gd name="connsiteY6" fmla="*/ 2236206 h 6500388"/>
                  <a:gd name="connsiteX7" fmla="*/ 3251887 w 3251887"/>
                  <a:gd name="connsiteY7" fmla="*/ 6500388 h 6500388"/>
                  <a:gd name="connsiteX8" fmla="*/ 1957242 w 3251887"/>
                  <a:gd name="connsiteY8" fmla="*/ 0 h 6500388"/>
                  <a:gd name="connsiteX9" fmla="*/ 553955 w 3251887"/>
                  <a:gd name="connsiteY9" fmla="*/ 27160 h 6500388"/>
                  <a:gd name="connsiteX0" fmla="*/ 553955 w 3251887"/>
                  <a:gd name="connsiteY0" fmla="*/ 27160 h 6500388"/>
                  <a:gd name="connsiteX1" fmla="*/ 182763 w 3251887"/>
                  <a:gd name="connsiteY1" fmla="*/ 398353 h 6500388"/>
                  <a:gd name="connsiteX2" fmla="*/ 200870 w 3251887"/>
                  <a:gd name="connsiteY2" fmla="*/ 479834 h 6500388"/>
                  <a:gd name="connsiteX3" fmla="*/ 1169590 w 3251887"/>
                  <a:gd name="connsiteY3" fmla="*/ 1240325 h 6500388"/>
                  <a:gd name="connsiteX4" fmla="*/ 1196751 w 3251887"/>
                  <a:gd name="connsiteY4" fmla="*/ 1330859 h 6500388"/>
                  <a:gd name="connsiteX5" fmla="*/ 28854 w 3251887"/>
                  <a:gd name="connsiteY5" fmla="*/ 2082297 h 6500388"/>
                  <a:gd name="connsiteX6" fmla="*/ 46961 w 3251887"/>
                  <a:gd name="connsiteY6" fmla="*/ 2236206 h 6500388"/>
                  <a:gd name="connsiteX7" fmla="*/ 3251887 w 3251887"/>
                  <a:gd name="connsiteY7" fmla="*/ 6500388 h 6500388"/>
                  <a:gd name="connsiteX8" fmla="*/ 1957242 w 3251887"/>
                  <a:gd name="connsiteY8" fmla="*/ 0 h 6500388"/>
                  <a:gd name="connsiteX9" fmla="*/ 553955 w 3251887"/>
                  <a:gd name="connsiteY9" fmla="*/ 27160 h 6500388"/>
                  <a:gd name="connsiteX0" fmla="*/ 553955 w 3251887"/>
                  <a:gd name="connsiteY0" fmla="*/ 27160 h 6500388"/>
                  <a:gd name="connsiteX1" fmla="*/ 182763 w 3251887"/>
                  <a:gd name="connsiteY1" fmla="*/ 398353 h 6500388"/>
                  <a:gd name="connsiteX2" fmla="*/ 200870 w 3251887"/>
                  <a:gd name="connsiteY2" fmla="*/ 479834 h 6500388"/>
                  <a:gd name="connsiteX3" fmla="*/ 1169590 w 3251887"/>
                  <a:gd name="connsiteY3" fmla="*/ 1240325 h 6500388"/>
                  <a:gd name="connsiteX4" fmla="*/ 1196751 w 3251887"/>
                  <a:gd name="connsiteY4" fmla="*/ 1330859 h 6500388"/>
                  <a:gd name="connsiteX5" fmla="*/ 28854 w 3251887"/>
                  <a:gd name="connsiteY5" fmla="*/ 2082297 h 6500388"/>
                  <a:gd name="connsiteX6" fmla="*/ 46961 w 3251887"/>
                  <a:gd name="connsiteY6" fmla="*/ 2236206 h 6500388"/>
                  <a:gd name="connsiteX7" fmla="*/ 3251887 w 3251887"/>
                  <a:gd name="connsiteY7" fmla="*/ 6500388 h 6500388"/>
                  <a:gd name="connsiteX8" fmla="*/ 1957242 w 3251887"/>
                  <a:gd name="connsiteY8" fmla="*/ 0 h 6500388"/>
                  <a:gd name="connsiteX9" fmla="*/ 553955 w 3251887"/>
                  <a:gd name="connsiteY9" fmla="*/ 27160 h 6500388"/>
                  <a:gd name="connsiteX0" fmla="*/ 560630 w 3251887"/>
                  <a:gd name="connsiteY0" fmla="*/ 17149 h 6500388"/>
                  <a:gd name="connsiteX1" fmla="*/ 182763 w 3251887"/>
                  <a:gd name="connsiteY1" fmla="*/ 398353 h 6500388"/>
                  <a:gd name="connsiteX2" fmla="*/ 200870 w 3251887"/>
                  <a:gd name="connsiteY2" fmla="*/ 479834 h 6500388"/>
                  <a:gd name="connsiteX3" fmla="*/ 1169590 w 3251887"/>
                  <a:gd name="connsiteY3" fmla="*/ 1240325 h 6500388"/>
                  <a:gd name="connsiteX4" fmla="*/ 1196751 w 3251887"/>
                  <a:gd name="connsiteY4" fmla="*/ 1330859 h 6500388"/>
                  <a:gd name="connsiteX5" fmla="*/ 28854 w 3251887"/>
                  <a:gd name="connsiteY5" fmla="*/ 2082297 h 6500388"/>
                  <a:gd name="connsiteX6" fmla="*/ 46961 w 3251887"/>
                  <a:gd name="connsiteY6" fmla="*/ 2236206 h 6500388"/>
                  <a:gd name="connsiteX7" fmla="*/ 3251887 w 3251887"/>
                  <a:gd name="connsiteY7" fmla="*/ 6500388 h 6500388"/>
                  <a:gd name="connsiteX8" fmla="*/ 1957242 w 3251887"/>
                  <a:gd name="connsiteY8" fmla="*/ 0 h 6500388"/>
                  <a:gd name="connsiteX9" fmla="*/ 560630 w 3251887"/>
                  <a:gd name="connsiteY9" fmla="*/ 17149 h 6500388"/>
                  <a:gd name="connsiteX0" fmla="*/ 560630 w 3204262"/>
                  <a:gd name="connsiteY0" fmla="*/ 17149 h 6281313"/>
                  <a:gd name="connsiteX1" fmla="*/ 182763 w 3204262"/>
                  <a:gd name="connsiteY1" fmla="*/ 398353 h 6281313"/>
                  <a:gd name="connsiteX2" fmla="*/ 200870 w 3204262"/>
                  <a:gd name="connsiteY2" fmla="*/ 479834 h 6281313"/>
                  <a:gd name="connsiteX3" fmla="*/ 1169590 w 3204262"/>
                  <a:gd name="connsiteY3" fmla="*/ 1240325 h 6281313"/>
                  <a:gd name="connsiteX4" fmla="*/ 1196751 w 3204262"/>
                  <a:gd name="connsiteY4" fmla="*/ 1330859 h 6281313"/>
                  <a:gd name="connsiteX5" fmla="*/ 28854 w 3204262"/>
                  <a:gd name="connsiteY5" fmla="*/ 2082297 h 6281313"/>
                  <a:gd name="connsiteX6" fmla="*/ 46961 w 3204262"/>
                  <a:gd name="connsiteY6" fmla="*/ 2236206 h 6281313"/>
                  <a:gd name="connsiteX7" fmla="*/ 3204262 w 3204262"/>
                  <a:gd name="connsiteY7" fmla="*/ 6281313 h 6281313"/>
                  <a:gd name="connsiteX8" fmla="*/ 1957242 w 3204262"/>
                  <a:gd name="connsiteY8" fmla="*/ 0 h 6281313"/>
                  <a:gd name="connsiteX9" fmla="*/ 560630 w 3204262"/>
                  <a:gd name="connsiteY9" fmla="*/ 17149 h 6281313"/>
                  <a:gd name="connsiteX0" fmla="*/ 560630 w 3204262"/>
                  <a:gd name="connsiteY0" fmla="*/ 17149 h 6281313"/>
                  <a:gd name="connsiteX1" fmla="*/ 182763 w 3204262"/>
                  <a:gd name="connsiteY1" fmla="*/ 398353 h 6281313"/>
                  <a:gd name="connsiteX2" fmla="*/ 200870 w 3204262"/>
                  <a:gd name="connsiteY2" fmla="*/ 479834 h 6281313"/>
                  <a:gd name="connsiteX3" fmla="*/ 1169590 w 3204262"/>
                  <a:gd name="connsiteY3" fmla="*/ 1240325 h 6281313"/>
                  <a:gd name="connsiteX4" fmla="*/ 1196751 w 3204262"/>
                  <a:gd name="connsiteY4" fmla="*/ 1330859 h 6281313"/>
                  <a:gd name="connsiteX5" fmla="*/ 28854 w 3204262"/>
                  <a:gd name="connsiteY5" fmla="*/ 2082297 h 6281313"/>
                  <a:gd name="connsiteX6" fmla="*/ 46961 w 3204262"/>
                  <a:gd name="connsiteY6" fmla="*/ 2236206 h 6281313"/>
                  <a:gd name="connsiteX7" fmla="*/ 3204262 w 3204262"/>
                  <a:gd name="connsiteY7" fmla="*/ 6281313 h 6281313"/>
                  <a:gd name="connsiteX8" fmla="*/ 1957242 w 3204262"/>
                  <a:gd name="connsiteY8" fmla="*/ 0 h 6281313"/>
                  <a:gd name="connsiteX9" fmla="*/ 560630 w 3204262"/>
                  <a:gd name="connsiteY9" fmla="*/ 17149 h 6281313"/>
                  <a:gd name="connsiteX0" fmla="*/ 560630 w 3204262"/>
                  <a:gd name="connsiteY0" fmla="*/ 17149 h 6281313"/>
                  <a:gd name="connsiteX1" fmla="*/ 182763 w 3204262"/>
                  <a:gd name="connsiteY1" fmla="*/ 398353 h 6281313"/>
                  <a:gd name="connsiteX2" fmla="*/ 200870 w 3204262"/>
                  <a:gd name="connsiteY2" fmla="*/ 479834 h 6281313"/>
                  <a:gd name="connsiteX3" fmla="*/ 1169590 w 3204262"/>
                  <a:gd name="connsiteY3" fmla="*/ 1240325 h 6281313"/>
                  <a:gd name="connsiteX4" fmla="*/ 1196751 w 3204262"/>
                  <a:gd name="connsiteY4" fmla="*/ 1330859 h 6281313"/>
                  <a:gd name="connsiteX5" fmla="*/ 28854 w 3204262"/>
                  <a:gd name="connsiteY5" fmla="*/ 2082297 h 6281313"/>
                  <a:gd name="connsiteX6" fmla="*/ 46961 w 3204262"/>
                  <a:gd name="connsiteY6" fmla="*/ 2236206 h 6281313"/>
                  <a:gd name="connsiteX7" fmla="*/ 3204262 w 3204262"/>
                  <a:gd name="connsiteY7" fmla="*/ 6281313 h 6281313"/>
                  <a:gd name="connsiteX8" fmla="*/ 1957242 w 3204262"/>
                  <a:gd name="connsiteY8" fmla="*/ 0 h 6281313"/>
                  <a:gd name="connsiteX9" fmla="*/ 560630 w 3204262"/>
                  <a:gd name="connsiteY9" fmla="*/ 17149 h 62813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04262" h="6281313">
                    <a:moveTo>
                      <a:pt x="560630" y="17149"/>
                    </a:moveTo>
                    <a:lnTo>
                      <a:pt x="182763" y="398353"/>
                    </a:lnTo>
                    <a:cubicBezTo>
                      <a:pt x="155427" y="425513"/>
                      <a:pt x="174811" y="462685"/>
                      <a:pt x="200870" y="479834"/>
                    </a:cubicBezTo>
                    <a:lnTo>
                      <a:pt x="1169590" y="1240325"/>
                    </a:lnTo>
                    <a:cubicBezTo>
                      <a:pt x="1225365" y="1290526"/>
                      <a:pt x="1247767" y="1294006"/>
                      <a:pt x="1196751" y="1330859"/>
                    </a:cubicBezTo>
                    <a:lnTo>
                      <a:pt x="28854" y="2082297"/>
                    </a:lnTo>
                    <a:cubicBezTo>
                      <a:pt x="-31855" y="2133600"/>
                      <a:pt x="17565" y="2211601"/>
                      <a:pt x="46961" y="2236206"/>
                    </a:cubicBezTo>
                    <a:lnTo>
                      <a:pt x="3204262" y="6281313"/>
                    </a:lnTo>
                    <a:cubicBezTo>
                      <a:pt x="2655239" y="4216117"/>
                      <a:pt x="2163365" y="2360471"/>
                      <a:pt x="1957242" y="0"/>
                    </a:cubicBezTo>
                    <a:lnTo>
                      <a:pt x="560630" y="17149"/>
                    </a:lnTo>
                    <a:close/>
                  </a:path>
                </a:pathLst>
              </a:custGeom>
              <a:solidFill>
                <a:schemeClr val="accent4">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7" name="Freeform: Shape 126">
                <a:extLst>
                  <a:ext uri="{FF2B5EF4-FFF2-40B4-BE49-F238E27FC236}">
                    <a16:creationId xmlns:a16="http://schemas.microsoft.com/office/drawing/2014/main" id="{72D99AC6-2B67-46D9-9AF4-E384F0FD3C61}"/>
                  </a:ext>
                </a:extLst>
              </p:cNvPr>
              <p:cNvSpPr/>
              <p:nvPr/>
            </p:nvSpPr>
            <p:spPr>
              <a:xfrm>
                <a:off x="1092266" y="134293"/>
                <a:ext cx="3251887" cy="6500388"/>
              </a:xfrm>
              <a:custGeom>
                <a:avLst/>
                <a:gdLst>
                  <a:gd name="connsiteX0" fmla="*/ 525101 w 3223033"/>
                  <a:gd name="connsiteY0" fmla="*/ 27160 h 6500388"/>
                  <a:gd name="connsiteX1" fmla="*/ 153909 w 3223033"/>
                  <a:gd name="connsiteY1" fmla="*/ 398353 h 6500388"/>
                  <a:gd name="connsiteX2" fmla="*/ 172016 w 3223033"/>
                  <a:gd name="connsiteY2" fmla="*/ 479834 h 6500388"/>
                  <a:gd name="connsiteX3" fmla="*/ 1140736 w 3223033"/>
                  <a:gd name="connsiteY3" fmla="*/ 1240325 h 6500388"/>
                  <a:gd name="connsiteX4" fmla="*/ 1167897 w 3223033"/>
                  <a:gd name="connsiteY4" fmla="*/ 1330859 h 6500388"/>
                  <a:gd name="connsiteX5" fmla="*/ 0 w 3223033"/>
                  <a:gd name="connsiteY5" fmla="*/ 2082297 h 6500388"/>
                  <a:gd name="connsiteX6" fmla="*/ 18107 w 3223033"/>
                  <a:gd name="connsiteY6" fmla="*/ 2236206 h 6500388"/>
                  <a:gd name="connsiteX7" fmla="*/ 3223033 w 3223033"/>
                  <a:gd name="connsiteY7" fmla="*/ 6500388 h 6500388"/>
                  <a:gd name="connsiteX8" fmla="*/ 1928388 w 3223033"/>
                  <a:gd name="connsiteY8" fmla="*/ 0 h 6500388"/>
                  <a:gd name="connsiteX9" fmla="*/ 525101 w 3223033"/>
                  <a:gd name="connsiteY9" fmla="*/ 27160 h 6500388"/>
                  <a:gd name="connsiteX0" fmla="*/ 525101 w 3223033"/>
                  <a:gd name="connsiteY0" fmla="*/ 27160 h 6500388"/>
                  <a:gd name="connsiteX1" fmla="*/ 153909 w 3223033"/>
                  <a:gd name="connsiteY1" fmla="*/ 398353 h 6500388"/>
                  <a:gd name="connsiteX2" fmla="*/ 172016 w 3223033"/>
                  <a:gd name="connsiteY2" fmla="*/ 479834 h 6500388"/>
                  <a:gd name="connsiteX3" fmla="*/ 1140736 w 3223033"/>
                  <a:gd name="connsiteY3" fmla="*/ 1240325 h 6500388"/>
                  <a:gd name="connsiteX4" fmla="*/ 1167897 w 3223033"/>
                  <a:gd name="connsiteY4" fmla="*/ 1330859 h 6500388"/>
                  <a:gd name="connsiteX5" fmla="*/ 0 w 3223033"/>
                  <a:gd name="connsiteY5" fmla="*/ 2082297 h 6500388"/>
                  <a:gd name="connsiteX6" fmla="*/ 18107 w 3223033"/>
                  <a:gd name="connsiteY6" fmla="*/ 2236206 h 6500388"/>
                  <a:gd name="connsiteX7" fmla="*/ 3223033 w 3223033"/>
                  <a:gd name="connsiteY7" fmla="*/ 6500388 h 6500388"/>
                  <a:gd name="connsiteX8" fmla="*/ 1928388 w 3223033"/>
                  <a:gd name="connsiteY8" fmla="*/ 0 h 6500388"/>
                  <a:gd name="connsiteX9" fmla="*/ 525101 w 3223033"/>
                  <a:gd name="connsiteY9" fmla="*/ 27160 h 6500388"/>
                  <a:gd name="connsiteX0" fmla="*/ 525101 w 3223033"/>
                  <a:gd name="connsiteY0" fmla="*/ 27160 h 6500388"/>
                  <a:gd name="connsiteX1" fmla="*/ 153909 w 3223033"/>
                  <a:gd name="connsiteY1" fmla="*/ 398353 h 6500388"/>
                  <a:gd name="connsiteX2" fmla="*/ 172016 w 3223033"/>
                  <a:gd name="connsiteY2" fmla="*/ 479834 h 6500388"/>
                  <a:gd name="connsiteX3" fmla="*/ 1140736 w 3223033"/>
                  <a:gd name="connsiteY3" fmla="*/ 1240325 h 6500388"/>
                  <a:gd name="connsiteX4" fmla="*/ 1167897 w 3223033"/>
                  <a:gd name="connsiteY4" fmla="*/ 1330859 h 6500388"/>
                  <a:gd name="connsiteX5" fmla="*/ 0 w 3223033"/>
                  <a:gd name="connsiteY5" fmla="*/ 2082297 h 6500388"/>
                  <a:gd name="connsiteX6" fmla="*/ 18107 w 3223033"/>
                  <a:gd name="connsiteY6" fmla="*/ 2236206 h 6500388"/>
                  <a:gd name="connsiteX7" fmla="*/ 3223033 w 3223033"/>
                  <a:gd name="connsiteY7" fmla="*/ 6500388 h 6500388"/>
                  <a:gd name="connsiteX8" fmla="*/ 1928388 w 3223033"/>
                  <a:gd name="connsiteY8" fmla="*/ 0 h 6500388"/>
                  <a:gd name="connsiteX9" fmla="*/ 525101 w 3223033"/>
                  <a:gd name="connsiteY9" fmla="*/ 27160 h 6500388"/>
                  <a:gd name="connsiteX0" fmla="*/ 525101 w 3223033"/>
                  <a:gd name="connsiteY0" fmla="*/ 27160 h 6500388"/>
                  <a:gd name="connsiteX1" fmla="*/ 153909 w 3223033"/>
                  <a:gd name="connsiteY1" fmla="*/ 398353 h 6500388"/>
                  <a:gd name="connsiteX2" fmla="*/ 172016 w 3223033"/>
                  <a:gd name="connsiteY2" fmla="*/ 479834 h 6500388"/>
                  <a:gd name="connsiteX3" fmla="*/ 1140736 w 3223033"/>
                  <a:gd name="connsiteY3" fmla="*/ 1240325 h 6500388"/>
                  <a:gd name="connsiteX4" fmla="*/ 1167897 w 3223033"/>
                  <a:gd name="connsiteY4" fmla="*/ 1330859 h 6500388"/>
                  <a:gd name="connsiteX5" fmla="*/ 0 w 3223033"/>
                  <a:gd name="connsiteY5" fmla="*/ 2082297 h 6500388"/>
                  <a:gd name="connsiteX6" fmla="*/ 18107 w 3223033"/>
                  <a:gd name="connsiteY6" fmla="*/ 2236206 h 6500388"/>
                  <a:gd name="connsiteX7" fmla="*/ 3223033 w 3223033"/>
                  <a:gd name="connsiteY7" fmla="*/ 6500388 h 6500388"/>
                  <a:gd name="connsiteX8" fmla="*/ 1928388 w 3223033"/>
                  <a:gd name="connsiteY8" fmla="*/ 0 h 6500388"/>
                  <a:gd name="connsiteX9" fmla="*/ 525101 w 3223033"/>
                  <a:gd name="connsiteY9" fmla="*/ 27160 h 6500388"/>
                  <a:gd name="connsiteX0" fmla="*/ 525101 w 3223033"/>
                  <a:gd name="connsiteY0" fmla="*/ 27160 h 6500388"/>
                  <a:gd name="connsiteX1" fmla="*/ 153909 w 3223033"/>
                  <a:gd name="connsiteY1" fmla="*/ 398353 h 6500388"/>
                  <a:gd name="connsiteX2" fmla="*/ 172016 w 3223033"/>
                  <a:gd name="connsiteY2" fmla="*/ 479834 h 6500388"/>
                  <a:gd name="connsiteX3" fmla="*/ 1140736 w 3223033"/>
                  <a:gd name="connsiteY3" fmla="*/ 1240325 h 6500388"/>
                  <a:gd name="connsiteX4" fmla="*/ 1167897 w 3223033"/>
                  <a:gd name="connsiteY4" fmla="*/ 1330859 h 6500388"/>
                  <a:gd name="connsiteX5" fmla="*/ 0 w 3223033"/>
                  <a:gd name="connsiteY5" fmla="*/ 2082297 h 6500388"/>
                  <a:gd name="connsiteX6" fmla="*/ 18107 w 3223033"/>
                  <a:gd name="connsiteY6" fmla="*/ 2236206 h 6500388"/>
                  <a:gd name="connsiteX7" fmla="*/ 3223033 w 3223033"/>
                  <a:gd name="connsiteY7" fmla="*/ 6500388 h 6500388"/>
                  <a:gd name="connsiteX8" fmla="*/ 1928388 w 3223033"/>
                  <a:gd name="connsiteY8" fmla="*/ 0 h 6500388"/>
                  <a:gd name="connsiteX9" fmla="*/ 525101 w 3223033"/>
                  <a:gd name="connsiteY9" fmla="*/ 27160 h 6500388"/>
                  <a:gd name="connsiteX0" fmla="*/ 525101 w 3223033"/>
                  <a:gd name="connsiteY0" fmla="*/ 27160 h 6500388"/>
                  <a:gd name="connsiteX1" fmla="*/ 153909 w 3223033"/>
                  <a:gd name="connsiteY1" fmla="*/ 398353 h 6500388"/>
                  <a:gd name="connsiteX2" fmla="*/ 172016 w 3223033"/>
                  <a:gd name="connsiteY2" fmla="*/ 479834 h 6500388"/>
                  <a:gd name="connsiteX3" fmla="*/ 1140736 w 3223033"/>
                  <a:gd name="connsiteY3" fmla="*/ 1240325 h 6500388"/>
                  <a:gd name="connsiteX4" fmla="*/ 1167897 w 3223033"/>
                  <a:gd name="connsiteY4" fmla="*/ 1330859 h 6500388"/>
                  <a:gd name="connsiteX5" fmla="*/ 0 w 3223033"/>
                  <a:gd name="connsiteY5" fmla="*/ 2082297 h 6500388"/>
                  <a:gd name="connsiteX6" fmla="*/ 18107 w 3223033"/>
                  <a:gd name="connsiteY6" fmla="*/ 2236206 h 6500388"/>
                  <a:gd name="connsiteX7" fmla="*/ 3223033 w 3223033"/>
                  <a:gd name="connsiteY7" fmla="*/ 6500388 h 6500388"/>
                  <a:gd name="connsiteX8" fmla="*/ 1928388 w 3223033"/>
                  <a:gd name="connsiteY8" fmla="*/ 0 h 6500388"/>
                  <a:gd name="connsiteX9" fmla="*/ 525101 w 3223033"/>
                  <a:gd name="connsiteY9" fmla="*/ 27160 h 6500388"/>
                  <a:gd name="connsiteX0" fmla="*/ 549122 w 3247054"/>
                  <a:gd name="connsiteY0" fmla="*/ 27160 h 6500388"/>
                  <a:gd name="connsiteX1" fmla="*/ 177930 w 3247054"/>
                  <a:gd name="connsiteY1" fmla="*/ 398353 h 6500388"/>
                  <a:gd name="connsiteX2" fmla="*/ 196037 w 3247054"/>
                  <a:gd name="connsiteY2" fmla="*/ 479834 h 6500388"/>
                  <a:gd name="connsiteX3" fmla="*/ 1164757 w 3247054"/>
                  <a:gd name="connsiteY3" fmla="*/ 1240325 h 6500388"/>
                  <a:gd name="connsiteX4" fmla="*/ 1191918 w 3247054"/>
                  <a:gd name="connsiteY4" fmla="*/ 1330859 h 6500388"/>
                  <a:gd name="connsiteX5" fmla="*/ 24021 w 3247054"/>
                  <a:gd name="connsiteY5" fmla="*/ 2082297 h 6500388"/>
                  <a:gd name="connsiteX6" fmla="*/ 42128 w 3247054"/>
                  <a:gd name="connsiteY6" fmla="*/ 2236206 h 6500388"/>
                  <a:gd name="connsiteX7" fmla="*/ 3247054 w 3247054"/>
                  <a:gd name="connsiteY7" fmla="*/ 6500388 h 6500388"/>
                  <a:gd name="connsiteX8" fmla="*/ 1952409 w 3247054"/>
                  <a:gd name="connsiteY8" fmla="*/ 0 h 6500388"/>
                  <a:gd name="connsiteX9" fmla="*/ 549122 w 3247054"/>
                  <a:gd name="connsiteY9" fmla="*/ 27160 h 6500388"/>
                  <a:gd name="connsiteX0" fmla="*/ 553955 w 3251887"/>
                  <a:gd name="connsiteY0" fmla="*/ 27160 h 6500388"/>
                  <a:gd name="connsiteX1" fmla="*/ 182763 w 3251887"/>
                  <a:gd name="connsiteY1" fmla="*/ 398353 h 6500388"/>
                  <a:gd name="connsiteX2" fmla="*/ 200870 w 3251887"/>
                  <a:gd name="connsiteY2" fmla="*/ 479834 h 6500388"/>
                  <a:gd name="connsiteX3" fmla="*/ 1169590 w 3251887"/>
                  <a:gd name="connsiteY3" fmla="*/ 1240325 h 6500388"/>
                  <a:gd name="connsiteX4" fmla="*/ 1196751 w 3251887"/>
                  <a:gd name="connsiteY4" fmla="*/ 1330859 h 6500388"/>
                  <a:gd name="connsiteX5" fmla="*/ 28854 w 3251887"/>
                  <a:gd name="connsiteY5" fmla="*/ 2082297 h 6500388"/>
                  <a:gd name="connsiteX6" fmla="*/ 46961 w 3251887"/>
                  <a:gd name="connsiteY6" fmla="*/ 2236206 h 6500388"/>
                  <a:gd name="connsiteX7" fmla="*/ 3251887 w 3251887"/>
                  <a:gd name="connsiteY7" fmla="*/ 6500388 h 6500388"/>
                  <a:gd name="connsiteX8" fmla="*/ 1957242 w 3251887"/>
                  <a:gd name="connsiteY8" fmla="*/ 0 h 6500388"/>
                  <a:gd name="connsiteX9" fmla="*/ 553955 w 3251887"/>
                  <a:gd name="connsiteY9" fmla="*/ 27160 h 6500388"/>
                  <a:gd name="connsiteX0" fmla="*/ 553955 w 3251887"/>
                  <a:gd name="connsiteY0" fmla="*/ 27160 h 6500388"/>
                  <a:gd name="connsiteX1" fmla="*/ 182763 w 3251887"/>
                  <a:gd name="connsiteY1" fmla="*/ 398353 h 6500388"/>
                  <a:gd name="connsiteX2" fmla="*/ 200870 w 3251887"/>
                  <a:gd name="connsiteY2" fmla="*/ 479834 h 6500388"/>
                  <a:gd name="connsiteX3" fmla="*/ 1169590 w 3251887"/>
                  <a:gd name="connsiteY3" fmla="*/ 1240325 h 6500388"/>
                  <a:gd name="connsiteX4" fmla="*/ 1196751 w 3251887"/>
                  <a:gd name="connsiteY4" fmla="*/ 1330859 h 6500388"/>
                  <a:gd name="connsiteX5" fmla="*/ 28854 w 3251887"/>
                  <a:gd name="connsiteY5" fmla="*/ 2082297 h 6500388"/>
                  <a:gd name="connsiteX6" fmla="*/ 46961 w 3251887"/>
                  <a:gd name="connsiteY6" fmla="*/ 2236206 h 6500388"/>
                  <a:gd name="connsiteX7" fmla="*/ 3251887 w 3251887"/>
                  <a:gd name="connsiteY7" fmla="*/ 6500388 h 6500388"/>
                  <a:gd name="connsiteX8" fmla="*/ 1957242 w 3251887"/>
                  <a:gd name="connsiteY8" fmla="*/ 0 h 6500388"/>
                  <a:gd name="connsiteX9" fmla="*/ 553955 w 3251887"/>
                  <a:gd name="connsiteY9" fmla="*/ 27160 h 6500388"/>
                  <a:gd name="connsiteX0" fmla="*/ 553955 w 3251887"/>
                  <a:gd name="connsiteY0" fmla="*/ 27160 h 6500388"/>
                  <a:gd name="connsiteX1" fmla="*/ 182763 w 3251887"/>
                  <a:gd name="connsiteY1" fmla="*/ 398353 h 6500388"/>
                  <a:gd name="connsiteX2" fmla="*/ 200870 w 3251887"/>
                  <a:gd name="connsiteY2" fmla="*/ 479834 h 6500388"/>
                  <a:gd name="connsiteX3" fmla="*/ 1169590 w 3251887"/>
                  <a:gd name="connsiteY3" fmla="*/ 1240325 h 6500388"/>
                  <a:gd name="connsiteX4" fmla="*/ 1196751 w 3251887"/>
                  <a:gd name="connsiteY4" fmla="*/ 1330859 h 6500388"/>
                  <a:gd name="connsiteX5" fmla="*/ 28854 w 3251887"/>
                  <a:gd name="connsiteY5" fmla="*/ 2082297 h 6500388"/>
                  <a:gd name="connsiteX6" fmla="*/ 46961 w 3251887"/>
                  <a:gd name="connsiteY6" fmla="*/ 2236206 h 6500388"/>
                  <a:gd name="connsiteX7" fmla="*/ 3251887 w 3251887"/>
                  <a:gd name="connsiteY7" fmla="*/ 6500388 h 6500388"/>
                  <a:gd name="connsiteX8" fmla="*/ 1957242 w 3251887"/>
                  <a:gd name="connsiteY8" fmla="*/ 0 h 6500388"/>
                  <a:gd name="connsiteX9" fmla="*/ 553955 w 3251887"/>
                  <a:gd name="connsiteY9" fmla="*/ 27160 h 6500388"/>
                  <a:gd name="connsiteX0" fmla="*/ 560630 w 3251887"/>
                  <a:gd name="connsiteY0" fmla="*/ 17149 h 6500388"/>
                  <a:gd name="connsiteX1" fmla="*/ 182763 w 3251887"/>
                  <a:gd name="connsiteY1" fmla="*/ 398353 h 6500388"/>
                  <a:gd name="connsiteX2" fmla="*/ 200870 w 3251887"/>
                  <a:gd name="connsiteY2" fmla="*/ 479834 h 6500388"/>
                  <a:gd name="connsiteX3" fmla="*/ 1169590 w 3251887"/>
                  <a:gd name="connsiteY3" fmla="*/ 1240325 h 6500388"/>
                  <a:gd name="connsiteX4" fmla="*/ 1196751 w 3251887"/>
                  <a:gd name="connsiteY4" fmla="*/ 1330859 h 6500388"/>
                  <a:gd name="connsiteX5" fmla="*/ 28854 w 3251887"/>
                  <a:gd name="connsiteY5" fmla="*/ 2082297 h 6500388"/>
                  <a:gd name="connsiteX6" fmla="*/ 46961 w 3251887"/>
                  <a:gd name="connsiteY6" fmla="*/ 2236206 h 6500388"/>
                  <a:gd name="connsiteX7" fmla="*/ 3251887 w 3251887"/>
                  <a:gd name="connsiteY7" fmla="*/ 6500388 h 6500388"/>
                  <a:gd name="connsiteX8" fmla="*/ 1957242 w 3251887"/>
                  <a:gd name="connsiteY8" fmla="*/ 0 h 6500388"/>
                  <a:gd name="connsiteX9" fmla="*/ 560630 w 3251887"/>
                  <a:gd name="connsiteY9" fmla="*/ 17149 h 6500388"/>
                  <a:gd name="connsiteX0" fmla="*/ 560630 w 3251887"/>
                  <a:gd name="connsiteY0" fmla="*/ 17149 h 6500388"/>
                  <a:gd name="connsiteX1" fmla="*/ 182763 w 3251887"/>
                  <a:gd name="connsiteY1" fmla="*/ 398353 h 6500388"/>
                  <a:gd name="connsiteX2" fmla="*/ 200870 w 3251887"/>
                  <a:gd name="connsiteY2" fmla="*/ 479834 h 6500388"/>
                  <a:gd name="connsiteX3" fmla="*/ 1169590 w 3251887"/>
                  <a:gd name="connsiteY3" fmla="*/ 1240325 h 6500388"/>
                  <a:gd name="connsiteX4" fmla="*/ 1196751 w 3251887"/>
                  <a:gd name="connsiteY4" fmla="*/ 1330859 h 6500388"/>
                  <a:gd name="connsiteX5" fmla="*/ 28854 w 3251887"/>
                  <a:gd name="connsiteY5" fmla="*/ 2082297 h 6500388"/>
                  <a:gd name="connsiteX6" fmla="*/ 46961 w 3251887"/>
                  <a:gd name="connsiteY6" fmla="*/ 2236206 h 6500388"/>
                  <a:gd name="connsiteX7" fmla="*/ 3251887 w 3251887"/>
                  <a:gd name="connsiteY7" fmla="*/ 6500388 h 6500388"/>
                  <a:gd name="connsiteX8" fmla="*/ 1957242 w 3251887"/>
                  <a:gd name="connsiteY8" fmla="*/ 0 h 6500388"/>
                  <a:gd name="connsiteX9" fmla="*/ 560630 w 3251887"/>
                  <a:gd name="connsiteY9" fmla="*/ 17149 h 6500388"/>
                  <a:gd name="connsiteX0" fmla="*/ 560630 w 3251887"/>
                  <a:gd name="connsiteY0" fmla="*/ 17149 h 6500388"/>
                  <a:gd name="connsiteX1" fmla="*/ 182763 w 3251887"/>
                  <a:gd name="connsiteY1" fmla="*/ 398353 h 6500388"/>
                  <a:gd name="connsiteX2" fmla="*/ 200870 w 3251887"/>
                  <a:gd name="connsiteY2" fmla="*/ 479834 h 6500388"/>
                  <a:gd name="connsiteX3" fmla="*/ 1169590 w 3251887"/>
                  <a:gd name="connsiteY3" fmla="*/ 1240325 h 6500388"/>
                  <a:gd name="connsiteX4" fmla="*/ 1196751 w 3251887"/>
                  <a:gd name="connsiteY4" fmla="*/ 1330859 h 6500388"/>
                  <a:gd name="connsiteX5" fmla="*/ 28854 w 3251887"/>
                  <a:gd name="connsiteY5" fmla="*/ 2082297 h 6500388"/>
                  <a:gd name="connsiteX6" fmla="*/ 46961 w 3251887"/>
                  <a:gd name="connsiteY6" fmla="*/ 2236206 h 6500388"/>
                  <a:gd name="connsiteX7" fmla="*/ 3251887 w 3251887"/>
                  <a:gd name="connsiteY7" fmla="*/ 6500388 h 6500388"/>
                  <a:gd name="connsiteX8" fmla="*/ 1957242 w 3251887"/>
                  <a:gd name="connsiteY8" fmla="*/ 0 h 6500388"/>
                  <a:gd name="connsiteX9" fmla="*/ 560630 w 3251887"/>
                  <a:gd name="connsiteY9" fmla="*/ 17149 h 6500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51887" h="6500388">
                    <a:moveTo>
                      <a:pt x="560630" y="17149"/>
                    </a:moveTo>
                    <a:lnTo>
                      <a:pt x="182763" y="398353"/>
                    </a:lnTo>
                    <a:cubicBezTo>
                      <a:pt x="155427" y="425513"/>
                      <a:pt x="174811" y="462685"/>
                      <a:pt x="200870" y="479834"/>
                    </a:cubicBezTo>
                    <a:lnTo>
                      <a:pt x="1169590" y="1240325"/>
                    </a:lnTo>
                    <a:cubicBezTo>
                      <a:pt x="1225365" y="1290526"/>
                      <a:pt x="1247767" y="1294006"/>
                      <a:pt x="1196751" y="1330859"/>
                    </a:cubicBezTo>
                    <a:lnTo>
                      <a:pt x="28854" y="2082297"/>
                    </a:lnTo>
                    <a:cubicBezTo>
                      <a:pt x="-31855" y="2133600"/>
                      <a:pt x="17565" y="2211601"/>
                      <a:pt x="46961" y="2236206"/>
                    </a:cubicBezTo>
                    <a:lnTo>
                      <a:pt x="3251887" y="6500388"/>
                    </a:lnTo>
                    <a:cubicBezTo>
                      <a:pt x="2667939" y="4352642"/>
                      <a:pt x="2188765" y="2519221"/>
                      <a:pt x="1957242" y="0"/>
                    </a:cubicBezTo>
                    <a:lnTo>
                      <a:pt x="560630" y="17149"/>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28" name="Group 127">
              <a:extLst>
                <a:ext uri="{FF2B5EF4-FFF2-40B4-BE49-F238E27FC236}">
                  <a16:creationId xmlns:a16="http://schemas.microsoft.com/office/drawing/2014/main" id="{92CF519B-F6F6-4305-95C5-4D1D50922726}"/>
                </a:ext>
              </a:extLst>
            </p:cNvPr>
            <p:cNvGrpSpPr/>
            <p:nvPr/>
          </p:nvGrpSpPr>
          <p:grpSpPr>
            <a:xfrm>
              <a:off x="753139" y="-50052"/>
              <a:ext cx="2660463" cy="5621832"/>
              <a:chOff x="925903" y="-56577"/>
              <a:chExt cx="2660463" cy="5621832"/>
            </a:xfrm>
          </p:grpSpPr>
          <p:grpSp>
            <p:nvGrpSpPr>
              <p:cNvPr id="129" name="Group 128">
                <a:extLst>
                  <a:ext uri="{FF2B5EF4-FFF2-40B4-BE49-F238E27FC236}">
                    <a16:creationId xmlns:a16="http://schemas.microsoft.com/office/drawing/2014/main" id="{A9EF1A7C-1142-403F-8322-6FE83C6267B3}"/>
                  </a:ext>
                </a:extLst>
              </p:cNvPr>
              <p:cNvGrpSpPr/>
              <p:nvPr/>
            </p:nvGrpSpPr>
            <p:grpSpPr>
              <a:xfrm rot="10228926">
                <a:off x="2345152" y="4256160"/>
                <a:ext cx="1127545" cy="1309095"/>
                <a:chOff x="4802271" y="1897244"/>
                <a:chExt cx="492910" cy="572275"/>
              </a:xfrm>
            </p:grpSpPr>
            <p:sp>
              <p:nvSpPr>
                <p:cNvPr id="135" name="Rectangle 8">
                  <a:extLst>
                    <a:ext uri="{FF2B5EF4-FFF2-40B4-BE49-F238E27FC236}">
                      <a16:creationId xmlns:a16="http://schemas.microsoft.com/office/drawing/2014/main" id="{7D39375B-2B62-4DE1-B346-31A190C79307}"/>
                    </a:ext>
                  </a:extLst>
                </p:cNvPr>
                <p:cNvSpPr/>
                <p:nvPr/>
              </p:nvSpPr>
              <p:spPr>
                <a:xfrm rot="11220000">
                  <a:off x="4802271" y="1897244"/>
                  <a:ext cx="341441" cy="572275"/>
                </a:xfrm>
                <a:custGeom>
                  <a:avLst/>
                  <a:gdLst/>
                  <a:ahLst/>
                  <a:cxnLst/>
                  <a:rect l="l" t="t" r="r" b="b"/>
                  <a:pathLst>
                    <a:path w="462473" h="775132">
                      <a:moveTo>
                        <a:pt x="401001" y="0"/>
                      </a:moveTo>
                      <a:lnTo>
                        <a:pt x="462201" y="0"/>
                      </a:lnTo>
                      <a:lnTo>
                        <a:pt x="462202" y="601175"/>
                      </a:lnTo>
                      <a:lnTo>
                        <a:pt x="462473" y="601187"/>
                      </a:lnTo>
                      <a:lnTo>
                        <a:pt x="462202" y="604277"/>
                      </a:lnTo>
                      <a:lnTo>
                        <a:pt x="462201" y="612000"/>
                      </a:lnTo>
                      <a:lnTo>
                        <a:pt x="461523" y="612000"/>
                      </a:lnTo>
                      <a:cubicBezTo>
                        <a:pt x="456162" y="675114"/>
                        <a:pt x="453746" y="748270"/>
                        <a:pt x="392546" y="770377"/>
                      </a:cubicBezTo>
                      <a:cubicBezTo>
                        <a:pt x="292280" y="799787"/>
                        <a:pt x="77213" y="684479"/>
                        <a:pt x="0" y="651700"/>
                      </a:cubicBezTo>
                      <a:lnTo>
                        <a:pt x="20368" y="598081"/>
                      </a:lnTo>
                      <a:cubicBezTo>
                        <a:pt x="130899" y="631017"/>
                        <a:pt x="313896" y="720128"/>
                        <a:pt x="370989" y="709586"/>
                      </a:cubicBezTo>
                      <a:cubicBezTo>
                        <a:pt x="401045" y="687002"/>
                        <a:pt x="394312" y="666925"/>
                        <a:pt x="400233" y="598442"/>
                      </a:cubicBezTo>
                      <a:lnTo>
                        <a:pt x="401001" y="598476"/>
                      </a:lnTo>
                      <a:close/>
                    </a:path>
                  </a:pathLst>
                </a:custGeom>
                <a:solidFill>
                  <a:schemeClr val="bg1">
                    <a:lumMod val="75000"/>
                  </a:schemeClr>
                </a:solid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36" name="Oval 16">
                  <a:extLst>
                    <a:ext uri="{FF2B5EF4-FFF2-40B4-BE49-F238E27FC236}">
                      <a16:creationId xmlns:a16="http://schemas.microsoft.com/office/drawing/2014/main" id="{D73B280D-6AC1-4D44-B325-CC40B083DC88}"/>
                    </a:ext>
                  </a:extLst>
                </p:cNvPr>
                <p:cNvSpPr/>
                <p:nvPr/>
              </p:nvSpPr>
              <p:spPr>
                <a:xfrm rot="2337237">
                  <a:off x="5134487" y="1994694"/>
                  <a:ext cx="160694" cy="122843"/>
                </a:xfrm>
                <a:custGeom>
                  <a:avLst/>
                  <a:gdLst/>
                  <a:ahLst/>
                  <a:cxnLst/>
                  <a:rect l="l" t="t" r="r" b="b"/>
                  <a:pathLst>
                    <a:path w="217656" h="166388">
                      <a:moveTo>
                        <a:pt x="193289" y="142021"/>
                      </a:moveTo>
                      <a:cubicBezTo>
                        <a:pt x="178234" y="157076"/>
                        <a:pt x="157435" y="166388"/>
                        <a:pt x="134462" y="166388"/>
                      </a:cubicBezTo>
                      <a:cubicBezTo>
                        <a:pt x="112031" y="166388"/>
                        <a:pt x="91674" y="157511"/>
                        <a:pt x="76905" y="142878"/>
                      </a:cubicBezTo>
                      <a:lnTo>
                        <a:pt x="14686" y="153039"/>
                      </a:lnTo>
                      <a:lnTo>
                        <a:pt x="0" y="63111"/>
                      </a:lnTo>
                      <a:lnTo>
                        <a:pt x="57209" y="53768"/>
                      </a:lnTo>
                      <a:cubicBezTo>
                        <a:pt x="68633" y="22251"/>
                        <a:pt x="98949" y="0"/>
                        <a:pt x="134462" y="0"/>
                      </a:cubicBezTo>
                      <a:cubicBezTo>
                        <a:pt x="180409" y="0"/>
                        <a:pt x="217656" y="37247"/>
                        <a:pt x="217656" y="83194"/>
                      </a:cubicBezTo>
                      <a:cubicBezTo>
                        <a:pt x="217656" y="106167"/>
                        <a:pt x="208344" y="126966"/>
                        <a:pt x="193289" y="142021"/>
                      </a:cubicBez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130" name="Group 129">
                <a:extLst>
                  <a:ext uri="{FF2B5EF4-FFF2-40B4-BE49-F238E27FC236}">
                    <a16:creationId xmlns:a16="http://schemas.microsoft.com/office/drawing/2014/main" id="{9FBB470A-DAAE-4CED-9FB0-A05250A2170B}"/>
                  </a:ext>
                </a:extLst>
              </p:cNvPr>
              <p:cNvGrpSpPr/>
              <p:nvPr/>
            </p:nvGrpSpPr>
            <p:grpSpPr>
              <a:xfrm rot="11371074" flipH="1">
                <a:off x="1007927" y="4256160"/>
                <a:ext cx="1127545" cy="1309095"/>
                <a:chOff x="4802271" y="1897244"/>
                <a:chExt cx="492910" cy="572275"/>
              </a:xfrm>
            </p:grpSpPr>
            <p:sp>
              <p:nvSpPr>
                <p:cNvPr id="133" name="Rectangle 8">
                  <a:extLst>
                    <a:ext uri="{FF2B5EF4-FFF2-40B4-BE49-F238E27FC236}">
                      <a16:creationId xmlns:a16="http://schemas.microsoft.com/office/drawing/2014/main" id="{D5836B69-B984-4B80-B719-3D261F2E8C4F}"/>
                    </a:ext>
                  </a:extLst>
                </p:cNvPr>
                <p:cNvSpPr/>
                <p:nvPr/>
              </p:nvSpPr>
              <p:spPr>
                <a:xfrm rot="11220000">
                  <a:off x="4802271" y="1897244"/>
                  <a:ext cx="341441" cy="572275"/>
                </a:xfrm>
                <a:custGeom>
                  <a:avLst/>
                  <a:gdLst/>
                  <a:ahLst/>
                  <a:cxnLst/>
                  <a:rect l="l" t="t" r="r" b="b"/>
                  <a:pathLst>
                    <a:path w="462473" h="775132">
                      <a:moveTo>
                        <a:pt x="401001" y="0"/>
                      </a:moveTo>
                      <a:lnTo>
                        <a:pt x="462201" y="0"/>
                      </a:lnTo>
                      <a:lnTo>
                        <a:pt x="462202" y="601175"/>
                      </a:lnTo>
                      <a:lnTo>
                        <a:pt x="462473" y="601187"/>
                      </a:lnTo>
                      <a:lnTo>
                        <a:pt x="462202" y="604277"/>
                      </a:lnTo>
                      <a:lnTo>
                        <a:pt x="462201" y="612000"/>
                      </a:lnTo>
                      <a:lnTo>
                        <a:pt x="461523" y="612000"/>
                      </a:lnTo>
                      <a:cubicBezTo>
                        <a:pt x="456162" y="675114"/>
                        <a:pt x="453746" y="748270"/>
                        <a:pt x="392546" y="770377"/>
                      </a:cubicBezTo>
                      <a:cubicBezTo>
                        <a:pt x="292280" y="799787"/>
                        <a:pt x="77213" y="684479"/>
                        <a:pt x="0" y="651700"/>
                      </a:cubicBezTo>
                      <a:lnTo>
                        <a:pt x="20368" y="598081"/>
                      </a:lnTo>
                      <a:cubicBezTo>
                        <a:pt x="130899" y="631017"/>
                        <a:pt x="313896" y="720128"/>
                        <a:pt x="370989" y="709586"/>
                      </a:cubicBezTo>
                      <a:cubicBezTo>
                        <a:pt x="401045" y="687002"/>
                        <a:pt x="394312" y="666925"/>
                        <a:pt x="400233" y="598442"/>
                      </a:cubicBezTo>
                      <a:lnTo>
                        <a:pt x="401001" y="598476"/>
                      </a:lnTo>
                      <a:close/>
                    </a:path>
                  </a:pathLst>
                </a:custGeom>
                <a:solidFill>
                  <a:schemeClr val="bg1">
                    <a:lumMod val="75000"/>
                  </a:schemeClr>
                </a:solid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34" name="Oval 16">
                  <a:extLst>
                    <a:ext uri="{FF2B5EF4-FFF2-40B4-BE49-F238E27FC236}">
                      <a16:creationId xmlns:a16="http://schemas.microsoft.com/office/drawing/2014/main" id="{6DC883E0-07CB-41C3-922E-894B4754CC09}"/>
                    </a:ext>
                  </a:extLst>
                </p:cNvPr>
                <p:cNvSpPr/>
                <p:nvPr/>
              </p:nvSpPr>
              <p:spPr>
                <a:xfrm rot="2337237">
                  <a:off x="5134487" y="1994694"/>
                  <a:ext cx="160694" cy="122843"/>
                </a:xfrm>
                <a:custGeom>
                  <a:avLst/>
                  <a:gdLst/>
                  <a:ahLst/>
                  <a:cxnLst/>
                  <a:rect l="l" t="t" r="r" b="b"/>
                  <a:pathLst>
                    <a:path w="217656" h="166388">
                      <a:moveTo>
                        <a:pt x="193289" y="142021"/>
                      </a:moveTo>
                      <a:cubicBezTo>
                        <a:pt x="178234" y="157076"/>
                        <a:pt x="157435" y="166388"/>
                        <a:pt x="134462" y="166388"/>
                      </a:cubicBezTo>
                      <a:cubicBezTo>
                        <a:pt x="112031" y="166388"/>
                        <a:pt x="91674" y="157511"/>
                        <a:pt x="76905" y="142878"/>
                      </a:cubicBezTo>
                      <a:lnTo>
                        <a:pt x="14686" y="153039"/>
                      </a:lnTo>
                      <a:lnTo>
                        <a:pt x="0" y="63111"/>
                      </a:lnTo>
                      <a:lnTo>
                        <a:pt x="57209" y="53768"/>
                      </a:lnTo>
                      <a:cubicBezTo>
                        <a:pt x="68633" y="22251"/>
                        <a:pt x="98949" y="0"/>
                        <a:pt x="134462" y="0"/>
                      </a:cubicBezTo>
                      <a:cubicBezTo>
                        <a:pt x="180409" y="0"/>
                        <a:pt x="217656" y="37247"/>
                        <a:pt x="217656" y="83194"/>
                      </a:cubicBezTo>
                      <a:cubicBezTo>
                        <a:pt x="217656" y="106167"/>
                        <a:pt x="208344" y="126966"/>
                        <a:pt x="193289" y="142021"/>
                      </a:cubicBez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sp>
            <p:nvSpPr>
              <p:cNvPr id="131" name="Freeform: Shape 130">
                <a:extLst>
                  <a:ext uri="{FF2B5EF4-FFF2-40B4-BE49-F238E27FC236}">
                    <a16:creationId xmlns:a16="http://schemas.microsoft.com/office/drawing/2014/main" id="{DD3B9376-1528-4123-A614-A15118352CCE}"/>
                  </a:ext>
                </a:extLst>
              </p:cNvPr>
              <p:cNvSpPr/>
              <p:nvPr/>
            </p:nvSpPr>
            <p:spPr>
              <a:xfrm rot="10800000">
                <a:off x="2186635" y="-56577"/>
                <a:ext cx="643214" cy="2504922"/>
              </a:xfrm>
              <a:custGeom>
                <a:avLst/>
                <a:gdLst>
                  <a:gd name="connsiteX0" fmla="*/ 216501 w 643214"/>
                  <a:gd name="connsiteY0" fmla="*/ 2504922 h 2504922"/>
                  <a:gd name="connsiteX1" fmla="*/ 0 w 643214"/>
                  <a:gd name="connsiteY1" fmla="*/ 2504922 h 2504922"/>
                  <a:gd name="connsiteX2" fmla="*/ 161536 w 643214"/>
                  <a:gd name="connsiteY2" fmla="*/ 2023432 h 2504922"/>
                  <a:gd name="connsiteX3" fmla="*/ 441068 w 643214"/>
                  <a:gd name="connsiteY3" fmla="*/ 787787 h 2504922"/>
                  <a:gd name="connsiteX4" fmla="*/ 448805 w 643214"/>
                  <a:gd name="connsiteY4" fmla="*/ 34502 h 2504922"/>
                  <a:gd name="connsiteX5" fmla="*/ 448786 w 643214"/>
                  <a:gd name="connsiteY5" fmla="*/ 34443 h 2504922"/>
                  <a:gd name="connsiteX6" fmla="*/ 641908 w 643214"/>
                  <a:gd name="connsiteY6" fmla="*/ 0 h 2504922"/>
                  <a:gd name="connsiteX7" fmla="*/ 642457 w 643214"/>
                  <a:gd name="connsiteY7" fmla="*/ 28564 h 2504922"/>
                  <a:gd name="connsiteX8" fmla="*/ 555351 w 643214"/>
                  <a:gd name="connsiteY8" fmla="*/ 1233242 h 2504922"/>
                  <a:gd name="connsiteX9" fmla="*/ 315478 w 643214"/>
                  <a:gd name="connsiteY9" fmla="*/ 2204996 h 2504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3214" h="2504922">
                    <a:moveTo>
                      <a:pt x="216501" y="2504922"/>
                    </a:moveTo>
                    <a:lnTo>
                      <a:pt x="0" y="2504922"/>
                    </a:lnTo>
                    <a:lnTo>
                      <a:pt x="161536" y="2023432"/>
                    </a:lnTo>
                    <a:cubicBezTo>
                      <a:pt x="283541" y="1633302"/>
                      <a:pt x="386241" y="1228986"/>
                      <a:pt x="441068" y="787787"/>
                    </a:cubicBezTo>
                    <a:cubicBezTo>
                      <a:pt x="467417" y="575523"/>
                      <a:pt x="463617" y="136249"/>
                      <a:pt x="448805" y="34502"/>
                    </a:cubicBezTo>
                    <a:lnTo>
                      <a:pt x="448786" y="34443"/>
                    </a:lnTo>
                    <a:lnTo>
                      <a:pt x="641908" y="0"/>
                    </a:lnTo>
                    <a:lnTo>
                      <a:pt x="642457" y="28564"/>
                    </a:lnTo>
                    <a:cubicBezTo>
                      <a:pt x="644706" y="175329"/>
                      <a:pt x="647915" y="790092"/>
                      <a:pt x="555351" y="1233242"/>
                    </a:cubicBezTo>
                    <a:cubicBezTo>
                      <a:pt x="493961" y="1573719"/>
                      <a:pt x="411723" y="1895841"/>
                      <a:pt x="315478" y="2204996"/>
                    </a:cubicBezTo>
                    <a:close/>
                  </a:path>
                </a:pathLst>
              </a:custGeom>
              <a:solidFill>
                <a:schemeClr val="tx1">
                  <a:lumMod val="75000"/>
                  <a:lumOff val="25000"/>
                </a:schemeClr>
              </a:solidFill>
              <a:ln w="4780" cap="flat">
                <a:noFill/>
                <a:prstDash val="solid"/>
                <a:miter/>
              </a:ln>
            </p:spPr>
            <p:txBody>
              <a:bodyPr wrap="square" rtlCol="0" anchor="ctr">
                <a:noAutofit/>
              </a:bodyPr>
              <a:lstStyle/>
              <a:p>
                <a:endParaRPr lang="en-US" dirty="0"/>
              </a:p>
            </p:txBody>
          </p:sp>
          <p:pic>
            <p:nvPicPr>
              <p:cNvPr id="132" name="Graphic 131">
                <a:extLst>
                  <a:ext uri="{FF2B5EF4-FFF2-40B4-BE49-F238E27FC236}">
                    <a16:creationId xmlns:a16="http://schemas.microsoft.com/office/drawing/2014/main" id="{376C61D1-775A-41DB-84D3-09C24156F3C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25903" y="2257689"/>
                <a:ext cx="2660463" cy="2037959"/>
              </a:xfrm>
              <a:prstGeom prst="rect">
                <a:avLst/>
              </a:prstGeom>
            </p:spPr>
          </p:pic>
        </p:grpSp>
        <p:grpSp>
          <p:nvGrpSpPr>
            <p:cNvPr id="137" name="Group 136">
              <a:extLst>
                <a:ext uri="{FF2B5EF4-FFF2-40B4-BE49-F238E27FC236}">
                  <a16:creationId xmlns:a16="http://schemas.microsoft.com/office/drawing/2014/main" id="{27358683-7192-4186-B383-EB28E2B761A9}"/>
                </a:ext>
              </a:extLst>
            </p:cNvPr>
            <p:cNvGrpSpPr/>
            <p:nvPr/>
          </p:nvGrpSpPr>
          <p:grpSpPr>
            <a:xfrm>
              <a:off x="5655344" y="0"/>
              <a:ext cx="1325557" cy="5965066"/>
              <a:chOff x="5655344" y="0"/>
              <a:chExt cx="1325557" cy="5965066"/>
            </a:xfrm>
          </p:grpSpPr>
          <p:grpSp>
            <p:nvGrpSpPr>
              <p:cNvPr id="138" name="Group 137">
                <a:extLst>
                  <a:ext uri="{FF2B5EF4-FFF2-40B4-BE49-F238E27FC236}">
                    <a16:creationId xmlns:a16="http://schemas.microsoft.com/office/drawing/2014/main" id="{FD1B5B64-9251-472F-B3F0-B43C9F743801}"/>
                  </a:ext>
                </a:extLst>
              </p:cNvPr>
              <p:cNvGrpSpPr/>
              <p:nvPr/>
            </p:nvGrpSpPr>
            <p:grpSpPr>
              <a:xfrm>
                <a:off x="5655344" y="4480259"/>
                <a:ext cx="1212531" cy="1484807"/>
                <a:chOff x="5655344" y="4480259"/>
                <a:chExt cx="1212531" cy="1484807"/>
              </a:xfrm>
            </p:grpSpPr>
            <p:sp>
              <p:nvSpPr>
                <p:cNvPr id="140" name="Rectangle 139">
                  <a:extLst>
                    <a:ext uri="{FF2B5EF4-FFF2-40B4-BE49-F238E27FC236}">
                      <a16:creationId xmlns:a16="http://schemas.microsoft.com/office/drawing/2014/main" id="{D51FBB94-1B7E-408A-B3FC-326AF513D448}"/>
                    </a:ext>
                  </a:extLst>
                </p:cNvPr>
                <p:cNvSpPr/>
                <p:nvPr/>
              </p:nvSpPr>
              <p:spPr>
                <a:xfrm rot="536029">
                  <a:off x="6343989" y="4480259"/>
                  <a:ext cx="163022" cy="3161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1" name="Group 140">
                  <a:extLst>
                    <a:ext uri="{FF2B5EF4-FFF2-40B4-BE49-F238E27FC236}">
                      <a16:creationId xmlns:a16="http://schemas.microsoft.com/office/drawing/2014/main" id="{9207B422-B706-4A32-8256-DEAB11514EFB}"/>
                    </a:ext>
                  </a:extLst>
                </p:cNvPr>
                <p:cNvGrpSpPr/>
                <p:nvPr/>
              </p:nvGrpSpPr>
              <p:grpSpPr>
                <a:xfrm rot="11700000">
                  <a:off x="5655344" y="4752535"/>
                  <a:ext cx="1212531" cy="1212531"/>
                  <a:chOff x="7123973" y="1204727"/>
                  <a:chExt cx="252497" cy="252497"/>
                </a:xfrm>
              </p:grpSpPr>
              <p:grpSp>
                <p:nvGrpSpPr>
                  <p:cNvPr id="142" name="Group 141">
                    <a:extLst>
                      <a:ext uri="{FF2B5EF4-FFF2-40B4-BE49-F238E27FC236}">
                        <a16:creationId xmlns:a16="http://schemas.microsoft.com/office/drawing/2014/main" id="{731A7488-AB70-4563-9598-99B060789856}"/>
                      </a:ext>
                    </a:extLst>
                  </p:cNvPr>
                  <p:cNvGrpSpPr/>
                  <p:nvPr/>
                </p:nvGrpSpPr>
                <p:grpSpPr>
                  <a:xfrm>
                    <a:off x="7123973" y="1204727"/>
                    <a:ext cx="252497" cy="252497"/>
                    <a:chOff x="4915373" y="1633391"/>
                    <a:chExt cx="342000" cy="342000"/>
                  </a:xfrm>
                </p:grpSpPr>
                <p:sp>
                  <p:nvSpPr>
                    <p:cNvPr id="145" name="Oval 144">
                      <a:extLst>
                        <a:ext uri="{FF2B5EF4-FFF2-40B4-BE49-F238E27FC236}">
                          <a16:creationId xmlns:a16="http://schemas.microsoft.com/office/drawing/2014/main" id="{62B9DD17-F0C9-4D6B-99DB-D5F9C22E52FC}"/>
                        </a:ext>
                      </a:extLst>
                    </p:cNvPr>
                    <p:cNvSpPr/>
                    <p:nvPr/>
                  </p:nvSpPr>
                  <p:spPr>
                    <a:xfrm>
                      <a:off x="4915373" y="1633391"/>
                      <a:ext cx="342000" cy="342000"/>
                    </a:xfrm>
                    <a:prstGeom prst="ellipse">
                      <a:avLst/>
                    </a:prstGeom>
                    <a:solidFill>
                      <a:schemeClr val="tx1">
                        <a:lumMod val="75000"/>
                        <a:lumOff val="25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46" name="Oval 145">
                      <a:extLst>
                        <a:ext uri="{FF2B5EF4-FFF2-40B4-BE49-F238E27FC236}">
                          <a16:creationId xmlns:a16="http://schemas.microsoft.com/office/drawing/2014/main" id="{435DFCB8-9C43-48BC-9BDA-6B4C563711FC}"/>
                        </a:ext>
                      </a:extLst>
                    </p:cNvPr>
                    <p:cNvSpPr/>
                    <p:nvPr/>
                  </p:nvSpPr>
                  <p:spPr>
                    <a:xfrm>
                      <a:off x="4932040" y="1666488"/>
                      <a:ext cx="295795" cy="295795"/>
                    </a:xfrm>
                    <a:prstGeom prst="ellipse">
                      <a:avLst/>
                    </a:prstGeom>
                    <a:solidFill>
                      <a:schemeClr val="bg1">
                        <a:lumMod val="85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47" name="Oval 146">
                      <a:extLst>
                        <a:ext uri="{FF2B5EF4-FFF2-40B4-BE49-F238E27FC236}">
                          <a16:creationId xmlns:a16="http://schemas.microsoft.com/office/drawing/2014/main" id="{6436AA8E-DFDF-4802-A60A-9AC6B92BA0B9}"/>
                        </a:ext>
                      </a:extLst>
                    </p:cNvPr>
                    <p:cNvSpPr/>
                    <p:nvPr/>
                  </p:nvSpPr>
                  <p:spPr>
                    <a:xfrm>
                      <a:off x="4970613" y="1724593"/>
                      <a:ext cx="207640" cy="207640"/>
                    </a:xfrm>
                    <a:prstGeom prst="ellipse">
                      <a:avLst/>
                    </a:prstGeom>
                    <a:solidFill>
                      <a:schemeClr val="bg1">
                        <a:lumMod val="85000"/>
                      </a:schemeClr>
                    </a:solidFill>
                    <a:ln w="15875">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sp>
                <p:nvSpPr>
                  <p:cNvPr id="143" name="Chord 142">
                    <a:extLst>
                      <a:ext uri="{FF2B5EF4-FFF2-40B4-BE49-F238E27FC236}">
                        <a16:creationId xmlns:a16="http://schemas.microsoft.com/office/drawing/2014/main" id="{5418E43C-1057-4103-96B4-C4E8267AD738}"/>
                      </a:ext>
                    </a:extLst>
                  </p:cNvPr>
                  <p:cNvSpPr/>
                  <p:nvPr/>
                </p:nvSpPr>
                <p:spPr>
                  <a:xfrm rot="20881907">
                    <a:off x="7167196" y="1276843"/>
                    <a:ext cx="152933" cy="152933"/>
                  </a:xfrm>
                  <a:prstGeom prst="chord">
                    <a:avLst>
                      <a:gd name="adj1" fmla="val 5070744"/>
                      <a:gd name="adj2" fmla="val 16200000"/>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dirty="0"/>
                  </a:p>
                </p:txBody>
              </p:sp>
              <p:sp>
                <p:nvSpPr>
                  <p:cNvPr id="144" name="Chord 143">
                    <a:extLst>
                      <a:ext uri="{FF2B5EF4-FFF2-40B4-BE49-F238E27FC236}">
                        <a16:creationId xmlns:a16="http://schemas.microsoft.com/office/drawing/2014/main" id="{433D0561-382F-4A04-BAAB-C7D0409CA79B}"/>
                      </a:ext>
                    </a:extLst>
                  </p:cNvPr>
                  <p:cNvSpPr/>
                  <p:nvPr/>
                </p:nvSpPr>
                <p:spPr>
                  <a:xfrm rot="20881907">
                    <a:off x="7167196" y="1276843"/>
                    <a:ext cx="152933" cy="152933"/>
                  </a:xfrm>
                  <a:prstGeom prst="chord">
                    <a:avLst>
                      <a:gd name="adj1" fmla="val 16204063"/>
                      <a:gd name="adj2" fmla="val 5391679"/>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sp>
            <p:nvSpPr>
              <p:cNvPr id="139" name="Freeform: Shape 138">
                <a:extLst>
                  <a:ext uri="{FF2B5EF4-FFF2-40B4-BE49-F238E27FC236}">
                    <a16:creationId xmlns:a16="http://schemas.microsoft.com/office/drawing/2014/main" id="{71DA735F-1F72-4DAE-A71B-50C9C0D09B56}"/>
                  </a:ext>
                </a:extLst>
              </p:cNvPr>
              <p:cNvSpPr/>
              <p:nvPr/>
            </p:nvSpPr>
            <p:spPr>
              <a:xfrm rot="10800000">
                <a:off x="6332106" y="0"/>
                <a:ext cx="648795" cy="4657780"/>
              </a:xfrm>
              <a:custGeom>
                <a:avLst/>
                <a:gdLst>
                  <a:gd name="connsiteX0" fmla="*/ 216501 w 643214"/>
                  <a:gd name="connsiteY0" fmla="*/ 2504922 h 2504922"/>
                  <a:gd name="connsiteX1" fmla="*/ 0 w 643214"/>
                  <a:gd name="connsiteY1" fmla="*/ 2504922 h 2504922"/>
                  <a:gd name="connsiteX2" fmla="*/ 161536 w 643214"/>
                  <a:gd name="connsiteY2" fmla="*/ 2023432 h 2504922"/>
                  <a:gd name="connsiteX3" fmla="*/ 441068 w 643214"/>
                  <a:gd name="connsiteY3" fmla="*/ 787787 h 2504922"/>
                  <a:gd name="connsiteX4" fmla="*/ 448805 w 643214"/>
                  <a:gd name="connsiteY4" fmla="*/ 34502 h 2504922"/>
                  <a:gd name="connsiteX5" fmla="*/ 448786 w 643214"/>
                  <a:gd name="connsiteY5" fmla="*/ 34443 h 2504922"/>
                  <a:gd name="connsiteX6" fmla="*/ 641908 w 643214"/>
                  <a:gd name="connsiteY6" fmla="*/ 0 h 2504922"/>
                  <a:gd name="connsiteX7" fmla="*/ 642457 w 643214"/>
                  <a:gd name="connsiteY7" fmla="*/ 28564 h 2504922"/>
                  <a:gd name="connsiteX8" fmla="*/ 555351 w 643214"/>
                  <a:gd name="connsiteY8" fmla="*/ 1233242 h 2504922"/>
                  <a:gd name="connsiteX9" fmla="*/ 315478 w 643214"/>
                  <a:gd name="connsiteY9" fmla="*/ 2204996 h 2504922"/>
                  <a:gd name="connsiteX0" fmla="*/ 407001 w 643214"/>
                  <a:gd name="connsiteY0" fmla="*/ 4314672 h 4314672"/>
                  <a:gd name="connsiteX1" fmla="*/ 0 w 643214"/>
                  <a:gd name="connsiteY1" fmla="*/ 2504922 h 4314672"/>
                  <a:gd name="connsiteX2" fmla="*/ 161536 w 643214"/>
                  <a:gd name="connsiteY2" fmla="*/ 2023432 h 4314672"/>
                  <a:gd name="connsiteX3" fmla="*/ 441068 w 643214"/>
                  <a:gd name="connsiteY3" fmla="*/ 787787 h 4314672"/>
                  <a:gd name="connsiteX4" fmla="*/ 448805 w 643214"/>
                  <a:gd name="connsiteY4" fmla="*/ 34502 h 4314672"/>
                  <a:gd name="connsiteX5" fmla="*/ 448786 w 643214"/>
                  <a:gd name="connsiteY5" fmla="*/ 34443 h 4314672"/>
                  <a:gd name="connsiteX6" fmla="*/ 641908 w 643214"/>
                  <a:gd name="connsiteY6" fmla="*/ 0 h 4314672"/>
                  <a:gd name="connsiteX7" fmla="*/ 642457 w 643214"/>
                  <a:gd name="connsiteY7" fmla="*/ 28564 h 4314672"/>
                  <a:gd name="connsiteX8" fmla="*/ 555351 w 643214"/>
                  <a:gd name="connsiteY8" fmla="*/ 1233242 h 4314672"/>
                  <a:gd name="connsiteX9" fmla="*/ 315478 w 643214"/>
                  <a:gd name="connsiteY9" fmla="*/ 2204996 h 4314672"/>
                  <a:gd name="connsiteX10" fmla="*/ 407001 w 643214"/>
                  <a:gd name="connsiteY10" fmla="*/ 4314672 h 4314672"/>
                  <a:gd name="connsiteX0" fmla="*/ 245465 w 481678"/>
                  <a:gd name="connsiteY0" fmla="*/ 4314672 h 4409922"/>
                  <a:gd name="connsiteX1" fmla="*/ 28964 w 481678"/>
                  <a:gd name="connsiteY1" fmla="*/ 4409922 h 4409922"/>
                  <a:gd name="connsiteX2" fmla="*/ 0 w 481678"/>
                  <a:gd name="connsiteY2" fmla="*/ 2023432 h 4409922"/>
                  <a:gd name="connsiteX3" fmla="*/ 279532 w 481678"/>
                  <a:gd name="connsiteY3" fmla="*/ 787787 h 4409922"/>
                  <a:gd name="connsiteX4" fmla="*/ 287269 w 481678"/>
                  <a:gd name="connsiteY4" fmla="*/ 34502 h 4409922"/>
                  <a:gd name="connsiteX5" fmla="*/ 287250 w 481678"/>
                  <a:gd name="connsiteY5" fmla="*/ 34443 h 4409922"/>
                  <a:gd name="connsiteX6" fmla="*/ 480372 w 481678"/>
                  <a:gd name="connsiteY6" fmla="*/ 0 h 4409922"/>
                  <a:gd name="connsiteX7" fmla="*/ 480921 w 481678"/>
                  <a:gd name="connsiteY7" fmla="*/ 28564 h 4409922"/>
                  <a:gd name="connsiteX8" fmla="*/ 393815 w 481678"/>
                  <a:gd name="connsiteY8" fmla="*/ 1233242 h 4409922"/>
                  <a:gd name="connsiteX9" fmla="*/ 153942 w 481678"/>
                  <a:gd name="connsiteY9" fmla="*/ 2204996 h 4409922"/>
                  <a:gd name="connsiteX10" fmla="*/ 245465 w 481678"/>
                  <a:gd name="connsiteY10" fmla="*/ 4314672 h 4409922"/>
                  <a:gd name="connsiteX0" fmla="*/ 245465 w 481678"/>
                  <a:gd name="connsiteY0" fmla="*/ 4314672 h 4314672"/>
                  <a:gd name="connsiteX1" fmla="*/ 48014 w 481678"/>
                  <a:gd name="connsiteY1" fmla="*/ 4314672 h 4314672"/>
                  <a:gd name="connsiteX2" fmla="*/ 0 w 481678"/>
                  <a:gd name="connsiteY2" fmla="*/ 2023432 h 4314672"/>
                  <a:gd name="connsiteX3" fmla="*/ 279532 w 481678"/>
                  <a:gd name="connsiteY3" fmla="*/ 787787 h 4314672"/>
                  <a:gd name="connsiteX4" fmla="*/ 287269 w 481678"/>
                  <a:gd name="connsiteY4" fmla="*/ 34502 h 4314672"/>
                  <a:gd name="connsiteX5" fmla="*/ 287250 w 481678"/>
                  <a:gd name="connsiteY5" fmla="*/ 34443 h 4314672"/>
                  <a:gd name="connsiteX6" fmla="*/ 480372 w 481678"/>
                  <a:gd name="connsiteY6" fmla="*/ 0 h 4314672"/>
                  <a:gd name="connsiteX7" fmla="*/ 480921 w 481678"/>
                  <a:gd name="connsiteY7" fmla="*/ 28564 h 4314672"/>
                  <a:gd name="connsiteX8" fmla="*/ 393815 w 481678"/>
                  <a:gd name="connsiteY8" fmla="*/ 1233242 h 4314672"/>
                  <a:gd name="connsiteX9" fmla="*/ 153942 w 481678"/>
                  <a:gd name="connsiteY9" fmla="*/ 2204996 h 4314672"/>
                  <a:gd name="connsiteX10" fmla="*/ 245465 w 481678"/>
                  <a:gd name="connsiteY10" fmla="*/ 4314672 h 4314672"/>
                  <a:gd name="connsiteX0" fmla="*/ 341148 w 577361"/>
                  <a:gd name="connsiteY0" fmla="*/ 4314672 h 4314672"/>
                  <a:gd name="connsiteX1" fmla="*/ 143697 w 577361"/>
                  <a:gd name="connsiteY1" fmla="*/ 4314672 h 4314672"/>
                  <a:gd name="connsiteX2" fmla="*/ 95683 w 577361"/>
                  <a:gd name="connsiteY2" fmla="*/ 2023432 h 4314672"/>
                  <a:gd name="connsiteX3" fmla="*/ 375215 w 577361"/>
                  <a:gd name="connsiteY3" fmla="*/ 787787 h 4314672"/>
                  <a:gd name="connsiteX4" fmla="*/ 382952 w 577361"/>
                  <a:gd name="connsiteY4" fmla="*/ 34502 h 4314672"/>
                  <a:gd name="connsiteX5" fmla="*/ 382933 w 577361"/>
                  <a:gd name="connsiteY5" fmla="*/ 34443 h 4314672"/>
                  <a:gd name="connsiteX6" fmla="*/ 576055 w 577361"/>
                  <a:gd name="connsiteY6" fmla="*/ 0 h 4314672"/>
                  <a:gd name="connsiteX7" fmla="*/ 576604 w 577361"/>
                  <a:gd name="connsiteY7" fmla="*/ 28564 h 4314672"/>
                  <a:gd name="connsiteX8" fmla="*/ 489498 w 577361"/>
                  <a:gd name="connsiteY8" fmla="*/ 1233242 h 4314672"/>
                  <a:gd name="connsiteX9" fmla="*/ 249625 w 577361"/>
                  <a:gd name="connsiteY9" fmla="*/ 2204996 h 4314672"/>
                  <a:gd name="connsiteX10" fmla="*/ 341148 w 577361"/>
                  <a:gd name="connsiteY10" fmla="*/ 4314672 h 4314672"/>
                  <a:gd name="connsiteX0" fmla="*/ 341148 w 577361"/>
                  <a:gd name="connsiteY0" fmla="*/ 4314672 h 4314672"/>
                  <a:gd name="connsiteX1" fmla="*/ 143697 w 577361"/>
                  <a:gd name="connsiteY1" fmla="*/ 4314672 h 4314672"/>
                  <a:gd name="connsiteX2" fmla="*/ 95683 w 577361"/>
                  <a:gd name="connsiteY2" fmla="*/ 2023432 h 4314672"/>
                  <a:gd name="connsiteX3" fmla="*/ 375215 w 577361"/>
                  <a:gd name="connsiteY3" fmla="*/ 787787 h 4314672"/>
                  <a:gd name="connsiteX4" fmla="*/ 382952 w 577361"/>
                  <a:gd name="connsiteY4" fmla="*/ 34502 h 4314672"/>
                  <a:gd name="connsiteX5" fmla="*/ 382933 w 577361"/>
                  <a:gd name="connsiteY5" fmla="*/ 34443 h 4314672"/>
                  <a:gd name="connsiteX6" fmla="*/ 576055 w 577361"/>
                  <a:gd name="connsiteY6" fmla="*/ 0 h 4314672"/>
                  <a:gd name="connsiteX7" fmla="*/ 576604 w 577361"/>
                  <a:gd name="connsiteY7" fmla="*/ 28564 h 4314672"/>
                  <a:gd name="connsiteX8" fmla="*/ 489498 w 577361"/>
                  <a:gd name="connsiteY8" fmla="*/ 1233242 h 4314672"/>
                  <a:gd name="connsiteX9" fmla="*/ 249625 w 577361"/>
                  <a:gd name="connsiteY9" fmla="*/ 2204996 h 4314672"/>
                  <a:gd name="connsiteX10" fmla="*/ 341148 w 577361"/>
                  <a:gd name="connsiteY10" fmla="*/ 4314672 h 4314672"/>
                  <a:gd name="connsiteX0" fmla="*/ 341148 w 577361"/>
                  <a:gd name="connsiteY0" fmla="*/ 4314672 h 4314672"/>
                  <a:gd name="connsiteX1" fmla="*/ 143697 w 577361"/>
                  <a:gd name="connsiteY1" fmla="*/ 4314672 h 4314672"/>
                  <a:gd name="connsiteX2" fmla="*/ 95683 w 577361"/>
                  <a:gd name="connsiteY2" fmla="*/ 2023432 h 4314672"/>
                  <a:gd name="connsiteX3" fmla="*/ 375215 w 577361"/>
                  <a:gd name="connsiteY3" fmla="*/ 787787 h 4314672"/>
                  <a:gd name="connsiteX4" fmla="*/ 382952 w 577361"/>
                  <a:gd name="connsiteY4" fmla="*/ 34502 h 4314672"/>
                  <a:gd name="connsiteX5" fmla="*/ 382933 w 577361"/>
                  <a:gd name="connsiteY5" fmla="*/ 34443 h 4314672"/>
                  <a:gd name="connsiteX6" fmla="*/ 576055 w 577361"/>
                  <a:gd name="connsiteY6" fmla="*/ 0 h 4314672"/>
                  <a:gd name="connsiteX7" fmla="*/ 576604 w 577361"/>
                  <a:gd name="connsiteY7" fmla="*/ 28564 h 4314672"/>
                  <a:gd name="connsiteX8" fmla="*/ 489498 w 577361"/>
                  <a:gd name="connsiteY8" fmla="*/ 1233242 h 4314672"/>
                  <a:gd name="connsiteX9" fmla="*/ 249625 w 577361"/>
                  <a:gd name="connsiteY9" fmla="*/ 2204996 h 4314672"/>
                  <a:gd name="connsiteX10" fmla="*/ 341148 w 577361"/>
                  <a:gd name="connsiteY10" fmla="*/ 4314672 h 4314672"/>
                  <a:gd name="connsiteX0" fmla="*/ 414347 w 650560"/>
                  <a:gd name="connsiteY0" fmla="*/ 4314672 h 4314672"/>
                  <a:gd name="connsiteX1" fmla="*/ 216896 w 650560"/>
                  <a:gd name="connsiteY1" fmla="*/ 4314672 h 4314672"/>
                  <a:gd name="connsiteX2" fmla="*/ 168882 w 650560"/>
                  <a:gd name="connsiteY2" fmla="*/ 2023432 h 4314672"/>
                  <a:gd name="connsiteX3" fmla="*/ 448414 w 650560"/>
                  <a:gd name="connsiteY3" fmla="*/ 787787 h 4314672"/>
                  <a:gd name="connsiteX4" fmla="*/ 456151 w 650560"/>
                  <a:gd name="connsiteY4" fmla="*/ 34502 h 4314672"/>
                  <a:gd name="connsiteX5" fmla="*/ 456132 w 650560"/>
                  <a:gd name="connsiteY5" fmla="*/ 34443 h 4314672"/>
                  <a:gd name="connsiteX6" fmla="*/ 649254 w 650560"/>
                  <a:gd name="connsiteY6" fmla="*/ 0 h 4314672"/>
                  <a:gd name="connsiteX7" fmla="*/ 649803 w 650560"/>
                  <a:gd name="connsiteY7" fmla="*/ 28564 h 4314672"/>
                  <a:gd name="connsiteX8" fmla="*/ 562697 w 650560"/>
                  <a:gd name="connsiteY8" fmla="*/ 1233242 h 4314672"/>
                  <a:gd name="connsiteX9" fmla="*/ 322824 w 650560"/>
                  <a:gd name="connsiteY9" fmla="*/ 2204996 h 4314672"/>
                  <a:gd name="connsiteX10" fmla="*/ 414347 w 650560"/>
                  <a:gd name="connsiteY10" fmla="*/ 4314672 h 4314672"/>
                  <a:gd name="connsiteX0" fmla="*/ 414347 w 650560"/>
                  <a:gd name="connsiteY0" fmla="*/ 4314672 h 4314672"/>
                  <a:gd name="connsiteX1" fmla="*/ 216896 w 650560"/>
                  <a:gd name="connsiteY1" fmla="*/ 4314672 h 4314672"/>
                  <a:gd name="connsiteX2" fmla="*/ 168882 w 650560"/>
                  <a:gd name="connsiteY2" fmla="*/ 2023432 h 4314672"/>
                  <a:gd name="connsiteX3" fmla="*/ 448414 w 650560"/>
                  <a:gd name="connsiteY3" fmla="*/ 787787 h 4314672"/>
                  <a:gd name="connsiteX4" fmla="*/ 456151 w 650560"/>
                  <a:gd name="connsiteY4" fmla="*/ 34502 h 4314672"/>
                  <a:gd name="connsiteX5" fmla="*/ 456132 w 650560"/>
                  <a:gd name="connsiteY5" fmla="*/ 34443 h 4314672"/>
                  <a:gd name="connsiteX6" fmla="*/ 649254 w 650560"/>
                  <a:gd name="connsiteY6" fmla="*/ 0 h 4314672"/>
                  <a:gd name="connsiteX7" fmla="*/ 649803 w 650560"/>
                  <a:gd name="connsiteY7" fmla="*/ 28564 h 4314672"/>
                  <a:gd name="connsiteX8" fmla="*/ 562697 w 650560"/>
                  <a:gd name="connsiteY8" fmla="*/ 1233242 h 4314672"/>
                  <a:gd name="connsiteX9" fmla="*/ 322824 w 650560"/>
                  <a:gd name="connsiteY9" fmla="*/ 2204996 h 4314672"/>
                  <a:gd name="connsiteX10" fmla="*/ 414347 w 650560"/>
                  <a:gd name="connsiteY10" fmla="*/ 4314672 h 4314672"/>
                  <a:gd name="connsiteX0" fmla="*/ 434653 w 670866"/>
                  <a:gd name="connsiteY0" fmla="*/ 4314672 h 4314672"/>
                  <a:gd name="connsiteX1" fmla="*/ 237202 w 670866"/>
                  <a:gd name="connsiteY1" fmla="*/ 4314672 h 4314672"/>
                  <a:gd name="connsiteX2" fmla="*/ 151088 w 670866"/>
                  <a:gd name="connsiteY2" fmla="*/ 2080582 h 4314672"/>
                  <a:gd name="connsiteX3" fmla="*/ 468720 w 670866"/>
                  <a:gd name="connsiteY3" fmla="*/ 787787 h 4314672"/>
                  <a:gd name="connsiteX4" fmla="*/ 476457 w 670866"/>
                  <a:gd name="connsiteY4" fmla="*/ 34502 h 4314672"/>
                  <a:gd name="connsiteX5" fmla="*/ 476438 w 670866"/>
                  <a:gd name="connsiteY5" fmla="*/ 34443 h 4314672"/>
                  <a:gd name="connsiteX6" fmla="*/ 669560 w 670866"/>
                  <a:gd name="connsiteY6" fmla="*/ 0 h 4314672"/>
                  <a:gd name="connsiteX7" fmla="*/ 670109 w 670866"/>
                  <a:gd name="connsiteY7" fmla="*/ 28564 h 4314672"/>
                  <a:gd name="connsiteX8" fmla="*/ 583003 w 670866"/>
                  <a:gd name="connsiteY8" fmla="*/ 1233242 h 4314672"/>
                  <a:gd name="connsiteX9" fmla="*/ 343130 w 670866"/>
                  <a:gd name="connsiteY9" fmla="*/ 2204996 h 4314672"/>
                  <a:gd name="connsiteX10" fmla="*/ 434653 w 670866"/>
                  <a:gd name="connsiteY10" fmla="*/ 4314672 h 4314672"/>
                  <a:gd name="connsiteX0" fmla="*/ 404825 w 641038"/>
                  <a:gd name="connsiteY0" fmla="*/ 4314672 h 4314672"/>
                  <a:gd name="connsiteX1" fmla="*/ 207374 w 641038"/>
                  <a:gd name="connsiteY1" fmla="*/ 4314672 h 4314672"/>
                  <a:gd name="connsiteX2" fmla="*/ 121260 w 641038"/>
                  <a:gd name="connsiteY2" fmla="*/ 2080582 h 4314672"/>
                  <a:gd name="connsiteX3" fmla="*/ 438892 w 641038"/>
                  <a:gd name="connsiteY3" fmla="*/ 787787 h 4314672"/>
                  <a:gd name="connsiteX4" fmla="*/ 446629 w 641038"/>
                  <a:gd name="connsiteY4" fmla="*/ 34502 h 4314672"/>
                  <a:gd name="connsiteX5" fmla="*/ 446610 w 641038"/>
                  <a:gd name="connsiteY5" fmla="*/ 34443 h 4314672"/>
                  <a:gd name="connsiteX6" fmla="*/ 639732 w 641038"/>
                  <a:gd name="connsiteY6" fmla="*/ 0 h 4314672"/>
                  <a:gd name="connsiteX7" fmla="*/ 640281 w 641038"/>
                  <a:gd name="connsiteY7" fmla="*/ 28564 h 4314672"/>
                  <a:gd name="connsiteX8" fmla="*/ 553175 w 641038"/>
                  <a:gd name="connsiteY8" fmla="*/ 1233242 h 4314672"/>
                  <a:gd name="connsiteX9" fmla="*/ 313302 w 641038"/>
                  <a:gd name="connsiteY9" fmla="*/ 2204996 h 4314672"/>
                  <a:gd name="connsiteX10" fmla="*/ 404825 w 641038"/>
                  <a:gd name="connsiteY10" fmla="*/ 4314672 h 4314672"/>
                  <a:gd name="connsiteX0" fmla="*/ 397704 w 633917"/>
                  <a:gd name="connsiteY0" fmla="*/ 4314672 h 4314672"/>
                  <a:gd name="connsiteX1" fmla="*/ 200253 w 633917"/>
                  <a:gd name="connsiteY1" fmla="*/ 4314672 h 4314672"/>
                  <a:gd name="connsiteX2" fmla="*/ 114139 w 633917"/>
                  <a:gd name="connsiteY2" fmla="*/ 2080582 h 4314672"/>
                  <a:gd name="connsiteX3" fmla="*/ 431771 w 633917"/>
                  <a:gd name="connsiteY3" fmla="*/ 787787 h 4314672"/>
                  <a:gd name="connsiteX4" fmla="*/ 439508 w 633917"/>
                  <a:gd name="connsiteY4" fmla="*/ 34502 h 4314672"/>
                  <a:gd name="connsiteX5" fmla="*/ 439489 w 633917"/>
                  <a:gd name="connsiteY5" fmla="*/ 34443 h 4314672"/>
                  <a:gd name="connsiteX6" fmla="*/ 632611 w 633917"/>
                  <a:gd name="connsiteY6" fmla="*/ 0 h 4314672"/>
                  <a:gd name="connsiteX7" fmla="*/ 633160 w 633917"/>
                  <a:gd name="connsiteY7" fmla="*/ 28564 h 4314672"/>
                  <a:gd name="connsiteX8" fmla="*/ 546054 w 633917"/>
                  <a:gd name="connsiteY8" fmla="*/ 1233242 h 4314672"/>
                  <a:gd name="connsiteX9" fmla="*/ 306181 w 633917"/>
                  <a:gd name="connsiteY9" fmla="*/ 2204996 h 4314672"/>
                  <a:gd name="connsiteX10" fmla="*/ 397704 w 633917"/>
                  <a:gd name="connsiteY10" fmla="*/ 4314672 h 4314672"/>
                  <a:gd name="connsiteX0" fmla="*/ 397704 w 633917"/>
                  <a:gd name="connsiteY0" fmla="*/ 4357902 h 4357902"/>
                  <a:gd name="connsiteX1" fmla="*/ 200253 w 633917"/>
                  <a:gd name="connsiteY1" fmla="*/ 4357902 h 4357902"/>
                  <a:gd name="connsiteX2" fmla="*/ 114139 w 633917"/>
                  <a:gd name="connsiteY2" fmla="*/ 2123812 h 4357902"/>
                  <a:gd name="connsiteX3" fmla="*/ 431771 w 633917"/>
                  <a:gd name="connsiteY3" fmla="*/ 831017 h 4357902"/>
                  <a:gd name="connsiteX4" fmla="*/ 439508 w 633917"/>
                  <a:gd name="connsiteY4" fmla="*/ 77732 h 4357902"/>
                  <a:gd name="connsiteX5" fmla="*/ 479949 w 633917"/>
                  <a:gd name="connsiteY5" fmla="*/ 0 h 4357902"/>
                  <a:gd name="connsiteX6" fmla="*/ 632611 w 633917"/>
                  <a:gd name="connsiteY6" fmla="*/ 43230 h 4357902"/>
                  <a:gd name="connsiteX7" fmla="*/ 633160 w 633917"/>
                  <a:gd name="connsiteY7" fmla="*/ 71794 h 4357902"/>
                  <a:gd name="connsiteX8" fmla="*/ 546054 w 633917"/>
                  <a:gd name="connsiteY8" fmla="*/ 1276472 h 4357902"/>
                  <a:gd name="connsiteX9" fmla="*/ 306181 w 633917"/>
                  <a:gd name="connsiteY9" fmla="*/ 2248226 h 4357902"/>
                  <a:gd name="connsiteX10" fmla="*/ 397704 w 633917"/>
                  <a:gd name="connsiteY10" fmla="*/ 4357902 h 4357902"/>
                  <a:gd name="connsiteX0" fmla="*/ 397704 w 633917"/>
                  <a:gd name="connsiteY0" fmla="*/ 4357902 h 4357902"/>
                  <a:gd name="connsiteX1" fmla="*/ 200253 w 633917"/>
                  <a:gd name="connsiteY1" fmla="*/ 4357902 h 4357902"/>
                  <a:gd name="connsiteX2" fmla="*/ 114139 w 633917"/>
                  <a:gd name="connsiteY2" fmla="*/ 2123812 h 4357902"/>
                  <a:gd name="connsiteX3" fmla="*/ 431771 w 633917"/>
                  <a:gd name="connsiteY3" fmla="*/ 831017 h 4357902"/>
                  <a:gd name="connsiteX4" fmla="*/ 479949 w 633917"/>
                  <a:gd name="connsiteY4" fmla="*/ 0 h 4357902"/>
                  <a:gd name="connsiteX5" fmla="*/ 632611 w 633917"/>
                  <a:gd name="connsiteY5" fmla="*/ 43230 h 4357902"/>
                  <a:gd name="connsiteX6" fmla="*/ 633160 w 633917"/>
                  <a:gd name="connsiteY6" fmla="*/ 71794 h 4357902"/>
                  <a:gd name="connsiteX7" fmla="*/ 546054 w 633917"/>
                  <a:gd name="connsiteY7" fmla="*/ 1276472 h 4357902"/>
                  <a:gd name="connsiteX8" fmla="*/ 306181 w 633917"/>
                  <a:gd name="connsiteY8" fmla="*/ 2248226 h 4357902"/>
                  <a:gd name="connsiteX9" fmla="*/ 397704 w 633917"/>
                  <a:gd name="connsiteY9" fmla="*/ 4357902 h 4357902"/>
                  <a:gd name="connsiteX0" fmla="*/ 397704 w 633917"/>
                  <a:gd name="connsiteY0" fmla="*/ 4357902 h 4357902"/>
                  <a:gd name="connsiteX1" fmla="*/ 200253 w 633917"/>
                  <a:gd name="connsiteY1" fmla="*/ 4357902 h 4357902"/>
                  <a:gd name="connsiteX2" fmla="*/ 114139 w 633917"/>
                  <a:gd name="connsiteY2" fmla="*/ 2123812 h 4357902"/>
                  <a:gd name="connsiteX3" fmla="*/ 431771 w 633917"/>
                  <a:gd name="connsiteY3" fmla="*/ 831017 h 4357902"/>
                  <a:gd name="connsiteX4" fmla="*/ 479949 w 633917"/>
                  <a:gd name="connsiteY4" fmla="*/ 0 h 4357902"/>
                  <a:gd name="connsiteX5" fmla="*/ 632611 w 633917"/>
                  <a:gd name="connsiteY5" fmla="*/ 43230 h 4357902"/>
                  <a:gd name="connsiteX6" fmla="*/ 633160 w 633917"/>
                  <a:gd name="connsiteY6" fmla="*/ 71794 h 4357902"/>
                  <a:gd name="connsiteX7" fmla="*/ 546054 w 633917"/>
                  <a:gd name="connsiteY7" fmla="*/ 1276472 h 4357902"/>
                  <a:gd name="connsiteX8" fmla="*/ 306181 w 633917"/>
                  <a:gd name="connsiteY8" fmla="*/ 2248226 h 4357902"/>
                  <a:gd name="connsiteX9" fmla="*/ 397704 w 633917"/>
                  <a:gd name="connsiteY9" fmla="*/ 4357902 h 4357902"/>
                  <a:gd name="connsiteX0" fmla="*/ 397704 w 633917"/>
                  <a:gd name="connsiteY0" fmla="*/ 4357902 h 4357902"/>
                  <a:gd name="connsiteX1" fmla="*/ 200253 w 633917"/>
                  <a:gd name="connsiteY1" fmla="*/ 4357902 h 4357902"/>
                  <a:gd name="connsiteX2" fmla="*/ 114139 w 633917"/>
                  <a:gd name="connsiteY2" fmla="*/ 2123812 h 4357902"/>
                  <a:gd name="connsiteX3" fmla="*/ 431771 w 633917"/>
                  <a:gd name="connsiteY3" fmla="*/ 831017 h 4357902"/>
                  <a:gd name="connsiteX4" fmla="*/ 447581 w 633917"/>
                  <a:gd name="connsiteY4" fmla="*/ 0 h 4357902"/>
                  <a:gd name="connsiteX5" fmla="*/ 632611 w 633917"/>
                  <a:gd name="connsiteY5" fmla="*/ 43230 h 4357902"/>
                  <a:gd name="connsiteX6" fmla="*/ 633160 w 633917"/>
                  <a:gd name="connsiteY6" fmla="*/ 71794 h 4357902"/>
                  <a:gd name="connsiteX7" fmla="*/ 546054 w 633917"/>
                  <a:gd name="connsiteY7" fmla="*/ 1276472 h 4357902"/>
                  <a:gd name="connsiteX8" fmla="*/ 306181 w 633917"/>
                  <a:gd name="connsiteY8" fmla="*/ 2248226 h 4357902"/>
                  <a:gd name="connsiteX9" fmla="*/ 397704 w 633917"/>
                  <a:gd name="connsiteY9" fmla="*/ 4357902 h 4357902"/>
                  <a:gd name="connsiteX0" fmla="*/ 397704 w 633917"/>
                  <a:gd name="connsiteY0" fmla="*/ 4357902 h 4357902"/>
                  <a:gd name="connsiteX1" fmla="*/ 200253 w 633917"/>
                  <a:gd name="connsiteY1" fmla="*/ 4357902 h 4357902"/>
                  <a:gd name="connsiteX2" fmla="*/ 114139 w 633917"/>
                  <a:gd name="connsiteY2" fmla="*/ 2123812 h 4357902"/>
                  <a:gd name="connsiteX3" fmla="*/ 431771 w 633917"/>
                  <a:gd name="connsiteY3" fmla="*/ 831017 h 4357902"/>
                  <a:gd name="connsiteX4" fmla="*/ 447581 w 633917"/>
                  <a:gd name="connsiteY4" fmla="*/ 0 h 4357902"/>
                  <a:gd name="connsiteX5" fmla="*/ 632611 w 633917"/>
                  <a:gd name="connsiteY5" fmla="*/ 43230 h 4357902"/>
                  <a:gd name="connsiteX6" fmla="*/ 633160 w 633917"/>
                  <a:gd name="connsiteY6" fmla="*/ 71794 h 4357902"/>
                  <a:gd name="connsiteX7" fmla="*/ 546054 w 633917"/>
                  <a:gd name="connsiteY7" fmla="*/ 1276472 h 4357902"/>
                  <a:gd name="connsiteX8" fmla="*/ 306181 w 633917"/>
                  <a:gd name="connsiteY8" fmla="*/ 2248226 h 4357902"/>
                  <a:gd name="connsiteX9" fmla="*/ 397704 w 633917"/>
                  <a:gd name="connsiteY9" fmla="*/ 4357902 h 4357902"/>
                  <a:gd name="connsiteX0" fmla="*/ 397704 w 632611"/>
                  <a:gd name="connsiteY0" fmla="*/ 4357902 h 4357902"/>
                  <a:gd name="connsiteX1" fmla="*/ 200253 w 632611"/>
                  <a:gd name="connsiteY1" fmla="*/ 4357902 h 4357902"/>
                  <a:gd name="connsiteX2" fmla="*/ 114139 w 632611"/>
                  <a:gd name="connsiteY2" fmla="*/ 2123812 h 4357902"/>
                  <a:gd name="connsiteX3" fmla="*/ 431771 w 632611"/>
                  <a:gd name="connsiteY3" fmla="*/ 831017 h 4357902"/>
                  <a:gd name="connsiteX4" fmla="*/ 447581 w 632611"/>
                  <a:gd name="connsiteY4" fmla="*/ 0 h 4357902"/>
                  <a:gd name="connsiteX5" fmla="*/ 632611 w 632611"/>
                  <a:gd name="connsiteY5" fmla="*/ 43230 h 4357902"/>
                  <a:gd name="connsiteX6" fmla="*/ 546054 w 632611"/>
                  <a:gd name="connsiteY6" fmla="*/ 1276472 h 4357902"/>
                  <a:gd name="connsiteX7" fmla="*/ 306181 w 632611"/>
                  <a:gd name="connsiteY7" fmla="*/ 2248226 h 4357902"/>
                  <a:gd name="connsiteX8" fmla="*/ 397704 w 632611"/>
                  <a:gd name="connsiteY8" fmla="*/ 4357902 h 4357902"/>
                  <a:gd name="connsiteX0" fmla="*/ 397704 w 648795"/>
                  <a:gd name="connsiteY0" fmla="*/ 4361276 h 4361276"/>
                  <a:gd name="connsiteX1" fmla="*/ 200253 w 648795"/>
                  <a:gd name="connsiteY1" fmla="*/ 4361276 h 4361276"/>
                  <a:gd name="connsiteX2" fmla="*/ 114139 w 648795"/>
                  <a:gd name="connsiteY2" fmla="*/ 2127186 h 4361276"/>
                  <a:gd name="connsiteX3" fmla="*/ 431771 w 648795"/>
                  <a:gd name="connsiteY3" fmla="*/ 834391 h 4361276"/>
                  <a:gd name="connsiteX4" fmla="*/ 447581 w 648795"/>
                  <a:gd name="connsiteY4" fmla="*/ 3374 h 4361276"/>
                  <a:gd name="connsiteX5" fmla="*/ 648795 w 648795"/>
                  <a:gd name="connsiteY5" fmla="*/ 0 h 4361276"/>
                  <a:gd name="connsiteX6" fmla="*/ 546054 w 648795"/>
                  <a:gd name="connsiteY6" fmla="*/ 1279846 h 4361276"/>
                  <a:gd name="connsiteX7" fmla="*/ 306181 w 648795"/>
                  <a:gd name="connsiteY7" fmla="*/ 2251600 h 4361276"/>
                  <a:gd name="connsiteX8" fmla="*/ 397704 w 648795"/>
                  <a:gd name="connsiteY8" fmla="*/ 4361276 h 4361276"/>
                  <a:gd name="connsiteX0" fmla="*/ 397704 w 648795"/>
                  <a:gd name="connsiteY0" fmla="*/ 4361276 h 4361276"/>
                  <a:gd name="connsiteX1" fmla="*/ 200253 w 648795"/>
                  <a:gd name="connsiteY1" fmla="*/ 4361276 h 4361276"/>
                  <a:gd name="connsiteX2" fmla="*/ 114139 w 648795"/>
                  <a:gd name="connsiteY2" fmla="*/ 2127186 h 4361276"/>
                  <a:gd name="connsiteX3" fmla="*/ 431771 w 648795"/>
                  <a:gd name="connsiteY3" fmla="*/ 834391 h 4361276"/>
                  <a:gd name="connsiteX4" fmla="*/ 447581 w 648795"/>
                  <a:gd name="connsiteY4" fmla="*/ 3374 h 4361276"/>
                  <a:gd name="connsiteX5" fmla="*/ 648795 w 648795"/>
                  <a:gd name="connsiteY5" fmla="*/ 0 h 4361276"/>
                  <a:gd name="connsiteX6" fmla="*/ 546054 w 648795"/>
                  <a:gd name="connsiteY6" fmla="*/ 1279846 h 4361276"/>
                  <a:gd name="connsiteX7" fmla="*/ 306181 w 648795"/>
                  <a:gd name="connsiteY7" fmla="*/ 2251600 h 4361276"/>
                  <a:gd name="connsiteX8" fmla="*/ 397704 w 648795"/>
                  <a:gd name="connsiteY8" fmla="*/ 4361276 h 4361276"/>
                  <a:gd name="connsiteX0" fmla="*/ 397704 w 648795"/>
                  <a:gd name="connsiteY0" fmla="*/ 4361276 h 4361276"/>
                  <a:gd name="connsiteX1" fmla="*/ 200253 w 648795"/>
                  <a:gd name="connsiteY1" fmla="*/ 4361276 h 4361276"/>
                  <a:gd name="connsiteX2" fmla="*/ 114139 w 648795"/>
                  <a:gd name="connsiteY2" fmla="*/ 2127186 h 4361276"/>
                  <a:gd name="connsiteX3" fmla="*/ 431771 w 648795"/>
                  <a:gd name="connsiteY3" fmla="*/ 834391 h 4361276"/>
                  <a:gd name="connsiteX4" fmla="*/ 447581 w 648795"/>
                  <a:gd name="connsiteY4" fmla="*/ 3374 h 4361276"/>
                  <a:gd name="connsiteX5" fmla="*/ 648795 w 648795"/>
                  <a:gd name="connsiteY5" fmla="*/ 0 h 4361276"/>
                  <a:gd name="connsiteX6" fmla="*/ 546054 w 648795"/>
                  <a:gd name="connsiteY6" fmla="*/ 1279846 h 4361276"/>
                  <a:gd name="connsiteX7" fmla="*/ 306181 w 648795"/>
                  <a:gd name="connsiteY7" fmla="*/ 2251600 h 4361276"/>
                  <a:gd name="connsiteX8" fmla="*/ 397704 w 648795"/>
                  <a:gd name="connsiteY8" fmla="*/ 4361276 h 4361276"/>
                  <a:gd name="connsiteX0" fmla="*/ 397704 w 648795"/>
                  <a:gd name="connsiteY0" fmla="*/ 4361276 h 4361276"/>
                  <a:gd name="connsiteX1" fmla="*/ 200253 w 648795"/>
                  <a:gd name="connsiteY1" fmla="*/ 4361276 h 4361276"/>
                  <a:gd name="connsiteX2" fmla="*/ 114139 w 648795"/>
                  <a:gd name="connsiteY2" fmla="*/ 2127186 h 4361276"/>
                  <a:gd name="connsiteX3" fmla="*/ 431771 w 648795"/>
                  <a:gd name="connsiteY3" fmla="*/ 834391 h 4361276"/>
                  <a:gd name="connsiteX4" fmla="*/ 447581 w 648795"/>
                  <a:gd name="connsiteY4" fmla="*/ 3374 h 4361276"/>
                  <a:gd name="connsiteX5" fmla="*/ 648795 w 648795"/>
                  <a:gd name="connsiteY5" fmla="*/ 0 h 4361276"/>
                  <a:gd name="connsiteX6" fmla="*/ 546054 w 648795"/>
                  <a:gd name="connsiteY6" fmla="*/ 1279846 h 4361276"/>
                  <a:gd name="connsiteX7" fmla="*/ 306181 w 648795"/>
                  <a:gd name="connsiteY7" fmla="*/ 2251600 h 4361276"/>
                  <a:gd name="connsiteX8" fmla="*/ 397704 w 648795"/>
                  <a:gd name="connsiteY8" fmla="*/ 4361276 h 4361276"/>
                  <a:gd name="connsiteX0" fmla="*/ 397704 w 648795"/>
                  <a:gd name="connsiteY0" fmla="*/ 4365669 h 4365669"/>
                  <a:gd name="connsiteX1" fmla="*/ 200253 w 648795"/>
                  <a:gd name="connsiteY1" fmla="*/ 4365669 h 4365669"/>
                  <a:gd name="connsiteX2" fmla="*/ 114139 w 648795"/>
                  <a:gd name="connsiteY2" fmla="*/ 2131579 h 4365669"/>
                  <a:gd name="connsiteX3" fmla="*/ 431771 w 648795"/>
                  <a:gd name="connsiteY3" fmla="*/ 838784 h 4365669"/>
                  <a:gd name="connsiteX4" fmla="*/ 471857 w 648795"/>
                  <a:gd name="connsiteY4" fmla="*/ 0 h 4365669"/>
                  <a:gd name="connsiteX5" fmla="*/ 648795 w 648795"/>
                  <a:gd name="connsiteY5" fmla="*/ 4393 h 4365669"/>
                  <a:gd name="connsiteX6" fmla="*/ 546054 w 648795"/>
                  <a:gd name="connsiteY6" fmla="*/ 1284239 h 4365669"/>
                  <a:gd name="connsiteX7" fmla="*/ 306181 w 648795"/>
                  <a:gd name="connsiteY7" fmla="*/ 2255993 h 4365669"/>
                  <a:gd name="connsiteX8" fmla="*/ 397704 w 648795"/>
                  <a:gd name="connsiteY8" fmla="*/ 4365669 h 4365669"/>
                  <a:gd name="connsiteX0" fmla="*/ 397704 w 648795"/>
                  <a:gd name="connsiteY0" fmla="*/ 4365669 h 4365669"/>
                  <a:gd name="connsiteX1" fmla="*/ 200253 w 648795"/>
                  <a:gd name="connsiteY1" fmla="*/ 4365669 h 4365669"/>
                  <a:gd name="connsiteX2" fmla="*/ 114139 w 648795"/>
                  <a:gd name="connsiteY2" fmla="*/ 2131579 h 4365669"/>
                  <a:gd name="connsiteX3" fmla="*/ 431771 w 648795"/>
                  <a:gd name="connsiteY3" fmla="*/ 838784 h 4365669"/>
                  <a:gd name="connsiteX4" fmla="*/ 471857 w 648795"/>
                  <a:gd name="connsiteY4" fmla="*/ 0 h 4365669"/>
                  <a:gd name="connsiteX5" fmla="*/ 648795 w 648795"/>
                  <a:gd name="connsiteY5" fmla="*/ 4393 h 4365669"/>
                  <a:gd name="connsiteX6" fmla="*/ 546054 w 648795"/>
                  <a:gd name="connsiteY6" fmla="*/ 1284239 h 4365669"/>
                  <a:gd name="connsiteX7" fmla="*/ 306181 w 648795"/>
                  <a:gd name="connsiteY7" fmla="*/ 2255993 h 4365669"/>
                  <a:gd name="connsiteX8" fmla="*/ 397704 w 648795"/>
                  <a:gd name="connsiteY8" fmla="*/ 4365669 h 4365669"/>
                  <a:gd name="connsiteX0" fmla="*/ 397704 w 648795"/>
                  <a:gd name="connsiteY0" fmla="*/ 4411414 h 4411414"/>
                  <a:gd name="connsiteX1" fmla="*/ 200253 w 648795"/>
                  <a:gd name="connsiteY1" fmla="*/ 4411414 h 4411414"/>
                  <a:gd name="connsiteX2" fmla="*/ 114139 w 648795"/>
                  <a:gd name="connsiteY2" fmla="*/ 2177324 h 4411414"/>
                  <a:gd name="connsiteX3" fmla="*/ 431771 w 648795"/>
                  <a:gd name="connsiteY3" fmla="*/ 884529 h 4411414"/>
                  <a:gd name="connsiteX4" fmla="*/ 455672 w 648795"/>
                  <a:gd name="connsiteY4" fmla="*/ 0 h 4411414"/>
                  <a:gd name="connsiteX5" fmla="*/ 648795 w 648795"/>
                  <a:gd name="connsiteY5" fmla="*/ 50138 h 4411414"/>
                  <a:gd name="connsiteX6" fmla="*/ 546054 w 648795"/>
                  <a:gd name="connsiteY6" fmla="*/ 1329984 h 4411414"/>
                  <a:gd name="connsiteX7" fmla="*/ 306181 w 648795"/>
                  <a:gd name="connsiteY7" fmla="*/ 2301738 h 4411414"/>
                  <a:gd name="connsiteX8" fmla="*/ 397704 w 648795"/>
                  <a:gd name="connsiteY8" fmla="*/ 4411414 h 4411414"/>
                  <a:gd name="connsiteX0" fmla="*/ 397704 w 648795"/>
                  <a:gd name="connsiteY0" fmla="*/ 4388540 h 4388540"/>
                  <a:gd name="connsiteX1" fmla="*/ 200253 w 648795"/>
                  <a:gd name="connsiteY1" fmla="*/ 4388540 h 4388540"/>
                  <a:gd name="connsiteX2" fmla="*/ 114139 w 648795"/>
                  <a:gd name="connsiteY2" fmla="*/ 2154450 h 4388540"/>
                  <a:gd name="connsiteX3" fmla="*/ 431771 w 648795"/>
                  <a:gd name="connsiteY3" fmla="*/ 861655 h 4388540"/>
                  <a:gd name="connsiteX4" fmla="*/ 455672 w 648795"/>
                  <a:gd name="connsiteY4" fmla="*/ 0 h 4388540"/>
                  <a:gd name="connsiteX5" fmla="*/ 648795 w 648795"/>
                  <a:gd name="connsiteY5" fmla="*/ 27264 h 4388540"/>
                  <a:gd name="connsiteX6" fmla="*/ 546054 w 648795"/>
                  <a:gd name="connsiteY6" fmla="*/ 1307110 h 4388540"/>
                  <a:gd name="connsiteX7" fmla="*/ 306181 w 648795"/>
                  <a:gd name="connsiteY7" fmla="*/ 2278864 h 4388540"/>
                  <a:gd name="connsiteX8" fmla="*/ 397704 w 648795"/>
                  <a:gd name="connsiteY8" fmla="*/ 4388540 h 4388540"/>
                  <a:gd name="connsiteX0" fmla="*/ 397704 w 648795"/>
                  <a:gd name="connsiteY0" fmla="*/ 4388540 h 4388540"/>
                  <a:gd name="connsiteX1" fmla="*/ 200253 w 648795"/>
                  <a:gd name="connsiteY1" fmla="*/ 4388540 h 4388540"/>
                  <a:gd name="connsiteX2" fmla="*/ 114139 w 648795"/>
                  <a:gd name="connsiteY2" fmla="*/ 2154450 h 4388540"/>
                  <a:gd name="connsiteX3" fmla="*/ 431771 w 648795"/>
                  <a:gd name="connsiteY3" fmla="*/ 861655 h 4388540"/>
                  <a:gd name="connsiteX4" fmla="*/ 455672 w 648795"/>
                  <a:gd name="connsiteY4" fmla="*/ 0 h 4388540"/>
                  <a:gd name="connsiteX5" fmla="*/ 648795 w 648795"/>
                  <a:gd name="connsiteY5" fmla="*/ 27264 h 4388540"/>
                  <a:gd name="connsiteX6" fmla="*/ 546054 w 648795"/>
                  <a:gd name="connsiteY6" fmla="*/ 1307110 h 4388540"/>
                  <a:gd name="connsiteX7" fmla="*/ 306181 w 648795"/>
                  <a:gd name="connsiteY7" fmla="*/ 2278864 h 4388540"/>
                  <a:gd name="connsiteX8" fmla="*/ 397704 w 648795"/>
                  <a:gd name="connsiteY8" fmla="*/ 4388540 h 4388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8795" h="4388540">
                    <a:moveTo>
                      <a:pt x="397704" y="4388540"/>
                    </a:moveTo>
                    <a:lnTo>
                      <a:pt x="200253" y="4388540"/>
                    </a:lnTo>
                    <a:cubicBezTo>
                      <a:pt x="-101502" y="3034243"/>
                      <a:pt x="-3206" y="2784847"/>
                      <a:pt x="114139" y="2154450"/>
                    </a:cubicBezTo>
                    <a:cubicBezTo>
                      <a:pt x="236144" y="1764320"/>
                      <a:pt x="374849" y="1220730"/>
                      <a:pt x="431771" y="861655"/>
                    </a:cubicBezTo>
                    <a:cubicBezTo>
                      <a:pt x="488693" y="502580"/>
                      <a:pt x="438383" y="286360"/>
                      <a:pt x="455672" y="0"/>
                    </a:cubicBezTo>
                    <a:lnTo>
                      <a:pt x="648795" y="27264"/>
                    </a:lnTo>
                    <a:cubicBezTo>
                      <a:pt x="646916" y="477181"/>
                      <a:pt x="645037" y="833890"/>
                      <a:pt x="546054" y="1307110"/>
                    </a:cubicBezTo>
                    <a:cubicBezTo>
                      <a:pt x="484664" y="1647587"/>
                      <a:pt x="402426" y="1969709"/>
                      <a:pt x="306181" y="2278864"/>
                    </a:cubicBezTo>
                    <a:cubicBezTo>
                      <a:pt x="196989" y="2664589"/>
                      <a:pt x="144946" y="3317015"/>
                      <a:pt x="397704" y="4388540"/>
                    </a:cubicBezTo>
                    <a:close/>
                  </a:path>
                </a:pathLst>
              </a:custGeom>
              <a:solidFill>
                <a:schemeClr val="tx1">
                  <a:lumMod val="75000"/>
                  <a:lumOff val="25000"/>
                </a:schemeClr>
              </a:solidFill>
              <a:ln w="4780" cap="flat">
                <a:noFill/>
                <a:prstDash val="solid"/>
                <a:miter/>
              </a:ln>
            </p:spPr>
            <p:txBody>
              <a:bodyPr wrap="square" rtlCol="0" anchor="ctr">
                <a:noAutofit/>
              </a:bodyPr>
              <a:lstStyle/>
              <a:p>
                <a:endParaRPr lang="en-US" dirty="0"/>
              </a:p>
            </p:txBody>
          </p:sp>
        </p:grpSp>
      </p:grpSp>
    </p:spTree>
    <p:extLst>
      <p:ext uri="{BB962C8B-B14F-4D97-AF65-F5344CB8AC3E}">
        <p14:creationId xmlns:p14="http://schemas.microsoft.com/office/powerpoint/2010/main" val="20074596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0" name="Group 39">
            <a:extLst>
              <a:ext uri="{FF2B5EF4-FFF2-40B4-BE49-F238E27FC236}">
                <a16:creationId xmlns:a16="http://schemas.microsoft.com/office/drawing/2014/main" id="{26FE99D7-42C1-494F-81BC-DEF137A85FCE}"/>
              </a:ext>
            </a:extLst>
          </p:cNvPr>
          <p:cNvGrpSpPr/>
          <p:nvPr/>
        </p:nvGrpSpPr>
        <p:grpSpPr>
          <a:xfrm>
            <a:off x="0" y="-530"/>
            <a:ext cx="4664412" cy="6857155"/>
            <a:chOff x="0" y="-530"/>
            <a:chExt cx="4664412" cy="6857155"/>
          </a:xfrm>
        </p:grpSpPr>
        <p:sp>
          <p:nvSpPr>
            <p:cNvPr id="4" name="Freeform: Shape 3">
              <a:extLst>
                <a:ext uri="{FF2B5EF4-FFF2-40B4-BE49-F238E27FC236}">
                  <a16:creationId xmlns:a16="http://schemas.microsoft.com/office/drawing/2014/main" id="{75826E1F-20FD-4257-969E-6E4366250CAA}"/>
                </a:ext>
              </a:extLst>
            </p:cNvPr>
            <p:cNvSpPr/>
            <p:nvPr/>
          </p:nvSpPr>
          <p:spPr>
            <a:xfrm>
              <a:off x="1362649" y="181009"/>
              <a:ext cx="1720247" cy="4556772"/>
            </a:xfrm>
            <a:custGeom>
              <a:avLst/>
              <a:gdLst>
                <a:gd name="connsiteX0" fmla="*/ 750892 w 747522"/>
                <a:gd name="connsiteY0" fmla="*/ 1914068 h 1975104"/>
                <a:gd name="connsiteX1" fmla="*/ 743348 w 747522"/>
                <a:gd name="connsiteY1" fmla="*/ 1778279 h 1975104"/>
                <a:gd name="connsiteX2" fmla="*/ 669967 w 747522"/>
                <a:gd name="connsiteY2" fmla="*/ 969721 h 1975104"/>
                <a:gd name="connsiteX3" fmla="*/ 565726 w 747522"/>
                <a:gd name="connsiteY3" fmla="*/ 469087 h 1975104"/>
                <a:gd name="connsiteX4" fmla="*/ 518406 w 747522"/>
                <a:gd name="connsiteY4" fmla="*/ 98069 h 1975104"/>
                <a:gd name="connsiteX5" fmla="*/ 508804 w 747522"/>
                <a:gd name="connsiteY5" fmla="*/ 85725 h 1975104"/>
                <a:gd name="connsiteX6" fmla="*/ 491659 w 747522"/>
                <a:gd name="connsiteY6" fmla="*/ 107671 h 1975104"/>
                <a:gd name="connsiteX7" fmla="*/ 409363 w 747522"/>
                <a:gd name="connsiteY7" fmla="*/ 263347 h 1975104"/>
                <a:gd name="connsiteX8" fmla="*/ 357243 w 747522"/>
                <a:gd name="connsiteY8" fmla="*/ 269519 h 1975104"/>
                <a:gd name="connsiteX9" fmla="*/ 102125 w 747522"/>
                <a:gd name="connsiteY9" fmla="*/ 59665 h 1975104"/>
                <a:gd name="connsiteX10" fmla="*/ 67835 w 747522"/>
                <a:gd name="connsiteY10" fmla="*/ 0 h 1975104"/>
                <a:gd name="connsiteX11" fmla="*/ 17772 w 747522"/>
                <a:gd name="connsiteY11" fmla="*/ 43205 h 1975104"/>
                <a:gd name="connsiteX12" fmla="*/ 1312 w 747522"/>
                <a:gd name="connsiteY12" fmla="*/ 95326 h 1975104"/>
                <a:gd name="connsiteX13" fmla="*/ 36288 w 747522"/>
                <a:gd name="connsiteY13" fmla="*/ 135788 h 1975104"/>
                <a:gd name="connsiteX14" fmla="*/ 93895 w 747522"/>
                <a:gd name="connsiteY14" fmla="*/ 211912 h 1975104"/>
                <a:gd name="connsiteX15" fmla="*/ 323638 w 747522"/>
                <a:gd name="connsiteY15" fmla="*/ 756437 h 1975104"/>
                <a:gd name="connsiteX16" fmla="*/ 368901 w 747522"/>
                <a:gd name="connsiteY16" fmla="*/ 984809 h 1975104"/>
                <a:gd name="connsiteX17" fmla="*/ 415536 w 747522"/>
                <a:gd name="connsiteY17" fmla="*/ 1261186 h 1975104"/>
                <a:gd name="connsiteX18" fmla="*/ 458055 w 747522"/>
                <a:gd name="connsiteY18" fmla="*/ 1675409 h 1975104"/>
                <a:gd name="connsiteX19" fmla="*/ 472457 w 747522"/>
                <a:gd name="connsiteY19" fmla="*/ 1942186 h 1975104"/>
                <a:gd name="connsiteX20" fmla="*/ 474514 w 747522"/>
                <a:gd name="connsiteY20" fmla="*/ 1981276 h 1975104"/>
                <a:gd name="connsiteX21" fmla="*/ 713173 w 747522"/>
                <a:gd name="connsiteY21" fmla="*/ 1971675 h 1975104"/>
                <a:gd name="connsiteX22" fmla="*/ 746091 w 747522"/>
                <a:gd name="connsiteY22" fmla="*/ 1970303 h 1975104"/>
                <a:gd name="connsiteX23" fmla="*/ 750892 w 747522"/>
                <a:gd name="connsiteY23" fmla="*/ 1914068 h 1975104"/>
                <a:gd name="connsiteX0" fmla="*/ 746091 w 751387"/>
                <a:gd name="connsiteY0" fmla="*/ 1970303 h 1981737"/>
                <a:gd name="connsiteX1" fmla="*/ 743348 w 751387"/>
                <a:gd name="connsiteY1" fmla="*/ 1778279 h 1981737"/>
                <a:gd name="connsiteX2" fmla="*/ 669967 w 751387"/>
                <a:gd name="connsiteY2" fmla="*/ 969721 h 1981737"/>
                <a:gd name="connsiteX3" fmla="*/ 565726 w 751387"/>
                <a:gd name="connsiteY3" fmla="*/ 469087 h 1981737"/>
                <a:gd name="connsiteX4" fmla="*/ 518406 w 751387"/>
                <a:gd name="connsiteY4" fmla="*/ 98069 h 1981737"/>
                <a:gd name="connsiteX5" fmla="*/ 508804 w 751387"/>
                <a:gd name="connsiteY5" fmla="*/ 85725 h 1981737"/>
                <a:gd name="connsiteX6" fmla="*/ 491659 w 751387"/>
                <a:gd name="connsiteY6" fmla="*/ 107671 h 1981737"/>
                <a:gd name="connsiteX7" fmla="*/ 409363 w 751387"/>
                <a:gd name="connsiteY7" fmla="*/ 263347 h 1981737"/>
                <a:gd name="connsiteX8" fmla="*/ 357243 w 751387"/>
                <a:gd name="connsiteY8" fmla="*/ 269519 h 1981737"/>
                <a:gd name="connsiteX9" fmla="*/ 102125 w 751387"/>
                <a:gd name="connsiteY9" fmla="*/ 59665 h 1981737"/>
                <a:gd name="connsiteX10" fmla="*/ 67835 w 751387"/>
                <a:gd name="connsiteY10" fmla="*/ 0 h 1981737"/>
                <a:gd name="connsiteX11" fmla="*/ 17772 w 751387"/>
                <a:gd name="connsiteY11" fmla="*/ 43205 h 1981737"/>
                <a:gd name="connsiteX12" fmla="*/ 1312 w 751387"/>
                <a:gd name="connsiteY12" fmla="*/ 95326 h 1981737"/>
                <a:gd name="connsiteX13" fmla="*/ 36288 w 751387"/>
                <a:gd name="connsiteY13" fmla="*/ 135788 h 1981737"/>
                <a:gd name="connsiteX14" fmla="*/ 93895 w 751387"/>
                <a:gd name="connsiteY14" fmla="*/ 211912 h 1981737"/>
                <a:gd name="connsiteX15" fmla="*/ 323638 w 751387"/>
                <a:gd name="connsiteY15" fmla="*/ 756437 h 1981737"/>
                <a:gd name="connsiteX16" fmla="*/ 368901 w 751387"/>
                <a:gd name="connsiteY16" fmla="*/ 984809 h 1981737"/>
                <a:gd name="connsiteX17" fmla="*/ 415536 w 751387"/>
                <a:gd name="connsiteY17" fmla="*/ 1261186 h 1981737"/>
                <a:gd name="connsiteX18" fmla="*/ 458055 w 751387"/>
                <a:gd name="connsiteY18" fmla="*/ 1675409 h 1981737"/>
                <a:gd name="connsiteX19" fmla="*/ 472457 w 751387"/>
                <a:gd name="connsiteY19" fmla="*/ 1942186 h 1981737"/>
                <a:gd name="connsiteX20" fmla="*/ 474514 w 751387"/>
                <a:gd name="connsiteY20" fmla="*/ 1981276 h 1981737"/>
                <a:gd name="connsiteX21" fmla="*/ 713173 w 751387"/>
                <a:gd name="connsiteY21" fmla="*/ 1971675 h 1981737"/>
                <a:gd name="connsiteX22" fmla="*/ 746091 w 751387"/>
                <a:gd name="connsiteY22" fmla="*/ 1970303 h 1981737"/>
                <a:gd name="connsiteX0" fmla="*/ 746091 w 751387"/>
                <a:gd name="connsiteY0" fmla="*/ 1970303 h 1990354"/>
                <a:gd name="connsiteX1" fmla="*/ 743348 w 751387"/>
                <a:gd name="connsiteY1" fmla="*/ 1778279 h 1990354"/>
                <a:gd name="connsiteX2" fmla="*/ 669967 w 751387"/>
                <a:gd name="connsiteY2" fmla="*/ 969721 h 1990354"/>
                <a:gd name="connsiteX3" fmla="*/ 565726 w 751387"/>
                <a:gd name="connsiteY3" fmla="*/ 469087 h 1990354"/>
                <a:gd name="connsiteX4" fmla="*/ 518406 w 751387"/>
                <a:gd name="connsiteY4" fmla="*/ 98069 h 1990354"/>
                <a:gd name="connsiteX5" fmla="*/ 508804 w 751387"/>
                <a:gd name="connsiteY5" fmla="*/ 85725 h 1990354"/>
                <a:gd name="connsiteX6" fmla="*/ 491659 w 751387"/>
                <a:gd name="connsiteY6" fmla="*/ 107671 h 1990354"/>
                <a:gd name="connsiteX7" fmla="*/ 409363 w 751387"/>
                <a:gd name="connsiteY7" fmla="*/ 263347 h 1990354"/>
                <a:gd name="connsiteX8" fmla="*/ 357243 w 751387"/>
                <a:gd name="connsiteY8" fmla="*/ 269519 h 1990354"/>
                <a:gd name="connsiteX9" fmla="*/ 102125 w 751387"/>
                <a:gd name="connsiteY9" fmla="*/ 59665 h 1990354"/>
                <a:gd name="connsiteX10" fmla="*/ 67835 w 751387"/>
                <a:gd name="connsiteY10" fmla="*/ 0 h 1990354"/>
                <a:gd name="connsiteX11" fmla="*/ 17772 w 751387"/>
                <a:gd name="connsiteY11" fmla="*/ 43205 h 1990354"/>
                <a:gd name="connsiteX12" fmla="*/ 1312 w 751387"/>
                <a:gd name="connsiteY12" fmla="*/ 95326 h 1990354"/>
                <a:gd name="connsiteX13" fmla="*/ 36288 w 751387"/>
                <a:gd name="connsiteY13" fmla="*/ 135788 h 1990354"/>
                <a:gd name="connsiteX14" fmla="*/ 93895 w 751387"/>
                <a:gd name="connsiteY14" fmla="*/ 211912 h 1990354"/>
                <a:gd name="connsiteX15" fmla="*/ 323638 w 751387"/>
                <a:gd name="connsiteY15" fmla="*/ 756437 h 1990354"/>
                <a:gd name="connsiteX16" fmla="*/ 368901 w 751387"/>
                <a:gd name="connsiteY16" fmla="*/ 984809 h 1990354"/>
                <a:gd name="connsiteX17" fmla="*/ 415536 w 751387"/>
                <a:gd name="connsiteY17" fmla="*/ 1261186 h 1990354"/>
                <a:gd name="connsiteX18" fmla="*/ 458055 w 751387"/>
                <a:gd name="connsiteY18" fmla="*/ 1675409 h 1990354"/>
                <a:gd name="connsiteX19" fmla="*/ 472457 w 751387"/>
                <a:gd name="connsiteY19" fmla="*/ 1942186 h 1990354"/>
                <a:gd name="connsiteX20" fmla="*/ 474514 w 751387"/>
                <a:gd name="connsiteY20" fmla="*/ 1981276 h 1990354"/>
                <a:gd name="connsiteX21" fmla="*/ 746091 w 751387"/>
                <a:gd name="connsiteY21" fmla="*/ 1970303 h 1990354"/>
                <a:gd name="connsiteX0" fmla="*/ 746091 w 751387"/>
                <a:gd name="connsiteY0" fmla="*/ 1970303 h 1990354"/>
                <a:gd name="connsiteX1" fmla="*/ 743348 w 751387"/>
                <a:gd name="connsiteY1" fmla="*/ 1778279 h 1990354"/>
                <a:gd name="connsiteX2" fmla="*/ 669967 w 751387"/>
                <a:gd name="connsiteY2" fmla="*/ 969721 h 1990354"/>
                <a:gd name="connsiteX3" fmla="*/ 565726 w 751387"/>
                <a:gd name="connsiteY3" fmla="*/ 469087 h 1990354"/>
                <a:gd name="connsiteX4" fmla="*/ 518406 w 751387"/>
                <a:gd name="connsiteY4" fmla="*/ 98069 h 1990354"/>
                <a:gd name="connsiteX5" fmla="*/ 508804 w 751387"/>
                <a:gd name="connsiteY5" fmla="*/ 85725 h 1990354"/>
                <a:gd name="connsiteX6" fmla="*/ 491659 w 751387"/>
                <a:gd name="connsiteY6" fmla="*/ 107671 h 1990354"/>
                <a:gd name="connsiteX7" fmla="*/ 409363 w 751387"/>
                <a:gd name="connsiteY7" fmla="*/ 263347 h 1990354"/>
                <a:gd name="connsiteX8" fmla="*/ 357243 w 751387"/>
                <a:gd name="connsiteY8" fmla="*/ 269519 h 1990354"/>
                <a:gd name="connsiteX9" fmla="*/ 102125 w 751387"/>
                <a:gd name="connsiteY9" fmla="*/ 59665 h 1990354"/>
                <a:gd name="connsiteX10" fmla="*/ 67835 w 751387"/>
                <a:gd name="connsiteY10" fmla="*/ 0 h 1990354"/>
                <a:gd name="connsiteX11" fmla="*/ 17772 w 751387"/>
                <a:gd name="connsiteY11" fmla="*/ 43205 h 1990354"/>
                <a:gd name="connsiteX12" fmla="*/ 1312 w 751387"/>
                <a:gd name="connsiteY12" fmla="*/ 95326 h 1990354"/>
                <a:gd name="connsiteX13" fmla="*/ 36288 w 751387"/>
                <a:gd name="connsiteY13" fmla="*/ 135788 h 1990354"/>
                <a:gd name="connsiteX14" fmla="*/ 93895 w 751387"/>
                <a:gd name="connsiteY14" fmla="*/ 211912 h 1990354"/>
                <a:gd name="connsiteX15" fmla="*/ 323638 w 751387"/>
                <a:gd name="connsiteY15" fmla="*/ 756437 h 1990354"/>
                <a:gd name="connsiteX16" fmla="*/ 368901 w 751387"/>
                <a:gd name="connsiteY16" fmla="*/ 984809 h 1990354"/>
                <a:gd name="connsiteX17" fmla="*/ 415536 w 751387"/>
                <a:gd name="connsiteY17" fmla="*/ 1261186 h 1990354"/>
                <a:gd name="connsiteX18" fmla="*/ 458055 w 751387"/>
                <a:gd name="connsiteY18" fmla="*/ 1675409 h 1990354"/>
                <a:gd name="connsiteX19" fmla="*/ 474514 w 751387"/>
                <a:gd name="connsiteY19" fmla="*/ 1981276 h 1990354"/>
                <a:gd name="connsiteX20" fmla="*/ 746091 w 751387"/>
                <a:gd name="connsiteY20" fmla="*/ 1970303 h 1990354"/>
                <a:gd name="connsiteX0" fmla="*/ 746091 w 751387"/>
                <a:gd name="connsiteY0" fmla="*/ 1970303 h 1990354"/>
                <a:gd name="connsiteX1" fmla="*/ 743348 w 751387"/>
                <a:gd name="connsiteY1" fmla="*/ 1778279 h 1990354"/>
                <a:gd name="connsiteX2" fmla="*/ 669967 w 751387"/>
                <a:gd name="connsiteY2" fmla="*/ 969721 h 1990354"/>
                <a:gd name="connsiteX3" fmla="*/ 565726 w 751387"/>
                <a:gd name="connsiteY3" fmla="*/ 469087 h 1990354"/>
                <a:gd name="connsiteX4" fmla="*/ 518406 w 751387"/>
                <a:gd name="connsiteY4" fmla="*/ 98069 h 1990354"/>
                <a:gd name="connsiteX5" fmla="*/ 508804 w 751387"/>
                <a:gd name="connsiteY5" fmla="*/ 85725 h 1990354"/>
                <a:gd name="connsiteX6" fmla="*/ 491659 w 751387"/>
                <a:gd name="connsiteY6" fmla="*/ 107671 h 1990354"/>
                <a:gd name="connsiteX7" fmla="*/ 409363 w 751387"/>
                <a:gd name="connsiteY7" fmla="*/ 263347 h 1990354"/>
                <a:gd name="connsiteX8" fmla="*/ 357243 w 751387"/>
                <a:gd name="connsiteY8" fmla="*/ 269519 h 1990354"/>
                <a:gd name="connsiteX9" fmla="*/ 102125 w 751387"/>
                <a:gd name="connsiteY9" fmla="*/ 59665 h 1990354"/>
                <a:gd name="connsiteX10" fmla="*/ 67835 w 751387"/>
                <a:gd name="connsiteY10" fmla="*/ 0 h 1990354"/>
                <a:gd name="connsiteX11" fmla="*/ 17772 w 751387"/>
                <a:gd name="connsiteY11" fmla="*/ 43205 h 1990354"/>
                <a:gd name="connsiteX12" fmla="*/ 1312 w 751387"/>
                <a:gd name="connsiteY12" fmla="*/ 95326 h 1990354"/>
                <a:gd name="connsiteX13" fmla="*/ 36288 w 751387"/>
                <a:gd name="connsiteY13" fmla="*/ 135788 h 1990354"/>
                <a:gd name="connsiteX14" fmla="*/ 93895 w 751387"/>
                <a:gd name="connsiteY14" fmla="*/ 211912 h 1990354"/>
                <a:gd name="connsiteX15" fmla="*/ 323638 w 751387"/>
                <a:gd name="connsiteY15" fmla="*/ 756437 h 1990354"/>
                <a:gd name="connsiteX16" fmla="*/ 368901 w 751387"/>
                <a:gd name="connsiteY16" fmla="*/ 984809 h 1990354"/>
                <a:gd name="connsiteX17" fmla="*/ 415536 w 751387"/>
                <a:gd name="connsiteY17" fmla="*/ 1261186 h 1990354"/>
                <a:gd name="connsiteX18" fmla="*/ 458055 w 751387"/>
                <a:gd name="connsiteY18" fmla="*/ 1675409 h 1990354"/>
                <a:gd name="connsiteX19" fmla="*/ 474514 w 751387"/>
                <a:gd name="connsiteY19" fmla="*/ 1981276 h 1990354"/>
                <a:gd name="connsiteX20" fmla="*/ 746091 w 751387"/>
                <a:gd name="connsiteY20" fmla="*/ 1970303 h 1990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51387" h="1990354">
                  <a:moveTo>
                    <a:pt x="746091" y="1970303"/>
                  </a:moveTo>
                  <a:cubicBezTo>
                    <a:pt x="751120" y="1938070"/>
                    <a:pt x="756035" y="1945042"/>
                    <a:pt x="743348" y="1778279"/>
                  </a:cubicBezTo>
                  <a:cubicBezTo>
                    <a:pt x="739919" y="1715186"/>
                    <a:pt x="675454" y="1010183"/>
                    <a:pt x="669967" y="969721"/>
                  </a:cubicBezTo>
                  <a:cubicBezTo>
                    <a:pt x="648022" y="801700"/>
                    <a:pt x="597273" y="635737"/>
                    <a:pt x="565726" y="469087"/>
                  </a:cubicBezTo>
                  <a:cubicBezTo>
                    <a:pt x="547895" y="375133"/>
                    <a:pt x="518406" y="100127"/>
                    <a:pt x="518406" y="98069"/>
                  </a:cubicBezTo>
                  <a:cubicBezTo>
                    <a:pt x="514977" y="93955"/>
                    <a:pt x="517034" y="86411"/>
                    <a:pt x="508804" y="85725"/>
                  </a:cubicBezTo>
                  <a:cubicBezTo>
                    <a:pt x="499203" y="90526"/>
                    <a:pt x="496460" y="100127"/>
                    <a:pt x="491659" y="107671"/>
                  </a:cubicBezTo>
                  <a:cubicBezTo>
                    <a:pt x="471085" y="145390"/>
                    <a:pt x="427880" y="224257"/>
                    <a:pt x="409363" y="263347"/>
                  </a:cubicBezTo>
                  <a:cubicBezTo>
                    <a:pt x="402505" y="277063"/>
                    <a:pt x="381246" y="272948"/>
                    <a:pt x="357243" y="269519"/>
                  </a:cubicBezTo>
                  <a:cubicBezTo>
                    <a:pt x="351070" y="269519"/>
                    <a:pt x="178249" y="119329"/>
                    <a:pt x="102125" y="59665"/>
                  </a:cubicBezTo>
                  <a:cubicBezTo>
                    <a:pt x="81551" y="43891"/>
                    <a:pt x="64406" y="28804"/>
                    <a:pt x="67835" y="0"/>
                  </a:cubicBezTo>
                  <a:cubicBezTo>
                    <a:pt x="42460" y="3429"/>
                    <a:pt x="21886" y="9601"/>
                    <a:pt x="17772" y="43205"/>
                  </a:cubicBezTo>
                  <a:cubicBezTo>
                    <a:pt x="17086" y="71323"/>
                    <a:pt x="6799" y="76124"/>
                    <a:pt x="1312" y="95326"/>
                  </a:cubicBezTo>
                  <a:cubicBezTo>
                    <a:pt x="-5546" y="117958"/>
                    <a:pt x="15714" y="122758"/>
                    <a:pt x="36288" y="135788"/>
                  </a:cubicBezTo>
                  <a:cubicBezTo>
                    <a:pt x="59605" y="150876"/>
                    <a:pt x="76750" y="190652"/>
                    <a:pt x="93895" y="211912"/>
                  </a:cubicBezTo>
                  <a:cubicBezTo>
                    <a:pt x="199509" y="341528"/>
                    <a:pt x="315409" y="719404"/>
                    <a:pt x="323638" y="756437"/>
                  </a:cubicBezTo>
                  <a:cubicBezTo>
                    <a:pt x="340098" y="831875"/>
                    <a:pt x="355185" y="907999"/>
                    <a:pt x="368901" y="984809"/>
                  </a:cubicBezTo>
                  <a:cubicBezTo>
                    <a:pt x="386046" y="1076706"/>
                    <a:pt x="401820" y="1168603"/>
                    <a:pt x="415536" y="1261186"/>
                  </a:cubicBezTo>
                  <a:cubicBezTo>
                    <a:pt x="436110" y="1398346"/>
                    <a:pt x="448454" y="1536878"/>
                    <a:pt x="458055" y="1675409"/>
                  </a:cubicBezTo>
                  <a:cubicBezTo>
                    <a:pt x="467885" y="1795424"/>
                    <a:pt x="468112" y="1886363"/>
                    <a:pt x="474514" y="1981276"/>
                  </a:cubicBezTo>
                  <a:cubicBezTo>
                    <a:pt x="520120" y="1985962"/>
                    <a:pt x="701285" y="2004136"/>
                    <a:pt x="746091" y="1970303"/>
                  </a:cubicBezTo>
                  <a:close/>
                </a:path>
              </a:pathLst>
            </a:custGeom>
            <a:solidFill>
              <a:schemeClr val="accent4"/>
            </a:solidFill>
            <a:ln w="6854" cap="flat">
              <a:noFill/>
              <a:prstDash val="solid"/>
              <a:miter/>
            </a:ln>
          </p:spPr>
          <p:txBody>
            <a:bodyPr rtlCol="0" anchor="ctr"/>
            <a:lstStyle/>
            <a:p>
              <a:endParaRPr lang="en-US" dirty="0"/>
            </a:p>
          </p:txBody>
        </p:sp>
        <p:sp>
          <p:nvSpPr>
            <p:cNvPr id="39" name="Freeform: Shape 38">
              <a:extLst>
                <a:ext uri="{FF2B5EF4-FFF2-40B4-BE49-F238E27FC236}">
                  <a16:creationId xmlns:a16="http://schemas.microsoft.com/office/drawing/2014/main" id="{973E71D0-3FF1-4EEC-8E81-9F679CE0EACE}"/>
                </a:ext>
              </a:extLst>
            </p:cNvPr>
            <p:cNvSpPr/>
            <p:nvPr/>
          </p:nvSpPr>
          <p:spPr>
            <a:xfrm>
              <a:off x="700584" y="4688266"/>
              <a:ext cx="2657562" cy="2168355"/>
            </a:xfrm>
            <a:custGeom>
              <a:avLst/>
              <a:gdLst>
                <a:gd name="connsiteX0" fmla="*/ 2278552 w 2666423"/>
                <a:gd name="connsiteY0" fmla="*/ 156 h 2183348"/>
                <a:gd name="connsiteX1" fmla="*/ 2250485 w 2666423"/>
                <a:gd name="connsiteY1" fmla="*/ 359 h 2183348"/>
                <a:gd name="connsiteX2" fmla="*/ 1930695 w 2666423"/>
                <a:gd name="connsiteY2" fmla="*/ 22415 h 2183348"/>
                <a:gd name="connsiteX3" fmla="*/ 1856654 w 2666423"/>
                <a:gd name="connsiteY3" fmla="*/ 42893 h 2183348"/>
                <a:gd name="connsiteX4" fmla="*/ 241947 w 2666423"/>
                <a:gd name="connsiteY4" fmla="*/ 41317 h 2183348"/>
                <a:gd name="connsiteX5" fmla="*/ 164756 w 2666423"/>
                <a:gd name="connsiteY5" fmla="*/ 496586 h 2183348"/>
                <a:gd name="connsiteX6" fmla="*/ 70237 w 2666423"/>
                <a:gd name="connsiteY6" fmla="*/ 1396096 h 2183348"/>
                <a:gd name="connsiteX7" fmla="*/ 0 w 2666423"/>
                <a:gd name="connsiteY7" fmla="*/ 2183348 h 2183348"/>
                <a:gd name="connsiteX8" fmla="*/ 2666423 w 2666423"/>
                <a:gd name="connsiteY8" fmla="*/ 2183348 h 2183348"/>
                <a:gd name="connsiteX9" fmla="*/ 2666248 w 2666423"/>
                <a:gd name="connsiteY9" fmla="*/ 2138454 h 2183348"/>
                <a:gd name="connsiteX10" fmla="*/ 2660070 w 2666423"/>
                <a:gd name="connsiteY10" fmla="*/ 61798 h 2183348"/>
                <a:gd name="connsiteX11" fmla="*/ 2278552 w 2666423"/>
                <a:gd name="connsiteY11" fmla="*/ 156 h 2183348"/>
                <a:gd name="connsiteX0" fmla="*/ 2278552 w 2666423"/>
                <a:gd name="connsiteY0" fmla="*/ 156 h 2183348"/>
                <a:gd name="connsiteX1" fmla="*/ 2250485 w 2666423"/>
                <a:gd name="connsiteY1" fmla="*/ 359 h 2183348"/>
                <a:gd name="connsiteX2" fmla="*/ 1856654 w 2666423"/>
                <a:gd name="connsiteY2" fmla="*/ 42893 h 2183348"/>
                <a:gd name="connsiteX3" fmla="*/ 241947 w 2666423"/>
                <a:gd name="connsiteY3" fmla="*/ 41317 h 2183348"/>
                <a:gd name="connsiteX4" fmla="*/ 164756 w 2666423"/>
                <a:gd name="connsiteY4" fmla="*/ 496586 h 2183348"/>
                <a:gd name="connsiteX5" fmla="*/ 70237 w 2666423"/>
                <a:gd name="connsiteY5" fmla="*/ 1396096 h 2183348"/>
                <a:gd name="connsiteX6" fmla="*/ 0 w 2666423"/>
                <a:gd name="connsiteY6" fmla="*/ 2183348 h 2183348"/>
                <a:gd name="connsiteX7" fmla="*/ 2666423 w 2666423"/>
                <a:gd name="connsiteY7" fmla="*/ 2183348 h 2183348"/>
                <a:gd name="connsiteX8" fmla="*/ 2666248 w 2666423"/>
                <a:gd name="connsiteY8" fmla="*/ 2138454 h 2183348"/>
                <a:gd name="connsiteX9" fmla="*/ 2660070 w 2666423"/>
                <a:gd name="connsiteY9" fmla="*/ 61798 h 2183348"/>
                <a:gd name="connsiteX10" fmla="*/ 2278552 w 2666423"/>
                <a:gd name="connsiteY10" fmla="*/ 156 h 2183348"/>
                <a:gd name="connsiteX0" fmla="*/ 2660070 w 2666423"/>
                <a:gd name="connsiteY0" fmla="*/ 175207 h 2296757"/>
                <a:gd name="connsiteX1" fmla="*/ 2250485 w 2666423"/>
                <a:gd name="connsiteY1" fmla="*/ 113768 h 2296757"/>
                <a:gd name="connsiteX2" fmla="*/ 1856654 w 2666423"/>
                <a:gd name="connsiteY2" fmla="*/ 156302 h 2296757"/>
                <a:gd name="connsiteX3" fmla="*/ 241947 w 2666423"/>
                <a:gd name="connsiteY3" fmla="*/ 154726 h 2296757"/>
                <a:gd name="connsiteX4" fmla="*/ 164756 w 2666423"/>
                <a:gd name="connsiteY4" fmla="*/ 609995 h 2296757"/>
                <a:gd name="connsiteX5" fmla="*/ 70237 w 2666423"/>
                <a:gd name="connsiteY5" fmla="*/ 1509505 h 2296757"/>
                <a:gd name="connsiteX6" fmla="*/ 0 w 2666423"/>
                <a:gd name="connsiteY6" fmla="*/ 2296757 h 2296757"/>
                <a:gd name="connsiteX7" fmla="*/ 2666423 w 2666423"/>
                <a:gd name="connsiteY7" fmla="*/ 2296757 h 2296757"/>
                <a:gd name="connsiteX8" fmla="*/ 2666248 w 2666423"/>
                <a:gd name="connsiteY8" fmla="*/ 2251863 h 2296757"/>
                <a:gd name="connsiteX9" fmla="*/ 2660070 w 2666423"/>
                <a:gd name="connsiteY9" fmla="*/ 175207 h 2296757"/>
                <a:gd name="connsiteX0" fmla="*/ 2660070 w 2666423"/>
                <a:gd name="connsiteY0" fmla="*/ 159487 h 2281037"/>
                <a:gd name="connsiteX1" fmla="*/ 1856654 w 2666423"/>
                <a:gd name="connsiteY1" fmla="*/ 140582 h 2281037"/>
                <a:gd name="connsiteX2" fmla="*/ 241947 w 2666423"/>
                <a:gd name="connsiteY2" fmla="*/ 139006 h 2281037"/>
                <a:gd name="connsiteX3" fmla="*/ 164756 w 2666423"/>
                <a:gd name="connsiteY3" fmla="*/ 594275 h 2281037"/>
                <a:gd name="connsiteX4" fmla="*/ 70237 w 2666423"/>
                <a:gd name="connsiteY4" fmla="*/ 1493785 h 2281037"/>
                <a:gd name="connsiteX5" fmla="*/ 0 w 2666423"/>
                <a:gd name="connsiteY5" fmla="*/ 2281037 h 2281037"/>
                <a:gd name="connsiteX6" fmla="*/ 2666423 w 2666423"/>
                <a:gd name="connsiteY6" fmla="*/ 2281037 h 2281037"/>
                <a:gd name="connsiteX7" fmla="*/ 2666248 w 2666423"/>
                <a:gd name="connsiteY7" fmla="*/ 2236143 h 2281037"/>
                <a:gd name="connsiteX8" fmla="*/ 2660070 w 2666423"/>
                <a:gd name="connsiteY8" fmla="*/ 159487 h 2281037"/>
                <a:gd name="connsiteX0" fmla="*/ 2660070 w 2666423"/>
                <a:gd name="connsiteY0" fmla="*/ 179276 h 2300826"/>
                <a:gd name="connsiteX1" fmla="*/ 241947 w 2666423"/>
                <a:gd name="connsiteY1" fmla="*/ 158795 h 2300826"/>
                <a:gd name="connsiteX2" fmla="*/ 164756 w 2666423"/>
                <a:gd name="connsiteY2" fmla="*/ 614064 h 2300826"/>
                <a:gd name="connsiteX3" fmla="*/ 70237 w 2666423"/>
                <a:gd name="connsiteY3" fmla="*/ 1513574 h 2300826"/>
                <a:gd name="connsiteX4" fmla="*/ 0 w 2666423"/>
                <a:gd name="connsiteY4" fmla="*/ 2300826 h 2300826"/>
                <a:gd name="connsiteX5" fmla="*/ 2666423 w 2666423"/>
                <a:gd name="connsiteY5" fmla="*/ 2300826 h 2300826"/>
                <a:gd name="connsiteX6" fmla="*/ 2666248 w 2666423"/>
                <a:gd name="connsiteY6" fmla="*/ 2255932 h 2300826"/>
                <a:gd name="connsiteX7" fmla="*/ 2660070 w 2666423"/>
                <a:gd name="connsiteY7" fmla="*/ 179276 h 2300826"/>
                <a:gd name="connsiteX0" fmla="*/ 2660070 w 2666423"/>
                <a:gd name="connsiteY0" fmla="*/ 78896 h 2200446"/>
                <a:gd name="connsiteX1" fmla="*/ 241947 w 2666423"/>
                <a:gd name="connsiteY1" fmla="*/ 58415 h 2200446"/>
                <a:gd name="connsiteX2" fmla="*/ 164756 w 2666423"/>
                <a:gd name="connsiteY2" fmla="*/ 513684 h 2200446"/>
                <a:gd name="connsiteX3" fmla="*/ 70237 w 2666423"/>
                <a:gd name="connsiteY3" fmla="*/ 1413194 h 2200446"/>
                <a:gd name="connsiteX4" fmla="*/ 0 w 2666423"/>
                <a:gd name="connsiteY4" fmla="*/ 2200446 h 2200446"/>
                <a:gd name="connsiteX5" fmla="*/ 2666423 w 2666423"/>
                <a:gd name="connsiteY5" fmla="*/ 2200446 h 2200446"/>
                <a:gd name="connsiteX6" fmla="*/ 2666248 w 2666423"/>
                <a:gd name="connsiteY6" fmla="*/ 2155552 h 2200446"/>
                <a:gd name="connsiteX7" fmla="*/ 2660070 w 2666423"/>
                <a:gd name="connsiteY7" fmla="*/ 78896 h 2200446"/>
                <a:gd name="connsiteX0" fmla="*/ 2660070 w 2666423"/>
                <a:gd name="connsiteY0" fmla="*/ 54035 h 2175585"/>
                <a:gd name="connsiteX1" fmla="*/ 241947 w 2666423"/>
                <a:gd name="connsiteY1" fmla="*/ 33554 h 2175585"/>
                <a:gd name="connsiteX2" fmla="*/ 164756 w 2666423"/>
                <a:gd name="connsiteY2" fmla="*/ 488823 h 2175585"/>
                <a:gd name="connsiteX3" fmla="*/ 70237 w 2666423"/>
                <a:gd name="connsiteY3" fmla="*/ 1388333 h 2175585"/>
                <a:gd name="connsiteX4" fmla="*/ 0 w 2666423"/>
                <a:gd name="connsiteY4" fmla="*/ 2175585 h 2175585"/>
                <a:gd name="connsiteX5" fmla="*/ 2666423 w 2666423"/>
                <a:gd name="connsiteY5" fmla="*/ 2175585 h 2175585"/>
                <a:gd name="connsiteX6" fmla="*/ 2666248 w 2666423"/>
                <a:gd name="connsiteY6" fmla="*/ 2130691 h 2175585"/>
                <a:gd name="connsiteX7" fmla="*/ 2660070 w 2666423"/>
                <a:gd name="connsiteY7" fmla="*/ 54035 h 2175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66423" h="2175585">
                  <a:moveTo>
                    <a:pt x="2660070" y="54035"/>
                  </a:moveTo>
                  <a:cubicBezTo>
                    <a:pt x="2026658" y="-56569"/>
                    <a:pt x="782070" y="37543"/>
                    <a:pt x="241947" y="33554"/>
                  </a:cubicBezTo>
                  <a:cubicBezTo>
                    <a:pt x="180509" y="165881"/>
                    <a:pt x="182085" y="347044"/>
                    <a:pt x="164756" y="488823"/>
                  </a:cubicBezTo>
                  <a:cubicBezTo>
                    <a:pt x="128525" y="788134"/>
                    <a:pt x="98591" y="1089022"/>
                    <a:pt x="70237" y="1388333"/>
                  </a:cubicBezTo>
                  <a:lnTo>
                    <a:pt x="0" y="2175585"/>
                  </a:lnTo>
                  <a:lnTo>
                    <a:pt x="2666423" y="2175585"/>
                  </a:lnTo>
                  <a:cubicBezTo>
                    <a:pt x="2666365" y="2160620"/>
                    <a:pt x="2666306" y="2145656"/>
                    <a:pt x="2666248" y="2130691"/>
                  </a:cubicBezTo>
                  <a:cubicBezTo>
                    <a:pt x="2662506" y="1169438"/>
                    <a:pt x="2658297" y="74416"/>
                    <a:pt x="2660070" y="54035"/>
                  </a:cubicBezTo>
                  <a:close/>
                </a:path>
              </a:pathLst>
            </a:custGeom>
            <a:solidFill>
              <a:schemeClr val="tx1"/>
            </a:solidFill>
            <a:ln w="6854" cap="flat">
              <a:noFill/>
              <a:prstDash val="solid"/>
              <a:miter/>
            </a:ln>
          </p:spPr>
          <p:txBody>
            <a:bodyPr wrap="square" rtlCol="0" anchor="ctr">
              <a:noAutofit/>
            </a:bodyPr>
            <a:lstStyle/>
            <a:p>
              <a:endParaRPr lang="en-US"/>
            </a:p>
          </p:txBody>
        </p:sp>
        <p:sp>
          <p:nvSpPr>
            <p:cNvPr id="10" name="Freeform: Shape 9">
              <a:extLst>
                <a:ext uri="{FF2B5EF4-FFF2-40B4-BE49-F238E27FC236}">
                  <a16:creationId xmlns:a16="http://schemas.microsoft.com/office/drawing/2014/main" id="{EE4787ED-7F79-4347-876A-C2318678DC73}"/>
                </a:ext>
              </a:extLst>
            </p:cNvPr>
            <p:cNvSpPr/>
            <p:nvPr/>
          </p:nvSpPr>
          <p:spPr>
            <a:xfrm>
              <a:off x="0" y="226153"/>
              <a:ext cx="4664412" cy="6630472"/>
            </a:xfrm>
            <a:custGeom>
              <a:avLst/>
              <a:gdLst>
                <a:gd name="connsiteX0" fmla="*/ 2570601 w 4679962"/>
                <a:gd name="connsiteY0" fmla="*/ 285525 h 6652578"/>
                <a:gd name="connsiteX1" fmla="*/ 2865188 w 4679962"/>
                <a:gd name="connsiteY1" fmla="*/ 2276735 h 6652578"/>
                <a:gd name="connsiteX2" fmla="*/ 3058952 w 4679962"/>
                <a:gd name="connsiteY2" fmla="*/ 4945335 h 6652578"/>
                <a:gd name="connsiteX3" fmla="*/ 3145923 w 4679962"/>
                <a:gd name="connsiteY3" fmla="*/ 6556538 h 6652578"/>
                <a:gd name="connsiteX4" fmla="*/ 3150679 w 4679962"/>
                <a:gd name="connsiteY4" fmla="*/ 6652578 h 6652578"/>
                <a:gd name="connsiteX5" fmla="*/ 3807167 w 4679962"/>
                <a:gd name="connsiteY5" fmla="*/ 6652578 h 6652578"/>
                <a:gd name="connsiteX6" fmla="*/ 3667028 w 4679962"/>
                <a:gd name="connsiteY6" fmla="*/ 4236439 h 6652578"/>
                <a:gd name="connsiteX7" fmla="*/ 3934834 w 4679962"/>
                <a:gd name="connsiteY7" fmla="*/ 5135951 h 6652578"/>
                <a:gd name="connsiteX8" fmla="*/ 4679962 w 4679962"/>
                <a:gd name="connsiteY8" fmla="*/ 5167457 h 6652578"/>
                <a:gd name="connsiteX9" fmla="*/ 4509827 w 4679962"/>
                <a:gd name="connsiteY9" fmla="*/ 3960757 h 6652578"/>
                <a:gd name="connsiteX10" fmla="*/ 4040379 w 4679962"/>
                <a:gd name="connsiteY10" fmla="*/ 1875028 h 6652578"/>
                <a:gd name="connsiteX11" fmla="*/ 3386619 w 4679962"/>
                <a:gd name="connsiteY11" fmla="*/ 794354 h 6652578"/>
                <a:gd name="connsiteX12" fmla="*/ 2644642 w 4679962"/>
                <a:gd name="connsiteY12" fmla="*/ 513947 h 6652578"/>
                <a:gd name="connsiteX13" fmla="*/ 2597382 w 4679962"/>
                <a:gd name="connsiteY13" fmla="*/ 309155 h 6652578"/>
                <a:gd name="connsiteX14" fmla="*/ 2570601 w 4679962"/>
                <a:gd name="connsiteY14" fmla="*/ 285525 h 6652578"/>
                <a:gd name="connsiteX15" fmla="*/ 1284153 w 4679962"/>
                <a:gd name="connsiteY15" fmla="*/ 0 h 6652578"/>
                <a:gd name="connsiteX16" fmla="*/ 1225276 w 4679962"/>
                <a:gd name="connsiteY16" fmla="*/ 1969 h 6652578"/>
                <a:gd name="connsiteX17" fmla="*/ 1004730 w 4679962"/>
                <a:gd name="connsiteY17" fmla="*/ 317034 h 6652578"/>
                <a:gd name="connsiteX18" fmla="*/ 207616 w 4679962"/>
                <a:gd name="connsiteY18" fmla="*/ 647852 h 6652578"/>
                <a:gd name="connsiteX19" fmla="*/ 52003 w 4679962"/>
                <a:gd name="connsiteY19" fmla="*/ 770309 h 6652578"/>
                <a:gd name="connsiteX20" fmla="*/ 0 w 4679962"/>
                <a:gd name="connsiteY20" fmla="*/ 827682 h 6652578"/>
                <a:gd name="connsiteX21" fmla="*/ 0 w 4679962"/>
                <a:gd name="connsiteY21" fmla="*/ 4113092 h 6652578"/>
                <a:gd name="connsiteX22" fmla="*/ 77701 w 4679962"/>
                <a:gd name="connsiteY22" fmla="*/ 4144411 h 6652578"/>
                <a:gd name="connsiteX23" fmla="*/ 327341 w 4679962"/>
                <a:gd name="connsiteY23" fmla="*/ 4217540 h 6652578"/>
                <a:gd name="connsiteX24" fmla="*/ 305877 w 4679962"/>
                <a:gd name="connsiteY24" fmla="*/ 6404485 h 6652578"/>
                <a:gd name="connsiteX25" fmla="*/ 311484 w 4679962"/>
                <a:gd name="connsiteY25" fmla="*/ 6652578 h 6652578"/>
                <a:gd name="connsiteX26" fmla="*/ 2550036 w 4679962"/>
                <a:gd name="connsiteY26" fmla="*/ 6652578 h 6652578"/>
                <a:gd name="connsiteX27" fmla="*/ 2548648 w 4679962"/>
                <a:gd name="connsiteY27" fmla="*/ 6596334 h 6652578"/>
                <a:gd name="connsiteX28" fmla="*/ 2400465 w 4679962"/>
                <a:gd name="connsiteY28" fmla="*/ 3102210 h 6652578"/>
                <a:gd name="connsiteX29" fmla="*/ 1370204 w 4679962"/>
                <a:gd name="connsiteY29" fmla="*/ 143748 h 6652578"/>
                <a:gd name="connsiteX30" fmla="*/ 1422191 w 4679962"/>
                <a:gd name="connsiteY30" fmla="*/ 9845 h 6652578"/>
                <a:gd name="connsiteX31" fmla="*/ 1284153 w 4679962"/>
                <a:gd name="connsiteY31" fmla="*/ 0 h 66525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4679962" h="6652578">
                  <a:moveTo>
                    <a:pt x="2570601" y="285525"/>
                  </a:moveTo>
                  <a:cubicBezTo>
                    <a:pt x="2583203" y="791205"/>
                    <a:pt x="2758064" y="1537908"/>
                    <a:pt x="2865188" y="2276735"/>
                  </a:cubicBezTo>
                  <a:cubicBezTo>
                    <a:pt x="3014844" y="3303848"/>
                    <a:pt x="3003816" y="4085210"/>
                    <a:pt x="3058952" y="4945335"/>
                  </a:cubicBezTo>
                  <a:cubicBezTo>
                    <a:pt x="3083074" y="5325088"/>
                    <a:pt x="3116242" y="5961138"/>
                    <a:pt x="3145923" y="6556538"/>
                  </a:cubicBezTo>
                  <a:lnTo>
                    <a:pt x="3150679" y="6652578"/>
                  </a:lnTo>
                  <a:lnTo>
                    <a:pt x="3807167" y="6652578"/>
                  </a:lnTo>
                  <a:lnTo>
                    <a:pt x="3667028" y="4236439"/>
                  </a:lnTo>
                  <a:lnTo>
                    <a:pt x="3934834" y="5135951"/>
                  </a:lnTo>
                  <a:lnTo>
                    <a:pt x="4679962" y="5167457"/>
                  </a:lnTo>
                  <a:cubicBezTo>
                    <a:pt x="4679962" y="5167457"/>
                    <a:pt x="4612224" y="4690135"/>
                    <a:pt x="4509827" y="3960757"/>
                  </a:cubicBezTo>
                  <a:cubicBezTo>
                    <a:pt x="4407431" y="3231383"/>
                    <a:pt x="4087639" y="2108177"/>
                    <a:pt x="4040379" y="1875028"/>
                  </a:cubicBezTo>
                  <a:cubicBezTo>
                    <a:pt x="3993119" y="1641880"/>
                    <a:pt x="3656000" y="955038"/>
                    <a:pt x="3386619" y="794354"/>
                  </a:cubicBezTo>
                  <a:cubicBezTo>
                    <a:pt x="3117240" y="633672"/>
                    <a:pt x="2644642" y="513947"/>
                    <a:pt x="2644642" y="513947"/>
                  </a:cubicBezTo>
                  <a:lnTo>
                    <a:pt x="2597382" y="309155"/>
                  </a:lnTo>
                  <a:cubicBezTo>
                    <a:pt x="2597382" y="309155"/>
                    <a:pt x="2598956" y="302854"/>
                    <a:pt x="2570601" y="285525"/>
                  </a:cubicBezTo>
                  <a:close/>
                  <a:moveTo>
                    <a:pt x="1284153" y="0"/>
                  </a:moveTo>
                  <a:cubicBezTo>
                    <a:pt x="1248118" y="0"/>
                    <a:pt x="1225276" y="1969"/>
                    <a:pt x="1225276" y="1969"/>
                  </a:cubicBezTo>
                  <a:lnTo>
                    <a:pt x="1004730" y="317034"/>
                  </a:lnTo>
                  <a:cubicBezTo>
                    <a:pt x="1004730" y="317034"/>
                    <a:pt x="445490" y="498196"/>
                    <a:pt x="207616" y="647852"/>
                  </a:cubicBezTo>
                  <a:cubicBezTo>
                    <a:pt x="148147" y="685266"/>
                    <a:pt x="96752" y="726126"/>
                    <a:pt x="52003" y="770309"/>
                  </a:cubicBezTo>
                  <a:lnTo>
                    <a:pt x="0" y="827682"/>
                  </a:lnTo>
                  <a:lnTo>
                    <a:pt x="0" y="4113092"/>
                  </a:lnTo>
                  <a:lnTo>
                    <a:pt x="77701" y="4144411"/>
                  </a:lnTo>
                  <a:cubicBezTo>
                    <a:pt x="162227" y="4173924"/>
                    <a:pt x="246212" y="4198636"/>
                    <a:pt x="327341" y="4217540"/>
                  </a:cubicBezTo>
                  <a:cubicBezTo>
                    <a:pt x="277717" y="4420755"/>
                    <a:pt x="285594" y="5438022"/>
                    <a:pt x="305877" y="6404485"/>
                  </a:cubicBezTo>
                  <a:lnTo>
                    <a:pt x="311484" y="6652578"/>
                  </a:lnTo>
                  <a:lnTo>
                    <a:pt x="2550036" y="6652578"/>
                  </a:lnTo>
                  <a:lnTo>
                    <a:pt x="2548648" y="6596334"/>
                  </a:lnTo>
                  <a:cubicBezTo>
                    <a:pt x="2519814" y="5472748"/>
                    <a:pt x="2471354" y="3993646"/>
                    <a:pt x="2400465" y="3102210"/>
                  </a:cubicBezTo>
                  <a:cubicBezTo>
                    <a:pt x="2283892" y="1630855"/>
                    <a:pt x="1975128" y="591140"/>
                    <a:pt x="1370204" y="143748"/>
                  </a:cubicBezTo>
                  <a:cubicBezTo>
                    <a:pt x="1390684" y="101216"/>
                    <a:pt x="1395410" y="63406"/>
                    <a:pt x="1422191" y="9845"/>
                  </a:cubicBezTo>
                  <a:cubicBezTo>
                    <a:pt x="1369417" y="1969"/>
                    <a:pt x="1320189" y="0"/>
                    <a:pt x="1284153" y="0"/>
                  </a:cubicBezTo>
                  <a:close/>
                </a:path>
              </a:pathLst>
            </a:custGeom>
            <a:solidFill>
              <a:schemeClr val="bg1"/>
            </a:solidFill>
            <a:ln w="6854" cap="flat">
              <a:noFill/>
              <a:prstDash val="solid"/>
              <a:miter/>
            </a:ln>
          </p:spPr>
          <p:txBody>
            <a:bodyPr wrap="square" rtlCol="0" anchor="ctr">
              <a:noAutofit/>
            </a:bodyPr>
            <a:lstStyle/>
            <a:p>
              <a:endParaRPr lang="en-US"/>
            </a:p>
          </p:txBody>
        </p:sp>
        <p:sp>
          <p:nvSpPr>
            <p:cNvPr id="5" name="Freeform: Shape 4">
              <a:extLst>
                <a:ext uri="{FF2B5EF4-FFF2-40B4-BE49-F238E27FC236}">
                  <a16:creationId xmlns:a16="http://schemas.microsoft.com/office/drawing/2014/main" id="{5F33F55C-06E6-44F9-A03C-6EE1CC40FE34}"/>
                </a:ext>
              </a:extLst>
            </p:cNvPr>
            <p:cNvSpPr/>
            <p:nvPr/>
          </p:nvSpPr>
          <p:spPr>
            <a:xfrm>
              <a:off x="1506088" y="-530"/>
              <a:ext cx="1126951" cy="809234"/>
            </a:xfrm>
            <a:custGeom>
              <a:avLst/>
              <a:gdLst>
                <a:gd name="connsiteX0" fmla="*/ 1130709 w 1130709"/>
                <a:gd name="connsiteY0" fmla="*/ 0 h 811931"/>
                <a:gd name="connsiteX1" fmla="*/ 28840 w 1130709"/>
                <a:gd name="connsiteY1" fmla="*/ 0 h 811931"/>
                <a:gd name="connsiteX2" fmla="*/ 27423 w 1130709"/>
                <a:gd name="connsiteY2" fmla="*/ 11472 h 811931"/>
                <a:gd name="connsiteX3" fmla="*/ 871 w 1130709"/>
                <a:gd name="connsiteY3" fmla="*/ 185295 h 811931"/>
                <a:gd name="connsiteX4" fmla="*/ 71760 w 1130709"/>
                <a:gd name="connsiteY4" fmla="*/ 328650 h 811931"/>
                <a:gd name="connsiteX5" fmla="*/ 536481 w 1130709"/>
                <a:gd name="connsiteY5" fmla="*/ 694126 h 811931"/>
                <a:gd name="connsiteX6" fmla="*/ 676685 w 1130709"/>
                <a:gd name="connsiteY6" fmla="*/ 804399 h 811931"/>
                <a:gd name="connsiteX7" fmla="*/ 829490 w 1130709"/>
                <a:gd name="connsiteY7" fmla="*/ 747687 h 811931"/>
                <a:gd name="connsiteX8" fmla="*/ 1020105 w 1130709"/>
                <a:gd name="connsiteY8" fmla="*/ 405841 h 811931"/>
                <a:gd name="connsiteX9" fmla="*/ 1002776 w 1130709"/>
                <a:gd name="connsiteY9" fmla="*/ 240431 h 811931"/>
                <a:gd name="connsiteX10" fmla="*/ 1102858 w 1130709"/>
                <a:gd name="connsiteY10" fmla="*/ 62691 h 811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30709" h="811931">
                  <a:moveTo>
                    <a:pt x="1130709" y="0"/>
                  </a:moveTo>
                  <a:lnTo>
                    <a:pt x="28840" y="0"/>
                  </a:lnTo>
                  <a:lnTo>
                    <a:pt x="27423" y="11472"/>
                  </a:lnTo>
                  <a:cubicBezTo>
                    <a:pt x="14162" y="106899"/>
                    <a:pt x="-1099" y="168558"/>
                    <a:pt x="871" y="185295"/>
                  </a:cubicBezTo>
                  <a:cubicBezTo>
                    <a:pt x="-5432" y="248308"/>
                    <a:pt x="22925" y="290843"/>
                    <a:pt x="71760" y="328650"/>
                  </a:cubicBezTo>
                  <a:cubicBezTo>
                    <a:pt x="226141" y="449951"/>
                    <a:pt x="385250" y="569674"/>
                    <a:pt x="536481" y="694126"/>
                  </a:cubicBezTo>
                  <a:cubicBezTo>
                    <a:pt x="560111" y="713029"/>
                    <a:pt x="654631" y="785494"/>
                    <a:pt x="676685" y="804399"/>
                  </a:cubicBezTo>
                  <a:cubicBezTo>
                    <a:pt x="689287" y="812276"/>
                    <a:pt x="790107" y="831178"/>
                    <a:pt x="829490" y="747687"/>
                  </a:cubicBezTo>
                  <a:cubicBezTo>
                    <a:pt x="889354" y="621661"/>
                    <a:pt x="949215" y="527141"/>
                    <a:pt x="1020105" y="405841"/>
                  </a:cubicBezTo>
                  <a:cubicBezTo>
                    <a:pt x="1020105" y="396388"/>
                    <a:pt x="938189" y="327074"/>
                    <a:pt x="1002776" y="240431"/>
                  </a:cubicBezTo>
                  <a:cubicBezTo>
                    <a:pt x="1034676" y="197898"/>
                    <a:pt x="1069038" y="134491"/>
                    <a:pt x="1102858" y="62691"/>
                  </a:cubicBezTo>
                  <a:close/>
                </a:path>
              </a:pathLst>
            </a:custGeom>
            <a:solidFill>
              <a:srgbClr val="FECBA3"/>
            </a:solidFill>
            <a:ln w="6350" cap="flat">
              <a:noFill/>
              <a:prstDash val="solid"/>
              <a:miter/>
            </a:ln>
          </p:spPr>
          <p:txBody>
            <a:bodyPr rtlCol="0" anchor="ctr"/>
            <a:lstStyle/>
            <a:p>
              <a:endParaRPr lang="en-US"/>
            </a:p>
          </p:txBody>
        </p:sp>
        <p:sp>
          <p:nvSpPr>
            <p:cNvPr id="6" name="Freeform: Shape 5">
              <a:extLst>
                <a:ext uri="{FF2B5EF4-FFF2-40B4-BE49-F238E27FC236}">
                  <a16:creationId xmlns:a16="http://schemas.microsoft.com/office/drawing/2014/main" id="{DA8E0C6A-96F6-44D3-A642-1A800ECC262A}"/>
                </a:ext>
              </a:extLst>
            </p:cNvPr>
            <p:cNvSpPr/>
            <p:nvPr/>
          </p:nvSpPr>
          <p:spPr>
            <a:xfrm>
              <a:off x="1717351" y="24002"/>
              <a:ext cx="800747" cy="785047"/>
            </a:xfrm>
            <a:custGeom>
              <a:avLst/>
              <a:gdLst>
                <a:gd name="connsiteX0" fmla="*/ 351815 w 349758"/>
                <a:gd name="connsiteY0" fmla="*/ 165278 h 342900"/>
                <a:gd name="connsiteX1" fmla="*/ 266776 w 349758"/>
                <a:gd name="connsiteY1" fmla="*/ 317525 h 342900"/>
                <a:gd name="connsiteX2" fmla="*/ 183794 w 349758"/>
                <a:gd name="connsiteY2" fmla="*/ 309982 h 342900"/>
                <a:gd name="connsiteX3" fmla="*/ 121387 w 349758"/>
                <a:gd name="connsiteY3" fmla="*/ 210541 h 342900"/>
                <a:gd name="connsiteX4" fmla="*/ 0 w 349758"/>
                <a:gd name="connsiteY4" fmla="*/ 0 h 342900"/>
                <a:gd name="connsiteX5" fmla="*/ 111785 w 349758"/>
                <a:gd name="connsiteY5" fmla="*/ 93955 h 342900"/>
                <a:gd name="connsiteX6" fmla="*/ 336728 w 349758"/>
                <a:gd name="connsiteY6" fmla="*/ 106985 h 342900"/>
                <a:gd name="connsiteX7" fmla="*/ 351815 w 349758"/>
                <a:gd name="connsiteY7" fmla="*/ 165278 h 342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9758" h="342900">
                  <a:moveTo>
                    <a:pt x="351815" y="165278"/>
                  </a:moveTo>
                  <a:cubicBezTo>
                    <a:pt x="320954" y="218084"/>
                    <a:pt x="295580" y="264033"/>
                    <a:pt x="266776" y="317525"/>
                  </a:cubicBezTo>
                  <a:cubicBezTo>
                    <a:pt x="245516" y="353873"/>
                    <a:pt x="215341" y="361417"/>
                    <a:pt x="183794" y="309982"/>
                  </a:cubicBezTo>
                  <a:cubicBezTo>
                    <a:pt x="159791" y="275006"/>
                    <a:pt x="139903" y="242773"/>
                    <a:pt x="121387" y="210541"/>
                  </a:cubicBezTo>
                  <a:cubicBezTo>
                    <a:pt x="84353" y="145390"/>
                    <a:pt x="4115" y="10287"/>
                    <a:pt x="0" y="0"/>
                  </a:cubicBezTo>
                  <a:cubicBezTo>
                    <a:pt x="37719" y="39776"/>
                    <a:pt x="76810" y="66523"/>
                    <a:pt x="111785" y="93955"/>
                  </a:cubicBezTo>
                  <a:cubicBezTo>
                    <a:pt x="183109" y="150876"/>
                    <a:pt x="262661" y="165964"/>
                    <a:pt x="336728" y="106985"/>
                  </a:cubicBezTo>
                  <a:cubicBezTo>
                    <a:pt x="338099" y="160477"/>
                    <a:pt x="351130" y="161849"/>
                    <a:pt x="351815" y="165278"/>
                  </a:cubicBezTo>
                  <a:close/>
                </a:path>
              </a:pathLst>
            </a:custGeom>
            <a:solidFill>
              <a:schemeClr val="tx1">
                <a:alpha val="20000"/>
              </a:schemeClr>
            </a:solidFill>
            <a:ln w="9293" cap="flat">
              <a:noFill/>
              <a:prstDash val="solid"/>
              <a:miter/>
            </a:ln>
          </p:spPr>
          <p:txBody>
            <a:bodyPr rtlCol="0" anchor="ctr"/>
            <a:lstStyle/>
            <a:p>
              <a:endParaRPr lang="en-US"/>
            </a:p>
          </p:txBody>
        </p:sp>
        <p:sp>
          <p:nvSpPr>
            <p:cNvPr id="7" name="Freeform: Shape 6">
              <a:extLst>
                <a:ext uri="{FF2B5EF4-FFF2-40B4-BE49-F238E27FC236}">
                  <a16:creationId xmlns:a16="http://schemas.microsoft.com/office/drawing/2014/main" id="{3B0CC610-6C45-407C-B61C-E9E550637BA3}"/>
                </a:ext>
              </a:extLst>
            </p:cNvPr>
            <p:cNvSpPr/>
            <p:nvPr/>
          </p:nvSpPr>
          <p:spPr>
            <a:xfrm>
              <a:off x="3979452" y="5679057"/>
              <a:ext cx="659436" cy="1177568"/>
            </a:xfrm>
            <a:custGeom>
              <a:avLst/>
              <a:gdLst>
                <a:gd name="connsiteX0" fmla="*/ 288211 w 288036"/>
                <a:gd name="connsiteY0" fmla="*/ 224436 h 514350"/>
                <a:gd name="connsiteX1" fmla="*/ 288896 w 288036"/>
                <a:gd name="connsiteY1" fmla="*/ 286843 h 514350"/>
                <a:gd name="connsiteX2" fmla="*/ 113332 w 288036"/>
                <a:gd name="connsiteY2" fmla="*/ 504928 h 514350"/>
                <a:gd name="connsiteX3" fmla="*/ 52981 w 288036"/>
                <a:gd name="connsiteY3" fmla="*/ 481611 h 514350"/>
                <a:gd name="connsiteX4" fmla="*/ 61897 w 288036"/>
                <a:gd name="connsiteY4" fmla="*/ 441148 h 514350"/>
                <a:gd name="connsiteX5" fmla="*/ 82471 w 288036"/>
                <a:gd name="connsiteY5" fmla="*/ 380798 h 514350"/>
                <a:gd name="connsiteX6" fmla="*/ 133906 w 288036"/>
                <a:gd name="connsiteY6" fmla="*/ 195632 h 514350"/>
                <a:gd name="connsiteX7" fmla="*/ 87271 w 288036"/>
                <a:gd name="connsiteY7" fmla="*/ 246381 h 514350"/>
                <a:gd name="connsiteX8" fmla="*/ 82471 w 288036"/>
                <a:gd name="connsiteY8" fmla="*/ 303988 h 514350"/>
                <a:gd name="connsiteX9" fmla="*/ 40637 w 288036"/>
                <a:gd name="connsiteY9" fmla="*/ 382170 h 514350"/>
                <a:gd name="connsiteX10" fmla="*/ 1546 w 288036"/>
                <a:gd name="connsiteY10" fmla="*/ 373254 h 514350"/>
                <a:gd name="connsiteX11" fmla="*/ 7718 w 288036"/>
                <a:gd name="connsiteY11" fmla="*/ 80418 h 514350"/>
                <a:gd name="connsiteX12" fmla="*/ 42008 w 288036"/>
                <a:gd name="connsiteY12" fmla="*/ 6351 h 514350"/>
                <a:gd name="connsiteX13" fmla="*/ 66011 w 288036"/>
                <a:gd name="connsiteY13" fmla="*/ 865 h 514350"/>
                <a:gd name="connsiteX14" fmla="*/ 252549 w 288036"/>
                <a:gd name="connsiteY14" fmla="*/ 27611 h 514350"/>
                <a:gd name="connsiteX15" fmla="*/ 272437 w 288036"/>
                <a:gd name="connsiteY15" fmla="*/ 37898 h 514350"/>
                <a:gd name="connsiteX16" fmla="*/ 288211 w 288036"/>
                <a:gd name="connsiteY16" fmla="*/ 224436 h 514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88036" h="514350">
                  <a:moveTo>
                    <a:pt x="288211" y="224436"/>
                  </a:moveTo>
                  <a:cubicBezTo>
                    <a:pt x="288211" y="234037"/>
                    <a:pt x="293011" y="275871"/>
                    <a:pt x="288896" y="286843"/>
                  </a:cubicBezTo>
                  <a:cubicBezTo>
                    <a:pt x="253921" y="378741"/>
                    <a:pt x="192199" y="449378"/>
                    <a:pt x="113332" y="504928"/>
                  </a:cubicBezTo>
                  <a:cubicBezTo>
                    <a:pt x="81099" y="527559"/>
                    <a:pt x="61211" y="517272"/>
                    <a:pt x="52981" y="481611"/>
                  </a:cubicBezTo>
                  <a:cubicBezTo>
                    <a:pt x="53667" y="463780"/>
                    <a:pt x="57782" y="452121"/>
                    <a:pt x="61897" y="441148"/>
                  </a:cubicBezTo>
                  <a:cubicBezTo>
                    <a:pt x="63268" y="416460"/>
                    <a:pt x="64640" y="393142"/>
                    <a:pt x="82471" y="380798"/>
                  </a:cubicBezTo>
                  <a:cubicBezTo>
                    <a:pt x="133220" y="345136"/>
                    <a:pt x="172996" y="202490"/>
                    <a:pt x="133906" y="195632"/>
                  </a:cubicBezTo>
                  <a:cubicBezTo>
                    <a:pt x="93443" y="194946"/>
                    <a:pt x="89329" y="213463"/>
                    <a:pt x="87271" y="246381"/>
                  </a:cubicBezTo>
                  <a:cubicBezTo>
                    <a:pt x="84528" y="273813"/>
                    <a:pt x="88643" y="285472"/>
                    <a:pt x="82471" y="303988"/>
                  </a:cubicBezTo>
                  <a:cubicBezTo>
                    <a:pt x="75613" y="333478"/>
                    <a:pt x="68069" y="363653"/>
                    <a:pt x="40637" y="382170"/>
                  </a:cubicBezTo>
                  <a:cubicBezTo>
                    <a:pt x="24178" y="393142"/>
                    <a:pt x="9090" y="398629"/>
                    <a:pt x="1546" y="373254"/>
                  </a:cubicBezTo>
                  <a:cubicBezTo>
                    <a:pt x="-2569" y="341022"/>
                    <a:pt x="2232" y="96191"/>
                    <a:pt x="7718" y="80418"/>
                  </a:cubicBezTo>
                  <a:cubicBezTo>
                    <a:pt x="11833" y="52300"/>
                    <a:pt x="22120" y="26925"/>
                    <a:pt x="42008" y="6351"/>
                  </a:cubicBezTo>
                  <a:cubicBezTo>
                    <a:pt x="48866" y="-1192"/>
                    <a:pt x="57096" y="-507"/>
                    <a:pt x="66011" y="865"/>
                  </a:cubicBezTo>
                  <a:cubicBezTo>
                    <a:pt x="128419" y="9095"/>
                    <a:pt x="190141" y="18010"/>
                    <a:pt x="252549" y="27611"/>
                  </a:cubicBezTo>
                  <a:cubicBezTo>
                    <a:pt x="260093" y="28983"/>
                    <a:pt x="267637" y="31040"/>
                    <a:pt x="272437" y="37898"/>
                  </a:cubicBezTo>
                  <a:cubicBezTo>
                    <a:pt x="277238" y="49557"/>
                    <a:pt x="279981" y="203862"/>
                    <a:pt x="288211" y="224436"/>
                  </a:cubicBezTo>
                  <a:close/>
                </a:path>
              </a:pathLst>
            </a:custGeom>
            <a:solidFill>
              <a:srgbClr val="FECBA3"/>
            </a:solidFill>
            <a:ln w="6350" cap="flat">
              <a:noFill/>
              <a:prstDash val="solid"/>
              <a:miter/>
            </a:ln>
          </p:spPr>
          <p:txBody>
            <a:bodyPr rtlCol="0" anchor="ctr"/>
            <a:lstStyle/>
            <a:p>
              <a:endParaRPr lang="en-US"/>
            </a:p>
          </p:txBody>
        </p:sp>
        <p:sp>
          <p:nvSpPr>
            <p:cNvPr id="8" name="Freeform: Shape 7">
              <a:extLst>
                <a:ext uri="{FF2B5EF4-FFF2-40B4-BE49-F238E27FC236}">
                  <a16:creationId xmlns:a16="http://schemas.microsoft.com/office/drawing/2014/main" id="{9E4E12C2-50C9-4D1E-BAE1-2F07D09BD4DA}"/>
                </a:ext>
              </a:extLst>
            </p:cNvPr>
            <p:cNvSpPr/>
            <p:nvPr/>
          </p:nvSpPr>
          <p:spPr>
            <a:xfrm>
              <a:off x="4029912" y="5220842"/>
              <a:ext cx="580933" cy="549532"/>
            </a:xfrm>
            <a:custGeom>
              <a:avLst/>
              <a:gdLst>
                <a:gd name="connsiteX0" fmla="*/ 249025 w 253746"/>
                <a:gd name="connsiteY0" fmla="*/ 240785 h 240030"/>
                <a:gd name="connsiteX1" fmla="*/ 61116 w 253746"/>
                <a:gd name="connsiteY1" fmla="*/ 211981 h 240030"/>
                <a:gd name="connsiteX2" fmla="*/ 18596 w 253746"/>
                <a:gd name="connsiteY2" fmla="*/ 206495 h 240030"/>
                <a:gd name="connsiteX3" fmla="*/ 13110 w 253746"/>
                <a:gd name="connsiteY3" fmla="*/ 205809 h 240030"/>
                <a:gd name="connsiteX4" fmla="*/ 6938 w 253746"/>
                <a:gd name="connsiteY4" fmla="*/ 159860 h 240030"/>
                <a:gd name="connsiteX5" fmla="*/ 6252 w 253746"/>
                <a:gd name="connsiteY5" fmla="*/ 131742 h 240030"/>
                <a:gd name="connsiteX6" fmla="*/ 765 w 253746"/>
                <a:gd name="connsiteY6" fmla="*/ 74135 h 240030"/>
                <a:gd name="connsiteX7" fmla="*/ 22711 w 253746"/>
                <a:gd name="connsiteY7" fmla="*/ 32987 h 240030"/>
                <a:gd name="connsiteX8" fmla="*/ 244224 w 253746"/>
                <a:gd name="connsiteY8" fmla="*/ 50132 h 240030"/>
                <a:gd name="connsiteX9" fmla="*/ 253140 w 253746"/>
                <a:gd name="connsiteY9" fmla="*/ 75507 h 240030"/>
                <a:gd name="connsiteX10" fmla="*/ 253826 w 253746"/>
                <a:gd name="connsiteY10" fmla="*/ 155745 h 240030"/>
                <a:gd name="connsiteX11" fmla="*/ 253140 w 253746"/>
                <a:gd name="connsiteY11" fmla="*/ 241470 h 240030"/>
                <a:gd name="connsiteX12" fmla="*/ 253140 w 253746"/>
                <a:gd name="connsiteY12" fmla="*/ 241470 h 240030"/>
                <a:gd name="connsiteX13" fmla="*/ 249025 w 253746"/>
                <a:gd name="connsiteY13" fmla="*/ 240785 h 240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53746" h="240030">
                  <a:moveTo>
                    <a:pt x="249025" y="240785"/>
                  </a:moveTo>
                  <a:cubicBezTo>
                    <a:pt x="186617" y="231183"/>
                    <a:pt x="123524" y="221582"/>
                    <a:pt x="61116" y="211981"/>
                  </a:cubicBezTo>
                  <a:cubicBezTo>
                    <a:pt x="47400" y="209924"/>
                    <a:pt x="32998" y="208552"/>
                    <a:pt x="18596" y="206495"/>
                  </a:cubicBezTo>
                  <a:cubicBezTo>
                    <a:pt x="16539" y="205809"/>
                    <a:pt x="15167" y="205809"/>
                    <a:pt x="13110" y="205809"/>
                  </a:cubicBezTo>
                  <a:cubicBezTo>
                    <a:pt x="4194" y="191407"/>
                    <a:pt x="14481" y="174262"/>
                    <a:pt x="6938" y="159860"/>
                  </a:cubicBezTo>
                  <a:cubicBezTo>
                    <a:pt x="6938" y="150259"/>
                    <a:pt x="6252" y="140658"/>
                    <a:pt x="6252" y="131742"/>
                  </a:cubicBezTo>
                  <a:cubicBezTo>
                    <a:pt x="-606" y="113226"/>
                    <a:pt x="8309" y="92652"/>
                    <a:pt x="765" y="74135"/>
                  </a:cubicBezTo>
                  <a:cubicBezTo>
                    <a:pt x="-2664" y="54933"/>
                    <a:pt x="5566" y="42588"/>
                    <a:pt x="22711" y="32987"/>
                  </a:cubicBezTo>
                  <a:cubicBezTo>
                    <a:pt x="108436" y="-15705"/>
                    <a:pt x="159185" y="-10904"/>
                    <a:pt x="244224" y="50132"/>
                  </a:cubicBezTo>
                  <a:cubicBezTo>
                    <a:pt x="253826" y="56990"/>
                    <a:pt x="253140" y="65906"/>
                    <a:pt x="253140" y="75507"/>
                  </a:cubicBezTo>
                  <a:cubicBezTo>
                    <a:pt x="253826" y="102253"/>
                    <a:pt x="253826" y="128999"/>
                    <a:pt x="253826" y="155745"/>
                  </a:cubicBezTo>
                  <a:cubicBezTo>
                    <a:pt x="257255" y="184549"/>
                    <a:pt x="258626" y="212667"/>
                    <a:pt x="253140" y="241470"/>
                  </a:cubicBezTo>
                  <a:lnTo>
                    <a:pt x="253140" y="241470"/>
                  </a:lnTo>
                  <a:cubicBezTo>
                    <a:pt x="252454" y="243528"/>
                    <a:pt x="251082" y="243528"/>
                    <a:pt x="249025" y="240785"/>
                  </a:cubicBezTo>
                  <a:close/>
                </a:path>
              </a:pathLst>
            </a:custGeom>
            <a:solidFill>
              <a:schemeClr val="accent4"/>
            </a:solidFill>
            <a:ln w="6854"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AB79347A-4FB0-4381-8B80-EAF24CF24DE4}"/>
                </a:ext>
              </a:extLst>
            </p:cNvPr>
            <p:cNvSpPr/>
            <p:nvPr/>
          </p:nvSpPr>
          <p:spPr>
            <a:xfrm>
              <a:off x="3048741" y="4563135"/>
              <a:ext cx="15702" cy="109905"/>
            </a:xfrm>
            <a:custGeom>
              <a:avLst/>
              <a:gdLst>
                <a:gd name="connsiteX0" fmla="*/ 5506 w 0"/>
                <a:gd name="connsiteY0" fmla="*/ 52121 h 48006"/>
                <a:gd name="connsiteX1" fmla="*/ 706 w 0"/>
                <a:gd name="connsiteY1" fmla="*/ 0 h 48006"/>
                <a:gd name="connsiteX2" fmla="*/ 5506 w 0"/>
                <a:gd name="connsiteY2" fmla="*/ 52121 h 48006"/>
              </a:gdLst>
              <a:ahLst/>
              <a:cxnLst>
                <a:cxn ang="0">
                  <a:pos x="connsiteX0" y="connsiteY0"/>
                </a:cxn>
                <a:cxn ang="0">
                  <a:pos x="connsiteX1" y="connsiteY1"/>
                </a:cxn>
                <a:cxn ang="0">
                  <a:pos x="connsiteX2" y="connsiteY2"/>
                </a:cxn>
              </a:cxnLst>
              <a:rect l="l" t="t" r="r" b="b"/>
              <a:pathLst>
                <a:path h="48006">
                  <a:moveTo>
                    <a:pt x="5506" y="52121"/>
                  </a:moveTo>
                  <a:cubicBezTo>
                    <a:pt x="-4095" y="35661"/>
                    <a:pt x="2077" y="17145"/>
                    <a:pt x="706" y="0"/>
                  </a:cubicBezTo>
                  <a:cubicBezTo>
                    <a:pt x="10993" y="16459"/>
                    <a:pt x="3449" y="34976"/>
                    <a:pt x="5506" y="52121"/>
                  </a:cubicBezTo>
                  <a:close/>
                </a:path>
              </a:pathLst>
            </a:custGeom>
            <a:solidFill>
              <a:srgbClr val="FDFDFD"/>
            </a:solidFill>
            <a:ln w="6854"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9E4EA0E0-405D-412C-8CFC-247D26D6B08D}"/>
                </a:ext>
              </a:extLst>
            </p:cNvPr>
            <p:cNvSpPr/>
            <p:nvPr/>
          </p:nvSpPr>
          <p:spPr>
            <a:xfrm>
              <a:off x="2051094" y="775349"/>
              <a:ext cx="942054" cy="3359992"/>
            </a:xfrm>
            <a:custGeom>
              <a:avLst/>
              <a:gdLst>
                <a:gd name="connsiteX0" fmla="*/ 199868 w 411480"/>
                <a:gd name="connsiteY0" fmla="*/ 1391119 h 1467612"/>
                <a:gd name="connsiteX1" fmla="*/ 195067 w 411480"/>
                <a:gd name="connsiteY1" fmla="*/ 1363687 h 1467612"/>
                <a:gd name="connsiteX2" fmla="*/ 106599 w 411480"/>
                <a:gd name="connsiteY2" fmla="*/ 580503 h 1467612"/>
                <a:gd name="connsiteX3" fmla="*/ 102484 w 411480"/>
                <a:gd name="connsiteY3" fmla="*/ 569531 h 1467612"/>
                <a:gd name="connsiteX4" fmla="*/ 66822 w 411480"/>
                <a:gd name="connsiteY4" fmla="*/ 228002 h 1467612"/>
                <a:gd name="connsiteX5" fmla="*/ 22245 w 411480"/>
                <a:gd name="connsiteY5" fmla="*/ 130619 h 1467612"/>
                <a:gd name="connsiteX6" fmla="*/ 9901 w 411480"/>
                <a:gd name="connsiteY6" fmla="*/ 75069 h 1467612"/>
                <a:gd name="connsiteX7" fmla="*/ 54478 w 411480"/>
                <a:gd name="connsiteY7" fmla="*/ 6489 h 1467612"/>
                <a:gd name="connsiteX8" fmla="*/ 102484 w 411480"/>
                <a:gd name="connsiteY8" fmla="*/ 317 h 1467612"/>
                <a:gd name="connsiteX9" fmla="*/ 136774 w 411480"/>
                <a:gd name="connsiteY9" fmla="*/ 17462 h 1467612"/>
                <a:gd name="connsiteX10" fmla="*/ 162834 w 411480"/>
                <a:gd name="connsiteY10" fmla="*/ 51752 h 1467612"/>
                <a:gd name="connsiteX11" fmla="*/ 173121 w 411480"/>
                <a:gd name="connsiteY11" fmla="*/ 127875 h 1467612"/>
                <a:gd name="connsiteX12" fmla="*/ 173807 w 411480"/>
                <a:gd name="connsiteY12" fmla="*/ 157365 h 1467612"/>
                <a:gd name="connsiteX13" fmla="*/ 283535 w 411480"/>
                <a:gd name="connsiteY13" fmla="*/ 496836 h 1467612"/>
                <a:gd name="connsiteX14" fmla="*/ 404922 w 411480"/>
                <a:gd name="connsiteY14" fmla="*/ 1290307 h 1467612"/>
                <a:gd name="connsiteX15" fmla="*/ 408351 w 411480"/>
                <a:gd name="connsiteY15" fmla="*/ 1304023 h 1467612"/>
                <a:gd name="connsiteX16" fmla="*/ 363774 w 411480"/>
                <a:gd name="connsiteY16" fmla="*/ 1427467 h 1467612"/>
                <a:gd name="connsiteX17" fmla="*/ 272562 w 411480"/>
                <a:gd name="connsiteY17" fmla="*/ 1445297 h 1467612"/>
                <a:gd name="connsiteX18" fmla="*/ 199868 w 411480"/>
                <a:gd name="connsiteY18" fmla="*/ 1391119 h 14676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11480" h="1467612">
                  <a:moveTo>
                    <a:pt x="199868" y="1391119"/>
                  </a:moveTo>
                  <a:cubicBezTo>
                    <a:pt x="192324" y="1382890"/>
                    <a:pt x="195067" y="1373288"/>
                    <a:pt x="195067" y="1363687"/>
                  </a:cubicBezTo>
                  <a:cubicBezTo>
                    <a:pt x="194381" y="1099654"/>
                    <a:pt x="160777" y="839050"/>
                    <a:pt x="106599" y="580503"/>
                  </a:cubicBezTo>
                  <a:cubicBezTo>
                    <a:pt x="105913" y="577074"/>
                    <a:pt x="103856" y="573645"/>
                    <a:pt x="102484" y="569531"/>
                  </a:cubicBezTo>
                  <a:cubicBezTo>
                    <a:pt x="67508" y="457745"/>
                    <a:pt x="58593" y="343217"/>
                    <a:pt x="66822" y="228002"/>
                  </a:cubicBezTo>
                  <a:cubicBezTo>
                    <a:pt x="70251" y="182739"/>
                    <a:pt x="58593" y="154622"/>
                    <a:pt x="22245" y="130619"/>
                  </a:cubicBezTo>
                  <a:cubicBezTo>
                    <a:pt x="-4501" y="112788"/>
                    <a:pt x="-5187" y="103872"/>
                    <a:pt x="9901" y="75069"/>
                  </a:cubicBezTo>
                  <a:cubicBezTo>
                    <a:pt x="22931" y="51066"/>
                    <a:pt x="28418" y="22262"/>
                    <a:pt x="54478" y="6489"/>
                  </a:cubicBezTo>
                  <a:cubicBezTo>
                    <a:pt x="70251" y="1688"/>
                    <a:pt x="86711" y="5803"/>
                    <a:pt x="102484" y="317"/>
                  </a:cubicBezTo>
                  <a:cubicBezTo>
                    <a:pt x="117572" y="-1741"/>
                    <a:pt x="127859" y="6489"/>
                    <a:pt x="136774" y="17462"/>
                  </a:cubicBezTo>
                  <a:cubicBezTo>
                    <a:pt x="145689" y="28434"/>
                    <a:pt x="153233" y="40779"/>
                    <a:pt x="162834" y="51752"/>
                  </a:cubicBezTo>
                  <a:cubicBezTo>
                    <a:pt x="184094" y="75069"/>
                    <a:pt x="195067" y="99072"/>
                    <a:pt x="173121" y="127875"/>
                  </a:cubicBezTo>
                  <a:cubicBezTo>
                    <a:pt x="166263" y="136791"/>
                    <a:pt x="167635" y="147764"/>
                    <a:pt x="173807" y="157365"/>
                  </a:cubicBezTo>
                  <a:cubicBezTo>
                    <a:pt x="235529" y="262292"/>
                    <a:pt x="260904" y="378878"/>
                    <a:pt x="283535" y="496836"/>
                  </a:cubicBezTo>
                  <a:cubicBezTo>
                    <a:pt x="333599" y="759497"/>
                    <a:pt x="368574" y="1024902"/>
                    <a:pt x="404922" y="1290307"/>
                  </a:cubicBezTo>
                  <a:cubicBezTo>
                    <a:pt x="405608" y="1295107"/>
                    <a:pt x="407665" y="1299222"/>
                    <a:pt x="408351" y="1304023"/>
                  </a:cubicBezTo>
                  <a:cubicBezTo>
                    <a:pt x="423438" y="1356143"/>
                    <a:pt x="389148" y="1390433"/>
                    <a:pt x="363774" y="1427467"/>
                  </a:cubicBezTo>
                  <a:cubicBezTo>
                    <a:pt x="327426" y="1482331"/>
                    <a:pt x="326741" y="1483016"/>
                    <a:pt x="272562" y="1445297"/>
                  </a:cubicBezTo>
                  <a:cubicBezTo>
                    <a:pt x="247188" y="1428838"/>
                    <a:pt x="217698" y="1417180"/>
                    <a:pt x="199868" y="1391119"/>
                  </a:cubicBezTo>
                  <a:close/>
                </a:path>
              </a:pathLst>
            </a:custGeom>
            <a:solidFill>
              <a:schemeClr val="accent1"/>
            </a:solidFill>
            <a:ln w="6854"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CCD3B272-2F5A-48D9-B070-C8A67EEAFC41}"/>
                </a:ext>
              </a:extLst>
            </p:cNvPr>
            <p:cNvSpPr/>
            <p:nvPr/>
          </p:nvSpPr>
          <p:spPr>
            <a:xfrm>
              <a:off x="0" y="2348919"/>
              <a:ext cx="1791144" cy="2479556"/>
            </a:xfrm>
            <a:custGeom>
              <a:avLst/>
              <a:gdLst>
                <a:gd name="connsiteX0" fmla="*/ 0 w 1797116"/>
                <a:gd name="connsiteY0" fmla="*/ 0 h 2487823"/>
                <a:gd name="connsiteX1" fmla="*/ 0 w 1797116"/>
                <a:gd name="connsiteY1" fmla="*/ 809270 h 2487823"/>
                <a:gd name="connsiteX2" fmla="*/ 604597 w 1797116"/>
                <a:gd name="connsiteY2" fmla="*/ 2221592 h 2487823"/>
                <a:gd name="connsiteX3" fmla="*/ 1797116 w 1797116"/>
                <a:gd name="connsiteY3" fmla="*/ 2487823 h 2487823"/>
                <a:gd name="connsiteX4" fmla="*/ 856649 w 1797116"/>
                <a:gd name="connsiteY4" fmla="*/ 220931 h 24878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97116" h="2487823">
                  <a:moveTo>
                    <a:pt x="0" y="0"/>
                  </a:moveTo>
                  <a:lnTo>
                    <a:pt x="0" y="809270"/>
                  </a:lnTo>
                  <a:lnTo>
                    <a:pt x="604597" y="2221592"/>
                  </a:lnTo>
                  <a:lnTo>
                    <a:pt x="1797116" y="2487823"/>
                  </a:lnTo>
                  <a:lnTo>
                    <a:pt x="856649" y="220931"/>
                  </a:lnTo>
                  <a:close/>
                </a:path>
              </a:pathLst>
            </a:custGeom>
            <a:solidFill>
              <a:schemeClr val="tx1">
                <a:lumMod val="75000"/>
                <a:lumOff val="25000"/>
              </a:schemeClr>
            </a:solidFill>
            <a:ln w="6854" cap="flat">
              <a:noFill/>
              <a:prstDash val="solid"/>
              <a:miter/>
            </a:ln>
          </p:spPr>
          <p:txBody>
            <a:bodyPr wrap="square" rtlCol="0" anchor="ctr">
              <a:noAutofit/>
            </a:bodyPr>
            <a:lstStyle/>
            <a:p>
              <a:endParaRPr lang="en-US"/>
            </a:p>
          </p:txBody>
        </p:sp>
        <p:sp>
          <p:nvSpPr>
            <p:cNvPr id="13" name="Freeform: Shape 12">
              <a:extLst>
                <a:ext uri="{FF2B5EF4-FFF2-40B4-BE49-F238E27FC236}">
                  <a16:creationId xmlns:a16="http://schemas.microsoft.com/office/drawing/2014/main" id="{3BAE9CA8-BE4F-4E5A-B1B3-A37EFA65675E}"/>
                </a:ext>
              </a:extLst>
            </p:cNvPr>
            <p:cNvSpPr/>
            <p:nvPr/>
          </p:nvSpPr>
          <p:spPr>
            <a:xfrm>
              <a:off x="528795" y="3244903"/>
              <a:ext cx="1067661" cy="989157"/>
            </a:xfrm>
            <a:custGeom>
              <a:avLst/>
              <a:gdLst>
                <a:gd name="connsiteX0" fmla="*/ 59665 w 466344"/>
                <a:gd name="connsiteY0" fmla="*/ 140307 h 432054"/>
                <a:gd name="connsiteX1" fmla="*/ 117958 w 466344"/>
                <a:gd name="connsiteY1" fmla="*/ 63498 h 432054"/>
                <a:gd name="connsiteX2" fmla="*/ 304495 w 466344"/>
                <a:gd name="connsiteY2" fmla="*/ 27836 h 432054"/>
                <a:gd name="connsiteX3" fmla="*/ 301066 w 466344"/>
                <a:gd name="connsiteY3" fmla="*/ 74470 h 432054"/>
                <a:gd name="connsiteX4" fmla="*/ 330556 w 466344"/>
                <a:gd name="connsiteY4" fmla="*/ 70356 h 432054"/>
                <a:gd name="connsiteX5" fmla="*/ 378562 w 466344"/>
                <a:gd name="connsiteY5" fmla="*/ 77899 h 432054"/>
                <a:gd name="connsiteX6" fmla="*/ 393649 w 466344"/>
                <a:gd name="connsiteY6" fmla="*/ 121105 h 432054"/>
                <a:gd name="connsiteX7" fmla="*/ 426568 w 466344"/>
                <a:gd name="connsiteY7" fmla="*/ 150594 h 432054"/>
                <a:gd name="connsiteX8" fmla="*/ 433426 w 466344"/>
                <a:gd name="connsiteY8" fmla="*/ 194485 h 432054"/>
                <a:gd name="connsiteX9" fmla="*/ 453314 w 466344"/>
                <a:gd name="connsiteY9" fmla="*/ 217803 h 432054"/>
                <a:gd name="connsiteX10" fmla="*/ 452628 w 466344"/>
                <a:gd name="connsiteY10" fmla="*/ 269923 h 432054"/>
                <a:gd name="connsiteX11" fmla="*/ 466344 w 466344"/>
                <a:gd name="connsiteY11" fmla="*/ 304899 h 432054"/>
                <a:gd name="connsiteX12" fmla="*/ 439598 w 466344"/>
                <a:gd name="connsiteY12" fmla="*/ 359077 h 432054"/>
                <a:gd name="connsiteX13" fmla="*/ 362102 w 466344"/>
                <a:gd name="connsiteY13" fmla="*/ 393367 h 432054"/>
                <a:gd name="connsiteX14" fmla="*/ 202311 w 466344"/>
                <a:gd name="connsiteY14" fmla="*/ 436573 h 432054"/>
                <a:gd name="connsiteX15" fmla="*/ 128930 w 466344"/>
                <a:gd name="connsiteY15" fmla="*/ 434515 h 432054"/>
                <a:gd name="connsiteX16" fmla="*/ 52807 w 466344"/>
                <a:gd name="connsiteY16" fmla="*/ 436573 h 432054"/>
                <a:gd name="connsiteX17" fmla="*/ 4115 w 466344"/>
                <a:gd name="connsiteY17" fmla="*/ 409827 h 432054"/>
                <a:gd name="connsiteX18" fmla="*/ 0 w 466344"/>
                <a:gd name="connsiteY18" fmla="*/ 354277 h 432054"/>
                <a:gd name="connsiteX19" fmla="*/ 23317 w 466344"/>
                <a:gd name="connsiteY19" fmla="*/ 191742 h 432054"/>
                <a:gd name="connsiteX20" fmla="*/ 59665 w 466344"/>
                <a:gd name="connsiteY20" fmla="*/ 140307 h 432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66344" h="432054">
                  <a:moveTo>
                    <a:pt x="59665" y="140307"/>
                  </a:moveTo>
                  <a:cubicBezTo>
                    <a:pt x="78867" y="114933"/>
                    <a:pt x="90526" y="87501"/>
                    <a:pt x="117958" y="63498"/>
                  </a:cubicBezTo>
                  <a:cubicBezTo>
                    <a:pt x="205740" y="-282"/>
                    <a:pt x="235915" y="-22913"/>
                    <a:pt x="304495" y="27836"/>
                  </a:cubicBezTo>
                  <a:cubicBezTo>
                    <a:pt x="323698" y="47038"/>
                    <a:pt x="298323" y="72413"/>
                    <a:pt x="301066" y="74470"/>
                  </a:cubicBezTo>
                  <a:cubicBezTo>
                    <a:pt x="305181" y="83386"/>
                    <a:pt x="311353" y="72413"/>
                    <a:pt x="330556" y="70356"/>
                  </a:cubicBezTo>
                  <a:cubicBezTo>
                    <a:pt x="347701" y="68298"/>
                    <a:pt x="366903" y="66927"/>
                    <a:pt x="378562" y="77899"/>
                  </a:cubicBezTo>
                  <a:cubicBezTo>
                    <a:pt x="395707" y="92987"/>
                    <a:pt x="384048" y="99845"/>
                    <a:pt x="393649" y="121105"/>
                  </a:cubicBezTo>
                  <a:cubicBezTo>
                    <a:pt x="402565" y="139621"/>
                    <a:pt x="414909" y="126591"/>
                    <a:pt x="426568" y="150594"/>
                  </a:cubicBezTo>
                  <a:cubicBezTo>
                    <a:pt x="436169" y="170482"/>
                    <a:pt x="427253" y="178026"/>
                    <a:pt x="433426" y="194485"/>
                  </a:cubicBezTo>
                  <a:cubicBezTo>
                    <a:pt x="437540" y="204087"/>
                    <a:pt x="446456" y="203401"/>
                    <a:pt x="453314" y="217803"/>
                  </a:cubicBezTo>
                  <a:cubicBezTo>
                    <a:pt x="460172" y="232204"/>
                    <a:pt x="447142" y="253464"/>
                    <a:pt x="452628" y="269923"/>
                  </a:cubicBezTo>
                  <a:cubicBezTo>
                    <a:pt x="458114" y="285011"/>
                    <a:pt x="460858" y="292555"/>
                    <a:pt x="466344" y="304899"/>
                  </a:cubicBezTo>
                  <a:cubicBezTo>
                    <a:pt x="473202" y="320673"/>
                    <a:pt x="454000" y="351534"/>
                    <a:pt x="439598" y="359077"/>
                  </a:cubicBezTo>
                  <a:cubicBezTo>
                    <a:pt x="429311" y="364564"/>
                    <a:pt x="379247" y="384452"/>
                    <a:pt x="362102" y="393367"/>
                  </a:cubicBezTo>
                  <a:cubicBezTo>
                    <a:pt x="316840" y="422857"/>
                    <a:pt x="246888" y="437259"/>
                    <a:pt x="202311" y="436573"/>
                  </a:cubicBezTo>
                  <a:cubicBezTo>
                    <a:pt x="183794" y="434515"/>
                    <a:pt x="138532" y="436573"/>
                    <a:pt x="128930" y="434515"/>
                  </a:cubicBezTo>
                  <a:cubicBezTo>
                    <a:pt x="96698" y="431086"/>
                    <a:pt x="85039" y="441373"/>
                    <a:pt x="52807" y="436573"/>
                  </a:cubicBezTo>
                  <a:cubicBezTo>
                    <a:pt x="34976" y="433830"/>
                    <a:pt x="6858" y="426972"/>
                    <a:pt x="4115" y="409827"/>
                  </a:cubicBezTo>
                  <a:cubicBezTo>
                    <a:pt x="2057" y="398854"/>
                    <a:pt x="0" y="365250"/>
                    <a:pt x="0" y="354277"/>
                  </a:cubicBezTo>
                  <a:cubicBezTo>
                    <a:pt x="2057" y="299413"/>
                    <a:pt x="5486" y="243863"/>
                    <a:pt x="23317" y="191742"/>
                  </a:cubicBezTo>
                  <a:cubicBezTo>
                    <a:pt x="31547" y="171854"/>
                    <a:pt x="42520" y="153337"/>
                    <a:pt x="59665" y="140307"/>
                  </a:cubicBezTo>
                  <a:close/>
                </a:path>
              </a:pathLst>
            </a:custGeom>
            <a:solidFill>
              <a:srgbClr val="FECBA3"/>
            </a:solidFill>
            <a:ln w="6350"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8560509F-A33E-480A-872C-6CD0EC52A96D}"/>
                </a:ext>
              </a:extLst>
            </p:cNvPr>
            <p:cNvSpPr/>
            <p:nvPr/>
          </p:nvSpPr>
          <p:spPr>
            <a:xfrm>
              <a:off x="219866" y="3566125"/>
              <a:ext cx="619804" cy="848710"/>
            </a:xfrm>
            <a:custGeom>
              <a:avLst/>
              <a:gdLst>
                <a:gd name="connsiteX0" fmla="*/ 270724 w 267462"/>
                <a:gd name="connsiteY0" fmla="*/ 295913 h 370332"/>
                <a:gd name="connsiteX1" fmla="*/ 177455 w 267462"/>
                <a:gd name="connsiteY1" fmla="*/ 338432 h 370332"/>
                <a:gd name="connsiteX2" fmla="*/ 126706 w 267462"/>
                <a:gd name="connsiteY2" fmla="*/ 356263 h 370332"/>
                <a:gd name="connsiteX3" fmla="*/ 104760 w 267462"/>
                <a:gd name="connsiteY3" fmla="*/ 362435 h 370332"/>
                <a:gd name="connsiteX4" fmla="*/ 40981 w 267462"/>
                <a:gd name="connsiteY4" fmla="*/ 331574 h 370332"/>
                <a:gd name="connsiteX5" fmla="*/ 3262 w 267462"/>
                <a:gd name="connsiteY5" fmla="*/ 53825 h 370332"/>
                <a:gd name="connsiteX6" fmla="*/ 97902 w 267462"/>
                <a:gd name="connsiteY6" fmla="*/ 16106 h 370332"/>
                <a:gd name="connsiteX7" fmla="*/ 194600 w 267462"/>
                <a:gd name="connsiteY7" fmla="*/ 1019 h 370332"/>
                <a:gd name="connsiteX8" fmla="*/ 169911 w 267462"/>
                <a:gd name="connsiteY8" fmla="*/ 48339 h 370332"/>
                <a:gd name="connsiteX9" fmla="*/ 190485 w 267462"/>
                <a:gd name="connsiteY9" fmla="*/ 273281 h 370332"/>
                <a:gd name="connsiteX10" fmla="*/ 208316 w 267462"/>
                <a:gd name="connsiteY10" fmla="*/ 290426 h 370332"/>
                <a:gd name="connsiteX11" fmla="*/ 270724 w 267462"/>
                <a:gd name="connsiteY11" fmla="*/ 295913 h 370332"/>
                <a:gd name="connsiteX0" fmla="*/ 270724 w 270724"/>
                <a:gd name="connsiteY0" fmla="*/ 294894 h 370709"/>
                <a:gd name="connsiteX1" fmla="*/ 177455 w 270724"/>
                <a:gd name="connsiteY1" fmla="*/ 337413 h 370709"/>
                <a:gd name="connsiteX2" fmla="*/ 126706 w 270724"/>
                <a:gd name="connsiteY2" fmla="*/ 355244 h 370709"/>
                <a:gd name="connsiteX3" fmla="*/ 104760 w 270724"/>
                <a:gd name="connsiteY3" fmla="*/ 361416 h 370709"/>
                <a:gd name="connsiteX4" fmla="*/ 40981 w 270724"/>
                <a:gd name="connsiteY4" fmla="*/ 330555 h 370709"/>
                <a:gd name="connsiteX5" fmla="*/ 3262 w 270724"/>
                <a:gd name="connsiteY5" fmla="*/ 52806 h 370709"/>
                <a:gd name="connsiteX6" fmla="*/ 194600 w 270724"/>
                <a:gd name="connsiteY6" fmla="*/ 0 h 370709"/>
                <a:gd name="connsiteX7" fmla="*/ 169911 w 270724"/>
                <a:gd name="connsiteY7" fmla="*/ 47320 h 370709"/>
                <a:gd name="connsiteX8" fmla="*/ 190485 w 270724"/>
                <a:gd name="connsiteY8" fmla="*/ 272262 h 370709"/>
                <a:gd name="connsiteX9" fmla="*/ 208316 w 270724"/>
                <a:gd name="connsiteY9" fmla="*/ 289407 h 370709"/>
                <a:gd name="connsiteX10" fmla="*/ 270724 w 270724"/>
                <a:gd name="connsiteY10" fmla="*/ 294894 h 370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70724" h="370709">
                  <a:moveTo>
                    <a:pt x="270724" y="294894"/>
                  </a:moveTo>
                  <a:cubicBezTo>
                    <a:pt x="236434" y="324383"/>
                    <a:pt x="211059" y="325755"/>
                    <a:pt x="177455" y="337413"/>
                  </a:cubicBezTo>
                  <a:lnTo>
                    <a:pt x="126706" y="355244"/>
                  </a:lnTo>
                  <a:lnTo>
                    <a:pt x="104760" y="361416"/>
                  </a:lnTo>
                  <a:cubicBezTo>
                    <a:pt x="56754" y="377190"/>
                    <a:pt x="58811" y="376504"/>
                    <a:pt x="40981" y="330555"/>
                  </a:cubicBezTo>
                  <a:cubicBezTo>
                    <a:pt x="-4968" y="213969"/>
                    <a:pt x="-2911" y="157734"/>
                    <a:pt x="3262" y="52806"/>
                  </a:cubicBezTo>
                  <a:cubicBezTo>
                    <a:pt x="28865" y="-2287"/>
                    <a:pt x="166825" y="914"/>
                    <a:pt x="194600" y="0"/>
                  </a:cubicBezTo>
                  <a:cubicBezTo>
                    <a:pt x="180884" y="19888"/>
                    <a:pt x="175397" y="30175"/>
                    <a:pt x="169911" y="47320"/>
                  </a:cubicBezTo>
                  <a:cubicBezTo>
                    <a:pt x="147965" y="113842"/>
                    <a:pt x="181570" y="202311"/>
                    <a:pt x="190485" y="272262"/>
                  </a:cubicBezTo>
                  <a:cubicBezTo>
                    <a:pt x="191857" y="284607"/>
                    <a:pt x="197343" y="287350"/>
                    <a:pt x="208316" y="289407"/>
                  </a:cubicBezTo>
                  <a:cubicBezTo>
                    <a:pt x="242606" y="295579"/>
                    <a:pt x="236434" y="288721"/>
                    <a:pt x="270724" y="294894"/>
                  </a:cubicBezTo>
                  <a:close/>
                </a:path>
              </a:pathLst>
            </a:custGeom>
            <a:solidFill>
              <a:schemeClr val="accent4"/>
            </a:solidFill>
            <a:ln w="6854" cap="flat">
              <a:noFill/>
              <a:prstDash val="solid"/>
              <a:miter/>
            </a:ln>
          </p:spPr>
          <p:txBody>
            <a:bodyPr rtlCol="0" anchor="ctr"/>
            <a:lstStyle/>
            <a:p>
              <a:endParaRPr lang="en-US" dirty="0"/>
            </a:p>
          </p:txBody>
        </p:sp>
        <p:grpSp>
          <p:nvGrpSpPr>
            <p:cNvPr id="37" name="Group 36">
              <a:extLst>
                <a:ext uri="{FF2B5EF4-FFF2-40B4-BE49-F238E27FC236}">
                  <a16:creationId xmlns:a16="http://schemas.microsoft.com/office/drawing/2014/main" id="{CB280867-FA94-4749-A904-3DDBA59260C7}"/>
                </a:ext>
              </a:extLst>
            </p:cNvPr>
            <p:cNvGrpSpPr/>
            <p:nvPr/>
          </p:nvGrpSpPr>
          <p:grpSpPr>
            <a:xfrm>
              <a:off x="1238079" y="49762"/>
              <a:ext cx="2466332" cy="2548272"/>
              <a:chOff x="1238079" y="49762"/>
              <a:chExt cx="2466332" cy="2548272"/>
            </a:xfrm>
          </p:grpSpPr>
          <p:sp>
            <p:nvSpPr>
              <p:cNvPr id="23" name="Freeform: Shape 22">
                <a:extLst>
                  <a:ext uri="{FF2B5EF4-FFF2-40B4-BE49-F238E27FC236}">
                    <a16:creationId xmlns:a16="http://schemas.microsoft.com/office/drawing/2014/main" id="{C7C032A9-A3A5-4240-810F-2987E4E0831C}"/>
                  </a:ext>
                </a:extLst>
              </p:cNvPr>
              <p:cNvSpPr/>
              <p:nvPr/>
            </p:nvSpPr>
            <p:spPr>
              <a:xfrm>
                <a:off x="1238079" y="49762"/>
                <a:ext cx="304313" cy="2244313"/>
              </a:xfrm>
              <a:custGeom>
                <a:avLst/>
                <a:gdLst>
                  <a:gd name="connsiteX0" fmla="*/ 95326 w 109728"/>
                  <a:gd name="connsiteY0" fmla="*/ 43205 h 809244"/>
                  <a:gd name="connsiteX1" fmla="*/ 66523 w 109728"/>
                  <a:gd name="connsiteY1" fmla="*/ 86411 h 809244"/>
                  <a:gd name="connsiteX2" fmla="*/ 28804 w 109728"/>
                  <a:gd name="connsiteY2" fmla="*/ 237287 h 809244"/>
                  <a:gd name="connsiteX3" fmla="*/ 65837 w 109728"/>
                  <a:gd name="connsiteY3" fmla="*/ 595274 h 809244"/>
                  <a:gd name="connsiteX4" fmla="*/ 111100 w 109728"/>
                  <a:gd name="connsiteY4" fmla="*/ 800329 h 809244"/>
                  <a:gd name="connsiteX5" fmla="*/ 80924 w 109728"/>
                  <a:gd name="connsiteY5" fmla="*/ 801700 h 809244"/>
                  <a:gd name="connsiteX6" fmla="*/ 0 w 109728"/>
                  <a:gd name="connsiteY6" fmla="*/ 265405 h 809244"/>
                  <a:gd name="connsiteX7" fmla="*/ 100813 w 109728"/>
                  <a:gd name="connsiteY7" fmla="*/ 0 h 809244"/>
                  <a:gd name="connsiteX8" fmla="*/ 95326 w 109728"/>
                  <a:gd name="connsiteY8" fmla="*/ 43205 h 809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9728" h="809244">
                    <a:moveTo>
                      <a:pt x="95326" y="43205"/>
                    </a:moveTo>
                    <a:cubicBezTo>
                      <a:pt x="81610" y="58979"/>
                      <a:pt x="77495" y="70637"/>
                      <a:pt x="66523" y="86411"/>
                    </a:cubicBezTo>
                    <a:cubicBezTo>
                      <a:pt x="36347" y="133731"/>
                      <a:pt x="28804" y="184480"/>
                      <a:pt x="28804" y="237287"/>
                    </a:cubicBezTo>
                    <a:cubicBezTo>
                      <a:pt x="29489" y="357988"/>
                      <a:pt x="43891" y="477317"/>
                      <a:pt x="65837" y="595274"/>
                    </a:cubicBezTo>
                    <a:cubicBezTo>
                      <a:pt x="77495" y="659054"/>
                      <a:pt x="99441" y="736549"/>
                      <a:pt x="111100" y="800329"/>
                    </a:cubicBezTo>
                    <a:cubicBezTo>
                      <a:pt x="113843" y="816102"/>
                      <a:pt x="93269" y="817474"/>
                      <a:pt x="80924" y="801700"/>
                    </a:cubicBezTo>
                    <a:cubicBezTo>
                      <a:pt x="43891" y="624764"/>
                      <a:pt x="0" y="448513"/>
                      <a:pt x="0" y="265405"/>
                    </a:cubicBezTo>
                    <a:cubicBezTo>
                      <a:pt x="0" y="166649"/>
                      <a:pt x="23317" y="70637"/>
                      <a:pt x="100813" y="0"/>
                    </a:cubicBezTo>
                    <a:cubicBezTo>
                      <a:pt x="100127" y="16459"/>
                      <a:pt x="96698" y="31547"/>
                      <a:pt x="95326" y="43205"/>
                    </a:cubicBezTo>
                    <a:close/>
                  </a:path>
                </a:pathLst>
              </a:custGeom>
              <a:solidFill>
                <a:schemeClr val="tx1">
                  <a:lumMod val="75000"/>
                  <a:lumOff val="25000"/>
                </a:schemeClr>
              </a:solidFill>
              <a:ln w="6854" cap="flat">
                <a:noFill/>
                <a:prstDash val="solid"/>
                <a:miter/>
              </a:ln>
            </p:spPr>
            <p:txBody>
              <a:bodyPr rtlCol="0" anchor="ctr"/>
              <a:lstStyle/>
              <a:p>
                <a:endParaRPr lang="en-US"/>
              </a:p>
            </p:txBody>
          </p:sp>
          <p:grpSp>
            <p:nvGrpSpPr>
              <p:cNvPr id="16" name="Group 15">
                <a:extLst>
                  <a:ext uri="{FF2B5EF4-FFF2-40B4-BE49-F238E27FC236}">
                    <a16:creationId xmlns:a16="http://schemas.microsoft.com/office/drawing/2014/main" id="{9D8AF34F-8296-4A48-93E5-15849C073D82}"/>
                  </a:ext>
                </a:extLst>
              </p:cNvPr>
              <p:cNvGrpSpPr/>
              <p:nvPr/>
            </p:nvGrpSpPr>
            <p:grpSpPr>
              <a:xfrm flipH="1">
                <a:off x="2570295" y="442420"/>
                <a:ext cx="1134116" cy="2094513"/>
                <a:chOff x="8696683" y="395466"/>
                <a:chExt cx="939346" cy="1734809"/>
              </a:xfrm>
            </p:grpSpPr>
            <p:sp>
              <p:nvSpPr>
                <p:cNvPr id="17" name="Freeform: Shape 16">
                  <a:extLst>
                    <a:ext uri="{FF2B5EF4-FFF2-40B4-BE49-F238E27FC236}">
                      <a16:creationId xmlns:a16="http://schemas.microsoft.com/office/drawing/2014/main" id="{AB99948E-4D1A-425A-8E33-FCB490A007A1}"/>
                    </a:ext>
                  </a:extLst>
                </p:cNvPr>
                <p:cNvSpPr/>
                <p:nvPr/>
              </p:nvSpPr>
              <p:spPr>
                <a:xfrm flipH="1">
                  <a:off x="9030650" y="2067261"/>
                  <a:ext cx="63014" cy="63014"/>
                </a:xfrm>
                <a:custGeom>
                  <a:avLst/>
                  <a:gdLst>
                    <a:gd name="connsiteX0" fmla="*/ 0 w 27432"/>
                    <a:gd name="connsiteY0" fmla="*/ 24526 h 27432"/>
                    <a:gd name="connsiteX1" fmla="*/ 0 w 27432"/>
                    <a:gd name="connsiteY1" fmla="*/ 7381 h 27432"/>
                    <a:gd name="connsiteX2" fmla="*/ 30861 w 27432"/>
                    <a:gd name="connsiteY2" fmla="*/ 8067 h 27432"/>
                    <a:gd name="connsiteX3" fmla="*/ 30861 w 27432"/>
                    <a:gd name="connsiteY3" fmla="*/ 23154 h 27432"/>
                    <a:gd name="connsiteX4" fmla="*/ 0 w 27432"/>
                    <a:gd name="connsiteY4" fmla="*/ 24526 h 274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432" h="27432">
                      <a:moveTo>
                        <a:pt x="0" y="24526"/>
                      </a:moveTo>
                      <a:cubicBezTo>
                        <a:pt x="0" y="19040"/>
                        <a:pt x="0" y="12867"/>
                        <a:pt x="0" y="7381"/>
                      </a:cubicBezTo>
                      <a:cubicBezTo>
                        <a:pt x="10287" y="-2906"/>
                        <a:pt x="21260" y="-2220"/>
                        <a:pt x="30861" y="8067"/>
                      </a:cubicBezTo>
                      <a:cubicBezTo>
                        <a:pt x="35662" y="12867"/>
                        <a:pt x="34976" y="18354"/>
                        <a:pt x="30861" y="23154"/>
                      </a:cubicBezTo>
                      <a:cubicBezTo>
                        <a:pt x="21260" y="34127"/>
                        <a:pt x="10287" y="34127"/>
                        <a:pt x="0" y="24526"/>
                      </a:cubicBezTo>
                      <a:close/>
                    </a:path>
                  </a:pathLst>
                </a:custGeom>
                <a:solidFill>
                  <a:schemeClr val="tx1">
                    <a:lumMod val="75000"/>
                    <a:lumOff val="25000"/>
                  </a:schemeClr>
                </a:solidFill>
                <a:ln w="6854" cap="flat">
                  <a:noFill/>
                  <a:prstDash val="solid"/>
                  <a:miter/>
                </a:ln>
              </p:spPr>
              <p:txBody>
                <a:bodyPr rtlCol="0" anchor="ctr"/>
                <a:lstStyle/>
                <a:p>
                  <a:endParaRPr lang="en-US"/>
                </a:p>
              </p:txBody>
            </p:sp>
            <p:sp>
              <p:nvSpPr>
                <p:cNvPr id="18" name="Freeform: Shape 17">
                  <a:extLst>
                    <a:ext uri="{FF2B5EF4-FFF2-40B4-BE49-F238E27FC236}">
                      <a16:creationId xmlns:a16="http://schemas.microsoft.com/office/drawing/2014/main" id="{D21B655E-8E6C-40FD-B984-E0F53A4A7907}"/>
                    </a:ext>
                  </a:extLst>
                </p:cNvPr>
                <p:cNvSpPr/>
                <p:nvPr/>
              </p:nvSpPr>
              <p:spPr>
                <a:xfrm flipH="1">
                  <a:off x="8725762" y="2008599"/>
                  <a:ext cx="78765" cy="78765"/>
                </a:xfrm>
                <a:custGeom>
                  <a:avLst/>
                  <a:gdLst>
                    <a:gd name="connsiteX0" fmla="*/ 16088 w 34290"/>
                    <a:gd name="connsiteY0" fmla="*/ 0 h 34290"/>
                    <a:gd name="connsiteX1" fmla="*/ 38719 w 34290"/>
                    <a:gd name="connsiteY1" fmla="*/ 6172 h 34290"/>
                    <a:gd name="connsiteX2" fmla="*/ 18831 w 34290"/>
                    <a:gd name="connsiteY2" fmla="*/ 35662 h 34290"/>
                    <a:gd name="connsiteX3" fmla="*/ 314 w 34290"/>
                    <a:gd name="connsiteY3" fmla="*/ 28804 h 34290"/>
                    <a:gd name="connsiteX4" fmla="*/ 16088 w 34290"/>
                    <a:gd name="connsiteY4" fmla="*/ 0 h 342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290" h="34290">
                      <a:moveTo>
                        <a:pt x="16088" y="0"/>
                      </a:moveTo>
                      <a:cubicBezTo>
                        <a:pt x="23631" y="1372"/>
                        <a:pt x="32547" y="-686"/>
                        <a:pt x="38719" y="6172"/>
                      </a:cubicBezTo>
                      <a:cubicBezTo>
                        <a:pt x="40776" y="17145"/>
                        <a:pt x="32547" y="34290"/>
                        <a:pt x="18831" y="35662"/>
                      </a:cubicBezTo>
                      <a:cubicBezTo>
                        <a:pt x="11973" y="36347"/>
                        <a:pt x="2372" y="39091"/>
                        <a:pt x="314" y="28804"/>
                      </a:cubicBezTo>
                      <a:cubicBezTo>
                        <a:pt x="-1057" y="19202"/>
                        <a:pt x="1686" y="2057"/>
                        <a:pt x="16088" y="0"/>
                      </a:cubicBezTo>
                      <a:close/>
                    </a:path>
                  </a:pathLst>
                </a:custGeom>
                <a:solidFill>
                  <a:schemeClr val="tx1">
                    <a:lumMod val="75000"/>
                    <a:lumOff val="25000"/>
                  </a:schemeClr>
                </a:solidFill>
                <a:ln w="6854" cap="flat">
                  <a:noFill/>
                  <a:prstDash val="solid"/>
                  <a:miter/>
                </a:ln>
              </p:spPr>
              <p:txBody>
                <a:bodyPr rtlCol="0" anchor="ctr"/>
                <a:lstStyle/>
                <a:p>
                  <a:endParaRPr lang="en-US"/>
                </a:p>
              </p:txBody>
            </p:sp>
            <p:grpSp>
              <p:nvGrpSpPr>
                <p:cNvPr id="19" name="Group 18">
                  <a:extLst>
                    <a:ext uri="{FF2B5EF4-FFF2-40B4-BE49-F238E27FC236}">
                      <a16:creationId xmlns:a16="http://schemas.microsoft.com/office/drawing/2014/main" id="{4EA0F671-F8EA-42D2-A629-5727B11C0354}"/>
                    </a:ext>
                  </a:extLst>
                </p:cNvPr>
                <p:cNvGrpSpPr/>
                <p:nvPr/>
              </p:nvGrpSpPr>
              <p:grpSpPr>
                <a:xfrm>
                  <a:off x="8696683" y="395466"/>
                  <a:ext cx="939346" cy="1714491"/>
                  <a:chOff x="8696683" y="395466"/>
                  <a:chExt cx="939346" cy="1714491"/>
                </a:xfrm>
              </p:grpSpPr>
              <p:sp>
                <p:nvSpPr>
                  <p:cNvPr id="20" name="Freeform: Shape 19">
                    <a:extLst>
                      <a:ext uri="{FF2B5EF4-FFF2-40B4-BE49-F238E27FC236}">
                        <a16:creationId xmlns:a16="http://schemas.microsoft.com/office/drawing/2014/main" id="{39A02B95-66B7-4D62-BE09-0CDEB90AC502}"/>
                      </a:ext>
                    </a:extLst>
                  </p:cNvPr>
                  <p:cNvSpPr/>
                  <p:nvPr/>
                </p:nvSpPr>
                <p:spPr>
                  <a:xfrm flipH="1">
                    <a:off x="9092092" y="1401062"/>
                    <a:ext cx="330819" cy="708895"/>
                  </a:xfrm>
                  <a:custGeom>
                    <a:avLst/>
                    <a:gdLst>
                      <a:gd name="connsiteX0" fmla="*/ 0 w 144018"/>
                      <a:gd name="connsiteY0" fmla="*/ 4566 h 308610"/>
                      <a:gd name="connsiteX1" fmla="*/ 19888 w 144018"/>
                      <a:gd name="connsiteY1" fmla="*/ 7309 h 308610"/>
                      <a:gd name="connsiteX2" fmla="*/ 28804 w 144018"/>
                      <a:gd name="connsiteY2" fmla="*/ 73146 h 308610"/>
                      <a:gd name="connsiteX3" fmla="*/ 75438 w 144018"/>
                      <a:gd name="connsiteY3" fmla="*/ 239109 h 308610"/>
                      <a:gd name="connsiteX4" fmla="*/ 104242 w 144018"/>
                      <a:gd name="connsiteY4" fmla="*/ 280943 h 308610"/>
                      <a:gd name="connsiteX5" fmla="*/ 143332 w 144018"/>
                      <a:gd name="connsiteY5" fmla="*/ 297402 h 308610"/>
                      <a:gd name="connsiteX6" fmla="*/ 143332 w 144018"/>
                      <a:gd name="connsiteY6" fmla="*/ 314547 h 308610"/>
                      <a:gd name="connsiteX7" fmla="*/ 60350 w 144018"/>
                      <a:gd name="connsiteY7" fmla="*/ 243910 h 308610"/>
                      <a:gd name="connsiteX8" fmla="*/ 4115 w 144018"/>
                      <a:gd name="connsiteY8" fmla="*/ 29940 h 308610"/>
                      <a:gd name="connsiteX9" fmla="*/ 0 w 144018"/>
                      <a:gd name="connsiteY9" fmla="*/ 4566 h 308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4018" h="308610">
                        <a:moveTo>
                          <a:pt x="0" y="4566"/>
                        </a:moveTo>
                        <a:cubicBezTo>
                          <a:pt x="9601" y="-3664"/>
                          <a:pt x="13716" y="451"/>
                          <a:pt x="19888" y="7309"/>
                        </a:cubicBezTo>
                        <a:cubicBezTo>
                          <a:pt x="21260" y="32684"/>
                          <a:pt x="24689" y="52572"/>
                          <a:pt x="28804" y="73146"/>
                        </a:cubicBezTo>
                        <a:cubicBezTo>
                          <a:pt x="40462" y="129381"/>
                          <a:pt x="58979" y="202762"/>
                          <a:pt x="75438" y="239109"/>
                        </a:cubicBezTo>
                        <a:cubicBezTo>
                          <a:pt x="80924" y="250082"/>
                          <a:pt x="97384" y="274085"/>
                          <a:pt x="104242" y="280943"/>
                        </a:cubicBezTo>
                        <a:cubicBezTo>
                          <a:pt x="114529" y="289173"/>
                          <a:pt x="128930" y="297402"/>
                          <a:pt x="143332" y="297402"/>
                        </a:cubicBezTo>
                        <a:cubicBezTo>
                          <a:pt x="148133" y="302889"/>
                          <a:pt x="148133" y="309061"/>
                          <a:pt x="143332" y="314547"/>
                        </a:cubicBezTo>
                        <a:cubicBezTo>
                          <a:pt x="102184" y="307004"/>
                          <a:pt x="76810" y="280257"/>
                          <a:pt x="60350" y="243910"/>
                        </a:cubicBezTo>
                        <a:cubicBezTo>
                          <a:pt x="31547" y="174644"/>
                          <a:pt x="14402" y="104007"/>
                          <a:pt x="4115" y="29940"/>
                        </a:cubicBezTo>
                        <a:cubicBezTo>
                          <a:pt x="3429" y="21711"/>
                          <a:pt x="2057" y="12110"/>
                          <a:pt x="0" y="4566"/>
                        </a:cubicBezTo>
                        <a:close/>
                      </a:path>
                    </a:pathLst>
                  </a:custGeom>
                  <a:solidFill>
                    <a:schemeClr val="bg1">
                      <a:lumMod val="75000"/>
                    </a:schemeClr>
                  </a:solidFill>
                  <a:ln w="6854" cap="flat">
                    <a:noFill/>
                    <a:prstDash val="solid"/>
                    <a:miter/>
                  </a:ln>
                </p:spPr>
                <p:txBody>
                  <a:bodyPr rtlCol="0" anchor="ctr"/>
                  <a:lstStyle/>
                  <a:p>
                    <a:endParaRPr lang="en-US" dirty="0"/>
                  </a:p>
                </p:txBody>
              </p:sp>
              <p:sp>
                <p:nvSpPr>
                  <p:cNvPr id="21" name="Freeform: Shape 20">
                    <a:extLst>
                      <a:ext uri="{FF2B5EF4-FFF2-40B4-BE49-F238E27FC236}">
                        <a16:creationId xmlns:a16="http://schemas.microsoft.com/office/drawing/2014/main" id="{89C039AC-3ED8-4970-AE74-0E5093FA3447}"/>
                      </a:ext>
                    </a:extLst>
                  </p:cNvPr>
                  <p:cNvSpPr/>
                  <p:nvPr/>
                </p:nvSpPr>
                <p:spPr>
                  <a:xfrm flipH="1">
                    <a:off x="8696683" y="1335935"/>
                    <a:ext cx="173286" cy="708895"/>
                  </a:xfrm>
                  <a:custGeom>
                    <a:avLst/>
                    <a:gdLst>
                      <a:gd name="connsiteX0" fmla="*/ 0 w 75438"/>
                      <a:gd name="connsiteY0" fmla="*/ 9601 h 308610"/>
                      <a:gd name="connsiteX1" fmla="*/ 17145 w 75438"/>
                      <a:gd name="connsiteY1" fmla="*/ 0 h 308610"/>
                      <a:gd name="connsiteX2" fmla="*/ 75438 w 75438"/>
                      <a:gd name="connsiteY2" fmla="*/ 233858 h 308610"/>
                      <a:gd name="connsiteX3" fmla="*/ 75438 w 75438"/>
                      <a:gd name="connsiteY3" fmla="*/ 279121 h 308610"/>
                      <a:gd name="connsiteX4" fmla="*/ 65151 w 75438"/>
                      <a:gd name="connsiteY4" fmla="*/ 311353 h 308610"/>
                      <a:gd name="connsiteX5" fmla="*/ 47320 w 75438"/>
                      <a:gd name="connsiteY5" fmla="*/ 296951 h 308610"/>
                      <a:gd name="connsiteX6" fmla="*/ 61722 w 75438"/>
                      <a:gd name="connsiteY6" fmla="*/ 256489 h 308610"/>
                      <a:gd name="connsiteX7" fmla="*/ 57607 w 75438"/>
                      <a:gd name="connsiteY7" fmla="*/ 225628 h 308610"/>
                      <a:gd name="connsiteX8" fmla="*/ 5487 w 75438"/>
                      <a:gd name="connsiteY8" fmla="*/ 25375 h 308610"/>
                      <a:gd name="connsiteX9" fmla="*/ 0 w 75438"/>
                      <a:gd name="connsiteY9" fmla="*/ 9601 h 308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438" h="308610">
                        <a:moveTo>
                          <a:pt x="0" y="9601"/>
                        </a:moveTo>
                        <a:cubicBezTo>
                          <a:pt x="6172" y="3429"/>
                          <a:pt x="11659" y="6172"/>
                          <a:pt x="17145" y="0"/>
                        </a:cubicBezTo>
                        <a:cubicBezTo>
                          <a:pt x="45263" y="100127"/>
                          <a:pt x="62408" y="153619"/>
                          <a:pt x="75438" y="233858"/>
                        </a:cubicBezTo>
                        <a:cubicBezTo>
                          <a:pt x="78181" y="248945"/>
                          <a:pt x="78181" y="264033"/>
                          <a:pt x="75438" y="279121"/>
                        </a:cubicBezTo>
                        <a:cubicBezTo>
                          <a:pt x="71323" y="292837"/>
                          <a:pt x="69266" y="297637"/>
                          <a:pt x="65151" y="311353"/>
                        </a:cubicBezTo>
                        <a:cubicBezTo>
                          <a:pt x="56236" y="314782"/>
                          <a:pt x="53493" y="304495"/>
                          <a:pt x="47320" y="296951"/>
                        </a:cubicBezTo>
                        <a:cubicBezTo>
                          <a:pt x="58293" y="285979"/>
                          <a:pt x="61036" y="277749"/>
                          <a:pt x="61722" y="256489"/>
                        </a:cubicBezTo>
                        <a:cubicBezTo>
                          <a:pt x="59665" y="243459"/>
                          <a:pt x="60351" y="233172"/>
                          <a:pt x="57607" y="225628"/>
                        </a:cubicBezTo>
                        <a:cubicBezTo>
                          <a:pt x="44577" y="157734"/>
                          <a:pt x="28804" y="100127"/>
                          <a:pt x="5487" y="25375"/>
                        </a:cubicBezTo>
                        <a:cubicBezTo>
                          <a:pt x="4801" y="21946"/>
                          <a:pt x="2058" y="13030"/>
                          <a:pt x="0" y="9601"/>
                        </a:cubicBezTo>
                        <a:close/>
                      </a:path>
                    </a:pathLst>
                  </a:custGeom>
                  <a:solidFill>
                    <a:schemeClr val="bg1">
                      <a:lumMod val="75000"/>
                    </a:schemeClr>
                  </a:solidFill>
                  <a:ln w="6854"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344804AE-2F95-439A-AF89-ED3AB4ECC756}"/>
                      </a:ext>
                    </a:extLst>
                  </p:cNvPr>
                  <p:cNvSpPr/>
                  <p:nvPr/>
                </p:nvSpPr>
                <p:spPr>
                  <a:xfrm flipH="1">
                    <a:off x="8832612" y="395466"/>
                    <a:ext cx="803417" cy="1023961"/>
                  </a:xfrm>
                  <a:custGeom>
                    <a:avLst/>
                    <a:gdLst>
                      <a:gd name="connsiteX0" fmla="*/ 196 w 349758"/>
                      <a:gd name="connsiteY0" fmla="*/ 0 h 445770"/>
                      <a:gd name="connsiteX1" fmla="*/ 119525 w 349758"/>
                      <a:gd name="connsiteY1" fmla="*/ 109042 h 445770"/>
                      <a:gd name="connsiteX2" fmla="*/ 153815 w 349758"/>
                      <a:gd name="connsiteY2" fmla="*/ 161163 h 445770"/>
                      <a:gd name="connsiteX3" fmla="*/ 181247 w 349758"/>
                      <a:gd name="connsiteY3" fmla="*/ 189967 h 445770"/>
                      <a:gd name="connsiteX4" fmla="*/ 226510 w 349758"/>
                      <a:gd name="connsiteY4" fmla="*/ 200254 h 445770"/>
                      <a:gd name="connsiteX5" fmla="*/ 293033 w 349758"/>
                      <a:gd name="connsiteY5" fmla="*/ 270891 h 445770"/>
                      <a:gd name="connsiteX6" fmla="*/ 351326 w 349758"/>
                      <a:gd name="connsiteY6" fmla="*/ 407365 h 445770"/>
                      <a:gd name="connsiteX7" fmla="*/ 333495 w 349758"/>
                      <a:gd name="connsiteY7" fmla="*/ 425196 h 445770"/>
                      <a:gd name="connsiteX8" fmla="*/ 274516 w 349758"/>
                      <a:gd name="connsiteY8" fmla="*/ 291465 h 445770"/>
                      <a:gd name="connsiteX9" fmla="*/ 197707 w 349758"/>
                      <a:gd name="connsiteY9" fmla="*/ 216027 h 445770"/>
                      <a:gd name="connsiteX10" fmla="*/ 146957 w 349758"/>
                      <a:gd name="connsiteY10" fmla="*/ 228371 h 445770"/>
                      <a:gd name="connsiteX11" fmla="*/ 101009 w 349758"/>
                      <a:gd name="connsiteY11" fmla="*/ 369646 h 445770"/>
                      <a:gd name="connsiteX12" fmla="*/ 114725 w 349758"/>
                      <a:gd name="connsiteY12" fmla="*/ 447142 h 445770"/>
                      <a:gd name="connsiteX13" fmla="*/ 92779 w 349758"/>
                      <a:gd name="connsiteY13" fmla="*/ 445770 h 445770"/>
                      <a:gd name="connsiteX14" fmla="*/ 71519 w 349758"/>
                      <a:gd name="connsiteY14" fmla="*/ 350444 h 445770"/>
                      <a:gd name="connsiteX15" fmla="*/ 132556 w 349758"/>
                      <a:gd name="connsiteY15" fmla="*/ 205054 h 445770"/>
                      <a:gd name="connsiteX16" fmla="*/ 128441 w 349758"/>
                      <a:gd name="connsiteY16" fmla="*/ 176251 h 445770"/>
                      <a:gd name="connsiteX17" fmla="*/ 107181 w 349758"/>
                      <a:gd name="connsiteY17" fmla="*/ 137846 h 445770"/>
                      <a:gd name="connsiteX18" fmla="*/ 35858 w 349758"/>
                      <a:gd name="connsiteY18" fmla="*/ 63779 h 445770"/>
                      <a:gd name="connsiteX19" fmla="*/ 7740 w 349758"/>
                      <a:gd name="connsiteY19" fmla="*/ 38405 h 445770"/>
                      <a:gd name="connsiteX20" fmla="*/ 196 w 349758"/>
                      <a:gd name="connsiteY20" fmla="*/ 0 h 4457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49758" h="445770">
                        <a:moveTo>
                          <a:pt x="196" y="0"/>
                        </a:moveTo>
                        <a:cubicBezTo>
                          <a:pt x="30371" y="22631"/>
                          <a:pt x="85921" y="64465"/>
                          <a:pt x="119525" y="109042"/>
                        </a:cubicBezTo>
                        <a:cubicBezTo>
                          <a:pt x="119525" y="109042"/>
                          <a:pt x="142843" y="142646"/>
                          <a:pt x="153815" y="161163"/>
                        </a:cubicBezTo>
                        <a:cubicBezTo>
                          <a:pt x="162731" y="175565"/>
                          <a:pt x="163417" y="191338"/>
                          <a:pt x="181247" y="189967"/>
                        </a:cubicBezTo>
                        <a:cubicBezTo>
                          <a:pt x="197707" y="191338"/>
                          <a:pt x="216223" y="196139"/>
                          <a:pt x="226510" y="200254"/>
                        </a:cubicBezTo>
                        <a:cubicBezTo>
                          <a:pt x="256685" y="212598"/>
                          <a:pt x="280003" y="246888"/>
                          <a:pt x="293033" y="270891"/>
                        </a:cubicBezTo>
                        <a:cubicBezTo>
                          <a:pt x="317036" y="315468"/>
                          <a:pt x="335553" y="359359"/>
                          <a:pt x="351326" y="407365"/>
                        </a:cubicBezTo>
                        <a:cubicBezTo>
                          <a:pt x="352012" y="420395"/>
                          <a:pt x="346525" y="426568"/>
                          <a:pt x="333495" y="425196"/>
                        </a:cubicBezTo>
                        <a:cubicBezTo>
                          <a:pt x="310178" y="379933"/>
                          <a:pt x="304006" y="343586"/>
                          <a:pt x="274516" y="291465"/>
                        </a:cubicBezTo>
                        <a:cubicBezTo>
                          <a:pt x="258057" y="265405"/>
                          <a:pt x="248456" y="226314"/>
                          <a:pt x="197707" y="216027"/>
                        </a:cubicBezTo>
                        <a:cubicBezTo>
                          <a:pt x="185362" y="213284"/>
                          <a:pt x="156559" y="220828"/>
                          <a:pt x="146957" y="228371"/>
                        </a:cubicBezTo>
                        <a:cubicBezTo>
                          <a:pt x="104438" y="259232"/>
                          <a:pt x="88664" y="317525"/>
                          <a:pt x="101009" y="369646"/>
                        </a:cubicBezTo>
                        <a:cubicBezTo>
                          <a:pt x="106495" y="395021"/>
                          <a:pt x="111982" y="419024"/>
                          <a:pt x="114725" y="447142"/>
                        </a:cubicBezTo>
                        <a:cubicBezTo>
                          <a:pt x="112667" y="451942"/>
                          <a:pt x="99637" y="449199"/>
                          <a:pt x="92779" y="445770"/>
                        </a:cubicBezTo>
                        <a:cubicBezTo>
                          <a:pt x="85235" y="415595"/>
                          <a:pt x="74263" y="381991"/>
                          <a:pt x="71519" y="350444"/>
                        </a:cubicBezTo>
                        <a:cubicBezTo>
                          <a:pt x="66719" y="291465"/>
                          <a:pt x="88664" y="243459"/>
                          <a:pt x="132556" y="205054"/>
                        </a:cubicBezTo>
                        <a:cubicBezTo>
                          <a:pt x="142157" y="196825"/>
                          <a:pt x="134613" y="185852"/>
                          <a:pt x="128441" y="176251"/>
                        </a:cubicBezTo>
                        <a:cubicBezTo>
                          <a:pt x="128441" y="176251"/>
                          <a:pt x="117468" y="154991"/>
                          <a:pt x="107181" y="137846"/>
                        </a:cubicBezTo>
                        <a:cubicBezTo>
                          <a:pt x="94837" y="115900"/>
                          <a:pt x="68090" y="90526"/>
                          <a:pt x="35858" y="63779"/>
                        </a:cubicBezTo>
                        <a:cubicBezTo>
                          <a:pt x="27628" y="55550"/>
                          <a:pt x="15970" y="45949"/>
                          <a:pt x="7740" y="38405"/>
                        </a:cubicBezTo>
                        <a:cubicBezTo>
                          <a:pt x="4997" y="36347"/>
                          <a:pt x="-1175" y="11659"/>
                          <a:pt x="196" y="0"/>
                        </a:cubicBezTo>
                        <a:close/>
                      </a:path>
                    </a:pathLst>
                  </a:custGeom>
                  <a:solidFill>
                    <a:schemeClr val="tx1">
                      <a:lumMod val="75000"/>
                      <a:lumOff val="25000"/>
                    </a:schemeClr>
                  </a:solidFill>
                  <a:ln w="6854" cap="flat">
                    <a:noFill/>
                    <a:prstDash val="solid"/>
                    <a:miter/>
                  </a:ln>
                </p:spPr>
                <p:txBody>
                  <a:bodyPr rtlCol="0" anchor="ctr"/>
                  <a:lstStyle/>
                  <a:p>
                    <a:endParaRPr lang="en-US"/>
                  </a:p>
                </p:txBody>
              </p:sp>
            </p:grpSp>
          </p:grpSp>
          <p:grpSp>
            <p:nvGrpSpPr>
              <p:cNvPr id="30" name="Group 29">
                <a:extLst>
                  <a:ext uri="{FF2B5EF4-FFF2-40B4-BE49-F238E27FC236}">
                    <a16:creationId xmlns:a16="http://schemas.microsoft.com/office/drawing/2014/main" id="{99347FB4-2D23-47DA-B85F-067B1216A47A}"/>
                  </a:ext>
                </a:extLst>
              </p:cNvPr>
              <p:cNvGrpSpPr/>
              <p:nvPr/>
            </p:nvGrpSpPr>
            <p:grpSpPr>
              <a:xfrm rot="11700000">
                <a:off x="1322631" y="2252611"/>
                <a:ext cx="345423" cy="345423"/>
                <a:chOff x="7123973" y="1204727"/>
                <a:chExt cx="252497" cy="252497"/>
              </a:xfrm>
            </p:grpSpPr>
            <p:grpSp>
              <p:nvGrpSpPr>
                <p:cNvPr id="31" name="Group 30">
                  <a:extLst>
                    <a:ext uri="{FF2B5EF4-FFF2-40B4-BE49-F238E27FC236}">
                      <a16:creationId xmlns:a16="http://schemas.microsoft.com/office/drawing/2014/main" id="{67F4A3D1-6287-4461-A538-076C4354D92D}"/>
                    </a:ext>
                  </a:extLst>
                </p:cNvPr>
                <p:cNvGrpSpPr/>
                <p:nvPr/>
              </p:nvGrpSpPr>
              <p:grpSpPr>
                <a:xfrm>
                  <a:off x="7123973" y="1204727"/>
                  <a:ext cx="252497" cy="252497"/>
                  <a:chOff x="4915373" y="1633391"/>
                  <a:chExt cx="342000" cy="342000"/>
                </a:xfrm>
              </p:grpSpPr>
              <p:sp>
                <p:nvSpPr>
                  <p:cNvPr id="34" name="Oval 33">
                    <a:extLst>
                      <a:ext uri="{FF2B5EF4-FFF2-40B4-BE49-F238E27FC236}">
                        <a16:creationId xmlns:a16="http://schemas.microsoft.com/office/drawing/2014/main" id="{64B6B7BF-9940-4230-AC21-1EC6A5632CAA}"/>
                      </a:ext>
                    </a:extLst>
                  </p:cNvPr>
                  <p:cNvSpPr/>
                  <p:nvPr/>
                </p:nvSpPr>
                <p:spPr>
                  <a:xfrm>
                    <a:off x="4915373" y="1633391"/>
                    <a:ext cx="342000" cy="342000"/>
                  </a:xfrm>
                  <a:prstGeom prst="ellipse">
                    <a:avLst/>
                  </a:prstGeom>
                  <a:solidFill>
                    <a:schemeClr val="tx1">
                      <a:lumMod val="75000"/>
                      <a:lumOff val="25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5" name="Oval 34">
                    <a:extLst>
                      <a:ext uri="{FF2B5EF4-FFF2-40B4-BE49-F238E27FC236}">
                        <a16:creationId xmlns:a16="http://schemas.microsoft.com/office/drawing/2014/main" id="{208B47BB-D735-4B37-BCFA-0495B4126452}"/>
                      </a:ext>
                    </a:extLst>
                  </p:cNvPr>
                  <p:cNvSpPr/>
                  <p:nvPr/>
                </p:nvSpPr>
                <p:spPr>
                  <a:xfrm>
                    <a:off x="4932040" y="1666488"/>
                    <a:ext cx="295795" cy="295795"/>
                  </a:xfrm>
                  <a:prstGeom prst="ellipse">
                    <a:avLst/>
                  </a:prstGeom>
                  <a:solidFill>
                    <a:schemeClr val="bg1">
                      <a:lumMod val="85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6" name="Oval 35">
                    <a:extLst>
                      <a:ext uri="{FF2B5EF4-FFF2-40B4-BE49-F238E27FC236}">
                        <a16:creationId xmlns:a16="http://schemas.microsoft.com/office/drawing/2014/main" id="{4161C802-ED76-45D6-9A21-D79858724920}"/>
                      </a:ext>
                    </a:extLst>
                  </p:cNvPr>
                  <p:cNvSpPr/>
                  <p:nvPr/>
                </p:nvSpPr>
                <p:spPr>
                  <a:xfrm>
                    <a:off x="4970613" y="1724593"/>
                    <a:ext cx="207640" cy="207640"/>
                  </a:xfrm>
                  <a:prstGeom prst="ellipse">
                    <a:avLst/>
                  </a:prstGeom>
                  <a:solidFill>
                    <a:schemeClr val="bg1">
                      <a:lumMod val="85000"/>
                    </a:schemeClr>
                  </a:solidFill>
                  <a:ln w="15875">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sp>
              <p:nvSpPr>
                <p:cNvPr id="32" name="Chord 31">
                  <a:extLst>
                    <a:ext uri="{FF2B5EF4-FFF2-40B4-BE49-F238E27FC236}">
                      <a16:creationId xmlns:a16="http://schemas.microsoft.com/office/drawing/2014/main" id="{802181C8-7C7A-41B1-817C-3870E1DBB6DE}"/>
                    </a:ext>
                  </a:extLst>
                </p:cNvPr>
                <p:cNvSpPr/>
                <p:nvPr/>
              </p:nvSpPr>
              <p:spPr>
                <a:xfrm rot="20881907">
                  <a:off x="7167196" y="1276843"/>
                  <a:ext cx="152933" cy="152933"/>
                </a:xfrm>
                <a:prstGeom prst="chord">
                  <a:avLst>
                    <a:gd name="adj1" fmla="val 5070744"/>
                    <a:gd name="adj2" fmla="val 16200000"/>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dirty="0"/>
                </a:p>
              </p:txBody>
            </p:sp>
            <p:sp>
              <p:nvSpPr>
                <p:cNvPr id="33" name="Chord 32">
                  <a:extLst>
                    <a:ext uri="{FF2B5EF4-FFF2-40B4-BE49-F238E27FC236}">
                      <a16:creationId xmlns:a16="http://schemas.microsoft.com/office/drawing/2014/main" id="{8E2CA8A9-407F-41A0-A01A-9B6DCEE72975}"/>
                    </a:ext>
                  </a:extLst>
                </p:cNvPr>
                <p:cNvSpPr/>
                <p:nvPr/>
              </p:nvSpPr>
              <p:spPr>
                <a:xfrm rot="20881907">
                  <a:off x="7167196" y="1276843"/>
                  <a:ext cx="152933" cy="152933"/>
                </a:xfrm>
                <a:prstGeom prst="chord">
                  <a:avLst>
                    <a:gd name="adj1" fmla="val 16204063"/>
                    <a:gd name="adj2" fmla="val 5391679"/>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grpSp>
      <p:sp>
        <p:nvSpPr>
          <p:cNvPr id="41" name="TextBox 40">
            <a:extLst>
              <a:ext uri="{FF2B5EF4-FFF2-40B4-BE49-F238E27FC236}">
                <a16:creationId xmlns:a16="http://schemas.microsoft.com/office/drawing/2014/main" id="{46616FC4-7AA2-4FDA-B10F-D673171F0927}"/>
              </a:ext>
            </a:extLst>
          </p:cNvPr>
          <p:cNvSpPr txBox="1"/>
          <p:nvPr/>
        </p:nvSpPr>
        <p:spPr>
          <a:xfrm>
            <a:off x="4248150" y="271471"/>
            <a:ext cx="7935264" cy="461665"/>
          </a:xfrm>
          <a:prstGeom prst="rect">
            <a:avLst/>
          </a:prstGeom>
          <a:noFill/>
        </p:spPr>
        <p:txBody>
          <a:bodyPr wrap="square" rtlCol="0" anchor="ctr">
            <a:spAutoFit/>
          </a:bodyPr>
          <a:lstStyle/>
          <a:p>
            <a:r>
              <a:rPr lang="en-US" sz="2400" b="1" dirty="0"/>
              <a:t>Piaget's Theory of cerebral progress </a:t>
            </a:r>
            <a:endParaRPr lang="ko-KR" altLang="en-US" sz="2400" dirty="0">
              <a:cs typeface="Arial" pitchFamily="34" charset="0"/>
            </a:endParaRPr>
          </a:p>
        </p:txBody>
      </p:sp>
      <p:sp>
        <p:nvSpPr>
          <p:cNvPr id="2" name="TextBox 1"/>
          <p:cNvSpPr txBox="1"/>
          <p:nvPr/>
        </p:nvSpPr>
        <p:spPr>
          <a:xfrm>
            <a:off x="4638888" y="1181100"/>
            <a:ext cx="7229262" cy="3785652"/>
          </a:xfrm>
          <a:prstGeom prst="rect">
            <a:avLst/>
          </a:prstGeom>
          <a:noFill/>
        </p:spPr>
        <p:txBody>
          <a:bodyPr wrap="square" rtlCol="0">
            <a:spAutoFit/>
          </a:bodyPr>
          <a:lstStyle/>
          <a:p>
            <a:pPr marL="457200" indent="-457200" algn="just">
              <a:buFont typeface="Arial" panose="020B0604020202020204" pitchFamily="34" charset="0"/>
              <a:buChar char="•"/>
            </a:pPr>
            <a:r>
              <a:rPr lang="en-US" sz="2400" dirty="0"/>
              <a:t>Piaget's premise of mental encroachment illuminates by what means a youngster matures a psychosomatic prototypical of ecosphere. </a:t>
            </a:r>
          </a:p>
          <a:p>
            <a:pPr marL="457200" indent="-457200" algn="just">
              <a:buFont typeface="Arial" panose="020B0604020202020204" pitchFamily="34" charset="0"/>
              <a:buChar char="•"/>
            </a:pPr>
            <a:endParaRPr lang="en-US" sz="2400" dirty="0"/>
          </a:p>
          <a:p>
            <a:pPr marL="457200" indent="-457200" algn="just">
              <a:buFont typeface="Arial" panose="020B0604020202020204" pitchFamily="34" charset="0"/>
              <a:buChar char="•"/>
            </a:pPr>
            <a:r>
              <a:rPr lang="en-US" sz="2400" dirty="0"/>
              <a:t>He couldn't aid gainsaying the leeway that acumen was a static quality, and viewed intellectual advance as a route which materializes as natural progress in addition to cooperation with the environment.(</a:t>
            </a:r>
            <a:r>
              <a:rPr lang="en-US" sz="2400" dirty="0" err="1"/>
              <a:t>Mcleod</a:t>
            </a:r>
            <a:r>
              <a:rPr lang="en-US" sz="2400" dirty="0"/>
              <a:t>, 2018) [2]</a:t>
            </a:r>
            <a:endParaRPr lang="en-US" dirty="0"/>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263116" y="4683160"/>
            <a:ext cx="1885412" cy="2173461"/>
          </a:xfrm>
          <a:prstGeom prst="rect">
            <a:avLst/>
          </a:prstGeom>
        </p:spPr>
      </p:pic>
    </p:spTree>
    <p:extLst>
      <p:ext uri="{BB962C8B-B14F-4D97-AF65-F5344CB8AC3E}">
        <p14:creationId xmlns:p14="http://schemas.microsoft.com/office/powerpoint/2010/main" val="8993848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D735F7F3-C1B5-4B60-A00A-4EB618DDFB5A}"/>
              </a:ext>
            </a:extLst>
          </p:cNvPr>
          <p:cNvSpPr>
            <a:spLocks noGrp="1"/>
          </p:cNvSpPr>
          <p:nvPr>
            <p:ph type="body" sz="quarter" idx="10"/>
          </p:nvPr>
        </p:nvSpPr>
        <p:spPr/>
        <p:txBody>
          <a:bodyPr/>
          <a:lstStyle/>
          <a:p>
            <a:r>
              <a:rPr lang="en-US" sz="3200" b="1" dirty="0"/>
              <a:t>Erikson's eight phases of psychosocial advancement</a:t>
            </a:r>
            <a:endParaRPr lang="en-US" sz="3200" dirty="0"/>
          </a:p>
        </p:txBody>
      </p:sp>
      <p:sp>
        <p:nvSpPr>
          <p:cNvPr id="15" name="TextBox 14">
            <a:extLst>
              <a:ext uri="{FF2B5EF4-FFF2-40B4-BE49-F238E27FC236}">
                <a16:creationId xmlns:a16="http://schemas.microsoft.com/office/drawing/2014/main" id="{A0655ABB-FCCA-4916-8E51-43DBB6DEA22E}"/>
              </a:ext>
            </a:extLst>
          </p:cNvPr>
          <p:cNvSpPr txBox="1"/>
          <p:nvPr/>
        </p:nvSpPr>
        <p:spPr>
          <a:xfrm>
            <a:off x="6029257" y="1215974"/>
            <a:ext cx="6162743" cy="4851150"/>
          </a:xfrm>
          <a:prstGeom prst="rect">
            <a:avLst/>
          </a:prstGeom>
          <a:noFill/>
        </p:spPr>
        <p:txBody>
          <a:bodyPr wrap="square" rtlCol="0">
            <a:spAutoFit/>
          </a:bodyPr>
          <a:lstStyle/>
          <a:p>
            <a:pPr marL="342900" indent="-342900" algn="just">
              <a:lnSpc>
                <a:spcPct val="150000"/>
              </a:lnSpc>
              <a:buFont typeface="Arial" panose="020B0604020202020204" pitchFamily="34" charset="0"/>
              <a:buChar char="•"/>
            </a:pPr>
            <a:r>
              <a:rPr lang="en-US" sz="2000" dirty="0"/>
              <a:t>Erik Erikson was a phase scholar who took Freud's questionable psychosexual speculation and transformed interested in eight-stage postulate. </a:t>
            </a:r>
          </a:p>
          <a:p>
            <a:pPr marL="342900" indent="-342900" algn="just">
              <a:lnSpc>
                <a:spcPct val="150000"/>
              </a:lnSpc>
              <a:buFont typeface="Arial" panose="020B0604020202020204" pitchFamily="34" charset="0"/>
              <a:buChar char="•"/>
            </a:pPr>
            <a:r>
              <a:rPr lang="en-US" sz="2000" dirty="0"/>
              <a:t>Thru Erikson's 8 advance junctures, 2 at variance considerations requisite be firm magnificently entirely unruffled for a somebody to make over obsessed by a certain subsidizing tenant. </a:t>
            </a:r>
          </a:p>
          <a:p>
            <a:pPr marL="342900" indent="-342900" algn="just">
              <a:lnSpc>
                <a:spcPct val="150000"/>
              </a:lnSpc>
              <a:buFont typeface="Arial" panose="020B0604020202020204" pitchFamily="34" charset="0"/>
              <a:buChar char="•"/>
            </a:pPr>
            <a:r>
              <a:rPr lang="en-US" sz="2000" dirty="0"/>
              <a:t>Powerlessness to expert these tasks prompts suppositions of insufficiency.</a:t>
            </a:r>
          </a:p>
        </p:txBody>
      </p:sp>
      <p:grpSp>
        <p:nvGrpSpPr>
          <p:cNvPr id="123" name="Group 122">
            <a:extLst>
              <a:ext uri="{FF2B5EF4-FFF2-40B4-BE49-F238E27FC236}">
                <a16:creationId xmlns:a16="http://schemas.microsoft.com/office/drawing/2014/main" id="{F1004EE6-06B9-496F-B215-1D0051D2DEF4}"/>
              </a:ext>
            </a:extLst>
          </p:cNvPr>
          <p:cNvGrpSpPr/>
          <p:nvPr/>
        </p:nvGrpSpPr>
        <p:grpSpPr>
          <a:xfrm>
            <a:off x="-382801" y="2000832"/>
            <a:ext cx="4328810" cy="5526621"/>
            <a:chOff x="898378" y="2610709"/>
            <a:chExt cx="2740278" cy="3498531"/>
          </a:xfrm>
        </p:grpSpPr>
        <p:grpSp>
          <p:nvGrpSpPr>
            <p:cNvPr id="95" name="Group 94">
              <a:extLst>
                <a:ext uri="{FF2B5EF4-FFF2-40B4-BE49-F238E27FC236}">
                  <a16:creationId xmlns:a16="http://schemas.microsoft.com/office/drawing/2014/main" id="{F8FF5A22-6309-432C-984A-16EC4FCFD079}"/>
                </a:ext>
              </a:extLst>
            </p:cNvPr>
            <p:cNvGrpSpPr/>
            <p:nvPr/>
          </p:nvGrpSpPr>
          <p:grpSpPr>
            <a:xfrm rot="5179347">
              <a:off x="1630799" y="2722666"/>
              <a:ext cx="2119814" cy="1895900"/>
              <a:chOff x="9423207" y="3983156"/>
              <a:chExt cx="2119814" cy="1895900"/>
            </a:xfrm>
          </p:grpSpPr>
          <p:sp>
            <p:nvSpPr>
              <p:cNvPr id="96" name="Freeform: Shape 95">
                <a:extLst>
                  <a:ext uri="{FF2B5EF4-FFF2-40B4-BE49-F238E27FC236}">
                    <a16:creationId xmlns:a16="http://schemas.microsoft.com/office/drawing/2014/main" id="{CED786EB-EC7E-4AE0-B3C3-11FAC3E50D52}"/>
                  </a:ext>
                </a:extLst>
              </p:cNvPr>
              <p:cNvSpPr>
                <a:spLocks/>
              </p:cNvSpPr>
              <p:nvPr/>
            </p:nvSpPr>
            <p:spPr>
              <a:xfrm rot="18902941">
                <a:off x="9423207" y="4277920"/>
                <a:ext cx="2119814" cy="1396196"/>
              </a:xfrm>
              <a:custGeom>
                <a:avLst/>
                <a:gdLst>
                  <a:gd name="connsiteX0" fmla="*/ 1311116 w 1314450"/>
                  <a:gd name="connsiteY0" fmla="*/ 813911 h 857250"/>
                  <a:gd name="connsiteX1" fmla="*/ 1281589 w 1314450"/>
                  <a:gd name="connsiteY1" fmla="*/ 852964 h 857250"/>
                  <a:gd name="connsiteX2" fmla="*/ 36671 w 1314450"/>
                  <a:gd name="connsiteY2" fmla="*/ 852964 h 857250"/>
                  <a:gd name="connsiteX3" fmla="*/ 7144 w 1314450"/>
                  <a:gd name="connsiteY3" fmla="*/ 813911 h 857250"/>
                  <a:gd name="connsiteX4" fmla="*/ 7144 w 1314450"/>
                  <a:gd name="connsiteY4" fmla="*/ 46196 h 857250"/>
                  <a:gd name="connsiteX5" fmla="*/ 36671 w 1314450"/>
                  <a:gd name="connsiteY5" fmla="*/ 7144 h 857250"/>
                  <a:gd name="connsiteX6" fmla="*/ 1281589 w 1314450"/>
                  <a:gd name="connsiteY6" fmla="*/ 7144 h 857250"/>
                  <a:gd name="connsiteX7" fmla="*/ 1311116 w 1314450"/>
                  <a:gd name="connsiteY7" fmla="*/ 46196 h 857250"/>
                  <a:gd name="connsiteX8" fmla="*/ 1311116 w 1314450"/>
                  <a:gd name="connsiteY8" fmla="*/ 813911 h 857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14450" h="857250">
                    <a:moveTo>
                      <a:pt x="1311116" y="813911"/>
                    </a:moveTo>
                    <a:cubicBezTo>
                      <a:pt x="1311116" y="834866"/>
                      <a:pt x="1297781" y="852964"/>
                      <a:pt x="1281589" y="852964"/>
                    </a:cubicBezTo>
                    <a:lnTo>
                      <a:pt x="36671" y="852964"/>
                    </a:lnTo>
                    <a:cubicBezTo>
                      <a:pt x="20479" y="852964"/>
                      <a:pt x="7144" y="835819"/>
                      <a:pt x="7144" y="813911"/>
                    </a:cubicBezTo>
                    <a:lnTo>
                      <a:pt x="7144" y="46196"/>
                    </a:lnTo>
                    <a:cubicBezTo>
                      <a:pt x="7144" y="25241"/>
                      <a:pt x="20479" y="7144"/>
                      <a:pt x="36671" y="7144"/>
                    </a:cubicBezTo>
                    <a:lnTo>
                      <a:pt x="1281589" y="7144"/>
                    </a:lnTo>
                    <a:cubicBezTo>
                      <a:pt x="1297781" y="7144"/>
                      <a:pt x="1311116" y="24289"/>
                      <a:pt x="1311116" y="46196"/>
                    </a:cubicBezTo>
                    <a:lnTo>
                      <a:pt x="1311116" y="813911"/>
                    </a:lnTo>
                    <a:close/>
                  </a:path>
                </a:pathLst>
              </a:custGeom>
              <a:solidFill>
                <a:schemeClr val="bg1">
                  <a:lumMod val="75000"/>
                </a:schemeClr>
              </a:solid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B99E20AC-F9BE-4D3C-9ECB-27F95C9690BA}"/>
                  </a:ext>
                </a:extLst>
              </p:cNvPr>
              <p:cNvSpPr/>
              <p:nvPr/>
            </p:nvSpPr>
            <p:spPr>
              <a:xfrm rot="18902941">
                <a:off x="9431062" y="4290263"/>
                <a:ext cx="2101836" cy="1370763"/>
              </a:xfrm>
              <a:custGeom>
                <a:avLst/>
                <a:gdLst>
                  <a:gd name="connsiteX0" fmla="*/ 1311116 w 1314450"/>
                  <a:gd name="connsiteY0" fmla="*/ 813911 h 857250"/>
                  <a:gd name="connsiteX1" fmla="*/ 1281589 w 1314450"/>
                  <a:gd name="connsiteY1" fmla="*/ 852964 h 857250"/>
                  <a:gd name="connsiteX2" fmla="*/ 36671 w 1314450"/>
                  <a:gd name="connsiteY2" fmla="*/ 852964 h 857250"/>
                  <a:gd name="connsiteX3" fmla="*/ 7144 w 1314450"/>
                  <a:gd name="connsiteY3" fmla="*/ 813911 h 857250"/>
                  <a:gd name="connsiteX4" fmla="*/ 7144 w 1314450"/>
                  <a:gd name="connsiteY4" fmla="*/ 46196 h 857250"/>
                  <a:gd name="connsiteX5" fmla="*/ 36671 w 1314450"/>
                  <a:gd name="connsiteY5" fmla="*/ 7144 h 857250"/>
                  <a:gd name="connsiteX6" fmla="*/ 1281589 w 1314450"/>
                  <a:gd name="connsiteY6" fmla="*/ 7144 h 857250"/>
                  <a:gd name="connsiteX7" fmla="*/ 1311116 w 1314450"/>
                  <a:gd name="connsiteY7" fmla="*/ 46196 h 857250"/>
                  <a:gd name="connsiteX8" fmla="*/ 1311116 w 1314450"/>
                  <a:gd name="connsiteY8" fmla="*/ 813911 h 857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14450" h="857250">
                    <a:moveTo>
                      <a:pt x="1311116" y="813911"/>
                    </a:moveTo>
                    <a:cubicBezTo>
                      <a:pt x="1311116" y="834866"/>
                      <a:pt x="1297781" y="852964"/>
                      <a:pt x="1281589" y="852964"/>
                    </a:cubicBezTo>
                    <a:lnTo>
                      <a:pt x="36671" y="852964"/>
                    </a:lnTo>
                    <a:cubicBezTo>
                      <a:pt x="20479" y="852964"/>
                      <a:pt x="7144" y="835819"/>
                      <a:pt x="7144" y="813911"/>
                    </a:cubicBezTo>
                    <a:lnTo>
                      <a:pt x="7144" y="46196"/>
                    </a:lnTo>
                    <a:cubicBezTo>
                      <a:pt x="7144" y="25241"/>
                      <a:pt x="20479" y="7144"/>
                      <a:pt x="36671" y="7144"/>
                    </a:cubicBezTo>
                    <a:lnTo>
                      <a:pt x="1281589" y="7144"/>
                    </a:lnTo>
                    <a:cubicBezTo>
                      <a:pt x="1297781" y="7144"/>
                      <a:pt x="1311116" y="24289"/>
                      <a:pt x="1311116" y="46196"/>
                    </a:cubicBezTo>
                    <a:lnTo>
                      <a:pt x="1311116" y="813911"/>
                    </a:lnTo>
                    <a:close/>
                  </a:path>
                </a:pathLst>
              </a:custGeom>
              <a:solidFill>
                <a:srgbClr val="000000"/>
              </a:solid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EB5806DA-0205-4571-A6B9-0811ECC1CFA5}"/>
                  </a:ext>
                </a:extLst>
              </p:cNvPr>
              <p:cNvSpPr/>
              <p:nvPr/>
            </p:nvSpPr>
            <p:spPr>
              <a:xfrm rot="18902941">
                <a:off x="9510609" y="4379560"/>
                <a:ext cx="1919067" cy="1172764"/>
              </a:xfrm>
              <a:custGeom>
                <a:avLst/>
                <a:gdLst>
                  <a:gd name="connsiteX0" fmla="*/ 7144 w 1200150"/>
                  <a:gd name="connsiteY0" fmla="*/ 7144 h 733425"/>
                  <a:gd name="connsiteX1" fmla="*/ 1196816 w 1200150"/>
                  <a:gd name="connsiteY1" fmla="*/ 7144 h 733425"/>
                  <a:gd name="connsiteX2" fmla="*/ 1196816 w 1200150"/>
                  <a:gd name="connsiteY2" fmla="*/ 730091 h 733425"/>
                  <a:gd name="connsiteX3" fmla="*/ 7144 w 1200150"/>
                  <a:gd name="connsiteY3" fmla="*/ 730091 h 733425"/>
                </a:gdLst>
                <a:ahLst/>
                <a:cxnLst>
                  <a:cxn ang="0">
                    <a:pos x="connsiteX0" y="connsiteY0"/>
                  </a:cxn>
                  <a:cxn ang="0">
                    <a:pos x="connsiteX1" y="connsiteY1"/>
                  </a:cxn>
                  <a:cxn ang="0">
                    <a:pos x="connsiteX2" y="connsiteY2"/>
                  </a:cxn>
                  <a:cxn ang="0">
                    <a:pos x="connsiteX3" y="connsiteY3"/>
                  </a:cxn>
                </a:cxnLst>
                <a:rect l="l" t="t" r="r" b="b"/>
                <a:pathLst>
                  <a:path w="1200150" h="733425">
                    <a:moveTo>
                      <a:pt x="7144" y="7144"/>
                    </a:moveTo>
                    <a:lnTo>
                      <a:pt x="1196816" y="7144"/>
                    </a:lnTo>
                    <a:lnTo>
                      <a:pt x="1196816" y="730091"/>
                    </a:lnTo>
                    <a:lnTo>
                      <a:pt x="7144" y="730091"/>
                    </a:lnTo>
                    <a:close/>
                  </a:path>
                </a:pathLst>
              </a:custGeom>
              <a:solidFill>
                <a:schemeClr val="accent4"/>
              </a:solidFill>
              <a:ln w="9525" cap="flat">
                <a:noFill/>
                <a:prstDash val="solid"/>
                <a:miter/>
              </a:ln>
            </p:spPr>
            <p:txBody>
              <a:bodyPr rtlCol="0" anchor="ctr"/>
              <a:lstStyle/>
              <a:p>
                <a:endParaRPr lang="en-US" dirty="0"/>
              </a:p>
            </p:txBody>
          </p:sp>
          <p:sp>
            <p:nvSpPr>
              <p:cNvPr id="99" name="Freeform 18">
                <a:extLst>
                  <a:ext uri="{FF2B5EF4-FFF2-40B4-BE49-F238E27FC236}">
                    <a16:creationId xmlns:a16="http://schemas.microsoft.com/office/drawing/2014/main" id="{C1A3C684-C1C1-4914-8D59-A72841108E92}"/>
                  </a:ext>
                </a:extLst>
              </p:cNvPr>
              <p:cNvSpPr>
                <a:spLocks/>
              </p:cNvSpPr>
              <p:nvPr/>
            </p:nvSpPr>
            <p:spPr bwMode="auto">
              <a:xfrm rot="18902941">
                <a:off x="9922753" y="4999678"/>
                <a:ext cx="239076" cy="879378"/>
              </a:xfrm>
              <a:custGeom>
                <a:avLst/>
                <a:gdLst>
                  <a:gd name="T0" fmla="*/ 564 w 862"/>
                  <a:gd name="T1" fmla="*/ 78 h 2998"/>
                  <a:gd name="T2" fmla="*/ 579 w 862"/>
                  <a:gd name="T3" fmla="*/ 156 h 2998"/>
                  <a:gd name="T4" fmla="*/ 570 w 862"/>
                  <a:gd name="T5" fmla="*/ 282 h 2998"/>
                  <a:gd name="T6" fmla="*/ 531 w 862"/>
                  <a:gd name="T7" fmla="*/ 420 h 2998"/>
                  <a:gd name="T8" fmla="*/ 675 w 862"/>
                  <a:gd name="T9" fmla="*/ 489 h 2998"/>
                  <a:gd name="T10" fmla="*/ 819 w 862"/>
                  <a:gd name="T11" fmla="*/ 589 h 2998"/>
                  <a:gd name="T12" fmla="*/ 851 w 862"/>
                  <a:gd name="T13" fmla="*/ 876 h 2998"/>
                  <a:gd name="T14" fmla="*/ 846 w 862"/>
                  <a:gd name="T15" fmla="*/ 1427 h 2998"/>
                  <a:gd name="T16" fmla="*/ 817 w 862"/>
                  <a:gd name="T17" fmla="*/ 1724 h 2998"/>
                  <a:gd name="T18" fmla="*/ 739 w 862"/>
                  <a:gd name="T19" fmla="*/ 1745 h 2998"/>
                  <a:gd name="T20" fmla="*/ 753 w 862"/>
                  <a:gd name="T21" fmla="*/ 1714 h 2998"/>
                  <a:gd name="T22" fmla="*/ 750 w 862"/>
                  <a:gd name="T23" fmla="*/ 1698 h 2998"/>
                  <a:gd name="T24" fmla="*/ 790 w 862"/>
                  <a:gd name="T25" fmla="*/ 1658 h 2998"/>
                  <a:gd name="T26" fmla="*/ 788 w 862"/>
                  <a:gd name="T27" fmla="*/ 1607 h 2998"/>
                  <a:gd name="T28" fmla="*/ 742 w 862"/>
                  <a:gd name="T29" fmla="*/ 1660 h 2998"/>
                  <a:gd name="T30" fmla="*/ 751 w 862"/>
                  <a:gd name="T31" fmla="*/ 1380 h 2998"/>
                  <a:gd name="T32" fmla="*/ 702 w 862"/>
                  <a:gd name="T33" fmla="*/ 1000 h 2998"/>
                  <a:gd name="T34" fmla="*/ 684 w 862"/>
                  <a:gd name="T35" fmla="*/ 831 h 2998"/>
                  <a:gd name="T36" fmla="*/ 642 w 862"/>
                  <a:gd name="T37" fmla="*/ 1014 h 2998"/>
                  <a:gd name="T38" fmla="*/ 730 w 862"/>
                  <a:gd name="T39" fmla="*/ 1656 h 2998"/>
                  <a:gd name="T40" fmla="*/ 708 w 862"/>
                  <a:gd name="T41" fmla="*/ 1924 h 2998"/>
                  <a:gd name="T42" fmla="*/ 753 w 862"/>
                  <a:gd name="T43" fmla="*/ 2256 h 2998"/>
                  <a:gd name="T44" fmla="*/ 671 w 862"/>
                  <a:gd name="T45" fmla="*/ 2687 h 2998"/>
                  <a:gd name="T46" fmla="*/ 722 w 862"/>
                  <a:gd name="T47" fmla="*/ 2894 h 2998"/>
                  <a:gd name="T48" fmla="*/ 568 w 862"/>
                  <a:gd name="T49" fmla="*/ 2989 h 2998"/>
                  <a:gd name="T50" fmla="*/ 551 w 862"/>
                  <a:gd name="T51" fmla="*/ 2773 h 2998"/>
                  <a:gd name="T52" fmla="*/ 570 w 862"/>
                  <a:gd name="T53" fmla="*/ 2627 h 2998"/>
                  <a:gd name="T54" fmla="*/ 539 w 862"/>
                  <a:gd name="T55" fmla="*/ 2349 h 2998"/>
                  <a:gd name="T56" fmla="*/ 515 w 862"/>
                  <a:gd name="T57" fmla="*/ 1994 h 2998"/>
                  <a:gd name="T58" fmla="*/ 422 w 862"/>
                  <a:gd name="T59" fmla="*/ 1576 h 2998"/>
                  <a:gd name="T60" fmla="*/ 386 w 862"/>
                  <a:gd name="T61" fmla="*/ 1833 h 2998"/>
                  <a:gd name="T62" fmla="*/ 319 w 862"/>
                  <a:gd name="T63" fmla="*/ 2120 h 2998"/>
                  <a:gd name="T64" fmla="*/ 311 w 862"/>
                  <a:gd name="T65" fmla="*/ 2525 h 2998"/>
                  <a:gd name="T66" fmla="*/ 339 w 862"/>
                  <a:gd name="T67" fmla="*/ 2773 h 2998"/>
                  <a:gd name="T68" fmla="*/ 331 w 862"/>
                  <a:gd name="T69" fmla="*/ 2984 h 2998"/>
                  <a:gd name="T70" fmla="*/ 210 w 862"/>
                  <a:gd name="T71" fmla="*/ 2989 h 2998"/>
                  <a:gd name="T72" fmla="*/ 195 w 862"/>
                  <a:gd name="T73" fmla="*/ 2838 h 2998"/>
                  <a:gd name="T74" fmla="*/ 191 w 862"/>
                  <a:gd name="T75" fmla="*/ 2504 h 2998"/>
                  <a:gd name="T76" fmla="*/ 130 w 862"/>
                  <a:gd name="T77" fmla="*/ 2254 h 2998"/>
                  <a:gd name="T78" fmla="*/ 171 w 862"/>
                  <a:gd name="T79" fmla="*/ 1971 h 2998"/>
                  <a:gd name="T80" fmla="*/ 148 w 862"/>
                  <a:gd name="T81" fmla="*/ 1718 h 2998"/>
                  <a:gd name="T82" fmla="*/ 204 w 862"/>
                  <a:gd name="T83" fmla="*/ 1189 h 2998"/>
                  <a:gd name="T84" fmla="*/ 195 w 862"/>
                  <a:gd name="T85" fmla="*/ 809 h 2998"/>
                  <a:gd name="T86" fmla="*/ 168 w 862"/>
                  <a:gd name="T87" fmla="*/ 962 h 2998"/>
                  <a:gd name="T88" fmla="*/ 144 w 862"/>
                  <a:gd name="T89" fmla="*/ 1229 h 2998"/>
                  <a:gd name="T90" fmla="*/ 110 w 862"/>
                  <a:gd name="T91" fmla="*/ 1402 h 2998"/>
                  <a:gd name="T92" fmla="*/ 122 w 862"/>
                  <a:gd name="T93" fmla="*/ 1656 h 2998"/>
                  <a:gd name="T94" fmla="*/ 82 w 862"/>
                  <a:gd name="T95" fmla="*/ 1656 h 2998"/>
                  <a:gd name="T96" fmla="*/ 110 w 862"/>
                  <a:gd name="T97" fmla="*/ 1704 h 2998"/>
                  <a:gd name="T98" fmla="*/ 124 w 862"/>
                  <a:gd name="T99" fmla="*/ 1729 h 2998"/>
                  <a:gd name="T100" fmla="*/ 95 w 862"/>
                  <a:gd name="T101" fmla="*/ 1751 h 2998"/>
                  <a:gd name="T102" fmla="*/ 2 w 862"/>
                  <a:gd name="T103" fmla="*/ 1640 h 2998"/>
                  <a:gd name="T104" fmla="*/ 2 w 862"/>
                  <a:gd name="T105" fmla="*/ 1140 h 2998"/>
                  <a:gd name="T106" fmla="*/ 11 w 862"/>
                  <a:gd name="T107" fmla="*/ 933 h 2998"/>
                  <a:gd name="T108" fmla="*/ 22 w 862"/>
                  <a:gd name="T109" fmla="*/ 693 h 2998"/>
                  <a:gd name="T110" fmla="*/ 99 w 862"/>
                  <a:gd name="T111" fmla="*/ 524 h 2998"/>
                  <a:gd name="T112" fmla="*/ 288 w 862"/>
                  <a:gd name="T113" fmla="*/ 453 h 2998"/>
                  <a:gd name="T114" fmla="*/ 339 w 862"/>
                  <a:gd name="T115" fmla="*/ 311 h 2998"/>
                  <a:gd name="T116" fmla="*/ 299 w 862"/>
                  <a:gd name="T117" fmla="*/ 224 h 2998"/>
                  <a:gd name="T118" fmla="*/ 313 w 862"/>
                  <a:gd name="T119" fmla="*/ 104 h 29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862" h="2998">
                    <a:moveTo>
                      <a:pt x="439" y="0"/>
                    </a:moveTo>
                    <a:lnTo>
                      <a:pt x="522" y="27"/>
                    </a:lnTo>
                    <a:lnTo>
                      <a:pt x="551" y="73"/>
                    </a:lnTo>
                    <a:lnTo>
                      <a:pt x="555" y="76"/>
                    </a:lnTo>
                    <a:lnTo>
                      <a:pt x="560" y="78"/>
                    </a:lnTo>
                    <a:lnTo>
                      <a:pt x="564" y="78"/>
                    </a:lnTo>
                    <a:lnTo>
                      <a:pt x="568" y="80"/>
                    </a:lnTo>
                    <a:lnTo>
                      <a:pt x="570" y="80"/>
                    </a:lnTo>
                    <a:lnTo>
                      <a:pt x="573" y="84"/>
                    </a:lnTo>
                    <a:lnTo>
                      <a:pt x="575" y="87"/>
                    </a:lnTo>
                    <a:lnTo>
                      <a:pt x="579" y="93"/>
                    </a:lnTo>
                    <a:lnTo>
                      <a:pt x="579" y="156"/>
                    </a:lnTo>
                    <a:lnTo>
                      <a:pt x="580" y="180"/>
                    </a:lnTo>
                    <a:lnTo>
                      <a:pt x="584" y="202"/>
                    </a:lnTo>
                    <a:lnTo>
                      <a:pt x="588" y="222"/>
                    </a:lnTo>
                    <a:lnTo>
                      <a:pt x="588" y="240"/>
                    </a:lnTo>
                    <a:lnTo>
                      <a:pt x="580" y="262"/>
                    </a:lnTo>
                    <a:lnTo>
                      <a:pt x="570" y="282"/>
                    </a:lnTo>
                    <a:lnTo>
                      <a:pt x="557" y="302"/>
                    </a:lnTo>
                    <a:lnTo>
                      <a:pt x="544" y="324"/>
                    </a:lnTo>
                    <a:lnTo>
                      <a:pt x="533" y="344"/>
                    </a:lnTo>
                    <a:lnTo>
                      <a:pt x="526" y="367"/>
                    </a:lnTo>
                    <a:lnTo>
                      <a:pt x="524" y="393"/>
                    </a:lnTo>
                    <a:lnTo>
                      <a:pt x="531" y="420"/>
                    </a:lnTo>
                    <a:lnTo>
                      <a:pt x="544" y="438"/>
                    </a:lnTo>
                    <a:lnTo>
                      <a:pt x="562" y="453"/>
                    </a:lnTo>
                    <a:lnTo>
                      <a:pt x="586" y="464"/>
                    </a:lnTo>
                    <a:lnTo>
                      <a:pt x="613" y="473"/>
                    </a:lnTo>
                    <a:lnTo>
                      <a:pt x="644" y="482"/>
                    </a:lnTo>
                    <a:lnTo>
                      <a:pt x="675" y="489"/>
                    </a:lnTo>
                    <a:lnTo>
                      <a:pt x="706" y="498"/>
                    </a:lnTo>
                    <a:lnTo>
                      <a:pt x="737" y="507"/>
                    </a:lnTo>
                    <a:lnTo>
                      <a:pt x="762" y="520"/>
                    </a:lnTo>
                    <a:lnTo>
                      <a:pt x="786" y="536"/>
                    </a:lnTo>
                    <a:lnTo>
                      <a:pt x="802" y="556"/>
                    </a:lnTo>
                    <a:lnTo>
                      <a:pt x="819" y="589"/>
                    </a:lnTo>
                    <a:lnTo>
                      <a:pt x="831" y="629"/>
                    </a:lnTo>
                    <a:lnTo>
                      <a:pt x="840" y="674"/>
                    </a:lnTo>
                    <a:lnTo>
                      <a:pt x="846" y="722"/>
                    </a:lnTo>
                    <a:lnTo>
                      <a:pt x="850" y="774"/>
                    </a:lnTo>
                    <a:lnTo>
                      <a:pt x="851" y="825"/>
                    </a:lnTo>
                    <a:lnTo>
                      <a:pt x="851" y="876"/>
                    </a:lnTo>
                    <a:lnTo>
                      <a:pt x="851" y="925"/>
                    </a:lnTo>
                    <a:lnTo>
                      <a:pt x="851" y="973"/>
                    </a:lnTo>
                    <a:lnTo>
                      <a:pt x="862" y="1127"/>
                    </a:lnTo>
                    <a:lnTo>
                      <a:pt x="850" y="1227"/>
                    </a:lnTo>
                    <a:lnTo>
                      <a:pt x="844" y="1329"/>
                    </a:lnTo>
                    <a:lnTo>
                      <a:pt x="846" y="1427"/>
                    </a:lnTo>
                    <a:lnTo>
                      <a:pt x="853" y="1524"/>
                    </a:lnTo>
                    <a:lnTo>
                      <a:pt x="862" y="1616"/>
                    </a:lnTo>
                    <a:lnTo>
                      <a:pt x="862" y="1649"/>
                    </a:lnTo>
                    <a:lnTo>
                      <a:pt x="853" y="1676"/>
                    </a:lnTo>
                    <a:lnTo>
                      <a:pt x="839" y="1702"/>
                    </a:lnTo>
                    <a:lnTo>
                      <a:pt x="817" y="1724"/>
                    </a:lnTo>
                    <a:lnTo>
                      <a:pt x="793" y="1742"/>
                    </a:lnTo>
                    <a:lnTo>
                      <a:pt x="768" y="1754"/>
                    </a:lnTo>
                    <a:lnTo>
                      <a:pt x="742" y="1764"/>
                    </a:lnTo>
                    <a:lnTo>
                      <a:pt x="742" y="1756"/>
                    </a:lnTo>
                    <a:lnTo>
                      <a:pt x="740" y="1751"/>
                    </a:lnTo>
                    <a:lnTo>
                      <a:pt x="739" y="1745"/>
                    </a:lnTo>
                    <a:lnTo>
                      <a:pt x="739" y="1742"/>
                    </a:lnTo>
                    <a:lnTo>
                      <a:pt x="739" y="1736"/>
                    </a:lnTo>
                    <a:lnTo>
                      <a:pt x="739" y="1729"/>
                    </a:lnTo>
                    <a:lnTo>
                      <a:pt x="744" y="1724"/>
                    </a:lnTo>
                    <a:lnTo>
                      <a:pt x="750" y="1720"/>
                    </a:lnTo>
                    <a:lnTo>
                      <a:pt x="753" y="1714"/>
                    </a:lnTo>
                    <a:lnTo>
                      <a:pt x="757" y="1707"/>
                    </a:lnTo>
                    <a:lnTo>
                      <a:pt x="759" y="1700"/>
                    </a:lnTo>
                    <a:lnTo>
                      <a:pt x="755" y="1698"/>
                    </a:lnTo>
                    <a:lnTo>
                      <a:pt x="751" y="1698"/>
                    </a:lnTo>
                    <a:lnTo>
                      <a:pt x="750" y="1698"/>
                    </a:lnTo>
                    <a:lnTo>
                      <a:pt x="750" y="1698"/>
                    </a:lnTo>
                    <a:lnTo>
                      <a:pt x="750" y="1696"/>
                    </a:lnTo>
                    <a:lnTo>
                      <a:pt x="750" y="1694"/>
                    </a:lnTo>
                    <a:lnTo>
                      <a:pt x="748" y="1693"/>
                    </a:lnTo>
                    <a:lnTo>
                      <a:pt x="748" y="1687"/>
                    </a:lnTo>
                    <a:lnTo>
                      <a:pt x="770" y="1674"/>
                    </a:lnTo>
                    <a:lnTo>
                      <a:pt x="790" y="1658"/>
                    </a:lnTo>
                    <a:lnTo>
                      <a:pt x="808" y="1640"/>
                    </a:lnTo>
                    <a:lnTo>
                      <a:pt x="806" y="1631"/>
                    </a:lnTo>
                    <a:lnTo>
                      <a:pt x="804" y="1624"/>
                    </a:lnTo>
                    <a:lnTo>
                      <a:pt x="802" y="1618"/>
                    </a:lnTo>
                    <a:lnTo>
                      <a:pt x="799" y="1613"/>
                    </a:lnTo>
                    <a:lnTo>
                      <a:pt x="788" y="1607"/>
                    </a:lnTo>
                    <a:lnTo>
                      <a:pt x="779" y="1613"/>
                    </a:lnTo>
                    <a:lnTo>
                      <a:pt x="775" y="1625"/>
                    </a:lnTo>
                    <a:lnTo>
                      <a:pt x="771" y="1638"/>
                    </a:lnTo>
                    <a:lnTo>
                      <a:pt x="766" y="1647"/>
                    </a:lnTo>
                    <a:lnTo>
                      <a:pt x="757" y="1656"/>
                    </a:lnTo>
                    <a:lnTo>
                      <a:pt x="742" y="1660"/>
                    </a:lnTo>
                    <a:lnTo>
                      <a:pt x="735" y="1547"/>
                    </a:lnTo>
                    <a:lnTo>
                      <a:pt x="768" y="1493"/>
                    </a:lnTo>
                    <a:lnTo>
                      <a:pt x="768" y="1469"/>
                    </a:lnTo>
                    <a:lnTo>
                      <a:pt x="766" y="1442"/>
                    </a:lnTo>
                    <a:lnTo>
                      <a:pt x="759" y="1413"/>
                    </a:lnTo>
                    <a:lnTo>
                      <a:pt x="751" y="1380"/>
                    </a:lnTo>
                    <a:lnTo>
                      <a:pt x="742" y="1349"/>
                    </a:lnTo>
                    <a:lnTo>
                      <a:pt x="733" y="1318"/>
                    </a:lnTo>
                    <a:lnTo>
                      <a:pt x="724" y="1291"/>
                    </a:lnTo>
                    <a:lnTo>
                      <a:pt x="719" y="1267"/>
                    </a:lnTo>
                    <a:lnTo>
                      <a:pt x="722" y="1056"/>
                    </a:lnTo>
                    <a:lnTo>
                      <a:pt x="702" y="1000"/>
                    </a:lnTo>
                    <a:lnTo>
                      <a:pt x="699" y="974"/>
                    </a:lnTo>
                    <a:lnTo>
                      <a:pt x="697" y="945"/>
                    </a:lnTo>
                    <a:lnTo>
                      <a:pt x="695" y="914"/>
                    </a:lnTo>
                    <a:lnTo>
                      <a:pt x="695" y="884"/>
                    </a:lnTo>
                    <a:lnTo>
                      <a:pt x="691" y="854"/>
                    </a:lnTo>
                    <a:lnTo>
                      <a:pt x="684" y="831"/>
                    </a:lnTo>
                    <a:lnTo>
                      <a:pt x="671" y="813"/>
                    </a:lnTo>
                    <a:lnTo>
                      <a:pt x="668" y="809"/>
                    </a:lnTo>
                    <a:lnTo>
                      <a:pt x="668" y="889"/>
                    </a:lnTo>
                    <a:lnTo>
                      <a:pt x="653" y="927"/>
                    </a:lnTo>
                    <a:lnTo>
                      <a:pt x="644" y="969"/>
                    </a:lnTo>
                    <a:lnTo>
                      <a:pt x="642" y="1014"/>
                    </a:lnTo>
                    <a:lnTo>
                      <a:pt x="642" y="1060"/>
                    </a:lnTo>
                    <a:lnTo>
                      <a:pt x="648" y="1105"/>
                    </a:lnTo>
                    <a:lnTo>
                      <a:pt x="655" y="1149"/>
                    </a:lnTo>
                    <a:lnTo>
                      <a:pt x="662" y="1187"/>
                    </a:lnTo>
                    <a:lnTo>
                      <a:pt x="728" y="1620"/>
                    </a:lnTo>
                    <a:lnTo>
                      <a:pt x="730" y="1656"/>
                    </a:lnTo>
                    <a:lnTo>
                      <a:pt x="728" y="1698"/>
                    </a:lnTo>
                    <a:lnTo>
                      <a:pt x="722" y="1744"/>
                    </a:lnTo>
                    <a:lnTo>
                      <a:pt x="717" y="1789"/>
                    </a:lnTo>
                    <a:lnTo>
                      <a:pt x="710" y="1836"/>
                    </a:lnTo>
                    <a:lnTo>
                      <a:pt x="708" y="1882"/>
                    </a:lnTo>
                    <a:lnTo>
                      <a:pt x="708" y="1924"/>
                    </a:lnTo>
                    <a:lnTo>
                      <a:pt x="713" y="1974"/>
                    </a:lnTo>
                    <a:lnTo>
                      <a:pt x="722" y="2027"/>
                    </a:lnTo>
                    <a:lnTo>
                      <a:pt x="733" y="2082"/>
                    </a:lnTo>
                    <a:lnTo>
                      <a:pt x="744" y="2140"/>
                    </a:lnTo>
                    <a:lnTo>
                      <a:pt x="751" y="2198"/>
                    </a:lnTo>
                    <a:lnTo>
                      <a:pt x="753" y="2256"/>
                    </a:lnTo>
                    <a:lnTo>
                      <a:pt x="748" y="2313"/>
                    </a:lnTo>
                    <a:lnTo>
                      <a:pt x="731" y="2387"/>
                    </a:lnTo>
                    <a:lnTo>
                      <a:pt x="715" y="2458"/>
                    </a:lnTo>
                    <a:lnTo>
                      <a:pt x="699" y="2531"/>
                    </a:lnTo>
                    <a:lnTo>
                      <a:pt x="684" y="2607"/>
                    </a:lnTo>
                    <a:lnTo>
                      <a:pt x="671" y="2687"/>
                    </a:lnTo>
                    <a:lnTo>
                      <a:pt x="670" y="2727"/>
                    </a:lnTo>
                    <a:lnTo>
                      <a:pt x="675" y="2762"/>
                    </a:lnTo>
                    <a:lnTo>
                      <a:pt x="684" y="2796"/>
                    </a:lnTo>
                    <a:lnTo>
                      <a:pt x="697" y="2829"/>
                    </a:lnTo>
                    <a:lnTo>
                      <a:pt x="710" y="2862"/>
                    </a:lnTo>
                    <a:lnTo>
                      <a:pt x="722" y="2894"/>
                    </a:lnTo>
                    <a:lnTo>
                      <a:pt x="731" y="2927"/>
                    </a:lnTo>
                    <a:lnTo>
                      <a:pt x="735" y="2964"/>
                    </a:lnTo>
                    <a:lnTo>
                      <a:pt x="699" y="2980"/>
                    </a:lnTo>
                    <a:lnTo>
                      <a:pt x="659" y="2989"/>
                    </a:lnTo>
                    <a:lnTo>
                      <a:pt x="615" y="2991"/>
                    </a:lnTo>
                    <a:lnTo>
                      <a:pt x="568" y="2989"/>
                    </a:lnTo>
                    <a:lnTo>
                      <a:pt x="559" y="2962"/>
                    </a:lnTo>
                    <a:lnTo>
                      <a:pt x="551" y="2929"/>
                    </a:lnTo>
                    <a:lnTo>
                      <a:pt x="548" y="2894"/>
                    </a:lnTo>
                    <a:lnTo>
                      <a:pt x="551" y="2856"/>
                    </a:lnTo>
                    <a:lnTo>
                      <a:pt x="555" y="2784"/>
                    </a:lnTo>
                    <a:lnTo>
                      <a:pt x="551" y="2773"/>
                    </a:lnTo>
                    <a:lnTo>
                      <a:pt x="546" y="2760"/>
                    </a:lnTo>
                    <a:lnTo>
                      <a:pt x="542" y="2745"/>
                    </a:lnTo>
                    <a:lnTo>
                      <a:pt x="542" y="2727"/>
                    </a:lnTo>
                    <a:lnTo>
                      <a:pt x="551" y="2696"/>
                    </a:lnTo>
                    <a:lnTo>
                      <a:pt x="560" y="2664"/>
                    </a:lnTo>
                    <a:lnTo>
                      <a:pt x="570" y="2627"/>
                    </a:lnTo>
                    <a:lnTo>
                      <a:pt x="575" y="2589"/>
                    </a:lnTo>
                    <a:lnTo>
                      <a:pt x="577" y="2545"/>
                    </a:lnTo>
                    <a:lnTo>
                      <a:pt x="571" y="2500"/>
                    </a:lnTo>
                    <a:lnTo>
                      <a:pt x="560" y="2453"/>
                    </a:lnTo>
                    <a:lnTo>
                      <a:pt x="550" y="2402"/>
                    </a:lnTo>
                    <a:lnTo>
                      <a:pt x="539" y="2349"/>
                    </a:lnTo>
                    <a:lnTo>
                      <a:pt x="535" y="2294"/>
                    </a:lnTo>
                    <a:lnTo>
                      <a:pt x="539" y="2240"/>
                    </a:lnTo>
                    <a:lnTo>
                      <a:pt x="559" y="2116"/>
                    </a:lnTo>
                    <a:lnTo>
                      <a:pt x="548" y="2076"/>
                    </a:lnTo>
                    <a:lnTo>
                      <a:pt x="531" y="2036"/>
                    </a:lnTo>
                    <a:lnTo>
                      <a:pt x="515" y="1994"/>
                    </a:lnTo>
                    <a:lnTo>
                      <a:pt x="502" y="1953"/>
                    </a:lnTo>
                    <a:lnTo>
                      <a:pt x="491" y="1784"/>
                    </a:lnTo>
                    <a:lnTo>
                      <a:pt x="439" y="1540"/>
                    </a:lnTo>
                    <a:lnTo>
                      <a:pt x="431" y="1540"/>
                    </a:lnTo>
                    <a:lnTo>
                      <a:pt x="426" y="1556"/>
                    </a:lnTo>
                    <a:lnTo>
                      <a:pt x="422" y="1576"/>
                    </a:lnTo>
                    <a:lnTo>
                      <a:pt x="422" y="1600"/>
                    </a:lnTo>
                    <a:lnTo>
                      <a:pt x="406" y="1642"/>
                    </a:lnTo>
                    <a:lnTo>
                      <a:pt x="397" y="1685"/>
                    </a:lnTo>
                    <a:lnTo>
                      <a:pt x="391" y="1733"/>
                    </a:lnTo>
                    <a:lnTo>
                      <a:pt x="390" y="1782"/>
                    </a:lnTo>
                    <a:lnTo>
                      <a:pt x="386" y="1833"/>
                    </a:lnTo>
                    <a:lnTo>
                      <a:pt x="382" y="1885"/>
                    </a:lnTo>
                    <a:lnTo>
                      <a:pt x="375" y="1936"/>
                    </a:lnTo>
                    <a:lnTo>
                      <a:pt x="362" y="1985"/>
                    </a:lnTo>
                    <a:lnTo>
                      <a:pt x="346" y="2031"/>
                    </a:lnTo>
                    <a:lnTo>
                      <a:pt x="330" y="2076"/>
                    </a:lnTo>
                    <a:lnTo>
                      <a:pt x="319" y="2120"/>
                    </a:lnTo>
                    <a:lnTo>
                      <a:pt x="339" y="2209"/>
                    </a:lnTo>
                    <a:lnTo>
                      <a:pt x="339" y="2364"/>
                    </a:lnTo>
                    <a:lnTo>
                      <a:pt x="331" y="2400"/>
                    </a:lnTo>
                    <a:lnTo>
                      <a:pt x="322" y="2438"/>
                    </a:lnTo>
                    <a:lnTo>
                      <a:pt x="315" y="2482"/>
                    </a:lnTo>
                    <a:lnTo>
                      <a:pt x="311" y="2525"/>
                    </a:lnTo>
                    <a:lnTo>
                      <a:pt x="315" y="2569"/>
                    </a:lnTo>
                    <a:lnTo>
                      <a:pt x="319" y="2664"/>
                    </a:lnTo>
                    <a:lnTo>
                      <a:pt x="348" y="2727"/>
                    </a:lnTo>
                    <a:lnTo>
                      <a:pt x="348" y="2744"/>
                    </a:lnTo>
                    <a:lnTo>
                      <a:pt x="344" y="2758"/>
                    </a:lnTo>
                    <a:lnTo>
                      <a:pt x="339" y="2773"/>
                    </a:lnTo>
                    <a:lnTo>
                      <a:pt x="335" y="2784"/>
                    </a:lnTo>
                    <a:lnTo>
                      <a:pt x="331" y="2822"/>
                    </a:lnTo>
                    <a:lnTo>
                      <a:pt x="333" y="2862"/>
                    </a:lnTo>
                    <a:lnTo>
                      <a:pt x="335" y="2902"/>
                    </a:lnTo>
                    <a:lnTo>
                      <a:pt x="337" y="2944"/>
                    </a:lnTo>
                    <a:lnTo>
                      <a:pt x="331" y="2984"/>
                    </a:lnTo>
                    <a:lnTo>
                      <a:pt x="322" y="2984"/>
                    </a:lnTo>
                    <a:lnTo>
                      <a:pt x="304" y="2993"/>
                    </a:lnTo>
                    <a:lnTo>
                      <a:pt x="280" y="2998"/>
                    </a:lnTo>
                    <a:lnTo>
                      <a:pt x="257" y="2998"/>
                    </a:lnTo>
                    <a:lnTo>
                      <a:pt x="233" y="2996"/>
                    </a:lnTo>
                    <a:lnTo>
                      <a:pt x="210" y="2989"/>
                    </a:lnTo>
                    <a:lnTo>
                      <a:pt x="190" y="2980"/>
                    </a:lnTo>
                    <a:lnTo>
                      <a:pt x="173" y="2965"/>
                    </a:lnTo>
                    <a:lnTo>
                      <a:pt x="162" y="2949"/>
                    </a:lnTo>
                    <a:lnTo>
                      <a:pt x="159" y="2929"/>
                    </a:lnTo>
                    <a:lnTo>
                      <a:pt x="179" y="2885"/>
                    </a:lnTo>
                    <a:lnTo>
                      <a:pt x="195" y="2838"/>
                    </a:lnTo>
                    <a:lnTo>
                      <a:pt x="206" y="2784"/>
                    </a:lnTo>
                    <a:lnTo>
                      <a:pt x="211" y="2727"/>
                    </a:lnTo>
                    <a:lnTo>
                      <a:pt x="213" y="2671"/>
                    </a:lnTo>
                    <a:lnTo>
                      <a:pt x="210" y="2613"/>
                    </a:lnTo>
                    <a:lnTo>
                      <a:pt x="202" y="2556"/>
                    </a:lnTo>
                    <a:lnTo>
                      <a:pt x="191" y="2504"/>
                    </a:lnTo>
                    <a:lnTo>
                      <a:pt x="179" y="2467"/>
                    </a:lnTo>
                    <a:lnTo>
                      <a:pt x="166" y="2431"/>
                    </a:lnTo>
                    <a:lnTo>
                      <a:pt x="153" y="2389"/>
                    </a:lnTo>
                    <a:lnTo>
                      <a:pt x="140" y="2347"/>
                    </a:lnTo>
                    <a:lnTo>
                      <a:pt x="133" y="2302"/>
                    </a:lnTo>
                    <a:lnTo>
                      <a:pt x="130" y="2254"/>
                    </a:lnTo>
                    <a:lnTo>
                      <a:pt x="135" y="2204"/>
                    </a:lnTo>
                    <a:lnTo>
                      <a:pt x="142" y="2165"/>
                    </a:lnTo>
                    <a:lnTo>
                      <a:pt x="151" y="2120"/>
                    </a:lnTo>
                    <a:lnTo>
                      <a:pt x="159" y="2071"/>
                    </a:lnTo>
                    <a:lnTo>
                      <a:pt x="166" y="2022"/>
                    </a:lnTo>
                    <a:lnTo>
                      <a:pt x="171" y="1971"/>
                    </a:lnTo>
                    <a:lnTo>
                      <a:pt x="171" y="1924"/>
                    </a:lnTo>
                    <a:lnTo>
                      <a:pt x="168" y="1880"/>
                    </a:lnTo>
                    <a:lnTo>
                      <a:pt x="162" y="1847"/>
                    </a:lnTo>
                    <a:lnTo>
                      <a:pt x="157" y="1809"/>
                    </a:lnTo>
                    <a:lnTo>
                      <a:pt x="151" y="1765"/>
                    </a:lnTo>
                    <a:lnTo>
                      <a:pt x="148" y="1718"/>
                    </a:lnTo>
                    <a:lnTo>
                      <a:pt x="144" y="1673"/>
                    </a:lnTo>
                    <a:lnTo>
                      <a:pt x="142" y="1629"/>
                    </a:lnTo>
                    <a:lnTo>
                      <a:pt x="144" y="1591"/>
                    </a:lnTo>
                    <a:lnTo>
                      <a:pt x="148" y="1560"/>
                    </a:lnTo>
                    <a:lnTo>
                      <a:pt x="195" y="1224"/>
                    </a:lnTo>
                    <a:lnTo>
                      <a:pt x="204" y="1189"/>
                    </a:lnTo>
                    <a:lnTo>
                      <a:pt x="213" y="1153"/>
                    </a:lnTo>
                    <a:lnTo>
                      <a:pt x="222" y="1113"/>
                    </a:lnTo>
                    <a:lnTo>
                      <a:pt x="226" y="1071"/>
                    </a:lnTo>
                    <a:lnTo>
                      <a:pt x="222" y="1029"/>
                    </a:lnTo>
                    <a:lnTo>
                      <a:pt x="199" y="904"/>
                    </a:lnTo>
                    <a:lnTo>
                      <a:pt x="195" y="809"/>
                    </a:lnTo>
                    <a:lnTo>
                      <a:pt x="191" y="813"/>
                    </a:lnTo>
                    <a:lnTo>
                      <a:pt x="180" y="836"/>
                    </a:lnTo>
                    <a:lnTo>
                      <a:pt x="175" y="865"/>
                    </a:lnTo>
                    <a:lnTo>
                      <a:pt x="171" y="896"/>
                    </a:lnTo>
                    <a:lnTo>
                      <a:pt x="171" y="929"/>
                    </a:lnTo>
                    <a:lnTo>
                      <a:pt x="168" y="962"/>
                    </a:lnTo>
                    <a:lnTo>
                      <a:pt x="162" y="993"/>
                    </a:lnTo>
                    <a:lnTo>
                      <a:pt x="139" y="1067"/>
                    </a:lnTo>
                    <a:lnTo>
                      <a:pt x="135" y="1107"/>
                    </a:lnTo>
                    <a:lnTo>
                      <a:pt x="135" y="1147"/>
                    </a:lnTo>
                    <a:lnTo>
                      <a:pt x="140" y="1189"/>
                    </a:lnTo>
                    <a:lnTo>
                      <a:pt x="144" y="1229"/>
                    </a:lnTo>
                    <a:lnTo>
                      <a:pt x="144" y="1269"/>
                    </a:lnTo>
                    <a:lnTo>
                      <a:pt x="139" y="1309"/>
                    </a:lnTo>
                    <a:lnTo>
                      <a:pt x="135" y="1325"/>
                    </a:lnTo>
                    <a:lnTo>
                      <a:pt x="128" y="1347"/>
                    </a:lnTo>
                    <a:lnTo>
                      <a:pt x="119" y="1373"/>
                    </a:lnTo>
                    <a:lnTo>
                      <a:pt x="110" y="1402"/>
                    </a:lnTo>
                    <a:lnTo>
                      <a:pt x="102" y="1429"/>
                    </a:lnTo>
                    <a:lnTo>
                      <a:pt x="99" y="1456"/>
                    </a:lnTo>
                    <a:lnTo>
                      <a:pt x="97" y="1480"/>
                    </a:lnTo>
                    <a:lnTo>
                      <a:pt x="99" y="1500"/>
                    </a:lnTo>
                    <a:lnTo>
                      <a:pt x="128" y="1544"/>
                    </a:lnTo>
                    <a:lnTo>
                      <a:pt x="122" y="1656"/>
                    </a:lnTo>
                    <a:lnTo>
                      <a:pt x="108" y="1660"/>
                    </a:lnTo>
                    <a:lnTo>
                      <a:pt x="99" y="1640"/>
                    </a:lnTo>
                    <a:lnTo>
                      <a:pt x="91" y="1616"/>
                    </a:lnTo>
                    <a:lnTo>
                      <a:pt x="68" y="1607"/>
                    </a:lnTo>
                    <a:lnTo>
                      <a:pt x="62" y="1636"/>
                    </a:lnTo>
                    <a:lnTo>
                      <a:pt x="82" y="1656"/>
                    </a:lnTo>
                    <a:lnTo>
                      <a:pt x="104" y="1678"/>
                    </a:lnTo>
                    <a:lnTo>
                      <a:pt x="119" y="1700"/>
                    </a:lnTo>
                    <a:lnTo>
                      <a:pt x="115" y="1702"/>
                    </a:lnTo>
                    <a:lnTo>
                      <a:pt x="111" y="1702"/>
                    </a:lnTo>
                    <a:lnTo>
                      <a:pt x="110" y="1702"/>
                    </a:lnTo>
                    <a:lnTo>
                      <a:pt x="110" y="1704"/>
                    </a:lnTo>
                    <a:lnTo>
                      <a:pt x="110" y="1704"/>
                    </a:lnTo>
                    <a:lnTo>
                      <a:pt x="110" y="1705"/>
                    </a:lnTo>
                    <a:lnTo>
                      <a:pt x="108" y="1707"/>
                    </a:lnTo>
                    <a:lnTo>
                      <a:pt x="108" y="1713"/>
                    </a:lnTo>
                    <a:lnTo>
                      <a:pt x="119" y="1718"/>
                    </a:lnTo>
                    <a:lnTo>
                      <a:pt x="124" y="1729"/>
                    </a:lnTo>
                    <a:lnTo>
                      <a:pt x="128" y="1744"/>
                    </a:lnTo>
                    <a:lnTo>
                      <a:pt x="124" y="1749"/>
                    </a:lnTo>
                    <a:lnTo>
                      <a:pt x="122" y="1754"/>
                    </a:lnTo>
                    <a:lnTo>
                      <a:pt x="119" y="1760"/>
                    </a:lnTo>
                    <a:lnTo>
                      <a:pt x="115" y="1764"/>
                    </a:lnTo>
                    <a:lnTo>
                      <a:pt x="95" y="1751"/>
                    </a:lnTo>
                    <a:lnTo>
                      <a:pt x="75" y="1740"/>
                    </a:lnTo>
                    <a:lnTo>
                      <a:pt x="57" y="1729"/>
                    </a:lnTo>
                    <a:lnTo>
                      <a:pt x="39" y="1714"/>
                    </a:lnTo>
                    <a:lnTo>
                      <a:pt x="24" y="1696"/>
                    </a:lnTo>
                    <a:lnTo>
                      <a:pt x="11" y="1673"/>
                    </a:lnTo>
                    <a:lnTo>
                      <a:pt x="2" y="1640"/>
                    </a:lnTo>
                    <a:lnTo>
                      <a:pt x="2" y="1607"/>
                    </a:lnTo>
                    <a:lnTo>
                      <a:pt x="6" y="1574"/>
                    </a:lnTo>
                    <a:lnTo>
                      <a:pt x="11" y="1540"/>
                    </a:lnTo>
                    <a:lnTo>
                      <a:pt x="17" y="1505"/>
                    </a:lnTo>
                    <a:lnTo>
                      <a:pt x="19" y="1473"/>
                    </a:lnTo>
                    <a:lnTo>
                      <a:pt x="2" y="1140"/>
                    </a:lnTo>
                    <a:lnTo>
                      <a:pt x="0" y="1105"/>
                    </a:lnTo>
                    <a:lnTo>
                      <a:pt x="2" y="1071"/>
                    </a:lnTo>
                    <a:lnTo>
                      <a:pt x="8" y="1038"/>
                    </a:lnTo>
                    <a:lnTo>
                      <a:pt x="13" y="1005"/>
                    </a:lnTo>
                    <a:lnTo>
                      <a:pt x="15" y="969"/>
                    </a:lnTo>
                    <a:lnTo>
                      <a:pt x="11" y="933"/>
                    </a:lnTo>
                    <a:lnTo>
                      <a:pt x="8" y="904"/>
                    </a:lnTo>
                    <a:lnTo>
                      <a:pt x="6" y="867"/>
                    </a:lnTo>
                    <a:lnTo>
                      <a:pt x="8" y="825"/>
                    </a:lnTo>
                    <a:lnTo>
                      <a:pt x="11" y="782"/>
                    </a:lnTo>
                    <a:lnTo>
                      <a:pt x="17" y="736"/>
                    </a:lnTo>
                    <a:lnTo>
                      <a:pt x="22" y="693"/>
                    </a:lnTo>
                    <a:lnTo>
                      <a:pt x="30" y="653"/>
                    </a:lnTo>
                    <a:lnTo>
                      <a:pt x="39" y="616"/>
                    </a:lnTo>
                    <a:lnTo>
                      <a:pt x="46" y="587"/>
                    </a:lnTo>
                    <a:lnTo>
                      <a:pt x="55" y="567"/>
                    </a:lnTo>
                    <a:lnTo>
                      <a:pt x="75" y="544"/>
                    </a:lnTo>
                    <a:lnTo>
                      <a:pt x="99" y="524"/>
                    </a:lnTo>
                    <a:lnTo>
                      <a:pt x="128" y="509"/>
                    </a:lnTo>
                    <a:lnTo>
                      <a:pt x="159" y="496"/>
                    </a:lnTo>
                    <a:lnTo>
                      <a:pt x="191" y="485"/>
                    </a:lnTo>
                    <a:lnTo>
                      <a:pt x="224" y="476"/>
                    </a:lnTo>
                    <a:lnTo>
                      <a:pt x="257" y="465"/>
                    </a:lnTo>
                    <a:lnTo>
                      <a:pt x="288" y="453"/>
                    </a:lnTo>
                    <a:lnTo>
                      <a:pt x="315" y="436"/>
                    </a:lnTo>
                    <a:lnTo>
                      <a:pt x="339" y="416"/>
                    </a:lnTo>
                    <a:lnTo>
                      <a:pt x="339" y="391"/>
                    </a:lnTo>
                    <a:lnTo>
                      <a:pt x="340" y="364"/>
                    </a:lnTo>
                    <a:lnTo>
                      <a:pt x="340" y="336"/>
                    </a:lnTo>
                    <a:lnTo>
                      <a:pt x="339" y="311"/>
                    </a:lnTo>
                    <a:lnTo>
                      <a:pt x="331" y="293"/>
                    </a:lnTo>
                    <a:lnTo>
                      <a:pt x="322" y="280"/>
                    </a:lnTo>
                    <a:lnTo>
                      <a:pt x="313" y="269"/>
                    </a:lnTo>
                    <a:lnTo>
                      <a:pt x="304" y="254"/>
                    </a:lnTo>
                    <a:lnTo>
                      <a:pt x="299" y="236"/>
                    </a:lnTo>
                    <a:lnTo>
                      <a:pt x="299" y="224"/>
                    </a:lnTo>
                    <a:lnTo>
                      <a:pt x="302" y="214"/>
                    </a:lnTo>
                    <a:lnTo>
                      <a:pt x="306" y="207"/>
                    </a:lnTo>
                    <a:lnTo>
                      <a:pt x="311" y="200"/>
                    </a:lnTo>
                    <a:lnTo>
                      <a:pt x="315" y="193"/>
                    </a:lnTo>
                    <a:lnTo>
                      <a:pt x="302" y="133"/>
                    </a:lnTo>
                    <a:lnTo>
                      <a:pt x="313" y="104"/>
                    </a:lnTo>
                    <a:lnTo>
                      <a:pt x="330" y="74"/>
                    </a:lnTo>
                    <a:lnTo>
                      <a:pt x="353" y="47"/>
                    </a:lnTo>
                    <a:lnTo>
                      <a:pt x="380" y="25"/>
                    </a:lnTo>
                    <a:lnTo>
                      <a:pt x="410" y="9"/>
                    </a:lnTo>
                    <a:lnTo>
                      <a:pt x="439" y="0"/>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ko-KR" altLang="en-US" sz="2701"/>
              </a:p>
            </p:txBody>
          </p:sp>
          <p:grpSp>
            <p:nvGrpSpPr>
              <p:cNvPr id="100" name="Group 99">
                <a:extLst>
                  <a:ext uri="{FF2B5EF4-FFF2-40B4-BE49-F238E27FC236}">
                    <a16:creationId xmlns:a16="http://schemas.microsoft.com/office/drawing/2014/main" id="{97FC43C6-750E-44FB-866B-D4E084370269}"/>
                  </a:ext>
                </a:extLst>
              </p:cNvPr>
              <p:cNvGrpSpPr/>
              <p:nvPr/>
            </p:nvGrpSpPr>
            <p:grpSpPr>
              <a:xfrm rot="18900000">
                <a:off x="10066374" y="4360768"/>
                <a:ext cx="1196173" cy="911419"/>
                <a:chOff x="11413389" y="3573459"/>
                <a:chExt cx="1196173" cy="911419"/>
              </a:xfrm>
            </p:grpSpPr>
            <p:sp>
              <p:nvSpPr>
                <p:cNvPr id="107" name="Rectangle 106">
                  <a:extLst>
                    <a:ext uri="{FF2B5EF4-FFF2-40B4-BE49-F238E27FC236}">
                      <a16:creationId xmlns:a16="http://schemas.microsoft.com/office/drawing/2014/main" id="{E4CB187E-9062-4669-8CF3-3BFD4491F470}"/>
                    </a:ext>
                  </a:extLst>
                </p:cNvPr>
                <p:cNvSpPr/>
                <p:nvPr/>
              </p:nvSpPr>
              <p:spPr>
                <a:xfrm>
                  <a:off x="11413389" y="3573459"/>
                  <a:ext cx="1196173" cy="138033"/>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Rectangle 107">
                  <a:extLst>
                    <a:ext uri="{FF2B5EF4-FFF2-40B4-BE49-F238E27FC236}">
                      <a16:creationId xmlns:a16="http://schemas.microsoft.com/office/drawing/2014/main" id="{5781CE2B-822C-4A91-B2CF-E540EF865A08}"/>
                    </a:ext>
                  </a:extLst>
                </p:cNvPr>
                <p:cNvSpPr/>
                <p:nvPr/>
              </p:nvSpPr>
              <p:spPr>
                <a:xfrm>
                  <a:off x="11422238" y="3822358"/>
                  <a:ext cx="543285" cy="39788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 name="Freeform: Shape 108">
                  <a:extLst>
                    <a:ext uri="{FF2B5EF4-FFF2-40B4-BE49-F238E27FC236}">
                      <a16:creationId xmlns:a16="http://schemas.microsoft.com/office/drawing/2014/main" id="{2104D4C5-3BE5-40EC-9EF8-AAE979025671}"/>
                    </a:ext>
                  </a:extLst>
                </p:cNvPr>
                <p:cNvSpPr/>
                <p:nvPr/>
              </p:nvSpPr>
              <p:spPr>
                <a:xfrm>
                  <a:off x="11473996" y="3874089"/>
                  <a:ext cx="451750" cy="301194"/>
                </a:xfrm>
                <a:custGeom>
                  <a:avLst/>
                  <a:gdLst>
                    <a:gd name="connsiteX0" fmla="*/ 146903 w 451750"/>
                    <a:gd name="connsiteY0" fmla="*/ 254995 h 301194"/>
                    <a:gd name="connsiteX1" fmla="*/ 442184 w 451750"/>
                    <a:gd name="connsiteY1" fmla="*/ 254995 h 301194"/>
                    <a:gd name="connsiteX2" fmla="*/ 451747 w 451750"/>
                    <a:gd name="connsiteY2" fmla="*/ 264558 h 301194"/>
                    <a:gd name="connsiteX3" fmla="*/ 451747 w 451750"/>
                    <a:gd name="connsiteY3" fmla="*/ 291631 h 301194"/>
                    <a:gd name="connsiteX4" fmla="*/ 442184 w 451750"/>
                    <a:gd name="connsiteY4" fmla="*/ 301194 h 301194"/>
                    <a:gd name="connsiteX5" fmla="*/ 146903 w 451750"/>
                    <a:gd name="connsiteY5" fmla="*/ 301194 h 301194"/>
                    <a:gd name="connsiteX6" fmla="*/ 137340 w 451750"/>
                    <a:gd name="connsiteY6" fmla="*/ 291631 h 301194"/>
                    <a:gd name="connsiteX7" fmla="*/ 137340 w 451750"/>
                    <a:gd name="connsiteY7" fmla="*/ 264558 h 301194"/>
                    <a:gd name="connsiteX8" fmla="*/ 146903 w 451750"/>
                    <a:gd name="connsiteY8" fmla="*/ 254995 h 301194"/>
                    <a:gd name="connsiteX9" fmla="*/ 9563 w 451750"/>
                    <a:gd name="connsiteY9" fmla="*/ 254995 h 301194"/>
                    <a:gd name="connsiteX10" fmla="*/ 83300 w 451750"/>
                    <a:gd name="connsiteY10" fmla="*/ 254995 h 301194"/>
                    <a:gd name="connsiteX11" fmla="*/ 92863 w 451750"/>
                    <a:gd name="connsiteY11" fmla="*/ 264558 h 301194"/>
                    <a:gd name="connsiteX12" fmla="*/ 92863 w 451750"/>
                    <a:gd name="connsiteY12" fmla="*/ 291631 h 301194"/>
                    <a:gd name="connsiteX13" fmla="*/ 83300 w 451750"/>
                    <a:gd name="connsiteY13" fmla="*/ 301194 h 301194"/>
                    <a:gd name="connsiteX14" fmla="*/ 9563 w 451750"/>
                    <a:gd name="connsiteY14" fmla="*/ 301194 h 301194"/>
                    <a:gd name="connsiteX15" fmla="*/ 0 w 451750"/>
                    <a:gd name="connsiteY15" fmla="*/ 291631 h 301194"/>
                    <a:gd name="connsiteX16" fmla="*/ 0 w 451750"/>
                    <a:gd name="connsiteY16" fmla="*/ 264558 h 301194"/>
                    <a:gd name="connsiteX17" fmla="*/ 9563 w 451750"/>
                    <a:gd name="connsiteY17" fmla="*/ 254995 h 301194"/>
                    <a:gd name="connsiteX18" fmla="*/ 146904 w 451750"/>
                    <a:gd name="connsiteY18" fmla="*/ 169997 h 301194"/>
                    <a:gd name="connsiteX19" fmla="*/ 442185 w 451750"/>
                    <a:gd name="connsiteY19" fmla="*/ 169997 h 301194"/>
                    <a:gd name="connsiteX20" fmla="*/ 451748 w 451750"/>
                    <a:gd name="connsiteY20" fmla="*/ 179560 h 301194"/>
                    <a:gd name="connsiteX21" fmla="*/ 451748 w 451750"/>
                    <a:gd name="connsiteY21" fmla="*/ 206633 h 301194"/>
                    <a:gd name="connsiteX22" fmla="*/ 442185 w 451750"/>
                    <a:gd name="connsiteY22" fmla="*/ 216196 h 301194"/>
                    <a:gd name="connsiteX23" fmla="*/ 146904 w 451750"/>
                    <a:gd name="connsiteY23" fmla="*/ 216196 h 301194"/>
                    <a:gd name="connsiteX24" fmla="*/ 137341 w 451750"/>
                    <a:gd name="connsiteY24" fmla="*/ 206633 h 301194"/>
                    <a:gd name="connsiteX25" fmla="*/ 137341 w 451750"/>
                    <a:gd name="connsiteY25" fmla="*/ 179560 h 301194"/>
                    <a:gd name="connsiteX26" fmla="*/ 146904 w 451750"/>
                    <a:gd name="connsiteY26" fmla="*/ 169997 h 301194"/>
                    <a:gd name="connsiteX27" fmla="*/ 9563 w 451750"/>
                    <a:gd name="connsiteY27" fmla="*/ 169997 h 301194"/>
                    <a:gd name="connsiteX28" fmla="*/ 83300 w 451750"/>
                    <a:gd name="connsiteY28" fmla="*/ 169997 h 301194"/>
                    <a:gd name="connsiteX29" fmla="*/ 92863 w 451750"/>
                    <a:gd name="connsiteY29" fmla="*/ 179560 h 301194"/>
                    <a:gd name="connsiteX30" fmla="*/ 92863 w 451750"/>
                    <a:gd name="connsiteY30" fmla="*/ 206633 h 301194"/>
                    <a:gd name="connsiteX31" fmla="*/ 83300 w 451750"/>
                    <a:gd name="connsiteY31" fmla="*/ 216196 h 301194"/>
                    <a:gd name="connsiteX32" fmla="*/ 9563 w 451750"/>
                    <a:gd name="connsiteY32" fmla="*/ 216196 h 301194"/>
                    <a:gd name="connsiteX33" fmla="*/ 0 w 451750"/>
                    <a:gd name="connsiteY33" fmla="*/ 206633 h 301194"/>
                    <a:gd name="connsiteX34" fmla="*/ 0 w 451750"/>
                    <a:gd name="connsiteY34" fmla="*/ 179560 h 301194"/>
                    <a:gd name="connsiteX35" fmla="*/ 9563 w 451750"/>
                    <a:gd name="connsiteY35" fmla="*/ 169997 h 301194"/>
                    <a:gd name="connsiteX36" fmla="*/ 146903 w 451750"/>
                    <a:gd name="connsiteY36" fmla="*/ 84998 h 301194"/>
                    <a:gd name="connsiteX37" fmla="*/ 442184 w 451750"/>
                    <a:gd name="connsiteY37" fmla="*/ 84998 h 301194"/>
                    <a:gd name="connsiteX38" fmla="*/ 451747 w 451750"/>
                    <a:gd name="connsiteY38" fmla="*/ 94561 h 301194"/>
                    <a:gd name="connsiteX39" fmla="*/ 451747 w 451750"/>
                    <a:gd name="connsiteY39" fmla="*/ 121634 h 301194"/>
                    <a:gd name="connsiteX40" fmla="*/ 442184 w 451750"/>
                    <a:gd name="connsiteY40" fmla="*/ 131197 h 301194"/>
                    <a:gd name="connsiteX41" fmla="*/ 146903 w 451750"/>
                    <a:gd name="connsiteY41" fmla="*/ 131197 h 301194"/>
                    <a:gd name="connsiteX42" fmla="*/ 137340 w 451750"/>
                    <a:gd name="connsiteY42" fmla="*/ 121634 h 301194"/>
                    <a:gd name="connsiteX43" fmla="*/ 137340 w 451750"/>
                    <a:gd name="connsiteY43" fmla="*/ 94561 h 301194"/>
                    <a:gd name="connsiteX44" fmla="*/ 146903 w 451750"/>
                    <a:gd name="connsiteY44" fmla="*/ 84998 h 301194"/>
                    <a:gd name="connsiteX45" fmla="*/ 9563 w 451750"/>
                    <a:gd name="connsiteY45" fmla="*/ 84998 h 301194"/>
                    <a:gd name="connsiteX46" fmla="*/ 83300 w 451750"/>
                    <a:gd name="connsiteY46" fmla="*/ 84998 h 301194"/>
                    <a:gd name="connsiteX47" fmla="*/ 92863 w 451750"/>
                    <a:gd name="connsiteY47" fmla="*/ 94561 h 301194"/>
                    <a:gd name="connsiteX48" fmla="*/ 92863 w 451750"/>
                    <a:gd name="connsiteY48" fmla="*/ 121634 h 301194"/>
                    <a:gd name="connsiteX49" fmla="*/ 83300 w 451750"/>
                    <a:gd name="connsiteY49" fmla="*/ 131197 h 301194"/>
                    <a:gd name="connsiteX50" fmla="*/ 9563 w 451750"/>
                    <a:gd name="connsiteY50" fmla="*/ 131197 h 301194"/>
                    <a:gd name="connsiteX51" fmla="*/ 0 w 451750"/>
                    <a:gd name="connsiteY51" fmla="*/ 121634 h 301194"/>
                    <a:gd name="connsiteX52" fmla="*/ 0 w 451750"/>
                    <a:gd name="connsiteY52" fmla="*/ 94561 h 301194"/>
                    <a:gd name="connsiteX53" fmla="*/ 9563 w 451750"/>
                    <a:gd name="connsiteY53" fmla="*/ 84998 h 301194"/>
                    <a:gd name="connsiteX54" fmla="*/ 9564 w 451750"/>
                    <a:gd name="connsiteY54" fmla="*/ 1 h 301194"/>
                    <a:gd name="connsiteX55" fmla="*/ 83301 w 451750"/>
                    <a:gd name="connsiteY55" fmla="*/ 1 h 301194"/>
                    <a:gd name="connsiteX56" fmla="*/ 92864 w 451750"/>
                    <a:gd name="connsiteY56" fmla="*/ 9564 h 301194"/>
                    <a:gd name="connsiteX57" fmla="*/ 92864 w 451750"/>
                    <a:gd name="connsiteY57" fmla="*/ 36637 h 301194"/>
                    <a:gd name="connsiteX58" fmla="*/ 83301 w 451750"/>
                    <a:gd name="connsiteY58" fmla="*/ 46200 h 301194"/>
                    <a:gd name="connsiteX59" fmla="*/ 9564 w 451750"/>
                    <a:gd name="connsiteY59" fmla="*/ 46200 h 301194"/>
                    <a:gd name="connsiteX60" fmla="*/ 1 w 451750"/>
                    <a:gd name="connsiteY60" fmla="*/ 36637 h 301194"/>
                    <a:gd name="connsiteX61" fmla="*/ 1 w 451750"/>
                    <a:gd name="connsiteY61" fmla="*/ 9564 h 301194"/>
                    <a:gd name="connsiteX62" fmla="*/ 9564 w 451750"/>
                    <a:gd name="connsiteY62" fmla="*/ 1 h 301194"/>
                    <a:gd name="connsiteX63" fmla="*/ 146906 w 451750"/>
                    <a:gd name="connsiteY63" fmla="*/ 0 h 301194"/>
                    <a:gd name="connsiteX64" fmla="*/ 442187 w 451750"/>
                    <a:gd name="connsiteY64" fmla="*/ 0 h 301194"/>
                    <a:gd name="connsiteX65" fmla="*/ 451750 w 451750"/>
                    <a:gd name="connsiteY65" fmla="*/ 9563 h 301194"/>
                    <a:gd name="connsiteX66" fmla="*/ 451750 w 451750"/>
                    <a:gd name="connsiteY66" fmla="*/ 36636 h 301194"/>
                    <a:gd name="connsiteX67" fmla="*/ 442187 w 451750"/>
                    <a:gd name="connsiteY67" fmla="*/ 46199 h 301194"/>
                    <a:gd name="connsiteX68" fmla="*/ 146906 w 451750"/>
                    <a:gd name="connsiteY68" fmla="*/ 46199 h 301194"/>
                    <a:gd name="connsiteX69" fmla="*/ 137343 w 451750"/>
                    <a:gd name="connsiteY69" fmla="*/ 36636 h 301194"/>
                    <a:gd name="connsiteX70" fmla="*/ 137343 w 451750"/>
                    <a:gd name="connsiteY70" fmla="*/ 9563 h 301194"/>
                    <a:gd name="connsiteX71" fmla="*/ 146906 w 451750"/>
                    <a:gd name="connsiteY71" fmla="*/ 0 h 301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Lst>
                  <a:rect l="l" t="t" r="r" b="b"/>
                  <a:pathLst>
                    <a:path w="451750" h="301194">
                      <a:moveTo>
                        <a:pt x="146903" y="254995"/>
                      </a:moveTo>
                      <a:lnTo>
                        <a:pt x="442184" y="254995"/>
                      </a:lnTo>
                      <a:cubicBezTo>
                        <a:pt x="447465" y="254995"/>
                        <a:pt x="451747" y="259277"/>
                        <a:pt x="451747" y="264558"/>
                      </a:cubicBezTo>
                      <a:lnTo>
                        <a:pt x="451747" y="291631"/>
                      </a:lnTo>
                      <a:cubicBezTo>
                        <a:pt x="451747" y="296912"/>
                        <a:pt x="447465" y="301194"/>
                        <a:pt x="442184" y="301194"/>
                      </a:cubicBezTo>
                      <a:lnTo>
                        <a:pt x="146903" y="301194"/>
                      </a:lnTo>
                      <a:cubicBezTo>
                        <a:pt x="141622" y="301194"/>
                        <a:pt x="137340" y="296912"/>
                        <a:pt x="137340" y="291631"/>
                      </a:cubicBezTo>
                      <a:lnTo>
                        <a:pt x="137340" y="264558"/>
                      </a:lnTo>
                      <a:cubicBezTo>
                        <a:pt x="137340" y="259277"/>
                        <a:pt x="141622" y="254995"/>
                        <a:pt x="146903" y="254995"/>
                      </a:cubicBezTo>
                      <a:close/>
                      <a:moveTo>
                        <a:pt x="9563" y="254995"/>
                      </a:moveTo>
                      <a:lnTo>
                        <a:pt x="83300" y="254995"/>
                      </a:lnTo>
                      <a:cubicBezTo>
                        <a:pt x="88581" y="254995"/>
                        <a:pt x="92863" y="259277"/>
                        <a:pt x="92863" y="264558"/>
                      </a:cubicBezTo>
                      <a:lnTo>
                        <a:pt x="92863" y="291631"/>
                      </a:lnTo>
                      <a:cubicBezTo>
                        <a:pt x="92863" y="296912"/>
                        <a:pt x="88581" y="301194"/>
                        <a:pt x="83300" y="301194"/>
                      </a:cubicBezTo>
                      <a:lnTo>
                        <a:pt x="9563" y="301194"/>
                      </a:lnTo>
                      <a:cubicBezTo>
                        <a:pt x="4282" y="301194"/>
                        <a:pt x="0" y="296912"/>
                        <a:pt x="0" y="291631"/>
                      </a:cubicBezTo>
                      <a:lnTo>
                        <a:pt x="0" y="264558"/>
                      </a:lnTo>
                      <a:cubicBezTo>
                        <a:pt x="0" y="259277"/>
                        <a:pt x="4282" y="254995"/>
                        <a:pt x="9563" y="254995"/>
                      </a:cubicBezTo>
                      <a:close/>
                      <a:moveTo>
                        <a:pt x="146904" y="169997"/>
                      </a:moveTo>
                      <a:lnTo>
                        <a:pt x="442185" y="169997"/>
                      </a:lnTo>
                      <a:cubicBezTo>
                        <a:pt x="447466" y="169997"/>
                        <a:pt x="451748" y="174279"/>
                        <a:pt x="451748" y="179560"/>
                      </a:cubicBezTo>
                      <a:lnTo>
                        <a:pt x="451748" y="206633"/>
                      </a:lnTo>
                      <a:cubicBezTo>
                        <a:pt x="451748" y="211914"/>
                        <a:pt x="447466" y="216196"/>
                        <a:pt x="442185" y="216196"/>
                      </a:cubicBezTo>
                      <a:lnTo>
                        <a:pt x="146904" y="216196"/>
                      </a:lnTo>
                      <a:cubicBezTo>
                        <a:pt x="141623" y="216196"/>
                        <a:pt x="137341" y="211914"/>
                        <a:pt x="137341" y="206633"/>
                      </a:cubicBezTo>
                      <a:lnTo>
                        <a:pt x="137341" y="179560"/>
                      </a:lnTo>
                      <a:cubicBezTo>
                        <a:pt x="137341" y="174279"/>
                        <a:pt x="141623" y="169997"/>
                        <a:pt x="146904" y="169997"/>
                      </a:cubicBezTo>
                      <a:close/>
                      <a:moveTo>
                        <a:pt x="9563" y="169997"/>
                      </a:moveTo>
                      <a:lnTo>
                        <a:pt x="83300" y="169997"/>
                      </a:lnTo>
                      <a:cubicBezTo>
                        <a:pt x="88581" y="169997"/>
                        <a:pt x="92863" y="174279"/>
                        <a:pt x="92863" y="179560"/>
                      </a:cubicBezTo>
                      <a:lnTo>
                        <a:pt x="92863" y="206633"/>
                      </a:lnTo>
                      <a:cubicBezTo>
                        <a:pt x="92863" y="211914"/>
                        <a:pt x="88581" y="216196"/>
                        <a:pt x="83300" y="216196"/>
                      </a:cubicBezTo>
                      <a:lnTo>
                        <a:pt x="9563" y="216196"/>
                      </a:lnTo>
                      <a:cubicBezTo>
                        <a:pt x="4282" y="216196"/>
                        <a:pt x="0" y="211914"/>
                        <a:pt x="0" y="206633"/>
                      </a:cubicBezTo>
                      <a:lnTo>
                        <a:pt x="0" y="179560"/>
                      </a:lnTo>
                      <a:cubicBezTo>
                        <a:pt x="0" y="174279"/>
                        <a:pt x="4282" y="169997"/>
                        <a:pt x="9563" y="169997"/>
                      </a:cubicBezTo>
                      <a:close/>
                      <a:moveTo>
                        <a:pt x="146903" y="84998"/>
                      </a:moveTo>
                      <a:lnTo>
                        <a:pt x="442184" y="84998"/>
                      </a:lnTo>
                      <a:cubicBezTo>
                        <a:pt x="447465" y="84998"/>
                        <a:pt x="451747" y="89280"/>
                        <a:pt x="451747" y="94561"/>
                      </a:cubicBezTo>
                      <a:lnTo>
                        <a:pt x="451747" y="121634"/>
                      </a:lnTo>
                      <a:cubicBezTo>
                        <a:pt x="451747" y="126915"/>
                        <a:pt x="447465" y="131197"/>
                        <a:pt x="442184" y="131197"/>
                      </a:cubicBezTo>
                      <a:lnTo>
                        <a:pt x="146903" y="131197"/>
                      </a:lnTo>
                      <a:cubicBezTo>
                        <a:pt x="141622" y="131197"/>
                        <a:pt x="137340" y="126915"/>
                        <a:pt x="137340" y="121634"/>
                      </a:cubicBezTo>
                      <a:lnTo>
                        <a:pt x="137340" y="94561"/>
                      </a:lnTo>
                      <a:cubicBezTo>
                        <a:pt x="137340" y="89280"/>
                        <a:pt x="141622" y="84998"/>
                        <a:pt x="146903" y="84998"/>
                      </a:cubicBezTo>
                      <a:close/>
                      <a:moveTo>
                        <a:pt x="9563" y="84998"/>
                      </a:moveTo>
                      <a:lnTo>
                        <a:pt x="83300" y="84998"/>
                      </a:lnTo>
                      <a:cubicBezTo>
                        <a:pt x="88581" y="84998"/>
                        <a:pt x="92863" y="89280"/>
                        <a:pt x="92863" y="94561"/>
                      </a:cubicBezTo>
                      <a:lnTo>
                        <a:pt x="92863" y="121634"/>
                      </a:lnTo>
                      <a:cubicBezTo>
                        <a:pt x="92863" y="126915"/>
                        <a:pt x="88581" y="131197"/>
                        <a:pt x="83300" y="131197"/>
                      </a:cubicBezTo>
                      <a:lnTo>
                        <a:pt x="9563" y="131197"/>
                      </a:lnTo>
                      <a:cubicBezTo>
                        <a:pt x="4282" y="131197"/>
                        <a:pt x="0" y="126915"/>
                        <a:pt x="0" y="121634"/>
                      </a:cubicBezTo>
                      <a:lnTo>
                        <a:pt x="0" y="94561"/>
                      </a:lnTo>
                      <a:cubicBezTo>
                        <a:pt x="0" y="89280"/>
                        <a:pt x="4282" y="84998"/>
                        <a:pt x="9563" y="84998"/>
                      </a:cubicBezTo>
                      <a:close/>
                      <a:moveTo>
                        <a:pt x="9564" y="1"/>
                      </a:moveTo>
                      <a:lnTo>
                        <a:pt x="83301" y="1"/>
                      </a:lnTo>
                      <a:cubicBezTo>
                        <a:pt x="88582" y="1"/>
                        <a:pt x="92864" y="4283"/>
                        <a:pt x="92864" y="9564"/>
                      </a:cubicBezTo>
                      <a:lnTo>
                        <a:pt x="92864" y="36637"/>
                      </a:lnTo>
                      <a:cubicBezTo>
                        <a:pt x="92864" y="41918"/>
                        <a:pt x="88582" y="46200"/>
                        <a:pt x="83301" y="46200"/>
                      </a:cubicBezTo>
                      <a:lnTo>
                        <a:pt x="9564" y="46200"/>
                      </a:lnTo>
                      <a:cubicBezTo>
                        <a:pt x="4283" y="46200"/>
                        <a:pt x="1" y="41918"/>
                        <a:pt x="1" y="36637"/>
                      </a:cubicBezTo>
                      <a:lnTo>
                        <a:pt x="1" y="9564"/>
                      </a:lnTo>
                      <a:cubicBezTo>
                        <a:pt x="1" y="4283"/>
                        <a:pt x="4283" y="1"/>
                        <a:pt x="9564" y="1"/>
                      </a:cubicBezTo>
                      <a:close/>
                      <a:moveTo>
                        <a:pt x="146906" y="0"/>
                      </a:moveTo>
                      <a:lnTo>
                        <a:pt x="442187" y="0"/>
                      </a:lnTo>
                      <a:cubicBezTo>
                        <a:pt x="447468" y="0"/>
                        <a:pt x="451750" y="4282"/>
                        <a:pt x="451750" y="9563"/>
                      </a:cubicBezTo>
                      <a:lnTo>
                        <a:pt x="451750" y="36636"/>
                      </a:lnTo>
                      <a:cubicBezTo>
                        <a:pt x="451750" y="41917"/>
                        <a:pt x="447468" y="46199"/>
                        <a:pt x="442187" y="46199"/>
                      </a:cubicBezTo>
                      <a:lnTo>
                        <a:pt x="146906" y="46199"/>
                      </a:lnTo>
                      <a:cubicBezTo>
                        <a:pt x="141625" y="46199"/>
                        <a:pt x="137343" y="41917"/>
                        <a:pt x="137343" y="36636"/>
                      </a:cubicBezTo>
                      <a:lnTo>
                        <a:pt x="137343" y="9563"/>
                      </a:lnTo>
                      <a:cubicBezTo>
                        <a:pt x="137343" y="4282"/>
                        <a:pt x="141625" y="0"/>
                        <a:pt x="146906" y="0"/>
                      </a:cubicBezTo>
                      <a:close/>
                    </a:path>
                  </a:pathLst>
                </a:cu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0" name="Rectangle 109">
                  <a:extLst>
                    <a:ext uri="{FF2B5EF4-FFF2-40B4-BE49-F238E27FC236}">
                      <a16:creationId xmlns:a16="http://schemas.microsoft.com/office/drawing/2014/main" id="{7C9A29DD-8188-43CD-94E1-DF945BFE33A9}"/>
                    </a:ext>
                  </a:extLst>
                </p:cNvPr>
                <p:cNvSpPr/>
                <p:nvPr/>
              </p:nvSpPr>
              <p:spPr>
                <a:xfrm>
                  <a:off x="12066277" y="3822357"/>
                  <a:ext cx="543285" cy="39788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 name="Freeform: Shape 110">
                  <a:extLst>
                    <a:ext uri="{FF2B5EF4-FFF2-40B4-BE49-F238E27FC236}">
                      <a16:creationId xmlns:a16="http://schemas.microsoft.com/office/drawing/2014/main" id="{0CC52F52-AB1B-4C85-8C43-6DDB5A74DCCD}"/>
                    </a:ext>
                  </a:extLst>
                </p:cNvPr>
                <p:cNvSpPr/>
                <p:nvPr/>
              </p:nvSpPr>
              <p:spPr>
                <a:xfrm>
                  <a:off x="12140596" y="3858434"/>
                  <a:ext cx="394645" cy="307976"/>
                </a:xfrm>
                <a:custGeom>
                  <a:avLst/>
                  <a:gdLst>
                    <a:gd name="connsiteX0" fmla="*/ 0 w 785813"/>
                    <a:gd name="connsiteY0" fmla="*/ 527286 h 700821"/>
                    <a:gd name="connsiteX1" fmla="*/ 69056 w 785813"/>
                    <a:gd name="connsiteY1" fmla="*/ 470136 h 700821"/>
                    <a:gd name="connsiteX2" fmla="*/ 109538 w 785813"/>
                    <a:gd name="connsiteY2" fmla="*/ 441561 h 700821"/>
                    <a:gd name="connsiteX3" fmla="*/ 192881 w 785813"/>
                    <a:gd name="connsiteY3" fmla="*/ 529667 h 700821"/>
                    <a:gd name="connsiteX4" fmla="*/ 204788 w 785813"/>
                    <a:gd name="connsiteY4" fmla="*/ 1030 h 700821"/>
                    <a:gd name="connsiteX5" fmla="*/ 290513 w 785813"/>
                    <a:gd name="connsiteY5" fmla="*/ 686830 h 700821"/>
                    <a:gd name="connsiteX6" fmla="*/ 447675 w 785813"/>
                    <a:gd name="connsiteY6" fmla="*/ 451086 h 700821"/>
                    <a:gd name="connsiteX7" fmla="*/ 581025 w 785813"/>
                    <a:gd name="connsiteY7" fmla="*/ 310592 h 700821"/>
                    <a:gd name="connsiteX8" fmla="*/ 745331 w 785813"/>
                    <a:gd name="connsiteY8" fmla="*/ 422511 h 700821"/>
                    <a:gd name="connsiteX9" fmla="*/ 785813 w 785813"/>
                    <a:gd name="connsiteY9" fmla="*/ 448705 h 700821"/>
                    <a:gd name="connsiteX0" fmla="*/ 0 w 785813"/>
                    <a:gd name="connsiteY0" fmla="*/ 527286 h 700821"/>
                    <a:gd name="connsiteX1" fmla="*/ 69056 w 785813"/>
                    <a:gd name="connsiteY1" fmla="*/ 470136 h 700821"/>
                    <a:gd name="connsiteX2" fmla="*/ 109538 w 785813"/>
                    <a:gd name="connsiteY2" fmla="*/ 441561 h 700821"/>
                    <a:gd name="connsiteX3" fmla="*/ 192881 w 785813"/>
                    <a:gd name="connsiteY3" fmla="*/ 529667 h 700821"/>
                    <a:gd name="connsiteX4" fmla="*/ 204788 w 785813"/>
                    <a:gd name="connsiteY4" fmla="*/ 1030 h 700821"/>
                    <a:gd name="connsiteX5" fmla="*/ 290513 w 785813"/>
                    <a:gd name="connsiteY5" fmla="*/ 686830 h 700821"/>
                    <a:gd name="connsiteX6" fmla="*/ 447675 w 785813"/>
                    <a:gd name="connsiteY6" fmla="*/ 451086 h 700821"/>
                    <a:gd name="connsiteX7" fmla="*/ 581025 w 785813"/>
                    <a:gd name="connsiteY7" fmla="*/ 310592 h 700821"/>
                    <a:gd name="connsiteX8" fmla="*/ 745331 w 785813"/>
                    <a:gd name="connsiteY8" fmla="*/ 422511 h 700821"/>
                    <a:gd name="connsiteX9" fmla="*/ 785813 w 785813"/>
                    <a:gd name="connsiteY9" fmla="*/ 448705 h 700821"/>
                    <a:gd name="connsiteX0" fmla="*/ 0 w 785813"/>
                    <a:gd name="connsiteY0" fmla="*/ 527286 h 700821"/>
                    <a:gd name="connsiteX1" fmla="*/ 69056 w 785813"/>
                    <a:gd name="connsiteY1" fmla="*/ 470136 h 700821"/>
                    <a:gd name="connsiteX2" fmla="*/ 109538 w 785813"/>
                    <a:gd name="connsiteY2" fmla="*/ 441561 h 700821"/>
                    <a:gd name="connsiteX3" fmla="*/ 192881 w 785813"/>
                    <a:gd name="connsiteY3" fmla="*/ 529667 h 700821"/>
                    <a:gd name="connsiteX4" fmla="*/ 204788 w 785813"/>
                    <a:gd name="connsiteY4" fmla="*/ 1030 h 700821"/>
                    <a:gd name="connsiteX5" fmla="*/ 290513 w 785813"/>
                    <a:gd name="connsiteY5" fmla="*/ 686830 h 700821"/>
                    <a:gd name="connsiteX6" fmla="*/ 447675 w 785813"/>
                    <a:gd name="connsiteY6" fmla="*/ 451086 h 700821"/>
                    <a:gd name="connsiteX7" fmla="*/ 581025 w 785813"/>
                    <a:gd name="connsiteY7" fmla="*/ 310592 h 700821"/>
                    <a:gd name="connsiteX8" fmla="*/ 745331 w 785813"/>
                    <a:gd name="connsiteY8" fmla="*/ 422511 h 700821"/>
                    <a:gd name="connsiteX9" fmla="*/ 785813 w 785813"/>
                    <a:gd name="connsiteY9" fmla="*/ 448705 h 700821"/>
                    <a:gd name="connsiteX0" fmla="*/ 0 w 785813"/>
                    <a:gd name="connsiteY0" fmla="*/ 527286 h 700821"/>
                    <a:gd name="connsiteX1" fmla="*/ 69056 w 785813"/>
                    <a:gd name="connsiteY1" fmla="*/ 471064 h 700821"/>
                    <a:gd name="connsiteX2" fmla="*/ 109538 w 785813"/>
                    <a:gd name="connsiteY2" fmla="*/ 441561 h 700821"/>
                    <a:gd name="connsiteX3" fmla="*/ 192881 w 785813"/>
                    <a:gd name="connsiteY3" fmla="*/ 529667 h 700821"/>
                    <a:gd name="connsiteX4" fmla="*/ 204788 w 785813"/>
                    <a:gd name="connsiteY4" fmla="*/ 1030 h 700821"/>
                    <a:gd name="connsiteX5" fmla="*/ 290513 w 785813"/>
                    <a:gd name="connsiteY5" fmla="*/ 686830 h 700821"/>
                    <a:gd name="connsiteX6" fmla="*/ 447675 w 785813"/>
                    <a:gd name="connsiteY6" fmla="*/ 451086 h 700821"/>
                    <a:gd name="connsiteX7" fmla="*/ 581025 w 785813"/>
                    <a:gd name="connsiteY7" fmla="*/ 310592 h 700821"/>
                    <a:gd name="connsiteX8" fmla="*/ 745331 w 785813"/>
                    <a:gd name="connsiteY8" fmla="*/ 422511 h 700821"/>
                    <a:gd name="connsiteX9" fmla="*/ 785813 w 785813"/>
                    <a:gd name="connsiteY9" fmla="*/ 448705 h 700821"/>
                    <a:gd name="connsiteX0" fmla="*/ 0 w 785813"/>
                    <a:gd name="connsiteY0" fmla="*/ 527286 h 700821"/>
                    <a:gd name="connsiteX1" fmla="*/ 69056 w 785813"/>
                    <a:gd name="connsiteY1" fmla="*/ 471064 h 700821"/>
                    <a:gd name="connsiteX2" fmla="*/ 91915 w 785813"/>
                    <a:gd name="connsiteY2" fmla="*/ 443416 h 700821"/>
                    <a:gd name="connsiteX3" fmla="*/ 192881 w 785813"/>
                    <a:gd name="connsiteY3" fmla="*/ 529667 h 700821"/>
                    <a:gd name="connsiteX4" fmla="*/ 204788 w 785813"/>
                    <a:gd name="connsiteY4" fmla="*/ 1030 h 700821"/>
                    <a:gd name="connsiteX5" fmla="*/ 290513 w 785813"/>
                    <a:gd name="connsiteY5" fmla="*/ 686830 h 700821"/>
                    <a:gd name="connsiteX6" fmla="*/ 447675 w 785813"/>
                    <a:gd name="connsiteY6" fmla="*/ 451086 h 700821"/>
                    <a:gd name="connsiteX7" fmla="*/ 581025 w 785813"/>
                    <a:gd name="connsiteY7" fmla="*/ 310592 h 700821"/>
                    <a:gd name="connsiteX8" fmla="*/ 745331 w 785813"/>
                    <a:gd name="connsiteY8" fmla="*/ 422511 h 700821"/>
                    <a:gd name="connsiteX9" fmla="*/ 785813 w 785813"/>
                    <a:gd name="connsiteY9" fmla="*/ 448705 h 700821"/>
                    <a:gd name="connsiteX0" fmla="*/ 0 w 785813"/>
                    <a:gd name="connsiteY0" fmla="*/ 527286 h 700821"/>
                    <a:gd name="connsiteX1" fmla="*/ 66273 w 785813"/>
                    <a:gd name="connsiteY1" fmla="*/ 486832 h 700821"/>
                    <a:gd name="connsiteX2" fmla="*/ 91915 w 785813"/>
                    <a:gd name="connsiteY2" fmla="*/ 443416 h 700821"/>
                    <a:gd name="connsiteX3" fmla="*/ 192881 w 785813"/>
                    <a:gd name="connsiteY3" fmla="*/ 529667 h 700821"/>
                    <a:gd name="connsiteX4" fmla="*/ 204788 w 785813"/>
                    <a:gd name="connsiteY4" fmla="*/ 1030 h 700821"/>
                    <a:gd name="connsiteX5" fmla="*/ 290513 w 785813"/>
                    <a:gd name="connsiteY5" fmla="*/ 686830 h 700821"/>
                    <a:gd name="connsiteX6" fmla="*/ 447675 w 785813"/>
                    <a:gd name="connsiteY6" fmla="*/ 451086 h 700821"/>
                    <a:gd name="connsiteX7" fmla="*/ 581025 w 785813"/>
                    <a:gd name="connsiteY7" fmla="*/ 310592 h 700821"/>
                    <a:gd name="connsiteX8" fmla="*/ 745331 w 785813"/>
                    <a:gd name="connsiteY8" fmla="*/ 422511 h 700821"/>
                    <a:gd name="connsiteX9" fmla="*/ 785813 w 785813"/>
                    <a:gd name="connsiteY9" fmla="*/ 448705 h 700821"/>
                    <a:gd name="connsiteX0" fmla="*/ 0 w 785813"/>
                    <a:gd name="connsiteY0" fmla="*/ 527286 h 700821"/>
                    <a:gd name="connsiteX1" fmla="*/ 66273 w 785813"/>
                    <a:gd name="connsiteY1" fmla="*/ 486832 h 700821"/>
                    <a:gd name="connsiteX2" fmla="*/ 91915 w 785813"/>
                    <a:gd name="connsiteY2" fmla="*/ 443416 h 700821"/>
                    <a:gd name="connsiteX3" fmla="*/ 192881 w 785813"/>
                    <a:gd name="connsiteY3" fmla="*/ 529667 h 700821"/>
                    <a:gd name="connsiteX4" fmla="*/ 204788 w 785813"/>
                    <a:gd name="connsiteY4" fmla="*/ 1030 h 700821"/>
                    <a:gd name="connsiteX5" fmla="*/ 290513 w 785813"/>
                    <a:gd name="connsiteY5" fmla="*/ 686830 h 700821"/>
                    <a:gd name="connsiteX6" fmla="*/ 447675 w 785813"/>
                    <a:gd name="connsiteY6" fmla="*/ 451086 h 700821"/>
                    <a:gd name="connsiteX7" fmla="*/ 581025 w 785813"/>
                    <a:gd name="connsiteY7" fmla="*/ 310592 h 700821"/>
                    <a:gd name="connsiteX8" fmla="*/ 745331 w 785813"/>
                    <a:gd name="connsiteY8" fmla="*/ 422511 h 700821"/>
                    <a:gd name="connsiteX9" fmla="*/ 785813 w 785813"/>
                    <a:gd name="connsiteY9" fmla="*/ 448705 h 700821"/>
                    <a:gd name="connsiteX0" fmla="*/ 0 w 785813"/>
                    <a:gd name="connsiteY0" fmla="*/ 527286 h 700821"/>
                    <a:gd name="connsiteX1" fmla="*/ 66273 w 785813"/>
                    <a:gd name="connsiteY1" fmla="*/ 486832 h 700821"/>
                    <a:gd name="connsiteX2" fmla="*/ 91915 w 785813"/>
                    <a:gd name="connsiteY2" fmla="*/ 443416 h 700821"/>
                    <a:gd name="connsiteX3" fmla="*/ 192881 w 785813"/>
                    <a:gd name="connsiteY3" fmla="*/ 529667 h 700821"/>
                    <a:gd name="connsiteX4" fmla="*/ 204788 w 785813"/>
                    <a:gd name="connsiteY4" fmla="*/ 1030 h 700821"/>
                    <a:gd name="connsiteX5" fmla="*/ 290513 w 785813"/>
                    <a:gd name="connsiteY5" fmla="*/ 686830 h 700821"/>
                    <a:gd name="connsiteX6" fmla="*/ 447675 w 785813"/>
                    <a:gd name="connsiteY6" fmla="*/ 451086 h 700821"/>
                    <a:gd name="connsiteX7" fmla="*/ 581025 w 785813"/>
                    <a:gd name="connsiteY7" fmla="*/ 310592 h 700821"/>
                    <a:gd name="connsiteX8" fmla="*/ 745331 w 785813"/>
                    <a:gd name="connsiteY8" fmla="*/ 422511 h 700821"/>
                    <a:gd name="connsiteX9" fmla="*/ 785813 w 785813"/>
                    <a:gd name="connsiteY9" fmla="*/ 448705 h 700821"/>
                    <a:gd name="connsiteX0" fmla="*/ 0 w 785813"/>
                    <a:gd name="connsiteY0" fmla="*/ 527286 h 700821"/>
                    <a:gd name="connsiteX1" fmla="*/ 62563 w 785813"/>
                    <a:gd name="connsiteY1" fmla="*/ 487760 h 700821"/>
                    <a:gd name="connsiteX2" fmla="*/ 91915 w 785813"/>
                    <a:gd name="connsiteY2" fmla="*/ 443416 h 700821"/>
                    <a:gd name="connsiteX3" fmla="*/ 192881 w 785813"/>
                    <a:gd name="connsiteY3" fmla="*/ 529667 h 700821"/>
                    <a:gd name="connsiteX4" fmla="*/ 204788 w 785813"/>
                    <a:gd name="connsiteY4" fmla="*/ 1030 h 700821"/>
                    <a:gd name="connsiteX5" fmla="*/ 290513 w 785813"/>
                    <a:gd name="connsiteY5" fmla="*/ 686830 h 700821"/>
                    <a:gd name="connsiteX6" fmla="*/ 447675 w 785813"/>
                    <a:gd name="connsiteY6" fmla="*/ 451086 h 700821"/>
                    <a:gd name="connsiteX7" fmla="*/ 581025 w 785813"/>
                    <a:gd name="connsiteY7" fmla="*/ 310592 h 700821"/>
                    <a:gd name="connsiteX8" fmla="*/ 745331 w 785813"/>
                    <a:gd name="connsiteY8" fmla="*/ 422511 h 700821"/>
                    <a:gd name="connsiteX9" fmla="*/ 785813 w 785813"/>
                    <a:gd name="connsiteY9" fmla="*/ 448705 h 700821"/>
                    <a:gd name="connsiteX0" fmla="*/ 0 w 785813"/>
                    <a:gd name="connsiteY0" fmla="*/ 527286 h 700821"/>
                    <a:gd name="connsiteX1" fmla="*/ 62563 w 785813"/>
                    <a:gd name="connsiteY1" fmla="*/ 487760 h 700821"/>
                    <a:gd name="connsiteX2" fmla="*/ 91915 w 785813"/>
                    <a:gd name="connsiteY2" fmla="*/ 443416 h 700821"/>
                    <a:gd name="connsiteX3" fmla="*/ 192881 w 785813"/>
                    <a:gd name="connsiteY3" fmla="*/ 529667 h 700821"/>
                    <a:gd name="connsiteX4" fmla="*/ 204788 w 785813"/>
                    <a:gd name="connsiteY4" fmla="*/ 1030 h 700821"/>
                    <a:gd name="connsiteX5" fmla="*/ 290513 w 785813"/>
                    <a:gd name="connsiteY5" fmla="*/ 686830 h 700821"/>
                    <a:gd name="connsiteX6" fmla="*/ 447675 w 785813"/>
                    <a:gd name="connsiteY6" fmla="*/ 451086 h 700821"/>
                    <a:gd name="connsiteX7" fmla="*/ 581025 w 785813"/>
                    <a:gd name="connsiteY7" fmla="*/ 310592 h 700821"/>
                    <a:gd name="connsiteX8" fmla="*/ 745331 w 785813"/>
                    <a:gd name="connsiteY8" fmla="*/ 422511 h 700821"/>
                    <a:gd name="connsiteX9" fmla="*/ 785813 w 785813"/>
                    <a:gd name="connsiteY9" fmla="*/ 448705 h 700821"/>
                    <a:gd name="connsiteX0" fmla="*/ 0 w 785813"/>
                    <a:gd name="connsiteY0" fmla="*/ 527286 h 700821"/>
                    <a:gd name="connsiteX1" fmla="*/ 62563 w 785813"/>
                    <a:gd name="connsiteY1" fmla="*/ 487760 h 700821"/>
                    <a:gd name="connsiteX2" fmla="*/ 91915 w 785813"/>
                    <a:gd name="connsiteY2" fmla="*/ 443416 h 700821"/>
                    <a:gd name="connsiteX3" fmla="*/ 192881 w 785813"/>
                    <a:gd name="connsiteY3" fmla="*/ 529667 h 700821"/>
                    <a:gd name="connsiteX4" fmla="*/ 204788 w 785813"/>
                    <a:gd name="connsiteY4" fmla="*/ 1030 h 700821"/>
                    <a:gd name="connsiteX5" fmla="*/ 290513 w 785813"/>
                    <a:gd name="connsiteY5" fmla="*/ 686830 h 700821"/>
                    <a:gd name="connsiteX6" fmla="*/ 447675 w 785813"/>
                    <a:gd name="connsiteY6" fmla="*/ 451086 h 700821"/>
                    <a:gd name="connsiteX7" fmla="*/ 581025 w 785813"/>
                    <a:gd name="connsiteY7" fmla="*/ 310592 h 700821"/>
                    <a:gd name="connsiteX8" fmla="*/ 745331 w 785813"/>
                    <a:gd name="connsiteY8" fmla="*/ 422511 h 700821"/>
                    <a:gd name="connsiteX9" fmla="*/ 785813 w 785813"/>
                    <a:gd name="connsiteY9" fmla="*/ 448705 h 700821"/>
                    <a:gd name="connsiteX0" fmla="*/ 0 w 785813"/>
                    <a:gd name="connsiteY0" fmla="*/ 527288 h 700823"/>
                    <a:gd name="connsiteX1" fmla="*/ 62563 w 785813"/>
                    <a:gd name="connsiteY1" fmla="*/ 487762 h 700823"/>
                    <a:gd name="connsiteX2" fmla="*/ 88205 w 785813"/>
                    <a:gd name="connsiteY2" fmla="*/ 448983 h 700823"/>
                    <a:gd name="connsiteX3" fmla="*/ 192881 w 785813"/>
                    <a:gd name="connsiteY3" fmla="*/ 529669 h 700823"/>
                    <a:gd name="connsiteX4" fmla="*/ 204788 w 785813"/>
                    <a:gd name="connsiteY4" fmla="*/ 1032 h 700823"/>
                    <a:gd name="connsiteX5" fmla="*/ 290513 w 785813"/>
                    <a:gd name="connsiteY5" fmla="*/ 686832 h 700823"/>
                    <a:gd name="connsiteX6" fmla="*/ 447675 w 785813"/>
                    <a:gd name="connsiteY6" fmla="*/ 451088 h 700823"/>
                    <a:gd name="connsiteX7" fmla="*/ 581025 w 785813"/>
                    <a:gd name="connsiteY7" fmla="*/ 310594 h 700823"/>
                    <a:gd name="connsiteX8" fmla="*/ 745331 w 785813"/>
                    <a:gd name="connsiteY8" fmla="*/ 422513 h 700823"/>
                    <a:gd name="connsiteX9" fmla="*/ 785813 w 785813"/>
                    <a:gd name="connsiteY9" fmla="*/ 448707 h 700823"/>
                    <a:gd name="connsiteX0" fmla="*/ 0 w 785813"/>
                    <a:gd name="connsiteY0" fmla="*/ 527288 h 700823"/>
                    <a:gd name="connsiteX1" fmla="*/ 62563 w 785813"/>
                    <a:gd name="connsiteY1" fmla="*/ 487762 h 700823"/>
                    <a:gd name="connsiteX2" fmla="*/ 88205 w 785813"/>
                    <a:gd name="connsiteY2" fmla="*/ 448983 h 700823"/>
                    <a:gd name="connsiteX3" fmla="*/ 192881 w 785813"/>
                    <a:gd name="connsiteY3" fmla="*/ 529669 h 700823"/>
                    <a:gd name="connsiteX4" fmla="*/ 204788 w 785813"/>
                    <a:gd name="connsiteY4" fmla="*/ 1032 h 700823"/>
                    <a:gd name="connsiteX5" fmla="*/ 290513 w 785813"/>
                    <a:gd name="connsiteY5" fmla="*/ 686832 h 700823"/>
                    <a:gd name="connsiteX6" fmla="*/ 447675 w 785813"/>
                    <a:gd name="connsiteY6" fmla="*/ 451088 h 700823"/>
                    <a:gd name="connsiteX7" fmla="*/ 581025 w 785813"/>
                    <a:gd name="connsiteY7" fmla="*/ 310594 h 700823"/>
                    <a:gd name="connsiteX8" fmla="*/ 745331 w 785813"/>
                    <a:gd name="connsiteY8" fmla="*/ 422513 h 700823"/>
                    <a:gd name="connsiteX9" fmla="*/ 785813 w 785813"/>
                    <a:gd name="connsiteY9" fmla="*/ 448707 h 700823"/>
                    <a:gd name="connsiteX0" fmla="*/ 0 w 785813"/>
                    <a:gd name="connsiteY0" fmla="*/ 527288 h 700823"/>
                    <a:gd name="connsiteX1" fmla="*/ 62563 w 785813"/>
                    <a:gd name="connsiteY1" fmla="*/ 487762 h 700823"/>
                    <a:gd name="connsiteX2" fmla="*/ 88205 w 785813"/>
                    <a:gd name="connsiteY2" fmla="*/ 448983 h 700823"/>
                    <a:gd name="connsiteX3" fmla="*/ 192881 w 785813"/>
                    <a:gd name="connsiteY3" fmla="*/ 529669 h 700823"/>
                    <a:gd name="connsiteX4" fmla="*/ 204788 w 785813"/>
                    <a:gd name="connsiteY4" fmla="*/ 1032 h 700823"/>
                    <a:gd name="connsiteX5" fmla="*/ 290513 w 785813"/>
                    <a:gd name="connsiteY5" fmla="*/ 686832 h 700823"/>
                    <a:gd name="connsiteX6" fmla="*/ 447675 w 785813"/>
                    <a:gd name="connsiteY6" fmla="*/ 451088 h 700823"/>
                    <a:gd name="connsiteX7" fmla="*/ 581025 w 785813"/>
                    <a:gd name="connsiteY7" fmla="*/ 310594 h 700823"/>
                    <a:gd name="connsiteX8" fmla="*/ 745331 w 785813"/>
                    <a:gd name="connsiteY8" fmla="*/ 422513 h 700823"/>
                    <a:gd name="connsiteX9" fmla="*/ 785813 w 785813"/>
                    <a:gd name="connsiteY9" fmla="*/ 448707 h 700823"/>
                    <a:gd name="connsiteX0" fmla="*/ 0 w 785813"/>
                    <a:gd name="connsiteY0" fmla="*/ 527343 h 700878"/>
                    <a:gd name="connsiteX1" fmla="*/ 62563 w 785813"/>
                    <a:gd name="connsiteY1" fmla="*/ 487817 h 700878"/>
                    <a:gd name="connsiteX2" fmla="*/ 88205 w 785813"/>
                    <a:gd name="connsiteY2" fmla="*/ 449038 h 700878"/>
                    <a:gd name="connsiteX3" fmla="*/ 206794 w 785813"/>
                    <a:gd name="connsiteY3" fmla="*/ 526014 h 700878"/>
                    <a:gd name="connsiteX4" fmla="*/ 204788 w 785813"/>
                    <a:gd name="connsiteY4" fmla="*/ 1087 h 700878"/>
                    <a:gd name="connsiteX5" fmla="*/ 290513 w 785813"/>
                    <a:gd name="connsiteY5" fmla="*/ 686887 h 700878"/>
                    <a:gd name="connsiteX6" fmla="*/ 447675 w 785813"/>
                    <a:gd name="connsiteY6" fmla="*/ 451143 h 700878"/>
                    <a:gd name="connsiteX7" fmla="*/ 581025 w 785813"/>
                    <a:gd name="connsiteY7" fmla="*/ 310649 h 700878"/>
                    <a:gd name="connsiteX8" fmla="*/ 745331 w 785813"/>
                    <a:gd name="connsiteY8" fmla="*/ 422568 h 700878"/>
                    <a:gd name="connsiteX9" fmla="*/ 785813 w 785813"/>
                    <a:gd name="connsiteY9" fmla="*/ 448762 h 700878"/>
                    <a:gd name="connsiteX0" fmla="*/ 0 w 785813"/>
                    <a:gd name="connsiteY0" fmla="*/ 527262 h 700797"/>
                    <a:gd name="connsiteX1" fmla="*/ 62563 w 785813"/>
                    <a:gd name="connsiteY1" fmla="*/ 487736 h 700797"/>
                    <a:gd name="connsiteX2" fmla="*/ 88205 w 785813"/>
                    <a:gd name="connsiteY2" fmla="*/ 448957 h 700797"/>
                    <a:gd name="connsiteX3" fmla="*/ 206794 w 785813"/>
                    <a:gd name="connsiteY3" fmla="*/ 525933 h 700797"/>
                    <a:gd name="connsiteX4" fmla="*/ 204788 w 785813"/>
                    <a:gd name="connsiteY4" fmla="*/ 1006 h 700797"/>
                    <a:gd name="connsiteX5" fmla="*/ 290513 w 785813"/>
                    <a:gd name="connsiteY5" fmla="*/ 686806 h 700797"/>
                    <a:gd name="connsiteX6" fmla="*/ 447675 w 785813"/>
                    <a:gd name="connsiteY6" fmla="*/ 451062 h 700797"/>
                    <a:gd name="connsiteX7" fmla="*/ 581025 w 785813"/>
                    <a:gd name="connsiteY7" fmla="*/ 310568 h 700797"/>
                    <a:gd name="connsiteX8" fmla="*/ 745331 w 785813"/>
                    <a:gd name="connsiteY8" fmla="*/ 422487 h 700797"/>
                    <a:gd name="connsiteX9" fmla="*/ 785813 w 785813"/>
                    <a:gd name="connsiteY9" fmla="*/ 448681 h 700797"/>
                    <a:gd name="connsiteX0" fmla="*/ 0 w 785813"/>
                    <a:gd name="connsiteY0" fmla="*/ 527247 h 700782"/>
                    <a:gd name="connsiteX1" fmla="*/ 62563 w 785813"/>
                    <a:gd name="connsiteY1" fmla="*/ 487721 h 700782"/>
                    <a:gd name="connsiteX2" fmla="*/ 88205 w 785813"/>
                    <a:gd name="connsiteY2" fmla="*/ 448942 h 700782"/>
                    <a:gd name="connsiteX3" fmla="*/ 206794 w 785813"/>
                    <a:gd name="connsiteY3" fmla="*/ 525918 h 700782"/>
                    <a:gd name="connsiteX4" fmla="*/ 204788 w 785813"/>
                    <a:gd name="connsiteY4" fmla="*/ 991 h 700782"/>
                    <a:gd name="connsiteX5" fmla="*/ 290513 w 785813"/>
                    <a:gd name="connsiteY5" fmla="*/ 686791 h 700782"/>
                    <a:gd name="connsiteX6" fmla="*/ 447675 w 785813"/>
                    <a:gd name="connsiteY6" fmla="*/ 451047 h 700782"/>
                    <a:gd name="connsiteX7" fmla="*/ 581025 w 785813"/>
                    <a:gd name="connsiteY7" fmla="*/ 310553 h 700782"/>
                    <a:gd name="connsiteX8" fmla="*/ 745331 w 785813"/>
                    <a:gd name="connsiteY8" fmla="*/ 422472 h 700782"/>
                    <a:gd name="connsiteX9" fmla="*/ 785813 w 785813"/>
                    <a:gd name="connsiteY9" fmla="*/ 448666 h 700782"/>
                    <a:gd name="connsiteX0" fmla="*/ 0 w 785813"/>
                    <a:gd name="connsiteY0" fmla="*/ 527343 h 700878"/>
                    <a:gd name="connsiteX1" fmla="*/ 62563 w 785813"/>
                    <a:gd name="connsiteY1" fmla="*/ 487817 h 700878"/>
                    <a:gd name="connsiteX2" fmla="*/ 91915 w 785813"/>
                    <a:gd name="connsiteY2" fmla="*/ 448111 h 700878"/>
                    <a:gd name="connsiteX3" fmla="*/ 206794 w 785813"/>
                    <a:gd name="connsiteY3" fmla="*/ 526014 h 700878"/>
                    <a:gd name="connsiteX4" fmla="*/ 204788 w 785813"/>
                    <a:gd name="connsiteY4" fmla="*/ 1087 h 700878"/>
                    <a:gd name="connsiteX5" fmla="*/ 290513 w 785813"/>
                    <a:gd name="connsiteY5" fmla="*/ 686887 h 700878"/>
                    <a:gd name="connsiteX6" fmla="*/ 447675 w 785813"/>
                    <a:gd name="connsiteY6" fmla="*/ 451143 h 700878"/>
                    <a:gd name="connsiteX7" fmla="*/ 581025 w 785813"/>
                    <a:gd name="connsiteY7" fmla="*/ 310649 h 700878"/>
                    <a:gd name="connsiteX8" fmla="*/ 745331 w 785813"/>
                    <a:gd name="connsiteY8" fmla="*/ 422568 h 700878"/>
                    <a:gd name="connsiteX9" fmla="*/ 785813 w 785813"/>
                    <a:gd name="connsiteY9" fmla="*/ 448762 h 700878"/>
                    <a:gd name="connsiteX0" fmla="*/ 0 w 785813"/>
                    <a:gd name="connsiteY0" fmla="*/ 527343 h 700878"/>
                    <a:gd name="connsiteX1" fmla="*/ 62563 w 785813"/>
                    <a:gd name="connsiteY1" fmla="*/ 487817 h 700878"/>
                    <a:gd name="connsiteX2" fmla="*/ 91915 w 785813"/>
                    <a:gd name="connsiteY2" fmla="*/ 448111 h 700878"/>
                    <a:gd name="connsiteX3" fmla="*/ 206794 w 785813"/>
                    <a:gd name="connsiteY3" fmla="*/ 526014 h 700878"/>
                    <a:gd name="connsiteX4" fmla="*/ 204788 w 785813"/>
                    <a:gd name="connsiteY4" fmla="*/ 1087 h 700878"/>
                    <a:gd name="connsiteX5" fmla="*/ 290513 w 785813"/>
                    <a:gd name="connsiteY5" fmla="*/ 686887 h 700878"/>
                    <a:gd name="connsiteX6" fmla="*/ 447675 w 785813"/>
                    <a:gd name="connsiteY6" fmla="*/ 451143 h 700878"/>
                    <a:gd name="connsiteX7" fmla="*/ 581025 w 785813"/>
                    <a:gd name="connsiteY7" fmla="*/ 310649 h 700878"/>
                    <a:gd name="connsiteX8" fmla="*/ 745331 w 785813"/>
                    <a:gd name="connsiteY8" fmla="*/ 422568 h 700878"/>
                    <a:gd name="connsiteX9" fmla="*/ 785813 w 785813"/>
                    <a:gd name="connsiteY9" fmla="*/ 448762 h 700878"/>
                    <a:gd name="connsiteX0" fmla="*/ 0 w 785813"/>
                    <a:gd name="connsiteY0" fmla="*/ 527343 h 700878"/>
                    <a:gd name="connsiteX1" fmla="*/ 62563 w 785813"/>
                    <a:gd name="connsiteY1" fmla="*/ 487817 h 700878"/>
                    <a:gd name="connsiteX2" fmla="*/ 91915 w 785813"/>
                    <a:gd name="connsiteY2" fmla="*/ 448111 h 700878"/>
                    <a:gd name="connsiteX3" fmla="*/ 206794 w 785813"/>
                    <a:gd name="connsiteY3" fmla="*/ 526014 h 700878"/>
                    <a:gd name="connsiteX4" fmla="*/ 204788 w 785813"/>
                    <a:gd name="connsiteY4" fmla="*/ 1087 h 700878"/>
                    <a:gd name="connsiteX5" fmla="*/ 290513 w 785813"/>
                    <a:gd name="connsiteY5" fmla="*/ 686887 h 700878"/>
                    <a:gd name="connsiteX6" fmla="*/ 447675 w 785813"/>
                    <a:gd name="connsiteY6" fmla="*/ 451143 h 700878"/>
                    <a:gd name="connsiteX7" fmla="*/ 581025 w 785813"/>
                    <a:gd name="connsiteY7" fmla="*/ 310649 h 700878"/>
                    <a:gd name="connsiteX8" fmla="*/ 745331 w 785813"/>
                    <a:gd name="connsiteY8" fmla="*/ 422568 h 700878"/>
                    <a:gd name="connsiteX9" fmla="*/ 785813 w 785813"/>
                    <a:gd name="connsiteY9" fmla="*/ 448762 h 700878"/>
                    <a:gd name="connsiteX0" fmla="*/ 0 w 785813"/>
                    <a:gd name="connsiteY0" fmla="*/ 527343 h 700878"/>
                    <a:gd name="connsiteX1" fmla="*/ 62563 w 785813"/>
                    <a:gd name="connsiteY1" fmla="*/ 487817 h 700878"/>
                    <a:gd name="connsiteX2" fmla="*/ 91915 w 785813"/>
                    <a:gd name="connsiteY2" fmla="*/ 448111 h 700878"/>
                    <a:gd name="connsiteX3" fmla="*/ 206794 w 785813"/>
                    <a:gd name="connsiteY3" fmla="*/ 526014 h 700878"/>
                    <a:gd name="connsiteX4" fmla="*/ 204788 w 785813"/>
                    <a:gd name="connsiteY4" fmla="*/ 1087 h 700878"/>
                    <a:gd name="connsiteX5" fmla="*/ 290513 w 785813"/>
                    <a:gd name="connsiteY5" fmla="*/ 686887 h 700878"/>
                    <a:gd name="connsiteX6" fmla="*/ 447675 w 785813"/>
                    <a:gd name="connsiteY6" fmla="*/ 451143 h 700878"/>
                    <a:gd name="connsiteX7" fmla="*/ 581025 w 785813"/>
                    <a:gd name="connsiteY7" fmla="*/ 310649 h 700878"/>
                    <a:gd name="connsiteX8" fmla="*/ 745331 w 785813"/>
                    <a:gd name="connsiteY8" fmla="*/ 422568 h 700878"/>
                    <a:gd name="connsiteX9" fmla="*/ 785813 w 785813"/>
                    <a:gd name="connsiteY9" fmla="*/ 448762 h 700878"/>
                    <a:gd name="connsiteX0" fmla="*/ 0 w 785813"/>
                    <a:gd name="connsiteY0" fmla="*/ 527343 h 700878"/>
                    <a:gd name="connsiteX1" fmla="*/ 62563 w 785813"/>
                    <a:gd name="connsiteY1" fmla="*/ 487817 h 700878"/>
                    <a:gd name="connsiteX2" fmla="*/ 91915 w 785813"/>
                    <a:gd name="connsiteY2" fmla="*/ 448111 h 700878"/>
                    <a:gd name="connsiteX3" fmla="*/ 206794 w 785813"/>
                    <a:gd name="connsiteY3" fmla="*/ 526014 h 700878"/>
                    <a:gd name="connsiteX4" fmla="*/ 204788 w 785813"/>
                    <a:gd name="connsiteY4" fmla="*/ 1087 h 700878"/>
                    <a:gd name="connsiteX5" fmla="*/ 290513 w 785813"/>
                    <a:gd name="connsiteY5" fmla="*/ 686887 h 700878"/>
                    <a:gd name="connsiteX6" fmla="*/ 447675 w 785813"/>
                    <a:gd name="connsiteY6" fmla="*/ 451143 h 700878"/>
                    <a:gd name="connsiteX7" fmla="*/ 581025 w 785813"/>
                    <a:gd name="connsiteY7" fmla="*/ 310649 h 700878"/>
                    <a:gd name="connsiteX8" fmla="*/ 745331 w 785813"/>
                    <a:gd name="connsiteY8" fmla="*/ 422568 h 700878"/>
                    <a:gd name="connsiteX9" fmla="*/ 785813 w 785813"/>
                    <a:gd name="connsiteY9" fmla="*/ 448762 h 700878"/>
                    <a:gd name="connsiteX0" fmla="*/ 0 w 785813"/>
                    <a:gd name="connsiteY0" fmla="*/ 527343 h 700878"/>
                    <a:gd name="connsiteX1" fmla="*/ 62563 w 785813"/>
                    <a:gd name="connsiteY1" fmla="*/ 487817 h 700878"/>
                    <a:gd name="connsiteX2" fmla="*/ 91915 w 785813"/>
                    <a:gd name="connsiteY2" fmla="*/ 448111 h 700878"/>
                    <a:gd name="connsiteX3" fmla="*/ 206794 w 785813"/>
                    <a:gd name="connsiteY3" fmla="*/ 526014 h 700878"/>
                    <a:gd name="connsiteX4" fmla="*/ 204788 w 785813"/>
                    <a:gd name="connsiteY4" fmla="*/ 1087 h 700878"/>
                    <a:gd name="connsiteX5" fmla="*/ 290513 w 785813"/>
                    <a:gd name="connsiteY5" fmla="*/ 686887 h 700878"/>
                    <a:gd name="connsiteX6" fmla="*/ 447675 w 785813"/>
                    <a:gd name="connsiteY6" fmla="*/ 451143 h 700878"/>
                    <a:gd name="connsiteX7" fmla="*/ 581025 w 785813"/>
                    <a:gd name="connsiteY7" fmla="*/ 310649 h 700878"/>
                    <a:gd name="connsiteX8" fmla="*/ 745331 w 785813"/>
                    <a:gd name="connsiteY8" fmla="*/ 422568 h 700878"/>
                    <a:gd name="connsiteX9" fmla="*/ 785813 w 785813"/>
                    <a:gd name="connsiteY9" fmla="*/ 448762 h 700878"/>
                    <a:gd name="connsiteX0" fmla="*/ 0 w 785813"/>
                    <a:gd name="connsiteY0" fmla="*/ 527343 h 700878"/>
                    <a:gd name="connsiteX1" fmla="*/ 62563 w 785813"/>
                    <a:gd name="connsiteY1" fmla="*/ 487817 h 700878"/>
                    <a:gd name="connsiteX2" fmla="*/ 91915 w 785813"/>
                    <a:gd name="connsiteY2" fmla="*/ 448111 h 700878"/>
                    <a:gd name="connsiteX3" fmla="*/ 206794 w 785813"/>
                    <a:gd name="connsiteY3" fmla="*/ 526014 h 700878"/>
                    <a:gd name="connsiteX4" fmla="*/ 204788 w 785813"/>
                    <a:gd name="connsiteY4" fmla="*/ 1087 h 700878"/>
                    <a:gd name="connsiteX5" fmla="*/ 290513 w 785813"/>
                    <a:gd name="connsiteY5" fmla="*/ 686887 h 700878"/>
                    <a:gd name="connsiteX6" fmla="*/ 447675 w 785813"/>
                    <a:gd name="connsiteY6" fmla="*/ 451143 h 700878"/>
                    <a:gd name="connsiteX7" fmla="*/ 581025 w 785813"/>
                    <a:gd name="connsiteY7" fmla="*/ 310649 h 700878"/>
                    <a:gd name="connsiteX8" fmla="*/ 745331 w 785813"/>
                    <a:gd name="connsiteY8" fmla="*/ 422568 h 700878"/>
                    <a:gd name="connsiteX9" fmla="*/ 785813 w 785813"/>
                    <a:gd name="connsiteY9" fmla="*/ 448762 h 700878"/>
                    <a:gd name="connsiteX0" fmla="*/ 0 w 785813"/>
                    <a:gd name="connsiteY0" fmla="*/ 527343 h 700878"/>
                    <a:gd name="connsiteX1" fmla="*/ 62563 w 785813"/>
                    <a:gd name="connsiteY1" fmla="*/ 487817 h 700878"/>
                    <a:gd name="connsiteX2" fmla="*/ 91915 w 785813"/>
                    <a:gd name="connsiteY2" fmla="*/ 448111 h 700878"/>
                    <a:gd name="connsiteX3" fmla="*/ 206794 w 785813"/>
                    <a:gd name="connsiteY3" fmla="*/ 526014 h 700878"/>
                    <a:gd name="connsiteX4" fmla="*/ 204788 w 785813"/>
                    <a:gd name="connsiteY4" fmla="*/ 1087 h 700878"/>
                    <a:gd name="connsiteX5" fmla="*/ 290513 w 785813"/>
                    <a:gd name="connsiteY5" fmla="*/ 686887 h 700878"/>
                    <a:gd name="connsiteX6" fmla="*/ 447675 w 785813"/>
                    <a:gd name="connsiteY6" fmla="*/ 451143 h 700878"/>
                    <a:gd name="connsiteX7" fmla="*/ 581025 w 785813"/>
                    <a:gd name="connsiteY7" fmla="*/ 310649 h 700878"/>
                    <a:gd name="connsiteX8" fmla="*/ 745331 w 785813"/>
                    <a:gd name="connsiteY8" fmla="*/ 422568 h 700878"/>
                    <a:gd name="connsiteX9" fmla="*/ 785813 w 785813"/>
                    <a:gd name="connsiteY9" fmla="*/ 448762 h 700878"/>
                    <a:gd name="connsiteX0" fmla="*/ 0 w 785813"/>
                    <a:gd name="connsiteY0" fmla="*/ 527343 h 700878"/>
                    <a:gd name="connsiteX1" fmla="*/ 62563 w 785813"/>
                    <a:gd name="connsiteY1" fmla="*/ 487817 h 700878"/>
                    <a:gd name="connsiteX2" fmla="*/ 91915 w 785813"/>
                    <a:gd name="connsiteY2" fmla="*/ 447184 h 700878"/>
                    <a:gd name="connsiteX3" fmla="*/ 206794 w 785813"/>
                    <a:gd name="connsiteY3" fmla="*/ 526014 h 700878"/>
                    <a:gd name="connsiteX4" fmla="*/ 204788 w 785813"/>
                    <a:gd name="connsiteY4" fmla="*/ 1087 h 700878"/>
                    <a:gd name="connsiteX5" fmla="*/ 290513 w 785813"/>
                    <a:gd name="connsiteY5" fmla="*/ 686887 h 700878"/>
                    <a:gd name="connsiteX6" fmla="*/ 447675 w 785813"/>
                    <a:gd name="connsiteY6" fmla="*/ 451143 h 700878"/>
                    <a:gd name="connsiteX7" fmla="*/ 581025 w 785813"/>
                    <a:gd name="connsiteY7" fmla="*/ 310649 h 700878"/>
                    <a:gd name="connsiteX8" fmla="*/ 745331 w 785813"/>
                    <a:gd name="connsiteY8" fmla="*/ 422568 h 700878"/>
                    <a:gd name="connsiteX9" fmla="*/ 785813 w 785813"/>
                    <a:gd name="connsiteY9" fmla="*/ 448762 h 700878"/>
                    <a:gd name="connsiteX0" fmla="*/ 0 w 785813"/>
                    <a:gd name="connsiteY0" fmla="*/ 527343 h 700878"/>
                    <a:gd name="connsiteX1" fmla="*/ 62563 w 785813"/>
                    <a:gd name="connsiteY1" fmla="*/ 487817 h 700878"/>
                    <a:gd name="connsiteX2" fmla="*/ 91915 w 785813"/>
                    <a:gd name="connsiteY2" fmla="*/ 447184 h 700878"/>
                    <a:gd name="connsiteX3" fmla="*/ 206794 w 785813"/>
                    <a:gd name="connsiteY3" fmla="*/ 526014 h 700878"/>
                    <a:gd name="connsiteX4" fmla="*/ 204788 w 785813"/>
                    <a:gd name="connsiteY4" fmla="*/ 1087 h 700878"/>
                    <a:gd name="connsiteX5" fmla="*/ 290513 w 785813"/>
                    <a:gd name="connsiteY5" fmla="*/ 686887 h 700878"/>
                    <a:gd name="connsiteX6" fmla="*/ 447675 w 785813"/>
                    <a:gd name="connsiteY6" fmla="*/ 451143 h 700878"/>
                    <a:gd name="connsiteX7" fmla="*/ 581025 w 785813"/>
                    <a:gd name="connsiteY7" fmla="*/ 310649 h 700878"/>
                    <a:gd name="connsiteX8" fmla="*/ 745331 w 785813"/>
                    <a:gd name="connsiteY8" fmla="*/ 422568 h 700878"/>
                    <a:gd name="connsiteX9" fmla="*/ 785813 w 785813"/>
                    <a:gd name="connsiteY9" fmla="*/ 448762 h 700878"/>
                    <a:gd name="connsiteX0" fmla="*/ 0 w 785813"/>
                    <a:gd name="connsiteY0" fmla="*/ 527357 h 700892"/>
                    <a:gd name="connsiteX1" fmla="*/ 62563 w 785813"/>
                    <a:gd name="connsiteY1" fmla="*/ 487831 h 700892"/>
                    <a:gd name="connsiteX2" fmla="*/ 91915 w 785813"/>
                    <a:gd name="connsiteY2" fmla="*/ 447198 h 700892"/>
                    <a:gd name="connsiteX3" fmla="*/ 204011 w 785813"/>
                    <a:gd name="connsiteY3" fmla="*/ 525100 h 700892"/>
                    <a:gd name="connsiteX4" fmla="*/ 204788 w 785813"/>
                    <a:gd name="connsiteY4" fmla="*/ 1101 h 700892"/>
                    <a:gd name="connsiteX5" fmla="*/ 290513 w 785813"/>
                    <a:gd name="connsiteY5" fmla="*/ 686901 h 700892"/>
                    <a:gd name="connsiteX6" fmla="*/ 447675 w 785813"/>
                    <a:gd name="connsiteY6" fmla="*/ 451157 h 700892"/>
                    <a:gd name="connsiteX7" fmla="*/ 581025 w 785813"/>
                    <a:gd name="connsiteY7" fmla="*/ 310663 h 700892"/>
                    <a:gd name="connsiteX8" fmla="*/ 745331 w 785813"/>
                    <a:gd name="connsiteY8" fmla="*/ 422582 h 700892"/>
                    <a:gd name="connsiteX9" fmla="*/ 785813 w 785813"/>
                    <a:gd name="connsiteY9" fmla="*/ 448776 h 700892"/>
                    <a:gd name="connsiteX0" fmla="*/ 0 w 785813"/>
                    <a:gd name="connsiteY0" fmla="*/ 527305 h 700840"/>
                    <a:gd name="connsiteX1" fmla="*/ 62563 w 785813"/>
                    <a:gd name="connsiteY1" fmla="*/ 487779 h 700840"/>
                    <a:gd name="connsiteX2" fmla="*/ 91915 w 785813"/>
                    <a:gd name="connsiteY2" fmla="*/ 447146 h 700840"/>
                    <a:gd name="connsiteX3" fmla="*/ 204011 w 785813"/>
                    <a:gd name="connsiteY3" fmla="*/ 525048 h 700840"/>
                    <a:gd name="connsiteX4" fmla="*/ 204788 w 785813"/>
                    <a:gd name="connsiteY4" fmla="*/ 1049 h 700840"/>
                    <a:gd name="connsiteX5" fmla="*/ 290513 w 785813"/>
                    <a:gd name="connsiteY5" fmla="*/ 686849 h 700840"/>
                    <a:gd name="connsiteX6" fmla="*/ 447675 w 785813"/>
                    <a:gd name="connsiteY6" fmla="*/ 451105 h 700840"/>
                    <a:gd name="connsiteX7" fmla="*/ 581025 w 785813"/>
                    <a:gd name="connsiteY7" fmla="*/ 310611 h 700840"/>
                    <a:gd name="connsiteX8" fmla="*/ 745331 w 785813"/>
                    <a:gd name="connsiteY8" fmla="*/ 422530 h 700840"/>
                    <a:gd name="connsiteX9" fmla="*/ 785813 w 785813"/>
                    <a:gd name="connsiteY9" fmla="*/ 448724 h 700840"/>
                    <a:gd name="connsiteX0" fmla="*/ 0 w 785813"/>
                    <a:gd name="connsiteY0" fmla="*/ 527305 h 700840"/>
                    <a:gd name="connsiteX1" fmla="*/ 62563 w 785813"/>
                    <a:gd name="connsiteY1" fmla="*/ 487779 h 700840"/>
                    <a:gd name="connsiteX2" fmla="*/ 91915 w 785813"/>
                    <a:gd name="connsiteY2" fmla="*/ 447146 h 700840"/>
                    <a:gd name="connsiteX3" fmla="*/ 204011 w 785813"/>
                    <a:gd name="connsiteY3" fmla="*/ 525048 h 700840"/>
                    <a:gd name="connsiteX4" fmla="*/ 204788 w 785813"/>
                    <a:gd name="connsiteY4" fmla="*/ 1049 h 700840"/>
                    <a:gd name="connsiteX5" fmla="*/ 290513 w 785813"/>
                    <a:gd name="connsiteY5" fmla="*/ 686849 h 700840"/>
                    <a:gd name="connsiteX6" fmla="*/ 447675 w 785813"/>
                    <a:gd name="connsiteY6" fmla="*/ 451105 h 700840"/>
                    <a:gd name="connsiteX7" fmla="*/ 581025 w 785813"/>
                    <a:gd name="connsiteY7" fmla="*/ 310611 h 700840"/>
                    <a:gd name="connsiteX8" fmla="*/ 745331 w 785813"/>
                    <a:gd name="connsiteY8" fmla="*/ 422530 h 700840"/>
                    <a:gd name="connsiteX9" fmla="*/ 785813 w 785813"/>
                    <a:gd name="connsiteY9" fmla="*/ 448724 h 700840"/>
                    <a:gd name="connsiteX0" fmla="*/ 0 w 785813"/>
                    <a:gd name="connsiteY0" fmla="*/ 526256 h 699791"/>
                    <a:gd name="connsiteX1" fmla="*/ 62563 w 785813"/>
                    <a:gd name="connsiteY1" fmla="*/ 486730 h 699791"/>
                    <a:gd name="connsiteX2" fmla="*/ 91915 w 785813"/>
                    <a:gd name="connsiteY2" fmla="*/ 446097 h 699791"/>
                    <a:gd name="connsiteX3" fmla="*/ 204011 w 785813"/>
                    <a:gd name="connsiteY3" fmla="*/ 523999 h 699791"/>
                    <a:gd name="connsiteX4" fmla="*/ 204788 w 785813"/>
                    <a:gd name="connsiteY4" fmla="*/ 0 h 699791"/>
                    <a:gd name="connsiteX5" fmla="*/ 290513 w 785813"/>
                    <a:gd name="connsiteY5" fmla="*/ 685800 h 699791"/>
                    <a:gd name="connsiteX6" fmla="*/ 447675 w 785813"/>
                    <a:gd name="connsiteY6" fmla="*/ 450056 h 699791"/>
                    <a:gd name="connsiteX7" fmla="*/ 581025 w 785813"/>
                    <a:gd name="connsiteY7" fmla="*/ 309562 h 699791"/>
                    <a:gd name="connsiteX8" fmla="*/ 745331 w 785813"/>
                    <a:gd name="connsiteY8" fmla="*/ 421481 h 699791"/>
                    <a:gd name="connsiteX9" fmla="*/ 785813 w 785813"/>
                    <a:gd name="connsiteY9" fmla="*/ 447675 h 699791"/>
                    <a:gd name="connsiteX0" fmla="*/ 0 w 785813"/>
                    <a:gd name="connsiteY0" fmla="*/ 526256 h 699791"/>
                    <a:gd name="connsiteX1" fmla="*/ 62563 w 785813"/>
                    <a:gd name="connsiteY1" fmla="*/ 486730 h 699791"/>
                    <a:gd name="connsiteX2" fmla="*/ 91915 w 785813"/>
                    <a:gd name="connsiteY2" fmla="*/ 446097 h 699791"/>
                    <a:gd name="connsiteX3" fmla="*/ 204011 w 785813"/>
                    <a:gd name="connsiteY3" fmla="*/ 523999 h 699791"/>
                    <a:gd name="connsiteX4" fmla="*/ 204788 w 785813"/>
                    <a:gd name="connsiteY4" fmla="*/ 0 h 699791"/>
                    <a:gd name="connsiteX5" fmla="*/ 290513 w 785813"/>
                    <a:gd name="connsiteY5" fmla="*/ 685800 h 699791"/>
                    <a:gd name="connsiteX6" fmla="*/ 447675 w 785813"/>
                    <a:gd name="connsiteY6" fmla="*/ 450056 h 699791"/>
                    <a:gd name="connsiteX7" fmla="*/ 581025 w 785813"/>
                    <a:gd name="connsiteY7" fmla="*/ 309562 h 699791"/>
                    <a:gd name="connsiteX8" fmla="*/ 745331 w 785813"/>
                    <a:gd name="connsiteY8" fmla="*/ 421481 h 699791"/>
                    <a:gd name="connsiteX9" fmla="*/ 785813 w 785813"/>
                    <a:gd name="connsiteY9" fmla="*/ 447675 h 699791"/>
                    <a:gd name="connsiteX0" fmla="*/ 0 w 785813"/>
                    <a:gd name="connsiteY0" fmla="*/ 526256 h 699791"/>
                    <a:gd name="connsiteX1" fmla="*/ 62563 w 785813"/>
                    <a:gd name="connsiteY1" fmla="*/ 486730 h 699791"/>
                    <a:gd name="connsiteX2" fmla="*/ 91915 w 785813"/>
                    <a:gd name="connsiteY2" fmla="*/ 446097 h 699791"/>
                    <a:gd name="connsiteX3" fmla="*/ 204011 w 785813"/>
                    <a:gd name="connsiteY3" fmla="*/ 523999 h 699791"/>
                    <a:gd name="connsiteX4" fmla="*/ 204788 w 785813"/>
                    <a:gd name="connsiteY4" fmla="*/ 0 h 699791"/>
                    <a:gd name="connsiteX5" fmla="*/ 290513 w 785813"/>
                    <a:gd name="connsiteY5" fmla="*/ 685800 h 699791"/>
                    <a:gd name="connsiteX6" fmla="*/ 447675 w 785813"/>
                    <a:gd name="connsiteY6" fmla="*/ 450056 h 699791"/>
                    <a:gd name="connsiteX7" fmla="*/ 581025 w 785813"/>
                    <a:gd name="connsiteY7" fmla="*/ 309562 h 699791"/>
                    <a:gd name="connsiteX8" fmla="*/ 745331 w 785813"/>
                    <a:gd name="connsiteY8" fmla="*/ 421481 h 699791"/>
                    <a:gd name="connsiteX9" fmla="*/ 785813 w 785813"/>
                    <a:gd name="connsiteY9" fmla="*/ 447675 h 699791"/>
                    <a:gd name="connsiteX0" fmla="*/ 0 w 785813"/>
                    <a:gd name="connsiteY0" fmla="*/ 526256 h 699791"/>
                    <a:gd name="connsiteX1" fmla="*/ 62563 w 785813"/>
                    <a:gd name="connsiteY1" fmla="*/ 486730 h 699791"/>
                    <a:gd name="connsiteX2" fmla="*/ 91915 w 785813"/>
                    <a:gd name="connsiteY2" fmla="*/ 446097 h 699791"/>
                    <a:gd name="connsiteX3" fmla="*/ 204011 w 785813"/>
                    <a:gd name="connsiteY3" fmla="*/ 523999 h 699791"/>
                    <a:gd name="connsiteX4" fmla="*/ 204788 w 785813"/>
                    <a:gd name="connsiteY4" fmla="*/ 0 h 699791"/>
                    <a:gd name="connsiteX5" fmla="*/ 290513 w 785813"/>
                    <a:gd name="connsiteY5" fmla="*/ 685800 h 699791"/>
                    <a:gd name="connsiteX6" fmla="*/ 447675 w 785813"/>
                    <a:gd name="connsiteY6" fmla="*/ 450056 h 699791"/>
                    <a:gd name="connsiteX7" fmla="*/ 581025 w 785813"/>
                    <a:gd name="connsiteY7" fmla="*/ 309562 h 699791"/>
                    <a:gd name="connsiteX8" fmla="*/ 745331 w 785813"/>
                    <a:gd name="connsiteY8" fmla="*/ 421481 h 699791"/>
                    <a:gd name="connsiteX9" fmla="*/ 785813 w 785813"/>
                    <a:gd name="connsiteY9" fmla="*/ 447675 h 699791"/>
                    <a:gd name="connsiteX0" fmla="*/ 0 w 785813"/>
                    <a:gd name="connsiteY0" fmla="*/ 526256 h 699791"/>
                    <a:gd name="connsiteX1" fmla="*/ 62563 w 785813"/>
                    <a:gd name="connsiteY1" fmla="*/ 486730 h 699791"/>
                    <a:gd name="connsiteX2" fmla="*/ 91915 w 785813"/>
                    <a:gd name="connsiteY2" fmla="*/ 446097 h 699791"/>
                    <a:gd name="connsiteX3" fmla="*/ 204011 w 785813"/>
                    <a:gd name="connsiteY3" fmla="*/ 523999 h 699791"/>
                    <a:gd name="connsiteX4" fmla="*/ 204788 w 785813"/>
                    <a:gd name="connsiteY4" fmla="*/ 0 h 699791"/>
                    <a:gd name="connsiteX5" fmla="*/ 290513 w 785813"/>
                    <a:gd name="connsiteY5" fmla="*/ 685800 h 699791"/>
                    <a:gd name="connsiteX6" fmla="*/ 447675 w 785813"/>
                    <a:gd name="connsiteY6" fmla="*/ 450056 h 699791"/>
                    <a:gd name="connsiteX7" fmla="*/ 581025 w 785813"/>
                    <a:gd name="connsiteY7" fmla="*/ 309562 h 699791"/>
                    <a:gd name="connsiteX8" fmla="*/ 745331 w 785813"/>
                    <a:gd name="connsiteY8" fmla="*/ 421481 h 699791"/>
                    <a:gd name="connsiteX9" fmla="*/ 785813 w 785813"/>
                    <a:gd name="connsiteY9" fmla="*/ 447675 h 699791"/>
                    <a:gd name="connsiteX0" fmla="*/ 0 w 785813"/>
                    <a:gd name="connsiteY0" fmla="*/ 526256 h 699791"/>
                    <a:gd name="connsiteX1" fmla="*/ 62563 w 785813"/>
                    <a:gd name="connsiteY1" fmla="*/ 486730 h 699791"/>
                    <a:gd name="connsiteX2" fmla="*/ 91915 w 785813"/>
                    <a:gd name="connsiteY2" fmla="*/ 446097 h 699791"/>
                    <a:gd name="connsiteX3" fmla="*/ 204011 w 785813"/>
                    <a:gd name="connsiteY3" fmla="*/ 523999 h 699791"/>
                    <a:gd name="connsiteX4" fmla="*/ 204788 w 785813"/>
                    <a:gd name="connsiteY4" fmla="*/ 0 h 699791"/>
                    <a:gd name="connsiteX5" fmla="*/ 290513 w 785813"/>
                    <a:gd name="connsiteY5" fmla="*/ 685800 h 699791"/>
                    <a:gd name="connsiteX6" fmla="*/ 447675 w 785813"/>
                    <a:gd name="connsiteY6" fmla="*/ 450056 h 699791"/>
                    <a:gd name="connsiteX7" fmla="*/ 581025 w 785813"/>
                    <a:gd name="connsiteY7" fmla="*/ 309562 h 699791"/>
                    <a:gd name="connsiteX8" fmla="*/ 745331 w 785813"/>
                    <a:gd name="connsiteY8" fmla="*/ 421481 h 699791"/>
                    <a:gd name="connsiteX9" fmla="*/ 785813 w 785813"/>
                    <a:gd name="connsiteY9" fmla="*/ 447675 h 699791"/>
                    <a:gd name="connsiteX0" fmla="*/ 0 w 785813"/>
                    <a:gd name="connsiteY0" fmla="*/ 526256 h 685800"/>
                    <a:gd name="connsiteX1" fmla="*/ 62563 w 785813"/>
                    <a:gd name="connsiteY1" fmla="*/ 486730 h 685800"/>
                    <a:gd name="connsiteX2" fmla="*/ 91915 w 785813"/>
                    <a:gd name="connsiteY2" fmla="*/ 446097 h 685800"/>
                    <a:gd name="connsiteX3" fmla="*/ 204011 w 785813"/>
                    <a:gd name="connsiteY3" fmla="*/ 523999 h 685800"/>
                    <a:gd name="connsiteX4" fmla="*/ 204788 w 785813"/>
                    <a:gd name="connsiteY4" fmla="*/ 0 h 685800"/>
                    <a:gd name="connsiteX5" fmla="*/ 290513 w 785813"/>
                    <a:gd name="connsiteY5" fmla="*/ 685800 h 685800"/>
                    <a:gd name="connsiteX6" fmla="*/ 447675 w 785813"/>
                    <a:gd name="connsiteY6" fmla="*/ 450056 h 685800"/>
                    <a:gd name="connsiteX7" fmla="*/ 581025 w 785813"/>
                    <a:gd name="connsiteY7" fmla="*/ 309562 h 685800"/>
                    <a:gd name="connsiteX8" fmla="*/ 745331 w 785813"/>
                    <a:gd name="connsiteY8" fmla="*/ 421481 h 685800"/>
                    <a:gd name="connsiteX9" fmla="*/ 785813 w 785813"/>
                    <a:gd name="connsiteY9" fmla="*/ 447675 h 685800"/>
                    <a:gd name="connsiteX0" fmla="*/ 0 w 785813"/>
                    <a:gd name="connsiteY0" fmla="*/ 526256 h 685800"/>
                    <a:gd name="connsiteX1" fmla="*/ 62563 w 785813"/>
                    <a:gd name="connsiteY1" fmla="*/ 486730 h 685800"/>
                    <a:gd name="connsiteX2" fmla="*/ 91915 w 785813"/>
                    <a:gd name="connsiteY2" fmla="*/ 446097 h 685800"/>
                    <a:gd name="connsiteX3" fmla="*/ 204011 w 785813"/>
                    <a:gd name="connsiteY3" fmla="*/ 523999 h 685800"/>
                    <a:gd name="connsiteX4" fmla="*/ 204788 w 785813"/>
                    <a:gd name="connsiteY4" fmla="*/ 0 h 685800"/>
                    <a:gd name="connsiteX5" fmla="*/ 290513 w 785813"/>
                    <a:gd name="connsiteY5" fmla="*/ 685800 h 685800"/>
                    <a:gd name="connsiteX6" fmla="*/ 481994 w 785813"/>
                    <a:gd name="connsiteY6" fmla="*/ 463042 h 685800"/>
                    <a:gd name="connsiteX7" fmla="*/ 581025 w 785813"/>
                    <a:gd name="connsiteY7" fmla="*/ 309562 h 685800"/>
                    <a:gd name="connsiteX8" fmla="*/ 745331 w 785813"/>
                    <a:gd name="connsiteY8" fmla="*/ 421481 h 685800"/>
                    <a:gd name="connsiteX9" fmla="*/ 785813 w 785813"/>
                    <a:gd name="connsiteY9" fmla="*/ 447675 h 685800"/>
                    <a:gd name="connsiteX0" fmla="*/ 0 w 785813"/>
                    <a:gd name="connsiteY0" fmla="*/ 526256 h 685800"/>
                    <a:gd name="connsiteX1" fmla="*/ 62563 w 785813"/>
                    <a:gd name="connsiteY1" fmla="*/ 486730 h 685800"/>
                    <a:gd name="connsiteX2" fmla="*/ 91915 w 785813"/>
                    <a:gd name="connsiteY2" fmla="*/ 446097 h 685800"/>
                    <a:gd name="connsiteX3" fmla="*/ 204011 w 785813"/>
                    <a:gd name="connsiteY3" fmla="*/ 523999 h 685800"/>
                    <a:gd name="connsiteX4" fmla="*/ 204788 w 785813"/>
                    <a:gd name="connsiteY4" fmla="*/ 0 h 685800"/>
                    <a:gd name="connsiteX5" fmla="*/ 290513 w 785813"/>
                    <a:gd name="connsiteY5" fmla="*/ 685800 h 685800"/>
                    <a:gd name="connsiteX6" fmla="*/ 481994 w 785813"/>
                    <a:gd name="connsiteY6" fmla="*/ 463042 h 685800"/>
                    <a:gd name="connsiteX7" fmla="*/ 581025 w 785813"/>
                    <a:gd name="connsiteY7" fmla="*/ 309562 h 685800"/>
                    <a:gd name="connsiteX8" fmla="*/ 745331 w 785813"/>
                    <a:gd name="connsiteY8" fmla="*/ 421481 h 685800"/>
                    <a:gd name="connsiteX9" fmla="*/ 785813 w 785813"/>
                    <a:gd name="connsiteY9" fmla="*/ 447675 h 685800"/>
                    <a:gd name="connsiteX0" fmla="*/ 0 w 785813"/>
                    <a:gd name="connsiteY0" fmla="*/ 526256 h 685800"/>
                    <a:gd name="connsiteX1" fmla="*/ 62563 w 785813"/>
                    <a:gd name="connsiteY1" fmla="*/ 486730 h 685800"/>
                    <a:gd name="connsiteX2" fmla="*/ 91915 w 785813"/>
                    <a:gd name="connsiteY2" fmla="*/ 446097 h 685800"/>
                    <a:gd name="connsiteX3" fmla="*/ 204011 w 785813"/>
                    <a:gd name="connsiteY3" fmla="*/ 523999 h 685800"/>
                    <a:gd name="connsiteX4" fmla="*/ 204788 w 785813"/>
                    <a:gd name="connsiteY4" fmla="*/ 0 h 685800"/>
                    <a:gd name="connsiteX5" fmla="*/ 290513 w 785813"/>
                    <a:gd name="connsiteY5" fmla="*/ 685800 h 685800"/>
                    <a:gd name="connsiteX6" fmla="*/ 481994 w 785813"/>
                    <a:gd name="connsiteY6" fmla="*/ 463042 h 685800"/>
                    <a:gd name="connsiteX7" fmla="*/ 603286 w 785813"/>
                    <a:gd name="connsiteY7" fmla="*/ 293794 h 685800"/>
                    <a:gd name="connsiteX8" fmla="*/ 745331 w 785813"/>
                    <a:gd name="connsiteY8" fmla="*/ 421481 h 685800"/>
                    <a:gd name="connsiteX9" fmla="*/ 785813 w 785813"/>
                    <a:gd name="connsiteY9" fmla="*/ 447675 h 685800"/>
                    <a:gd name="connsiteX0" fmla="*/ 0 w 785813"/>
                    <a:gd name="connsiteY0" fmla="*/ 526256 h 685800"/>
                    <a:gd name="connsiteX1" fmla="*/ 62563 w 785813"/>
                    <a:gd name="connsiteY1" fmla="*/ 486730 h 685800"/>
                    <a:gd name="connsiteX2" fmla="*/ 91915 w 785813"/>
                    <a:gd name="connsiteY2" fmla="*/ 446097 h 685800"/>
                    <a:gd name="connsiteX3" fmla="*/ 204011 w 785813"/>
                    <a:gd name="connsiteY3" fmla="*/ 523999 h 685800"/>
                    <a:gd name="connsiteX4" fmla="*/ 204788 w 785813"/>
                    <a:gd name="connsiteY4" fmla="*/ 0 h 685800"/>
                    <a:gd name="connsiteX5" fmla="*/ 290513 w 785813"/>
                    <a:gd name="connsiteY5" fmla="*/ 685800 h 685800"/>
                    <a:gd name="connsiteX6" fmla="*/ 481994 w 785813"/>
                    <a:gd name="connsiteY6" fmla="*/ 463042 h 685800"/>
                    <a:gd name="connsiteX7" fmla="*/ 603286 w 785813"/>
                    <a:gd name="connsiteY7" fmla="*/ 293794 h 685800"/>
                    <a:gd name="connsiteX8" fmla="*/ 745331 w 785813"/>
                    <a:gd name="connsiteY8" fmla="*/ 421481 h 685800"/>
                    <a:gd name="connsiteX9" fmla="*/ 785813 w 785813"/>
                    <a:gd name="connsiteY9" fmla="*/ 447675 h 685800"/>
                    <a:gd name="connsiteX0" fmla="*/ 0 w 785813"/>
                    <a:gd name="connsiteY0" fmla="*/ 526256 h 685800"/>
                    <a:gd name="connsiteX1" fmla="*/ 62563 w 785813"/>
                    <a:gd name="connsiteY1" fmla="*/ 486730 h 685800"/>
                    <a:gd name="connsiteX2" fmla="*/ 91915 w 785813"/>
                    <a:gd name="connsiteY2" fmla="*/ 446097 h 685800"/>
                    <a:gd name="connsiteX3" fmla="*/ 204011 w 785813"/>
                    <a:gd name="connsiteY3" fmla="*/ 523999 h 685800"/>
                    <a:gd name="connsiteX4" fmla="*/ 204788 w 785813"/>
                    <a:gd name="connsiteY4" fmla="*/ 0 h 685800"/>
                    <a:gd name="connsiteX5" fmla="*/ 290513 w 785813"/>
                    <a:gd name="connsiteY5" fmla="*/ 685800 h 685800"/>
                    <a:gd name="connsiteX6" fmla="*/ 481994 w 785813"/>
                    <a:gd name="connsiteY6" fmla="*/ 463042 h 685800"/>
                    <a:gd name="connsiteX7" fmla="*/ 603286 w 785813"/>
                    <a:gd name="connsiteY7" fmla="*/ 293794 h 685800"/>
                    <a:gd name="connsiteX8" fmla="*/ 745331 w 785813"/>
                    <a:gd name="connsiteY8" fmla="*/ 421481 h 685800"/>
                    <a:gd name="connsiteX9" fmla="*/ 785813 w 785813"/>
                    <a:gd name="connsiteY9" fmla="*/ 447675 h 685800"/>
                    <a:gd name="connsiteX0" fmla="*/ 0 w 785813"/>
                    <a:gd name="connsiteY0" fmla="*/ 526256 h 685800"/>
                    <a:gd name="connsiteX1" fmla="*/ 62563 w 785813"/>
                    <a:gd name="connsiteY1" fmla="*/ 486730 h 685800"/>
                    <a:gd name="connsiteX2" fmla="*/ 91915 w 785813"/>
                    <a:gd name="connsiteY2" fmla="*/ 446097 h 685800"/>
                    <a:gd name="connsiteX3" fmla="*/ 204011 w 785813"/>
                    <a:gd name="connsiteY3" fmla="*/ 523999 h 685800"/>
                    <a:gd name="connsiteX4" fmla="*/ 204788 w 785813"/>
                    <a:gd name="connsiteY4" fmla="*/ 0 h 685800"/>
                    <a:gd name="connsiteX5" fmla="*/ 290513 w 785813"/>
                    <a:gd name="connsiteY5" fmla="*/ 685800 h 685800"/>
                    <a:gd name="connsiteX6" fmla="*/ 481994 w 785813"/>
                    <a:gd name="connsiteY6" fmla="*/ 463042 h 685800"/>
                    <a:gd name="connsiteX7" fmla="*/ 603286 w 785813"/>
                    <a:gd name="connsiteY7" fmla="*/ 293794 h 685800"/>
                    <a:gd name="connsiteX8" fmla="*/ 693389 w 785813"/>
                    <a:gd name="connsiteY8" fmla="*/ 407568 h 685800"/>
                    <a:gd name="connsiteX9" fmla="*/ 785813 w 785813"/>
                    <a:gd name="connsiteY9" fmla="*/ 447675 h 685800"/>
                    <a:gd name="connsiteX0" fmla="*/ 0 w 785813"/>
                    <a:gd name="connsiteY0" fmla="*/ 526256 h 685800"/>
                    <a:gd name="connsiteX1" fmla="*/ 62563 w 785813"/>
                    <a:gd name="connsiteY1" fmla="*/ 486730 h 685800"/>
                    <a:gd name="connsiteX2" fmla="*/ 91915 w 785813"/>
                    <a:gd name="connsiteY2" fmla="*/ 446097 h 685800"/>
                    <a:gd name="connsiteX3" fmla="*/ 204011 w 785813"/>
                    <a:gd name="connsiteY3" fmla="*/ 523999 h 685800"/>
                    <a:gd name="connsiteX4" fmla="*/ 204788 w 785813"/>
                    <a:gd name="connsiteY4" fmla="*/ 0 h 685800"/>
                    <a:gd name="connsiteX5" fmla="*/ 290513 w 785813"/>
                    <a:gd name="connsiteY5" fmla="*/ 685800 h 685800"/>
                    <a:gd name="connsiteX6" fmla="*/ 481994 w 785813"/>
                    <a:gd name="connsiteY6" fmla="*/ 463042 h 685800"/>
                    <a:gd name="connsiteX7" fmla="*/ 603286 w 785813"/>
                    <a:gd name="connsiteY7" fmla="*/ 293794 h 685800"/>
                    <a:gd name="connsiteX8" fmla="*/ 693389 w 785813"/>
                    <a:gd name="connsiteY8" fmla="*/ 407568 h 685800"/>
                    <a:gd name="connsiteX9" fmla="*/ 785813 w 785813"/>
                    <a:gd name="connsiteY9" fmla="*/ 447675 h 685800"/>
                    <a:gd name="connsiteX0" fmla="*/ 0 w 785813"/>
                    <a:gd name="connsiteY0" fmla="*/ 526256 h 685800"/>
                    <a:gd name="connsiteX1" fmla="*/ 62563 w 785813"/>
                    <a:gd name="connsiteY1" fmla="*/ 486730 h 685800"/>
                    <a:gd name="connsiteX2" fmla="*/ 91915 w 785813"/>
                    <a:gd name="connsiteY2" fmla="*/ 446097 h 685800"/>
                    <a:gd name="connsiteX3" fmla="*/ 204011 w 785813"/>
                    <a:gd name="connsiteY3" fmla="*/ 523999 h 685800"/>
                    <a:gd name="connsiteX4" fmla="*/ 204788 w 785813"/>
                    <a:gd name="connsiteY4" fmla="*/ 0 h 685800"/>
                    <a:gd name="connsiteX5" fmla="*/ 290513 w 785813"/>
                    <a:gd name="connsiteY5" fmla="*/ 685800 h 685800"/>
                    <a:gd name="connsiteX6" fmla="*/ 481994 w 785813"/>
                    <a:gd name="connsiteY6" fmla="*/ 463042 h 685800"/>
                    <a:gd name="connsiteX7" fmla="*/ 603286 w 785813"/>
                    <a:gd name="connsiteY7" fmla="*/ 291939 h 685800"/>
                    <a:gd name="connsiteX8" fmla="*/ 693389 w 785813"/>
                    <a:gd name="connsiteY8" fmla="*/ 407568 h 685800"/>
                    <a:gd name="connsiteX9" fmla="*/ 785813 w 785813"/>
                    <a:gd name="connsiteY9" fmla="*/ 447675 h 685800"/>
                    <a:gd name="connsiteX0" fmla="*/ 0 w 785813"/>
                    <a:gd name="connsiteY0" fmla="*/ 526256 h 685800"/>
                    <a:gd name="connsiteX1" fmla="*/ 62563 w 785813"/>
                    <a:gd name="connsiteY1" fmla="*/ 486730 h 685800"/>
                    <a:gd name="connsiteX2" fmla="*/ 91915 w 785813"/>
                    <a:gd name="connsiteY2" fmla="*/ 446097 h 685800"/>
                    <a:gd name="connsiteX3" fmla="*/ 204011 w 785813"/>
                    <a:gd name="connsiteY3" fmla="*/ 523999 h 685800"/>
                    <a:gd name="connsiteX4" fmla="*/ 204788 w 785813"/>
                    <a:gd name="connsiteY4" fmla="*/ 0 h 685800"/>
                    <a:gd name="connsiteX5" fmla="*/ 290513 w 785813"/>
                    <a:gd name="connsiteY5" fmla="*/ 685800 h 685800"/>
                    <a:gd name="connsiteX6" fmla="*/ 481994 w 785813"/>
                    <a:gd name="connsiteY6" fmla="*/ 463042 h 685800"/>
                    <a:gd name="connsiteX7" fmla="*/ 603286 w 785813"/>
                    <a:gd name="connsiteY7" fmla="*/ 291939 h 685800"/>
                    <a:gd name="connsiteX8" fmla="*/ 693389 w 785813"/>
                    <a:gd name="connsiteY8" fmla="*/ 407568 h 685800"/>
                    <a:gd name="connsiteX9" fmla="*/ 785813 w 785813"/>
                    <a:gd name="connsiteY9" fmla="*/ 447675 h 685800"/>
                    <a:gd name="connsiteX0" fmla="*/ 0 w 752422"/>
                    <a:gd name="connsiteY0" fmla="*/ 526256 h 685800"/>
                    <a:gd name="connsiteX1" fmla="*/ 62563 w 752422"/>
                    <a:gd name="connsiteY1" fmla="*/ 486730 h 685800"/>
                    <a:gd name="connsiteX2" fmla="*/ 91915 w 752422"/>
                    <a:gd name="connsiteY2" fmla="*/ 446097 h 685800"/>
                    <a:gd name="connsiteX3" fmla="*/ 204011 w 752422"/>
                    <a:gd name="connsiteY3" fmla="*/ 523999 h 685800"/>
                    <a:gd name="connsiteX4" fmla="*/ 204788 w 752422"/>
                    <a:gd name="connsiteY4" fmla="*/ 0 h 685800"/>
                    <a:gd name="connsiteX5" fmla="*/ 290513 w 752422"/>
                    <a:gd name="connsiteY5" fmla="*/ 685800 h 685800"/>
                    <a:gd name="connsiteX6" fmla="*/ 481994 w 752422"/>
                    <a:gd name="connsiteY6" fmla="*/ 463042 h 685800"/>
                    <a:gd name="connsiteX7" fmla="*/ 603286 w 752422"/>
                    <a:gd name="connsiteY7" fmla="*/ 291939 h 685800"/>
                    <a:gd name="connsiteX8" fmla="*/ 693389 w 752422"/>
                    <a:gd name="connsiteY8" fmla="*/ 407568 h 685800"/>
                    <a:gd name="connsiteX9" fmla="*/ 752422 w 752422"/>
                    <a:gd name="connsiteY9" fmla="*/ 445820 h 685800"/>
                    <a:gd name="connsiteX0" fmla="*/ 0 w 752422"/>
                    <a:gd name="connsiteY0" fmla="*/ 526256 h 685800"/>
                    <a:gd name="connsiteX1" fmla="*/ 62563 w 752422"/>
                    <a:gd name="connsiteY1" fmla="*/ 486730 h 685800"/>
                    <a:gd name="connsiteX2" fmla="*/ 91915 w 752422"/>
                    <a:gd name="connsiteY2" fmla="*/ 446097 h 685800"/>
                    <a:gd name="connsiteX3" fmla="*/ 204011 w 752422"/>
                    <a:gd name="connsiteY3" fmla="*/ 523999 h 685800"/>
                    <a:gd name="connsiteX4" fmla="*/ 204788 w 752422"/>
                    <a:gd name="connsiteY4" fmla="*/ 0 h 685800"/>
                    <a:gd name="connsiteX5" fmla="*/ 290513 w 752422"/>
                    <a:gd name="connsiteY5" fmla="*/ 685800 h 685800"/>
                    <a:gd name="connsiteX6" fmla="*/ 481994 w 752422"/>
                    <a:gd name="connsiteY6" fmla="*/ 463042 h 685800"/>
                    <a:gd name="connsiteX7" fmla="*/ 603286 w 752422"/>
                    <a:gd name="connsiteY7" fmla="*/ 291939 h 685800"/>
                    <a:gd name="connsiteX8" fmla="*/ 693389 w 752422"/>
                    <a:gd name="connsiteY8" fmla="*/ 407568 h 685800"/>
                    <a:gd name="connsiteX9" fmla="*/ 752422 w 752422"/>
                    <a:gd name="connsiteY9" fmla="*/ 445820 h 685800"/>
                    <a:gd name="connsiteX0" fmla="*/ 0 w 791379"/>
                    <a:gd name="connsiteY0" fmla="*/ 526256 h 685800"/>
                    <a:gd name="connsiteX1" fmla="*/ 62563 w 791379"/>
                    <a:gd name="connsiteY1" fmla="*/ 486730 h 685800"/>
                    <a:gd name="connsiteX2" fmla="*/ 91915 w 791379"/>
                    <a:gd name="connsiteY2" fmla="*/ 446097 h 685800"/>
                    <a:gd name="connsiteX3" fmla="*/ 204011 w 791379"/>
                    <a:gd name="connsiteY3" fmla="*/ 523999 h 685800"/>
                    <a:gd name="connsiteX4" fmla="*/ 204788 w 791379"/>
                    <a:gd name="connsiteY4" fmla="*/ 0 h 685800"/>
                    <a:gd name="connsiteX5" fmla="*/ 290513 w 791379"/>
                    <a:gd name="connsiteY5" fmla="*/ 685800 h 685800"/>
                    <a:gd name="connsiteX6" fmla="*/ 481994 w 791379"/>
                    <a:gd name="connsiteY6" fmla="*/ 463042 h 685800"/>
                    <a:gd name="connsiteX7" fmla="*/ 603286 w 791379"/>
                    <a:gd name="connsiteY7" fmla="*/ 291939 h 685800"/>
                    <a:gd name="connsiteX8" fmla="*/ 693389 w 791379"/>
                    <a:gd name="connsiteY8" fmla="*/ 407568 h 685800"/>
                    <a:gd name="connsiteX9" fmla="*/ 791379 w 791379"/>
                    <a:gd name="connsiteY9" fmla="*/ 453240 h 685800"/>
                    <a:gd name="connsiteX0" fmla="*/ 0 w 791379"/>
                    <a:gd name="connsiteY0" fmla="*/ 526256 h 685800"/>
                    <a:gd name="connsiteX1" fmla="*/ 62563 w 791379"/>
                    <a:gd name="connsiteY1" fmla="*/ 486730 h 685800"/>
                    <a:gd name="connsiteX2" fmla="*/ 91915 w 791379"/>
                    <a:gd name="connsiteY2" fmla="*/ 446097 h 685800"/>
                    <a:gd name="connsiteX3" fmla="*/ 204011 w 791379"/>
                    <a:gd name="connsiteY3" fmla="*/ 523999 h 685800"/>
                    <a:gd name="connsiteX4" fmla="*/ 204788 w 791379"/>
                    <a:gd name="connsiteY4" fmla="*/ 0 h 685800"/>
                    <a:gd name="connsiteX5" fmla="*/ 290513 w 791379"/>
                    <a:gd name="connsiteY5" fmla="*/ 685800 h 685800"/>
                    <a:gd name="connsiteX6" fmla="*/ 481994 w 791379"/>
                    <a:gd name="connsiteY6" fmla="*/ 463042 h 685800"/>
                    <a:gd name="connsiteX7" fmla="*/ 603286 w 791379"/>
                    <a:gd name="connsiteY7" fmla="*/ 291939 h 685800"/>
                    <a:gd name="connsiteX8" fmla="*/ 693389 w 791379"/>
                    <a:gd name="connsiteY8" fmla="*/ 407568 h 685800"/>
                    <a:gd name="connsiteX9" fmla="*/ 791379 w 791379"/>
                    <a:gd name="connsiteY9" fmla="*/ 453240 h 685800"/>
                    <a:gd name="connsiteX0" fmla="*/ 0 w 791379"/>
                    <a:gd name="connsiteY0" fmla="*/ 585340 h 744884"/>
                    <a:gd name="connsiteX1" fmla="*/ 62563 w 791379"/>
                    <a:gd name="connsiteY1" fmla="*/ 545814 h 744884"/>
                    <a:gd name="connsiteX2" fmla="*/ 91915 w 791379"/>
                    <a:gd name="connsiteY2" fmla="*/ 505181 h 744884"/>
                    <a:gd name="connsiteX3" fmla="*/ 204011 w 791379"/>
                    <a:gd name="connsiteY3" fmla="*/ 583083 h 744884"/>
                    <a:gd name="connsiteX4" fmla="*/ 204788 w 791379"/>
                    <a:gd name="connsiteY4" fmla="*/ 59084 h 744884"/>
                    <a:gd name="connsiteX5" fmla="*/ 211293 w 791379"/>
                    <a:gd name="connsiteY5" fmla="*/ 89141 h 744884"/>
                    <a:gd name="connsiteX6" fmla="*/ 290513 w 791379"/>
                    <a:gd name="connsiteY6" fmla="*/ 744884 h 744884"/>
                    <a:gd name="connsiteX7" fmla="*/ 481994 w 791379"/>
                    <a:gd name="connsiteY7" fmla="*/ 522126 h 744884"/>
                    <a:gd name="connsiteX8" fmla="*/ 603286 w 791379"/>
                    <a:gd name="connsiteY8" fmla="*/ 351023 h 744884"/>
                    <a:gd name="connsiteX9" fmla="*/ 693389 w 791379"/>
                    <a:gd name="connsiteY9" fmla="*/ 466652 h 744884"/>
                    <a:gd name="connsiteX10" fmla="*/ 791379 w 791379"/>
                    <a:gd name="connsiteY10" fmla="*/ 512324 h 744884"/>
                    <a:gd name="connsiteX0" fmla="*/ 0 w 791379"/>
                    <a:gd name="connsiteY0" fmla="*/ 554003 h 713547"/>
                    <a:gd name="connsiteX1" fmla="*/ 62563 w 791379"/>
                    <a:gd name="connsiteY1" fmla="*/ 514477 h 713547"/>
                    <a:gd name="connsiteX2" fmla="*/ 91915 w 791379"/>
                    <a:gd name="connsiteY2" fmla="*/ 473844 h 713547"/>
                    <a:gd name="connsiteX3" fmla="*/ 204011 w 791379"/>
                    <a:gd name="connsiteY3" fmla="*/ 551746 h 713547"/>
                    <a:gd name="connsiteX4" fmla="*/ 207463 w 791379"/>
                    <a:gd name="connsiteY4" fmla="*/ 102636 h 713547"/>
                    <a:gd name="connsiteX5" fmla="*/ 211293 w 791379"/>
                    <a:gd name="connsiteY5" fmla="*/ 57804 h 713547"/>
                    <a:gd name="connsiteX6" fmla="*/ 290513 w 791379"/>
                    <a:gd name="connsiteY6" fmla="*/ 713547 h 713547"/>
                    <a:gd name="connsiteX7" fmla="*/ 481994 w 791379"/>
                    <a:gd name="connsiteY7" fmla="*/ 490789 h 713547"/>
                    <a:gd name="connsiteX8" fmla="*/ 603286 w 791379"/>
                    <a:gd name="connsiteY8" fmla="*/ 319686 h 713547"/>
                    <a:gd name="connsiteX9" fmla="*/ 693389 w 791379"/>
                    <a:gd name="connsiteY9" fmla="*/ 435315 h 713547"/>
                    <a:gd name="connsiteX10" fmla="*/ 791379 w 791379"/>
                    <a:gd name="connsiteY10" fmla="*/ 480987 h 713547"/>
                    <a:gd name="connsiteX0" fmla="*/ 0 w 791379"/>
                    <a:gd name="connsiteY0" fmla="*/ 541094 h 700638"/>
                    <a:gd name="connsiteX1" fmla="*/ 62563 w 791379"/>
                    <a:gd name="connsiteY1" fmla="*/ 501568 h 700638"/>
                    <a:gd name="connsiteX2" fmla="*/ 91915 w 791379"/>
                    <a:gd name="connsiteY2" fmla="*/ 460935 h 700638"/>
                    <a:gd name="connsiteX3" fmla="*/ 204011 w 791379"/>
                    <a:gd name="connsiteY3" fmla="*/ 538837 h 700638"/>
                    <a:gd name="connsiteX4" fmla="*/ 207463 w 791379"/>
                    <a:gd name="connsiteY4" fmla="*/ 89727 h 700638"/>
                    <a:gd name="connsiteX5" fmla="*/ 211293 w 791379"/>
                    <a:gd name="connsiteY5" fmla="*/ 44895 h 700638"/>
                    <a:gd name="connsiteX6" fmla="*/ 290513 w 791379"/>
                    <a:gd name="connsiteY6" fmla="*/ 700638 h 700638"/>
                    <a:gd name="connsiteX7" fmla="*/ 481994 w 791379"/>
                    <a:gd name="connsiteY7" fmla="*/ 477880 h 700638"/>
                    <a:gd name="connsiteX8" fmla="*/ 603286 w 791379"/>
                    <a:gd name="connsiteY8" fmla="*/ 306777 h 700638"/>
                    <a:gd name="connsiteX9" fmla="*/ 693389 w 791379"/>
                    <a:gd name="connsiteY9" fmla="*/ 422406 h 700638"/>
                    <a:gd name="connsiteX10" fmla="*/ 791379 w 791379"/>
                    <a:gd name="connsiteY10" fmla="*/ 468078 h 700638"/>
                    <a:gd name="connsiteX0" fmla="*/ 0 w 791379"/>
                    <a:gd name="connsiteY0" fmla="*/ 506900 h 666444"/>
                    <a:gd name="connsiteX1" fmla="*/ 62563 w 791379"/>
                    <a:gd name="connsiteY1" fmla="*/ 467374 h 666444"/>
                    <a:gd name="connsiteX2" fmla="*/ 91915 w 791379"/>
                    <a:gd name="connsiteY2" fmla="*/ 426741 h 666444"/>
                    <a:gd name="connsiteX3" fmla="*/ 204011 w 791379"/>
                    <a:gd name="connsiteY3" fmla="*/ 504643 h 666444"/>
                    <a:gd name="connsiteX4" fmla="*/ 207463 w 791379"/>
                    <a:gd name="connsiteY4" fmla="*/ 55533 h 666444"/>
                    <a:gd name="connsiteX5" fmla="*/ 218425 w 791379"/>
                    <a:gd name="connsiteY5" fmla="*/ 56169 h 666444"/>
                    <a:gd name="connsiteX6" fmla="*/ 290513 w 791379"/>
                    <a:gd name="connsiteY6" fmla="*/ 666444 h 666444"/>
                    <a:gd name="connsiteX7" fmla="*/ 481994 w 791379"/>
                    <a:gd name="connsiteY7" fmla="*/ 443686 h 666444"/>
                    <a:gd name="connsiteX8" fmla="*/ 603286 w 791379"/>
                    <a:gd name="connsiteY8" fmla="*/ 272583 h 666444"/>
                    <a:gd name="connsiteX9" fmla="*/ 693389 w 791379"/>
                    <a:gd name="connsiteY9" fmla="*/ 388212 h 666444"/>
                    <a:gd name="connsiteX10" fmla="*/ 791379 w 791379"/>
                    <a:gd name="connsiteY10" fmla="*/ 433884 h 666444"/>
                    <a:gd name="connsiteX0" fmla="*/ 0 w 791379"/>
                    <a:gd name="connsiteY0" fmla="*/ 489672 h 649216"/>
                    <a:gd name="connsiteX1" fmla="*/ 62563 w 791379"/>
                    <a:gd name="connsiteY1" fmla="*/ 450146 h 649216"/>
                    <a:gd name="connsiteX2" fmla="*/ 91915 w 791379"/>
                    <a:gd name="connsiteY2" fmla="*/ 409513 h 649216"/>
                    <a:gd name="connsiteX3" fmla="*/ 204011 w 791379"/>
                    <a:gd name="connsiteY3" fmla="*/ 487415 h 649216"/>
                    <a:gd name="connsiteX4" fmla="*/ 207463 w 791379"/>
                    <a:gd name="connsiteY4" fmla="*/ 38305 h 649216"/>
                    <a:gd name="connsiteX5" fmla="*/ 218425 w 791379"/>
                    <a:gd name="connsiteY5" fmla="*/ 38941 h 649216"/>
                    <a:gd name="connsiteX6" fmla="*/ 290513 w 791379"/>
                    <a:gd name="connsiteY6" fmla="*/ 649216 h 649216"/>
                    <a:gd name="connsiteX7" fmla="*/ 481994 w 791379"/>
                    <a:gd name="connsiteY7" fmla="*/ 426458 h 649216"/>
                    <a:gd name="connsiteX8" fmla="*/ 603286 w 791379"/>
                    <a:gd name="connsiteY8" fmla="*/ 255355 h 649216"/>
                    <a:gd name="connsiteX9" fmla="*/ 693389 w 791379"/>
                    <a:gd name="connsiteY9" fmla="*/ 370984 h 649216"/>
                    <a:gd name="connsiteX10" fmla="*/ 791379 w 791379"/>
                    <a:gd name="connsiteY10" fmla="*/ 416656 h 649216"/>
                    <a:gd name="connsiteX0" fmla="*/ 0 w 791379"/>
                    <a:gd name="connsiteY0" fmla="*/ 489672 h 665434"/>
                    <a:gd name="connsiteX1" fmla="*/ 62563 w 791379"/>
                    <a:gd name="connsiteY1" fmla="*/ 450146 h 665434"/>
                    <a:gd name="connsiteX2" fmla="*/ 91915 w 791379"/>
                    <a:gd name="connsiteY2" fmla="*/ 409513 h 665434"/>
                    <a:gd name="connsiteX3" fmla="*/ 204011 w 791379"/>
                    <a:gd name="connsiteY3" fmla="*/ 487415 h 665434"/>
                    <a:gd name="connsiteX4" fmla="*/ 207463 w 791379"/>
                    <a:gd name="connsiteY4" fmla="*/ 38305 h 665434"/>
                    <a:gd name="connsiteX5" fmla="*/ 218425 w 791379"/>
                    <a:gd name="connsiteY5" fmla="*/ 38941 h 665434"/>
                    <a:gd name="connsiteX6" fmla="*/ 267460 w 791379"/>
                    <a:gd name="connsiteY6" fmla="*/ 580102 h 665434"/>
                    <a:gd name="connsiteX7" fmla="*/ 290513 w 791379"/>
                    <a:gd name="connsiteY7" fmla="*/ 649216 h 665434"/>
                    <a:gd name="connsiteX8" fmla="*/ 481994 w 791379"/>
                    <a:gd name="connsiteY8" fmla="*/ 426458 h 665434"/>
                    <a:gd name="connsiteX9" fmla="*/ 603286 w 791379"/>
                    <a:gd name="connsiteY9" fmla="*/ 255355 h 665434"/>
                    <a:gd name="connsiteX10" fmla="*/ 693389 w 791379"/>
                    <a:gd name="connsiteY10" fmla="*/ 370984 h 665434"/>
                    <a:gd name="connsiteX11" fmla="*/ 791379 w 791379"/>
                    <a:gd name="connsiteY11" fmla="*/ 416656 h 665434"/>
                    <a:gd name="connsiteX0" fmla="*/ 0 w 791379"/>
                    <a:gd name="connsiteY0" fmla="*/ 489672 h 664647"/>
                    <a:gd name="connsiteX1" fmla="*/ 62563 w 791379"/>
                    <a:gd name="connsiteY1" fmla="*/ 450146 h 664647"/>
                    <a:gd name="connsiteX2" fmla="*/ 91915 w 791379"/>
                    <a:gd name="connsiteY2" fmla="*/ 409513 h 664647"/>
                    <a:gd name="connsiteX3" fmla="*/ 204011 w 791379"/>
                    <a:gd name="connsiteY3" fmla="*/ 487415 h 664647"/>
                    <a:gd name="connsiteX4" fmla="*/ 207463 w 791379"/>
                    <a:gd name="connsiteY4" fmla="*/ 38305 h 664647"/>
                    <a:gd name="connsiteX5" fmla="*/ 218425 w 791379"/>
                    <a:gd name="connsiteY5" fmla="*/ 38941 h 664647"/>
                    <a:gd name="connsiteX6" fmla="*/ 275484 w 791379"/>
                    <a:gd name="connsiteY6" fmla="*/ 577428 h 664647"/>
                    <a:gd name="connsiteX7" fmla="*/ 290513 w 791379"/>
                    <a:gd name="connsiteY7" fmla="*/ 649216 h 664647"/>
                    <a:gd name="connsiteX8" fmla="*/ 481994 w 791379"/>
                    <a:gd name="connsiteY8" fmla="*/ 426458 h 664647"/>
                    <a:gd name="connsiteX9" fmla="*/ 603286 w 791379"/>
                    <a:gd name="connsiteY9" fmla="*/ 255355 h 664647"/>
                    <a:gd name="connsiteX10" fmla="*/ 693389 w 791379"/>
                    <a:gd name="connsiteY10" fmla="*/ 370984 h 664647"/>
                    <a:gd name="connsiteX11" fmla="*/ 791379 w 791379"/>
                    <a:gd name="connsiteY11" fmla="*/ 416656 h 664647"/>
                    <a:gd name="connsiteX0" fmla="*/ 0 w 791379"/>
                    <a:gd name="connsiteY0" fmla="*/ 489672 h 658593"/>
                    <a:gd name="connsiteX1" fmla="*/ 62563 w 791379"/>
                    <a:gd name="connsiteY1" fmla="*/ 450146 h 658593"/>
                    <a:gd name="connsiteX2" fmla="*/ 91915 w 791379"/>
                    <a:gd name="connsiteY2" fmla="*/ 409513 h 658593"/>
                    <a:gd name="connsiteX3" fmla="*/ 204011 w 791379"/>
                    <a:gd name="connsiteY3" fmla="*/ 487415 h 658593"/>
                    <a:gd name="connsiteX4" fmla="*/ 207463 w 791379"/>
                    <a:gd name="connsiteY4" fmla="*/ 38305 h 658593"/>
                    <a:gd name="connsiteX5" fmla="*/ 218425 w 791379"/>
                    <a:gd name="connsiteY5" fmla="*/ 38941 h 658593"/>
                    <a:gd name="connsiteX6" fmla="*/ 275484 w 791379"/>
                    <a:gd name="connsiteY6" fmla="*/ 577428 h 658593"/>
                    <a:gd name="connsiteX7" fmla="*/ 290513 w 791379"/>
                    <a:gd name="connsiteY7" fmla="*/ 649216 h 658593"/>
                    <a:gd name="connsiteX8" fmla="*/ 481994 w 791379"/>
                    <a:gd name="connsiteY8" fmla="*/ 426458 h 658593"/>
                    <a:gd name="connsiteX9" fmla="*/ 603286 w 791379"/>
                    <a:gd name="connsiteY9" fmla="*/ 255355 h 658593"/>
                    <a:gd name="connsiteX10" fmla="*/ 693389 w 791379"/>
                    <a:gd name="connsiteY10" fmla="*/ 370984 h 658593"/>
                    <a:gd name="connsiteX11" fmla="*/ 791379 w 791379"/>
                    <a:gd name="connsiteY11" fmla="*/ 416656 h 658593"/>
                    <a:gd name="connsiteX0" fmla="*/ 0 w 791379"/>
                    <a:gd name="connsiteY0" fmla="*/ 489672 h 623191"/>
                    <a:gd name="connsiteX1" fmla="*/ 62563 w 791379"/>
                    <a:gd name="connsiteY1" fmla="*/ 450146 h 623191"/>
                    <a:gd name="connsiteX2" fmla="*/ 91915 w 791379"/>
                    <a:gd name="connsiteY2" fmla="*/ 409513 h 623191"/>
                    <a:gd name="connsiteX3" fmla="*/ 204011 w 791379"/>
                    <a:gd name="connsiteY3" fmla="*/ 487415 h 623191"/>
                    <a:gd name="connsiteX4" fmla="*/ 207463 w 791379"/>
                    <a:gd name="connsiteY4" fmla="*/ 38305 h 623191"/>
                    <a:gd name="connsiteX5" fmla="*/ 218425 w 791379"/>
                    <a:gd name="connsiteY5" fmla="*/ 38941 h 623191"/>
                    <a:gd name="connsiteX6" fmla="*/ 275484 w 791379"/>
                    <a:gd name="connsiteY6" fmla="*/ 577428 h 623191"/>
                    <a:gd name="connsiteX7" fmla="*/ 309235 w 791379"/>
                    <a:gd name="connsiteY7" fmla="*/ 597507 h 623191"/>
                    <a:gd name="connsiteX8" fmla="*/ 481994 w 791379"/>
                    <a:gd name="connsiteY8" fmla="*/ 426458 h 623191"/>
                    <a:gd name="connsiteX9" fmla="*/ 603286 w 791379"/>
                    <a:gd name="connsiteY9" fmla="*/ 255355 h 623191"/>
                    <a:gd name="connsiteX10" fmla="*/ 693389 w 791379"/>
                    <a:gd name="connsiteY10" fmla="*/ 370984 h 623191"/>
                    <a:gd name="connsiteX11" fmla="*/ 791379 w 791379"/>
                    <a:gd name="connsiteY11" fmla="*/ 416656 h 623191"/>
                    <a:gd name="connsiteX0" fmla="*/ 0 w 791379"/>
                    <a:gd name="connsiteY0" fmla="*/ 489672 h 623191"/>
                    <a:gd name="connsiteX1" fmla="*/ 62563 w 791379"/>
                    <a:gd name="connsiteY1" fmla="*/ 450146 h 623191"/>
                    <a:gd name="connsiteX2" fmla="*/ 91915 w 791379"/>
                    <a:gd name="connsiteY2" fmla="*/ 409513 h 623191"/>
                    <a:gd name="connsiteX3" fmla="*/ 204011 w 791379"/>
                    <a:gd name="connsiteY3" fmla="*/ 487415 h 623191"/>
                    <a:gd name="connsiteX4" fmla="*/ 207463 w 791379"/>
                    <a:gd name="connsiteY4" fmla="*/ 38305 h 623191"/>
                    <a:gd name="connsiteX5" fmla="*/ 218425 w 791379"/>
                    <a:gd name="connsiteY5" fmla="*/ 38941 h 623191"/>
                    <a:gd name="connsiteX6" fmla="*/ 275484 w 791379"/>
                    <a:gd name="connsiteY6" fmla="*/ 577428 h 623191"/>
                    <a:gd name="connsiteX7" fmla="*/ 309235 w 791379"/>
                    <a:gd name="connsiteY7" fmla="*/ 597507 h 623191"/>
                    <a:gd name="connsiteX8" fmla="*/ 481994 w 791379"/>
                    <a:gd name="connsiteY8" fmla="*/ 426458 h 623191"/>
                    <a:gd name="connsiteX9" fmla="*/ 603286 w 791379"/>
                    <a:gd name="connsiteY9" fmla="*/ 255355 h 623191"/>
                    <a:gd name="connsiteX10" fmla="*/ 693389 w 791379"/>
                    <a:gd name="connsiteY10" fmla="*/ 370984 h 623191"/>
                    <a:gd name="connsiteX11" fmla="*/ 791379 w 791379"/>
                    <a:gd name="connsiteY11" fmla="*/ 416656 h 623191"/>
                    <a:gd name="connsiteX0" fmla="*/ 0 w 791379"/>
                    <a:gd name="connsiteY0" fmla="*/ 489672 h 627575"/>
                    <a:gd name="connsiteX1" fmla="*/ 62563 w 791379"/>
                    <a:gd name="connsiteY1" fmla="*/ 450146 h 627575"/>
                    <a:gd name="connsiteX2" fmla="*/ 91915 w 791379"/>
                    <a:gd name="connsiteY2" fmla="*/ 409513 h 627575"/>
                    <a:gd name="connsiteX3" fmla="*/ 204011 w 791379"/>
                    <a:gd name="connsiteY3" fmla="*/ 487415 h 627575"/>
                    <a:gd name="connsiteX4" fmla="*/ 207463 w 791379"/>
                    <a:gd name="connsiteY4" fmla="*/ 38305 h 627575"/>
                    <a:gd name="connsiteX5" fmla="*/ 218425 w 791379"/>
                    <a:gd name="connsiteY5" fmla="*/ 38941 h 627575"/>
                    <a:gd name="connsiteX6" fmla="*/ 275484 w 791379"/>
                    <a:gd name="connsiteY6" fmla="*/ 577428 h 627575"/>
                    <a:gd name="connsiteX7" fmla="*/ 309235 w 791379"/>
                    <a:gd name="connsiteY7" fmla="*/ 597507 h 627575"/>
                    <a:gd name="connsiteX8" fmla="*/ 481994 w 791379"/>
                    <a:gd name="connsiteY8" fmla="*/ 426458 h 627575"/>
                    <a:gd name="connsiteX9" fmla="*/ 603286 w 791379"/>
                    <a:gd name="connsiteY9" fmla="*/ 255355 h 627575"/>
                    <a:gd name="connsiteX10" fmla="*/ 693389 w 791379"/>
                    <a:gd name="connsiteY10" fmla="*/ 370984 h 627575"/>
                    <a:gd name="connsiteX11" fmla="*/ 791379 w 791379"/>
                    <a:gd name="connsiteY11" fmla="*/ 416656 h 627575"/>
                    <a:gd name="connsiteX0" fmla="*/ 0 w 791379"/>
                    <a:gd name="connsiteY0" fmla="*/ 489672 h 621933"/>
                    <a:gd name="connsiteX1" fmla="*/ 62563 w 791379"/>
                    <a:gd name="connsiteY1" fmla="*/ 450146 h 621933"/>
                    <a:gd name="connsiteX2" fmla="*/ 91915 w 791379"/>
                    <a:gd name="connsiteY2" fmla="*/ 409513 h 621933"/>
                    <a:gd name="connsiteX3" fmla="*/ 204011 w 791379"/>
                    <a:gd name="connsiteY3" fmla="*/ 487415 h 621933"/>
                    <a:gd name="connsiteX4" fmla="*/ 207463 w 791379"/>
                    <a:gd name="connsiteY4" fmla="*/ 38305 h 621933"/>
                    <a:gd name="connsiteX5" fmla="*/ 218425 w 791379"/>
                    <a:gd name="connsiteY5" fmla="*/ 38941 h 621933"/>
                    <a:gd name="connsiteX6" fmla="*/ 275484 w 791379"/>
                    <a:gd name="connsiteY6" fmla="*/ 577428 h 621933"/>
                    <a:gd name="connsiteX7" fmla="*/ 308343 w 791379"/>
                    <a:gd name="connsiteY7" fmla="*/ 585917 h 621933"/>
                    <a:gd name="connsiteX8" fmla="*/ 481994 w 791379"/>
                    <a:gd name="connsiteY8" fmla="*/ 426458 h 621933"/>
                    <a:gd name="connsiteX9" fmla="*/ 603286 w 791379"/>
                    <a:gd name="connsiteY9" fmla="*/ 255355 h 621933"/>
                    <a:gd name="connsiteX10" fmla="*/ 693389 w 791379"/>
                    <a:gd name="connsiteY10" fmla="*/ 370984 h 621933"/>
                    <a:gd name="connsiteX11" fmla="*/ 791379 w 791379"/>
                    <a:gd name="connsiteY11" fmla="*/ 416656 h 621933"/>
                    <a:gd name="connsiteX0" fmla="*/ 0 w 791379"/>
                    <a:gd name="connsiteY0" fmla="*/ 489672 h 621933"/>
                    <a:gd name="connsiteX1" fmla="*/ 62563 w 791379"/>
                    <a:gd name="connsiteY1" fmla="*/ 450146 h 621933"/>
                    <a:gd name="connsiteX2" fmla="*/ 91915 w 791379"/>
                    <a:gd name="connsiteY2" fmla="*/ 409513 h 621933"/>
                    <a:gd name="connsiteX3" fmla="*/ 204011 w 791379"/>
                    <a:gd name="connsiteY3" fmla="*/ 487415 h 621933"/>
                    <a:gd name="connsiteX4" fmla="*/ 207463 w 791379"/>
                    <a:gd name="connsiteY4" fmla="*/ 38305 h 621933"/>
                    <a:gd name="connsiteX5" fmla="*/ 218425 w 791379"/>
                    <a:gd name="connsiteY5" fmla="*/ 38941 h 621933"/>
                    <a:gd name="connsiteX6" fmla="*/ 275484 w 791379"/>
                    <a:gd name="connsiteY6" fmla="*/ 577428 h 621933"/>
                    <a:gd name="connsiteX7" fmla="*/ 308343 w 791379"/>
                    <a:gd name="connsiteY7" fmla="*/ 585917 h 621933"/>
                    <a:gd name="connsiteX8" fmla="*/ 480211 w 791379"/>
                    <a:gd name="connsiteY8" fmla="*/ 420218 h 621933"/>
                    <a:gd name="connsiteX9" fmla="*/ 603286 w 791379"/>
                    <a:gd name="connsiteY9" fmla="*/ 255355 h 621933"/>
                    <a:gd name="connsiteX10" fmla="*/ 693389 w 791379"/>
                    <a:gd name="connsiteY10" fmla="*/ 370984 h 621933"/>
                    <a:gd name="connsiteX11" fmla="*/ 791379 w 791379"/>
                    <a:gd name="connsiteY11" fmla="*/ 416656 h 621933"/>
                    <a:gd name="connsiteX0" fmla="*/ 0 w 791379"/>
                    <a:gd name="connsiteY0" fmla="*/ 489672 h 621933"/>
                    <a:gd name="connsiteX1" fmla="*/ 62563 w 791379"/>
                    <a:gd name="connsiteY1" fmla="*/ 450146 h 621933"/>
                    <a:gd name="connsiteX2" fmla="*/ 91915 w 791379"/>
                    <a:gd name="connsiteY2" fmla="*/ 409513 h 621933"/>
                    <a:gd name="connsiteX3" fmla="*/ 204011 w 791379"/>
                    <a:gd name="connsiteY3" fmla="*/ 487415 h 621933"/>
                    <a:gd name="connsiteX4" fmla="*/ 207463 w 791379"/>
                    <a:gd name="connsiteY4" fmla="*/ 38305 h 621933"/>
                    <a:gd name="connsiteX5" fmla="*/ 218425 w 791379"/>
                    <a:gd name="connsiteY5" fmla="*/ 38941 h 621933"/>
                    <a:gd name="connsiteX6" fmla="*/ 275484 w 791379"/>
                    <a:gd name="connsiteY6" fmla="*/ 577428 h 621933"/>
                    <a:gd name="connsiteX7" fmla="*/ 308343 w 791379"/>
                    <a:gd name="connsiteY7" fmla="*/ 585917 h 621933"/>
                    <a:gd name="connsiteX8" fmla="*/ 480211 w 791379"/>
                    <a:gd name="connsiteY8" fmla="*/ 420218 h 621933"/>
                    <a:gd name="connsiteX9" fmla="*/ 603286 w 791379"/>
                    <a:gd name="connsiteY9" fmla="*/ 255355 h 621933"/>
                    <a:gd name="connsiteX10" fmla="*/ 693389 w 791379"/>
                    <a:gd name="connsiteY10" fmla="*/ 370984 h 621933"/>
                    <a:gd name="connsiteX11" fmla="*/ 791379 w 791379"/>
                    <a:gd name="connsiteY11" fmla="*/ 416656 h 621933"/>
                    <a:gd name="connsiteX0" fmla="*/ 0 w 791379"/>
                    <a:gd name="connsiteY0" fmla="*/ 489672 h 621933"/>
                    <a:gd name="connsiteX1" fmla="*/ 62563 w 791379"/>
                    <a:gd name="connsiteY1" fmla="*/ 450146 h 621933"/>
                    <a:gd name="connsiteX2" fmla="*/ 91915 w 791379"/>
                    <a:gd name="connsiteY2" fmla="*/ 409513 h 621933"/>
                    <a:gd name="connsiteX3" fmla="*/ 195987 w 791379"/>
                    <a:gd name="connsiteY3" fmla="*/ 487415 h 621933"/>
                    <a:gd name="connsiteX4" fmla="*/ 207463 w 791379"/>
                    <a:gd name="connsiteY4" fmla="*/ 38305 h 621933"/>
                    <a:gd name="connsiteX5" fmla="*/ 218425 w 791379"/>
                    <a:gd name="connsiteY5" fmla="*/ 38941 h 621933"/>
                    <a:gd name="connsiteX6" fmla="*/ 275484 w 791379"/>
                    <a:gd name="connsiteY6" fmla="*/ 577428 h 621933"/>
                    <a:gd name="connsiteX7" fmla="*/ 308343 w 791379"/>
                    <a:gd name="connsiteY7" fmla="*/ 585917 h 621933"/>
                    <a:gd name="connsiteX8" fmla="*/ 480211 w 791379"/>
                    <a:gd name="connsiteY8" fmla="*/ 420218 h 621933"/>
                    <a:gd name="connsiteX9" fmla="*/ 603286 w 791379"/>
                    <a:gd name="connsiteY9" fmla="*/ 255355 h 621933"/>
                    <a:gd name="connsiteX10" fmla="*/ 693389 w 791379"/>
                    <a:gd name="connsiteY10" fmla="*/ 370984 h 621933"/>
                    <a:gd name="connsiteX11" fmla="*/ 791379 w 791379"/>
                    <a:gd name="connsiteY11" fmla="*/ 416656 h 621933"/>
                    <a:gd name="connsiteX0" fmla="*/ 0 w 791379"/>
                    <a:gd name="connsiteY0" fmla="*/ 489672 h 621933"/>
                    <a:gd name="connsiteX1" fmla="*/ 62563 w 791379"/>
                    <a:gd name="connsiteY1" fmla="*/ 450146 h 621933"/>
                    <a:gd name="connsiteX2" fmla="*/ 91915 w 791379"/>
                    <a:gd name="connsiteY2" fmla="*/ 409513 h 621933"/>
                    <a:gd name="connsiteX3" fmla="*/ 195987 w 791379"/>
                    <a:gd name="connsiteY3" fmla="*/ 487415 h 621933"/>
                    <a:gd name="connsiteX4" fmla="*/ 207463 w 791379"/>
                    <a:gd name="connsiteY4" fmla="*/ 38305 h 621933"/>
                    <a:gd name="connsiteX5" fmla="*/ 229123 w 791379"/>
                    <a:gd name="connsiteY5" fmla="*/ 38941 h 621933"/>
                    <a:gd name="connsiteX6" fmla="*/ 275484 w 791379"/>
                    <a:gd name="connsiteY6" fmla="*/ 577428 h 621933"/>
                    <a:gd name="connsiteX7" fmla="*/ 308343 w 791379"/>
                    <a:gd name="connsiteY7" fmla="*/ 585917 h 621933"/>
                    <a:gd name="connsiteX8" fmla="*/ 480211 w 791379"/>
                    <a:gd name="connsiteY8" fmla="*/ 420218 h 621933"/>
                    <a:gd name="connsiteX9" fmla="*/ 603286 w 791379"/>
                    <a:gd name="connsiteY9" fmla="*/ 255355 h 621933"/>
                    <a:gd name="connsiteX10" fmla="*/ 693389 w 791379"/>
                    <a:gd name="connsiteY10" fmla="*/ 370984 h 621933"/>
                    <a:gd name="connsiteX11" fmla="*/ 791379 w 791379"/>
                    <a:gd name="connsiteY11" fmla="*/ 416656 h 621933"/>
                    <a:gd name="connsiteX0" fmla="*/ 0 w 791379"/>
                    <a:gd name="connsiteY0" fmla="*/ 489672 h 621933"/>
                    <a:gd name="connsiteX1" fmla="*/ 62563 w 791379"/>
                    <a:gd name="connsiteY1" fmla="*/ 450146 h 621933"/>
                    <a:gd name="connsiteX2" fmla="*/ 91915 w 791379"/>
                    <a:gd name="connsiteY2" fmla="*/ 409513 h 621933"/>
                    <a:gd name="connsiteX3" fmla="*/ 195987 w 791379"/>
                    <a:gd name="connsiteY3" fmla="*/ 487415 h 621933"/>
                    <a:gd name="connsiteX4" fmla="*/ 212812 w 791379"/>
                    <a:gd name="connsiteY4" fmla="*/ 38305 h 621933"/>
                    <a:gd name="connsiteX5" fmla="*/ 229123 w 791379"/>
                    <a:gd name="connsiteY5" fmla="*/ 38941 h 621933"/>
                    <a:gd name="connsiteX6" fmla="*/ 275484 w 791379"/>
                    <a:gd name="connsiteY6" fmla="*/ 577428 h 621933"/>
                    <a:gd name="connsiteX7" fmla="*/ 308343 w 791379"/>
                    <a:gd name="connsiteY7" fmla="*/ 585917 h 621933"/>
                    <a:gd name="connsiteX8" fmla="*/ 480211 w 791379"/>
                    <a:gd name="connsiteY8" fmla="*/ 420218 h 621933"/>
                    <a:gd name="connsiteX9" fmla="*/ 603286 w 791379"/>
                    <a:gd name="connsiteY9" fmla="*/ 255355 h 621933"/>
                    <a:gd name="connsiteX10" fmla="*/ 693389 w 791379"/>
                    <a:gd name="connsiteY10" fmla="*/ 370984 h 621933"/>
                    <a:gd name="connsiteX11" fmla="*/ 791379 w 791379"/>
                    <a:gd name="connsiteY11" fmla="*/ 416656 h 621933"/>
                    <a:gd name="connsiteX0" fmla="*/ 0 w 791379"/>
                    <a:gd name="connsiteY0" fmla="*/ 488002 h 620263"/>
                    <a:gd name="connsiteX1" fmla="*/ 62563 w 791379"/>
                    <a:gd name="connsiteY1" fmla="*/ 448476 h 620263"/>
                    <a:gd name="connsiteX2" fmla="*/ 91915 w 791379"/>
                    <a:gd name="connsiteY2" fmla="*/ 407843 h 620263"/>
                    <a:gd name="connsiteX3" fmla="*/ 195987 w 791379"/>
                    <a:gd name="connsiteY3" fmla="*/ 485745 h 620263"/>
                    <a:gd name="connsiteX4" fmla="*/ 212812 w 791379"/>
                    <a:gd name="connsiteY4" fmla="*/ 36635 h 620263"/>
                    <a:gd name="connsiteX5" fmla="*/ 229123 w 791379"/>
                    <a:gd name="connsiteY5" fmla="*/ 37271 h 620263"/>
                    <a:gd name="connsiteX6" fmla="*/ 275484 w 791379"/>
                    <a:gd name="connsiteY6" fmla="*/ 575758 h 620263"/>
                    <a:gd name="connsiteX7" fmla="*/ 308343 w 791379"/>
                    <a:gd name="connsiteY7" fmla="*/ 584247 h 620263"/>
                    <a:gd name="connsiteX8" fmla="*/ 480211 w 791379"/>
                    <a:gd name="connsiteY8" fmla="*/ 418548 h 620263"/>
                    <a:gd name="connsiteX9" fmla="*/ 603286 w 791379"/>
                    <a:gd name="connsiteY9" fmla="*/ 253685 h 620263"/>
                    <a:gd name="connsiteX10" fmla="*/ 693389 w 791379"/>
                    <a:gd name="connsiteY10" fmla="*/ 369314 h 620263"/>
                    <a:gd name="connsiteX11" fmla="*/ 791379 w 791379"/>
                    <a:gd name="connsiteY11" fmla="*/ 414986 h 620263"/>
                    <a:gd name="connsiteX0" fmla="*/ 0 w 791379"/>
                    <a:gd name="connsiteY0" fmla="*/ 488002 h 620263"/>
                    <a:gd name="connsiteX1" fmla="*/ 62563 w 791379"/>
                    <a:gd name="connsiteY1" fmla="*/ 448476 h 620263"/>
                    <a:gd name="connsiteX2" fmla="*/ 91915 w 791379"/>
                    <a:gd name="connsiteY2" fmla="*/ 407843 h 620263"/>
                    <a:gd name="connsiteX3" fmla="*/ 195987 w 791379"/>
                    <a:gd name="connsiteY3" fmla="*/ 485745 h 620263"/>
                    <a:gd name="connsiteX4" fmla="*/ 212812 w 791379"/>
                    <a:gd name="connsiteY4" fmla="*/ 36635 h 620263"/>
                    <a:gd name="connsiteX5" fmla="*/ 231798 w 791379"/>
                    <a:gd name="connsiteY5" fmla="*/ 37271 h 620263"/>
                    <a:gd name="connsiteX6" fmla="*/ 275484 w 791379"/>
                    <a:gd name="connsiteY6" fmla="*/ 575758 h 620263"/>
                    <a:gd name="connsiteX7" fmla="*/ 308343 w 791379"/>
                    <a:gd name="connsiteY7" fmla="*/ 584247 h 620263"/>
                    <a:gd name="connsiteX8" fmla="*/ 480211 w 791379"/>
                    <a:gd name="connsiteY8" fmla="*/ 418548 h 620263"/>
                    <a:gd name="connsiteX9" fmla="*/ 603286 w 791379"/>
                    <a:gd name="connsiteY9" fmla="*/ 253685 h 620263"/>
                    <a:gd name="connsiteX10" fmla="*/ 693389 w 791379"/>
                    <a:gd name="connsiteY10" fmla="*/ 369314 h 620263"/>
                    <a:gd name="connsiteX11" fmla="*/ 791379 w 791379"/>
                    <a:gd name="connsiteY11" fmla="*/ 414986 h 620263"/>
                    <a:gd name="connsiteX0" fmla="*/ 0 w 791379"/>
                    <a:gd name="connsiteY0" fmla="*/ 484082 h 616343"/>
                    <a:gd name="connsiteX1" fmla="*/ 62563 w 791379"/>
                    <a:gd name="connsiteY1" fmla="*/ 444556 h 616343"/>
                    <a:gd name="connsiteX2" fmla="*/ 91915 w 791379"/>
                    <a:gd name="connsiteY2" fmla="*/ 403923 h 616343"/>
                    <a:gd name="connsiteX3" fmla="*/ 195987 w 791379"/>
                    <a:gd name="connsiteY3" fmla="*/ 481825 h 616343"/>
                    <a:gd name="connsiteX4" fmla="*/ 212812 w 791379"/>
                    <a:gd name="connsiteY4" fmla="*/ 32715 h 616343"/>
                    <a:gd name="connsiteX5" fmla="*/ 231798 w 791379"/>
                    <a:gd name="connsiteY5" fmla="*/ 33351 h 616343"/>
                    <a:gd name="connsiteX6" fmla="*/ 275484 w 791379"/>
                    <a:gd name="connsiteY6" fmla="*/ 571838 h 616343"/>
                    <a:gd name="connsiteX7" fmla="*/ 308343 w 791379"/>
                    <a:gd name="connsiteY7" fmla="*/ 580327 h 616343"/>
                    <a:gd name="connsiteX8" fmla="*/ 480211 w 791379"/>
                    <a:gd name="connsiteY8" fmla="*/ 414628 h 616343"/>
                    <a:gd name="connsiteX9" fmla="*/ 603286 w 791379"/>
                    <a:gd name="connsiteY9" fmla="*/ 249765 h 616343"/>
                    <a:gd name="connsiteX10" fmla="*/ 693389 w 791379"/>
                    <a:gd name="connsiteY10" fmla="*/ 365394 h 616343"/>
                    <a:gd name="connsiteX11" fmla="*/ 791379 w 791379"/>
                    <a:gd name="connsiteY11" fmla="*/ 411066 h 616343"/>
                    <a:gd name="connsiteX0" fmla="*/ 0 w 791379"/>
                    <a:gd name="connsiteY0" fmla="*/ 486297 h 618558"/>
                    <a:gd name="connsiteX1" fmla="*/ 62563 w 791379"/>
                    <a:gd name="connsiteY1" fmla="*/ 446771 h 618558"/>
                    <a:gd name="connsiteX2" fmla="*/ 91915 w 791379"/>
                    <a:gd name="connsiteY2" fmla="*/ 406138 h 618558"/>
                    <a:gd name="connsiteX3" fmla="*/ 195987 w 791379"/>
                    <a:gd name="connsiteY3" fmla="*/ 484040 h 618558"/>
                    <a:gd name="connsiteX4" fmla="*/ 212812 w 791379"/>
                    <a:gd name="connsiteY4" fmla="*/ 34930 h 618558"/>
                    <a:gd name="connsiteX5" fmla="*/ 231798 w 791379"/>
                    <a:gd name="connsiteY5" fmla="*/ 35566 h 618558"/>
                    <a:gd name="connsiteX6" fmla="*/ 275484 w 791379"/>
                    <a:gd name="connsiteY6" fmla="*/ 574053 h 618558"/>
                    <a:gd name="connsiteX7" fmla="*/ 308343 w 791379"/>
                    <a:gd name="connsiteY7" fmla="*/ 582542 h 618558"/>
                    <a:gd name="connsiteX8" fmla="*/ 480211 w 791379"/>
                    <a:gd name="connsiteY8" fmla="*/ 416843 h 618558"/>
                    <a:gd name="connsiteX9" fmla="*/ 603286 w 791379"/>
                    <a:gd name="connsiteY9" fmla="*/ 251980 h 618558"/>
                    <a:gd name="connsiteX10" fmla="*/ 693389 w 791379"/>
                    <a:gd name="connsiteY10" fmla="*/ 367609 h 618558"/>
                    <a:gd name="connsiteX11" fmla="*/ 791379 w 791379"/>
                    <a:gd name="connsiteY11" fmla="*/ 413281 h 618558"/>
                    <a:gd name="connsiteX0" fmla="*/ 0 w 791379"/>
                    <a:gd name="connsiteY0" fmla="*/ 486297 h 617583"/>
                    <a:gd name="connsiteX1" fmla="*/ 62563 w 791379"/>
                    <a:gd name="connsiteY1" fmla="*/ 446771 h 617583"/>
                    <a:gd name="connsiteX2" fmla="*/ 91915 w 791379"/>
                    <a:gd name="connsiteY2" fmla="*/ 406138 h 617583"/>
                    <a:gd name="connsiteX3" fmla="*/ 195987 w 791379"/>
                    <a:gd name="connsiteY3" fmla="*/ 484040 h 617583"/>
                    <a:gd name="connsiteX4" fmla="*/ 212812 w 791379"/>
                    <a:gd name="connsiteY4" fmla="*/ 34930 h 617583"/>
                    <a:gd name="connsiteX5" fmla="*/ 231798 w 791379"/>
                    <a:gd name="connsiteY5" fmla="*/ 35566 h 617583"/>
                    <a:gd name="connsiteX6" fmla="*/ 279942 w 791379"/>
                    <a:gd name="connsiteY6" fmla="*/ 572270 h 617583"/>
                    <a:gd name="connsiteX7" fmla="*/ 308343 w 791379"/>
                    <a:gd name="connsiteY7" fmla="*/ 582542 h 617583"/>
                    <a:gd name="connsiteX8" fmla="*/ 480211 w 791379"/>
                    <a:gd name="connsiteY8" fmla="*/ 416843 h 617583"/>
                    <a:gd name="connsiteX9" fmla="*/ 603286 w 791379"/>
                    <a:gd name="connsiteY9" fmla="*/ 251980 h 617583"/>
                    <a:gd name="connsiteX10" fmla="*/ 693389 w 791379"/>
                    <a:gd name="connsiteY10" fmla="*/ 367609 h 617583"/>
                    <a:gd name="connsiteX11" fmla="*/ 791379 w 791379"/>
                    <a:gd name="connsiteY11" fmla="*/ 413281 h 617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91379" h="617583">
                      <a:moveTo>
                        <a:pt x="0" y="486297"/>
                      </a:moveTo>
                      <a:cubicBezTo>
                        <a:pt x="25399" y="486200"/>
                        <a:pt x="40751" y="485019"/>
                        <a:pt x="62563" y="446771"/>
                      </a:cubicBezTo>
                      <a:cubicBezTo>
                        <a:pt x="73244" y="426146"/>
                        <a:pt x="71587" y="408120"/>
                        <a:pt x="91915" y="406138"/>
                      </a:cubicBezTo>
                      <a:cubicBezTo>
                        <a:pt x="118735" y="403228"/>
                        <a:pt x="142855" y="528863"/>
                        <a:pt x="195987" y="484040"/>
                      </a:cubicBezTo>
                      <a:cubicBezTo>
                        <a:pt x="225606" y="441712"/>
                        <a:pt x="205815" y="120194"/>
                        <a:pt x="212812" y="34930"/>
                      </a:cubicBezTo>
                      <a:cubicBezTo>
                        <a:pt x="211352" y="11447"/>
                        <a:pt x="226425" y="-30591"/>
                        <a:pt x="231798" y="35566"/>
                      </a:cubicBezTo>
                      <a:cubicBezTo>
                        <a:pt x="241797" y="125865"/>
                        <a:pt x="267927" y="470558"/>
                        <a:pt x="279942" y="572270"/>
                      </a:cubicBezTo>
                      <a:cubicBezTo>
                        <a:pt x="285717" y="641887"/>
                        <a:pt x="304682" y="619739"/>
                        <a:pt x="308343" y="582542"/>
                      </a:cubicBezTo>
                      <a:cubicBezTo>
                        <a:pt x="326320" y="385074"/>
                        <a:pt x="431054" y="471937"/>
                        <a:pt x="480211" y="416843"/>
                      </a:cubicBezTo>
                      <a:cubicBezTo>
                        <a:pt x="529368" y="361749"/>
                        <a:pt x="567756" y="260186"/>
                        <a:pt x="603286" y="251980"/>
                      </a:cubicBezTo>
                      <a:cubicBezTo>
                        <a:pt x="638816" y="243774"/>
                        <a:pt x="659258" y="344590"/>
                        <a:pt x="693389" y="367609"/>
                      </a:cubicBezTo>
                      <a:cubicBezTo>
                        <a:pt x="726593" y="396193"/>
                        <a:pt x="757594" y="408910"/>
                        <a:pt x="791379" y="413281"/>
                      </a:cubicBezTo>
                    </a:path>
                  </a:pathLst>
                </a:custGeom>
                <a:noFill/>
                <a:ln w="15875">
                  <a:gradFill>
                    <a:gsLst>
                      <a:gs pos="23000">
                        <a:schemeClr val="accent3"/>
                      </a:gs>
                      <a:gs pos="0">
                        <a:schemeClr val="bg1">
                          <a:alpha val="0"/>
                        </a:schemeClr>
                      </a:gs>
                      <a:gs pos="100000">
                        <a:schemeClr val="accent3"/>
                      </a:gs>
                    </a:gsLst>
                    <a:lin ang="60000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Oval 111">
                  <a:extLst>
                    <a:ext uri="{FF2B5EF4-FFF2-40B4-BE49-F238E27FC236}">
                      <a16:creationId xmlns:a16="http://schemas.microsoft.com/office/drawing/2014/main" id="{07F1FF0A-4BF9-4BD6-B829-600548ABB0C6}"/>
                    </a:ext>
                  </a:extLst>
                </p:cNvPr>
                <p:cNvSpPr/>
                <p:nvPr/>
              </p:nvSpPr>
              <p:spPr>
                <a:xfrm>
                  <a:off x="11505753" y="4304075"/>
                  <a:ext cx="180803" cy="180803"/>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3" name="Cross 112">
                  <a:extLst>
                    <a:ext uri="{FF2B5EF4-FFF2-40B4-BE49-F238E27FC236}">
                      <a16:creationId xmlns:a16="http://schemas.microsoft.com/office/drawing/2014/main" id="{8003D912-04A4-4099-B99D-BC6BD5B3765C}"/>
                    </a:ext>
                  </a:extLst>
                </p:cNvPr>
                <p:cNvSpPr/>
                <p:nvPr/>
              </p:nvSpPr>
              <p:spPr>
                <a:xfrm>
                  <a:off x="11535888" y="4334209"/>
                  <a:ext cx="120536" cy="120536"/>
                </a:xfrm>
                <a:prstGeom prst="plus">
                  <a:avLst>
                    <a:gd name="adj" fmla="val 36320"/>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113">
                  <a:extLst>
                    <a:ext uri="{FF2B5EF4-FFF2-40B4-BE49-F238E27FC236}">
                      <a16:creationId xmlns:a16="http://schemas.microsoft.com/office/drawing/2014/main" id="{D275EEE9-4048-4B60-B668-60219468CF36}"/>
                    </a:ext>
                  </a:extLst>
                </p:cNvPr>
                <p:cNvSpPr/>
                <p:nvPr/>
              </p:nvSpPr>
              <p:spPr>
                <a:xfrm>
                  <a:off x="11745842" y="4314812"/>
                  <a:ext cx="439354" cy="5521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Rectangle 114">
                  <a:extLst>
                    <a:ext uri="{FF2B5EF4-FFF2-40B4-BE49-F238E27FC236}">
                      <a16:creationId xmlns:a16="http://schemas.microsoft.com/office/drawing/2014/main" id="{80CB0F9D-CB5F-4057-AB82-FBA88E32F5DA}"/>
                    </a:ext>
                  </a:extLst>
                </p:cNvPr>
                <p:cNvSpPr/>
                <p:nvPr/>
              </p:nvSpPr>
              <p:spPr>
                <a:xfrm>
                  <a:off x="12244484" y="4314810"/>
                  <a:ext cx="239624" cy="5521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Rectangle 115">
                  <a:extLst>
                    <a:ext uri="{FF2B5EF4-FFF2-40B4-BE49-F238E27FC236}">
                      <a16:creationId xmlns:a16="http://schemas.microsoft.com/office/drawing/2014/main" id="{58BCCA39-D490-4D1B-9299-4523AD498AA1}"/>
                    </a:ext>
                  </a:extLst>
                </p:cNvPr>
                <p:cNvSpPr/>
                <p:nvPr/>
              </p:nvSpPr>
              <p:spPr>
                <a:xfrm>
                  <a:off x="11745842" y="4399539"/>
                  <a:ext cx="239624" cy="5521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Rectangle 116">
                  <a:extLst>
                    <a:ext uri="{FF2B5EF4-FFF2-40B4-BE49-F238E27FC236}">
                      <a16:creationId xmlns:a16="http://schemas.microsoft.com/office/drawing/2014/main" id="{DEFDE57A-E55F-49A0-9228-F275B3627A9A}"/>
                    </a:ext>
                  </a:extLst>
                </p:cNvPr>
                <p:cNvSpPr/>
                <p:nvPr/>
              </p:nvSpPr>
              <p:spPr>
                <a:xfrm>
                  <a:off x="12030922" y="4398532"/>
                  <a:ext cx="239624" cy="5521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8" name="Freeform: Shape 117">
                  <a:extLst>
                    <a:ext uri="{FF2B5EF4-FFF2-40B4-BE49-F238E27FC236}">
                      <a16:creationId xmlns:a16="http://schemas.microsoft.com/office/drawing/2014/main" id="{61BAD244-70BE-4D95-9029-1E9E35636776}"/>
                    </a:ext>
                  </a:extLst>
                </p:cNvPr>
                <p:cNvSpPr/>
                <p:nvPr/>
              </p:nvSpPr>
              <p:spPr>
                <a:xfrm>
                  <a:off x="11772627" y="4331149"/>
                  <a:ext cx="686368" cy="105236"/>
                </a:xfrm>
                <a:custGeom>
                  <a:avLst/>
                  <a:gdLst>
                    <a:gd name="connsiteX0" fmla="*/ 153859 w 686368"/>
                    <a:gd name="connsiteY0" fmla="*/ 84729 h 105236"/>
                    <a:gd name="connsiteX1" fmla="*/ 183481 w 686368"/>
                    <a:gd name="connsiteY1" fmla="*/ 84729 h 105236"/>
                    <a:gd name="connsiteX2" fmla="*/ 187726 w 686368"/>
                    <a:gd name="connsiteY2" fmla="*/ 88974 h 105236"/>
                    <a:gd name="connsiteX3" fmla="*/ 187726 w 686368"/>
                    <a:gd name="connsiteY3" fmla="*/ 100991 h 105236"/>
                    <a:gd name="connsiteX4" fmla="*/ 183481 w 686368"/>
                    <a:gd name="connsiteY4" fmla="*/ 105236 h 105236"/>
                    <a:gd name="connsiteX5" fmla="*/ 153859 w 686368"/>
                    <a:gd name="connsiteY5" fmla="*/ 105236 h 105236"/>
                    <a:gd name="connsiteX6" fmla="*/ 149614 w 686368"/>
                    <a:gd name="connsiteY6" fmla="*/ 100991 h 105236"/>
                    <a:gd name="connsiteX7" fmla="*/ 149614 w 686368"/>
                    <a:gd name="connsiteY7" fmla="*/ 88974 h 105236"/>
                    <a:gd name="connsiteX8" fmla="*/ 153859 w 686368"/>
                    <a:gd name="connsiteY8" fmla="*/ 84729 h 105236"/>
                    <a:gd name="connsiteX9" fmla="*/ 4245 w 686368"/>
                    <a:gd name="connsiteY9" fmla="*/ 84729 h 105236"/>
                    <a:gd name="connsiteX10" fmla="*/ 114508 w 686368"/>
                    <a:gd name="connsiteY10" fmla="*/ 84729 h 105236"/>
                    <a:gd name="connsiteX11" fmla="*/ 118753 w 686368"/>
                    <a:gd name="connsiteY11" fmla="*/ 88974 h 105236"/>
                    <a:gd name="connsiteX12" fmla="*/ 118753 w 686368"/>
                    <a:gd name="connsiteY12" fmla="*/ 100991 h 105236"/>
                    <a:gd name="connsiteX13" fmla="*/ 114508 w 686368"/>
                    <a:gd name="connsiteY13" fmla="*/ 105236 h 105236"/>
                    <a:gd name="connsiteX14" fmla="*/ 4245 w 686368"/>
                    <a:gd name="connsiteY14" fmla="*/ 105236 h 105236"/>
                    <a:gd name="connsiteX15" fmla="*/ 0 w 686368"/>
                    <a:gd name="connsiteY15" fmla="*/ 100991 h 105236"/>
                    <a:gd name="connsiteX16" fmla="*/ 0 w 686368"/>
                    <a:gd name="connsiteY16" fmla="*/ 88974 h 105236"/>
                    <a:gd name="connsiteX17" fmla="*/ 4245 w 686368"/>
                    <a:gd name="connsiteY17" fmla="*/ 84729 h 105236"/>
                    <a:gd name="connsiteX18" fmla="*/ 438939 w 686368"/>
                    <a:gd name="connsiteY18" fmla="*/ 83722 h 105236"/>
                    <a:gd name="connsiteX19" fmla="*/ 468561 w 686368"/>
                    <a:gd name="connsiteY19" fmla="*/ 83722 h 105236"/>
                    <a:gd name="connsiteX20" fmla="*/ 472806 w 686368"/>
                    <a:gd name="connsiteY20" fmla="*/ 87967 h 105236"/>
                    <a:gd name="connsiteX21" fmla="*/ 472806 w 686368"/>
                    <a:gd name="connsiteY21" fmla="*/ 99984 h 105236"/>
                    <a:gd name="connsiteX22" fmla="*/ 468561 w 686368"/>
                    <a:gd name="connsiteY22" fmla="*/ 104229 h 105236"/>
                    <a:gd name="connsiteX23" fmla="*/ 438939 w 686368"/>
                    <a:gd name="connsiteY23" fmla="*/ 104229 h 105236"/>
                    <a:gd name="connsiteX24" fmla="*/ 434694 w 686368"/>
                    <a:gd name="connsiteY24" fmla="*/ 99984 h 105236"/>
                    <a:gd name="connsiteX25" fmla="*/ 434694 w 686368"/>
                    <a:gd name="connsiteY25" fmla="*/ 87967 h 105236"/>
                    <a:gd name="connsiteX26" fmla="*/ 438939 w 686368"/>
                    <a:gd name="connsiteY26" fmla="*/ 83722 h 105236"/>
                    <a:gd name="connsiteX27" fmla="*/ 289325 w 686368"/>
                    <a:gd name="connsiteY27" fmla="*/ 83722 h 105236"/>
                    <a:gd name="connsiteX28" fmla="*/ 399588 w 686368"/>
                    <a:gd name="connsiteY28" fmla="*/ 83722 h 105236"/>
                    <a:gd name="connsiteX29" fmla="*/ 403833 w 686368"/>
                    <a:gd name="connsiteY29" fmla="*/ 87967 h 105236"/>
                    <a:gd name="connsiteX30" fmla="*/ 403833 w 686368"/>
                    <a:gd name="connsiteY30" fmla="*/ 99984 h 105236"/>
                    <a:gd name="connsiteX31" fmla="*/ 399588 w 686368"/>
                    <a:gd name="connsiteY31" fmla="*/ 104229 h 105236"/>
                    <a:gd name="connsiteX32" fmla="*/ 289325 w 686368"/>
                    <a:gd name="connsiteY32" fmla="*/ 104229 h 105236"/>
                    <a:gd name="connsiteX33" fmla="*/ 285080 w 686368"/>
                    <a:gd name="connsiteY33" fmla="*/ 99984 h 105236"/>
                    <a:gd name="connsiteX34" fmla="*/ 285080 w 686368"/>
                    <a:gd name="connsiteY34" fmla="*/ 87967 h 105236"/>
                    <a:gd name="connsiteX35" fmla="*/ 289325 w 686368"/>
                    <a:gd name="connsiteY35" fmla="*/ 83722 h 105236"/>
                    <a:gd name="connsiteX36" fmla="*/ 353589 w 686368"/>
                    <a:gd name="connsiteY36" fmla="*/ 2 h 105236"/>
                    <a:gd name="connsiteX37" fmla="*/ 383211 w 686368"/>
                    <a:gd name="connsiteY37" fmla="*/ 2 h 105236"/>
                    <a:gd name="connsiteX38" fmla="*/ 387456 w 686368"/>
                    <a:gd name="connsiteY38" fmla="*/ 4247 h 105236"/>
                    <a:gd name="connsiteX39" fmla="*/ 387456 w 686368"/>
                    <a:gd name="connsiteY39" fmla="*/ 16264 h 105236"/>
                    <a:gd name="connsiteX40" fmla="*/ 383211 w 686368"/>
                    <a:gd name="connsiteY40" fmla="*/ 20509 h 105236"/>
                    <a:gd name="connsiteX41" fmla="*/ 353589 w 686368"/>
                    <a:gd name="connsiteY41" fmla="*/ 20509 h 105236"/>
                    <a:gd name="connsiteX42" fmla="*/ 349344 w 686368"/>
                    <a:gd name="connsiteY42" fmla="*/ 16264 h 105236"/>
                    <a:gd name="connsiteX43" fmla="*/ 349344 w 686368"/>
                    <a:gd name="connsiteY43" fmla="*/ 4247 h 105236"/>
                    <a:gd name="connsiteX44" fmla="*/ 353589 w 686368"/>
                    <a:gd name="connsiteY44" fmla="*/ 2 h 105236"/>
                    <a:gd name="connsiteX45" fmla="*/ 8320 w 686368"/>
                    <a:gd name="connsiteY45" fmla="*/ 2 h 105236"/>
                    <a:gd name="connsiteX46" fmla="*/ 314237 w 686368"/>
                    <a:gd name="connsiteY46" fmla="*/ 2 h 105236"/>
                    <a:gd name="connsiteX47" fmla="*/ 318482 w 686368"/>
                    <a:gd name="connsiteY47" fmla="*/ 4247 h 105236"/>
                    <a:gd name="connsiteX48" fmla="*/ 318482 w 686368"/>
                    <a:gd name="connsiteY48" fmla="*/ 16264 h 105236"/>
                    <a:gd name="connsiteX49" fmla="*/ 314237 w 686368"/>
                    <a:gd name="connsiteY49" fmla="*/ 20509 h 105236"/>
                    <a:gd name="connsiteX50" fmla="*/ 8320 w 686368"/>
                    <a:gd name="connsiteY50" fmla="*/ 20509 h 105236"/>
                    <a:gd name="connsiteX51" fmla="*/ 4075 w 686368"/>
                    <a:gd name="connsiteY51" fmla="*/ 16264 h 105236"/>
                    <a:gd name="connsiteX52" fmla="*/ 4075 w 686368"/>
                    <a:gd name="connsiteY52" fmla="*/ 4247 h 105236"/>
                    <a:gd name="connsiteX53" fmla="*/ 8320 w 686368"/>
                    <a:gd name="connsiteY53" fmla="*/ 2 h 105236"/>
                    <a:gd name="connsiteX54" fmla="*/ 652501 w 686368"/>
                    <a:gd name="connsiteY54" fmla="*/ 0 h 105236"/>
                    <a:gd name="connsiteX55" fmla="*/ 682123 w 686368"/>
                    <a:gd name="connsiteY55" fmla="*/ 0 h 105236"/>
                    <a:gd name="connsiteX56" fmla="*/ 686368 w 686368"/>
                    <a:gd name="connsiteY56" fmla="*/ 4245 h 105236"/>
                    <a:gd name="connsiteX57" fmla="*/ 686368 w 686368"/>
                    <a:gd name="connsiteY57" fmla="*/ 16262 h 105236"/>
                    <a:gd name="connsiteX58" fmla="*/ 682123 w 686368"/>
                    <a:gd name="connsiteY58" fmla="*/ 20507 h 105236"/>
                    <a:gd name="connsiteX59" fmla="*/ 652501 w 686368"/>
                    <a:gd name="connsiteY59" fmla="*/ 20507 h 105236"/>
                    <a:gd name="connsiteX60" fmla="*/ 648256 w 686368"/>
                    <a:gd name="connsiteY60" fmla="*/ 16262 h 105236"/>
                    <a:gd name="connsiteX61" fmla="*/ 648256 w 686368"/>
                    <a:gd name="connsiteY61" fmla="*/ 4245 h 105236"/>
                    <a:gd name="connsiteX62" fmla="*/ 652501 w 686368"/>
                    <a:gd name="connsiteY62" fmla="*/ 0 h 105236"/>
                    <a:gd name="connsiteX63" fmla="*/ 502887 w 686368"/>
                    <a:gd name="connsiteY63" fmla="*/ 0 h 105236"/>
                    <a:gd name="connsiteX64" fmla="*/ 613150 w 686368"/>
                    <a:gd name="connsiteY64" fmla="*/ 0 h 105236"/>
                    <a:gd name="connsiteX65" fmla="*/ 617395 w 686368"/>
                    <a:gd name="connsiteY65" fmla="*/ 4245 h 105236"/>
                    <a:gd name="connsiteX66" fmla="*/ 617395 w 686368"/>
                    <a:gd name="connsiteY66" fmla="*/ 16262 h 105236"/>
                    <a:gd name="connsiteX67" fmla="*/ 613150 w 686368"/>
                    <a:gd name="connsiteY67" fmla="*/ 20507 h 105236"/>
                    <a:gd name="connsiteX68" fmla="*/ 502887 w 686368"/>
                    <a:gd name="connsiteY68" fmla="*/ 20507 h 105236"/>
                    <a:gd name="connsiteX69" fmla="*/ 498642 w 686368"/>
                    <a:gd name="connsiteY69" fmla="*/ 16262 h 105236"/>
                    <a:gd name="connsiteX70" fmla="*/ 498642 w 686368"/>
                    <a:gd name="connsiteY70" fmla="*/ 4245 h 105236"/>
                    <a:gd name="connsiteX71" fmla="*/ 502887 w 686368"/>
                    <a:gd name="connsiteY71" fmla="*/ 0 h 105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Lst>
                  <a:rect l="l" t="t" r="r" b="b"/>
                  <a:pathLst>
                    <a:path w="686368" h="105236">
                      <a:moveTo>
                        <a:pt x="153859" y="84729"/>
                      </a:moveTo>
                      <a:lnTo>
                        <a:pt x="183481" y="84729"/>
                      </a:lnTo>
                      <a:cubicBezTo>
                        <a:pt x="185825" y="84729"/>
                        <a:pt x="187726" y="86630"/>
                        <a:pt x="187726" y="88974"/>
                      </a:cubicBezTo>
                      <a:lnTo>
                        <a:pt x="187726" y="100991"/>
                      </a:lnTo>
                      <a:cubicBezTo>
                        <a:pt x="187726" y="103335"/>
                        <a:pt x="185825" y="105236"/>
                        <a:pt x="183481" y="105236"/>
                      </a:cubicBezTo>
                      <a:lnTo>
                        <a:pt x="153859" y="105236"/>
                      </a:lnTo>
                      <a:cubicBezTo>
                        <a:pt x="151515" y="105236"/>
                        <a:pt x="149614" y="103335"/>
                        <a:pt x="149614" y="100991"/>
                      </a:cubicBezTo>
                      <a:lnTo>
                        <a:pt x="149614" y="88974"/>
                      </a:lnTo>
                      <a:cubicBezTo>
                        <a:pt x="149614" y="86630"/>
                        <a:pt x="151515" y="84729"/>
                        <a:pt x="153859" y="84729"/>
                      </a:cubicBezTo>
                      <a:close/>
                      <a:moveTo>
                        <a:pt x="4245" y="84729"/>
                      </a:moveTo>
                      <a:lnTo>
                        <a:pt x="114508" y="84729"/>
                      </a:lnTo>
                      <a:cubicBezTo>
                        <a:pt x="116852" y="84729"/>
                        <a:pt x="118753" y="86630"/>
                        <a:pt x="118753" y="88974"/>
                      </a:cubicBezTo>
                      <a:lnTo>
                        <a:pt x="118753" y="100991"/>
                      </a:lnTo>
                      <a:cubicBezTo>
                        <a:pt x="118753" y="103335"/>
                        <a:pt x="116852" y="105236"/>
                        <a:pt x="114508" y="105236"/>
                      </a:cubicBezTo>
                      <a:lnTo>
                        <a:pt x="4245" y="105236"/>
                      </a:lnTo>
                      <a:cubicBezTo>
                        <a:pt x="1901" y="105236"/>
                        <a:pt x="0" y="103335"/>
                        <a:pt x="0" y="100991"/>
                      </a:cubicBezTo>
                      <a:lnTo>
                        <a:pt x="0" y="88974"/>
                      </a:lnTo>
                      <a:cubicBezTo>
                        <a:pt x="0" y="86630"/>
                        <a:pt x="1901" y="84729"/>
                        <a:pt x="4245" y="84729"/>
                      </a:cubicBezTo>
                      <a:close/>
                      <a:moveTo>
                        <a:pt x="438939" y="83722"/>
                      </a:moveTo>
                      <a:lnTo>
                        <a:pt x="468561" y="83722"/>
                      </a:lnTo>
                      <a:cubicBezTo>
                        <a:pt x="470905" y="83722"/>
                        <a:pt x="472806" y="85623"/>
                        <a:pt x="472806" y="87967"/>
                      </a:cubicBezTo>
                      <a:lnTo>
                        <a:pt x="472806" y="99984"/>
                      </a:lnTo>
                      <a:cubicBezTo>
                        <a:pt x="472806" y="102328"/>
                        <a:pt x="470905" y="104229"/>
                        <a:pt x="468561" y="104229"/>
                      </a:cubicBezTo>
                      <a:lnTo>
                        <a:pt x="438939" y="104229"/>
                      </a:lnTo>
                      <a:cubicBezTo>
                        <a:pt x="436595" y="104229"/>
                        <a:pt x="434694" y="102328"/>
                        <a:pt x="434694" y="99984"/>
                      </a:cubicBezTo>
                      <a:lnTo>
                        <a:pt x="434694" y="87967"/>
                      </a:lnTo>
                      <a:cubicBezTo>
                        <a:pt x="434694" y="85623"/>
                        <a:pt x="436595" y="83722"/>
                        <a:pt x="438939" y="83722"/>
                      </a:cubicBezTo>
                      <a:close/>
                      <a:moveTo>
                        <a:pt x="289325" y="83722"/>
                      </a:moveTo>
                      <a:lnTo>
                        <a:pt x="399588" y="83722"/>
                      </a:lnTo>
                      <a:cubicBezTo>
                        <a:pt x="401932" y="83722"/>
                        <a:pt x="403833" y="85623"/>
                        <a:pt x="403833" y="87967"/>
                      </a:cubicBezTo>
                      <a:lnTo>
                        <a:pt x="403833" y="99984"/>
                      </a:lnTo>
                      <a:cubicBezTo>
                        <a:pt x="403833" y="102328"/>
                        <a:pt x="401932" y="104229"/>
                        <a:pt x="399588" y="104229"/>
                      </a:cubicBezTo>
                      <a:lnTo>
                        <a:pt x="289325" y="104229"/>
                      </a:lnTo>
                      <a:cubicBezTo>
                        <a:pt x="286981" y="104229"/>
                        <a:pt x="285080" y="102328"/>
                        <a:pt x="285080" y="99984"/>
                      </a:cubicBezTo>
                      <a:lnTo>
                        <a:pt x="285080" y="87967"/>
                      </a:lnTo>
                      <a:cubicBezTo>
                        <a:pt x="285080" y="85623"/>
                        <a:pt x="286981" y="83722"/>
                        <a:pt x="289325" y="83722"/>
                      </a:cubicBezTo>
                      <a:close/>
                      <a:moveTo>
                        <a:pt x="353589" y="2"/>
                      </a:moveTo>
                      <a:lnTo>
                        <a:pt x="383211" y="2"/>
                      </a:lnTo>
                      <a:cubicBezTo>
                        <a:pt x="385555" y="2"/>
                        <a:pt x="387456" y="1903"/>
                        <a:pt x="387456" y="4247"/>
                      </a:cubicBezTo>
                      <a:lnTo>
                        <a:pt x="387456" y="16264"/>
                      </a:lnTo>
                      <a:cubicBezTo>
                        <a:pt x="387456" y="18608"/>
                        <a:pt x="385555" y="20509"/>
                        <a:pt x="383211" y="20509"/>
                      </a:cubicBezTo>
                      <a:lnTo>
                        <a:pt x="353589" y="20509"/>
                      </a:lnTo>
                      <a:cubicBezTo>
                        <a:pt x="351245" y="20509"/>
                        <a:pt x="349344" y="18608"/>
                        <a:pt x="349344" y="16264"/>
                      </a:cubicBezTo>
                      <a:lnTo>
                        <a:pt x="349344" y="4247"/>
                      </a:lnTo>
                      <a:cubicBezTo>
                        <a:pt x="349344" y="1903"/>
                        <a:pt x="351245" y="2"/>
                        <a:pt x="353589" y="2"/>
                      </a:cubicBezTo>
                      <a:close/>
                      <a:moveTo>
                        <a:pt x="8320" y="2"/>
                      </a:moveTo>
                      <a:lnTo>
                        <a:pt x="314237" y="2"/>
                      </a:lnTo>
                      <a:cubicBezTo>
                        <a:pt x="316581" y="2"/>
                        <a:pt x="318482" y="1903"/>
                        <a:pt x="318482" y="4247"/>
                      </a:cubicBezTo>
                      <a:lnTo>
                        <a:pt x="318482" y="16264"/>
                      </a:lnTo>
                      <a:cubicBezTo>
                        <a:pt x="318482" y="18608"/>
                        <a:pt x="316581" y="20509"/>
                        <a:pt x="314237" y="20509"/>
                      </a:cubicBezTo>
                      <a:lnTo>
                        <a:pt x="8320" y="20509"/>
                      </a:lnTo>
                      <a:cubicBezTo>
                        <a:pt x="5976" y="20509"/>
                        <a:pt x="4075" y="18608"/>
                        <a:pt x="4075" y="16264"/>
                      </a:cubicBezTo>
                      <a:lnTo>
                        <a:pt x="4075" y="4247"/>
                      </a:lnTo>
                      <a:cubicBezTo>
                        <a:pt x="4075" y="1903"/>
                        <a:pt x="5976" y="2"/>
                        <a:pt x="8320" y="2"/>
                      </a:cubicBezTo>
                      <a:close/>
                      <a:moveTo>
                        <a:pt x="652501" y="0"/>
                      </a:moveTo>
                      <a:lnTo>
                        <a:pt x="682123" y="0"/>
                      </a:lnTo>
                      <a:cubicBezTo>
                        <a:pt x="684467" y="0"/>
                        <a:pt x="686368" y="1901"/>
                        <a:pt x="686368" y="4245"/>
                      </a:cubicBezTo>
                      <a:lnTo>
                        <a:pt x="686368" y="16262"/>
                      </a:lnTo>
                      <a:cubicBezTo>
                        <a:pt x="686368" y="18606"/>
                        <a:pt x="684467" y="20507"/>
                        <a:pt x="682123" y="20507"/>
                      </a:cubicBezTo>
                      <a:lnTo>
                        <a:pt x="652501" y="20507"/>
                      </a:lnTo>
                      <a:cubicBezTo>
                        <a:pt x="650157" y="20507"/>
                        <a:pt x="648256" y="18606"/>
                        <a:pt x="648256" y="16262"/>
                      </a:cubicBezTo>
                      <a:lnTo>
                        <a:pt x="648256" y="4245"/>
                      </a:lnTo>
                      <a:cubicBezTo>
                        <a:pt x="648256" y="1901"/>
                        <a:pt x="650157" y="0"/>
                        <a:pt x="652501" y="0"/>
                      </a:cubicBezTo>
                      <a:close/>
                      <a:moveTo>
                        <a:pt x="502887" y="0"/>
                      </a:moveTo>
                      <a:lnTo>
                        <a:pt x="613150" y="0"/>
                      </a:lnTo>
                      <a:cubicBezTo>
                        <a:pt x="615494" y="0"/>
                        <a:pt x="617395" y="1901"/>
                        <a:pt x="617395" y="4245"/>
                      </a:cubicBezTo>
                      <a:lnTo>
                        <a:pt x="617395" y="16262"/>
                      </a:lnTo>
                      <a:cubicBezTo>
                        <a:pt x="617395" y="18606"/>
                        <a:pt x="615494" y="20507"/>
                        <a:pt x="613150" y="20507"/>
                      </a:cubicBezTo>
                      <a:lnTo>
                        <a:pt x="502887" y="20507"/>
                      </a:lnTo>
                      <a:cubicBezTo>
                        <a:pt x="500543" y="20507"/>
                        <a:pt x="498642" y="18606"/>
                        <a:pt x="498642" y="16262"/>
                      </a:cubicBezTo>
                      <a:lnTo>
                        <a:pt x="498642" y="4245"/>
                      </a:lnTo>
                      <a:cubicBezTo>
                        <a:pt x="498642" y="1901"/>
                        <a:pt x="500543" y="0"/>
                        <a:pt x="502887" y="0"/>
                      </a:cubicBezTo>
                      <a:close/>
                    </a:path>
                  </a:pathLst>
                </a:cu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101" name="Freeform: Shape 100">
                <a:extLst>
                  <a:ext uri="{FF2B5EF4-FFF2-40B4-BE49-F238E27FC236}">
                    <a16:creationId xmlns:a16="http://schemas.microsoft.com/office/drawing/2014/main" id="{83C5066A-5770-412C-9DDC-86C9A3BDA3B6}"/>
                  </a:ext>
                </a:extLst>
              </p:cNvPr>
              <p:cNvSpPr/>
              <p:nvPr/>
            </p:nvSpPr>
            <p:spPr>
              <a:xfrm rot="18902941">
                <a:off x="10242661" y="3983156"/>
                <a:ext cx="1144096" cy="1352486"/>
              </a:xfrm>
              <a:custGeom>
                <a:avLst/>
                <a:gdLst>
                  <a:gd name="connsiteX0" fmla="*/ 1697155 w 3375646"/>
                  <a:gd name="connsiteY0" fmla="*/ 0 h 3990500"/>
                  <a:gd name="connsiteX1" fmla="*/ 3236340 w 3375646"/>
                  <a:gd name="connsiteY1" fmla="*/ 0 h 3990500"/>
                  <a:gd name="connsiteX2" fmla="*/ 3375646 w 3375646"/>
                  <a:gd name="connsiteY2" fmla="*/ 184244 h 3990500"/>
                  <a:gd name="connsiteX3" fmla="*/ 3375646 w 3375646"/>
                  <a:gd name="connsiteY3" fmla="*/ 3806252 h 3990500"/>
                  <a:gd name="connsiteX4" fmla="*/ 3236340 w 3375646"/>
                  <a:gd name="connsiteY4" fmla="*/ 3990500 h 3990500"/>
                  <a:gd name="connsiteX5" fmla="*/ 0 w 3375646"/>
                  <a:gd name="connsiteY5" fmla="*/ 3990500 h 3990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75646" h="3990500">
                    <a:moveTo>
                      <a:pt x="1697155" y="0"/>
                    </a:moveTo>
                    <a:lnTo>
                      <a:pt x="3236340" y="0"/>
                    </a:lnTo>
                    <a:cubicBezTo>
                      <a:pt x="3312732" y="0"/>
                      <a:pt x="3375646" y="80888"/>
                      <a:pt x="3375646" y="184244"/>
                    </a:cubicBezTo>
                    <a:lnTo>
                      <a:pt x="3375646" y="3806252"/>
                    </a:lnTo>
                    <a:cubicBezTo>
                      <a:pt x="3375646" y="3905115"/>
                      <a:pt x="3312732" y="3990500"/>
                      <a:pt x="3236340" y="3990500"/>
                    </a:cubicBezTo>
                    <a:lnTo>
                      <a:pt x="0" y="3990500"/>
                    </a:lnTo>
                    <a:close/>
                  </a:path>
                </a:pathLst>
              </a:custGeom>
              <a:solidFill>
                <a:schemeClr val="bg1">
                  <a:alpha val="10000"/>
                </a:schemeClr>
              </a:solidFill>
              <a:ln w="9525" cap="flat">
                <a:noFill/>
                <a:prstDash val="solid"/>
                <a:miter/>
              </a:ln>
            </p:spPr>
            <p:txBody>
              <a:bodyPr wrap="square" rtlCol="0" anchor="ctr">
                <a:noAutofit/>
              </a:bodyPr>
              <a:lstStyle/>
              <a:p>
                <a:endParaRPr lang="en-US"/>
              </a:p>
            </p:txBody>
          </p:sp>
          <p:grpSp>
            <p:nvGrpSpPr>
              <p:cNvPr id="102" name="Group 101">
                <a:extLst>
                  <a:ext uri="{FF2B5EF4-FFF2-40B4-BE49-F238E27FC236}">
                    <a16:creationId xmlns:a16="http://schemas.microsoft.com/office/drawing/2014/main" id="{11131EAE-DEBD-4A5B-A10A-EA33FEB99931}"/>
                  </a:ext>
                </a:extLst>
              </p:cNvPr>
              <p:cNvGrpSpPr/>
              <p:nvPr/>
            </p:nvGrpSpPr>
            <p:grpSpPr>
              <a:xfrm rot="18902941">
                <a:off x="9825321" y="5247373"/>
                <a:ext cx="109147" cy="109147"/>
                <a:chOff x="8118251" y="2289511"/>
                <a:chExt cx="453435" cy="453435"/>
              </a:xfrm>
              <a:solidFill>
                <a:schemeClr val="accent1">
                  <a:alpha val="40000"/>
                </a:schemeClr>
              </a:solidFill>
            </p:grpSpPr>
            <p:sp>
              <p:nvSpPr>
                <p:cNvPr id="103" name="Oval 102">
                  <a:extLst>
                    <a:ext uri="{FF2B5EF4-FFF2-40B4-BE49-F238E27FC236}">
                      <a16:creationId xmlns:a16="http://schemas.microsoft.com/office/drawing/2014/main" id="{81B28ED9-B262-4DB8-BCDF-A83C6C311999}"/>
                    </a:ext>
                  </a:extLst>
                </p:cNvPr>
                <p:cNvSpPr/>
                <p:nvPr/>
              </p:nvSpPr>
              <p:spPr>
                <a:xfrm>
                  <a:off x="8118251" y="2289511"/>
                  <a:ext cx="453435" cy="453435"/>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 name="Oval 103">
                  <a:extLst>
                    <a:ext uri="{FF2B5EF4-FFF2-40B4-BE49-F238E27FC236}">
                      <a16:creationId xmlns:a16="http://schemas.microsoft.com/office/drawing/2014/main" id="{6FB6D6F3-DBC7-487C-916B-4E1E04DFA43A}"/>
                    </a:ext>
                  </a:extLst>
                </p:cNvPr>
                <p:cNvSpPr/>
                <p:nvPr/>
              </p:nvSpPr>
              <p:spPr>
                <a:xfrm>
                  <a:off x="8160877" y="2332137"/>
                  <a:ext cx="368182" cy="368182"/>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Oval 104">
                  <a:extLst>
                    <a:ext uri="{FF2B5EF4-FFF2-40B4-BE49-F238E27FC236}">
                      <a16:creationId xmlns:a16="http://schemas.microsoft.com/office/drawing/2014/main" id="{7CD5F196-9926-420E-90FD-06F4A0BF8885}"/>
                    </a:ext>
                  </a:extLst>
                </p:cNvPr>
                <p:cNvSpPr/>
                <p:nvPr/>
              </p:nvSpPr>
              <p:spPr>
                <a:xfrm>
                  <a:off x="8207808" y="2379068"/>
                  <a:ext cx="274320" cy="27432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Oval 105">
                  <a:extLst>
                    <a:ext uri="{FF2B5EF4-FFF2-40B4-BE49-F238E27FC236}">
                      <a16:creationId xmlns:a16="http://schemas.microsoft.com/office/drawing/2014/main" id="{C2366E07-BAF6-46E1-AF4B-6BA241CE1266}"/>
                    </a:ext>
                  </a:extLst>
                </p:cNvPr>
                <p:cNvSpPr/>
                <p:nvPr/>
              </p:nvSpPr>
              <p:spPr>
                <a:xfrm>
                  <a:off x="8253528" y="2424788"/>
                  <a:ext cx="182880" cy="18288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grpSp>
          <p:nvGrpSpPr>
            <p:cNvPr id="122" name="Group 121">
              <a:extLst>
                <a:ext uri="{FF2B5EF4-FFF2-40B4-BE49-F238E27FC236}">
                  <a16:creationId xmlns:a16="http://schemas.microsoft.com/office/drawing/2014/main" id="{D933F608-F26F-488B-BC51-4439A502B17D}"/>
                </a:ext>
              </a:extLst>
            </p:cNvPr>
            <p:cNvGrpSpPr/>
            <p:nvPr/>
          </p:nvGrpSpPr>
          <p:grpSpPr>
            <a:xfrm flipH="1">
              <a:off x="898378" y="3540367"/>
              <a:ext cx="2725552" cy="2568873"/>
              <a:chOff x="898378" y="3540367"/>
              <a:chExt cx="2725552" cy="2568873"/>
            </a:xfrm>
          </p:grpSpPr>
          <p:sp>
            <p:nvSpPr>
              <p:cNvPr id="119" name="Freeform: Shape 118">
                <a:extLst>
                  <a:ext uri="{FF2B5EF4-FFF2-40B4-BE49-F238E27FC236}">
                    <a16:creationId xmlns:a16="http://schemas.microsoft.com/office/drawing/2014/main" id="{CCB2C17B-98CA-4554-8959-B900F1393699}"/>
                  </a:ext>
                </a:extLst>
              </p:cNvPr>
              <p:cNvSpPr/>
              <p:nvPr/>
            </p:nvSpPr>
            <p:spPr>
              <a:xfrm rot="19146890">
                <a:off x="898378" y="3540367"/>
                <a:ext cx="2647906" cy="2053702"/>
              </a:xfrm>
              <a:custGeom>
                <a:avLst/>
                <a:gdLst>
                  <a:gd name="connsiteX0" fmla="*/ 802501 w 2647906"/>
                  <a:gd name="connsiteY0" fmla="*/ 64780 h 2053702"/>
                  <a:gd name="connsiteX1" fmla="*/ 824412 w 2647906"/>
                  <a:gd name="connsiteY1" fmla="*/ 137612 h 2053702"/>
                  <a:gd name="connsiteX2" fmla="*/ 735907 w 2647906"/>
                  <a:gd name="connsiteY2" fmla="*/ 300638 h 2053702"/>
                  <a:gd name="connsiteX3" fmla="*/ 672970 w 2647906"/>
                  <a:gd name="connsiteY3" fmla="*/ 375812 h 2053702"/>
                  <a:gd name="connsiteX4" fmla="*/ 644123 w 2647906"/>
                  <a:gd name="connsiteY4" fmla="*/ 429134 h 2053702"/>
                  <a:gd name="connsiteX5" fmla="*/ 630356 w 2647906"/>
                  <a:gd name="connsiteY5" fmla="*/ 546704 h 2053702"/>
                  <a:gd name="connsiteX6" fmla="*/ 618992 w 2647906"/>
                  <a:gd name="connsiteY6" fmla="*/ 620349 h 2053702"/>
                  <a:gd name="connsiteX7" fmla="*/ 576379 w 2647906"/>
                  <a:gd name="connsiteY7" fmla="*/ 714318 h 2053702"/>
                  <a:gd name="connsiteX8" fmla="*/ 559114 w 2647906"/>
                  <a:gd name="connsiteY8" fmla="*/ 771355 h 2053702"/>
                  <a:gd name="connsiteX9" fmla="*/ 507760 w 2647906"/>
                  <a:gd name="connsiteY9" fmla="*/ 891329 h 2053702"/>
                  <a:gd name="connsiteX10" fmla="*/ 462960 w 2647906"/>
                  <a:gd name="connsiteY10" fmla="*/ 948802 h 2053702"/>
                  <a:gd name="connsiteX11" fmla="*/ 412480 w 2647906"/>
                  <a:gd name="connsiteY11" fmla="*/ 1078829 h 2053702"/>
                  <a:gd name="connsiteX12" fmla="*/ 403301 w 2647906"/>
                  <a:gd name="connsiteY12" fmla="*/ 1333200 h 2053702"/>
                  <a:gd name="connsiteX13" fmla="*/ 421058 w 2647906"/>
                  <a:gd name="connsiteY13" fmla="*/ 1503955 h 2053702"/>
                  <a:gd name="connsiteX14" fmla="*/ 425443 w 2647906"/>
                  <a:gd name="connsiteY14" fmla="*/ 1540797 h 2053702"/>
                  <a:gd name="connsiteX15" fmla="*/ 0 w 2647906"/>
                  <a:gd name="connsiteY15" fmla="*/ 1172459 h 2053702"/>
                  <a:gd name="connsiteX16" fmla="*/ 16659 w 2647906"/>
                  <a:gd name="connsiteY16" fmla="*/ 1116181 h 2053702"/>
                  <a:gd name="connsiteX17" fmla="*/ 118337 w 2647906"/>
                  <a:gd name="connsiteY17" fmla="*/ 780533 h 2053702"/>
                  <a:gd name="connsiteX18" fmla="*/ 209683 w 2647906"/>
                  <a:gd name="connsiteY18" fmla="*/ 463662 h 2053702"/>
                  <a:gd name="connsiteX19" fmla="*/ 259071 w 2647906"/>
                  <a:gd name="connsiteY19" fmla="*/ 293425 h 2053702"/>
                  <a:gd name="connsiteX20" fmla="*/ 276772 w 2647906"/>
                  <a:gd name="connsiteY20" fmla="*/ 205139 h 2053702"/>
                  <a:gd name="connsiteX21" fmla="*/ 329219 w 2647906"/>
                  <a:gd name="connsiteY21" fmla="*/ 137394 h 2053702"/>
                  <a:gd name="connsiteX22" fmla="*/ 512349 w 2647906"/>
                  <a:gd name="connsiteY22" fmla="*/ 41458 h 2053702"/>
                  <a:gd name="connsiteX23" fmla="*/ 578564 w 2647906"/>
                  <a:gd name="connsiteY23" fmla="*/ 3434 h 2053702"/>
                  <a:gd name="connsiteX24" fmla="*/ 598232 w 2647906"/>
                  <a:gd name="connsiteY24" fmla="*/ 2123 h 2053702"/>
                  <a:gd name="connsiteX25" fmla="*/ 603914 w 2647906"/>
                  <a:gd name="connsiteY25" fmla="*/ 16546 h 2053702"/>
                  <a:gd name="connsiteX26" fmla="*/ 614402 w 2647906"/>
                  <a:gd name="connsiteY26" fmla="*/ 153128 h 2053702"/>
                  <a:gd name="connsiteX27" fmla="*/ 624237 w 2647906"/>
                  <a:gd name="connsiteY27" fmla="*/ 147446 h 2053702"/>
                  <a:gd name="connsiteX28" fmla="*/ 710120 w 2647906"/>
                  <a:gd name="connsiteY28" fmla="*/ 63749 h 2053702"/>
                  <a:gd name="connsiteX29" fmla="*/ 779832 w 2647906"/>
                  <a:gd name="connsiteY29" fmla="*/ 50418 h 2053702"/>
                  <a:gd name="connsiteX30" fmla="*/ 802501 w 2647906"/>
                  <a:gd name="connsiteY30" fmla="*/ 64780 h 2053702"/>
                  <a:gd name="connsiteX31" fmla="*/ 2419034 w 2647906"/>
                  <a:gd name="connsiteY31" fmla="*/ 721093 h 2053702"/>
                  <a:gd name="connsiteX32" fmla="*/ 2504043 w 2647906"/>
                  <a:gd name="connsiteY32" fmla="*/ 904441 h 2053702"/>
                  <a:gd name="connsiteX33" fmla="*/ 2545782 w 2647906"/>
                  <a:gd name="connsiteY33" fmla="*/ 1068995 h 2053702"/>
                  <a:gd name="connsiteX34" fmla="*/ 2540975 w 2647906"/>
                  <a:gd name="connsiteY34" fmla="*/ 1200552 h 2053702"/>
                  <a:gd name="connsiteX35" fmla="*/ 2527207 w 2647906"/>
                  <a:gd name="connsiteY35" fmla="*/ 1309818 h 2053702"/>
                  <a:gd name="connsiteX36" fmla="*/ 2533108 w 2647906"/>
                  <a:gd name="connsiteY36" fmla="*/ 1417991 h 2053702"/>
                  <a:gd name="connsiteX37" fmla="*/ 2647906 w 2647906"/>
                  <a:gd name="connsiteY37" fmla="*/ 1623311 h 2053702"/>
                  <a:gd name="connsiteX38" fmla="*/ 2238821 w 2647906"/>
                  <a:gd name="connsiteY38" fmla="*/ 2053445 h 2053702"/>
                  <a:gd name="connsiteX39" fmla="*/ 2107487 w 2647906"/>
                  <a:gd name="connsiteY39" fmla="*/ 1625728 h 2053702"/>
                  <a:gd name="connsiteX40" fmla="*/ 1832058 w 2647906"/>
                  <a:gd name="connsiteY40" fmla="*/ 1241636 h 2053702"/>
                  <a:gd name="connsiteX41" fmla="*/ 1746394 w 2647906"/>
                  <a:gd name="connsiteY41" fmla="*/ 1095656 h 2053702"/>
                  <a:gd name="connsiteX42" fmla="*/ 1701159 w 2647906"/>
                  <a:gd name="connsiteY42" fmla="*/ 1015237 h 2053702"/>
                  <a:gd name="connsiteX43" fmla="*/ 1666849 w 2647906"/>
                  <a:gd name="connsiteY43" fmla="*/ 935910 h 2053702"/>
                  <a:gd name="connsiteX44" fmla="*/ 1618990 w 2647906"/>
                  <a:gd name="connsiteY44" fmla="*/ 854398 h 2053702"/>
                  <a:gd name="connsiteX45" fmla="*/ 1588178 w 2647906"/>
                  <a:gd name="connsiteY45" fmla="*/ 825770 h 2053702"/>
                  <a:gd name="connsiteX46" fmla="*/ 1612435 w 2647906"/>
                  <a:gd name="connsiteY46" fmla="*/ 764145 h 2053702"/>
                  <a:gd name="connsiteX47" fmla="*/ 1642592 w 2647906"/>
                  <a:gd name="connsiteY47" fmla="*/ 763488 h 2053702"/>
                  <a:gd name="connsiteX48" fmla="*/ 1691106 w 2647906"/>
                  <a:gd name="connsiteY48" fmla="*/ 775726 h 2053702"/>
                  <a:gd name="connsiteX49" fmla="*/ 1749017 w 2647906"/>
                  <a:gd name="connsiteY49" fmla="*/ 812658 h 2053702"/>
                  <a:gd name="connsiteX50" fmla="*/ 1751420 w 2647906"/>
                  <a:gd name="connsiteY50" fmla="*/ 814843 h 2053702"/>
                  <a:gd name="connsiteX51" fmla="*/ 1755354 w 2647906"/>
                  <a:gd name="connsiteY51" fmla="*/ 815280 h 2053702"/>
                  <a:gd name="connsiteX52" fmla="*/ 1638003 w 2647906"/>
                  <a:gd name="connsiteY52" fmla="*/ 354397 h 2053702"/>
                  <a:gd name="connsiteX53" fmla="*/ 1635598 w 2647906"/>
                  <a:gd name="connsiteY53" fmla="*/ 303261 h 2053702"/>
                  <a:gd name="connsiteX54" fmla="*/ 1657234 w 2647906"/>
                  <a:gd name="connsiteY54" fmla="*/ 263925 h 2053702"/>
                  <a:gd name="connsiteX55" fmla="*/ 1707714 w 2647906"/>
                  <a:gd name="connsiteY55" fmla="*/ 258243 h 2053702"/>
                  <a:gd name="connsiteX56" fmla="*/ 1784419 w 2647906"/>
                  <a:gd name="connsiteY56" fmla="*/ 306538 h 2053702"/>
                  <a:gd name="connsiteX57" fmla="*/ 1823973 w 2647906"/>
                  <a:gd name="connsiteY57" fmla="*/ 408592 h 2053702"/>
                  <a:gd name="connsiteX58" fmla="*/ 1907234 w 2647906"/>
                  <a:gd name="connsiteY58" fmla="*/ 690280 h 2053702"/>
                  <a:gd name="connsiteX59" fmla="*/ 1926465 w 2647906"/>
                  <a:gd name="connsiteY59" fmla="*/ 698148 h 2053702"/>
                  <a:gd name="connsiteX60" fmla="*/ 2046438 w 2647906"/>
                  <a:gd name="connsiteY60" fmla="*/ 694651 h 2053702"/>
                  <a:gd name="connsiteX61" fmla="*/ 2065013 w 2647906"/>
                  <a:gd name="connsiteY61" fmla="*/ 706014 h 2053702"/>
                  <a:gd name="connsiteX62" fmla="*/ 2076595 w 2647906"/>
                  <a:gd name="connsiteY62" fmla="*/ 703392 h 2053702"/>
                  <a:gd name="connsiteX63" fmla="*/ 2142155 w 2647906"/>
                  <a:gd name="connsiteY63" fmla="*/ 667553 h 2053702"/>
                  <a:gd name="connsiteX64" fmla="*/ 2230442 w 2647906"/>
                  <a:gd name="connsiteY64" fmla="*/ 696399 h 2053702"/>
                  <a:gd name="connsiteX65" fmla="*/ 2279612 w 2647906"/>
                  <a:gd name="connsiteY65" fmla="*/ 706670 h 2053702"/>
                  <a:gd name="connsiteX66" fmla="*/ 2328562 w 2647906"/>
                  <a:gd name="connsiteY66" fmla="*/ 691592 h 2053702"/>
                  <a:gd name="connsiteX67" fmla="*/ 2419034 w 2647906"/>
                  <a:gd name="connsiteY67" fmla="*/ 721093 h 2053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Lst>
                <a:rect l="l" t="t" r="r" b="b"/>
                <a:pathLst>
                  <a:path w="2647906" h="2053702">
                    <a:moveTo>
                      <a:pt x="802501" y="64780"/>
                    </a:moveTo>
                    <a:cubicBezTo>
                      <a:pt x="822159" y="83035"/>
                      <a:pt x="831951" y="111553"/>
                      <a:pt x="824412" y="137612"/>
                    </a:cubicBezTo>
                    <a:cubicBezTo>
                      <a:pt x="813704" y="174981"/>
                      <a:pt x="750767" y="282281"/>
                      <a:pt x="735907" y="300638"/>
                    </a:cubicBezTo>
                    <a:cubicBezTo>
                      <a:pt x="715146" y="325768"/>
                      <a:pt x="691108" y="348277"/>
                      <a:pt x="672970" y="375812"/>
                    </a:cubicBezTo>
                    <a:cubicBezTo>
                      <a:pt x="665758" y="386739"/>
                      <a:pt x="658546" y="395480"/>
                      <a:pt x="644123" y="429134"/>
                    </a:cubicBezTo>
                    <a:cubicBezTo>
                      <a:pt x="629045" y="467158"/>
                      <a:pt x="625330" y="506275"/>
                      <a:pt x="630356" y="546704"/>
                    </a:cubicBezTo>
                    <a:cubicBezTo>
                      <a:pt x="633634" y="572054"/>
                      <a:pt x="626641" y="596310"/>
                      <a:pt x="618992" y="620349"/>
                    </a:cubicBezTo>
                    <a:cubicBezTo>
                      <a:pt x="608285" y="653348"/>
                      <a:pt x="595391" y="685035"/>
                      <a:pt x="576379" y="714318"/>
                    </a:cubicBezTo>
                    <a:cubicBezTo>
                      <a:pt x="565452" y="731363"/>
                      <a:pt x="563704" y="752124"/>
                      <a:pt x="559114" y="771355"/>
                    </a:cubicBezTo>
                    <a:cubicBezTo>
                      <a:pt x="548625" y="814187"/>
                      <a:pt x="536387" y="856145"/>
                      <a:pt x="507760" y="891329"/>
                    </a:cubicBezTo>
                    <a:cubicBezTo>
                      <a:pt x="492462" y="910122"/>
                      <a:pt x="476947" y="929135"/>
                      <a:pt x="462960" y="948802"/>
                    </a:cubicBezTo>
                    <a:cubicBezTo>
                      <a:pt x="435426" y="987919"/>
                      <a:pt x="422751" y="1032937"/>
                      <a:pt x="412480" y="1078829"/>
                    </a:cubicBezTo>
                    <a:cubicBezTo>
                      <a:pt x="404395" y="1115761"/>
                      <a:pt x="399150" y="1285779"/>
                      <a:pt x="403301" y="1333200"/>
                    </a:cubicBezTo>
                    <a:cubicBezTo>
                      <a:pt x="407890" y="1384883"/>
                      <a:pt x="414447" y="1446399"/>
                      <a:pt x="421058" y="1503955"/>
                    </a:cubicBezTo>
                    <a:lnTo>
                      <a:pt x="425443" y="1540797"/>
                    </a:lnTo>
                    <a:lnTo>
                      <a:pt x="0" y="1172459"/>
                    </a:lnTo>
                    <a:lnTo>
                      <a:pt x="16659" y="1116181"/>
                    </a:lnTo>
                    <a:cubicBezTo>
                      <a:pt x="58412" y="975757"/>
                      <a:pt x="97686" y="845601"/>
                      <a:pt x="118337" y="780533"/>
                    </a:cubicBezTo>
                    <a:cubicBezTo>
                      <a:pt x="151553" y="675857"/>
                      <a:pt x="183240" y="570524"/>
                      <a:pt x="209683" y="463662"/>
                    </a:cubicBezTo>
                    <a:cubicBezTo>
                      <a:pt x="223888" y="406188"/>
                      <a:pt x="240714" y="349588"/>
                      <a:pt x="259071" y="293425"/>
                    </a:cubicBezTo>
                    <a:cubicBezTo>
                      <a:pt x="268467" y="264798"/>
                      <a:pt x="273276" y="234859"/>
                      <a:pt x="276772" y="205139"/>
                    </a:cubicBezTo>
                    <a:cubicBezTo>
                      <a:pt x="280924" y="171922"/>
                      <a:pt x="298407" y="147883"/>
                      <a:pt x="329219" y="137394"/>
                    </a:cubicBezTo>
                    <a:cubicBezTo>
                      <a:pt x="395216" y="114667"/>
                      <a:pt x="452472" y="75550"/>
                      <a:pt x="512349" y="41458"/>
                    </a:cubicBezTo>
                    <a:cubicBezTo>
                      <a:pt x="534421" y="28784"/>
                      <a:pt x="556492" y="16109"/>
                      <a:pt x="578564" y="3434"/>
                    </a:cubicBezTo>
                    <a:cubicBezTo>
                      <a:pt x="584901" y="-282"/>
                      <a:pt x="591457" y="-1374"/>
                      <a:pt x="598232" y="2123"/>
                    </a:cubicBezTo>
                    <a:cubicBezTo>
                      <a:pt x="603477" y="5620"/>
                      <a:pt x="603258" y="11082"/>
                      <a:pt x="603914" y="16546"/>
                    </a:cubicBezTo>
                    <a:cubicBezTo>
                      <a:pt x="605880" y="34466"/>
                      <a:pt x="609159" y="149195"/>
                      <a:pt x="614402" y="153128"/>
                    </a:cubicBezTo>
                    <a:cubicBezTo>
                      <a:pt x="618774" y="152910"/>
                      <a:pt x="621177" y="149413"/>
                      <a:pt x="624237" y="147446"/>
                    </a:cubicBezTo>
                    <a:cubicBezTo>
                      <a:pt x="646309" y="129745"/>
                      <a:pt x="701160" y="71616"/>
                      <a:pt x="710120" y="63749"/>
                    </a:cubicBezTo>
                    <a:cubicBezTo>
                      <a:pt x="730881" y="45829"/>
                      <a:pt x="753827" y="40147"/>
                      <a:pt x="779832" y="50418"/>
                    </a:cubicBezTo>
                    <a:cubicBezTo>
                      <a:pt x="788300" y="53751"/>
                      <a:pt x="795948" y="58695"/>
                      <a:pt x="802501" y="64780"/>
                    </a:cubicBezTo>
                    <a:close/>
                    <a:moveTo>
                      <a:pt x="2419034" y="721093"/>
                    </a:moveTo>
                    <a:cubicBezTo>
                      <a:pt x="2425371" y="728523"/>
                      <a:pt x="2486342" y="856583"/>
                      <a:pt x="2504043" y="904441"/>
                    </a:cubicBezTo>
                    <a:cubicBezTo>
                      <a:pt x="2523711" y="957763"/>
                      <a:pt x="2539227" y="1012396"/>
                      <a:pt x="2545782" y="1068995"/>
                    </a:cubicBezTo>
                    <a:cubicBezTo>
                      <a:pt x="2550809" y="1113139"/>
                      <a:pt x="2547749" y="1156846"/>
                      <a:pt x="2540975" y="1200552"/>
                    </a:cubicBezTo>
                    <a:cubicBezTo>
                      <a:pt x="2535512" y="1236828"/>
                      <a:pt x="2528737" y="1273104"/>
                      <a:pt x="2527207" y="1309818"/>
                    </a:cubicBezTo>
                    <a:cubicBezTo>
                      <a:pt x="2525678" y="1346531"/>
                      <a:pt x="2522181" y="1383026"/>
                      <a:pt x="2533108" y="1417991"/>
                    </a:cubicBezTo>
                    <a:cubicBezTo>
                      <a:pt x="2547750" y="1465631"/>
                      <a:pt x="2626271" y="1578730"/>
                      <a:pt x="2647906" y="1623311"/>
                    </a:cubicBezTo>
                    <a:cubicBezTo>
                      <a:pt x="2530422" y="1724748"/>
                      <a:pt x="2319956" y="2043116"/>
                      <a:pt x="2238821" y="2053445"/>
                    </a:cubicBezTo>
                    <a:cubicBezTo>
                      <a:pt x="2157686" y="2063775"/>
                      <a:pt x="2175281" y="1761030"/>
                      <a:pt x="2107487" y="1625728"/>
                    </a:cubicBezTo>
                    <a:cubicBezTo>
                      <a:pt x="2039693" y="1490426"/>
                      <a:pt x="1892241" y="1329981"/>
                      <a:pt x="1832058" y="1241636"/>
                    </a:cubicBezTo>
                    <a:cubicBezTo>
                      <a:pt x="1771877" y="1153291"/>
                      <a:pt x="1768248" y="1148541"/>
                      <a:pt x="1746394" y="1095656"/>
                    </a:cubicBezTo>
                    <a:cubicBezTo>
                      <a:pt x="1734812" y="1067248"/>
                      <a:pt x="1721044" y="1039494"/>
                      <a:pt x="1701159" y="1015237"/>
                    </a:cubicBezTo>
                    <a:cubicBezTo>
                      <a:pt x="1682365" y="992291"/>
                      <a:pt x="1674716" y="964100"/>
                      <a:pt x="1666849" y="935910"/>
                    </a:cubicBezTo>
                    <a:cubicBezTo>
                      <a:pt x="1658108" y="904878"/>
                      <a:pt x="1643904" y="876251"/>
                      <a:pt x="1618990" y="854398"/>
                    </a:cubicBezTo>
                    <a:cubicBezTo>
                      <a:pt x="1611342" y="850027"/>
                      <a:pt x="1591237" y="830578"/>
                      <a:pt x="1588178" y="825770"/>
                    </a:cubicBezTo>
                    <a:cubicBezTo>
                      <a:pt x="1570913" y="800202"/>
                      <a:pt x="1582277" y="771355"/>
                      <a:pt x="1612435" y="764145"/>
                    </a:cubicBezTo>
                    <a:cubicBezTo>
                      <a:pt x="1622487" y="761740"/>
                      <a:pt x="1632321" y="761303"/>
                      <a:pt x="1642592" y="763488"/>
                    </a:cubicBezTo>
                    <a:cubicBezTo>
                      <a:pt x="1658982" y="766985"/>
                      <a:pt x="1675153" y="770481"/>
                      <a:pt x="1691106" y="775726"/>
                    </a:cubicBezTo>
                    <a:cubicBezTo>
                      <a:pt x="1713614" y="783156"/>
                      <a:pt x="1733719" y="793864"/>
                      <a:pt x="1749017" y="812658"/>
                    </a:cubicBezTo>
                    <a:cubicBezTo>
                      <a:pt x="1749672" y="813532"/>
                      <a:pt x="1750546" y="814188"/>
                      <a:pt x="1751420" y="814843"/>
                    </a:cubicBezTo>
                    <a:cubicBezTo>
                      <a:pt x="1752076" y="815281"/>
                      <a:pt x="1752732" y="815499"/>
                      <a:pt x="1755354" y="815280"/>
                    </a:cubicBezTo>
                    <a:cubicBezTo>
                      <a:pt x="1742242" y="765455"/>
                      <a:pt x="1644559" y="387177"/>
                      <a:pt x="1638003" y="354397"/>
                    </a:cubicBezTo>
                    <a:cubicBezTo>
                      <a:pt x="1637129" y="346749"/>
                      <a:pt x="1635162" y="310909"/>
                      <a:pt x="1635598" y="303261"/>
                    </a:cubicBezTo>
                    <a:cubicBezTo>
                      <a:pt x="1636691" y="286652"/>
                      <a:pt x="1642810" y="273103"/>
                      <a:pt x="1657234" y="263925"/>
                    </a:cubicBezTo>
                    <a:cubicBezTo>
                      <a:pt x="1673186" y="255184"/>
                      <a:pt x="1690451" y="255839"/>
                      <a:pt x="1707714" y="258243"/>
                    </a:cubicBezTo>
                    <a:cubicBezTo>
                      <a:pt x="1739401" y="264580"/>
                      <a:pt x="1764314" y="281845"/>
                      <a:pt x="1784419" y="306538"/>
                    </a:cubicBezTo>
                    <a:cubicBezTo>
                      <a:pt x="1802339" y="328610"/>
                      <a:pt x="1813921" y="382369"/>
                      <a:pt x="1823973" y="408592"/>
                    </a:cubicBezTo>
                    <a:cubicBezTo>
                      <a:pt x="1827469" y="417771"/>
                      <a:pt x="1906797" y="688095"/>
                      <a:pt x="1907234" y="690280"/>
                    </a:cubicBezTo>
                    <a:cubicBezTo>
                      <a:pt x="1911386" y="705140"/>
                      <a:pt x="1912915" y="704266"/>
                      <a:pt x="1926465" y="698148"/>
                    </a:cubicBezTo>
                    <a:cubicBezTo>
                      <a:pt x="1965581" y="680010"/>
                      <a:pt x="2005791" y="670613"/>
                      <a:pt x="2046438" y="694651"/>
                    </a:cubicBezTo>
                    <a:cubicBezTo>
                      <a:pt x="2052776" y="698366"/>
                      <a:pt x="2059113" y="702081"/>
                      <a:pt x="2065013" y="706014"/>
                    </a:cubicBezTo>
                    <a:cubicBezTo>
                      <a:pt x="2069820" y="709293"/>
                      <a:pt x="2073536" y="709074"/>
                      <a:pt x="2076595" y="703392"/>
                    </a:cubicBezTo>
                    <a:cubicBezTo>
                      <a:pt x="2090581" y="677168"/>
                      <a:pt x="2114401" y="669082"/>
                      <a:pt x="2142155" y="667553"/>
                    </a:cubicBezTo>
                    <a:cubicBezTo>
                      <a:pt x="2175371" y="665804"/>
                      <a:pt x="2204873" y="675420"/>
                      <a:pt x="2230442" y="696399"/>
                    </a:cubicBezTo>
                    <a:cubicBezTo>
                      <a:pt x="2245302" y="708637"/>
                      <a:pt x="2261255" y="711259"/>
                      <a:pt x="2279612" y="706670"/>
                    </a:cubicBezTo>
                    <a:cubicBezTo>
                      <a:pt x="2296220" y="702518"/>
                      <a:pt x="2312391" y="696399"/>
                      <a:pt x="2328562" y="691592"/>
                    </a:cubicBezTo>
                    <a:cubicBezTo>
                      <a:pt x="2365712" y="680446"/>
                      <a:pt x="2394996" y="692903"/>
                      <a:pt x="2419034" y="721093"/>
                    </a:cubicBezTo>
                    <a:close/>
                  </a:path>
                </a:pathLst>
              </a:custGeom>
              <a:solidFill>
                <a:schemeClr val="accent2">
                  <a:lumMod val="75000"/>
                </a:schemeClr>
              </a:solidFill>
              <a:ln w="2539"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C212F0FB-DFBC-4FDA-9E14-951265627556}"/>
                  </a:ext>
                </a:extLst>
              </p:cNvPr>
              <p:cNvSpPr/>
              <p:nvPr/>
            </p:nvSpPr>
            <p:spPr>
              <a:xfrm rot="18494506">
                <a:off x="1277685" y="5118874"/>
                <a:ext cx="859228" cy="1121504"/>
              </a:xfrm>
              <a:custGeom>
                <a:avLst/>
                <a:gdLst>
                  <a:gd name="connsiteX0" fmla="*/ 627099 w 627402"/>
                  <a:gd name="connsiteY0" fmla="*/ 265576 h 671928"/>
                  <a:gd name="connsiteX1" fmla="*/ 622871 w 627402"/>
                  <a:gd name="connsiteY1" fmla="*/ 282230 h 671928"/>
                  <a:gd name="connsiteX2" fmla="*/ 438705 w 627402"/>
                  <a:gd name="connsiteY2" fmla="*/ 670937 h 671928"/>
                  <a:gd name="connsiteX3" fmla="*/ 438236 w 627402"/>
                  <a:gd name="connsiteY3" fmla="*/ 671928 h 671928"/>
                  <a:gd name="connsiteX4" fmla="*/ 0 w 627402"/>
                  <a:gd name="connsiteY4" fmla="*/ 115864 h 671928"/>
                  <a:gd name="connsiteX5" fmla="*/ 52443 w 627402"/>
                  <a:gd name="connsiteY5" fmla="*/ 14129 h 671928"/>
                  <a:gd name="connsiteX6" fmla="*/ 94818 w 627402"/>
                  <a:gd name="connsiteY6" fmla="*/ 9241 h 671928"/>
                  <a:gd name="connsiteX7" fmla="*/ 350695 w 627402"/>
                  <a:gd name="connsiteY7" fmla="*/ 128216 h 671928"/>
                  <a:gd name="connsiteX8" fmla="*/ 556865 w 627402"/>
                  <a:gd name="connsiteY8" fmla="*/ 223558 h 671928"/>
                  <a:gd name="connsiteX9" fmla="*/ 577237 w 627402"/>
                  <a:gd name="connsiteY9" fmla="*/ 239449 h 671928"/>
                  <a:gd name="connsiteX10" fmla="*/ 613907 w 627402"/>
                  <a:gd name="connsiteY10" fmla="*/ 255339 h 671928"/>
                  <a:gd name="connsiteX11" fmla="*/ 627099 w 627402"/>
                  <a:gd name="connsiteY11" fmla="*/ 265576 h 671928"/>
                  <a:gd name="connsiteX0" fmla="*/ 627099 w 627402"/>
                  <a:gd name="connsiteY0" fmla="*/ 265576 h 1121504"/>
                  <a:gd name="connsiteX1" fmla="*/ 622871 w 627402"/>
                  <a:gd name="connsiteY1" fmla="*/ 282230 h 1121504"/>
                  <a:gd name="connsiteX2" fmla="*/ 438705 w 627402"/>
                  <a:gd name="connsiteY2" fmla="*/ 670937 h 1121504"/>
                  <a:gd name="connsiteX3" fmla="*/ 235877 w 627402"/>
                  <a:gd name="connsiteY3" fmla="*/ 1121504 h 1121504"/>
                  <a:gd name="connsiteX4" fmla="*/ 0 w 627402"/>
                  <a:gd name="connsiteY4" fmla="*/ 115864 h 1121504"/>
                  <a:gd name="connsiteX5" fmla="*/ 52443 w 627402"/>
                  <a:gd name="connsiteY5" fmla="*/ 14129 h 1121504"/>
                  <a:gd name="connsiteX6" fmla="*/ 94818 w 627402"/>
                  <a:gd name="connsiteY6" fmla="*/ 9241 h 1121504"/>
                  <a:gd name="connsiteX7" fmla="*/ 350695 w 627402"/>
                  <a:gd name="connsiteY7" fmla="*/ 128216 h 1121504"/>
                  <a:gd name="connsiteX8" fmla="*/ 556865 w 627402"/>
                  <a:gd name="connsiteY8" fmla="*/ 223558 h 1121504"/>
                  <a:gd name="connsiteX9" fmla="*/ 577237 w 627402"/>
                  <a:gd name="connsiteY9" fmla="*/ 239449 h 1121504"/>
                  <a:gd name="connsiteX10" fmla="*/ 613907 w 627402"/>
                  <a:gd name="connsiteY10" fmla="*/ 255339 h 1121504"/>
                  <a:gd name="connsiteX11" fmla="*/ 627099 w 627402"/>
                  <a:gd name="connsiteY11" fmla="*/ 265576 h 1121504"/>
                  <a:gd name="connsiteX0" fmla="*/ 858926 w 859229"/>
                  <a:gd name="connsiteY0" fmla="*/ 265576 h 1121504"/>
                  <a:gd name="connsiteX1" fmla="*/ 854698 w 859229"/>
                  <a:gd name="connsiteY1" fmla="*/ 282230 h 1121504"/>
                  <a:gd name="connsiteX2" fmla="*/ 670532 w 859229"/>
                  <a:gd name="connsiteY2" fmla="*/ 670937 h 1121504"/>
                  <a:gd name="connsiteX3" fmla="*/ 467704 w 859229"/>
                  <a:gd name="connsiteY3" fmla="*/ 1121504 h 1121504"/>
                  <a:gd name="connsiteX4" fmla="*/ 0 w 859229"/>
                  <a:gd name="connsiteY4" fmla="*/ 518100 h 1121504"/>
                  <a:gd name="connsiteX5" fmla="*/ 284270 w 859229"/>
                  <a:gd name="connsiteY5" fmla="*/ 14129 h 1121504"/>
                  <a:gd name="connsiteX6" fmla="*/ 326645 w 859229"/>
                  <a:gd name="connsiteY6" fmla="*/ 9241 h 1121504"/>
                  <a:gd name="connsiteX7" fmla="*/ 582522 w 859229"/>
                  <a:gd name="connsiteY7" fmla="*/ 128216 h 1121504"/>
                  <a:gd name="connsiteX8" fmla="*/ 788692 w 859229"/>
                  <a:gd name="connsiteY8" fmla="*/ 223558 h 1121504"/>
                  <a:gd name="connsiteX9" fmla="*/ 809064 w 859229"/>
                  <a:gd name="connsiteY9" fmla="*/ 239449 h 1121504"/>
                  <a:gd name="connsiteX10" fmla="*/ 845734 w 859229"/>
                  <a:gd name="connsiteY10" fmla="*/ 255339 h 1121504"/>
                  <a:gd name="connsiteX11" fmla="*/ 858926 w 859229"/>
                  <a:gd name="connsiteY11" fmla="*/ 265576 h 11215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59229" h="1121504">
                    <a:moveTo>
                      <a:pt x="858926" y="265576"/>
                    </a:moveTo>
                    <a:cubicBezTo>
                      <a:pt x="859995" y="269906"/>
                      <a:pt x="858161" y="275304"/>
                      <a:pt x="854698" y="282230"/>
                    </a:cubicBezTo>
                    <a:cubicBezTo>
                      <a:pt x="792765" y="411799"/>
                      <a:pt x="731649" y="541369"/>
                      <a:pt x="670532" y="670937"/>
                    </a:cubicBezTo>
                    <a:lnTo>
                      <a:pt x="467704" y="1121504"/>
                    </a:lnTo>
                    <a:lnTo>
                      <a:pt x="0" y="518100"/>
                    </a:lnTo>
                    <a:lnTo>
                      <a:pt x="284270" y="14129"/>
                    </a:lnTo>
                    <a:cubicBezTo>
                      <a:pt x="298124" y="-3798"/>
                      <a:pt x="298938" y="-3798"/>
                      <a:pt x="326645" y="9241"/>
                    </a:cubicBezTo>
                    <a:lnTo>
                      <a:pt x="582522" y="128216"/>
                    </a:lnTo>
                    <a:lnTo>
                      <a:pt x="788692" y="223558"/>
                    </a:lnTo>
                    <a:cubicBezTo>
                      <a:pt x="797249" y="227225"/>
                      <a:pt x="806212" y="229670"/>
                      <a:pt x="809064" y="239449"/>
                    </a:cubicBezTo>
                    <a:cubicBezTo>
                      <a:pt x="821288" y="244745"/>
                      <a:pt x="833103" y="251265"/>
                      <a:pt x="845734" y="255339"/>
                    </a:cubicBezTo>
                    <a:cubicBezTo>
                      <a:pt x="853883" y="257988"/>
                      <a:pt x="857856" y="261247"/>
                      <a:pt x="858926" y="265576"/>
                    </a:cubicBezTo>
                    <a:close/>
                  </a:path>
                </a:pathLst>
              </a:custGeom>
              <a:solidFill>
                <a:schemeClr val="accent5">
                  <a:lumMod val="20000"/>
                  <a:lumOff val="80000"/>
                </a:schemeClr>
              </a:solidFill>
              <a:ln w="4251" cap="flat">
                <a:noFill/>
                <a:prstDash val="solid"/>
                <a:miter/>
              </a:ln>
            </p:spPr>
            <p:txBody>
              <a:bodyPr wrap="square" rtlCol="0" anchor="ctr">
                <a:noAutofit/>
              </a:bodyPr>
              <a:lstStyle/>
              <a:p>
                <a:endParaRPr lang="en-US"/>
              </a:p>
            </p:txBody>
          </p:sp>
          <p:sp>
            <p:nvSpPr>
              <p:cNvPr id="121" name="Freeform: Shape 120">
                <a:extLst>
                  <a:ext uri="{FF2B5EF4-FFF2-40B4-BE49-F238E27FC236}">
                    <a16:creationId xmlns:a16="http://schemas.microsoft.com/office/drawing/2014/main" id="{AE52DB6F-30FF-46AF-AE71-09EE6AAFB333}"/>
                  </a:ext>
                </a:extLst>
              </p:cNvPr>
              <p:cNvSpPr/>
              <p:nvPr/>
            </p:nvSpPr>
            <p:spPr>
              <a:xfrm rot="16200000">
                <a:off x="3032248" y="4203473"/>
                <a:ext cx="777883" cy="405480"/>
              </a:xfrm>
              <a:custGeom>
                <a:avLst/>
                <a:gdLst>
                  <a:gd name="connsiteX0" fmla="*/ 777580 w 777883"/>
                  <a:gd name="connsiteY0" fmla="*/ 265577 h 405480"/>
                  <a:gd name="connsiteX1" fmla="*/ 773352 w 777883"/>
                  <a:gd name="connsiteY1" fmla="*/ 282231 h 405480"/>
                  <a:gd name="connsiteX2" fmla="*/ 714957 w 777883"/>
                  <a:gd name="connsiteY2" fmla="*/ 405480 h 405480"/>
                  <a:gd name="connsiteX3" fmla="*/ 0 w 777883"/>
                  <a:gd name="connsiteY3" fmla="*/ 405480 h 405480"/>
                  <a:gd name="connsiteX4" fmla="*/ 128362 w 777883"/>
                  <a:gd name="connsiteY4" fmla="*/ 158774 h 405480"/>
                  <a:gd name="connsiteX5" fmla="*/ 202924 w 777883"/>
                  <a:gd name="connsiteY5" fmla="*/ 14130 h 405480"/>
                  <a:gd name="connsiteX6" fmla="*/ 245299 w 777883"/>
                  <a:gd name="connsiteY6" fmla="*/ 9241 h 405480"/>
                  <a:gd name="connsiteX7" fmla="*/ 501176 w 777883"/>
                  <a:gd name="connsiteY7" fmla="*/ 128216 h 405480"/>
                  <a:gd name="connsiteX8" fmla="*/ 707346 w 777883"/>
                  <a:gd name="connsiteY8" fmla="*/ 223558 h 405480"/>
                  <a:gd name="connsiteX9" fmla="*/ 727718 w 777883"/>
                  <a:gd name="connsiteY9" fmla="*/ 239449 h 405480"/>
                  <a:gd name="connsiteX10" fmla="*/ 764388 w 777883"/>
                  <a:gd name="connsiteY10" fmla="*/ 255339 h 405480"/>
                  <a:gd name="connsiteX11" fmla="*/ 777580 w 777883"/>
                  <a:gd name="connsiteY11" fmla="*/ 265577 h 4054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77883" h="405480">
                    <a:moveTo>
                      <a:pt x="777580" y="265577"/>
                    </a:moveTo>
                    <a:cubicBezTo>
                      <a:pt x="778649" y="269906"/>
                      <a:pt x="776815" y="275305"/>
                      <a:pt x="773352" y="282231"/>
                    </a:cubicBezTo>
                    <a:lnTo>
                      <a:pt x="714957" y="405480"/>
                    </a:lnTo>
                    <a:lnTo>
                      <a:pt x="0" y="405480"/>
                    </a:lnTo>
                    <a:lnTo>
                      <a:pt x="128362" y="158774"/>
                    </a:lnTo>
                    <a:cubicBezTo>
                      <a:pt x="153623" y="110695"/>
                      <a:pt x="178885" y="62617"/>
                      <a:pt x="202924" y="14130"/>
                    </a:cubicBezTo>
                    <a:cubicBezTo>
                      <a:pt x="216778" y="-3799"/>
                      <a:pt x="217592" y="-3799"/>
                      <a:pt x="245299" y="9241"/>
                    </a:cubicBezTo>
                    <a:cubicBezTo>
                      <a:pt x="330863" y="48356"/>
                      <a:pt x="415612" y="89101"/>
                      <a:pt x="501176" y="128216"/>
                    </a:cubicBezTo>
                    <a:cubicBezTo>
                      <a:pt x="570035" y="159589"/>
                      <a:pt x="638487" y="192593"/>
                      <a:pt x="707346" y="223558"/>
                    </a:cubicBezTo>
                    <a:cubicBezTo>
                      <a:pt x="715902" y="227226"/>
                      <a:pt x="724866" y="229670"/>
                      <a:pt x="727718" y="239449"/>
                    </a:cubicBezTo>
                    <a:cubicBezTo>
                      <a:pt x="739942" y="244746"/>
                      <a:pt x="751757" y="251265"/>
                      <a:pt x="764388" y="255339"/>
                    </a:cubicBezTo>
                    <a:cubicBezTo>
                      <a:pt x="772537" y="257988"/>
                      <a:pt x="776510" y="261248"/>
                      <a:pt x="777580" y="265577"/>
                    </a:cubicBezTo>
                    <a:close/>
                  </a:path>
                </a:pathLst>
              </a:custGeom>
              <a:solidFill>
                <a:schemeClr val="accent5">
                  <a:lumMod val="20000"/>
                  <a:lumOff val="80000"/>
                </a:schemeClr>
              </a:solidFill>
              <a:ln w="4251" cap="flat">
                <a:noFill/>
                <a:prstDash val="solid"/>
                <a:miter/>
              </a:ln>
            </p:spPr>
            <p:txBody>
              <a:bodyPr wrap="square" rtlCol="0" anchor="ctr">
                <a:noAutofit/>
              </a:bodyPr>
              <a:lstStyle/>
              <a:p>
                <a:endParaRPr lang="en-US"/>
              </a:p>
            </p:txBody>
          </p:sp>
        </p:grpSp>
      </p:grpSp>
      <p:grpSp>
        <p:nvGrpSpPr>
          <p:cNvPr id="140" name="Group 139">
            <a:extLst>
              <a:ext uri="{FF2B5EF4-FFF2-40B4-BE49-F238E27FC236}">
                <a16:creationId xmlns:a16="http://schemas.microsoft.com/office/drawing/2014/main" id="{63EBBB56-A483-4E5A-B545-BB65DDED24A9}"/>
              </a:ext>
            </a:extLst>
          </p:cNvPr>
          <p:cNvGrpSpPr/>
          <p:nvPr/>
        </p:nvGrpSpPr>
        <p:grpSpPr>
          <a:xfrm rot="19991619">
            <a:off x="266892" y="4951987"/>
            <a:ext cx="1316147" cy="518672"/>
            <a:chOff x="8060641" y="1503156"/>
            <a:chExt cx="3004811" cy="1184147"/>
          </a:xfrm>
          <a:solidFill>
            <a:schemeClr val="accent4"/>
          </a:solidFill>
        </p:grpSpPr>
        <p:sp>
          <p:nvSpPr>
            <p:cNvPr id="141" name="Freeform 7">
              <a:extLst>
                <a:ext uri="{FF2B5EF4-FFF2-40B4-BE49-F238E27FC236}">
                  <a16:creationId xmlns:a16="http://schemas.microsoft.com/office/drawing/2014/main" id="{9205BDB4-B3AA-4344-B001-3C7BFC1F66BD}"/>
                </a:ext>
              </a:extLst>
            </p:cNvPr>
            <p:cNvSpPr/>
            <p:nvPr/>
          </p:nvSpPr>
          <p:spPr>
            <a:xfrm>
              <a:off x="8131879" y="1640533"/>
              <a:ext cx="2907039" cy="1046770"/>
            </a:xfrm>
            <a:custGeom>
              <a:avLst/>
              <a:gdLst>
                <a:gd name="connsiteX0" fmla="*/ 5481115 w 5481115"/>
                <a:gd name="connsiteY0" fmla="*/ 0 h 1897513"/>
                <a:gd name="connsiteX1" fmla="*/ 1009540 w 5481115"/>
                <a:gd name="connsiteY1" fmla="*/ 623695 h 1897513"/>
                <a:gd name="connsiteX2" fmla="*/ 0 w 5481115"/>
                <a:gd name="connsiteY2" fmla="*/ 1812944 h 1897513"/>
                <a:gd name="connsiteX3" fmla="*/ 581411 w 5481115"/>
                <a:gd name="connsiteY3" fmla="*/ 1897513 h 1897513"/>
                <a:gd name="connsiteX4" fmla="*/ 1205106 w 5481115"/>
                <a:gd name="connsiteY4" fmla="*/ 813975 h 1897513"/>
                <a:gd name="connsiteX5" fmla="*/ 5433545 w 5481115"/>
                <a:gd name="connsiteY5" fmla="*/ 253707 h 1897513"/>
                <a:gd name="connsiteX6" fmla="*/ 5481115 w 5481115"/>
                <a:gd name="connsiteY6" fmla="*/ 0 h 1897513"/>
                <a:gd name="connsiteX0" fmla="*/ 5481115 w 5481115"/>
                <a:gd name="connsiteY0" fmla="*/ 1951 h 1899464"/>
                <a:gd name="connsiteX1" fmla="*/ 1009540 w 5481115"/>
                <a:gd name="connsiteY1" fmla="*/ 625646 h 1899464"/>
                <a:gd name="connsiteX2" fmla="*/ 0 w 5481115"/>
                <a:gd name="connsiteY2" fmla="*/ 1814895 h 1899464"/>
                <a:gd name="connsiteX3" fmla="*/ 581411 w 5481115"/>
                <a:gd name="connsiteY3" fmla="*/ 1899464 h 1899464"/>
                <a:gd name="connsiteX4" fmla="*/ 1205106 w 5481115"/>
                <a:gd name="connsiteY4" fmla="*/ 815926 h 1899464"/>
                <a:gd name="connsiteX5" fmla="*/ 5433545 w 5481115"/>
                <a:gd name="connsiteY5" fmla="*/ 255658 h 1899464"/>
                <a:gd name="connsiteX6" fmla="*/ 5481115 w 5481115"/>
                <a:gd name="connsiteY6" fmla="*/ 1951 h 1899464"/>
                <a:gd name="connsiteX0" fmla="*/ 5481115 w 5481115"/>
                <a:gd name="connsiteY0" fmla="*/ 1726 h 1899239"/>
                <a:gd name="connsiteX1" fmla="*/ 1009540 w 5481115"/>
                <a:gd name="connsiteY1" fmla="*/ 625421 h 1899239"/>
                <a:gd name="connsiteX2" fmla="*/ 0 w 5481115"/>
                <a:gd name="connsiteY2" fmla="*/ 1814670 h 1899239"/>
                <a:gd name="connsiteX3" fmla="*/ 581411 w 5481115"/>
                <a:gd name="connsiteY3" fmla="*/ 1899239 h 1899239"/>
                <a:gd name="connsiteX4" fmla="*/ 1205106 w 5481115"/>
                <a:gd name="connsiteY4" fmla="*/ 815701 h 1899239"/>
                <a:gd name="connsiteX5" fmla="*/ 5433545 w 5481115"/>
                <a:gd name="connsiteY5" fmla="*/ 255433 h 1899239"/>
                <a:gd name="connsiteX6" fmla="*/ 5481115 w 5481115"/>
                <a:gd name="connsiteY6" fmla="*/ 1726 h 1899239"/>
                <a:gd name="connsiteX0" fmla="*/ 5496972 w 5496972"/>
                <a:gd name="connsiteY0" fmla="*/ 1726 h 1899239"/>
                <a:gd name="connsiteX1" fmla="*/ 1025397 w 5496972"/>
                <a:gd name="connsiteY1" fmla="*/ 625421 h 1899239"/>
                <a:gd name="connsiteX2" fmla="*/ 0 w 5496972"/>
                <a:gd name="connsiteY2" fmla="*/ 1798814 h 1899239"/>
                <a:gd name="connsiteX3" fmla="*/ 597268 w 5496972"/>
                <a:gd name="connsiteY3" fmla="*/ 1899239 h 1899239"/>
                <a:gd name="connsiteX4" fmla="*/ 1220963 w 5496972"/>
                <a:gd name="connsiteY4" fmla="*/ 815701 h 1899239"/>
                <a:gd name="connsiteX5" fmla="*/ 5449402 w 5496972"/>
                <a:gd name="connsiteY5" fmla="*/ 255433 h 1899239"/>
                <a:gd name="connsiteX6" fmla="*/ 5496972 w 5496972"/>
                <a:gd name="connsiteY6" fmla="*/ 1726 h 1899239"/>
                <a:gd name="connsiteX0" fmla="*/ 5499844 w 5499844"/>
                <a:gd name="connsiteY0" fmla="*/ 1726 h 1899239"/>
                <a:gd name="connsiteX1" fmla="*/ 1028269 w 5499844"/>
                <a:gd name="connsiteY1" fmla="*/ 625421 h 1899239"/>
                <a:gd name="connsiteX2" fmla="*/ 2872 w 5499844"/>
                <a:gd name="connsiteY2" fmla="*/ 1798814 h 1899239"/>
                <a:gd name="connsiteX3" fmla="*/ 600140 w 5499844"/>
                <a:gd name="connsiteY3" fmla="*/ 1899239 h 1899239"/>
                <a:gd name="connsiteX4" fmla="*/ 1223835 w 5499844"/>
                <a:gd name="connsiteY4" fmla="*/ 815701 h 1899239"/>
                <a:gd name="connsiteX5" fmla="*/ 5452274 w 5499844"/>
                <a:gd name="connsiteY5" fmla="*/ 255433 h 1899239"/>
                <a:gd name="connsiteX6" fmla="*/ 5499844 w 5499844"/>
                <a:gd name="connsiteY6" fmla="*/ 1726 h 1899239"/>
                <a:gd name="connsiteX0" fmla="*/ 5499844 w 5499844"/>
                <a:gd name="connsiteY0" fmla="*/ 1726 h 1932850"/>
                <a:gd name="connsiteX1" fmla="*/ 1028269 w 5499844"/>
                <a:gd name="connsiteY1" fmla="*/ 625421 h 1932850"/>
                <a:gd name="connsiteX2" fmla="*/ 2872 w 5499844"/>
                <a:gd name="connsiteY2" fmla="*/ 1798814 h 1932850"/>
                <a:gd name="connsiteX3" fmla="*/ 600140 w 5499844"/>
                <a:gd name="connsiteY3" fmla="*/ 1899239 h 1932850"/>
                <a:gd name="connsiteX4" fmla="*/ 1223835 w 5499844"/>
                <a:gd name="connsiteY4" fmla="*/ 815701 h 1932850"/>
                <a:gd name="connsiteX5" fmla="*/ 5452274 w 5499844"/>
                <a:gd name="connsiteY5" fmla="*/ 255433 h 1932850"/>
                <a:gd name="connsiteX6" fmla="*/ 5499844 w 5499844"/>
                <a:gd name="connsiteY6" fmla="*/ 1726 h 1932850"/>
                <a:gd name="connsiteX0" fmla="*/ 5499844 w 5499844"/>
                <a:gd name="connsiteY0" fmla="*/ 1726 h 1962006"/>
                <a:gd name="connsiteX1" fmla="*/ 1028269 w 5499844"/>
                <a:gd name="connsiteY1" fmla="*/ 625421 h 1962006"/>
                <a:gd name="connsiteX2" fmla="*/ 2872 w 5499844"/>
                <a:gd name="connsiteY2" fmla="*/ 1798814 h 1962006"/>
                <a:gd name="connsiteX3" fmla="*/ 600140 w 5499844"/>
                <a:gd name="connsiteY3" fmla="*/ 1899239 h 1962006"/>
                <a:gd name="connsiteX4" fmla="*/ 1223835 w 5499844"/>
                <a:gd name="connsiteY4" fmla="*/ 815701 h 1962006"/>
                <a:gd name="connsiteX5" fmla="*/ 5452274 w 5499844"/>
                <a:gd name="connsiteY5" fmla="*/ 255433 h 1962006"/>
                <a:gd name="connsiteX6" fmla="*/ 5499844 w 5499844"/>
                <a:gd name="connsiteY6" fmla="*/ 1726 h 1962006"/>
                <a:gd name="connsiteX0" fmla="*/ 5499844 w 5499844"/>
                <a:gd name="connsiteY0" fmla="*/ 1726 h 1962006"/>
                <a:gd name="connsiteX1" fmla="*/ 1028269 w 5499844"/>
                <a:gd name="connsiteY1" fmla="*/ 625421 h 1962006"/>
                <a:gd name="connsiteX2" fmla="*/ 2872 w 5499844"/>
                <a:gd name="connsiteY2" fmla="*/ 1798814 h 1962006"/>
                <a:gd name="connsiteX3" fmla="*/ 600140 w 5499844"/>
                <a:gd name="connsiteY3" fmla="*/ 1899239 h 1962006"/>
                <a:gd name="connsiteX4" fmla="*/ 1244977 w 5499844"/>
                <a:gd name="connsiteY4" fmla="*/ 836843 h 1962006"/>
                <a:gd name="connsiteX5" fmla="*/ 5452274 w 5499844"/>
                <a:gd name="connsiteY5" fmla="*/ 255433 h 1962006"/>
                <a:gd name="connsiteX6" fmla="*/ 5499844 w 5499844"/>
                <a:gd name="connsiteY6" fmla="*/ 1726 h 1962006"/>
                <a:gd name="connsiteX0" fmla="*/ 5499844 w 5499844"/>
                <a:gd name="connsiteY0" fmla="*/ 1726 h 1962006"/>
                <a:gd name="connsiteX1" fmla="*/ 1028269 w 5499844"/>
                <a:gd name="connsiteY1" fmla="*/ 625421 h 1962006"/>
                <a:gd name="connsiteX2" fmla="*/ 2872 w 5499844"/>
                <a:gd name="connsiteY2" fmla="*/ 1798814 h 1962006"/>
                <a:gd name="connsiteX3" fmla="*/ 600140 w 5499844"/>
                <a:gd name="connsiteY3" fmla="*/ 1899239 h 1962006"/>
                <a:gd name="connsiteX4" fmla="*/ 1244977 w 5499844"/>
                <a:gd name="connsiteY4" fmla="*/ 836843 h 1962006"/>
                <a:gd name="connsiteX5" fmla="*/ 5452274 w 5499844"/>
                <a:gd name="connsiteY5" fmla="*/ 255433 h 1962006"/>
                <a:gd name="connsiteX6" fmla="*/ 5499844 w 5499844"/>
                <a:gd name="connsiteY6" fmla="*/ 1726 h 1962006"/>
                <a:gd name="connsiteX0" fmla="*/ 5499844 w 5499844"/>
                <a:gd name="connsiteY0" fmla="*/ 1726 h 1962006"/>
                <a:gd name="connsiteX1" fmla="*/ 1028269 w 5499844"/>
                <a:gd name="connsiteY1" fmla="*/ 625421 h 1962006"/>
                <a:gd name="connsiteX2" fmla="*/ 2872 w 5499844"/>
                <a:gd name="connsiteY2" fmla="*/ 1798814 h 1962006"/>
                <a:gd name="connsiteX3" fmla="*/ 600140 w 5499844"/>
                <a:gd name="connsiteY3" fmla="*/ 1899239 h 1962006"/>
                <a:gd name="connsiteX4" fmla="*/ 1244977 w 5499844"/>
                <a:gd name="connsiteY4" fmla="*/ 836843 h 1962006"/>
                <a:gd name="connsiteX5" fmla="*/ 5452274 w 5499844"/>
                <a:gd name="connsiteY5" fmla="*/ 255433 h 1962006"/>
                <a:gd name="connsiteX6" fmla="*/ 5499844 w 5499844"/>
                <a:gd name="connsiteY6" fmla="*/ 1726 h 1962006"/>
                <a:gd name="connsiteX0" fmla="*/ 5499844 w 5499844"/>
                <a:gd name="connsiteY0" fmla="*/ 1726 h 1962006"/>
                <a:gd name="connsiteX1" fmla="*/ 1028269 w 5499844"/>
                <a:gd name="connsiteY1" fmla="*/ 625421 h 1962006"/>
                <a:gd name="connsiteX2" fmla="*/ 2872 w 5499844"/>
                <a:gd name="connsiteY2" fmla="*/ 1798814 h 1962006"/>
                <a:gd name="connsiteX3" fmla="*/ 600140 w 5499844"/>
                <a:gd name="connsiteY3" fmla="*/ 1899239 h 1962006"/>
                <a:gd name="connsiteX4" fmla="*/ 1244977 w 5499844"/>
                <a:gd name="connsiteY4" fmla="*/ 836843 h 1962006"/>
                <a:gd name="connsiteX5" fmla="*/ 5452274 w 5499844"/>
                <a:gd name="connsiteY5" fmla="*/ 255433 h 1962006"/>
                <a:gd name="connsiteX6" fmla="*/ 5499844 w 5499844"/>
                <a:gd name="connsiteY6" fmla="*/ 1726 h 1962006"/>
                <a:gd name="connsiteX0" fmla="*/ 5499844 w 5499844"/>
                <a:gd name="connsiteY0" fmla="*/ 1726 h 1962006"/>
                <a:gd name="connsiteX1" fmla="*/ 1028269 w 5499844"/>
                <a:gd name="connsiteY1" fmla="*/ 625421 h 1962006"/>
                <a:gd name="connsiteX2" fmla="*/ 2872 w 5499844"/>
                <a:gd name="connsiteY2" fmla="*/ 1798814 h 1962006"/>
                <a:gd name="connsiteX3" fmla="*/ 600140 w 5499844"/>
                <a:gd name="connsiteY3" fmla="*/ 1899239 h 1962006"/>
                <a:gd name="connsiteX4" fmla="*/ 1244977 w 5499844"/>
                <a:gd name="connsiteY4" fmla="*/ 836843 h 1962006"/>
                <a:gd name="connsiteX5" fmla="*/ 5452274 w 5499844"/>
                <a:gd name="connsiteY5" fmla="*/ 255433 h 1962006"/>
                <a:gd name="connsiteX6" fmla="*/ 5499844 w 5499844"/>
                <a:gd name="connsiteY6" fmla="*/ 1726 h 1962006"/>
                <a:gd name="connsiteX0" fmla="*/ 5499844 w 5499844"/>
                <a:gd name="connsiteY0" fmla="*/ 1726 h 1980390"/>
                <a:gd name="connsiteX1" fmla="*/ 1028269 w 5499844"/>
                <a:gd name="connsiteY1" fmla="*/ 625421 h 1980390"/>
                <a:gd name="connsiteX2" fmla="*/ 2872 w 5499844"/>
                <a:gd name="connsiteY2" fmla="*/ 1798814 h 1980390"/>
                <a:gd name="connsiteX3" fmla="*/ 600140 w 5499844"/>
                <a:gd name="connsiteY3" fmla="*/ 1899239 h 1980390"/>
                <a:gd name="connsiteX4" fmla="*/ 1244977 w 5499844"/>
                <a:gd name="connsiteY4" fmla="*/ 836843 h 1980390"/>
                <a:gd name="connsiteX5" fmla="*/ 5452274 w 5499844"/>
                <a:gd name="connsiteY5" fmla="*/ 255433 h 1980390"/>
                <a:gd name="connsiteX6" fmla="*/ 5499844 w 5499844"/>
                <a:gd name="connsiteY6" fmla="*/ 1726 h 1980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99844" h="1980390">
                  <a:moveTo>
                    <a:pt x="5499844" y="1726"/>
                  </a:moveTo>
                  <a:cubicBezTo>
                    <a:pt x="3824325" y="-33511"/>
                    <a:pt x="1155122" y="480949"/>
                    <a:pt x="1028269" y="625421"/>
                  </a:cubicBezTo>
                  <a:cubicBezTo>
                    <a:pt x="686470" y="1016552"/>
                    <a:pt x="-51745" y="1677245"/>
                    <a:pt x="2872" y="1798814"/>
                  </a:cubicBezTo>
                  <a:cubicBezTo>
                    <a:pt x="154391" y="2096567"/>
                    <a:pt x="549046" y="1950333"/>
                    <a:pt x="600140" y="1899239"/>
                  </a:cubicBezTo>
                  <a:cubicBezTo>
                    <a:pt x="815086" y="1545107"/>
                    <a:pt x="1146313" y="879127"/>
                    <a:pt x="1244977" y="836843"/>
                  </a:cubicBezTo>
                  <a:cubicBezTo>
                    <a:pt x="2287991" y="399905"/>
                    <a:pt x="4007558" y="126817"/>
                    <a:pt x="5452274" y="255433"/>
                  </a:cubicBezTo>
                  <a:lnTo>
                    <a:pt x="5499844" y="1726"/>
                  </a:lnTo>
                  <a:close/>
                </a:path>
              </a:pathLst>
            </a:custGeom>
            <a:grpFill/>
            <a:ln>
              <a:solidFill>
                <a:schemeClr val="bg2">
                  <a:lumMod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142" name="Freeform 10">
              <a:extLst>
                <a:ext uri="{FF2B5EF4-FFF2-40B4-BE49-F238E27FC236}">
                  <a16:creationId xmlns:a16="http://schemas.microsoft.com/office/drawing/2014/main" id="{CC54E53A-4556-4A63-9252-850E7FA391E7}"/>
                </a:ext>
              </a:extLst>
            </p:cNvPr>
            <p:cNvSpPr/>
            <p:nvPr/>
          </p:nvSpPr>
          <p:spPr>
            <a:xfrm flipH="1">
              <a:off x="8131879" y="1640533"/>
              <a:ext cx="2907039" cy="1046770"/>
            </a:xfrm>
            <a:custGeom>
              <a:avLst/>
              <a:gdLst>
                <a:gd name="connsiteX0" fmla="*/ 5481115 w 5481115"/>
                <a:gd name="connsiteY0" fmla="*/ 0 h 1897513"/>
                <a:gd name="connsiteX1" fmla="*/ 1009540 w 5481115"/>
                <a:gd name="connsiteY1" fmla="*/ 623695 h 1897513"/>
                <a:gd name="connsiteX2" fmla="*/ 0 w 5481115"/>
                <a:gd name="connsiteY2" fmla="*/ 1812944 h 1897513"/>
                <a:gd name="connsiteX3" fmla="*/ 581411 w 5481115"/>
                <a:gd name="connsiteY3" fmla="*/ 1897513 h 1897513"/>
                <a:gd name="connsiteX4" fmla="*/ 1205106 w 5481115"/>
                <a:gd name="connsiteY4" fmla="*/ 813975 h 1897513"/>
                <a:gd name="connsiteX5" fmla="*/ 5433545 w 5481115"/>
                <a:gd name="connsiteY5" fmla="*/ 253707 h 1897513"/>
                <a:gd name="connsiteX6" fmla="*/ 5481115 w 5481115"/>
                <a:gd name="connsiteY6" fmla="*/ 0 h 1897513"/>
                <a:gd name="connsiteX0" fmla="*/ 5481115 w 5481115"/>
                <a:gd name="connsiteY0" fmla="*/ 1951 h 1899464"/>
                <a:gd name="connsiteX1" fmla="*/ 1009540 w 5481115"/>
                <a:gd name="connsiteY1" fmla="*/ 625646 h 1899464"/>
                <a:gd name="connsiteX2" fmla="*/ 0 w 5481115"/>
                <a:gd name="connsiteY2" fmla="*/ 1814895 h 1899464"/>
                <a:gd name="connsiteX3" fmla="*/ 581411 w 5481115"/>
                <a:gd name="connsiteY3" fmla="*/ 1899464 h 1899464"/>
                <a:gd name="connsiteX4" fmla="*/ 1205106 w 5481115"/>
                <a:gd name="connsiteY4" fmla="*/ 815926 h 1899464"/>
                <a:gd name="connsiteX5" fmla="*/ 5433545 w 5481115"/>
                <a:gd name="connsiteY5" fmla="*/ 255658 h 1899464"/>
                <a:gd name="connsiteX6" fmla="*/ 5481115 w 5481115"/>
                <a:gd name="connsiteY6" fmla="*/ 1951 h 1899464"/>
                <a:gd name="connsiteX0" fmla="*/ 5481115 w 5481115"/>
                <a:gd name="connsiteY0" fmla="*/ 1726 h 1899239"/>
                <a:gd name="connsiteX1" fmla="*/ 1009540 w 5481115"/>
                <a:gd name="connsiteY1" fmla="*/ 625421 h 1899239"/>
                <a:gd name="connsiteX2" fmla="*/ 0 w 5481115"/>
                <a:gd name="connsiteY2" fmla="*/ 1814670 h 1899239"/>
                <a:gd name="connsiteX3" fmla="*/ 581411 w 5481115"/>
                <a:gd name="connsiteY3" fmla="*/ 1899239 h 1899239"/>
                <a:gd name="connsiteX4" fmla="*/ 1205106 w 5481115"/>
                <a:gd name="connsiteY4" fmla="*/ 815701 h 1899239"/>
                <a:gd name="connsiteX5" fmla="*/ 5433545 w 5481115"/>
                <a:gd name="connsiteY5" fmla="*/ 255433 h 1899239"/>
                <a:gd name="connsiteX6" fmla="*/ 5481115 w 5481115"/>
                <a:gd name="connsiteY6" fmla="*/ 1726 h 1899239"/>
                <a:gd name="connsiteX0" fmla="*/ 5496972 w 5496972"/>
                <a:gd name="connsiteY0" fmla="*/ 1726 h 1899239"/>
                <a:gd name="connsiteX1" fmla="*/ 1025397 w 5496972"/>
                <a:gd name="connsiteY1" fmla="*/ 625421 h 1899239"/>
                <a:gd name="connsiteX2" fmla="*/ 0 w 5496972"/>
                <a:gd name="connsiteY2" fmla="*/ 1798814 h 1899239"/>
                <a:gd name="connsiteX3" fmla="*/ 597268 w 5496972"/>
                <a:gd name="connsiteY3" fmla="*/ 1899239 h 1899239"/>
                <a:gd name="connsiteX4" fmla="*/ 1220963 w 5496972"/>
                <a:gd name="connsiteY4" fmla="*/ 815701 h 1899239"/>
                <a:gd name="connsiteX5" fmla="*/ 5449402 w 5496972"/>
                <a:gd name="connsiteY5" fmla="*/ 255433 h 1899239"/>
                <a:gd name="connsiteX6" fmla="*/ 5496972 w 5496972"/>
                <a:gd name="connsiteY6" fmla="*/ 1726 h 1899239"/>
                <a:gd name="connsiteX0" fmla="*/ 5499844 w 5499844"/>
                <a:gd name="connsiteY0" fmla="*/ 1726 h 1899239"/>
                <a:gd name="connsiteX1" fmla="*/ 1028269 w 5499844"/>
                <a:gd name="connsiteY1" fmla="*/ 625421 h 1899239"/>
                <a:gd name="connsiteX2" fmla="*/ 2872 w 5499844"/>
                <a:gd name="connsiteY2" fmla="*/ 1798814 h 1899239"/>
                <a:gd name="connsiteX3" fmla="*/ 600140 w 5499844"/>
                <a:gd name="connsiteY3" fmla="*/ 1899239 h 1899239"/>
                <a:gd name="connsiteX4" fmla="*/ 1223835 w 5499844"/>
                <a:gd name="connsiteY4" fmla="*/ 815701 h 1899239"/>
                <a:gd name="connsiteX5" fmla="*/ 5452274 w 5499844"/>
                <a:gd name="connsiteY5" fmla="*/ 255433 h 1899239"/>
                <a:gd name="connsiteX6" fmla="*/ 5499844 w 5499844"/>
                <a:gd name="connsiteY6" fmla="*/ 1726 h 1899239"/>
                <a:gd name="connsiteX0" fmla="*/ 5499844 w 5499844"/>
                <a:gd name="connsiteY0" fmla="*/ 1726 h 1932850"/>
                <a:gd name="connsiteX1" fmla="*/ 1028269 w 5499844"/>
                <a:gd name="connsiteY1" fmla="*/ 625421 h 1932850"/>
                <a:gd name="connsiteX2" fmla="*/ 2872 w 5499844"/>
                <a:gd name="connsiteY2" fmla="*/ 1798814 h 1932850"/>
                <a:gd name="connsiteX3" fmla="*/ 600140 w 5499844"/>
                <a:gd name="connsiteY3" fmla="*/ 1899239 h 1932850"/>
                <a:gd name="connsiteX4" fmla="*/ 1223835 w 5499844"/>
                <a:gd name="connsiteY4" fmla="*/ 815701 h 1932850"/>
                <a:gd name="connsiteX5" fmla="*/ 5452274 w 5499844"/>
                <a:gd name="connsiteY5" fmla="*/ 255433 h 1932850"/>
                <a:gd name="connsiteX6" fmla="*/ 5499844 w 5499844"/>
                <a:gd name="connsiteY6" fmla="*/ 1726 h 1932850"/>
                <a:gd name="connsiteX0" fmla="*/ 5499844 w 5499844"/>
                <a:gd name="connsiteY0" fmla="*/ 1726 h 1962006"/>
                <a:gd name="connsiteX1" fmla="*/ 1028269 w 5499844"/>
                <a:gd name="connsiteY1" fmla="*/ 625421 h 1962006"/>
                <a:gd name="connsiteX2" fmla="*/ 2872 w 5499844"/>
                <a:gd name="connsiteY2" fmla="*/ 1798814 h 1962006"/>
                <a:gd name="connsiteX3" fmla="*/ 600140 w 5499844"/>
                <a:gd name="connsiteY3" fmla="*/ 1899239 h 1962006"/>
                <a:gd name="connsiteX4" fmla="*/ 1223835 w 5499844"/>
                <a:gd name="connsiteY4" fmla="*/ 815701 h 1962006"/>
                <a:gd name="connsiteX5" fmla="*/ 5452274 w 5499844"/>
                <a:gd name="connsiteY5" fmla="*/ 255433 h 1962006"/>
                <a:gd name="connsiteX6" fmla="*/ 5499844 w 5499844"/>
                <a:gd name="connsiteY6" fmla="*/ 1726 h 1962006"/>
                <a:gd name="connsiteX0" fmla="*/ 5499844 w 5499844"/>
                <a:gd name="connsiteY0" fmla="*/ 1726 h 1962006"/>
                <a:gd name="connsiteX1" fmla="*/ 1028269 w 5499844"/>
                <a:gd name="connsiteY1" fmla="*/ 625421 h 1962006"/>
                <a:gd name="connsiteX2" fmla="*/ 2872 w 5499844"/>
                <a:gd name="connsiteY2" fmla="*/ 1798814 h 1962006"/>
                <a:gd name="connsiteX3" fmla="*/ 600140 w 5499844"/>
                <a:gd name="connsiteY3" fmla="*/ 1899239 h 1962006"/>
                <a:gd name="connsiteX4" fmla="*/ 1244977 w 5499844"/>
                <a:gd name="connsiteY4" fmla="*/ 836843 h 1962006"/>
                <a:gd name="connsiteX5" fmla="*/ 5452274 w 5499844"/>
                <a:gd name="connsiteY5" fmla="*/ 255433 h 1962006"/>
                <a:gd name="connsiteX6" fmla="*/ 5499844 w 5499844"/>
                <a:gd name="connsiteY6" fmla="*/ 1726 h 1962006"/>
                <a:gd name="connsiteX0" fmla="*/ 5499844 w 5499844"/>
                <a:gd name="connsiteY0" fmla="*/ 1726 h 1962006"/>
                <a:gd name="connsiteX1" fmla="*/ 1028269 w 5499844"/>
                <a:gd name="connsiteY1" fmla="*/ 625421 h 1962006"/>
                <a:gd name="connsiteX2" fmla="*/ 2872 w 5499844"/>
                <a:gd name="connsiteY2" fmla="*/ 1798814 h 1962006"/>
                <a:gd name="connsiteX3" fmla="*/ 600140 w 5499844"/>
                <a:gd name="connsiteY3" fmla="*/ 1899239 h 1962006"/>
                <a:gd name="connsiteX4" fmla="*/ 1244977 w 5499844"/>
                <a:gd name="connsiteY4" fmla="*/ 836843 h 1962006"/>
                <a:gd name="connsiteX5" fmla="*/ 5452274 w 5499844"/>
                <a:gd name="connsiteY5" fmla="*/ 255433 h 1962006"/>
                <a:gd name="connsiteX6" fmla="*/ 5499844 w 5499844"/>
                <a:gd name="connsiteY6" fmla="*/ 1726 h 1962006"/>
                <a:gd name="connsiteX0" fmla="*/ 5499844 w 5499844"/>
                <a:gd name="connsiteY0" fmla="*/ 1726 h 1962006"/>
                <a:gd name="connsiteX1" fmla="*/ 1028269 w 5499844"/>
                <a:gd name="connsiteY1" fmla="*/ 625421 h 1962006"/>
                <a:gd name="connsiteX2" fmla="*/ 2872 w 5499844"/>
                <a:gd name="connsiteY2" fmla="*/ 1798814 h 1962006"/>
                <a:gd name="connsiteX3" fmla="*/ 600140 w 5499844"/>
                <a:gd name="connsiteY3" fmla="*/ 1899239 h 1962006"/>
                <a:gd name="connsiteX4" fmla="*/ 1244977 w 5499844"/>
                <a:gd name="connsiteY4" fmla="*/ 836843 h 1962006"/>
                <a:gd name="connsiteX5" fmla="*/ 5452274 w 5499844"/>
                <a:gd name="connsiteY5" fmla="*/ 255433 h 1962006"/>
                <a:gd name="connsiteX6" fmla="*/ 5499844 w 5499844"/>
                <a:gd name="connsiteY6" fmla="*/ 1726 h 1962006"/>
                <a:gd name="connsiteX0" fmla="*/ 5499844 w 5499844"/>
                <a:gd name="connsiteY0" fmla="*/ 1726 h 1962006"/>
                <a:gd name="connsiteX1" fmla="*/ 1028269 w 5499844"/>
                <a:gd name="connsiteY1" fmla="*/ 625421 h 1962006"/>
                <a:gd name="connsiteX2" fmla="*/ 2872 w 5499844"/>
                <a:gd name="connsiteY2" fmla="*/ 1798814 h 1962006"/>
                <a:gd name="connsiteX3" fmla="*/ 600140 w 5499844"/>
                <a:gd name="connsiteY3" fmla="*/ 1899239 h 1962006"/>
                <a:gd name="connsiteX4" fmla="*/ 1244977 w 5499844"/>
                <a:gd name="connsiteY4" fmla="*/ 836843 h 1962006"/>
                <a:gd name="connsiteX5" fmla="*/ 5452274 w 5499844"/>
                <a:gd name="connsiteY5" fmla="*/ 255433 h 1962006"/>
                <a:gd name="connsiteX6" fmla="*/ 5499844 w 5499844"/>
                <a:gd name="connsiteY6" fmla="*/ 1726 h 1962006"/>
                <a:gd name="connsiteX0" fmla="*/ 5499844 w 5499844"/>
                <a:gd name="connsiteY0" fmla="*/ 1726 h 1962006"/>
                <a:gd name="connsiteX1" fmla="*/ 1028269 w 5499844"/>
                <a:gd name="connsiteY1" fmla="*/ 625421 h 1962006"/>
                <a:gd name="connsiteX2" fmla="*/ 2872 w 5499844"/>
                <a:gd name="connsiteY2" fmla="*/ 1798814 h 1962006"/>
                <a:gd name="connsiteX3" fmla="*/ 600140 w 5499844"/>
                <a:gd name="connsiteY3" fmla="*/ 1899239 h 1962006"/>
                <a:gd name="connsiteX4" fmla="*/ 1244977 w 5499844"/>
                <a:gd name="connsiteY4" fmla="*/ 836843 h 1962006"/>
                <a:gd name="connsiteX5" fmla="*/ 5452274 w 5499844"/>
                <a:gd name="connsiteY5" fmla="*/ 255433 h 1962006"/>
                <a:gd name="connsiteX6" fmla="*/ 5499844 w 5499844"/>
                <a:gd name="connsiteY6" fmla="*/ 1726 h 1962006"/>
                <a:gd name="connsiteX0" fmla="*/ 5499844 w 5499844"/>
                <a:gd name="connsiteY0" fmla="*/ 1726 h 1980390"/>
                <a:gd name="connsiteX1" fmla="*/ 1028269 w 5499844"/>
                <a:gd name="connsiteY1" fmla="*/ 625421 h 1980390"/>
                <a:gd name="connsiteX2" fmla="*/ 2872 w 5499844"/>
                <a:gd name="connsiteY2" fmla="*/ 1798814 h 1980390"/>
                <a:gd name="connsiteX3" fmla="*/ 600140 w 5499844"/>
                <a:gd name="connsiteY3" fmla="*/ 1899239 h 1980390"/>
                <a:gd name="connsiteX4" fmla="*/ 1244977 w 5499844"/>
                <a:gd name="connsiteY4" fmla="*/ 836843 h 1980390"/>
                <a:gd name="connsiteX5" fmla="*/ 5452274 w 5499844"/>
                <a:gd name="connsiteY5" fmla="*/ 255433 h 1980390"/>
                <a:gd name="connsiteX6" fmla="*/ 5499844 w 5499844"/>
                <a:gd name="connsiteY6" fmla="*/ 1726 h 1980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99844" h="1980390">
                  <a:moveTo>
                    <a:pt x="5499844" y="1726"/>
                  </a:moveTo>
                  <a:cubicBezTo>
                    <a:pt x="3824325" y="-33511"/>
                    <a:pt x="1155122" y="480949"/>
                    <a:pt x="1028269" y="625421"/>
                  </a:cubicBezTo>
                  <a:cubicBezTo>
                    <a:pt x="686470" y="1016552"/>
                    <a:pt x="-51745" y="1677245"/>
                    <a:pt x="2872" y="1798814"/>
                  </a:cubicBezTo>
                  <a:cubicBezTo>
                    <a:pt x="154391" y="2096567"/>
                    <a:pt x="549046" y="1950333"/>
                    <a:pt x="600140" y="1899239"/>
                  </a:cubicBezTo>
                  <a:cubicBezTo>
                    <a:pt x="815086" y="1545107"/>
                    <a:pt x="1146313" y="879127"/>
                    <a:pt x="1244977" y="836843"/>
                  </a:cubicBezTo>
                  <a:cubicBezTo>
                    <a:pt x="2287991" y="399905"/>
                    <a:pt x="4007558" y="126817"/>
                    <a:pt x="5452274" y="255433"/>
                  </a:cubicBezTo>
                  <a:lnTo>
                    <a:pt x="5499844" y="1726"/>
                  </a:lnTo>
                  <a:close/>
                </a:path>
              </a:pathLst>
            </a:custGeom>
            <a:grpFill/>
            <a:ln>
              <a:solidFill>
                <a:schemeClr val="bg2">
                  <a:lumMod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143" name="Freeform 3">
              <a:extLst>
                <a:ext uri="{FF2B5EF4-FFF2-40B4-BE49-F238E27FC236}">
                  <a16:creationId xmlns:a16="http://schemas.microsoft.com/office/drawing/2014/main" id="{1FF0E17D-D420-47DC-8C69-FAC017461E3C}"/>
                </a:ext>
              </a:extLst>
            </p:cNvPr>
            <p:cNvSpPr/>
            <p:nvPr/>
          </p:nvSpPr>
          <p:spPr>
            <a:xfrm>
              <a:off x="8277122" y="1601670"/>
              <a:ext cx="1111280" cy="842659"/>
            </a:xfrm>
            <a:custGeom>
              <a:avLst/>
              <a:gdLst>
                <a:gd name="connsiteX0" fmla="*/ 0 w 1818229"/>
                <a:gd name="connsiteY0" fmla="*/ 21143 h 924972"/>
                <a:gd name="connsiteX1" fmla="*/ 0 w 1818229"/>
                <a:gd name="connsiteY1" fmla="*/ 21143 h 924972"/>
                <a:gd name="connsiteX2" fmla="*/ 89855 w 1818229"/>
                <a:gd name="connsiteY2" fmla="*/ 21143 h 924972"/>
                <a:gd name="connsiteX3" fmla="*/ 1818229 w 1818229"/>
                <a:gd name="connsiteY3" fmla="*/ 0 h 924972"/>
                <a:gd name="connsiteX4" fmla="*/ 1580380 w 1818229"/>
                <a:gd name="connsiteY4" fmla="*/ 924972 h 924972"/>
                <a:gd name="connsiteX5" fmla="*/ 147996 w 1818229"/>
                <a:gd name="connsiteY5" fmla="*/ 872116 h 924972"/>
                <a:gd name="connsiteX6" fmla="*/ 0 w 1818229"/>
                <a:gd name="connsiteY6" fmla="*/ 21143 h 924972"/>
                <a:gd name="connsiteX0" fmla="*/ 0 w 1818229"/>
                <a:gd name="connsiteY0" fmla="*/ 21143 h 924972"/>
                <a:gd name="connsiteX1" fmla="*/ 0 w 1818229"/>
                <a:gd name="connsiteY1" fmla="*/ 21143 h 924972"/>
                <a:gd name="connsiteX2" fmla="*/ 1818229 w 1818229"/>
                <a:gd name="connsiteY2" fmla="*/ 0 h 924972"/>
                <a:gd name="connsiteX3" fmla="*/ 1580380 w 1818229"/>
                <a:gd name="connsiteY3" fmla="*/ 924972 h 924972"/>
                <a:gd name="connsiteX4" fmla="*/ 147996 w 1818229"/>
                <a:gd name="connsiteY4" fmla="*/ 872116 h 924972"/>
                <a:gd name="connsiteX5" fmla="*/ 0 w 1818229"/>
                <a:gd name="connsiteY5" fmla="*/ 21143 h 924972"/>
                <a:gd name="connsiteX0" fmla="*/ 162452 w 1943682"/>
                <a:gd name="connsiteY0" fmla="*/ 68713 h 924972"/>
                <a:gd name="connsiteX1" fmla="*/ 125453 w 1943682"/>
                <a:gd name="connsiteY1" fmla="*/ 21143 h 924972"/>
                <a:gd name="connsiteX2" fmla="*/ 1943682 w 1943682"/>
                <a:gd name="connsiteY2" fmla="*/ 0 h 924972"/>
                <a:gd name="connsiteX3" fmla="*/ 1705833 w 1943682"/>
                <a:gd name="connsiteY3" fmla="*/ 924972 h 924972"/>
                <a:gd name="connsiteX4" fmla="*/ 273449 w 1943682"/>
                <a:gd name="connsiteY4" fmla="*/ 872116 h 924972"/>
                <a:gd name="connsiteX5" fmla="*/ 162452 w 1943682"/>
                <a:gd name="connsiteY5" fmla="*/ 68713 h 924972"/>
                <a:gd name="connsiteX0" fmla="*/ 0 w 1781230"/>
                <a:gd name="connsiteY0" fmla="*/ 148099 h 1004358"/>
                <a:gd name="connsiteX1" fmla="*/ 1781230 w 1781230"/>
                <a:gd name="connsiteY1" fmla="*/ 79386 h 1004358"/>
                <a:gd name="connsiteX2" fmla="*/ 1543381 w 1781230"/>
                <a:gd name="connsiteY2" fmla="*/ 1004358 h 1004358"/>
                <a:gd name="connsiteX3" fmla="*/ 110997 w 1781230"/>
                <a:gd name="connsiteY3" fmla="*/ 951502 h 1004358"/>
                <a:gd name="connsiteX4" fmla="*/ 0 w 1781230"/>
                <a:gd name="connsiteY4" fmla="*/ 148099 h 1004358"/>
                <a:gd name="connsiteX0" fmla="*/ 0 w 1844656"/>
                <a:gd name="connsiteY0" fmla="*/ 174041 h 993302"/>
                <a:gd name="connsiteX1" fmla="*/ 1844656 w 1844656"/>
                <a:gd name="connsiteY1" fmla="*/ 68330 h 993302"/>
                <a:gd name="connsiteX2" fmla="*/ 1606807 w 1844656"/>
                <a:gd name="connsiteY2" fmla="*/ 993302 h 993302"/>
                <a:gd name="connsiteX3" fmla="*/ 174423 w 1844656"/>
                <a:gd name="connsiteY3" fmla="*/ 940446 h 993302"/>
                <a:gd name="connsiteX4" fmla="*/ 0 w 1844656"/>
                <a:gd name="connsiteY4" fmla="*/ 174041 h 993302"/>
                <a:gd name="connsiteX0" fmla="*/ 0 w 1844656"/>
                <a:gd name="connsiteY0" fmla="*/ 224630 h 1043891"/>
                <a:gd name="connsiteX1" fmla="*/ 1844656 w 1844656"/>
                <a:gd name="connsiteY1" fmla="*/ 118919 h 1043891"/>
                <a:gd name="connsiteX2" fmla="*/ 1606807 w 1844656"/>
                <a:gd name="connsiteY2" fmla="*/ 1043891 h 1043891"/>
                <a:gd name="connsiteX3" fmla="*/ 174423 w 1844656"/>
                <a:gd name="connsiteY3" fmla="*/ 991035 h 1043891"/>
                <a:gd name="connsiteX4" fmla="*/ 0 w 1844656"/>
                <a:gd name="connsiteY4" fmla="*/ 224630 h 1043891"/>
                <a:gd name="connsiteX0" fmla="*/ 0 w 2188217"/>
                <a:gd name="connsiteY0" fmla="*/ 167717 h 986978"/>
                <a:gd name="connsiteX1" fmla="*/ 2188217 w 2188217"/>
                <a:gd name="connsiteY1" fmla="*/ 194145 h 986978"/>
                <a:gd name="connsiteX2" fmla="*/ 1606807 w 2188217"/>
                <a:gd name="connsiteY2" fmla="*/ 986978 h 986978"/>
                <a:gd name="connsiteX3" fmla="*/ 174423 w 2188217"/>
                <a:gd name="connsiteY3" fmla="*/ 934122 h 986978"/>
                <a:gd name="connsiteX4" fmla="*/ 0 w 2188217"/>
                <a:gd name="connsiteY4" fmla="*/ 167717 h 986978"/>
                <a:gd name="connsiteX0" fmla="*/ 0 w 2188217"/>
                <a:gd name="connsiteY0" fmla="*/ 167717 h 1462677"/>
                <a:gd name="connsiteX1" fmla="*/ 2188217 w 2188217"/>
                <a:gd name="connsiteY1" fmla="*/ 194145 h 1462677"/>
                <a:gd name="connsiteX2" fmla="*/ 1849942 w 2188217"/>
                <a:gd name="connsiteY2" fmla="*/ 1462677 h 1462677"/>
                <a:gd name="connsiteX3" fmla="*/ 174423 w 2188217"/>
                <a:gd name="connsiteY3" fmla="*/ 934122 h 1462677"/>
                <a:gd name="connsiteX4" fmla="*/ 0 w 2188217"/>
                <a:gd name="connsiteY4" fmla="*/ 167717 h 1462677"/>
                <a:gd name="connsiteX0" fmla="*/ 0 w 2188217"/>
                <a:gd name="connsiteY0" fmla="*/ 167717 h 1520818"/>
                <a:gd name="connsiteX1" fmla="*/ 2188217 w 2188217"/>
                <a:gd name="connsiteY1" fmla="*/ 194145 h 1520818"/>
                <a:gd name="connsiteX2" fmla="*/ 1849942 w 2188217"/>
                <a:gd name="connsiteY2" fmla="*/ 1462677 h 1520818"/>
                <a:gd name="connsiteX3" fmla="*/ 243135 w 2188217"/>
                <a:gd name="connsiteY3" fmla="*/ 1520818 h 1520818"/>
                <a:gd name="connsiteX4" fmla="*/ 0 w 2188217"/>
                <a:gd name="connsiteY4" fmla="*/ 167717 h 1520818"/>
                <a:gd name="connsiteX0" fmla="*/ 0 w 2188217"/>
                <a:gd name="connsiteY0" fmla="*/ 167717 h 1520818"/>
                <a:gd name="connsiteX1" fmla="*/ 2188217 w 2188217"/>
                <a:gd name="connsiteY1" fmla="*/ 194145 h 1520818"/>
                <a:gd name="connsiteX2" fmla="*/ 1849942 w 2188217"/>
                <a:gd name="connsiteY2" fmla="*/ 1462677 h 1520818"/>
                <a:gd name="connsiteX3" fmla="*/ 243135 w 2188217"/>
                <a:gd name="connsiteY3" fmla="*/ 1520818 h 1520818"/>
                <a:gd name="connsiteX4" fmla="*/ 0 w 2188217"/>
                <a:gd name="connsiteY4" fmla="*/ 167717 h 1520818"/>
                <a:gd name="connsiteX0" fmla="*/ 0 w 2188217"/>
                <a:gd name="connsiteY0" fmla="*/ 167717 h 1580494"/>
                <a:gd name="connsiteX1" fmla="*/ 2188217 w 2188217"/>
                <a:gd name="connsiteY1" fmla="*/ 194145 h 1580494"/>
                <a:gd name="connsiteX2" fmla="*/ 1849942 w 2188217"/>
                <a:gd name="connsiteY2" fmla="*/ 1462677 h 1580494"/>
                <a:gd name="connsiteX3" fmla="*/ 243135 w 2188217"/>
                <a:gd name="connsiteY3" fmla="*/ 1520818 h 1580494"/>
                <a:gd name="connsiteX4" fmla="*/ 0 w 2188217"/>
                <a:gd name="connsiteY4" fmla="*/ 167717 h 1580494"/>
                <a:gd name="connsiteX0" fmla="*/ 0 w 2188217"/>
                <a:gd name="connsiteY0" fmla="*/ 167717 h 1614140"/>
                <a:gd name="connsiteX1" fmla="*/ 2188217 w 2188217"/>
                <a:gd name="connsiteY1" fmla="*/ 194145 h 1614140"/>
                <a:gd name="connsiteX2" fmla="*/ 1849942 w 2188217"/>
                <a:gd name="connsiteY2" fmla="*/ 1462677 h 1614140"/>
                <a:gd name="connsiteX3" fmla="*/ 243135 w 2188217"/>
                <a:gd name="connsiteY3" fmla="*/ 1520818 h 1614140"/>
                <a:gd name="connsiteX4" fmla="*/ 0 w 2188217"/>
                <a:gd name="connsiteY4" fmla="*/ 167717 h 1614140"/>
                <a:gd name="connsiteX0" fmla="*/ 0 w 2188217"/>
                <a:gd name="connsiteY0" fmla="*/ 167717 h 1571746"/>
                <a:gd name="connsiteX1" fmla="*/ 2188217 w 2188217"/>
                <a:gd name="connsiteY1" fmla="*/ 194145 h 1571746"/>
                <a:gd name="connsiteX2" fmla="*/ 1849942 w 2188217"/>
                <a:gd name="connsiteY2" fmla="*/ 1462677 h 1571746"/>
                <a:gd name="connsiteX3" fmla="*/ 237850 w 2188217"/>
                <a:gd name="connsiteY3" fmla="*/ 1441535 h 1571746"/>
                <a:gd name="connsiteX4" fmla="*/ 0 w 2188217"/>
                <a:gd name="connsiteY4" fmla="*/ 167717 h 1571746"/>
                <a:gd name="connsiteX0" fmla="*/ 18665 w 2206882"/>
                <a:gd name="connsiteY0" fmla="*/ 167717 h 1571746"/>
                <a:gd name="connsiteX1" fmla="*/ 2206882 w 2206882"/>
                <a:gd name="connsiteY1" fmla="*/ 194145 h 1571746"/>
                <a:gd name="connsiteX2" fmla="*/ 1868607 w 2206882"/>
                <a:gd name="connsiteY2" fmla="*/ 1462677 h 1571746"/>
                <a:gd name="connsiteX3" fmla="*/ 256515 w 2206882"/>
                <a:gd name="connsiteY3" fmla="*/ 1441535 h 1571746"/>
                <a:gd name="connsiteX4" fmla="*/ 18665 w 2206882"/>
                <a:gd name="connsiteY4" fmla="*/ 167717 h 1571746"/>
                <a:gd name="connsiteX0" fmla="*/ 18665 w 2206882"/>
                <a:gd name="connsiteY0" fmla="*/ 161918 h 1565947"/>
                <a:gd name="connsiteX1" fmla="*/ 2206882 w 2206882"/>
                <a:gd name="connsiteY1" fmla="*/ 188346 h 1565947"/>
                <a:gd name="connsiteX2" fmla="*/ 1868607 w 2206882"/>
                <a:gd name="connsiteY2" fmla="*/ 1456878 h 1565947"/>
                <a:gd name="connsiteX3" fmla="*/ 256515 w 2206882"/>
                <a:gd name="connsiteY3" fmla="*/ 1435736 h 1565947"/>
                <a:gd name="connsiteX4" fmla="*/ 18665 w 2206882"/>
                <a:gd name="connsiteY4" fmla="*/ 161918 h 1565947"/>
                <a:gd name="connsiteX0" fmla="*/ 18665 w 2218042"/>
                <a:gd name="connsiteY0" fmla="*/ 161918 h 1565947"/>
                <a:gd name="connsiteX1" fmla="*/ 2206882 w 2218042"/>
                <a:gd name="connsiteY1" fmla="*/ 188346 h 1565947"/>
                <a:gd name="connsiteX2" fmla="*/ 1868607 w 2218042"/>
                <a:gd name="connsiteY2" fmla="*/ 1456878 h 1565947"/>
                <a:gd name="connsiteX3" fmla="*/ 256515 w 2218042"/>
                <a:gd name="connsiteY3" fmla="*/ 1435736 h 1565947"/>
                <a:gd name="connsiteX4" fmla="*/ 18665 w 2218042"/>
                <a:gd name="connsiteY4" fmla="*/ 161918 h 1565947"/>
                <a:gd name="connsiteX0" fmla="*/ 18665 w 2107110"/>
                <a:gd name="connsiteY0" fmla="*/ 158561 h 1562590"/>
                <a:gd name="connsiteX1" fmla="*/ 2090599 w 2107110"/>
                <a:gd name="connsiteY1" fmla="*/ 195561 h 1562590"/>
                <a:gd name="connsiteX2" fmla="*/ 1868607 w 2107110"/>
                <a:gd name="connsiteY2" fmla="*/ 1453521 h 1562590"/>
                <a:gd name="connsiteX3" fmla="*/ 256515 w 2107110"/>
                <a:gd name="connsiteY3" fmla="*/ 1432379 h 1562590"/>
                <a:gd name="connsiteX4" fmla="*/ 18665 w 2107110"/>
                <a:gd name="connsiteY4" fmla="*/ 158561 h 1562590"/>
                <a:gd name="connsiteX0" fmla="*/ 18665 w 2107110"/>
                <a:gd name="connsiteY0" fmla="*/ 230473 h 1634502"/>
                <a:gd name="connsiteX1" fmla="*/ 2090599 w 2107110"/>
                <a:gd name="connsiteY1" fmla="*/ 267473 h 1634502"/>
                <a:gd name="connsiteX2" fmla="*/ 1868607 w 2107110"/>
                <a:gd name="connsiteY2" fmla="*/ 1525433 h 1634502"/>
                <a:gd name="connsiteX3" fmla="*/ 256515 w 2107110"/>
                <a:gd name="connsiteY3" fmla="*/ 1504291 h 1634502"/>
                <a:gd name="connsiteX4" fmla="*/ 18665 w 2107110"/>
                <a:gd name="connsiteY4" fmla="*/ 230473 h 1634502"/>
                <a:gd name="connsiteX0" fmla="*/ 18665 w 2107450"/>
                <a:gd name="connsiteY0" fmla="*/ 230473 h 1634502"/>
                <a:gd name="connsiteX1" fmla="*/ 2090599 w 2107450"/>
                <a:gd name="connsiteY1" fmla="*/ 267473 h 1634502"/>
                <a:gd name="connsiteX2" fmla="*/ 1868607 w 2107450"/>
                <a:gd name="connsiteY2" fmla="*/ 1525433 h 1634502"/>
                <a:gd name="connsiteX3" fmla="*/ 256515 w 2107450"/>
                <a:gd name="connsiteY3" fmla="*/ 1504291 h 1634502"/>
                <a:gd name="connsiteX4" fmla="*/ 18665 w 2107450"/>
                <a:gd name="connsiteY4" fmla="*/ 230473 h 1634502"/>
                <a:gd name="connsiteX0" fmla="*/ 18665 w 2107450"/>
                <a:gd name="connsiteY0" fmla="*/ 230473 h 1602563"/>
                <a:gd name="connsiteX1" fmla="*/ 2090599 w 2107450"/>
                <a:gd name="connsiteY1" fmla="*/ 267473 h 1602563"/>
                <a:gd name="connsiteX2" fmla="*/ 1868607 w 2107450"/>
                <a:gd name="connsiteY2" fmla="*/ 1525433 h 1602563"/>
                <a:gd name="connsiteX3" fmla="*/ 256515 w 2107450"/>
                <a:gd name="connsiteY3" fmla="*/ 1504291 h 1602563"/>
                <a:gd name="connsiteX4" fmla="*/ 18665 w 2107450"/>
                <a:gd name="connsiteY4" fmla="*/ 230473 h 1602563"/>
                <a:gd name="connsiteX0" fmla="*/ 13652 w 2102437"/>
                <a:gd name="connsiteY0" fmla="*/ 230473 h 1602563"/>
                <a:gd name="connsiteX1" fmla="*/ 2085586 w 2102437"/>
                <a:gd name="connsiteY1" fmla="*/ 267473 h 1602563"/>
                <a:gd name="connsiteX2" fmla="*/ 1863594 w 2102437"/>
                <a:gd name="connsiteY2" fmla="*/ 1525433 h 1602563"/>
                <a:gd name="connsiteX3" fmla="*/ 251502 w 2102437"/>
                <a:gd name="connsiteY3" fmla="*/ 1504291 h 1602563"/>
                <a:gd name="connsiteX4" fmla="*/ 13652 w 2102437"/>
                <a:gd name="connsiteY4" fmla="*/ 230473 h 1602563"/>
                <a:gd name="connsiteX0" fmla="*/ 13652 w 2102437"/>
                <a:gd name="connsiteY0" fmla="*/ 230473 h 1594232"/>
                <a:gd name="connsiteX1" fmla="*/ 2085586 w 2102437"/>
                <a:gd name="connsiteY1" fmla="*/ 267473 h 1594232"/>
                <a:gd name="connsiteX2" fmla="*/ 1863594 w 2102437"/>
                <a:gd name="connsiteY2" fmla="*/ 1525433 h 1594232"/>
                <a:gd name="connsiteX3" fmla="*/ 251502 w 2102437"/>
                <a:gd name="connsiteY3" fmla="*/ 1504291 h 1594232"/>
                <a:gd name="connsiteX4" fmla="*/ 13652 w 2102437"/>
                <a:gd name="connsiteY4" fmla="*/ 230473 h 15942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02437" h="1594232">
                  <a:moveTo>
                    <a:pt x="13652" y="230473"/>
                  </a:moveTo>
                  <a:cubicBezTo>
                    <a:pt x="434734" y="-84017"/>
                    <a:pt x="1807214" y="-81374"/>
                    <a:pt x="2085586" y="267473"/>
                  </a:cubicBezTo>
                  <a:cubicBezTo>
                    <a:pt x="2157823" y="463038"/>
                    <a:pt x="1981638" y="1430293"/>
                    <a:pt x="1863594" y="1525433"/>
                  </a:cubicBezTo>
                  <a:cubicBezTo>
                    <a:pt x="1655697" y="1602953"/>
                    <a:pt x="501683" y="1638192"/>
                    <a:pt x="251502" y="1504291"/>
                  </a:cubicBezTo>
                  <a:cubicBezTo>
                    <a:pt x="175742" y="1428531"/>
                    <a:pt x="-58584" y="359088"/>
                    <a:pt x="13652" y="230473"/>
                  </a:cubicBezTo>
                  <a:close/>
                </a:path>
              </a:pathLst>
            </a:custGeom>
            <a:solidFill>
              <a:schemeClr val="bg1">
                <a:alpha val="30000"/>
              </a:schemeClr>
            </a:solidFill>
            <a:ln>
              <a:solidFill>
                <a:schemeClr val="bg2">
                  <a:lumMod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144" name="Freeform 11">
              <a:extLst>
                <a:ext uri="{FF2B5EF4-FFF2-40B4-BE49-F238E27FC236}">
                  <a16:creationId xmlns:a16="http://schemas.microsoft.com/office/drawing/2014/main" id="{E49D5C1B-F5D2-4C05-9F02-6FCF8F36A403}"/>
                </a:ext>
              </a:extLst>
            </p:cNvPr>
            <p:cNvSpPr/>
            <p:nvPr/>
          </p:nvSpPr>
          <p:spPr>
            <a:xfrm>
              <a:off x="9719064" y="1601670"/>
              <a:ext cx="1111280" cy="842659"/>
            </a:xfrm>
            <a:custGeom>
              <a:avLst/>
              <a:gdLst>
                <a:gd name="connsiteX0" fmla="*/ 0 w 1818229"/>
                <a:gd name="connsiteY0" fmla="*/ 21143 h 924972"/>
                <a:gd name="connsiteX1" fmla="*/ 0 w 1818229"/>
                <a:gd name="connsiteY1" fmla="*/ 21143 h 924972"/>
                <a:gd name="connsiteX2" fmla="*/ 89855 w 1818229"/>
                <a:gd name="connsiteY2" fmla="*/ 21143 h 924972"/>
                <a:gd name="connsiteX3" fmla="*/ 1818229 w 1818229"/>
                <a:gd name="connsiteY3" fmla="*/ 0 h 924972"/>
                <a:gd name="connsiteX4" fmla="*/ 1580380 w 1818229"/>
                <a:gd name="connsiteY4" fmla="*/ 924972 h 924972"/>
                <a:gd name="connsiteX5" fmla="*/ 147996 w 1818229"/>
                <a:gd name="connsiteY5" fmla="*/ 872116 h 924972"/>
                <a:gd name="connsiteX6" fmla="*/ 0 w 1818229"/>
                <a:gd name="connsiteY6" fmla="*/ 21143 h 924972"/>
                <a:gd name="connsiteX0" fmla="*/ 0 w 1818229"/>
                <a:gd name="connsiteY0" fmla="*/ 21143 h 924972"/>
                <a:gd name="connsiteX1" fmla="*/ 0 w 1818229"/>
                <a:gd name="connsiteY1" fmla="*/ 21143 h 924972"/>
                <a:gd name="connsiteX2" fmla="*/ 1818229 w 1818229"/>
                <a:gd name="connsiteY2" fmla="*/ 0 h 924972"/>
                <a:gd name="connsiteX3" fmla="*/ 1580380 w 1818229"/>
                <a:gd name="connsiteY3" fmla="*/ 924972 h 924972"/>
                <a:gd name="connsiteX4" fmla="*/ 147996 w 1818229"/>
                <a:gd name="connsiteY4" fmla="*/ 872116 h 924972"/>
                <a:gd name="connsiteX5" fmla="*/ 0 w 1818229"/>
                <a:gd name="connsiteY5" fmla="*/ 21143 h 924972"/>
                <a:gd name="connsiteX0" fmla="*/ 162452 w 1943682"/>
                <a:gd name="connsiteY0" fmla="*/ 68713 h 924972"/>
                <a:gd name="connsiteX1" fmla="*/ 125453 w 1943682"/>
                <a:gd name="connsiteY1" fmla="*/ 21143 h 924972"/>
                <a:gd name="connsiteX2" fmla="*/ 1943682 w 1943682"/>
                <a:gd name="connsiteY2" fmla="*/ 0 h 924972"/>
                <a:gd name="connsiteX3" fmla="*/ 1705833 w 1943682"/>
                <a:gd name="connsiteY3" fmla="*/ 924972 h 924972"/>
                <a:gd name="connsiteX4" fmla="*/ 273449 w 1943682"/>
                <a:gd name="connsiteY4" fmla="*/ 872116 h 924972"/>
                <a:gd name="connsiteX5" fmla="*/ 162452 w 1943682"/>
                <a:gd name="connsiteY5" fmla="*/ 68713 h 924972"/>
                <a:gd name="connsiteX0" fmla="*/ 0 w 1781230"/>
                <a:gd name="connsiteY0" fmla="*/ 148099 h 1004358"/>
                <a:gd name="connsiteX1" fmla="*/ 1781230 w 1781230"/>
                <a:gd name="connsiteY1" fmla="*/ 79386 h 1004358"/>
                <a:gd name="connsiteX2" fmla="*/ 1543381 w 1781230"/>
                <a:gd name="connsiteY2" fmla="*/ 1004358 h 1004358"/>
                <a:gd name="connsiteX3" fmla="*/ 110997 w 1781230"/>
                <a:gd name="connsiteY3" fmla="*/ 951502 h 1004358"/>
                <a:gd name="connsiteX4" fmla="*/ 0 w 1781230"/>
                <a:gd name="connsiteY4" fmla="*/ 148099 h 1004358"/>
                <a:gd name="connsiteX0" fmla="*/ 0 w 1844656"/>
                <a:gd name="connsiteY0" fmla="*/ 174041 h 993302"/>
                <a:gd name="connsiteX1" fmla="*/ 1844656 w 1844656"/>
                <a:gd name="connsiteY1" fmla="*/ 68330 h 993302"/>
                <a:gd name="connsiteX2" fmla="*/ 1606807 w 1844656"/>
                <a:gd name="connsiteY2" fmla="*/ 993302 h 993302"/>
                <a:gd name="connsiteX3" fmla="*/ 174423 w 1844656"/>
                <a:gd name="connsiteY3" fmla="*/ 940446 h 993302"/>
                <a:gd name="connsiteX4" fmla="*/ 0 w 1844656"/>
                <a:gd name="connsiteY4" fmla="*/ 174041 h 993302"/>
                <a:gd name="connsiteX0" fmla="*/ 0 w 1844656"/>
                <a:gd name="connsiteY0" fmla="*/ 224630 h 1043891"/>
                <a:gd name="connsiteX1" fmla="*/ 1844656 w 1844656"/>
                <a:gd name="connsiteY1" fmla="*/ 118919 h 1043891"/>
                <a:gd name="connsiteX2" fmla="*/ 1606807 w 1844656"/>
                <a:gd name="connsiteY2" fmla="*/ 1043891 h 1043891"/>
                <a:gd name="connsiteX3" fmla="*/ 174423 w 1844656"/>
                <a:gd name="connsiteY3" fmla="*/ 991035 h 1043891"/>
                <a:gd name="connsiteX4" fmla="*/ 0 w 1844656"/>
                <a:gd name="connsiteY4" fmla="*/ 224630 h 1043891"/>
                <a:gd name="connsiteX0" fmla="*/ 0 w 2188217"/>
                <a:gd name="connsiteY0" fmla="*/ 167717 h 986978"/>
                <a:gd name="connsiteX1" fmla="*/ 2188217 w 2188217"/>
                <a:gd name="connsiteY1" fmla="*/ 194145 h 986978"/>
                <a:gd name="connsiteX2" fmla="*/ 1606807 w 2188217"/>
                <a:gd name="connsiteY2" fmla="*/ 986978 h 986978"/>
                <a:gd name="connsiteX3" fmla="*/ 174423 w 2188217"/>
                <a:gd name="connsiteY3" fmla="*/ 934122 h 986978"/>
                <a:gd name="connsiteX4" fmla="*/ 0 w 2188217"/>
                <a:gd name="connsiteY4" fmla="*/ 167717 h 986978"/>
                <a:gd name="connsiteX0" fmla="*/ 0 w 2188217"/>
                <a:gd name="connsiteY0" fmla="*/ 167717 h 1462677"/>
                <a:gd name="connsiteX1" fmla="*/ 2188217 w 2188217"/>
                <a:gd name="connsiteY1" fmla="*/ 194145 h 1462677"/>
                <a:gd name="connsiteX2" fmla="*/ 1849942 w 2188217"/>
                <a:gd name="connsiteY2" fmla="*/ 1462677 h 1462677"/>
                <a:gd name="connsiteX3" fmla="*/ 174423 w 2188217"/>
                <a:gd name="connsiteY3" fmla="*/ 934122 h 1462677"/>
                <a:gd name="connsiteX4" fmla="*/ 0 w 2188217"/>
                <a:gd name="connsiteY4" fmla="*/ 167717 h 1462677"/>
                <a:gd name="connsiteX0" fmla="*/ 0 w 2188217"/>
                <a:gd name="connsiteY0" fmla="*/ 167717 h 1520818"/>
                <a:gd name="connsiteX1" fmla="*/ 2188217 w 2188217"/>
                <a:gd name="connsiteY1" fmla="*/ 194145 h 1520818"/>
                <a:gd name="connsiteX2" fmla="*/ 1849942 w 2188217"/>
                <a:gd name="connsiteY2" fmla="*/ 1462677 h 1520818"/>
                <a:gd name="connsiteX3" fmla="*/ 243135 w 2188217"/>
                <a:gd name="connsiteY3" fmla="*/ 1520818 h 1520818"/>
                <a:gd name="connsiteX4" fmla="*/ 0 w 2188217"/>
                <a:gd name="connsiteY4" fmla="*/ 167717 h 1520818"/>
                <a:gd name="connsiteX0" fmla="*/ 0 w 2188217"/>
                <a:gd name="connsiteY0" fmla="*/ 167717 h 1520818"/>
                <a:gd name="connsiteX1" fmla="*/ 2188217 w 2188217"/>
                <a:gd name="connsiteY1" fmla="*/ 194145 h 1520818"/>
                <a:gd name="connsiteX2" fmla="*/ 1849942 w 2188217"/>
                <a:gd name="connsiteY2" fmla="*/ 1462677 h 1520818"/>
                <a:gd name="connsiteX3" fmla="*/ 243135 w 2188217"/>
                <a:gd name="connsiteY3" fmla="*/ 1520818 h 1520818"/>
                <a:gd name="connsiteX4" fmla="*/ 0 w 2188217"/>
                <a:gd name="connsiteY4" fmla="*/ 167717 h 1520818"/>
                <a:gd name="connsiteX0" fmla="*/ 0 w 2188217"/>
                <a:gd name="connsiteY0" fmla="*/ 167717 h 1580494"/>
                <a:gd name="connsiteX1" fmla="*/ 2188217 w 2188217"/>
                <a:gd name="connsiteY1" fmla="*/ 194145 h 1580494"/>
                <a:gd name="connsiteX2" fmla="*/ 1849942 w 2188217"/>
                <a:gd name="connsiteY2" fmla="*/ 1462677 h 1580494"/>
                <a:gd name="connsiteX3" fmla="*/ 243135 w 2188217"/>
                <a:gd name="connsiteY3" fmla="*/ 1520818 h 1580494"/>
                <a:gd name="connsiteX4" fmla="*/ 0 w 2188217"/>
                <a:gd name="connsiteY4" fmla="*/ 167717 h 1580494"/>
                <a:gd name="connsiteX0" fmla="*/ 0 w 2188217"/>
                <a:gd name="connsiteY0" fmla="*/ 167717 h 1614140"/>
                <a:gd name="connsiteX1" fmla="*/ 2188217 w 2188217"/>
                <a:gd name="connsiteY1" fmla="*/ 194145 h 1614140"/>
                <a:gd name="connsiteX2" fmla="*/ 1849942 w 2188217"/>
                <a:gd name="connsiteY2" fmla="*/ 1462677 h 1614140"/>
                <a:gd name="connsiteX3" fmla="*/ 243135 w 2188217"/>
                <a:gd name="connsiteY3" fmla="*/ 1520818 h 1614140"/>
                <a:gd name="connsiteX4" fmla="*/ 0 w 2188217"/>
                <a:gd name="connsiteY4" fmla="*/ 167717 h 1614140"/>
                <a:gd name="connsiteX0" fmla="*/ 0 w 2188217"/>
                <a:gd name="connsiteY0" fmla="*/ 167717 h 1571746"/>
                <a:gd name="connsiteX1" fmla="*/ 2188217 w 2188217"/>
                <a:gd name="connsiteY1" fmla="*/ 194145 h 1571746"/>
                <a:gd name="connsiteX2" fmla="*/ 1849942 w 2188217"/>
                <a:gd name="connsiteY2" fmla="*/ 1462677 h 1571746"/>
                <a:gd name="connsiteX3" fmla="*/ 237850 w 2188217"/>
                <a:gd name="connsiteY3" fmla="*/ 1441535 h 1571746"/>
                <a:gd name="connsiteX4" fmla="*/ 0 w 2188217"/>
                <a:gd name="connsiteY4" fmla="*/ 167717 h 1571746"/>
                <a:gd name="connsiteX0" fmla="*/ 18665 w 2206882"/>
                <a:gd name="connsiteY0" fmla="*/ 167717 h 1571746"/>
                <a:gd name="connsiteX1" fmla="*/ 2206882 w 2206882"/>
                <a:gd name="connsiteY1" fmla="*/ 194145 h 1571746"/>
                <a:gd name="connsiteX2" fmla="*/ 1868607 w 2206882"/>
                <a:gd name="connsiteY2" fmla="*/ 1462677 h 1571746"/>
                <a:gd name="connsiteX3" fmla="*/ 256515 w 2206882"/>
                <a:gd name="connsiteY3" fmla="*/ 1441535 h 1571746"/>
                <a:gd name="connsiteX4" fmla="*/ 18665 w 2206882"/>
                <a:gd name="connsiteY4" fmla="*/ 167717 h 1571746"/>
                <a:gd name="connsiteX0" fmla="*/ 18665 w 2206882"/>
                <a:gd name="connsiteY0" fmla="*/ 161918 h 1565947"/>
                <a:gd name="connsiteX1" fmla="*/ 2206882 w 2206882"/>
                <a:gd name="connsiteY1" fmla="*/ 188346 h 1565947"/>
                <a:gd name="connsiteX2" fmla="*/ 1868607 w 2206882"/>
                <a:gd name="connsiteY2" fmla="*/ 1456878 h 1565947"/>
                <a:gd name="connsiteX3" fmla="*/ 256515 w 2206882"/>
                <a:gd name="connsiteY3" fmla="*/ 1435736 h 1565947"/>
                <a:gd name="connsiteX4" fmla="*/ 18665 w 2206882"/>
                <a:gd name="connsiteY4" fmla="*/ 161918 h 1565947"/>
                <a:gd name="connsiteX0" fmla="*/ 18665 w 2218042"/>
                <a:gd name="connsiteY0" fmla="*/ 161918 h 1565947"/>
                <a:gd name="connsiteX1" fmla="*/ 2206882 w 2218042"/>
                <a:gd name="connsiteY1" fmla="*/ 188346 h 1565947"/>
                <a:gd name="connsiteX2" fmla="*/ 1868607 w 2218042"/>
                <a:gd name="connsiteY2" fmla="*/ 1456878 h 1565947"/>
                <a:gd name="connsiteX3" fmla="*/ 256515 w 2218042"/>
                <a:gd name="connsiteY3" fmla="*/ 1435736 h 1565947"/>
                <a:gd name="connsiteX4" fmla="*/ 18665 w 2218042"/>
                <a:gd name="connsiteY4" fmla="*/ 161918 h 1565947"/>
                <a:gd name="connsiteX0" fmla="*/ 18665 w 2107110"/>
                <a:gd name="connsiteY0" fmla="*/ 158561 h 1562590"/>
                <a:gd name="connsiteX1" fmla="*/ 2090599 w 2107110"/>
                <a:gd name="connsiteY1" fmla="*/ 195561 h 1562590"/>
                <a:gd name="connsiteX2" fmla="*/ 1868607 w 2107110"/>
                <a:gd name="connsiteY2" fmla="*/ 1453521 h 1562590"/>
                <a:gd name="connsiteX3" fmla="*/ 256515 w 2107110"/>
                <a:gd name="connsiteY3" fmla="*/ 1432379 h 1562590"/>
                <a:gd name="connsiteX4" fmla="*/ 18665 w 2107110"/>
                <a:gd name="connsiteY4" fmla="*/ 158561 h 1562590"/>
                <a:gd name="connsiteX0" fmla="*/ 18665 w 2107110"/>
                <a:gd name="connsiteY0" fmla="*/ 230473 h 1634502"/>
                <a:gd name="connsiteX1" fmla="*/ 2090599 w 2107110"/>
                <a:gd name="connsiteY1" fmla="*/ 267473 h 1634502"/>
                <a:gd name="connsiteX2" fmla="*/ 1868607 w 2107110"/>
                <a:gd name="connsiteY2" fmla="*/ 1525433 h 1634502"/>
                <a:gd name="connsiteX3" fmla="*/ 256515 w 2107110"/>
                <a:gd name="connsiteY3" fmla="*/ 1504291 h 1634502"/>
                <a:gd name="connsiteX4" fmla="*/ 18665 w 2107110"/>
                <a:gd name="connsiteY4" fmla="*/ 230473 h 1634502"/>
                <a:gd name="connsiteX0" fmla="*/ 18665 w 2107450"/>
                <a:gd name="connsiteY0" fmla="*/ 230473 h 1634502"/>
                <a:gd name="connsiteX1" fmla="*/ 2090599 w 2107450"/>
                <a:gd name="connsiteY1" fmla="*/ 267473 h 1634502"/>
                <a:gd name="connsiteX2" fmla="*/ 1868607 w 2107450"/>
                <a:gd name="connsiteY2" fmla="*/ 1525433 h 1634502"/>
                <a:gd name="connsiteX3" fmla="*/ 256515 w 2107450"/>
                <a:gd name="connsiteY3" fmla="*/ 1504291 h 1634502"/>
                <a:gd name="connsiteX4" fmla="*/ 18665 w 2107450"/>
                <a:gd name="connsiteY4" fmla="*/ 230473 h 1634502"/>
                <a:gd name="connsiteX0" fmla="*/ 18665 w 2107450"/>
                <a:gd name="connsiteY0" fmla="*/ 230473 h 1602563"/>
                <a:gd name="connsiteX1" fmla="*/ 2090599 w 2107450"/>
                <a:gd name="connsiteY1" fmla="*/ 267473 h 1602563"/>
                <a:gd name="connsiteX2" fmla="*/ 1868607 w 2107450"/>
                <a:gd name="connsiteY2" fmla="*/ 1525433 h 1602563"/>
                <a:gd name="connsiteX3" fmla="*/ 256515 w 2107450"/>
                <a:gd name="connsiteY3" fmla="*/ 1504291 h 1602563"/>
                <a:gd name="connsiteX4" fmla="*/ 18665 w 2107450"/>
                <a:gd name="connsiteY4" fmla="*/ 230473 h 1602563"/>
                <a:gd name="connsiteX0" fmla="*/ 13652 w 2102437"/>
                <a:gd name="connsiteY0" fmla="*/ 230473 h 1602563"/>
                <a:gd name="connsiteX1" fmla="*/ 2085586 w 2102437"/>
                <a:gd name="connsiteY1" fmla="*/ 267473 h 1602563"/>
                <a:gd name="connsiteX2" fmla="*/ 1863594 w 2102437"/>
                <a:gd name="connsiteY2" fmla="*/ 1525433 h 1602563"/>
                <a:gd name="connsiteX3" fmla="*/ 251502 w 2102437"/>
                <a:gd name="connsiteY3" fmla="*/ 1504291 h 1602563"/>
                <a:gd name="connsiteX4" fmla="*/ 13652 w 2102437"/>
                <a:gd name="connsiteY4" fmla="*/ 230473 h 1602563"/>
                <a:gd name="connsiteX0" fmla="*/ 13652 w 2102437"/>
                <a:gd name="connsiteY0" fmla="*/ 230473 h 1594232"/>
                <a:gd name="connsiteX1" fmla="*/ 2085586 w 2102437"/>
                <a:gd name="connsiteY1" fmla="*/ 267473 h 1594232"/>
                <a:gd name="connsiteX2" fmla="*/ 1863594 w 2102437"/>
                <a:gd name="connsiteY2" fmla="*/ 1525433 h 1594232"/>
                <a:gd name="connsiteX3" fmla="*/ 251502 w 2102437"/>
                <a:gd name="connsiteY3" fmla="*/ 1504291 h 1594232"/>
                <a:gd name="connsiteX4" fmla="*/ 13652 w 2102437"/>
                <a:gd name="connsiteY4" fmla="*/ 230473 h 15942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02437" h="1594232">
                  <a:moveTo>
                    <a:pt x="13652" y="230473"/>
                  </a:moveTo>
                  <a:cubicBezTo>
                    <a:pt x="434734" y="-84017"/>
                    <a:pt x="1807214" y="-81374"/>
                    <a:pt x="2085586" y="267473"/>
                  </a:cubicBezTo>
                  <a:cubicBezTo>
                    <a:pt x="2157823" y="463038"/>
                    <a:pt x="1981638" y="1430293"/>
                    <a:pt x="1863594" y="1525433"/>
                  </a:cubicBezTo>
                  <a:cubicBezTo>
                    <a:pt x="1655697" y="1602953"/>
                    <a:pt x="501683" y="1638192"/>
                    <a:pt x="251502" y="1504291"/>
                  </a:cubicBezTo>
                  <a:cubicBezTo>
                    <a:pt x="175742" y="1428531"/>
                    <a:pt x="-58584" y="359088"/>
                    <a:pt x="13652" y="230473"/>
                  </a:cubicBezTo>
                  <a:close/>
                </a:path>
              </a:pathLst>
            </a:custGeom>
            <a:solidFill>
              <a:schemeClr val="bg1">
                <a:alpha val="30000"/>
              </a:schemeClr>
            </a:solidFill>
            <a:ln>
              <a:solidFill>
                <a:schemeClr val="bg2">
                  <a:lumMod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grpSp>
          <p:nvGrpSpPr>
            <p:cNvPr id="145" name="그룹 167">
              <a:extLst>
                <a:ext uri="{FF2B5EF4-FFF2-40B4-BE49-F238E27FC236}">
                  <a16:creationId xmlns:a16="http://schemas.microsoft.com/office/drawing/2014/main" id="{DEA8FF0E-2C55-4B5B-8801-A9923F492645}"/>
                </a:ext>
              </a:extLst>
            </p:cNvPr>
            <p:cNvGrpSpPr/>
            <p:nvPr/>
          </p:nvGrpSpPr>
          <p:grpSpPr>
            <a:xfrm>
              <a:off x="8060641" y="1503156"/>
              <a:ext cx="3004811" cy="1032308"/>
              <a:chOff x="3493700" y="2896331"/>
              <a:chExt cx="5204600" cy="1788050"/>
            </a:xfrm>
            <a:grpFill/>
          </p:grpSpPr>
          <p:sp>
            <p:nvSpPr>
              <p:cNvPr id="146" name="Freeform 4">
                <a:extLst>
                  <a:ext uri="{FF2B5EF4-FFF2-40B4-BE49-F238E27FC236}">
                    <a16:creationId xmlns:a16="http://schemas.microsoft.com/office/drawing/2014/main" id="{29923480-1E96-4B20-80B2-F4FE408F14E3}"/>
                  </a:ext>
                </a:extLst>
              </p:cNvPr>
              <p:cNvSpPr/>
              <p:nvPr/>
            </p:nvSpPr>
            <p:spPr>
              <a:xfrm>
                <a:off x="6086321" y="2896331"/>
                <a:ext cx="2611979" cy="1788050"/>
              </a:xfrm>
              <a:custGeom>
                <a:avLst/>
                <a:gdLst>
                  <a:gd name="connsiteX0" fmla="*/ 1505638 w 2852982"/>
                  <a:gd name="connsiteY0" fmla="*/ 186211 h 1931541"/>
                  <a:gd name="connsiteX1" fmla="*/ 372746 w 2852982"/>
                  <a:gd name="connsiteY1" fmla="*/ 451852 h 1931541"/>
                  <a:gd name="connsiteX2" fmla="*/ 694616 w 2852982"/>
                  <a:gd name="connsiteY2" fmla="*/ 1614969 h 1931541"/>
                  <a:gd name="connsiteX3" fmla="*/ 2025982 w 2852982"/>
                  <a:gd name="connsiteY3" fmla="*/ 1673490 h 1931541"/>
                  <a:gd name="connsiteX4" fmla="*/ 2318590 w 2852982"/>
                  <a:gd name="connsiteY4" fmla="*/ 386015 h 1931541"/>
                  <a:gd name="connsiteX5" fmla="*/ 1505638 w 2852982"/>
                  <a:gd name="connsiteY5" fmla="*/ 186211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505638 w 2852982"/>
                  <a:gd name="connsiteY0" fmla="*/ 186211 h 1931541"/>
                  <a:gd name="connsiteX1" fmla="*/ 372746 w 2852982"/>
                  <a:gd name="connsiteY1" fmla="*/ 451852 h 1931541"/>
                  <a:gd name="connsiteX2" fmla="*/ 694616 w 2852982"/>
                  <a:gd name="connsiteY2" fmla="*/ 1614969 h 1931541"/>
                  <a:gd name="connsiteX3" fmla="*/ 2025982 w 2852982"/>
                  <a:gd name="connsiteY3" fmla="*/ 1673490 h 1931541"/>
                  <a:gd name="connsiteX4" fmla="*/ 2318590 w 2852982"/>
                  <a:gd name="connsiteY4" fmla="*/ 386015 h 1931541"/>
                  <a:gd name="connsiteX5" fmla="*/ 1505638 w 2852982"/>
                  <a:gd name="connsiteY5" fmla="*/ 186211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505638 w 2852982"/>
                  <a:gd name="connsiteY0" fmla="*/ 186211 h 1931541"/>
                  <a:gd name="connsiteX1" fmla="*/ 372746 w 2852982"/>
                  <a:gd name="connsiteY1" fmla="*/ 451852 h 1931541"/>
                  <a:gd name="connsiteX2" fmla="*/ 694616 w 2852982"/>
                  <a:gd name="connsiteY2" fmla="*/ 1614969 h 1931541"/>
                  <a:gd name="connsiteX3" fmla="*/ 2025982 w 2852982"/>
                  <a:gd name="connsiteY3" fmla="*/ 1673490 h 1931541"/>
                  <a:gd name="connsiteX4" fmla="*/ 2318590 w 2852982"/>
                  <a:gd name="connsiteY4" fmla="*/ 386015 h 1931541"/>
                  <a:gd name="connsiteX5" fmla="*/ 1505638 w 2852982"/>
                  <a:gd name="connsiteY5" fmla="*/ 186211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500352 w 2852982"/>
                  <a:gd name="connsiteY0" fmla="*/ 207354 h 1931541"/>
                  <a:gd name="connsiteX1" fmla="*/ 372746 w 2852982"/>
                  <a:gd name="connsiteY1" fmla="*/ 451852 h 1931541"/>
                  <a:gd name="connsiteX2" fmla="*/ 694616 w 2852982"/>
                  <a:gd name="connsiteY2" fmla="*/ 1614969 h 1931541"/>
                  <a:gd name="connsiteX3" fmla="*/ 2025982 w 2852982"/>
                  <a:gd name="connsiteY3" fmla="*/ 1673490 h 1931541"/>
                  <a:gd name="connsiteX4" fmla="*/ 2318590 w 2852982"/>
                  <a:gd name="connsiteY4" fmla="*/ 386015 h 1931541"/>
                  <a:gd name="connsiteX5" fmla="*/ 1500352 w 2852982"/>
                  <a:gd name="connsiteY5" fmla="*/ 207354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500352 w 2852982"/>
                  <a:gd name="connsiteY0" fmla="*/ 207354 h 1931541"/>
                  <a:gd name="connsiteX1" fmla="*/ 372746 w 2852982"/>
                  <a:gd name="connsiteY1" fmla="*/ 451852 h 1931541"/>
                  <a:gd name="connsiteX2" fmla="*/ 694616 w 2852982"/>
                  <a:gd name="connsiteY2" fmla="*/ 1614969 h 1931541"/>
                  <a:gd name="connsiteX3" fmla="*/ 2025982 w 2852982"/>
                  <a:gd name="connsiteY3" fmla="*/ 1673490 h 1931541"/>
                  <a:gd name="connsiteX4" fmla="*/ 2318590 w 2852982"/>
                  <a:gd name="connsiteY4" fmla="*/ 386015 h 1931541"/>
                  <a:gd name="connsiteX5" fmla="*/ 1500352 w 2852982"/>
                  <a:gd name="connsiteY5" fmla="*/ 207354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500352 w 2852982"/>
                  <a:gd name="connsiteY0" fmla="*/ 207354 h 1931541"/>
                  <a:gd name="connsiteX1" fmla="*/ 372746 w 2852982"/>
                  <a:gd name="connsiteY1" fmla="*/ 451852 h 1931541"/>
                  <a:gd name="connsiteX2" fmla="*/ 694616 w 2852982"/>
                  <a:gd name="connsiteY2" fmla="*/ 1614969 h 1931541"/>
                  <a:gd name="connsiteX3" fmla="*/ 2025982 w 2852982"/>
                  <a:gd name="connsiteY3" fmla="*/ 1673490 h 1931541"/>
                  <a:gd name="connsiteX4" fmla="*/ 2318590 w 2852982"/>
                  <a:gd name="connsiteY4" fmla="*/ 386015 h 1931541"/>
                  <a:gd name="connsiteX5" fmla="*/ 1500352 w 2852982"/>
                  <a:gd name="connsiteY5" fmla="*/ 207354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500352 w 2852982"/>
                  <a:gd name="connsiteY0" fmla="*/ 207354 h 1931541"/>
                  <a:gd name="connsiteX1" fmla="*/ 372746 w 2852982"/>
                  <a:gd name="connsiteY1" fmla="*/ 451852 h 1931541"/>
                  <a:gd name="connsiteX2" fmla="*/ 694616 w 2852982"/>
                  <a:gd name="connsiteY2" fmla="*/ 1614969 h 1931541"/>
                  <a:gd name="connsiteX3" fmla="*/ 2025982 w 2852982"/>
                  <a:gd name="connsiteY3" fmla="*/ 1673490 h 1931541"/>
                  <a:gd name="connsiteX4" fmla="*/ 2318590 w 2852982"/>
                  <a:gd name="connsiteY4" fmla="*/ 386015 h 1931541"/>
                  <a:gd name="connsiteX5" fmla="*/ 1500352 w 2852982"/>
                  <a:gd name="connsiteY5" fmla="*/ 207354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42211 w 2852982"/>
                  <a:gd name="connsiteY0" fmla="*/ 212639 h 1931541"/>
                  <a:gd name="connsiteX1" fmla="*/ 372746 w 2852982"/>
                  <a:gd name="connsiteY1" fmla="*/ 451852 h 1931541"/>
                  <a:gd name="connsiteX2" fmla="*/ 694616 w 2852982"/>
                  <a:gd name="connsiteY2" fmla="*/ 1614969 h 1931541"/>
                  <a:gd name="connsiteX3" fmla="*/ 2025982 w 2852982"/>
                  <a:gd name="connsiteY3" fmla="*/ 1673490 h 1931541"/>
                  <a:gd name="connsiteX4" fmla="*/ 2318590 w 2852982"/>
                  <a:gd name="connsiteY4" fmla="*/ 386015 h 1931541"/>
                  <a:gd name="connsiteX5" fmla="*/ 1442211 w 2852982"/>
                  <a:gd name="connsiteY5" fmla="*/ 212639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42211 w 2852982"/>
                  <a:gd name="connsiteY0" fmla="*/ 212639 h 1931541"/>
                  <a:gd name="connsiteX1" fmla="*/ 372746 w 2852982"/>
                  <a:gd name="connsiteY1" fmla="*/ 451852 h 1931541"/>
                  <a:gd name="connsiteX2" fmla="*/ 694616 w 2852982"/>
                  <a:gd name="connsiteY2" fmla="*/ 1614969 h 1931541"/>
                  <a:gd name="connsiteX3" fmla="*/ 2025982 w 2852982"/>
                  <a:gd name="connsiteY3" fmla="*/ 1673490 h 1931541"/>
                  <a:gd name="connsiteX4" fmla="*/ 2318590 w 2852982"/>
                  <a:gd name="connsiteY4" fmla="*/ 386015 h 1931541"/>
                  <a:gd name="connsiteX5" fmla="*/ 1442211 w 2852982"/>
                  <a:gd name="connsiteY5" fmla="*/ 212639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42211 w 2852982"/>
                  <a:gd name="connsiteY0" fmla="*/ 212639 h 1931541"/>
                  <a:gd name="connsiteX1" fmla="*/ 372746 w 2852982"/>
                  <a:gd name="connsiteY1" fmla="*/ 451852 h 1931541"/>
                  <a:gd name="connsiteX2" fmla="*/ 694616 w 2852982"/>
                  <a:gd name="connsiteY2" fmla="*/ 1614969 h 1931541"/>
                  <a:gd name="connsiteX3" fmla="*/ 2025982 w 2852982"/>
                  <a:gd name="connsiteY3" fmla="*/ 1673490 h 1931541"/>
                  <a:gd name="connsiteX4" fmla="*/ 2318590 w 2852982"/>
                  <a:gd name="connsiteY4" fmla="*/ 386015 h 1931541"/>
                  <a:gd name="connsiteX5" fmla="*/ 1442211 w 2852982"/>
                  <a:gd name="connsiteY5" fmla="*/ 212639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42211 w 2852982"/>
                  <a:gd name="connsiteY0" fmla="*/ 212639 h 1931541"/>
                  <a:gd name="connsiteX1" fmla="*/ 372746 w 2852982"/>
                  <a:gd name="connsiteY1" fmla="*/ 451852 h 1931541"/>
                  <a:gd name="connsiteX2" fmla="*/ 694616 w 2852982"/>
                  <a:gd name="connsiteY2" fmla="*/ 1614969 h 1931541"/>
                  <a:gd name="connsiteX3" fmla="*/ 2025982 w 2852982"/>
                  <a:gd name="connsiteY3" fmla="*/ 1673490 h 1931541"/>
                  <a:gd name="connsiteX4" fmla="*/ 2318590 w 2852982"/>
                  <a:gd name="connsiteY4" fmla="*/ 386015 h 1931541"/>
                  <a:gd name="connsiteX5" fmla="*/ 1442211 w 2852982"/>
                  <a:gd name="connsiteY5" fmla="*/ 212639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42211 w 2852982"/>
                  <a:gd name="connsiteY0" fmla="*/ 212639 h 1931541"/>
                  <a:gd name="connsiteX1" fmla="*/ 372746 w 2852982"/>
                  <a:gd name="connsiteY1" fmla="*/ 451852 h 1931541"/>
                  <a:gd name="connsiteX2" fmla="*/ 694616 w 2852982"/>
                  <a:gd name="connsiteY2" fmla="*/ 1614969 h 1931541"/>
                  <a:gd name="connsiteX3" fmla="*/ 2025982 w 2852982"/>
                  <a:gd name="connsiteY3" fmla="*/ 1673490 h 1931541"/>
                  <a:gd name="connsiteX4" fmla="*/ 2292162 w 2852982"/>
                  <a:gd name="connsiteY4" fmla="*/ 396586 h 1931541"/>
                  <a:gd name="connsiteX5" fmla="*/ 1442211 w 2852982"/>
                  <a:gd name="connsiteY5" fmla="*/ 212639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42211 w 2852982"/>
                  <a:gd name="connsiteY0" fmla="*/ 212639 h 1931541"/>
                  <a:gd name="connsiteX1" fmla="*/ 372746 w 2852982"/>
                  <a:gd name="connsiteY1" fmla="*/ 451852 h 1931541"/>
                  <a:gd name="connsiteX2" fmla="*/ 694616 w 2852982"/>
                  <a:gd name="connsiteY2" fmla="*/ 1614969 h 1931541"/>
                  <a:gd name="connsiteX3" fmla="*/ 2025982 w 2852982"/>
                  <a:gd name="connsiteY3" fmla="*/ 1673490 h 1931541"/>
                  <a:gd name="connsiteX4" fmla="*/ 2292162 w 2852982"/>
                  <a:gd name="connsiteY4" fmla="*/ 396586 h 1931541"/>
                  <a:gd name="connsiteX5" fmla="*/ 1442211 w 2852982"/>
                  <a:gd name="connsiteY5" fmla="*/ 212639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42211 w 2852982"/>
                  <a:gd name="connsiteY0" fmla="*/ 212639 h 1931541"/>
                  <a:gd name="connsiteX1" fmla="*/ 372746 w 2852982"/>
                  <a:gd name="connsiteY1" fmla="*/ 451852 h 1931541"/>
                  <a:gd name="connsiteX2" fmla="*/ 694616 w 2852982"/>
                  <a:gd name="connsiteY2" fmla="*/ 1614969 h 1931541"/>
                  <a:gd name="connsiteX3" fmla="*/ 2025982 w 2852982"/>
                  <a:gd name="connsiteY3" fmla="*/ 1673490 h 1931541"/>
                  <a:gd name="connsiteX4" fmla="*/ 2292162 w 2852982"/>
                  <a:gd name="connsiteY4" fmla="*/ 396586 h 1931541"/>
                  <a:gd name="connsiteX5" fmla="*/ 1442211 w 2852982"/>
                  <a:gd name="connsiteY5" fmla="*/ 212639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42211 w 2852982"/>
                  <a:gd name="connsiteY0" fmla="*/ 212639 h 1931541"/>
                  <a:gd name="connsiteX1" fmla="*/ 372746 w 2852982"/>
                  <a:gd name="connsiteY1" fmla="*/ 451852 h 1931541"/>
                  <a:gd name="connsiteX2" fmla="*/ 694616 w 2852982"/>
                  <a:gd name="connsiteY2" fmla="*/ 1614969 h 1931541"/>
                  <a:gd name="connsiteX3" fmla="*/ 2025982 w 2852982"/>
                  <a:gd name="connsiteY3" fmla="*/ 1673490 h 1931541"/>
                  <a:gd name="connsiteX4" fmla="*/ 2292162 w 2852982"/>
                  <a:gd name="connsiteY4" fmla="*/ 396586 h 1931541"/>
                  <a:gd name="connsiteX5" fmla="*/ 1442211 w 2852982"/>
                  <a:gd name="connsiteY5" fmla="*/ 212639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42211 w 2852982"/>
                  <a:gd name="connsiteY0" fmla="*/ 212639 h 1931541"/>
                  <a:gd name="connsiteX1" fmla="*/ 372746 w 2852982"/>
                  <a:gd name="connsiteY1" fmla="*/ 451852 h 1931541"/>
                  <a:gd name="connsiteX2" fmla="*/ 694616 w 2852982"/>
                  <a:gd name="connsiteY2" fmla="*/ 1614969 h 1931541"/>
                  <a:gd name="connsiteX3" fmla="*/ 2025982 w 2852982"/>
                  <a:gd name="connsiteY3" fmla="*/ 1673490 h 1931541"/>
                  <a:gd name="connsiteX4" fmla="*/ 2292162 w 2852982"/>
                  <a:gd name="connsiteY4" fmla="*/ 396586 h 1931541"/>
                  <a:gd name="connsiteX5" fmla="*/ 1442211 w 2852982"/>
                  <a:gd name="connsiteY5" fmla="*/ 212639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42211 w 2852982"/>
                  <a:gd name="connsiteY0" fmla="*/ 212639 h 1931541"/>
                  <a:gd name="connsiteX1" fmla="*/ 372746 w 2852982"/>
                  <a:gd name="connsiteY1" fmla="*/ 451852 h 1931541"/>
                  <a:gd name="connsiteX2" fmla="*/ 710473 w 2852982"/>
                  <a:gd name="connsiteY2" fmla="*/ 1593826 h 1931541"/>
                  <a:gd name="connsiteX3" fmla="*/ 2025982 w 2852982"/>
                  <a:gd name="connsiteY3" fmla="*/ 1673490 h 1931541"/>
                  <a:gd name="connsiteX4" fmla="*/ 2292162 w 2852982"/>
                  <a:gd name="connsiteY4" fmla="*/ 396586 h 1931541"/>
                  <a:gd name="connsiteX5" fmla="*/ 1442211 w 2852982"/>
                  <a:gd name="connsiteY5" fmla="*/ 212639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42211 w 2852982"/>
                  <a:gd name="connsiteY0" fmla="*/ 212639 h 1931541"/>
                  <a:gd name="connsiteX1" fmla="*/ 409745 w 2852982"/>
                  <a:gd name="connsiteY1" fmla="*/ 462423 h 1931541"/>
                  <a:gd name="connsiteX2" fmla="*/ 710473 w 2852982"/>
                  <a:gd name="connsiteY2" fmla="*/ 1593826 h 1931541"/>
                  <a:gd name="connsiteX3" fmla="*/ 2025982 w 2852982"/>
                  <a:gd name="connsiteY3" fmla="*/ 1673490 h 1931541"/>
                  <a:gd name="connsiteX4" fmla="*/ 2292162 w 2852982"/>
                  <a:gd name="connsiteY4" fmla="*/ 396586 h 1931541"/>
                  <a:gd name="connsiteX5" fmla="*/ 1442211 w 2852982"/>
                  <a:gd name="connsiteY5" fmla="*/ 212639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42211 w 2852982"/>
                  <a:gd name="connsiteY0" fmla="*/ 212639 h 1931541"/>
                  <a:gd name="connsiteX1" fmla="*/ 409745 w 2852982"/>
                  <a:gd name="connsiteY1" fmla="*/ 462423 h 1931541"/>
                  <a:gd name="connsiteX2" fmla="*/ 710473 w 2852982"/>
                  <a:gd name="connsiteY2" fmla="*/ 1593826 h 1931541"/>
                  <a:gd name="connsiteX3" fmla="*/ 2025982 w 2852982"/>
                  <a:gd name="connsiteY3" fmla="*/ 1641776 h 1931541"/>
                  <a:gd name="connsiteX4" fmla="*/ 2292162 w 2852982"/>
                  <a:gd name="connsiteY4" fmla="*/ 396586 h 1931541"/>
                  <a:gd name="connsiteX5" fmla="*/ 1442211 w 2852982"/>
                  <a:gd name="connsiteY5" fmla="*/ 212639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42211 w 2852982"/>
                  <a:gd name="connsiteY0" fmla="*/ 212639 h 1931541"/>
                  <a:gd name="connsiteX1" fmla="*/ 409745 w 2852982"/>
                  <a:gd name="connsiteY1" fmla="*/ 462423 h 1931541"/>
                  <a:gd name="connsiteX2" fmla="*/ 710473 w 2852982"/>
                  <a:gd name="connsiteY2" fmla="*/ 1593826 h 1931541"/>
                  <a:gd name="connsiteX3" fmla="*/ 2025982 w 2852982"/>
                  <a:gd name="connsiteY3" fmla="*/ 1641776 h 1931541"/>
                  <a:gd name="connsiteX4" fmla="*/ 2292162 w 2852982"/>
                  <a:gd name="connsiteY4" fmla="*/ 396586 h 1931541"/>
                  <a:gd name="connsiteX5" fmla="*/ 1442211 w 2852982"/>
                  <a:gd name="connsiteY5" fmla="*/ 212639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42211 w 2852982"/>
                  <a:gd name="connsiteY0" fmla="*/ 212639 h 1931541"/>
                  <a:gd name="connsiteX1" fmla="*/ 409745 w 2852982"/>
                  <a:gd name="connsiteY1" fmla="*/ 462423 h 1931541"/>
                  <a:gd name="connsiteX2" fmla="*/ 710473 w 2852982"/>
                  <a:gd name="connsiteY2" fmla="*/ 1593826 h 1931541"/>
                  <a:gd name="connsiteX3" fmla="*/ 2025982 w 2852982"/>
                  <a:gd name="connsiteY3" fmla="*/ 1641776 h 1931541"/>
                  <a:gd name="connsiteX4" fmla="*/ 2292162 w 2852982"/>
                  <a:gd name="connsiteY4" fmla="*/ 396586 h 1931541"/>
                  <a:gd name="connsiteX5" fmla="*/ 1442211 w 2852982"/>
                  <a:gd name="connsiteY5" fmla="*/ 212639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42211 w 2852982"/>
                  <a:gd name="connsiteY0" fmla="*/ 212639 h 1931541"/>
                  <a:gd name="connsiteX1" fmla="*/ 409745 w 2852982"/>
                  <a:gd name="connsiteY1" fmla="*/ 462423 h 1931541"/>
                  <a:gd name="connsiteX2" fmla="*/ 710473 w 2852982"/>
                  <a:gd name="connsiteY2" fmla="*/ 1593826 h 1931541"/>
                  <a:gd name="connsiteX3" fmla="*/ 2025982 w 2852982"/>
                  <a:gd name="connsiteY3" fmla="*/ 1641776 h 1931541"/>
                  <a:gd name="connsiteX4" fmla="*/ 2292162 w 2852982"/>
                  <a:gd name="connsiteY4" fmla="*/ 396586 h 1931541"/>
                  <a:gd name="connsiteX5" fmla="*/ 1442211 w 2852982"/>
                  <a:gd name="connsiteY5" fmla="*/ 212639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31639 w 2852982"/>
                  <a:gd name="connsiteY0" fmla="*/ 233781 h 1931541"/>
                  <a:gd name="connsiteX1" fmla="*/ 409745 w 2852982"/>
                  <a:gd name="connsiteY1" fmla="*/ 462423 h 1931541"/>
                  <a:gd name="connsiteX2" fmla="*/ 710473 w 2852982"/>
                  <a:gd name="connsiteY2" fmla="*/ 1593826 h 1931541"/>
                  <a:gd name="connsiteX3" fmla="*/ 2025982 w 2852982"/>
                  <a:gd name="connsiteY3" fmla="*/ 1641776 h 1931541"/>
                  <a:gd name="connsiteX4" fmla="*/ 2292162 w 2852982"/>
                  <a:gd name="connsiteY4" fmla="*/ 396586 h 1931541"/>
                  <a:gd name="connsiteX5" fmla="*/ 1431639 w 2852982"/>
                  <a:gd name="connsiteY5" fmla="*/ 233781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31639 w 2852982"/>
                  <a:gd name="connsiteY0" fmla="*/ 233781 h 1931541"/>
                  <a:gd name="connsiteX1" fmla="*/ 409745 w 2852982"/>
                  <a:gd name="connsiteY1" fmla="*/ 462423 h 1931541"/>
                  <a:gd name="connsiteX2" fmla="*/ 710473 w 2852982"/>
                  <a:gd name="connsiteY2" fmla="*/ 1593826 h 1931541"/>
                  <a:gd name="connsiteX3" fmla="*/ 2025982 w 2852982"/>
                  <a:gd name="connsiteY3" fmla="*/ 1641776 h 1931541"/>
                  <a:gd name="connsiteX4" fmla="*/ 2292162 w 2852982"/>
                  <a:gd name="connsiteY4" fmla="*/ 396586 h 1931541"/>
                  <a:gd name="connsiteX5" fmla="*/ 1431639 w 2852982"/>
                  <a:gd name="connsiteY5" fmla="*/ 233781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01571 w 2852982"/>
                  <a:gd name="connsiteY13" fmla="*/ 740601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31639 w 2852982"/>
                  <a:gd name="connsiteY0" fmla="*/ 233781 h 1931541"/>
                  <a:gd name="connsiteX1" fmla="*/ 409745 w 2852982"/>
                  <a:gd name="connsiteY1" fmla="*/ 462423 h 1931541"/>
                  <a:gd name="connsiteX2" fmla="*/ 710473 w 2852982"/>
                  <a:gd name="connsiteY2" fmla="*/ 1593826 h 1931541"/>
                  <a:gd name="connsiteX3" fmla="*/ 2025982 w 2852982"/>
                  <a:gd name="connsiteY3" fmla="*/ 1641776 h 1931541"/>
                  <a:gd name="connsiteX4" fmla="*/ 2292162 w 2852982"/>
                  <a:gd name="connsiteY4" fmla="*/ 396586 h 1931541"/>
                  <a:gd name="connsiteX5" fmla="*/ 1431639 w 2852982"/>
                  <a:gd name="connsiteY5" fmla="*/ 233781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185714 w 2852982"/>
                  <a:gd name="connsiteY13" fmla="*/ 756457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31639 w 2852982"/>
                  <a:gd name="connsiteY0" fmla="*/ 254912 h 1952672"/>
                  <a:gd name="connsiteX1" fmla="*/ 409745 w 2852982"/>
                  <a:gd name="connsiteY1" fmla="*/ 483554 h 1952672"/>
                  <a:gd name="connsiteX2" fmla="*/ 710473 w 2852982"/>
                  <a:gd name="connsiteY2" fmla="*/ 1614957 h 1952672"/>
                  <a:gd name="connsiteX3" fmla="*/ 2025982 w 2852982"/>
                  <a:gd name="connsiteY3" fmla="*/ 1662907 h 1952672"/>
                  <a:gd name="connsiteX4" fmla="*/ 2292162 w 2852982"/>
                  <a:gd name="connsiteY4" fmla="*/ 417717 h 1952672"/>
                  <a:gd name="connsiteX5" fmla="*/ 1431639 w 2852982"/>
                  <a:gd name="connsiteY5" fmla="*/ 254912 h 1952672"/>
                  <a:gd name="connsiteX6" fmla="*/ 1436523 w 2852982"/>
                  <a:gd name="connsiteY6" fmla="*/ 38 h 1952672"/>
                  <a:gd name="connsiteX7" fmla="*/ 2523744 w 2852982"/>
                  <a:gd name="connsiteY7" fmla="*/ 219605 h 1952672"/>
                  <a:gd name="connsiteX8" fmla="*/ 2830984 w 2852982"/>
                  <a:gd name="connsiteY8" fmla="*/ 278127 h 1952672"/>
                  <a:gd name="connsiteX9" fmla="*/ 2823667 w 2852982"/>
                  <a:gd name="connsiteY9" fmla="*/ 526844 h 1952672"/>
                  <a:gd name="connsiteX10" fmla="*/ 2604212 w 2852982"/>
                  <a:gd name="connsiteY10" fmla="*/ 636571 h 1952672"/>
                  <a:gd name="connsiteX11" fmla="*/ 2296973 w 2852982"/>
                  <a:gd name="connsiteY11" fmla="*/ 1777743 h 1952672"/>
                  <a:gd name="connsiteX12" fmla="*/ 534010 w 2852982"/>
                  <a:gd name="connsiteY12" fmla="*/ 1792373 h 1952672"/>
                  <a:gd name="connsiteX13" fmla="*/ 185714 w 2852982"/>
                  <a:gd name="connsiteY13" fmla="*/ 777588 h 1952672"/>
                  <a:gd name="connsiteX14" fmla="*/ 7315 w 2852982"/>
                  <a:gd name="connsiteY14" fmla="*/ 725573 h 1952672"/>
                  <a:gd name="connsiteX15" fmla="*/ 0 w 2852982"/>
                  <a:gd name="connsiteY15" fmla="*/ 238887 h 1952672"/>
                  <a:gd name="connsiteX16" fmla="*/ 277978 w 2852982"/>
                  <a:gd name="connsiteY16" fmla="*/ 234236 h 1952672"/>
                  <a:gd name="connsiteX17" fmla="*/ 1436523 w 2852982"/>
                  <a:gd name="connsiteY17" fmla="*/ 38 h 1952672"/>
                  <a:gd name="connsiteX0" fmla="*/ 1431639 w 2852982"/>
                  <a:gd name="connsiteY0" fmla="*/ 255592 h 1953352"/>
                  <a:gd name="connsiteX1" fmla="*/ 409745 w 2852982"/>
                  <a:gd name="connsiteY1" fmla="*/ 484234 h 1953352"/>
                  <a:gd name="connsiteX2" fmla="*/ 710473 w 2852982"/>
                  <a:gd name="connsiteY2" fmla="*/ 1615637 h 1953352"/>
                  <a:gd name="connsiteX3" fmla="*/ 2025982 w 2852982"/>
                  <a:gd name="connsiteY3" fmla="*/ 1663587 h 1953352"/>
                  <a:gd name="connsiteX4" fmla="*/ 2292162 w 2852982"/>
                  <a:gd name="connsiteY4" fmla="*/ 418397 h 1953352"/>
                  <a:gd name="connsiteX5" fmla="*/ 1431639 w 2852982"/>
                  <a:gd name="connsiteY5" fmla="*/ 255592 h 1953352"/>
                  <a:gd name="connsiteX6" fmla="*/ 1436523 w 2852982"/>
                  <a:gd name="connsiteY6" fmla="*/ 718 h 1953352"/>
                  <a:gd name="connsiteX7" fmla="*/ 2523744 w 2852982"/>
                  <a:gd name="connsiteY7" fmla="*/ 220285 h 1953352"/>
                  <a:gd name="connsiteX8" fmla="*/ 2830984 w 2852982"/>
                  <a:gd name="connsiteY8" fmla="*/ 278807 h 1953352"/>
                  <a:gd name="connsiteX9" fmla="*/ 2823667 w 2852982"/>
                  <a:gd name="connsiteY9" fmla="*/ 527524 h 1953352"/>
                  <a:gd name="connsiteX10" fmla="*/ 2604212 w 2852982"/>
                  <a:gd name="connsiteY10" fmla="*/ 637251 h 1953352"/>
                  <a:gd name="connsiteX11" fmla="*/ 2296973 w 2852982"/>
                  <a:gd name="connsiteY11" fmla="*/ 1778423 h 1953352"/>
                  <a:gd name="connsiteX12" fmla="*/ 534010 w 2852982"/>
                  <a:gd name="connsiteY12" fmla="*/ 1793053 h 1953352"/>
                  <a:gd name="connsiteX13" fmla="*/ 185714 w 2852982"/>
                  <a:gd name="connsiteY13" fmla="*/ 778268 h 1953352"/>
                  <a:gd name="connsiteX14" fmla="*/ 7315 w 2852982"/>
                  <a:gd name="connsiteY14" fmla="*/ 726253 h 1953352"/>
                  <a:gd name="connsiteX15" fmla="*/ 0 w 2852982"/>
                  <a:gd name="connsiteY15" fmla="*/ 239567 h 1953352"/>
                  <a:gd name="connsiteX16" fmla="*/ 277978 w 2852982"/>
                  <a:gd name="connsiteY16" fmla="*/ 234916 h 1953352"/>
                  <a:gd name="connsiteX17" fmla="*/ 1436523 w 2852982"/>
                  <a:gd name="connsiteY17" fmla="*/ 718 h 1953352"/>
                  <a:gd name="connsiteX0" fmla="*/ 1431639 w 2852982"/>
                  <a:gd name="connsiteY0" fmla="*/ 256008 h 1953768"/>
                  <a:gd name="connsiteX1" fmla="*/ 409745 w 2852982"/>
                  <a:gd name="connsiteY1" fmla="*/ 484650 h 1953768"/>
                  <a:gd name="connsiteX2" fmla="*/ 710473 w 2852982"/>
                  <a:gd name="connsiteY2" fmla="*/ 1616053 h 1953768"/>
                  <a:gd name="connsiteX3" fmla="*/ 2025982 w 2852982"/>
                  <a:gd name="connsiteY3" fmla="*/ 1664003 h 1953768"/>
                  <a:gd name="connsiteX4" fmla="*/ 2292162 w 2852982"/>
                  <a:gd name="connsiteY4" fmla="*/ 418813 h 1953768"/>
                  <a:gd name="connsiteX5" fmla="*/ 1431639 w 2852982"/>
                  <a:gd name="connsiteY5" fmla="*/ 256008 h 1953768"/>
                  <a:gd name="connsiteX6" fmla="*/ 1436523 w 2852982"/>
                  <a:gd name="connsiteY6" fmla="*/ 1134 h 1953768"/>
                  <a:gd name="connsiteX7" fmla="*/ 2523744 w 2852982"/>
                  <a:gd name="connsiteY7" fmla="*/ 220701 h 1953768"/>
                  <a:gd name="connsiteX8" fmla="*/ 2830984 w 2852982"/>
                  <a:gd name="connsiteY8" fmla="*/ 279223 h 1953768"/>
                  <a:gd name="connsiteX9" fmla="*/ 2823667 w 2852982"/>
                  <a:gd name="connsiteY9" fmla="*/ 527940 h 1953768"/>
                  <a:gd name="connsiteX10" fmla="*/ 2604212 w 2852982"/>
                  <a:gd name="connsiteY10" fmla="*/ 637667 h 1953768"/>
                  <a:gd name="connsiteX11" fmla="*/ 2296973 w 2852982"/>
                  <a:gd name="connsiteY11" fmla="*/ 1778839 h 1953768"/>
                  <a:gd name="connsiteX12" fmla="*/ 534010 w 2852982"/>
                  <a:gd name="connsiteY12" fmla="*/ 1793469 h 1953768"/>
                  <a:gd name="connsiteX13" fmla="*/ 185714 w 2852982"/>
                  <a:gd name="connsiteY13" fmla="*/ 778684 h 1953768"/>
                  <a:gd name="connsiteX14" fmla="*/ 7315 w 2852982"/>
                  <a:gd name="connsiteY14" fmla="*/ 726669 h 1953768"/>
                  <a:gd name="connsiteX15" fmla="*/ 0 w 2852982"/>
                  <a:gd name="connsiteY15" fmla="*/ 239983 h 1953768"/>
                  <a:gd name="connsiteX16" fmla="*/ 277978 w 2852982"/>
                  <a:gd name="connsiteY16" fmla="*/ 235332 h 1953768"/>
                  <a:gd name="connsiteX17" fmla="*/ 1436523 w 2852982"/>
                  <a:gd name="connsiteY17" fmla="*/ 1134 h 1953768"/>
                  <a:gd name="connsiteX0" fmla="*/ 1431639 w 2852982"/>
                  <a:gd name="connsiteY0" fmla="*/ 255925 h 1953685"/>
                  <a:gd name="connsiteX1" fmla="*/ 409745 w 2852982"/>
                  <a:gd name="connsiteY1" fmla="*/ 484567 h 1953685"/>
                  <a:gd name="connsiteX2" fmla="*/ 710473 w 2852982"/>
                  <a:gd name="connsiteY2" fmla="*/ 1615970 h 1953685"/>
                  <a:gd name="connsiteX3" fmla="*/ 2025982 w 2852982"/>
                  <a:gd name="connsiteY3" fmla="*/ 1663920 h 1953685"/>
                  <a:gd name="connsiteX4" fmla="*/ 2292162 w 2852982"/>
                  <a:gd name="connsiteY4" fmla="*/ 418730 h 1953685"/>
                  <a:gd name="connsiteX5" fmla="*/ 1431639 w 2852982"/>
                  <a:gd name="connsiteY5" fmla="*/ 255925 h 1953685"/>
                  <a:gd name="connsiteX6" fmla="*/ 1436523 w 2852982"/>
                  <a:gd name="connsiteY6" fmla="*/ 1051 h 1953685"/>
                  <a:gd name="connsiteX7" fmla="*/ 2523744 w 2852982"/>
                  <a:gd name="connsiteY7" fmla="*/ 220618 h 1953685"/>
                  <a:gd name="connsiteX8" fmla="*/ 2830984 w 2852982"/>
                  <a:gd name="connsiteY8" fmla="*/ 279140 h 1953685"/>
                  <a:gd name="connsiteX9" fmla="*/ 2823667 w 2852982"/>
                  <a:gd name="connsiteY9" fmla="*/ 527857 h 1953685"/>
                  <a:gd name="connsiteX10" fmla="*/ 2604212 w 2852982"/>
                  <a:gd name="connsiteY10" fmla="*/ 637584 h 1953685"/>
                  <a:gd name="connsiteX11" fmla="*/ 2296973 w 2852982"/>
                  <a:gd name="connsiteY11" fmla="*/ 1778756 h 1953685"/>
                  <a:gd name="connsiteX12" fmla="*/ 534010 w 2852982"/>
                  <a:gd name="connsiteY12" fmla="*/ 1793386 h 1953685"/>
                  <a:gd name="connsiteX13" fmla="*/ 185714 w 2852982"/>
                  <a:gd name="connsiteY13" fmla="*/ 778601 h 1953685"/>
                  <a:gd name="connsiteX14" fmla="*/ 7315 w 2852982"/>
                  <a:gd name="connsiteY14" fmla="*/ 726586 h 1953685"/>
                  <a:gd name="connsiteX15" fmla="*/ 0 w 2852982"/>
                  <a:gd name="connsiteY15" fmla="*/ 239900 h 1953685"/>
                  <a:gd name="connsiteX16" fmla="*/ 277978 w 2852982"/>
                  <a:gd name="connsiteY16" fmla="*/ 235249 h 1953685"/>
                  <a:gd name="connsiteX17" fmla="*/ 1436523 w 2852982"/>
                  <a:gd name="connsiteY17" fmla="*/ 1051 h 1953685"/>
                  <a:gd name="connsiteX0" fmla="*/ 1431639 w 2852982"/>
                  <a:gd name="connsiteY0" fmla="*/ 255853 h 1953613"/>
                  <a:gd name="connsiteX1" fmla="*/ 409745 w 2852982"/>
                  <a:gd name="connsiteY1" fmla="*/ 484495 h 1953613"/>
                  <a:gd name="connsiteX2" fmla="*/ 710473 w 2852982"/>
                  <a:gd name="connsiteY2" fmla="*/ 1615898 h 1953613"/>
                  <a:gd name="connsiteX3" fmla="*/ 2025982 w 2852982"/>
                  <a:gd name="connsiteY3" fmla="*/ 1663848 h 1953613"/>
                  <a:gd name="connsiteX4" fmla="*/ 2292162 w 2852982"/>
                  <a:gd name="connsiteY4" fmla="*/ 418658 h 1953613"/>
                  <a:gd name="connsiteX5" fmla="*/ 1431639 w 2852982"/>
                  <a:gd name="connsiteY5" fmla="*/ 255853 h 1953613"/>
                  <a:gd name="connsiteX6" fmla="*/ 1436523 w 2852982"/>
                  <a:gd name="connsiteY6" fmla="*/ 979 h 1953613"/>
                  <a:gd name="connsiteX7" fmla="*/ 2523744 w 2852982"/>
                  <a:gd name="connsiteY7" fmla="*/ 220546 h 1953613"/>
                  <a:gd name="connsiteX8" fmla="*/ 2830984 w 2852982"/>
                  <a:gd name="connsiteY8" fmla="*/ 279068 h 1953613"/>
                  <a:gd name="connsiteX9" fmla="*/ 2823667 w 2852982"/>
                  <a:gd name="connsiteY9" fmla="*/ 527785 h 1953613"/>
                  <a:gd name="connsiteX10" fmla="*/ 2604212 w 2852982"/>
                  <a:gd name="connsiteY10" fmla="*/ 637512 h 1953613"/>
                  <a:gd name="connsiteX11" fmla="*/ 2296973 w 2852982"/>
                  <a:gd name="connsiteY11" fmla="*/ 1778684 h 1953613"/>
                  <a:gd name="connsiteX12" fmla="*/ 534010 w 2852982"/>
                  <a:gd name="connsiteY12" fmla="*/ 1793314 h 1953613"/>
                  <a:gd name="connsiteX13" fmla="*/ 185714 w 2852982"/>
                  <a:gd name="connsiteY13" fmla="*/ 778529 h 1953613"/>
                  <a:gd name="connsiteX14" fmla="*/ 7315 w 2852982"/>
                  <a:gd name="connsiteY14" fmla="*/ 726514 h 1953613"/>
                  <a:gd name="connsiteX15" fmla="*/ 0 w 2852982"/>
                  <a:gd name="connsiteY15" fmla="*/ 239828 h 1953613"/>
                  <a:gd name="connsiteX16" fmla="*/ 277978 w 2852982"/>
                  <a:gd name="connsiteY16" fmla="*/ 235177 h 1953613"/>
                  <a:gd name="connsiteX17" fmla="*/ 1436523 w 2852982"/>
                  <a:gd name="connsiteY17" fmla="*/ 979 h 1953613"/>
                  <a:gd name="connsiteX0" fmla="*/ 1431639 w 2852982"/>
                  <a:gd name="connsiteY0" fmla="*/ 255270 h 1953030"/>
                  <a:gd name="connsiteX1" fmla="*/ 409745 w 2852982"/>
                  <a:gd name="connsiteY1" fmla="*/ 483912 h 1953030"/>
                  <a:gd name="connsiteX2" fmla="*/ 710473 w 2852982"/>
                  <a:gd name="connsiteY2" fmla="*/ 1615315 h 1953030"/>
                  <a:gd name="connsiteX3" fmla="*/ 2025982 w 2852982"/>
                  <a:gd name="connsiteY3" fmla="*/ 1663265 h 1953030"/>
                  <a:gd name="connsiteX4" fmla="*/ 2292162 w 2852982"/>
                  <a:gd name="connsiteY4" fmla="*/ 418075 h 1953030"/>
                  <a:gd name="connsiteX5" fmla="*/ 1431639 w 2852982"/>
                  <a:gd name="connsiteY5" fmla="*/ 255270 h 1953030"/>
                  <a:gd name="connsiteX6" fmla="*/ 1436523 w 2852982"/>
                  <a:gd name="connsiteY6" fmla="*/ 396 h 1953030"/>
                  <a:gd name="connsiteX7" fmla="*/ 2523744 w 2852982"/>
                  <a:gd name="connsiteY7" fmla="*/ 219963 h 1953030"/>
                  <a:gd name="connsiteX8" fmla="*/ 2830984 w 2852982"/>
                  <a:gd name="connsiteY8" fmla="*/ 278485 h 1953030"/>
                  <a:gd name="connsiteX9" fmla="*/ 2823667 w 2852982"/>
                  <a:gd name="connsiteY9" fmla="*/ 527202 h 1953030"/>
                  <a:gd name="connsiteX10" fmla="*/ 2604212 w 2852982"/>
                  <a:gd name="connsiteY10" fmla="*/ 636929 h 1953030"/>
                  <a:gd name="connsiteX11" fmla="*/ 2296973 w 2852982"/>
                  <a:gd name="connsiteY11" fmla="*/ 1778101 h 1953030"/>
                  <a:gd name="connsiteX12" fmla="*/ 534010 w 2852982"/>
                  <a:gd name="connsiteY12" fmla="*/ 1792731 h 1953030"/>
                  <a:gd name="connsiteX13" fmla="*/ 185714 w 2852982"/>
                  <a:gd name="connsiteY13" fmla="*/ 777946 h 1953030"/>
                  <a:gd name="connsiteX14" fmla="*/ 7315 w 2852982"/>
                  <a:gd name="connsiteY14" fmla="*/ 725931 h 1953030"/>
                  <a:gd name="connsiteX15" fmla="*/ 0 w 2852982"/>
                  <a:gd name="connsiteY15" fmla="*/ 239245 h 1953030"/>
                  <a:gd name="connsiteX16" fmla="*/ 277978 w 2852982"/>
                  <a:gd name="connsiteY16" fmla="*/ 234594 h 1953030"/>
                  <a:gd name="connsiteX17" fmla="*/ 1436523 w 2852982"/>
                  <a:gd name="connsiteY17" fmla="*/ 396 h 1953030"/>
                  <a:gd name="connsiteX0" fmla="*/ 1431639 w 2852982"/>
                  <a:gd name="connsiteY0" fmla="*/ 255270 h 1953030"/>
                  <a:gd name="connsiteX1" fmla="*/ 409745 w 2852982"/>
                  <a:gd name="connsiteY1" fmla="*/ 483912 h 1953030"/>
                  <a:gd name="connsiteX2" fmla="*/ 710473 w 2852982"/>
                  <a:gd name="connsiteY2" fmla="*/ 1615315 h 1953030"/>
                  <a:gd name="connsiteX3" fmla="*/ 2025982 w 2852982"/>
                  <a:gd name="connsiteY3" fmla="*/ 1663265 h 1953030"/>
                  <a:gd name="connsiteX4" fmla="*/ 2308019 w 2852982"/>
                  <a:gd name="connsiteY4" fmla="*/ 439217 h 1953030"/>
                  <a:gd name="connsiteX5" fmla="*/ 1431639 w 2852982"/>
                  <a:gd name="connsiteY5" fmla="*/ 255270 h 1953030"/>
                  <a:gd name="connsiteX6" fmla="*/ 1436523 w 2852982"/>
                  <a:gd name="connsiteY6" fmla="*/ 396 h 1953030"/>
                  <a:gd name="connsiteX7" fmla="*/ 2523744 w 2852982"/>
                  <a:gd name="connsiteY7" fmla="*/ 219963 h 1953030"/>
                  <a:gd name="connsiteX8" fmla="*/ 2830984 w 2852982"/>
                  <a:gd name="connsiteY8" fmla="*/ 278485 h 1953030"/>
                  <a:gd name="connsiteX9" fmla="*/ 2823667 w 2852982"/>
                  <a:gd name="connsiteY9" fmla="*/ 527202 h 1953030"/>
                  <a:gd name="connsiteX10" fmla="*/ 2604212 w 2852982"/>
                  <a:gd name="connsiteY10" fmla="*/ 636929 h 1953030"/>
                  <a:gd name="connsiteX11" fmla="*/ 2296973 w 2852982"/>
                  <a:gd name="connsiteY11" fmla="*/ 1778101 h 1953030"/>
                  <a:gd name="connsiteX12" fmla="*/ 534010 w 2852982"/>
                  <a:gd name="connsiteY12" fmla="*/ 1792731 h 1953030"/>
                  <a:gd name="connsiteX13" fmla="*/ 185714 w 2852982"/>
                  <a:gd name="connsiteY13" fmla="*/ 777946 h 1953030"/>
                  <a:gd name="connsiteX14" fmla="*/ 7315 w 2852982"/>
                  <a:gd name="connsiteY14" fmla="*/ 725931 h 1953030"/>
                  <a:gd name="connsiteX15" fmla="*/ 0 w 2852982"/>
                  <a:gd name="connsiteY15" fmla="*/ 239245 h 1953030"/>
                  <a:gd name="connsiteX16" fmla="*/ 277978 w 2852982"/>
                  <a:gd name="connsiteY16" fmla="*/ 234594 h 1953030"/>
                  <a:gd name="connsiteX17" fmla="*/ 1436523 w 2852982"/>
                  <a:gd name="connsiteY17" fmla="*/ 396 h 1953030"/>
                  <a:gd name="connsiteX0" fmla="*/ 1431639 w 2852982"/>
                  <a:gd name="connsiteY0" fmla="*/ 255270 h 1953030"/>
                  <a:gd name="connsiteX1" fmla="*/ 409745 w 2852982"/>
                  <a:gd name="connsiteY1" fmla="*/ 483912 h 1953030"/>
                  <a:gd name="connsiteX2" fmla="*/ 710473 w 2852982"/>
                  <a:gd name="connsiteY2" fmla="*/ 1615315 h 1953030"/>
                  <a:gd name="connsiteX3" fmla="*/ 2025982 w 2852982"/>
                  <a:gd name="connsiteY3" fmla="*/ 1663265 h 1953030"/>
                  <a:gd name="connsiteX4" fmla="*/ 2308019 w 2852982"/>
                  <a:gd name="connsiteY4" fmla="*/ 439217 h 1953030"/>
                  <a:gd name="connsiteX5" fmla="*/ 1431639 w 2852982"/>
                  <a:gd name="connsiteY5" fmla="*/ 255270 h 1953030"/>
                  <a:gd name="connsiteX6" fmla="*/ 1436523 w 2852982"/>
                  <a:gd name="connsiteY6" fmla="*/ 396 h 1953030"/>
                  <a:gd name="connsiteX7" fmla="*/ 2523744 w 2852982"/>
                  <a:gd name="connsiteY7" fmla="*/ 219963 h 1953030"/>
                  <a:gd name="connsiteX8" fmla="*/ 2830984 w 2852982"/>
                  <a:gd name="connsiteY8" fmla="*/ 278485 h 1953030"/>
                  <a:gd name="connsiteX9" fmla="*/ 2823667 w 2852982"/>
                  <a:gd name="connsiteY9" fmla="*/ 527202 h 1953030"/>
                  <a:gd name="connsiteX10" fmla="*/ 2604212 w 2852982"/>
                  <a:gd name="connsiteY10" fmla="*/ 636929 h 1953030"/>
                  <a:gd name="connsiteX11" fmla="*/ 2296973 w 2852982"/>
                  <a:gd name="connsiteY11" fmla="*/ 1778101 h 1953030"/>
                  <a:gd name="connsiteX12" fmla="*/ 534010 w 2852982"/>
                  <a:gd name="connsiteY12" fmla="*/ 1792731 h 1953030"/>
                  <a:gd name="connsiteX13" fmla="*/ 185714 w 2852982"/>
                  <a:gd name="connsiteY13" fmla="*/ 777946 h 1953030"/>
                  <a:gd name="connsiteX14" fmla="*/ 7315 w 2852982"/>
                  <a:gd name="connsiteY14" fmla="*/ 725931 h 1953030"/>
                  <a:gd name="connsiteX15" fmla="*/ 0 w 2852982"/>
                  <a:gd name="connsiteY15" fmla="*/ 239245 h 1953030"/>
                  <a:gd name="connsiteX16" fmla="*/ 277978 w 2852982"/>
                  <a:gd name="connsiteY16" fmla="*/ 234594 h 1953030"/>
                  <a:gd name="connsiteX17" fmla="*/ 1436523 w 2852982"/>
                  <a:gd name="connsiteY17" fmla="*/ 396 h 1953030"/>
                  <a:gd name="connsiteX0" fmla="*/ 1431639 w 2852982"/>
                  <a:gd name="connsiteY0" fmla="*/ 255270 h 1953030"/>
                  <a:gd name="connsiteX1" fmla="*/ 409745 w 2852982"/>
                  <a:gd name="connsiteY1" fmla="*/ 483912 h 1953030"/>
                  <a:gd name="connsiteX2" fmla="*/ 710473 w 2852982"/>
                  <a:gd name="connsiteY2" fmla="*/ 1615315 h 1953030"/>
                  <a:gd name="connsiteX3" fmla="*/ 2025982 w 2852982"/>
                  <a:gd name="connsiteY3" fmla="*/ 1663265 h 1953030"/>
                  <a:gd name="connsiteX4" fmla="*/ 2308019 w 2852982"/>
                  <a:gd name="connsiteY4" fmla="*/ 439217 h 1953030"/>
                  <a:gd name="connsiteX5" fmla="*/ 1431639 w 2852982"/>
                  <a:gd name="connsiteY5" fmla="*/ 255270 h 1953030"/>
                  <a:gd name="connsiteX6" fmla="*/ 1436523 w 2852982"/>
                  <a:gd name="connsiteY6" fmla="*/ 396 h 1953030"/>
                  <a:gd name="connsiteX7" fmla="*/ 2523744 w 2852982"/>
                  <a:gd name="connsiteY7" fmla="*/ 219963 h 1953030"/>
                  <a:gd name="connsiteX8" fmla="*/ 2830984 w 2852982"/>
                  <a:gd name="connsiteY8" fmla="*/ 278485 h 1953030"/>
                  <a:gd name="connsiteX9" fmla="*/ 2823667 w 2852982"/>
                  <a:gd name="connsiteY9" fmla="*/ 527202 h 1953030"/>
                  <a:gd name="connsiteX10" fmla="*/ 2604212 w 2852982"/>
                  <a:gd name="connsiteY10" fmla="*/ 636929 h 1953030"/>
                  <a:gd name="connsiteX11" fmla="*/ 2296973 w 2852982"/>
                  <a:gd name="connsiteY11" fmla="*/ 1778101 h 1953030"/>
                  <a:gd name="connsiteX12" fmla="*/ 534010 w 2852982"/>
                  <a:gd name="connsiteY12" fmla="*/ 1792731 h 1953030"/>
                  <a:gd name="connsiteX13" fmla="*/ 185714 w 2852982"/>
                  <a:gd name="connsiteY13" fmla="*/ 777946 h 1953030"/>
                  <a:gd name="connsiteX14" fmla="*/ 7315 w 2852982"/>
                  <a:gd name="connsiteY14" fmla="*/ 725931 h 1953030"/>
                  <a:gd name="connsiteX15" fmla="*/ 0 w 2852982"/>
                  <a:gd name="connsiteY15" fmla="*/ 239245 h 1953030"/>
                  <a:gd name="connsiteX16" fmla="*/ 277978 w 2852982"/>
                  <a:gd name="connsiteY16" fmla="*/ 234594 h 1953030"/>
                  <a:gd name="connsiteX17" fmla="*/ 1436523 w 2852982"/>
                  <a:gd name="connsiteY17" fmla="*/ 396 h 1953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852982" h="1953030">
                    <a:moveTo>
                      <a:pt x="1431639" y="255270"/>
                    </a:moveTo>
                    <a:cubicBezTo>
                      <a:pt x="1059056" y="254353"/>
                      <a:pt x="453324" y="421040"/>
                      <a:pt x="409745" y="483912"/>
                    </a:cubicBezTo>
                    <a:cubicBezTo>
                      <a:pt x="352043" y="631047"/>
                      <a:pt x="579249" y="1544207"/>
                      <a:pt x="710473" y="1615315"/>
                    </a:cubicBezTo>
                    <a:cubicBezTo>
                      <a:pt x="1044490" y="1732344"/>
                      <a:pt x="1862666" y="1767300"/>
                      <a:pt x="2025982" y="1663265"/>
                    </a:cubicBezTo>
                    <a:cubicBezTo>
                      <a:pt x="2288497" y="1462133"/>
                      <a:pt x="2398240" y="522123"/>
                      <a:pt x="2308019" y="439217"/>
                    </a:cubicBezTo>
                    <a:cubicBezTo>
                      <a:pt x="2192280" y="309941"/>
                      <a:pt x="1804222" y="256187"/>
                      <a:pt x="1431639" y="255270"/>
                    </a:cubicBezTo>
                    <a:close/>
                    <a:moveTo>
                      <a:pt x="1436523" y="396"/>
                    </a:moveTo>
                    <a:cubicBezTo>
                      <a:pt x="1830622" y="-8042"/>
                      <a:pt x="2276721" y="120154"/>
                      <a:pt x="2523744" y="219963"/>
                    </a:cubicBezTo>
                    <a:cubicBezTo>
                      <a:pt x="2592464" y="247729"/>
                      <a:pt x="2792142" y="218487"/>
                      <a:pt x="2830984" y="278485"/>
                    </a:cubicBezTo>
                    <a:cubicBezTo>
                      <a:pt x="2870787" y="344701"/>
                      <a:pt x="2849288" y="490248"/>
                      <a:pt x="2823667" y="527202"/>
                    </a:cubicBezTo>
                    <a:cubicBezTo>
                      <a:pt x="2762708" y="601419"/>
                      <a:pt x="2611493" y="592488"/>
                      <a:pt x="2604212" y="636929"/>
                    </a:cubicBezTo>
                    <a:cubicBezTo>
                      <a:pt x="2589582" y="978305"/>
                      <a:pt x="2501799" y="1429410"/>
                      <a:pt x="2296973" y="1778101"/>
                    </a:cubicBezTo>
                    <a:cubicBezTo>
                      <a:pt x="2114092" y="2034134"/>
                      <a:pt x="716890" y="1982925"/>
                      <a:pt x="534010" y="1792731"/>
                    </a:cubicBezTo>
                    <a:cubicBezTo>
                      <a:pt x="453818" y="1716179"/>
                      <a:pt x="197906" y="1238804"/>
                      <a:pt x="185714" y="777946"/>
                    </a:cubicBezTo>
                    <a:cubicBezTo>
                      <a:pt x="182794" y="723747"/>
                      <a:pt x="78957" y="730676"/>
                      <a:pt x="7315" y="725931"/>
                    </a:cubicBezTo>
                    <a:cubicBezTo>
                      <a:pt x="7315" y="571018"/>
                      <a:pt x="0" y="394158"/>
                      <a:pt x="0" y="239245"/>
                    </a:cubicBezTo>
                    <a:cubicBezTo>
                      <a:pt x="81791" y="236688"/>
                      <a:pt x="250861" y="250277"/>
                      <a:pt x="277978" y="234594"/>
                    </a:cubicBezTo>
                    <a:cubicBezTo>
                      <a:pt x="604724" y="85852"/>
                      <a:pt x="1042424" y="8834"/>
                      <a:pt x="1436523" y="396"/>
                    </a:cubicBezTo>
                    <a:close/>
                  </a:path>
                </a:pathLst>
              </a:custGeom>
              <a:grpFill/>
              <a:ln>
                <a:solidFill>
                  <a:schemeClr val="bg2">
                    <a:lumMod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147" name="Freeform 9">
                <a:extLst>
                  <a:ext uri="{FF2B5EF4-FFF2-40B4-BE49-F238E27FC236}">
                    <a16:creationId xmlns:a16="http://schemas.microsoft.com/office/drawing/2014/main" id="{0F30D4E2-2847-46A6-B0A0-04B9D64C0DEB}"/>
                  </a:ext>
                </a:extLst>
              </p:cNvPr>
              <p:cNvSpPr/>
              <p:nvPr/>
            </p:nvSpPr>
            <p:spPr>
              <a:xfrm flipH="1">
                <a:off x="3493700" y="2896331"/>
                <a:ext cx="2611979" cy="1788050"/>
              </a:xfrm>
              <a:custGeom>
                <a:avLst/>
                <a:gdLst>
                  <a:gd name="connsiteX0" fmla="*/ 1505638 w 2852982"/>
                  <a:gd name="connsiteY0" fmla="*/ 186211 h 1931541"/>
                  <a:gd name="connsiteX1" fmla="*/ 372746 w 2852982"/>
                  <a:gd name="connsiteY1" fmla="*/ 451852 h 1931541"/>
                  <a:gd name="connsiteX2" fmla="*/ 694616 w 2852982"/>
                  <a:gd name="connsiteY2" fmla="*/ 1614969 h 1931541"/>
                  <a:gd name="connsiteX3" fmla="*/ 2025982 w 2852982"/>
                  <a:gd name="connsiteY3" fmla="*/ 1673490 h 1931541"/>
                  <a:gd name="connsiteX4" fmla="*/ 2318590 w 2852982"/>
                  <a:gd name="connsiteY4" fmla="*/ 386015 h 1931541"/>
                  <a:gd name="connsiteX5" fmla="*/ 1505638 w 2852982"/>
                  <a:gd name="connsiteY5" fmla="*/ 186211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505638 w 2852982"/>
                  <a:gd name="connsiteY0" fmla="*/ 186211 h 1931541"/>
                  <a:gd name="connsiteX1" fmla="*/ 372746 w 2852982"/>
                  <a:gd name="connsiteY1" fmla="*/ 451852 h 1931541"/>
                  <a:gd name="connsiteX2" fmla="*/ 694616 w 2852982"/>
                  <a:gd name="connsiteY2" fmla="*/ 1614969 h 1931541"/>
                  <a:gd name="connsiteX3" fmla="*/ 2025982 w 2852982"/>
                  <a:gd name="connsiteY3" fmla="*/ 1673490 h 1931541"/>
                  <a:gd name="connsiteX4" fmla="*/ 2318590 w 2852982"/>
                  <a:gd name="connsiteY4" fmla="*/ 386015 h 1931541"/>
                  <a:gd name="connsiteX5" fmla="*/ 1505638 w 2852982"/>
                  <a:gd name="connsiteY5" fmla="*/ 186211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505638 w 2852982"/>
                  <a:gd name="connsiteY0" fmla="*/ 186211 h 1931541"/>
                  <a:gd name="connsiteX1" fmla="*/ 372746 w 2852982"/>
                  <a:gd name="connsiteY1" fmla="*/ 451852 h 1931541"/>
                  <a:gd name="connsiteX2" fmla="*/ 694616 w 2852982"/>
                  <a:gd name="connsiteY2" fmla="*/ 1614969 h 1931541"/>
                  <a:gd name="connsiteX3" fmla="*/ 2025982 w 2852982"/>
                  <a:gd name="connsiteY3" fmla="*/ 1673490 h 1931541"/>
                  <a:gd name="connsiteX4" fmla="*/ 2318590 w 2852982"/>
                  <a:gd name="connsiteY4" fmla="*/ 386015 h 1931541"/>
                  <a:gd name="connsiteX5" fmla="*/ 1505638 w 2852982"/>
                  <a:gd name="connsiteY5" fmla="*/ 186211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500352 w 2852982"/>
                  <a:gd name="connsiteY0" fmla="*/ 207354 h 1931541"/>
                  <a:gd name="connsiteX1" fmla="*/ 372746 w 2852982"/>
                  <a:gd name="connsiteY1" fmla="*/ 451852 h 1931541"/>
                  <a:gd name="connsiteX2" fmla="*/ 694616 w 2852982"/>
                  <a:gd name="connsiteY2" fmla="*/ 1614969 h 1931541"/>
                  <a:gd name="connsiteX3" fmla="*/ 2025982 w 2852982"/>
                  <a:gd name="connsiteY3" fmla="*/ 1673490 h 1931541"/>
                  <a:gd name="connsiteX4" fmla="*/ 2318590 w 2852982"/>
                  <a:gd name="connsiteY4" fmla="*/ 386015 h 1931541"/>
                  <a:gd name="connsiteX5" fmla="*/ 1500352 w 2852982"/>
                  <a:gd name="connsiteY5" fmla="*/ 207354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500352 w 2852982"/>
                  <a:gd name="connsiteY0" fmla="*/ 207354 h 1931541"/>
                  <a:gd name="connsiteX1" fmla="*/ 372746 w 2852982"/>
                  <a:gd name="connsiteY1" fmla="*/ 451852 h 1931541"/>
                  <a:gd name="connsiteX2" fmla="*/ 694616 w 2852982"/>
                  <a:gd name="connsiteY2" fmla="*/ 1614969 h 1931541"/>
                  <a:gd name="connsiteX3" fmla="*/ 2025982 w 2852982"/>
                  <a:gd name="connsiteY3" fmla="*/ 1673490 h 1931541"/>
                  <a:gd name="connsiteX4" fmla="*/ 2318590 w 2852982"/>
                  <a:gd name="connsiteY4" fmla="*/ 386015 h 1931541"/>
                  <a:gd name="connsiteX5" fmla="*/ 1500352 w 2852982"/>
                  <a:gd name="connsiteY5" fmla="*/ 207354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500352 w 2852982"/>
                  <a:gd name="connsiteY0" fmla="*/ 207354 h 1931541"/>
                  <a:gd name="connsiteX1" fmla="*/ 372746 w 2852982"/>
                  <a:gd name="connsiteY1" fmla="*/ 451852 h 1931541"/>
                  <a:gd name="connsiteX2" fmla="*/ 694616 w 2852982"/>
                  <a:gd name="connsiteY2" fmla="*/ 1614969 h 1931541"/>
                  <a:gd name="connsiteX3" fmla="*/ 2025982 w 2852982"/>
                  <a:gd name="connsiteY3" fmla="*/ 1673490 h 1931541"/>
                  <a:gd name="connsiteX4" fmla="*/ 2318590 w 2852982"/>
                  <a:gd name="connsiteY4" fmla="*/ 386015 h 1931541"/>
                  <a:gd name="connsiteX5" fmla="*/ 1500352 w 2852982"/>
                  <a:gd name="connsiteY5" fmla="*/ 207354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500352 w 2852982"/>
                  <a:gd name="connsiteY0" fmla="*/ 207354 h 1931541"/>
                  <a:gd name="connsiteX1" fmla="*/ 372746 w 2852982"/>
                  <a:gd name="connsiteY1" fmla="*/ 451852 h 1931541"/>
                  <a:gd name="connsiteX2" fmla="*/ 694616 w 2852982"/>
                  <a:gd name="connsiteY2" fmla="*/ 1614969 h 1931541"/>
                  <a:gd name="connsiteX3" fmla="*/ 2025982 w 2852982"/>
                  <a:gd name="connsiteY3" fmla="*/ 1673490 h 1931541"/>
                  <a:gd name="connsiteX4" fmla="*/ 2318590 w 2852982"/>
                  <a:gd name="connsiteY4" fmla="*/ 386015 h 1931541"/>
                  <a:gd name="connsiteX5" fmla="*/ 1500352 w 2852982"/>
                  <a:gd name="connsiteY5" fmla="*/ 207354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42211 w 2852982"/>
                  <a:gd name="connsiteY0" fmla="*/ 212639 h 1931541"/>
                  <a:gd name="connsiteX1" fmla="*/ 372746 w 2852982"/>
                  <a:gd name="connsiteY1" fmla="*/ 451852 h 1931541"/>
                  <a:gd name="connsiteX2" fmla="*/ 694616 w 2852982"/>
                  <a:gd name="connsiteY2" fmla="*/ 1614969 h 1931541"/>
                  <a:gd name="connsiteX3" fmla="*/ 2025982 w 2852982"/>
                  <a:gd name="connsiteY3" fmla="*/ 1673490 h 1931541"/>
                  <a:gd name="connsiteX4" fmla="*/ 2318590 w 2852982"/>
                  <a:gd name="connsiteY4" fmla="*/ 386015 h 1931541"/>
                  <a:gd name="connsiteX5" fmla="*/ 1442211 w 2852982"/>
                  <a:gd name="connsiteY5" fmla="*/ 212639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42211 w 2852982"/>
                  <a:gd name="connsiteY0" fmla="*/ 212639 h 1931541"/>
                  <a:gd name="connsiteX1" fmla="*/ 372746 w 2852982"/>
                  <a:gd name="connsiteY1" fmla="*/ 451852 h 1931541"/>
                  <a:gd name="connsiteX2" fmla="*/ 694616 w 2852982"/>
                  <a:gd name="connsiteY2" fmla="*/ 1614969 h 1931541"/>
                  <a:gd name="connsiteX3" fmla="*/ 2025982 w 2852982"/>
                  <a:gd name="connsiteY3" fmla="*/ 1673490 h 1931541"/>
                  <a:gd name="connsiteX4" fmla="*/ 2318590 w 2852982"/>
                  <a:gd name="connsiteY4" fmla="*/ 386015 h 1931541"/>
                  <a:gd name="connsiteX5" fmla="*/ 1442211 w 2852982"/>
                  <a:gd name="connsiteY5" fmla="*/ 212639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42211 w 2852982"/>
                  <a:gd name="connsiteY0" fmla="*/ 212639 h 1931541"/>
                  <a:gd name="connsiteX1" fmla="*/ 372746 w 2852982"/>
                  <a:gd name="connsiteY1" fmla="*/ 451852 h 1931541"/>
                  <a:gd name="connsiteX2" fmla="*/ 694616 w 2852982"/>
                  <a:gd name="connsiteY2" fmla="*/ 1614969 h 1931541"/>
                  <a:gd name="connsiteX3" fmla="*/ 2025982 w 2852982"/>
                  <a:gd name="connsiteY3" fmla="*/ 1673490 h 1931541"/>
                  <a:gd name="connsiteX4" fmla="*/ 2318590 w 2852982"/>
                  <a:gd name="connsiteY4" fmla="*/ 386015 h 1931541"/>
                  <a:gd name="connsiteX5" fmla="*/ 1442211 w 2852982"/>
                  <a:gd name="connsiteY5" fmla="*/ 212639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42211 w 2852982"/>
                  <a:gd name="connsiteY0" fmla="*/ 212639 h 1931541"/>
                  <a:gd name="connsiteX1" fmla="*/ 372746 w 2852982"/>
                  <a:gd name="connsiteY1" fmla="*/ 451852 h 1931541"/>
                  <a:gd name="connsiteX2" fmla="*/ 694616 w 2852982"/>
                  <a:gd name="connsiteY2" fmla="*/ 1614969 h 1931541"/>
                  <a:gd name="connsiteX3" fmla="*/ 2025982 w 2852982"/>
                  <a:gd name="connsiteY3" fmla="*/ 1673490 h 1931541"/>
                  <a:gd name="connsiteX4" fmla="*/ 2318590 w 2852982"/>
                  <a:gd name="connsiteY4" fmla="*/ 386015 h 1931541"/>
                  <a:gd name="connsiteX5" fmla="*/ 1442211 w 2852982"/>
                  <a:gd name="connsiteY5" fmla="*/ 212639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42211 w 2852982"/>
                  <a:gd name="connsiteY0" fmla="*/ 212639 h 1931541"/>
                  <a:gd name="connsiteX1" fmla="*/ 372746 w 2852982"/>
                  <a:gd name="connsiteY1" fmla="*/ 451852 h 1931541"/>
                  <a:gd name="connsiteX2" fmla="*/ 694616 w 2852982"/>
                  <a:gd name="connsiteY2" fmla="*/ 1614969 h 1931541"/>
                  <a:gd name="connsiteX3" fmla="*/ 2025982 w 2852982"/>
                  <a:gd name="connsiteY3" fmla="*/ 1673490 h 1931541"/>
                  <a:gd name="connsiteX4" fmla="*/ 2292162 w 2852982"/>
                  <a:gd name="connsiteY4" fmla="*/ 396586 h 1931541"/>
                  <a:gd name="connsiteX5" fmla="*/ 1442211 w 2852982"/>
                  <a:gd name="connsiteY5" fmla="*/ 212639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42211 w 2852982"/>
                  <a:gd name="connsiteY0" fmla="*/ 212639 h 1931541"/>
                  <a:gd name="connsiteX1" fmla="*/ 372746 w 2852982"/>
                  <a:gd name="connsiteY1" fmla="*/ 451852 h 1931541"/>
                  <a:gd name="connsiteX2" fmla="*/ 694616 w 2852982"/>
                  <a:gd name="connsiteY2" fmla="*/ 1614969 h 1931541"/>
                  <a:gd name="connsiteX3" fmla="*/ 2025982 w 2852982"/>
                  <a:gd name="connsiteY3" fmla="*/ 1673490 h 1931541"/>
                  <a:gd name="connsiteX4" fmla="*/ 2292162 w 2852982"/>
                  <a:gd name="connsiteY4" fmla="*/ 396586 h 1931541"/>
                  <a:gd name="connsiteX5" fmla="*/ 1442211 w 2852982"/>
                  <a:gd name="connsiteY5" fmla="*/ 212639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42211 w 2852982"/>
                  <a:gd name="connsiteY0" fmla="*/ 212639 h 1931541"/>
                  <a:gd name="connsiteX1" fmla="*/ 372746 w 2852982"/>
                  <a:gd name="connsiteY1" fmla="*/ 451852 h 1931541"/>
                  <a:gd name="connsiteX2" fmla="*/ 694616 w 2852982"/>
                  <a:gd name="connsiteY2" fmla="*/ 1614969 h 1931541"/>
                  <a:gd name="connsiteX3" fmla="*/ 2025982 w 2852982"/>
                  <a:gd name="connsiteY3" fmla="*/ 1673490 h 1931541"/>
                  <a:gd name="connsiteX4" fmla="*/ 2292162 w 2852982"/>
                  <a:gd name="connsiteY4" fmla="*/ 396586 h 1931541"/>
                  <a:gd name="connsiteX5" fmla="*/ 1442211 w 2852982"/>
                  <a:gd name="connsiteY5" fmla="*/ 212639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42211 w 2852982"/>
                  <a:gd name="connsiteY0" fmla="*/ 212639 h 1931541"/>
                  <a:gd name="connsiteX1" fmla="*/ 372746 w 2852982"/>
                  <a:gd name="connsiteY1" fmla="*/ 451852 h 1931541"/>
                  <a:gd name="connsiteX2" fmla="*/ 694616 w 2852982"/>
                  <a:gd name="connsiteY2" fmla="*/ 1614969 h 1931541"/>
                  <a:gd name="connsiteX3" fmla="*/ 2025982 w 2852982"/>
                  <a:gd name="connsiteY3" fmla="*/ 1673490 h 1931541"/>
                  <a:gd name="connsiteX4" fmla="*/ 2292162 w 2852982"/>
                  <a:gd name="connsiteY4" fmla="*/ 396586 h 1931541"/>
                  <a:gd name="connsiteX5" fmla="*/ 1442211 w 2852982"/>
                  <a:gd name="connsiteY5" fmla="*/ 212639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42211 w 2852982"/>
                  <a:gd name="connsiteY0" fmla="*/ 212639 h 1931541"/>
                  <a:gd name="connsiteX1" fmla="*/ 372746 w 2852982"/>
                  <a:gd name="connsiteY1" fmla="*/ 451852 h 1931541"/>
                  <a:gd name="connsiteX2" fmla="*/ 694616 w 2852982"/>
                  <a:gd name="connsiteY2" fmla="*/ 1614969 h 1931541"/>
                  <a:gd name="connsiteX3" fmla="*/ 2025982 w 2852982"/>
                  <a:gd name="connsiteY3" fmla="*/ 1673490 h 1931541"/>
                  <a:gd name="connsiteX4" fmla="*/ 2292162 w 2852982"/>
                  <a:gd name="connsiteY4" fmla="*/ 396586 h 1931541"/>
                  <a:gd name="connsiteX5" fmla="*/ 1442211 w 2852982"/>
                  <a:gd name="connsiteY5" fmla="*/ 212639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42211 w 2852982"/>
                  <a:gd name="connsiteY0" fmla="*/ 212639 h 1931541"/>
                  <a:gd name="connsiteX1" fmla="*/ 372746 w 2852982"/>
                  <a:gd name="connsiteY1" fmla="*/ 451852 h 1931541"/>
                  <a:gd name="connsiteX2" fmla="*/ 710473 w 2852982"/>
                  <a:gd name="connsiteY2" fmla="*/ 1593826 h 1931541"/>
                  <a:gd name="connsiteX3" fmla="*/ 2025982 w 2852982"/>
                  <a:gd name="connsiteY3" fmla="*/ 1673490 h 1931541"/>
                  <a:gd name="connsiteX4" fmla="*/ 2292162 w 2852982"/>
                  <a:gd name="connsiteY4" fmla="*/ 396586 h 1931541"/>
                  <a:gd name="connsiteX5" fmla="*/ 1442211 w 2852982"/>
                  <a:gd name="connsiteY5" fmla="*/ 212639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42211 w 2852982"/>
                  <a:gd name="connsiteY0" fmla="*/ 212639 h 1931541"/>
                  <a:gd name="connsiteX1" fmla="*/ 409745 w 2852982"/>
                  <a:gd name="connsiteY1" fmla="*/ 462423 h 1931541"/>
                  <a:gd name="connsiteX2" fmla="*/ 710473 w 2852982"/>
                  <a:gd name="connsiteY2" fmla="*/ 1593826 h 1931541"/>
                  <a:gd name="connsiteX3" fmla="*/ 2025982 w 2852982"/>
                  <a:gd name="connsiteY3" fmla="*/ 1673490 h 1931541"/>
                  <a:gd name="connsiteX4" fmla="*/ 2292162 w 2852982"/>
                  <a:gd name="connsiteY4" fmla="*/ 396586 h 1931541"/>
                  <a:gd name="connsiteX5" fmla="*/ 1442211 w 2852982"/>
                  <a:gd name="connsiteY5" fmla="*/ 212639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42211 w 2852982"/>
                  <a:gd name="connsiteY0" fmla="*/ 212639 h 1931541"/>
                  <a:gd name="connsiteX1" fmla="*/ 409745 w 2852982"/>
                  <a:gd name="connsiteY1" fmla="*/ 462423 h 1931541"/>
                  <a:gd name="connsiteX2" fmla="*/ 710473 w 2852982"/>
                  <a:gd name="connsiteY2" fmla="*/ 1593826 h 1931541"/>
                  <a:gd name="connsiteX3" fmla="*/ 2025982 w 2852982"/>
                  <a:gd name="connsiteY3" fmla="*/ 1641776 h 1931541"/>
                  <a:gd name="connsiteX4" fmla="*/ 2292162 w 2852982"/>
                  <a:gd name="connsiteY4" fmla="*/ 396586 h 1931541"/>
                  <a:gd name="connsiteX5" fmla="*/ 1442211 w 2852982"/>
                  <a:gd name="connsiteY5" fmla="*/ 212639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42211 w 2852982"/>
                  <a:gd name="connsiteY0" fmla="*/ 212639 h 1931541"/>
                  <a:gd name="connsiteX1" fmla="*/ 409745 w 2852982"/>
                  <a:gd name="connsiteY1" fmla="*/ 462423 h 1931541"/>
                  <a:gd name="connsiteX2" fmla="*/ 710473 w 2852982"/>
                  <a:gd name="connsiteY2" fmla="*/ 1593826 h 1931541"/>
                  <a:gd name="connsiteX3" fmla="*/ 2025982 w 2852982"/>
                  <a:gd name="connsiteY3" fmla="*/ 1641776 h 1931541"/>
                  <a:gd name="connsiteX4" fmla="*/ 2292162 w 2852982"/>
                  <a:gd name="connsiteY4" fmla="*/ 396586 h 1931541"/>
                  <a:gd name="connsiteX5" fmla="*/ 1442211 w 2852982"/>
                  <a:gd name="connsiteY5" fmla="*/ 212639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42211 w 2852982"/>
                  <a:gd name="connsiteY0" fmla="*/ 212639 h 1931541"/>
                  <a:gd name="connsiteX1" fmla="*/ 409745 w 2852982"/>
                  <a:gd name="connsiteY1" fmla="*/ 462423 h 1931541"/>
                  <a:gd name="connsiteX2" fmla="*/ 710473 w 2852982"/>
                  <a:gd name="connsiteY2" fmla="*/ 1593826 h 1931541"/>
                  <a:gd name="connsiteX3" fmla="*/ 2025982 w 2852982"/>
                  <a:gd name="connsiteY3" fmla="*/ 1641776 h 1931541"/>
                  <a:gd name="connsiteX4" fmla="*/ 2292162 w 2852982"/>
                  <a:gd name="connsiteY4" fmla="*/ 396586 h 1931541"/>
                  <a:gd name="connsiteX5" fmla="*/ 1442211 w 2852982"/>
                  <a:gd name="connsiteY5" fmla="*/ 212639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42211 w 2852982"/>
                  <a:gd name="connsiteY0" fmla="*/ 212639 h 1931541"/>
                  <a:gd name="connsiteX1" fmla="*/ 409745 w 2852982"/>
                  <a:gd name="connsiteY1" fmla="*/ 462423 h 1931541"/>
                  <a:gd name="connsiteX2" fmla="*/ 710473 w 2852982"/>
                  <a:gd name="connsiteY2" fmla="*/ 1593826 h 1931541"/>
                  <a:gd name="connsiteX3" fmla="*/ 2025982 w 2852982"/>
                  <a:gd name="connsiteY3" fmla="*/ 1641776 h 1931541"/>
                  <a:gd name="connsiteX4" fmla="*/ 2292162 w 2852982"/>
                  <a:gd name="connsiteY4" fmla="*/ 396586 h 1931541"/>
                  <a:gd name="connsiteX5" fmla="*/ 1442211 w 2852982"/>
                  <a:gd name="connsiteY5" fmla="*/ 212639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31639 w 2852982"/>
                  <a:gd name="connsiteY0" fmla="*/ 233781 h 1931541"/>
                  <a:gd name="connsiteX1" fmla="*/ 409745 w 2852982"/>
                  <a:gd name="connsiteY1" fmla="*/ 462423 h 1931541"/>
                  <a:gd name="connsiteX2" fmla="*/ 710473 w 2852982"/>
                  <a:gd name="connsiteY2" fmla="*/ 1593826 h 1931541"/>
                  <a:gd name="connsiteX3" fmla="*/ 2025982 w 2852982"/>
                  <a:gd name="connsiteY3" fmla="*/ 1641776 h 1931541"/>
                  <a:gd name="connsiteX4" fmla="*/ 2292162 w 2852982"/>
                  <a:gd name="connsiteY4" fmla="*/ 396586 h 1931541"/>
                  <a:gd name="connsiteX5" fmla="*/ 1431639 w 2852982"/>
                  <a:gd name="connsiteY5" fmla="*/ 233781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12142 w 2852982"/>
                  <a:gd name="connsiteY13" fmla="*/ 761744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31639 w 2852982"/>
                  <a:gd name="connsiteY0" fmla="*/ 233781 h 1931541"/>
                  <a:gd name="connsiteX1" fmla="*/ 409745 w 2852982"/>
                  <a:gd name="connsiteY1" fmla="*/ 462423 h 1931541"/>
                  <a:gd name="connsiteX2" fmla="*/ 710473 w 2852982"/>
                  <a:gd name="connsiteY2" fmla="*/ 1593826 h 1931541"/>
                  <a:gd name="connsiteX3" fmla="*/ 2025982 w 2852982"/>
                  <a:gd name="connsiteY3" fmla="*/ 1641776 h 1931541"/>
                  <a:gd name="connsiteX4" fmla="*/ 2292162 w 2852982"/>
                  <a:gd name="connsiteY4" fmla="*/ 396586 h 1931541"/>
                  <a:gd name="connsiteX5" fmla="*/ 1431639 w 2852982"/>
                  <a:gd name="connsiteY5" fmla="*/ 233781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201571 w 2852982"/>
                  <a:gd name="connsiteY13" fmla="*/ 740601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31639 w 2852982"/>
                  <a:gd name="connsiteY0" fmla="*/ 233781 h 1931541"/>
                  <a:gd name="connsiteX1" fmla="*/ 409745 w 2852982"/>
                  <a:gd name="connsiteY1" fmla="*/ 462423 h 1931541"/>
                  <a:gd name="connsiteX2" fmla="*/ 710473 w 2852982"/>
                  <a:gd name="connsiteY2" fmla="*/ 1593826 h 1931541"/>
                  <a:gd name="connsiteX3" fmla="*/ 2025982 w 2852982"/>
                  <a:gd name="connsiteY3" fmla="*/ 1641776 h 1931541"/>
                  <a:gd name="connsiteX4" fmla="*/ 2292162 w 2852982"/>
                  <a:gd name="connsiteY4" fmla="*/ 396586 h 1931541"/>
                  <a:gd name="connsiteX5" fmla="*/ 1431639 w 2852982"/>
                  <a:gd name="connsiteY5" fmla="*/ 233781 h 1931541"/>
                  <a:gd name="connsiteX6" fmla="*/ 1436523 w 2852982"/>
                  <a:gd name="connsiteY6" fmla="*/ 50 h 1931541"/>
                  <a:gd name="connsiteX7" fmla="*/ 2523744 w 2852982"/>
                  <a:gd name="connsiteY7" fmla="*/ 198474 h 1931541"/>
                  <a:gd name="connsiteX8" fmla="*/ 2830984 w 2852982"/>
                  <a:gd name="connsiteY8" fmla="*/ 256996 h 1931541"/>
                  <a:gd name="connsiteX9" fmla="*/ 2823667 w 2852982"/>
                  <a:gd name="connsiteY9" fmla="*/ 505713 h 1931541"/>
                  <a:gd name="connsiteX10" fmla="*/ 2604212 w 2852982"/>
                  <a:gd name="connsiteY10" fmla="*/ 615440 h 1931541"/>
                  <a:gd name="connsiteX11" fmla="*/ 2296973 w 2852982"/>
                  <a:gd name="connsiteY11" fmla="*/ 1756612 h 1931541"/>
                  <a:gd name="connsiteX12" fmla="*/ 534010 w 2852982"/>
                  <a:gd name="connsiteY12" fmla="*/ 1771242 h 1931541"/>
                  <a:gd name="connsiteX13" fmla="*/ 185714 w 2852982"/>
                  <a:gd name="connsiteY13" fmla="*/ 756457 h 1931541"/>
                  <a:gd name="connsiteX14" fmla="*/ 7315 w 2852982"/>
                  <a:gd name="connsiteY14" fmla="*/ 704442 h 1931541"/>
                  <a:gd name="connsiteX15" fmla="*/ 0 w 2852982"/>
                  <a:gd name="connsiteY15" fmla="*/ 217756 h 1931541"/>
                  <a:gd name="connsiteX16" fmla="*/ 277978 w 2852982"/>
                  <a:gd name="connsiteY16" fmla="*/ 213105 h 1931541"/>
                  <a:gd name="connsiteX17" fmla="*/ 1436523 w 2852982"/>
                  <a:gd name="connsiteY17" fmla="*/ 50 h 1931541"/>
                  <a:gd name="connsiteX0" fmla="*/ 1431639 w 2852982"/>
                  <a:gd name="connsiteY0" fmla="*/ 254912 h 1952672"/>
                  <a:gd name="connsiteX1" fmla="*/ 409745 w 2852982"/>
                  <a:gd name="connsiteY1" fmla="*/ 483554 h 1952672"/>
                  <a:gd name="connsiteX2" fmla="*/ 710473 w 2852982"/>
                  <a:gd name="connsiteY2" fmla="*/ 1614957 h 1952672"/>
                  <a:gd name="connsiteX3" fmla="*/ 2025982 w 2852982"/>
                  <a:gd name="connsiteY3" fmla="*/ 1662907 h 1952672"/>
                  <a:gd name="connsiteX4" fmla="*/ 2292162 w 2852982"/>
                  <a:gd name="connsiteY4" fmla="*/ 417717 h 1952672"/>
                  <a:gd name="connsiteX5" fmla="*/ 1431639 w 2852982"/>
                  <a:gd name="connsiteY5" fmla="*/ 254912 h 1952672"/>
                  <a:gd name="connsiteX6" fmla="*/ 1436523 w 2852982"/>
                  <a:gd name="connsiteY6" fmla="*/ 38 h 1952672"/>
                  <a:gd name="connsiteX7" fmla="*/ 2523744 w 2852982"/>
                  <a:gd name="connsiteY7" fmla="*/ 219605 h 1952672"/>
                  <a:gd name="connsiteX8" fmla="*/ 2830984 w 2852982"/>
                  <a:gd name="connsiteY8" fmla="*/ 278127 h 1952672"/>
                  <a:gd name="connsiteX9" fmla="*/ 2823667 w 2852982"/>
                  <a:gd name="connsiteY9" fmla="*/ 526844 h 1952672"/>
                  <a:gd name="connsiteX10" fmla="*/ 2604212 w 2852982"/>
                  <a:gd name="connsiteY10" fmla="*/ 636571 h 1952672"/>
                  <a:gd name="connsiteX11" fmla="*/ 2296973 w 2852982"/>
                  <a:gd name="connsiteY11" fmla="*/ 1777743 h 1952672"/>
                  <a:gd name="connsiteX12" fmla="*/ 534010 w 2852982"/>
                  <a:gd name="connsiteY12" fmla="*/ 1792373 h 1952672"/>
                  <a:gd name="connsiteX13" fmla="*/ 185714 w 2852982"/>
                  <a:gd name="connsiteY13" fmla="*/ 777588 h 1952672"/>
                  <a:gd name="connsiteX14" fmla="*/ 7315 w 2852982"/>
                  <a:gd name="connsiteY14" fmla="*/ 725573 h 1952672"/>
                  <a:gd name="connsiteX15" fmla="*/ 0 w 2852982"/>
                  <a:gd name="connsiteY15" fmla="*/ 238887 h 1952672"/>
                  <a:gd name="connsiteX16" fmla="*/ 277978 w 2852982"/>
                  <a:gd name="connsiteY16" fmla="*/ 234236 h 1952672"/>
                  <a:gd name="connsiteX17" fmla="*/ 1436523 w 2852982"/>
                  <a:gd name="connsiteY17" fmla="*/ 38 h 1952672"/>
                  <a:gd name="connsiteX0" fmla="*/ 1431639 w 2852982"/>
                  <a:gd name="connsiteY0" fmla="*/ 255592 h 1953352"/>
                  <a:gd name="connsiteX1" fmla="*/ 409745 w 2852982"/>
                  <a:gd name="connsiteY1" fmla="*/ 484234 h 1953352"/>
                  <a:gd name="connsiteX2" fmla="*/ 710473 w 2852982"/>
                  <a:gd name="connsiteY2" fmla="*/ 1615637 h 1953352"/>
                  <a:gd name="connsiteX3" fmla="*/ 2025982 w 2852982"/>
                  <a:gd name="connsiteY3" fmla="*/ 1663587 h 1953352"/>
                  <a:gd name="connsiteX4" fmla="*/ 2292162 w 2852982"/>
                  <a:gd name="connsiteY4" fmla="*/ 418397 h 1953352"/>
                  <a:gd name="connsiteX5" fmla="*/ 1431639 w 2852982"/>
                  <a:gd name="connsiteY5" fmla="*/ 255592 h 1953352"/>
                  <a:gd name="connsiteX6" fmla="*/ 1436523 w 2852982"/>
                  <a:gd name="connsiteY6" fmla="*/ 718 h 1953352"/>
                  <a:gd name="connsiteX7" fmla="*/ 2523744 w 2852982"/>
                  <a:gd name="connsiteY7" fmla="*/ 220285 h 1953352"/>
                  <a:gd name="connsiteX8" fmla="*/ 2830984 w 2852982"/>
                  <a:gd name="connsiteY8" fmla="*/ 278807 h 1953352"/>
                  <a:gd name="connsiteX9" fmla="*/ 2823667 w 2852982"/>
                  <a:gd name="connsiteY9" fmla="*/ 527524 h 1953352"/>
                  <a:gd name="connsiteX10" fmla="*/ 2604212 w 2852982"/>
                  <a:gd name="connsiteY10" fmla="*/ 637251 h 1953352"/>
                  <a:gd name="connsiteX11" fmla="*/ 2296973 w 2852982"/>
                  <a:gd name="connsiteY11" fmla="*/ 1778423 h 1953352"/>
                  <a:gd name="connsiteX12" fmla="*/ 534010 w 2852982"/>
                  <a:gd name="connsiteY12" fmla="*/ 1793053 h 1953352"/>
                  <a:gd name="connsiteX13" fmla="*/ 185714 w 2852982"/>
                  <a:gd name="connsiteY13" fmla="*/ 778268 h 1953352"/>
                  <a:gd name="connsiteX14" fmla="*/ 7315 w 2852982"/>
                  <a:gd name="connsiteY14" fmla="*/ 726253 h 1953352"/>
                  <a:gd name="connsiteX15" fmla="*/ 0 w 2852982"/>
                  <a:gd name="connsiteY15" fmla="*/ 239567 h 1953352"/>
                  <a:gd name="connsiteX16" fmla="*/ 277978 w 2852982"/>
                  <a:gd name="connsiteY16" fmla="*/ 234916 h 1953352"/>
                  <a:gd name="connsiteX17" fmla="*/ 1436523 w 2852982"/>
                  <a:gd name="connsiteY17" fmla="*/ 718 h 1953352"/>
                  <a:gd name="connsiteX0" fmla="*/ 1431639 w 2852982"/>
                  <a:gd name="connsiteY0" fmla="*/ 256008 h 1953768"/>
                  <a:gd name="connsiteX1" fmla="*/ 409745 w 2852982"/>
                  <a:gd name="connsiteY1" fmla="*/ 484650 h 1953768"/>
                  <a:gd name="connsiteX2" fmla="*/ 710473 w 2852982"/>
                  <a:gd name="connsiteY2" fmla="*/ 1616053 h 1953768"/>
                  <a:gd name="connsiteX3" fmla="*/ 2025982 w 2852982"/>
                  <a:gd name="connsiteY3" fmla="*/ 1664003 h 1953768"/>
                  <a:gd name="connsiteX4" fmla="*/ 2292162 w 2852982"/>
                  <a:gd name="connsiteY4" fmla="*/ 418813 h 1953768"/>
                  <a:gd name="connsiteX5" fmla="*/ 1431639 w 2852982"/>
                  <a:gd name="connsiteY5" fmla="*/ 256008 h 1953768"/>
                  <a:gd name="connsiteX6" fmla="*/ 1436523 w 2852982"/>
                  <a:gd name="connsiteY6" fmla="*/ 1134 h 1953768"/>
                  <a:gd name="connsiteX7" fmla="*/ 2523744 w 2852982"/>
                  <a:gd name="connsiteY7" fmla="*/ 220701 h 1953768"/>
                  <a:gd name="connsiteX8" fmla="*/ 2830984 w 2852982"/>
                  <a:gd name="connsiteY8" fmla="*/ 279223 h 1953768"/>
                  <a:gd name="connsiteX9" fmla="*/ 2823667 w 2852982"/>
                  <a:gd name="connsiteY9" fmla="*/ 527940 h 1953768"/>
                  <a:gd name="connsiteX10" fmla="*/ 2604212 w 2852982"/>
                  <a:gd name="connsiteY10" fmla="*/ 637667 h 1953768"/>
                  <a:gd name="connsiteX11" fmla="*/ 2296973 w 2852982"/>
                  <a:gd name="connsiteY11" fmla="*/ 1778839 h 1953768"/>
                  <a:gd name="connsiteX12" fmla="*/ 534010 w 2852982"/>
                  <a:gd name="connsiteY12" fmla="*/ 1793469 h 1953768"/>
                  <a:gd name="connsiteX13" fmla="*/ 185714 w 2852982"/>
                  <a:gd name="connsiteY13" fmla="*/ 778684 h 1953768"/>
                  <a:gd name="connsiteX14" fmla="*/ 7315 w 2852982"/>
                  <a:gd name="connsiteY14" fmla="*/ 726669 h 1953768"/>
                  <a:gd name="connsiteX15" fmla="*/ 0 w 2852982"/>
                  <a:gd name="connsiteY15" fmla="*/ 239983 h 1953768"/>
                  <a:gd name="connsiteX16" fmla="*/ 277978 w 2852982"/>
                  <a:gd name="connsiteY16" fmla="*/ 235332 h 1953768"/>
                  <a:gd name="connsiteX17" fmla="*/ 1436523 w 2852982"/>
                  <a:gd name="connsiteY17" fmla="*/ 1134 h 1953768"/>
                  <a:gd name="connsiteX0" fmla="*/ 1431639 w 2852982"/>
                  <a:gd name="connsiteY0" fmla="*/ 255925 h 1953685"/>
                  <a:gd name="connsiteX1" fmla="*/ 409745 w 2852982"/>
                  <a:gd name="connsiteY1" fmla="*/ 484567 h 1953685"/>
                  <a:gd name="connsiteX2" fmla="*/ 710473 w 2852982"/>
                  <a:gd name="connsiteY2" fmla="*/ 1615970 h 1953685"/>
                  <a:gd name="connsiteX3" fmla="*/ 2025982 w 2852982"/>
                  <a:gd name="connsiteY3" fmla="*/ 1663920 h 1953685"/>
                  <a:gd name="connsiteX4" fmla="*/ 2292162 w 2852982"/>
                  <a:gd name="connsiteY4" fmla="*/ 418730 h 1953685"/>
                  <a:gd name="connsiteX5" fmla="*/ 1431639 w 2852982"/>
                  <a:gd name="connsiteY5" fmla="*/ 255925 h 1953685"/>
                  <a:gd name="connsiteX6" fmla="*/ 1436523 w 2852982"/>
                  <a:gd name="connsiteY6" fmla="*/ 1051 h 1953685"/>
                  <a:gd name="connsiteX7" fmla="*/ 2523744 w 2852982"/>
                  <a:gd name="connsiteY7" fmla="*/ 220618 h 1953685"/>
                  <a:gd name="connsiteX8" fmla="*/ 2830984 w 2852982"/>
                  <a:gd name="connsiteY8" fmla="*/ 279140 h 1953685"/>
                  <a:gd name="connsiteX9" fmla="*/ 2823667 w 2852982"/>
                  <a:gd name="connsiteY9" fmla="*/ 527857 h 1953685"/>
                  <a:gd name="connsiteX10" fmla="*/ 2604212 w 2852982"/>
                  <a:gd name="connsiteY10" fmla="*/ 637584 h 1953685"/>
                  <a:gd name="connsiteX11" fmla="*/ 2296973 w 2852982"/>
                  <a:gd name="connsiteY11" fmla="*/ 1778756 h 1953685"/>
                  <a:gd name="connsiteX12" fmla="*/ 534010 w 2852982"/>
                  <a:gd name="connsiteY12" fmla="*/ 1793386 h 1953685"/>
                  <a:gd name="connsiteX13" fmla="*/ 185714 w 2852982"/>
                  <a:gd name="connsiteY13" fmla="*/ 778601 h 1953685"/>
                  <a:gd name="connsiteX14" fmla="*/ 7315 w 2852982"/>
                  <a:gd name="connsiteY14" fmla="*/ 726586 h 1953685"/>
                  <a:gd name="connsiteX15" fmla="*/ 0 w 2852982"/>
                  <a:gd name="connsiteY15" fmla="*/ 239900 h 1953685"/>
                  <a:gd name="connsiteX16" fmla="*/ 277978 w 2852982"/>
                  <a:gd name="connsiteY16" fmla="*/ 235249 h 1953685"/>
                  <a:gd name="connsiteX17" fmla="*/ 1436523 w 2852982"/>
                  <a:gd name="connsiteY17" fmla="*/ 1051 h 1953685"/>
                  <a:gd name="connsiteX0" fmla="*/ 1431639 w 2852982"/>
                  <a:gd name="connsiteY0" fmla="*/ 255853 h 1953613"/>
                  <a:gd name="connsiteX1" fmla="*/ 409745 w 2852982"/>
                  <a:gd name="connsiteY1" fmla="*/ 484495 h 1953613"/>
                  <a:gd name="connsiteX2" fmla="*/ 710473 w 2852982"/>
                  <a:gd name="connsiteY2" fmla="*/ 1615898 h 1953613"/>
                  <a:gd name="connsiteX3" fmla="*/ 2025982 w 2852982"/>
                  <a:gd name="connsiteY3" fmla="*/ 1663848 h 1953613"/>
                  <a:gd name="connsiteX4" fmla="*/ 2292162 w 2852982"/>
                  <a:gd name="connsiteY4" fmla="*/ 418658 h 1953613"/>
                  <a:gd name="connsiteX5" fmla="*/ 1431639 w 2852982"/>
                  <a:gd name="connsiteY5" fmla="*/ 255853 h 1953613"/>
                  <a:gd name="connsiteX6" fmla="*/ 1436523 w 2852982"/>
                  <a:gd name="connsiteY6" fmla="*/ 979 h 1953613"/>
                  <a:gd name="connsiteX7" fmla="*/ 2523744 w 2852982"/>
                  <a:gd name="connsiteY7" fmla="*/ 220546 h 1953613"/>
                  <a:gd name="connsiteX8" fmla="*/ 2830984 w 2852982"/>
                  <a:gd name="connsiteY8" fmla="*/ 279068 h 1953613"/>
                  <a:gd name="connsiteX9" fmla="*/ 2823667 w 2852982"/>
                  <a:gd name="connsiteY9" fmla="*/ 527785 h 1953613"/>
                  <a:gd name="connsiteX10" fmla="*/ 2604212 w 2852982"/>
                  <a:gd name="connsiteY10" fmla="*/ 637512 h 1953613"/>
                  <a:gd name="connsiteX11" fmla="*/ 2296973 w 2852982"/>
                  <a:gd name="connsiteY11" fmla="*/ 1778684 h 1953613"/>
                  <a:gd name="connsiteX12" fmla="*/ 534010 w 2852982"/>
                  <a:gd name="connsiteY12" fmla="*/ 1793314 h 1953613"/>
                  <a:gd name="connsiteX13" fmla="*/ 185714 w 2852982"/>
                  <a:gd name="connsiteY13" fmla="*/ 778529 h 1953613"/>
                  <a:gd name="connsiteX14" fmla="*/ 7315 w 2852982"/>
                  <a:gd name="connsiteY14" fmla="*/ 726514 h 1953613"/>
                  <a:gd name="connsiteX15" fmla="*/ 0 w 2852982"/>
                  <a:gd name="connsiteY15" fmla="*/ 239828 h 1953613"/>
                  <a:gd name="connsiteX16" fmla="*/ 277978 w 2852982"/>
                  <a:gd name="connsiteY16" fmla="*/ 235177 h 1953613"/>
                  <a:gd name="connsiteX17" fmla="*/ 1436523 w 2852982"/>
                  <a:gd name="connsiteY17" fmla="*/ 979 h 1953613"/>
                  <a:gd name="connsiteX0" fmla="*/ 1431639 w 2852982"/>
                  <a:gd name="connsiteY0" fmla="*/ 255270 h 1953030"/>
                  <a:gd name="connsiteX1" fmla="*/ 409745 w 2852982"/>
                  <a:gd name="connsiteY1" fmla="*/ 483912 h 1953030"/>
                  <a:gd name="connsiteX2" fmla="*/ 710473 w 2852982"/>
                  <a:gd name="connsiteY2" fmla="*/ 1615315 h 1953030"/>
                  <a:gd name="connsiteX3" fmla="*/ 2025982 w 2852982"/>
                  <a:gd name="connsiteY3" fmla="*/ 1663265 h 1953030"/>
                  <a:gd name="connsiteX4" fmla="*/ 2292162 w 2852982"/>
                  <a:gd name="connsiteY4" fmla="*/ 418075 h 1953030"/>
                  <a:gd name="connsiteX5" fmla="*/ 1431639 w 2852982"/>
                  <a:gd name="connsiteY5" fmla="*/ 255270 h 1953030"/>
                  <a:gd name="connsiteX6" fmla="*/ 1436523 w 2852982"/>
                  <a:gd name="connsiteY6" fmla="*/ 396 h 1953030"/>
                  <a:gd name="connsiteX7" fmla="*/ 2523744 w 2852982"/>
                  <a:gd name="connsiteY7" fmla="*/ 219963 h 1953030"/>
                  <a:gd name="connsiteX8" fmla="*/ 2830984 w 2852982"/>
                  <a:gd name="connsiteY8" fmla="*/ 278485 h 1953030"/>
                  <a:gd name="connsiteX9" fmla="*/ 2823667 w 2852982"/>
                  <a:gd name="connsiteY9" fmla="*/ 527202 h 1953030"/>
                  <a:gd name="connsiteX10" fmla="*/ 2604212 w 2852982"/>
                  <a:gd name="connsiteY10" fmla="*/ 636929 h 1953030"/>
                  <a:gd name="connsiteX11" fmla="*/ 2296973 w 2852982"/>
                  <a:gd name="connsiteY11" fmla="*/ 1778101 h 1953030"/>
                  <a:gd name="connsiteX12" fmla="*/ 534010 w 2852982"/>
                  <a:gd name="connsiteY12" fmla="*/ 1792731 h 1953030"/>
                  <a:gd name="connsiteX13" fmla="*/ 185714 w 2852982"/>
                  <a:gd name="connsiteY13" fmla="*/ 777946 h 1953030"/>
                  <a:gd name="connsiteX14" fmla="*/ 7315 w 2852982"/>
                  <a:gd name="connsiteY14" fmla="*/ 725931 h 1953030"/>
                  <a:gd name="connsiteX15" fmla="*/ 0 w 2852982"/>
                  <a:gd name="connsiteY15" fmla="*/ 239245 h 1953030"/>
                  <a:gd name="connsiteX16" fmla="*/ 277978 w 2852982"/>
                  <a:gd name="connsiteY16" fmla="*/ 234594 h 1953030"/>
                  <a:gd name="connsiteX17" fmla="*/ 1436523 w 2852982"/>
                  <a:gd name="connsiteY17" fmla="*/ 396 h 1953030"/>
                  <a:gd name="connsiteX0" fmla="*/ 1431639 w 2852982"/>
                  <a:gd name="connsiteY0" fmla="*/ 255270 h 1953030"/>
                  <a:gd name="connsiteX1" fmla="*/ 409745 w 2852982"/>
                  <a:gd name="connsiteY1" fmla="*/ 483912 h 1953030"/>
                  <a:gd name="connsiteX2" fmla="*/ 710473 w 2852982"/>
                  <a:gd name="connsiteY2" fmla="*/ 1615315 h 1953030"/>
                  <a:gd name="connsiteX3" fmla="*/ 2025982 w 2852982"/>
                  <a:gd name="connsiteY3" fmla="*/ 1663265 h 1953030"/>
                  <a:gd name="connsiteX4" fmla="*/ 2308019 w 2852982"/>
                  <a:gd name="connsiteY4" fmla="*/ 439217 h 1953030"/>
                  <a:gd name="connsiteX5" fmla="*/ 1431639 w 2852982"/>
                  <a:gd name="connsiteY5" fmla="*/ 255270 h 1953030"/>
                  <a:gd name="connsiteX6" fmla="*/ 1436523 w 2852982"/>
                  <a:gd name="connsiteY6" fmla="*/ 396 h 1953030"/>
                  <a:gd name="connsiteX7" fmla="*/ 2523744 w 2852982"/>
                  <a:gd name="connsiteY7" fmla="*/ 219963 h 1953030"/>
                  <a:gd name="connsiteX8" fmla="*/ 2830984 w 2852982"/>
                  <a:gd name="connsiteY8" fmla="*/ 278485 h 1953030"/>
                  <a:gd name="connsiteX9" fmla="*/ 2823667 w 2852982"/>
                  <a:gd name="connsiteY9" fmla="*/ 527202 h 1953030"/>
                  <a:gd name="connsiteX10" fmla="*/ 2604212 w 2852982"/>
                  <a:gd name="connsiteY10" fmla="*/ 636929 h 1953030"/>
                  <a:gd name="connsiteX11" fmla="*/ 2296973 w 2852982"/>
                  <a:gd name="connsiteY11" fmla="*/ 1778101 h 1953030"/>
                  <a:gd name="connsiteX12" fmla="*/ 534010 w 2852982"/>
                  <a:gd name="connsiteY12" fmla="*/ 1792731 h 1953030"/>
                  <a:gd name="connsiteX13" fmla="*/ 185714 w 2852982"/>
                  <a:gd name="connsiteY13" fmla="*/ 777946 h 1953030"/>
                  <a:gd name="connsiteX14" fmla="*/ 7315 w 2852982"/>
                  <a:gd name="connsiteY14" fmla="*/ 725931 h 1953030"/>
                  <a:gd name="connsiteX15" fmla="*/ 0 w 2852982"/>
                  <a:gd name="connsiteY15" fmla="*/ 239245 h 1953030"/>
                  <a:gd name="connsiteX16" fmla="*/ 277978 w 2852982"/>
                  <a:gd name="connsiteY16" fmla="*/ 234594 h 1953030"/>
                  <a:gd name="connsiteX17" fmla="*/ 1436523 w 2852982"/>
                  <a:gd name="connsiteY17" fmla="*/ 396 h 1953030"/>
                  <a:gd name="connsiteX0" fmla="*/ 1431639 w 2852982"/>
                  <a:gd name="connsiteY0" fmla="*/ 255270 h 1953030"/>
                  <a:gd name="connsiteX1" fmla="*/ 409745 w 2852982"/>
                  <a:gd name="connsiteY1" fmla="*/ 483912 h 1953030"/>
                  <a:gd name="connsiteX2" fmla="*/ 710473 w 2852982"/>
                  <a:gd name="connsiteY2" fmla="*/ 1615315 h 1953030"/>
                  <a:gd name="connsiteX3" fmla="*/ 2025982 w 2852982"/>
                  <a:gd name="connsiteY3" fmla="*/ 1663265 h 1953030"/>
                  <a:gd name="connsiteX4" fmla="*/ 2308019 w 2852982"/>
                  <a:gd name="connsiteY4" fmla="*/ 439217 h 1953030"/>
                  <a:gd name="connsiteX5" fmla="*/ 1431639 w 2852982"/>
                  <a:gd name="connsiteY5" fmla="*/ 255270 h 1953030"/>
                  <a:gd name="connsiteX6" fmla="*/ 1436523 w 2852982"/>
                  <a:gd name="connsiteY6" fmla="*/ 396 h 1953030"/>
                  <a:gd name="connsiteX7" fmla="*/ 2523744 w 2852982"/>
                  <a:gd name="connsiteY7" fmla="*/ 219963 h 1953030"/>
                  <a:gd name="connsiteX8" fmla="*/ 2830984 w 2852982"/>
                  <a:gd name="connsiteY8" fmla="*/ 278485 h 1953030"/>
                  <a:gd name="connsiteX9" fmla="*/ 2823667 w 2852982"/>
                  <a:gd name="connsiteY9" fmla="*/ 527202 h 1953030"/>
                  <a:gd name="connsiteX10" fmla="*/ 2604212 w 2852982"/>
                  <a:gd name="connsiteY10" fmla="*/ 636929 h 1953030"/>
                  <a:gd name="connsiteX11" fmla="*/ 2296973 w 2852982"/>
                  <a:gd name="connsiteY11" fmla="*/ 1778101 h 1953030"/>
                  <a:gd name="connsiteX12" fmla="*/ 534010 w 2852982"/>
                  <a:gd name="connsiteY12" fmla="*/ 1792731 h 1953030"/>
                  <a:gd name="connsiteX13" fmla="*/ 185714 w 2852982"/>
                  <a:gd name="connsiteY13" fmla="*/ 777946 h 1953030"/>
                  <a:gd name="connsiteX14" fmla="*/ 7315 w 2852982"/>
                  <a:gd name="connsiteY14" fmla="*/ 725931 h 1953030"/>
                  <a:gd name="connsiteX15" fmla="*/ 0 w 2852982"/>
                  <a:gd name="connsiteY15" fmla="*/ 239245 h 1953030"/>
                  <a:gd name="connsiteX16" fmla="*/ 277978 w 2852982"/>
                  <a:gd name="connsiteY16" fmla="*/ 234594 h 1953030"/>
                  <a:gd name="connsiteX17" fmla="*/ 1436523 w 2852982"/>
                  <a:gd name="connsiteY17" fmla="*/ 396 h 1953030"/>
                  <a:gd name="connsiteX0" fmla="*/ 1431639 w 2852982"/>
                  <a:gd name="connsiteY0" fmla="*/ 255270 h 1953030"/>
                  <a:gd name="connsiteX1" fmla="*/ 409745 w 2852982"/>
                  <a:gd name="connsiteY1" fmla="*/ 483912 h 1953030"/>
                  <a:gd name="connsiteX2" fmla="*/ 710473 w 2852982"/>
                  <a:gd name="connsiteY2" fmla="*/ 1615315 h 1953030"/>
                  <a:gd name="connsiteX3" fmla="*/ 2025982 w 2852982"/>
                  <a:gd name="connsiteY3" fmla="*/ 1663265 h 1953030"/>
                  <a:gd name="connsiteX4" fmla="*/ 2308019 w 2852982"/>
                  <a:gd name="connsiteY4" fmla="*/ 439217 h 1953030"/>
                  <a:gd name="connsiteX5" fmla="*/ 1431639 w 2852982"/>
                  <a:gd name="connsiteY5" fmla="*/ 255270 h 1953030"/>
                  <a:gd name="connsiteX6" fmla="*/ 1436523 w 2852982"/>
                  <a:gd name="connsiteY6" fmla="*/ 396 h 1953030"/>
                  <a:gd name="connsiteX7" fmla="*/ 2523744 w 2852982"/>
                  <a:gd name="connsiteY7" fmla="*/ 219963 h 1953030"/>
                  <a:gd name="connsiteX8" fmla="*/ 2830984 w 2852982"/>
                  <a:gd name="connsiteY8" fmla="*/ 278485 h 1953030"/>
                  <a:gd name="connsiteX9" fmla="*/ 2823667 w 2852982"/>
                  <a:gd name="connsiteY9" fmla="*/ 527202 h 1953030"/>
                  <a:gd name="connsiteX10" fmla="*/ 2604212 w 2852982"/>
                  <a:gd name="connsiteY10" fmla="*/ 636929 h 1953030"/>
                  <a:gd name="connsiteX11" fmla="*/ 2296973 w 2852982"/>
                  <a:gd name="connsiteY11" fmla="*/ 1778101 h 1953030"/>
                  <a:gd name="connsiteX12" fmla="*/ 534010 w 2852982"/>
                  <a:gd name="connsiteY12" fmla="*/ 1792731 h 1953030"/>
                  <a:gd name="connsiteX13" fmla="*/ 185714 w 2852982"/>
                  <a:gd name="connsiteY13" fmla="*/ 777946 h 1953030"/>
                  <a:gd name="connsiteX14" fmla="*/ 7315 w 2852982"/>
                  <a:gd name="connsiteY14" fmla="*/ 725931 h 1953030"/>
                  <a:gd name="connsiteX15" fmla="*/ 0 w 2852982"/>
                  <a:gd name="connsiteY15" fmla="*/ 239245 h 1953030"/>
                  <a:gd name="connsiteX16" fmla="*/ 277978 w 2852982"/>
                  <a:gd name="connsiteY16" fmla="*/ 234594 h 1953030"/>
                  <a:gd name="connsiteX17" fmla="*/ 1436523 w 2852982"/>
                  <a:gd name="connsiteY17" fmla="*/ 396 h 1953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852982" h="1953030">
                    <a:moveTo>
                      <a:pt x="1431639" y="255270"/>
                    </a:moveTo>
                    <a:cubicBezTo>
                      <a:pt x="1059056" y="254353"/>
                      <a:pt x="453324" y="421040"/>
                      <a:pt x="409745" y="483912"/>
                    </a:cubicBezTo>
                    <a:cubicBezTo>
                      <a:pt x="352043" y="631047"/>
                      <a:pt x="579249" y="1544207"/>
                      <a:pt x="710473" y="1615315"/>
                    </a:cubicBezTo>
                    <a:cubicBezTo>
                      <a:pt x="1044490" y="1732344"/>
                      <a:pt x="1862666" y="1767300"/>
                      <a:pt x="2025982" y="1663265"/>
                    </a:cubicBezTo>
                    <a:cubicBezTo>
                      <a:pt x="2288497" y="1462133"/>
                      <a:pt x="2398240" y="522123"/>
                      <a:pt x="2308019" y="439217"/>
                    </a:cubicBezTo>
                    <a:cubicBezTo>
                      <a:pt x="2192280" y="309941"/>
                      <a:pt x="1804222" y="256187"/>
                      <a:pt x="1431639" y="255270"/>
                    </a:cubicBezTo>
                    <a:close/>
                    <a:moveTo>
                      <a:pt x="1436523" y="396"/>
                    </a:moveTo>
                    <a:cubicBezTo>
                      <a:pt x="1830622" y="-8042"/>
                      <a:pt x="2276721" y="120154"/>
                      <a:pt x="2523744" y="219963"/>
                    </a:cubicBezTo>
                    <a:cubicBezTo>
                      <a:pt x="2592464" y="247729"/>
                      <a:pt x="2792142" y="218487"/>
                      <a:pt x="2830984" y="278485"/>
                    </a:cubicBezTo>
                    <a:cubicBezTo>
                      <a:pt x="2870787" y="344701"/>
                      <a:pt x="2849288" y="490248"/>
                      <a:pt x="2823667" y="527202"/>
                    </a:cubicBezTo>
                    <a:cubicBezTo>
                      <a:pt x="2762708" y="601419"/>
                      <a:pt x="2611493" y="592488"/>
                      <a:pt x="2604212" y="636929"/>
                    </a:cubicBezTo>
                    <a:cubicBezTo>
                      <a:pt x="2589582" y="978305"/>
                      <a:pt x="2501799" y="1429410"/>
                      <a:pt x="2296973" y="1778101"/>
                    </a:cubicBezTo>
                    <a:cubicBezTo>
                      <a:pt x="2114092" y="2034134"/>
                      <a:pt x="716890" y="1982925"/>
                      <a:pt x="534010" y="1792731"/>
                    </a:cubicBezTo>
                    <a:cubicBezTo>
                      <a:pt x="453818" y="1716179"/>
                      <a:pt x="197906" y="1238804"/>
                      <a:pt x="185714" y="777946"/>
                    </a:cubicBezTo>
                    <a:cubicBezTo>
                      <a:pt x="182794" y="723747"/>
                      <a:pt x="78957" y="730676"/>
                      <a:pt x="7315" y="725931"/>
                    </a:cubicBezTo>
                    <a:cubicBezTo>
                      <a:pt x="7315" y="571018"/>
                      <a:pt x="0" y="394158"/>
                      <a:pt x="0" y="239245"/>
                    </a:cubicBezTo>
                    <a:cubicBezTo>
                      <a:pt x="81791" y="236688"/>
                      <a:pt x="250861" y="250277"/>
                      <a:pt x="277978" y="234594"/>
                    </a:cubicBezTo>
                    <a:cubicBezTo>
                      <a:pt x="604724" y="85852"/>
                      <a:pt x="1042424" y="8834"/>
                      <a:pt x="1436523" y="396"/>
                    </a:cubicBezTo>
                    <a:close/>
                  </a:path>
                </a:pathLst>
              </a:custGeom>
              <a:grpFill/>
              <a:ln>
                <a:solidFill>
                  <a:schemeClr val="bg2">
                    <a:lumMod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grpSp>
      </p:grpSp>
      <p:grpSp>
        <p:nvGrpSpPr>
          <p:cNvPr id="131" name="Graphic 10">
            <a:extLst>
              <a:ext uri="{FF2B5EF4-FFF2-40B4-BE49-F238E27FC236}">
                <a16:creationId xmlns:a16="http://schemas.microsoft.com/office/drawing/2014/main" id="{AFD54F8A-582B-401F-B30E-C125EF03F5CC}"/>
              </a:ext>
            </a:extLst>
          </p:cNvPr>
          <p:cNvGrpSpPr/>
          <p:nvPr/>
        </p:nvGrpSpPr>
        <p:grpSpPr>
          <a:xfrm rot="13114315" flipH="1" flipV="1">
            <a:off x="3486493" y="1292748"/>
            <a:ext cx="2285201" cy="3868437"/>
            <a:chOff x="947897" y="1831704"/>
            <a:chExt cx="2670285" cy="4520317"/>
          </a:xfrm>
          <a:solidFill>
            <a:schemeClr val="bg1">
              <a:lumMod val="50000"/>
            </a:schemeClr>
          </a:solidFill>
        </p:grpSpPr>
        <p:sp>
          <p:nvSpPr>
            <p:cNvPr id="132" name="Freeform: Shape 131">
              <a:extLst>
                <a:ext uri="{FF2B5EF4-FFF2-40B4-BE49-F238E27FC236}">
                  <a16:creationId xmlns:a16="http://schemas.microsoft.com/office/drawing/2014/main" id="{357E6D0E-2B40-46B7-83EE-2847216C7B8F}"/>
                </a:ext>
              </a:extLst>
            </p:cNvPr>
            <p:cNvSpPr/>
            <p:nvPr/>
          </p:nvSpPr>
          <p:spPr>
            <a:xfrm>
              <a:off x="3129268" y="5540427"/>
              <a:ext cx="488914" cy="502556"/>
            </a:xfrm>
            <a:custGeom>
              <a:avLst/>
              <a:gdLst>
                <a:gd name="connsiteX0" fmla="*/ 491422 w 488903"/>
                <a:gd name="connsiteY0" fmla="*/ 222634 h 498489"/>
                <a:gd name="connsiteX1" fmla="*/ 488546 w 488903"/>
                <a:gd name="connsiteY1" fmla="*/ 246600 h 498489"/>
                <a:gd name="connsiteX2" fmla="*/ 312157 w 488903"/>
                <a:gd name="connsiteY2" fmla="*/ 483862 h 498489"/>
                <a:gd name="connsiteX3" fmla="*/ 296819 w 488903"/>
                <a:gd name="connsiteY3" fmla="*/ 488175 h 498489"/>
                <a:gd name="connsiteX4" fmla="*/ 273812 w 488903"/>
                <a:gd name="connsiteY4" fmla="*/ 496324 h 498489"/>
                <a:gd name="connsiteX5" fmla="*/ 208625 w 488903"/>
                <a:gd name="connsiteY5" fmla="*/ 495365 h 498489"/>
                <a:gd name="connsiteX6" fmla="*/ 184180 w 488903"/>
                <a:gd name="connsiteY6" fmla="*/ 502555 h 498489"/>
                <a:gd name="connsiteX7" fmla="*/ 167883 w 488903"/>
                <a:gd name="connsiteY7" fmla="*/ 480506 h 498489"/>
                <a:gd name="connsiteX8" fmla="*/ 122 w 488903"/>
                <a:gd name="connsiteY8" fmla="*/ 239410 h 498489"/>
                <a:gd name="connsiteX9" fmla="*/ 205749 w 488903"/>
                <a:gd name="connsiteY9" fmla="*/ 3586 h 498489"/>
                <a:gd name="connsiteX10" fmla="*/ 487108 w 488903"/>
                <a:gd name="connsiteY10" fmla="*/ 192437 h 498489"/>
                <a:gd name="connsiteX11" fmla="*/ 490942 w 488903"/>
                <a:gd name="connsiteY11" fmla="*/ 202023 h 498489"/>
                <a:gd name="connsiteX12" fmla="*/ 491422 w 488903"/>
                <a:gd name="connsiteY12" fmla="*/ 222634 h 498489"/>
                <a:gd name="connsiteX0" fmla="*/ 491422 w 509389"/>
                <a:gd name="connsiteY0" fmla="*/ 222634 h 502555"/>
                <a:gd name="connsiteX1" fmla="*/ 488546 w 509389"/>
                <a:gd name="connsiteY1" fmla="*/ 246600 h 502555"/>
                <a:gd name="connsiteX2" fmla="*/ 312157 w 509389"/>
                <a:gd name="connsiteY2" fmla="*/ 483862 h 502555"/>
                <a:gd name="connsiteX3" fmla="*/ 296819 w 509389"/>
                <a:gd name="connsiteY3" fmla="*/ 488175 h 502555"/>
                <a:gd name="connsiteX4" fmla="*/ 273812 w 509389"/>
                <a:gd name="connsiteY4" fmla="*/ 496324 h 502555"/>
                <a:gd name="connsiteX5" fmla="*/ 208625 w 509389"/>
                <a:gd name="connsiteY5" fmla="*/ 495365 h 502555"/>
                <a:gd name="connsiteX6" fmla="*/ 184180 w 509389"/>
                <a:gd name="connsiteY6" fmla="*/ 502555 h 502555"/>
                <a:gd name="connsiteX7" fmla="*/ 167883 w 509389"/>
                <a:gd name="connsiteY7" fmla="*/ 480506 h 502555"/>
                <a:gd name="connsiteX8" fmla="*/ 122 w 509389"/>
                <a:gd name="connsiteY8" fmla="*/ 239410 h 502555"/>
                <a:gd name="connsiteX9" fmla="*/ 205749 w 509389"/>
                <a:gd name="connsiteY9" fmla="*/ 3586 h 502555"/>
                <a:gd name="connsiteX10" fmla="*/ 487108 w 509389"/>
                <a:gd name="connsiteY10" fmla="*/ 192437 h 502555"/>
                <a:gd name="connsiteX11" fmla="*/ 491422 w 509389"/>
                <a:gd name="connsiteY11" fmla="*/ 222634 h 502555"/>
                <a:gd name="connsiteX0" fmla="*/ 487108 w 516710"/>
                <a:gd name="connsiteY0" fmla="*/ 192437 h 502555"/>
                <a:gd name="connsiteX1" fmla="*/ 488546 w 516710"/>
                <a:gd name="connsiteY1" fmla="*/ 246600 h 502555"/>
                <a:gd name="connsiteX2" fmla="*/ 312157 w 516710"/>
                <a:gd name="connsiteY2" fmla="*/ 483862 h 502555"/>
                <a:gd name="connsiteX3" fmla="*/ 296819 w 516710"/>
                <a:gd name="connsiteY3" fmla="*/ 488175 h 502555"/>
                <a:gd name="connsiteX4" fmla="*/ 273812 w 516710"/>
                <a:gd name="connsiteY4" fmla="*/ 496324 h 502555"/>
                <a:gd name="connsiteX5" fmla="*/ 208625 w 516710"/>
                <a:gd name="connsiteY5" fmla="*/ 495365 h 502555"/>
                <a:gd name="connsiteX6" fmla="*/ 184180 w 516710"/>
                <a:gd name="connsiteY6" fmla="*/ 502555 h 502555"/>
                <a:gd name="connsiteX7" fmla="*/ 167883 w 516710"/>
                <a:gd name="connsiteY7" fmla="*/ 480506 h 502555"/>
                <a:gd name="connsiteX8" fmla="*/ 122 w 516710"/>
                <a:gd name="connsiteY8" fmla="*/ 239410 h 502555"/>
                <a:gd name="connsiteX9" fmla="*/ 205749 w 516710"/>
                <a:gd name="connsiteY9" fmla="*/ 3586 h 502555"/>
                <a:gd name="connsiteX10" fmla="*/ 487108 w 516710"/>
                <a:gd name="connsiteY10" fmla="*/ 192437 h 502555"/>
                <a:gd name="connsiteX0" fmla="*/ 487108 w 502324"/>
                <a:gd name="connsiteY0" fmla="*/ 192437 h 502555"/>
                <a:gd name="connsiteX1" fmla="*/ 488546 w 502324"/>
                <a:gd name="connsiteY1" fmla="*/ 246600 h 502555"/>
                <a:gd name="connsiteX2" fmla="*/ 312157 w 502324"/>
                <a:gd name="connsiteY2" fmla="*/ 483862 h 502555"/>
                <a:gd name="connsiteX3" fmla="*/ 296819 w 502324"/>
                <a:gd name="connsiteY3" fmla="*/ 488175 h 502555"/>
                <a:gd name="connsiteX4" fmla="*/ 273812 w 502324"/>
                <a:gd name="connsiteY4" fmla="*/ 496324 h 502555"/>
                <a:gd name="connsiteX5" fmla="*/ 208625 w 502324"/>
                <a:gd name="connsiteY5" fmla="*/ 495365 h 502555"/>
                <a:gd name="connsiteX6" fmla="*/ 184180 w 502324"/>
                <a:gd name="connsiteY6" fmla="*/ 502555 h 502555"/>
                <a:gd name="connsiteX7" fmla="*/ 167883 w 502324"/>
                <a:gd name="connsiteY7" fmla="*/ 480506 h 502555"/>
                <a:gd name="connsiteX8" fmla="*/ 122 w 502324"/>
                <a:gd name="connsiteY8" fmla="*/ 239410 h 502555"/>
                <a:gd name="connsiteX9" fmla="*/ 205749 w 502324"/>
                <a:gd name="connsiteY9" fmla="*/ 3586 h 502555"/>
                <a:gd name="connsiteX10" fmla="*/ 487108 w 502324"/>
                <a:gd name="connsiteY10" fmla="*/ 192437 h 502555"/>
                <a:gd name="connsiteX0" fmla="*/ 487108 w 489819"/>
                <a:gd name="connsiteY0" fmla="*/ 192437 h 502555"/>
                <a:gd name="connsiteX1" fmla="*/ 488546 w 489819"/>
                <a:gd name="connsiteY1" fmla="*/ 246600 h 502555"/>
                <a:gd name="connsiteX2" fmla="*/ 312157 w 489819"/>
                <a:gd name="connsiteY2" fmla="*/ 483862 h 502555"/>
                <a:gd name="connsiteX3" fmla="*/ 296819 w 489819"/>
                <a:gd name="connsiteY3" fmla="*/ 488175 h 502555"/>
                <a:gd name="connsiteX4" fmla="*/ 273812 w 489819"/>
                <a:gd name="connsiteY4" fmla="*/ 496324 h 502555"/>
                <a:gd name="connsiteX5" fmla="*/ 208625 w 489819"/>
                <a:gd name="connsiteY5" fmla="*/ 495365 h 502555"/>
                <a:gd name="connsiteX6" fmla="*/ 184180 w 489819"/>
                <a:gd name="connsiteY6" fmla="*/ 502555 h 502555"/>
                <a:gd name="connsiteX7" fmla="*/ 167883 w 489819"/>
                <a:gd name="connsiteY7" fmla="*/ 480506 h 502555"/>
                <a:gd name="connsiteX8" fmla="*/ 122 w 489819"/>
                <a:gd name="connsiteY8" fmla="*/ 239410 h 502555"/>
                <a:gd name="connsiteX9" fmla="*/ 205749 w 489819"/>
                <a:gd name="connsiteY9" fmla="*/ 3586 h 502555"/>
                <a:gd name="connsiteX10" fmla="*/ 487108 w 489819"/>
                <a:gd name="connsiteY10" fmla="*/ 192437 h 502555"/>
                <a:gd name="connsiteX0" fmla="*/ 487108 w 489819"/>
                <a:gd name="connsiteY0" fmla="*/ 192437 h 503175"/>
                <a:gd name="connsiteX1" fmla="*/ 488546 w 489819"/>
                <a:gd name="connsiteY1" fmla="*/ 246600 h 503175"/>
                <a:gd name="connsiteX2" fmla="*/ 312157 w 489819"/>
                <a:gd name="connsiteY2" fmla="*/ 483862 h 503175"/>
                <a:gd name="connsiteX3" fmla="*/ 296819 w 489819"/>
                <a:gd name="connsiteY3" fmla="*/ 488175 h 503175"/>
                <a:gd name="connsiteX4" fmla="*/ 273812 w 489819"/>
                <a:gd name="connsiteY4" fmla="*/ 496324 h 503175"/>
                <a:gd name="connsiteX5" fmla="*/ 184180 w 489819"/>
                <a:gd name="connsiteY5" fmla="*/ 502555 h 503175"/>
                <a:gd name="connsiteX6" fmla="*/ 167883 w 489819"/>
                <a:gd name="connsiteY6" fmla="*/ 480506 h 503175"/>
                <a:gd name="connsiteX7" fmla="*/ 122 w 489819"/>
                <a:gd name="connsiteY7" fmla="*/ 239410 h 503175"/>
                <a:gd name="connsiteX8" fmla="*/ 205749 w 489819"/>
                <a:gd name="connsiteY8" fmla="*/ 3586 h 503175"/>
                <a:gd name="connsiteX9" fmla="*/ 487108 w 489819"/>
                <a:gd name="connsiteY9" fmla="*/ 192437 h 503175"/>
                <a:gd name="connsiteX0" fmla="*/ 487108 w 489819"/>
                <a:gd name="connsiteY0" fmla="*/ 192437 h 502646"/>
                <a:gd name="connsiteX1" fmla="*/ 488546 w 489819"/>
                <a:gd name="connsiteY1" fmla="*/ 246600 h 502646"/>
                <a:gd name="connsiteX2" fmla="*/ 312157 w 489819"/>
                <a:gd name="connsiteY2" fmla="*/ 483862 h 502646"/>
                <a:gd name="connsiteX3" fmla="*/ 296819 w 489819"/>
                <a:gd name="connsiteY3" fmla="*/ 488175 h 502646"/>
                <a:gd name="connsiteX4" fmla="*/ 184180 w 489819"/>
                <a:gd name="connsiteY4" fmla="*/ 502555 h 502646"/>
                <a:gd name="connsiteX5" fmla="*/ 167883 w 489819"/>
                <a:gd name="connsiteY5" fmla="*/ 480506 h 502646"/>
                <a:gd name="connsiteX6" fmla="*/ 122 w 489819"/>
                <a:gd name="connsiteY6" fmla="*/ 239410 h 502646"/>
                <a:gd name="connsiteX7" fmla="*/ 205749 w 489819"/>
                <a:gd name="connsiteY7" fmla="*/ 3586 h 502646"/>
                <a:gd name="connsiteX8" fmla="*/ 487108 w 489819"/>
                <a:gd name="connsiteY8" fmla="*/ 192437 h 502646"/>
                <a:gd name="connsiteX0" fmla="*/ 487108 w 489819"/>
                <a:gd name="connsiteY0" fmla="*/ 192437 h 502555"/>
                <a:gd name="connsiteX1" fmla="*/ 488546 w 489819"/>
                <a:gd name="connsiteY1" fmla="*/ 246600 h 502555"/>
                <a:gd name="connsiteX2" fmla="*/ 312157 w 489819"/>
                <a:gd name="connsiteY2" fmla="*/ 483862 h 502555"/>
                <a:gd name="connsiteX3" fmla="*/ 184180 w 489819"/>
                <a:gd name="connsiteY3" fmla="*/ 502555 h 502555"/>
                <a:gd name="connsiteX4" fmla="*/ 167883 w 489819"/>
                <a:gd name="connsiteY4" fmla="*/ 480506 h 502555"/>
                <a:gd name="connsiteX5" fmla="*/ 122 w 489819"/>
                <a:gd name="connsiteY5" fmla="*/ 239410 h 502555"/>
                <a:gd name="connsiteX6" fmla="*/ 205749 w 489819"/>
                <a:gd name="connsiteY6" fmla="*/ 3586 h 502555"/>
                <a:gd name="connsiteX7" fmla="*/ 487108 w 489819"/>
                <a:gd name="connsiteY7" fmla="*/ 192437 h 502555"/>
                <a:gd name="connsiteX0" fmla="*/ 487108 w 488913"/>
                <a:gd name="connsiteY0" fmla="*/ 192437 h 502555"/>
                <a:gd name="connsiteX1" fmla="*/ 488546 w 488913"/>
                <a:gd name="connsiteY1" fmla="*/ 246600 h 502555"/>
                <a:gd name="connsiteX2" fmla="*/ 312157 w 488913"/>
                <a:gd name="connsiteY2" fmla="*/ 483862 h 502555"/>
                <a:gd name="connsiteX3" fmla="*/ 184180 w 488913"/>
                <a:gd name="connsiteY3" fmla="*/ 502555 h 502555"/>
                <a:gd name="connsiteX4" fmla="*/ 167883 w 488913"/>
                <a:gd name="connsiteY4" fmla="*/ 480506 h 502555"/>
                <a:gd name="connsiteX5" fmla="*/ 122 w 488913"/>
                <a:gd name="connsiteY5" fmla="*/ 239410 h 502555"/>
                <a:gd name="connsiteX6" fmla="*/ 205749 w 488913"/>
                <a:gd name="connsiteY6" fmla="*/ 3586 h 502555"/>
                <a:gd name="connsiteX7" fmla="*/ 487108 w 488913"/>
                <a:gd name="connsiteY7" fmla="*/ 192437 h 502555"/>
                <a:gd name="connsiteX0" fmla="*/ 487108 w 488913"/>
                <a:gd name="connsiteY0" fmla="*/ 192437 h 502555"/>
                <a:gd name="connsiteX1" fmla="*/ 488546 w 488913"/>
                <a:gd name="connsiteY1" fmla="*/ 246600 h 502555"/>
                <a:gd name="connsiteX2" fmla="*/ 312157 w 488913"/>
                <a:gd name="connsiteY2" fmla="*/ 483862 h 502555"/>
                <a:gd name="connsiteX3" fmla="*/ 184180 w 488913"/>
                <a:gd name="connsiteY3" fmla="*/ 502555 h 502555"/>
                <a:gd name="connsiteX4" fmla="*/ 167883 w 488913"/>
                <a:gd name="connsiteY4" fmla="*/ 480506 h 502555"/>
                <a:gd name="connsiteX5" fmla="*/ 122 w 488913"/>
                <a:gd name="connsiteY5" fmla="*/ 239410 h 502555"/>
                <a:gd name="connsiteX6" fmla="*/ 205749 w 488913"/>
                <a:gd name="connsiteY6" fmla="*/ 3586 h 502555"/>
                <a:gd name="connsiteX7" fmla="*/ 487108 w 488913"/>
                <a:gd name="connsiteY7" fmla="*/ 192437 h 502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8913" h="502555">
                  <a:moveTo>
                    <a:pt x="487108" y="192437"/>
                  </a:moveTo>
                  <a:cubicBezTo>
                    <a:pt x="492332" y="226652"/>
                    <a:pt x="482083" y="229460"/>
                    <a:pt x="488546" y="246600"/>
                  </a:cubicBezTo>
                  <a:cubicBezTo>
                    <a:pt x="495256" y="362115"/>
                    <a:pt x="408979" y="457499"/>
                    <a:pt x="312157" y="483862"/>
                  </a:cubicBezTo>
                  <a:lnTo>
                    <a:pt x="184180" y="502555"/>
                  </a:lnTo>
                  <a:cubicBezTo>
                    <a:pt x="185138" y="490572"/>
                    <a:pt x="180345" y="484820"/>
                    <a:pt x="167883" y="480506"/>
                  </a:cubicBezTo>
                  <a:cubicBezTo>
                    <a:pt x="62912" y="444078"/>
                    <a:pt x="-3233" y="350612"/>
                    <a:pt x="122" y="239410"/>
                  </a:cubicBezTo>
                  <a:cubicBezTo>
                    <a:pt x="3956" y="116705"/>
                    <a:pt x="95985" y="22759"/>
                    <a:pt x="205749" y="3586"/>
                  </a:cubicBezTo>
                  <a:cubicBezTo>
                    <a:pt x="338040" y="-19421"/>
                    <a:pt x="460266" y="71170"/>
                    <a:pt x="487108" y="192437"/>
                  </a:cubicBezTo>
                  <a:close/>
                </a:path>
              </a:pathLst>
            </a:custGeom>
            <a:grpFill/>
            <a:ln w="4780" cap="flat">
              <a:noFill/>
              <a:prstDash val="solid"/>
              <a:miter/>
            </a:ln>
          </p:spPr>
          <p:txBody>
            <a:bodyPr rtlCol="0" anchor="ctr"/>
            <a:lstStyle/>
            <a:p>
              <a:endParaRPr lang="en-US" dirty="0"/>
            </a:p>
          </p:txBody>
        </p:sp>
        <p:sp>
          <p:nvSpPr>
            <p:cNvPr id="133" name="Freeform: Shape 132">
              <a:extLst>
                <a:ext uri="{FF2B5EF4-FFF2-40B4-BE49-F238E27FC236}">
                  <a16:creationId xmlns:a16="http://schemas.microsoft.com/office/drawing/2014/main" id="{2F970132-3063-4570-944A-39F08F28C75C}"/>
                </a:ext>
              </a:extLst>
            </p:cNvPr>
            <p:cNvSpPr/>
            <p:nvPr/>
          </p:nvSpPr>
          <p:spPr>
            <a:xfrm>
              <a:off x="1674333" y="1831704"/>
              <a:ext cx="273211" cy="158175"/>
            </a:xfrm>
            <a:custGeom>
              <a:avLst/>
              <a:gdLst>
                <a:gd name="connsiteX0" fmla="*/ 2247 w 273210"/>
                <a:gd name="connsiteY0" fmla="*/ 48890 h 158174"/>
                <a:gd name="connsiteX1" fmla="*/ 36278 w 273210"/>
                <a:gd name="connsiteY1" fmla="*/ 11504 h 158174"/>
                <a:gd name="connsiteX2" fmla="*/ 192536 w 273210"/>
                <a:gd name="connsiteY2" fmla="*/ 2876 h 158174"/>
                <a:gd name="connsiteX3" fmla="*/ 228005 w 273210"/>
                <a:gd name="connsiteY3" fmla="*/ 0 h 158174"/>
                <a:gd name="connsiteX4" fmla="*/ 263475 w 273210"/>
                <a:gd name="connsiteY4" fmla="*/ 0 h 158174"/>
                <a:gd name="connsiteX5" fmla="*/ 272102 w 273210"/>
                <a:gd name="connsiteY5" fmla="*/ 23966 h 158174"/>
                <a:gd name="connsiteX6" fmla="*/ 277854 w 273210"/>
                <a:gd name="connsiteY6" fmla="*/ 120309 h 158174"/>
                <a:gd name="connsiteX7" fmla="*/ 257723 w 273210"/>
                <a:gd name="connsiteY7" fmla="*/ 142836 h 158174"/>
                <a:gd name="connsiteX8" fmla="*/ 161380 w 273210"/>
                <a:gd name="connsiteY8" fmla="*/ 149068 h 158174"/>
                <a:gd name="connsiteX9" fmla="*/ 123514 w 273210"/>
                <a:gd name="connsiteY9" fmla="*/ 156257 h 158174"/>
                <a:gd name="connsiteX10" fmla="*/ 37237 w 273210"/>
                <a:gd name="connsiteY10" fmla="*/ 160571 h 158174"/>
                <a:gd name="connsiteX11" fmla="*/ 809 w 273210"/>
                <a:gd name="connsiteY11" fmla="*/ 123184 h 158174"/>
                <a:gd name="connsiteX12" fmla="*/ 809 w 273210"/>
                <a:gd name="connsiteY12" fmla="*/ 92987 h 158174"/>
                <a:gd name="connsiteX13" fmla="*/ 2247 w 273210"/>
                <a:gd name="connsiteY13" fmla="*/ 48890 h 158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73210" h="158174">
                  <a:moveTo>
                    <a:pt x="2247" y="48890"/>
                  </a:moveTo>
                  <a:cubicBezTo>
                    <a:pt x="330" y="15338"/>
                    <a:pt x="2726" y="12942"/>
                    <a:pt x="36278" y="11504"/>
                  </a:cubicBezTo>
                  <a:cubicBezTo>
                    <a:pt x="88524" y="8628"/>
                    <a:pt x="140290" y="5752"/>
                    <a:pt x="192536" y="2876"/>
                  </a:cubicBezTo>
                  <a:cubicBezTo>
                    <a:pt x="204039" y="-959"/>
                    <a:pt x="216501" y="4314"/>
                    <a:pt x="228005" y="0"/>
                  </a:cubicBezTo>
                  <a:cubicBezTo>
                    <a:pt x="239988" y="0"/>
                    <a:pt x="251492" y="0"/>
                    <a:pt x="263475" y="0"/>
                  </a:cubicBezTo>
                  <a:cubicBezTo>
                    <a:pt x="268747" y="7190"/>
                    <a:pt x="271623" y="14859"/>
                    <a:pt x="272102" y="23966"/>
                  </a:cubicBezTo>
                  <a:cubicBezTo>
                    <a:pt x="273540" y="56080"/>
                    <a:pt x="275457" y="88194"/>
                    <a:pt x="277854" y="120309"/>
                  </a:cubicBezTo>
                  <a:cubicBezTo>
                    <a:pt x="278813" y="135167"/>
                    <a:pt x="272102" y="141878"/>
                    <a:pt x="257723" y="142836"/>
                  </a:cubicBezTo>
                  <a:cubicBezTo>
                    <a:pt x="225609" y="144754"/>
                    <a:pt x="193494" y="147150"/>
                    <a:pt x="161380" y="149068"/>
                  </a:cubicBezTo>
                  <a:cubicBezTo>
                    <a:pt x="149876" y="156737"/>
                    <a:pt x="136456" y="155299"/>
                    <a:pt x="123514" y="156257"/>
                  </a:cubicBezTo>
                  <a:cubicBezTo>
                    <a:pt x="94755" y="158175"/>
                    <a:pt x="65996" y="160092"/>
                    <a:pt x="37237" y="160571"/>
                  </a:cubicBezTo>
                  <a:cubicBezTo>
                    <a:pt x="8957" y="161530"/>
                    <a:pt x="809" y="151943"/>
                    <a:pt x="809" y="123184"/>
                  </a:cubicBezTo>
                  <a:cubicBezTo>
                    <a:pt x="809" y="113119"/>
                    <a:pt x="809" y="103053"/>
                    <a:pt x="809" y="92987"/>
                  </a:cubicBezTo>
                  <a:cubicBezTo>
                    <a:pt x="-629" y="78608"/>
                    <a:pt x="-150" y="63749"/>
                    <a:pt x="2247" y="48890"/>
                  </a:cubicBezTo>
                  <a:close/>
                </a:path>
              </a:pathLst>
            </a:custGeom>
            <a:grpFill/>
            <a:ln w="4780"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FED051D5-5CB6-4833-8B00-EC700F131352}"/>
                </a:ext>
              </a:extLst>
            </p:cNvPr>
            <p:cNvSpPr/>
            <p:nvPr/>
          </p:nvSpPr>
          <p:spPr>
            <a:xfrm>
              <a:off x="1866868" y="1831704"/>
              <a:ext cx="33552" cy="4793"/>
            </a:xfrm>
            <a:custGeom>
              <a:avLst/>
              <a:gdLst>
                <a:gd name="connsiteX0" fmla="*/ 35469 w 33552"/>
                <a:gd name="connsiteY0" fmla="*/ 0 h 0"/>
                <a:gd name="connsiteX1" fmla="*/ 0 w 33552"/>
                <a:gd name="connsiteY1" fmla="*/ 2876 h 0"/>
                <a:gd name="connsiteX2" fmla="*/ 479 w 33552"/>
                <a:gd name="connsiteY2" fmla="*/ 0 h 0"/>
                <a:gd name="connsiteX3" fmla="*/ 35469 w 33552"/>
                <a:gd name="connsiteY3" fmla="*/ 0 h 0"/>
              </a:gdLst>
              <a:ahLst/>
              <a:cxnLst>
                <a:cxn ang="0">
                  <a:pos x="connsiteX0" y="connsiteY0"/>
                </a:cxn>
                <a:cxn ang="0">
                  <a:pos x="connsiteX1" y="connsiteY1"/>
                </a:cxn>
                <a:cxn ang="0">
                  <a:pos x="connsiteX2" y="connsiteY2"/>
                </a:cxn>
                <a:cxn ang="0">
                  <a:pos x="connsiteX3" y="connsiteY3"/>
                </a:cxn>
              </a:cxnLst>
              <a:rect l="l" t="t" r="r" b="b"/>
              <a:pathLst>
                <a:path w="33552">
                  <a:moveTo>
                    <a:pt x="35469" y="0"/>
                  </a:moveTo>
                  <a:cubicBezTo>
                    <a:pt x="23966" y="5752"/>
                    <a:pt x="11983" y="3835"/>
                    <a:pt x="0" y="2876"/>
                  </a:cubicBezTo>
                  <a:cubicBezTo>
                    <a:pt x="479" y="1917"/>
                    <a:pt x="479" y="959"/>
                    <a:pt x="479" y="0"/>
                  </a:cubicBezTo>
                  <a:cubicBezTo>
                    <a:pt x="11983" y="0"/>
                    <a:pt x="23966" y="0"/>
                    <a:pt x="35469" y="0"/>
                  </a:cubicBezTo>
                  <a:close/>
                </a:path>
              </a:pathLst>
            </a:custGeom>
            <a:grpFill/>
            <a:ln w="4780"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F49DB99F-9BF4-4732-855E-B8AC7DE266E3}"/>
                </a:ext>
              </a:extLst>
            </p:cNvPr>
            <p:cNvSpPr/>
            <p:nvPr/>
          </p:nvSpPr>
          <p:spPr>
            <a:xfrm>
              <a:off x="947897" y="2809870"/>
              <a:ext cx="2478068" cy="3542151"/>
            </a:xfrm>
            <a:custGeom>
              <a:avLst/>
              <a:gdLst>
                <a:gd name="connsiteX0" fmla="*/ 2365550 w 2478068"/>
                <a:gd name="connsiteY0" fmla="*/ 3232633 h 3542151"/>
                <a:gd name="connsiteX1" fmla="*/ 2388078 w 2478068"/>
                <a:gd name="connsiteY1" fmla="*/ 3219691 h 3542151"/>
                <a:gd name="connsiteX2" fmla="*/ 2478189 w 2478068"/>
                <a:gd name="connsiteY2" fmla="*/ 3217774 h 3542151"/>
                <a:gd name="connsiteX3" fmla="*/ 2355005 w 2478068"/>
                <a:gd name="connsiteY3" fmla="*/ 3476126 h 3542151"/>
                <a:gd name="connsiteX4" fmla="*/ 2072687 w 2478068"/>
                <a:gd name="connsiteY4" fmla="*/ 3510157 h 3542151"/>
                <a:gd name="connsiteX5" fmla="*/ 1861308 w 2478068"/>
                <a:gd name="connsiteY5" fmla="*/ 3353900 h 3542151"/>
                <a:gd name="connsiteX6" fmla="*/ 1673416 w 2478068"/>
                <a:gd name="connsiteY6" fmla="*/ 3133414 h 3542151"/>
                <a:gd name="connsiteX7" fmla="*/ 1531539 w 2478068"/>
                <a:gd name="connsiteY7" fmla="*/ 3003999 h 3542151"/>
                <a:gd name="connsiteX8" fmla="*/ 1192182 w 2478068"/>
                <a:gd name="connsiteY8" fmla="*/ 3018858 h 3542151"/>
                <a:gd name="connsiteX9" fmla="*/ 1014356 w 2478068"/>
                <a:gd name="connsiteY9" fmla="*/ 3204832 h 3542151"/>
                <a:gd name="connsiteX10" fmla="*/ 841322 w 2478068"/>
                <a:gd name="connsiteY10" fmla="*/ 3400873 h 3542151"/>
                <a:gd name="connsiteX11" fmla="*/ 549898 w 2478068"/>
                <a:gd name="connsiteY11" fmla="*/ 3543230 h 3542151"/>
                <a:gd name="connsiteX12" fmla="*/ 180824 w 2478068"/>
                <a:gd name="connsiteY12" fmla="*/ 3373552 h 3542151"/>
                <a:gd name="connsiteX13" fmla="*/ 63870 w 2478068"/>
                <a:gd name="connsiteY13" fmla="*/ 3055286 h 3542151"/>
                <a:gd name="connsiteX14" fmla="*/ 132413 w 2478068"/>
                <a:gd name="connsiteY14" fmla="*/ 2584596 h 3542151"/>
                <a:gd name="connsiteX15" fmla="*/ 387888 w 2478068"/>
                <a:gd name="connsiteY15" fmla="*/ 2089941 h 3542151"/>
                <a:gd name="connsiteX16" fmla="*/ 630902 w 2478068"/>
                <a:gd name="connsiteY16" fmla="*/ 1706488 h 3542151"/>
                <a:gd name="connsiteX17" fmla="*/ 804415 w 2478068"/>
                <a:gd name="connsiteY17" fmla="*/ 1289003 h 3542151"/>
                <a:gd name="connsiteX18" fmla="*/ 804894 w 2478068"/>
                <a:gd name="connsiteY18" fmla="*/ 1027296 h 3542151"/>
                <a:gd name="connsiteX19" fmla="*/ 13542 w 2478068"/>
                <a:gd name="connsiteY19" fmla="*/ 491899 h 3542151"/>
                <a:gd name="connsiteX20" fmla="*/ 31756 w 2478068"/>
                <a:gd name="connsiteY20" fmla="*/ 153501 h 3542151"/>
                <a:gd name="connsiteX21" fmla="*/ 73936 w 2478068"/>
                <a:gd name="connsiteY21" fmla="*/ 95983 h 3542151"/>
                <a:gd name="connsiteX22" fmla="*/ 151585 w 2478068"/>
                <a:gd name="connsiteY22" fmla="*/ 127139 h 3542151"/>
                <a:gd name="connsiteX23" fmla="*/ 151585 w 2478068"/>
                <a:gd name="connsiteY23" fmla="*/ 173633 h 3542151"/>
                <a:gd name="connsiteX24" fmla="*/ 124264 w 2478068"/>
                <a:gd name="connsiteY24" fmla="*/ 281479 h 3542151"/>
                <a:gd name="connsiteX25" fmla="*/ 238342 w 2478068"/>
                <a:gd name="connsiteY25" fmla="*/ 713343 h 3542151"/>
                <a:gd name="connsiteX26" fmla="*/ 612209 w 2478068"/>
                <a:gd name="connsiteY26" fmla="*/ 918970 h 3542151"/>
                <a:gd name="connsiteX27" fmla="*/ 1174927 w 2478068"/>
                <a:gd name="connsiteY27" fmla="*/ 839404 h 3542151"/>
                <a:gd name="connsiteX28" fmla="*/ 1440468 w 2478068"/>
                <a:gd name="connsiteY28" fmla="*/ 476561 h 3542151"/>
                <a:gd name="connsiteX29" fmla="*/ 1385826 w 2478068"/>
                <a:gd name="connsiteY29" fmla="*/ 113718 h 3542151"/>
                <a:gd name="connsiteX30" fmla="*/ 1371926 w 2478068"/>
                <a:gd name="connsiteY30" fmla="*/ 89273 h 3542151"/>
                <a:gd name="connsiteX31" fmla="*/ 1372405 w 2478068"/>
                <a:gd name="connsiteY31" fmla="*/ 35589 h 3542151"/>
                <a:gd name="connsiteX32" fmla="*/ 1403561 w 2478068"/>
                <a:gd name="connsiteY32" fmla="*/ 5392 h 3542151"/>
                <a:gd name="connsiteX33" fmla="*/ 1446220 w 2478068"/>
                <a:gd name="connsiteY33" fmla="*/ 8268 h 3542151"/>
                <a:gd name="connsiteX34" fmla="*/ 1500862 w 2478068"/>
                <a:gd name="connsiteY34" fmla="*/ 77290 h 3542151"/>
                <a:gd name="connsiteX35" fmla="*/ 1505655 w 2478068"/>
                <a:gd name="connsiteY35" fmla="*/ 647198 h 3542151"/>
                <a:gd name="connsiteX36" fmla="*/ 1166299 w 2478068"/>
                <a:gd name="connsiteY36" fmla="*/ 969778 h 3542151"/>
                <a:gd name="connsiteX37" fmla="*/ 929037 w 2478068"/>
                <a:gd name="connsiteY37" fmla="*/ 1021544 h 3542151"/>
                <a:gd name="connsiteX38" fmla="*/ 875354 w 2478068"/>
                <a:gd name="connsiteY38" fmla="*/ 1439508 h 3542151"/>
                <a:gd name="connsiteX39" fmla="*/ 663975 w 2478068"/>
                <a:gd name="connsiteY39" fmla="*/ 1870894 h 3542151"/>
                <a:gd name="connsiteX40" fmla="*/ 427672 w 2478068"/>
                <a:gd name="connsiteY40" fmla="*/ 2228943 h 3542151"/>
                <a:gd name="connsiteX41" fmla="*/ 186575 w 2478068"/>
                <a:gd name="connsiteY41" fmla="*/ 2759547 h 3542151"/>
                <a:gd name="connsiteX42" fmla="*/ 205269 w 2478068"/>
                <a:gd name="connsiteY42" fmla="*/ 3166008 h 3542151"/>
                <a:gd name="connsiteX43" fmla="*/ 376864 w 2478068"/>
                <a:gd name="connsiteY43" fmla="*/ 3386014 h 3542151"/>
                <a:gd name="connsiteX44" fmla="*/ 648158 w 2478068"/>
                <a:gd name="connsiteY44" fmla="*/ 3392725 h 3542151"/>
                <a:gd name="connsiteX45" fmla="*/ 824546 w 2478068"/>
                <a:gd name="connsiteY45" fmla="*/ 3237426 h 3542151"/>
                <a:gd name="connsiteX46" fmla="*/ 1007166 w 2478068"/>
                <a:gd name="connsiteY46" fmla="*/ 3022213 h 3542151"/>
                <a:gd name="connsiteX47" fmla="*/ 1211355 w 2478068"/>
                <a:gd name="connsiteY47" fmla="*/ 2864997 h 3542151"/>
                <a:gd name="connsiteX48" fmla="*/ 1563653 w 2478068"/>
                <a:gd name="connsiteY48" fmla="*/ 2888004 h 3542151"/>
                <a:gd name="connsiteX49" fmla="*/ 1733810 w 2478068"/>
                <a:gd name="connsiteY49" fmla="*/ 3029882 h 3542151"/>
                <a:gd name="connsiteX50" fmla="*/ 1896299 w 2478068"/>
                <a:gd name="connsiteY50" fmla="*/ 3227360 h 3542151"/>
                <a:gd name="connsiteX51" fmla="*/ 2089943 w 2478068"/>
                <a:gd name="connsiteY51" fmla="*/ 3395600 h 3542151"/>
                <a:gd name="connsiteX52" fmla="*/ 2168071 w 2478068"/>
                <a:gd name="connsiteY52" fmla="*/ 3421484 h 3542151"/>
                <a:gd name="connsiteX53" fmla="*/ 2314742 w 2478068"/>
                <a:gd name="connsiteY53" fmla="*/ 3358693 h 3542151"/>
                <a:gd name="connsiteX54" fmla="*/ 2365550 w 2478068"/>
                <a:gd name="connsiteY54" fmla="*/ 3232633 h 3542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2478068" h="3542151">
                  <a:moveTo>
                    <a:pt x="2365550" y="3232633"/>
                  </a:moveTo>
                  <a:cubicBezTo>
                    <a:pt x="2368905" y="3220650"/>
                    <a:pt x="2375136" y="3217774"/>
                    <a:pt x="2388078" y="3219691"/>
                  </a:cubicBezTo>
                  <a:cubicBezTo>
                    <a:pt x="2418275" y="3224484"/>
                    <a:pt x="2448472" y="3223046"/>
                    <a:pt x="2478189" y="3217774"/>
                  </a:cubicBezTo>
                  <a:cubicBezTo>
                    <a:pt x="2470520" y="3319868"/>
                    <a:pt x="2436489" y="3410939"/>
                    <a:pt x="2355005" y="3476126"/>
                  </a:cubicBezTo>
                  <a:cubicBezTo>
                    <a:pt x="2269687" y="3544189"/>
                    <a:pt x="2172385" y="3548982"/>
                    <a:pt x="2072687" y="3510157"/>
                  </a:cubicBezTo>
                  <a:cubicBezTo>
                    <a:pt x="1988327" y="3477084"/>
                    <a:pt x="1922661" y="3418128"/>
                    <a:pt x="1861308" y="3353900"/>
                  </a:cubicBezTo>
                  <a:cubicBezTo>
                    <a:pt x="1794683" y="3283920"/>
                    <a:pt x="1738124" y="3205312"/>
                    <a:pt x="1673416" y="3133414"/>
                  </a:cubicBezTo>
                  <a:cubicBezTo>
                    <a:pt x="1630278" y="3085482"/>
                    <a:pt x="1585701" y="3039468"/>
                    <a:pt x="1531539" y="3003999"/>
                  </a:cubicBezTo>
                  <a:cubicBezTo>
                    <a:pt x="1417940" y="2930184"/>
                    <a:pt x="1299070" y="2935456"/>
                    <a:pt x="1192182" y="3018858"/>
                  </a:cubicBezTo>
                  <a:cubicBezTo>
                    <a:pt x="1123640" y="3072062"/>
                    <a:pt x="1069477" y="3138687"/>
                    <a:pt x="1014356" y="3204832"/>
                  </a:cubicBezTo>
                  <a:cubicBezTo>
                    <a:pt x="958755" y="3271937"/>
                    <a:pt x="905551" y="3340958"/>
                    <a:pt x="841322" y="3400873"/>
                  </a:cubicBezTo>
                  <a:cubicBezTo>
                    <a:pt x="758880" y="3478043"/>
                    <a:pt x="663975" y="3531247"/>
                    <a:pt x="549898" y="3543230"/>
                  </a:cubicBezTo>
                  <a:cubicBezTo>
                    <a:pt x="394120" y="3559047"/>
                    <a:pt x="270935" y="3499133"/>
                    <a:pt x="180824" y="3373552"/>
                  </a:cubicBezTo>
                  <a:cubicBezTo>
                    <a:pt x="113240" y="3278647"/>
                    <a:pt x="78729" y="3169842"/>
                    <a:pt x="63870" y="3055286"/>
                  </a:cubicBezTo>
                  <a:cubicBezTo>
                    <a:pt x="42301" y="2892318"/>
                    <a:pt x="75853" y="2736540"/>
                    <a:pt x="132413" y="2584596"/>
                  </a:cubicBezTo>
                  <a:cubicBezTo>
                    <a:pt x="198079" y="2409646"/>
                    <a:pt x="286753" y="2246678"/>
                    <a:pt x="387888" y="2089941"/>
                  </a:cubicBezTo>
                  <a:cubicBezTo>
                    <a:pt x="469852" y="1962922"/>
                    <a:pt x="555170" y="1837821"/>
                    <a:pt x="630902" y="1706488"/>
                  </a:cubicBezTo>
                  <a:cubicBezTo>
                    <a:pt x="706634" y="1574676"/>
                    <a:pt x="770383" y="1438070"/>
                    <a:pt x="804415" y="1289003"/>
                  </a:cubicBezTo>
                  <a:cubicBezTo>
                    <a:pt x="823108" y="1207040"/>
                    <a:pt x="817356" y="1024899"/>
                    <a:pt x="804894" y="1027296"/>
                  </a:cubicBezTo>
                  <a:cubicBezTo>
                    <a:pt x="456910" y="1092004"/>
                    <a:pt x="87357" y="886377"/>
                    <a:pt x="13542" y="491899"/>
                  </a:cubicBezTo>
                  <a:cubicBezTo>
                    <a:pt x="-8027" y="377342"/>
                    <a:pt x="-5151" y="264703"/>
                    <a:pt x="31756" y="153501"/>
                  </a:cubicBezTo>
                  <a:cubicBezTo>
                    <a:pt x="39425" y="130015"/>
                    <a:pt x="47573" y="106049"/>
                    <a:pt x="73936" y="95983"/>
                  </a:cubicBezTo>
                  <a:cubicBezTo>
                    <a:pt x="110843" y="81124"/>
                    <a:pt x="131454" y="89273"/>
                    <a:pt x="151585" y="127139"/>
                  </a:cubicBezTo>
                  <a:cubicBezTo>
                    <a:pt x="158775" y="142477"/>
                    <a:pt x="157337" y="157815"/>
                    <a:pt x="151585" y="173633"/>
                  </a:cubicBezTo>
                  <a:cubicBezTo>
                    <a:pt x="139123" y="208623"/>
                    <a:pt x="128578" y="244092"/>
                    <a:pt x="124264" y="281479"/>
                  </a:cubicBezTo>
                  <a:cubicBezTo>
                    <a:pt x="103654" y="441091"/>
                    <a:pt x="139123" y="586324"/>
                    <a:pt x="238342" y="713343"/>
                  </a:cubicBezTo>
                  <a:cubicBezTo>
                    <a:pt x="332767" y="834611"/>
                    <a:pt x="460745" y="899318"/>
                    <a:pt x="612209" y="918970"/>
                  </a:cubicBezTo>
                  <a:cubicBezTo>
                    <a:pt x="687941" y="928557"/>
                    <a:pt x="1002373" y="925681"/>
                    <a:pt x="1174927" y="839404"/>
                  </a:cubicBezTo>
                  <a:cubicBezTo>
                    <a:pt x="1303863" y="754085"/>
                    <a:pt x="1405478" y="630422"/>
                    <a:pt x="1440468" y="476561"/>
                  </a:cubicBezTo>
                  <a:cubicBezTo>
                    <a:pt x="1469707" y="349062"/>
                    <a:pt x="1451013" y="227316"/>
                    <a:pt x="1385826" y="113718"/>
                  </a:cubicBezTo>
                  <a:cubicBezTo>
                    <a:pt x="1381033" y="105570"/>
                    <a:pt x="1376240" y="97421"/>
                    <a:pt x="1371926" y="89273"/>
                  </a:cubicBezTo>
                  <a:cubicBezTo>
                    <a:pt x="1362819" y="71059"/>
                    <a:pt x="1361860" y="53324"/>
                    <a:pt x="1372405" y="35589"/>
                  </a:cubicBezTo>
                  <a:cubicBezTo>
                    <a:pt x="1381033" y="23606"/>
                    <a:pt x="1389661" y="11623"/>
                    <a:pt x="1403561" y="5392"/>
                  </a:cubicBezTo>
                  <a:cubicBezTo>
                    <a:pt x="1417940" y="-839"/>
                    <a:pt x="1432799" y="-3715"/>
                    <a:pt x="1446220" y="8268"/>
                  </a:cubicBezTo>
                  <a:cubicBezTo>
                    <a:pt x="1476417" y="21689"/>
                    <a:pt x="1487441" y="50927"/>
                    <a:pt x="1500862" y="77290"/>
                  </a:cubicBezTo>
                  <a:cubicBezTo>
                    <a:pt x="1597205" y="266141"/>
                    <a:pt x="1598643" y="456909"/>
                    <a:pt x="1505655" y="647198"/>
                  </a:cubicBezTo>
                  <a:cubicBezTo>
                    <a:pt x="1433279" y="795786"/>
                    <a:pt x="1317284" y="900277"/>
                    <a:pt x="1166299" y="969778"/>
                  </a:cubicBezTo>
                  <a:cubicBezTo>
                    <a:pt x="1080981" y="1003330"/>
                    <a:pt x="929037" y="1021544"/>
                    <a:pt x="929037" y="1021544"/>
                  </a:cubicBezTo>
                  <a:cubicBezTo>
                    <a:pt x="929037" y="1021544"/>
                    <a:pt x="941020" y="1268392"/>
                    <a:pt x="875354" y="1439508"/>
                  </a:cubicBezTo>
                  <a:cubicBezTo>
                    <a:pt x="824546" y="1592890"/>
                    <a:pt x="750731" y="1735247"/>
                    <a:pt x="663975" y="1870894"/>
                  </a:cubicBezTo>
                  <a:cubicBezTo>
                    <a:pt x="586805" y="1991202"/>
                    <a:pt x="504842" y="2108635"/>
                    <a:pt x="427672" y="2228943"/>
                  </a:cubicBezTo>
                  <a:cubicBezTo>
                    <a:pt x="321743" y="2393828"/>
                    <a:pt x="230673" y="2566382"/>
                    <a:pt x="186575" y="2759547"/>
                  </a:cubicBezTo>
                  <a:cubicBezTo>
                    <a:pt x="155420" y="2896152"/>
                    <a:pt x="154940" y="3032758"/>
                    <a:pt x="205269" y="3166008"/>
                  </a:cubicBezTo>
                  <a:cubicBezTo>
                    <a:pt x="239780" y="3256599"/>
                    <a:pt x="292984" y="3333768"/>
                    <a:pt x="376864" y="3386014"/>
                  </a:cubicBezTo>
                  <a:cubicBezTo>
                    <a:pt x="466017" y="3441615"/>
                    <a:pt x="556129" y="3441615"/>
                    <a:pt x="648158" y="3392725"/>
                  </a:cubicBezTo>
                  <a:cubicBezTo>
                    <a:pt x="719576" y="3354859"/>
                    <a:pt x="772780" y="3296861"/>
                    <a:pt x="824546" y="3237426"/>
                  </a:cubicBezTo>
                  <a:cubicBezTo>
                    <a:pt x="886378" y="3166487"/>
                    <a:pt x="944855" y="3092672"/>
                    <a:pt x="1007166" y="3022213"/>
                  </a:cubicBezTo>
                  <a:cubicBezTo>
                    <a:pt x="1064684" y="2956546"/>
                    <a:pt x="1130830" y="2901425"/>
                    <a:pt x="1211355" y="2864997"/>
                  </a:cubicBezTo>
                  <a:cubicBezTo>
                    <a:pt x="1332622" y="2809875"/>
                    <a:pt x="1450055" y="2825693"/>
                    <a:pt x="1563653" y="2888004"/>
                  </a:cubicBezTo>
                  <a:cubicBezTo>
                    <a:pt x="1629319" y="2923953"/>
                    <a:pt x="1682523" y="2976198"/>
                    <a:pt x="1733810" y="3029882"/>
                  </a:cubicBezTo>
                  <a:cubicBezTo>
                    <a:pt x="1793246" y="3091713"/>
                    <a:pt x="1839260" y="3164091"/>
                    <a:pt x="1896299" y="3227360"/>
                  </a:cubicBezTo>
                  <a:cubicBezTo>
                    <a:pt x="1953817" y="3291109"/>
                    <a:pt x="2011335" y="3355338"/>
                    <a:pt x="2089943" y="3395600"/>
                  </a:cubicBezTo>
                  <a:cubicBezTo>
                    <a:pt x="2114867" y="3408542"/>
                    <a:pt x="2140750" y="3417649"/>
                    <a:pt x="2168071" y="3421484"/>
                  </a:cubicBezTo>
                  <a:cubicBezTo>
                    <a:pt x="2229424" y="3430111"/>
                    <a:pt x="2277835" y="3406146"/>
                    <a:pt x="2314742" y="3358693"/>
                  </a:cubicBezTo>
                  <a:cubicBezTo>
                    <a:pt x="2343501" y="3321786"/>
                    <a:pt x="2358360" y="3278647"/>
                    <a:pt x="2365550" y="3232633"/>
                  </a:cubicBezTo>
                  <a:close/>
                </a:path>
              </a:pathLst>
            </a:custGeom>
            <a:grpFill/>
            <a:ln w="4780" cap="flat">
              <a:noFill/>
              <a:prstDash val="solid"/>
              <a:miter/>
            </a:ln>
          </p:spPr>
          <p:txBody>
            <a:bodyPr rtlCol="0" anchor="ctr"/>
            <a:lstStyle/>
            <a:p>
              <a:endParaRPr lang="en-US" dirty="0"/>
            </a:p>
          </p:txBody>
        </p:sp>
        <p:sp>
          <p:nvSpPr>
            <p:cNvPr id="136" name="Freeform: Shape 135">
              <a:extLst>
                <a:ext uri="{FF2B5EF4-FFF2-40B4-BE49-F238E27FC236}">
                  <a16:creationId xmlns:a16="http://schemas.microsoft.com/office/drawing/2014/main" id="{D6BC5642-2A13-4372-B926-853734EEF5CC}"/>
                </a:ext>
              </a:extLst>
            </p:cNvPr>
            <p:cNvSpPr/>
            <p:nvPr/>
          </p:nvSpPr>
          <p:spPr>
            <a:xfrm>
              <a:off x="1601327" y="1922774"/>
              <a:ext cx="790873" cy="920288"/>
            </a:xfrm>
            <a:custGeom>
              <a:avLst/>
              <a:gdLst>
                <a:gd name="connsiteX0" fmla="*/ 792790 w 790872"/>
                <a:gd name="connsiteY0" fmla="*/ 894885 h 920288"/>
                <a:gd name="connsiteX1" fmla="*/ 722331 w 790872"/>
                <a:gd name="connsiteY1" fmla="*/ 923644 h 920288"/>
                <a:gd name="connsiteX2" fmla="*/ 707951 w 790872"/>
                <a:gd name="connsiteY2" fmla="*/ 904471 h 920288"/>
                <a:gd name="connsiteX3" fmla="*/ 583329 w 790872"/>
                <a:gd name="connsiteY3" fmla="*/ 645161 h 920288"/>
                <a:gd name="connsiteX4" fmla="*/ 425154 w 790872"/>
                <a:gd name="connsiteY4" fmla="*/ 363322 h 920288"/>
                <a:gd name="connsiteX5" fmla="*/ 307721 w 790872"/>
                <a:gd name="connsiteY5" fmla="*/ 220006 h 920288"/>
                <a:gd name="connsiteX6" fmla="*/ 15817 w 790872"/>
                <a:gd name="connsiteY6" fmla="*/ 65187 h 920288"/>
                <a:gd name="connsiteX7" fmla="*/ 0 w 790872"/>
                <a:gd name="connsiteY7" fmla="*/ 58956 h 920288"/>
                <a:gd name="connsiteX8" fmla="*/ 46973 w 790872"/>
                <a:gd name="connsiteY8" fmla="*/ 38345 h 920288"/>
                <a:gd name="connsiteX9" fmla="*/ 70939 w 790872"/>
                <a:gd name="connsiteY9" fmla="*/ 10066 h 920288"/>
                <a:gd name="connsiteX10" fmla="*/ 78129 w 790872"/>
                <a:gd name="connsiteY10" fmla="*/ 0 h 920288"/>
                <a:gd name="connsiteX11" fmla="*/ 79087 w 790872"/>
                <a:gd name="connsiteY11" fmla="*/ 33552 h 920288"/>
                <a:gd name="connsiteX12" fmla="*/ 107846 w 790872"/>
                <a:gd name="connsiteY12" fmla="*/ 63749 h 920288"/>
                <a:gd name="connsiteX13" fmla="*/ 234386 w 790872"/>
                <a:gd name="connsiteY13" fmla="*/ 57039 h 920288"/>
                <a:gd name="connsiteX14" fmla="*/ 249724 w 790872"/>
                <a:gd name="connsiteY14" fmla="*/ 72377 h 920288"/>
                <a:gd name="connsiteX15" fmla="*/ 464458 w 790872"/>
                <a:gd name="connsiteY15" fmla="*/ 278962 h 920288"/>
                <a:gd name="connsiteX16" fmla="*/ 621674 w 790872"/>
                <a:gd name="connsiteY16" fmla="*/ 544504 h 920288"/>
                <a:gd name="connsiteX17" fmla="*/ 784162 w 790872"/>
                <a:gd name="connsiteY17" fmla="*/ 869481 h 920288"/>
                <a:gd name="connsiteX18" fmla="*/ 792790 w 790872"/>
                <a:gd name="connsiteY18" fmla="*/ 894885 h 920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90872" h="920288">
                  <a:moveTo>
                    <a:pt x="792790" y="894885"/>
                  </a:moveTo>
                  <a:cubicBezTo>
                    <a:pt x="760676" y="883860"/>
                    <a:pt x="739586" y="898240"/>
                    <a:pt x="722331" y="923644"/>
                  </a:cubicBezTo>
                  <a:cubicBezTo>
                    <a:pt x="713224" y="920768"/>
                    <a:pt x="711306" y="911661"/>
                    <a:pt x="707951" y="904471"/>
                  </a:cubicBezTo>
                  <a:cubicBezTo>
                    <a:pt x="668647" y="816756"/>
                    <a:pt x="626946" y="730479"/>
                    <a:pt x="583329" y="645161"/>
                  </a:cubicBezTo>
                  <a:cubicBezTo>
                    <a:pt x="533959" y="549297"/>
                    <a:pt x="485548" y="452954"/>
                    <a:pt x="425154" y="363322"/>
                  </a:cubicBezTo>
                  <a:cubicBezTo>
                    <a:pt x="390164" y="312035"/>
                    <a:pt x="352777" y="262666"/>
                    <a:pt x="307721" y="220006"/>
                  </a:cubicBezTo>
                  <a:cubicBezTo>
                    <a:pt x="224800" y="141398"/>
                    <a:pt x="130374" y="84360"/>
                    <a:pt x="15817" y="65187"/>
                  </a:cubicBezTo>
                  <a:cubicBezTo>
                    <a:pt x="10066" y="64228"/>
                    <a:pt x="3835" y="65187"/>
                    <a:pt x="0" y="58956"/>
                  </a:cubicBezTo>
                  <a:cubicBezTo>
                    <a:pt x="12942" y="45535"/>
                    <a:pt x="30676" y="43139"/>
                    <a:pt x="46973" y="38345"/>
                  </a:cubicBezTo>
                  <a:cubicBezTo>
                    <a:pt x="61832" y="33552"/>
                    <a:pt x="72856" y="28280"/>
                    <a:pt x="70939" y="10066"/>
                  </a:cubicBezTo>
                  <a:cubicBezTo>
                    <a:pt x="70460" y="6231"/>
                    <a:pt x="71418" y="479"/>
                    <a:pt x="78129" y="0"/>
                  </a:cubicBezTo>
                  <a:cubicBezTo>
                    <a:pt x="79087" y="11024"/>
                    <a:pt x="80046" y="22049"/>
                    <a:pt x="79087" y="33552"/>
                  </a:cubicBezTo>
                  <a:cubicBezTo>
                    <a:pt x="77170" y="57518"/>
                    <a:pt x="83880" y="64708"/>
                    <a:pt x="107846" y="63749"/>
                  </a:cubicBezTo>
                  <a:cubicBezTo>
                    <a:pt x="150026" y="61832"/>
                    <a:pt x="192206" y="59435"/>
                    <a:pt x="234386" y="57039"/>
                  </a:cubicBezTo>
                  <a:cubicBezTo>
                    <a:pt x="233907" y="67104"/>
                    <a:pt x="243972" y="68542"/>
                    <a:pt x="249724" y="72377"/>
                  </a:cubicBezTo>
                  <a:cubicBezTo>
                    <a:pt x="335042" y="127498"/>
                    <a:pt x="404064" y="198437"/>
                    <a:pt x="464458" y="278962"/>
                  </a:cubicBezTo>
                  <a:cubicBezTo>
                    <a:pt x="526290" y="361884"/>
                    <a:pt x="573742" y="453434"/>
                    <a:pt x="621674" y="544504"/>
                  </a:cubicBezTo>
                  <a:cubicBezTo>
                    <a:pt x="677754" y="651871"/>
                    <a:pt x="731437" y="760676"/>
                    <a:pt x="784162" y="869481"/>
                  </a:cubicBezTo>
                  <a:cubicBezTo>
                    <a:pt x="787518" y="878108"/>
                    <a:pt x="793269" y="885778"/>
                    <a:pt x="792790" y="894885"/>
                  </a:cubicBezTo>
                  <a:close/>
                </a:path>
              </a:pathLst>
            </a:custGeom>
            <a:grpFill/>
            <a:ln w="4780"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A964182C-5E96-423D-B057-16CE57E7479D}"/>
                </a:ext>
              </a:extLst>
            </p:cNvPr>
            <p:cNvSpPr/>
            <p:nvPr/>
          </p:nvSpPr>
          <p:spPr>
            <a:xfrm>
              <a:off x="1021833" y="1881553"/>
              <a:ext cx="656664" cy="1054497"/>
            </a:xfrm>
            <a:custGeom>
              <a:avLst/>
              <a:gdLst>
                <a:gd name="connsiteX0" fmla="*/ 657143 w 656664"/>
                <a:gd name="connsiteY0" fmla="*/ 42180 h 1054497"/>
                <a:gd name="connsiteX1" fmla="*/ 654747 w 656664"/>
                <a:gd name="connsiteY1" fmla="*/ 46494 h 1054497"/>
                <a:gd name="connsiteX2" fmla="*/ 622633 w 656664"/>
                <a:gd name="connsiteY2" fmla="*/ 86756 h 1054497"/>
                <a:gd name="connsiteX3" fmla="*/ 579973 w 656664"/>
                <a:gd name="connsiteY3" fmla="*/ 102094 h 1054497"/>
                <a:gd name="connsiteX4" fmla="*/ 535397 w 656664"/>
                <a:gd name="connsiteY4" fmla="*/ 132291 h 1054497"/>
                <a:gd name="connsiteX5" fmla="*/ 389685 w 656664"/>
                <a:gd name="connsiteY5" fmla="*/ 256435 h 1054497"/>
                <a:gd name="connsiteX6" fmla="*/ 228634 w 656664"/>
                <a:gd name="connsiteY6" fmla="*/ 555049 h 1054497"/>
                <a:gd name="connsiteX7" fmla="*/ 92029 w 656664"/>
                <a:gd name="connsiteY7" fmla="*/ 996979 h 1054497"/>
                <a:gd name="connsiteX8" fmla="*/ 74294 w 656664"/>
                <a:gd name="connsiteY8" fmla="*/ 1057373 h 1054497"/>
                <a:gd name="connsiteX9" fmla="*/ 0 w 656664"/>
                <a:gd name="connsiteY9" fmla="*/ 1025259 h 1054497"/>
                <a:gd name="connsiteX10" fmla="*/ 9107 w 656664"/>
                <a:gd name="connsiteY10" fmla="*/ 1009441 h 1054497"/>
                <a:gd name="connsiteX11" fmla="*/ 130854 w 656664"/>
                <a:gd name="connsiteY11" fmla="*/ 601063 h 1054497"/>
                <a:gd name="connsiteX12" fmla="*/ 286152 w 656664"/>
                <a:gd name="connsiteY12" fmla="*/ 266500 h 1054497"/>
                <a:gd name="connsiteX13" fmla="*/ 382495 w 656664"/>
                <a:gd name="connsiteY13" fmla="*/ 153381 h 1054497"/>
                <a:gd name="connsiteX14" fmla="*/ 363802 w 656664"/>
                <a:gd name="connsiteY14" fmla="*/ 151464 h 1054497"/>
                <a:gd name="connsiteX15" fmla="*/ 366198 w 656664"/>
                <a:gd name="connsiteY15" fmla="*/ 147150 h 1054497"/>
                <a:gd name="connsiteX16" fmla="*/ 416047 w 656664"/>
                <a:gd name="connsiteY16" fmla="*/ 115995 h 1054497"/>
                <a:gd name="connsiteX17" fmla="*/ 546421 w 656664"/>
                <a:gd name="connsiteY17" fmla="*/ 32594 h 1054497"/>
                <a:gd name="connsiteX18" fmla="*/ 551694 w 656664"/>
                <a:gd name="connsiteY18" fmla="*/ 32114 h 1054497"/>
                <a:gd name="connsiteX19" fmla="*/ 654747 w 656664"/>
                <a:gd name="connsiteY19" fmla="*/ 0 h 1054497"/>
                <a:gd name="connsiteX20" fmla="*/ 657143 w 656664"/>
                <a:gd name="connsiteY20" fmla="*/ 42180 h 1054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56664" h="1054497">
                  <a:moveTo>
                    <a:pt x="657143" y="42180"/>
                  </a:moveTo>
                  <a:cubicBezTo>
                    <a:pt x="656185" y="43618"/>
                    <a:pt x="654267" y="45535"/>
                    <a:pt x="654747" y="46494"/>
                  </a:cubicBezTo>
                  <a:cubicBezTo>
                    <a:pt x="660019" y="72856"/>
                    <a:pt x="645640" y="81963"/>
                    <a:pt x="622633" y="86756"/>
                  </a:cubicBezTo>
                  <a:cubicBezTo>
                    <a:pt x="608253" y="89632"/>
                    <a:pt x="594353" y="96822"/>
                    <a:pt x="579973" y="102094"/>
                  </a:cubicBezTo>
                  <a:cubicBezTo>
                    <a:pt x="569428" y="118391"/>
                    <a:pt x="551214" y="123664"/>
                    <a:pt x="535397" y="132291"/>
                  </a:cubicBezTo>
                  <a:cubicBezTo>
                    <a:pt x="477879" y="163447"/>
                    <a:pt x="431385" y="206106"/>
                    <a:pt x="389685" y="256435"/>
                  </a:cubicBezTo>
                  <a:cubicBezTo>
                    <a:pt x="315870" y="345108"/>
                    <a:pt x="266979" y="447203"/>
                    <a:pt x="228634" y="555049"/>
                  </a:cubicBezTo>
                  <a:cubicBezTo>
                    <a:pt x="176389" y="700282"/>
                    <a:pt x="132291" y="847912"/>
                    <a:pt x="92029" y="996979"/>
                  </a:cubicBezTo>
                  <a:cubicBezTo>
                    <a:pt x="86756" y="1017110"/>
                    <a:pt x="83880" y="1038200"/>
                    <a:pt x="74294" y="1057373"/>
                  </a:cubicBezTo>
                  <a:cubicBezTo>
                    <a:pt x="58477" y="1026217"/>
                    <a:pt x="33552" y="1016152"/>
                    <a:pt x="0" y="1025259"/>
                  </a:cubicBezTo>
                  <a:cubicBezTo>
                    <a:pt x="6231" y="1021904"/>
                    <a:pt x="7190" y="1015672"/>
                    <a:pt x="9107" y="1009441"/>
                  </a:cubicBezTo>
                  <a:cubicBezTo>
                    <a:pt x="46014" y="872357"/>
                    <a:pt x="85318" y="735751"/>
                    <a:pt x="130854" y="601063"/>
                  </a:cubicBezTo>
                  <a:cubicBezTo>
                    <a:pt x="170637" y="484110"/>
                    <a:pt x="215693" y="369074"/>
                    <a:pt x="286152" y="266500"/>
                  </a:cubicBezTo>
                  <a:cubicBezTo>
                    <a:pt x="313953" y="226238"/>
                    <a:pt x="345108" y="189330"/>
                    <a:pt x="382495" y="153381"/>
                  </a:cubicBezTo>
                  <a:cubicBezTo>
                    <a:pt x="374826" y="152423"/>
                    <a:pt x="369074" y="151943"/>
                    <a:pt x="363802" y="151464"/>
                  </a:cubicBezTo>
                  <a:cubicBezTo>
                    <a:pt x="363802" y="149547"/>
                    <a:pt x="364760" y="147150"/>
                    <a:pt x="366198" y="147150"/>
                  </a:cubicBezTo>
                  <a:cubicBezTo>
                    <a:pt x="387767" y="144274"/>
                    <a:pt x="400709" y="128457"/>
                    <a:pt x="416047" y="115995"/>
                  </a:cubicBezTo>
                  <a:cubicBezTo>
                    <a:pt x="455830" y="82443"/>
                    <a:pt x="500886" y="57039"/>
                    <a:pt x="546421" y="32594"/>
                  </a:cubicBezTo>
                  <a:cubicBezTo>
                    <a:pt x="547859" y="31635"/>
                    <a:pt x="549776" y="31635"/>
                    <a:pt x="551694" y="32114"/>
                  </a:cubicBezTo>
                  <a:cubicBezTo>
                    <a:pt x="587163" y="24924"/>
                    <a:pt x="621195" y="12462"/>
                    <a:pt x="654747" y="0"/>
                  </a:cubicBezTo>
                  <a:cubicBezTo>
                    <a:pt x="658102" y="13421"/>
                    <a:pt x="657623" y="27800"/>
                    <a:pt x="657143" y="42180"/>
                  </a:cubicBezTo>
                  <a:close/>
                </a:path>
              </a:pathLst>
            </a:custGeom>
            <a:grpFill/>
            <a:ln w="4780"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DBD8623F-A7E6-46F5-AF3B-08C54EB7B435}"/>
                </a:ext>
              </a:extLst>
            </p:cNvPr>
            <p:cNvSpPr/>
            <p:nvPr/>
          </p:nvSpPr>
          <p:spPr>
            <a:xfrm>
              <a:off x="1299963" y="1870238"/>
              <a:ext cx="273211" cy="167761"/>
            </a:xfrm>
            <a:custGeom>
              <a:avLst/>
              <a:gdLst>
                <a:gd name="connsiteX0" fmla="*/ 273564 w 273210"/>
                <a:gd name="connsiteY0" fmla="*/ 42950 h 167760"/>
                <a:gd name="connsiteX1" fmla="*/ 258226 w 273210"/>
                <a:gd name="connsiteY1" fmla="*/ 54454 h 167760"/>
                <a:gd name="connsiteX2" fmla="*/ 120662 w 273210"/>
                <a:gd name="connsiteY2" fmla="*/ 148400 h 167760"/>
                <a:gd name="connsiteX3" fmla="*/ 85672 w 273210"/>
                <a:gd name="connsiteY3" fmla="*/ 162779 h 167760"/>
                <a:gd name="connsiteX4" fmla="*/ 36302 w 273210"/>
                <a:gd name="connsiteY4" fmla="*/ 167573 h 167760"/>
                <a:gd name="connsiteX5" fmla="*/ 11377 w 273210"/>
                <a:gd name="connsiteY5" fmla="*/ 147441 h 167760"/>
                <a:gd name="connsiteX6" fmla="*/ 353 w 273210"/>
                <a:gd name="connsiteY6" fmla="*/ 51099 h 167760"/>
                <a:gd name="connsiteX7" fmla="*/ 20964 w 273210"/>
                <a:gd name="connsiteY7" fmla="*/ 25216 h 167760"/>
                <a:gd name="connsiteX8" fmla="*/ 236656 w 273210"/>
                <a:gd name="connsiteY8" fmla="*/ 770 h 167760"/>
                <a:gd name="connsiteX9" fmla="*/ 269250 w 273210"/>
                <a:gd name="connsiteY9" fmla="*/ 28571 h 167760"/>
                <a:gd name="connsiteX10" fmla="*/ 273564 w 273210"/>
                <a:gd name="connsiteY10" fmla="*/ 42950 h 167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73210" h="167760">
                  <a:moveTo>
                    <a:pt x="273564" y="42950"/>
                  </a:moveTo>
                  <a:cubicBezTo>
                    <a:pt x="269729" y="48223"/>
                    <a:pt x="264457" y="51578"/>
                    <a:pt x="258226" y="54454"/>
                  </a:cubicBezTo>
                  <a:cubicBezTo>
                    <a:pt x="207897" y="78899"/>
                    <a:pt x="161404" y="110055"/>
                    <a:pt x="120662" y="148400"/>
                  </a:cubicBezTo>
                  <a:cubicBezTo>
                    <a:pt x="110117" y="157986"/>
                    <a:pt x="97655" y="158466"/>
                    <a:pt x="85672" y="162779"/>
                  </a:cubicBezTo>
                  <a:cubicBezTo>
                    <a:pt x="69375" y="164217"/>
                    <a:pt x="52599" y="165655"/>
                    <a:pt x="36302" y="167573"/>
                  </a:cubicBezTo>
                  <a:cubicBezTo>
                    <a:pt x="20964" y="169011"/>
                    <a:pt x="13295" y="163259"/>
                    <a:pt x="11377" y="147441"/>
                  </a:cubicBezTo>
                  <a:cubicBezTo>
                    <a:pt x="8022" y="115327"/>
                    <a:pt x="4667" y="83213"/>
                    <a:pt x="353" y="51099"/>
                  </a:cubicBezTo>
                  <a:cubicBezTo>
                    <a:pt x="-1564" y="34802"/>
                    <a:pt x="4188" y="27133"/>
                    <a:pt x="20964" y="25216"/>
                  </a:cubicBezTo>
                  <a:cubicBezTo>
                    <a:pt x="92861" y="17546"/>
                    <a:pt x="164759" y="8919"/>
                    <a:pt x="236656" y="770"/>
                  </a:cubicBezTo>
                  <a:cubicBezTo>
                    <a:pt x="263019" y="-2106"/>
                    <a:pt x="267812" y="2208"/>
                    <a:pt x="269250" y="28571"/>
                  </a:cubicBezTo>
                  <a:cubicBezTo>
                    <a:pt x="270209" y="32885"/>
                    <a:pt x="269729" y="38157"/>
                    <a:pt x="273564" y="42950"/>
                  </a:cubicBezTo>
                  <a:close/>
                </a:path>
              </a:pathLst>
            </a:custGeom>
            <a:grpFill/>
            <a:ln w="4780"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6FAD1816-8842-4401-917A-E02E1E73AB2A}"/>
                </a:ext>
              </a:extLst>
            </p:cNvPr>
            <p:cNvSpPr/>
            <p:nvPr/>
          </p:nvSpPr>
          <p:spPr>
            <a:xfrm>
              <a:off x="3206080" y="5617828"/>
              <a:ext cx="335522" cy="335522"/>
            </a:xfrm>
            <a:custGeom>
              <a:avLst/>
              <a:gdLst>
                <a:gd name="connsiteX0" fmla="*/ 169678 w 335521"/>
                <a:gd name="connsiteY0" fmla="*/ 339835 h 335521"/>
                <a:gd name="connsiteX1" fmla="*/ 0 w 335521"/>
                <a:gd name="connsiteY1" fmla="*/ 171116 h 335521"/>
                <a:gd name="connsiteX2" fmla="*/ 169678 w 335521"/>
                <a:gd name="connsiteY2" fmla="*/ 0 h 335521"/>
                <a:gd name="connsiteX3" fmla="*/ 339836 w 335521"/>
                <a:gd name="connsiteY3" fmla="*/ 169199 h 335521"/>
                <a:gd name="connsiteX4" fmla="*/ 169678 w 335521"/>
                <a:gd name="connsiteY4" fmla="*/ 339835 h 3355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521" h="335521">
                  <a:moveTo>
                    <a:pt x="169678" y="339835"/>
                  </a:moveTo>
                  <a:cubicBezTo>
                    <a:pt x="74773" y="339835"/>
                    <a:pt x="479" y="266021"/>
                    <a:pt x="0" y="171116"/>
                  </a:cubicBezTo>
                  <a:cubicBezTo>
                    <a:pt x="0" y="75732"/>
                    <a:pt x="74294" y="0"/>
                    <a:pt x="169678" y="0"/>
                  </a:cubicBezTo>
                  <a:cubicBezTo>
                    <a:pt x="263624" y="0"/>
                    <a:pt x="339836" y="75732"/>
                    <a:pt x="339836" y="169199"/>
                  </a:cubicBezTo>
                  <a:cubicBezTo>
                    <a:pt x="340315" y="264103"/>
                    <a:pt x="265062" y="339835"/>
                    <a:pt x="169678" y="339835"/>
                  </a:cubicBezTo>
                  <a:close/>
                </a:path>
              </a:pathLst>
            </a:custGeom>
            <a:grpFill/>
            <a:ln w="4780" cap="flat">
              <a:noFill/>
              <a:prstDash val="solid"/>
              <a:miter/>
            </a:ln>
          </p:spPr>
          <p:txBody>
            <a:bodyPr rtlCol="0" anchor="ctr"/>
            <a:lstStyle/>
            <a:p>
              <a:endParaRPr lang="en-US"/>
            </a:p>
          </p:txBody>
        </p:sp>
      </p:grpSp>
      <p:sp>
        <p:nvSpPr>
          <p:cNvPr id="184" name="Smiley Face 14">
            <a:extLst>
              <a:ext uri="{FF2B5EF4-FFF2-40B4-BE49-F238E27FC236}">
                <a16:creationId xmlns:a16="http://schemas.microsoft.com/office/drawing/2014/main" id="{BD37565A-D14C-4133-B9E1-D7F8BF1C6551}"/>
              </a:ext>
            </a:extLst>
          </p:cNvPr>
          <p:cNvSpPr/>
          <p:nvPr/>
        </p:nvSpPr>
        <p:spPr>
          <a:xfrm>
            <a:off x="6255013" y="6070526"/>
            <a:ext cx="559934" cy="559934"/>
          </a:xfrm>
          <a:custGeom>
            <a:avLst/>
            <a:gdLst/>
            <a:ahLst/>
            <a:cxnLst/>
            <a:rect l="l" t="t" r="r" b="b"/>
            <a:pathLst>
              <a:path w="3240000" h="3240000">
                <a:moveTo>
                  <a:pt x="2026698" y="2215122"/>
                </a:moveTo>
                <a:cubicBezTo>
                  <a:pt x="1959656" y="2378616"/>
                  <a:pt x="1801229" y="2486070"/>
                  <a:pt x="1624533" y="2487892"/>
                </a:cubicBezTo>
                <a:cubicBezTo>
                  <a:pt x="1447837" y="2489714"/>
                  <a:pt x="1287227" y="2385551"/>
                  <a:pt x="1216828" y="2223474"/>
                </a:cubicBezTo>
                <a:lnTo>
                  <a:pt x="1039110" y="2300667"/>
                </a:lnTo>
                <a:cubicBezTo>
                  <a:pt x="1140541" y="2534187"/>
                  <a:pt x="1371947" y="2684266"/>
                  <a:pt x="1626531" y="2681641"/>
                </a:cubicBezTo>
                <a:cubicBezTo>
                  <a:pt x="1881115" y="2679016"/>
                  <a:pt x="2109376" y="2524196"/>
                  <a:pt x="2205970" y="2288634"/>
                </a:cubicBezTo>
                <a:close/>
                <a:moveTo>
                  <a:pt x="2165423" y="986226"/>
                </a:moveTo>
                <a:cubicBezTo>
                  <a:pt x="2072622" y="986226"/>
                  <a:pt x="1997392" y="1061456"/>
                  <a:pt x="1997392" y="1154257"/>
                </a:cubicBezTo>
                <a:cubicBezTo>
                  <a:pt x="1997392" y="1247058"/>
                  <a:pt x="2072622" y="1322288"/>
                  <a:pt x="2165423" y="1322288"/>
                </a:cubicBezTo>
                <a:cubicBezTo>
                  <a:pt x="2258224" y="1322288"/>
                  <a:pt x="2333454" y="1247058"/>
                  <a:pt x="2333454" y="1154257"/>
                </a:cubicBezTo>
                <a:cubicBezTo>
                  <a:pt x="2333454" y="1061456"/>
                  <a:pt x="2258224" y="986226"/>
                  <a:pt x="2165423" y="986226"/>
                </a:cubicBezTo>
                <a:close/>
                <a:moveTo>
                  <a:pt x="1107401" y="986226"/>
                </a:moveTo>
                <a:cubicBezTo>
                  <a:pt x="1014600" y="986226"/>
                  <a:pt x="939370" y="1061456"/>
                  <a:pt x="939370" y="1154257"/>
                </a:cubicBezTo>
                <a:cubicBezTo>
                  <a:pt x="939370" y="1247058"/>
                  <a:pt x="1014600" y="1322288"/>
                  <a:pt x="1107401" y="1322288"/>
                </a:cubicBezTo>
                <a:cubicBezTo>
                  <a:pt x="1200202" y="1322288"/>
                  <a:pt x="1275432" y="1247058"/>
                  <a:pt x="1275432" y="1154257"/>
                </a:cubicBezTo>
                <a:cubicBezTo>
                  <a:pt x="1275432" y="1061456"/>
                  <a:pt x="1200202" y="986226"/>
                  <a:pt x="1107401" y="986226"/>
                </a:cubicBezTo>
                <a:close/>
                <a:moveTo>
                  <a:pt x="1620000" y="0"/>
                </a:moveTo>
                <a:lnTo>
                  <a:pt x="1785636" y="8364"/>
                </a:lnTo>
                <a:lnTo>
                  <a:pt x="1946487" y="32913"/>
                </a:lnTo>
                <a:lnTo>
                  <a:pt x="2101738" y="72832"/>
                </a:lnTo>
                <a:lnTo>
                  <a:pt x="2250577" y="127308"/>
                </a:lnTo>
                <a:lnTo>
                  <a:pt x="2392188" y="195525"/>
                </a:lnTo>
                <a:lnTo>
                  <a:pt x="2525757" y="276671"/>
                </a:lnTo>
                <a:lnTo>
                  <a:pt x="2650470" y="369929"/>
                </a:lnTo>
                <a:lnTo>
                  <a:pt x="2765513" y="474487"/>
                </a:lnTo>
                <a:lnTo>
                  <a:pt x="2870071" y="589530"/>
                </a:lnTo>
                <a:lnTo>
                  <a:pt x="2963329" y="714243"/>
                </a:lnTo>
                <a:lnTo>
                  <a:pt x="3044475" y="847812"/>
                </a:lnTo>
                <a:lnTo>
                  <a:pt x="3112693" y="989423"/>
                </a:lnTo>
                <a:lnTo>
                  <a:pt x="3167168" y="1138262"/>
                </a:lnTo>
                <a:lnTo>
                  <a:pt x="3207088" y="1293514"/>
                </a:lnTo>
                <a:lnTo>
                  <a:pt x="3231636" y="1454365"/>
                </a:lnTo>
                <a:lnTo>
                  <a:pt x="3240000" y="1620000"/>
                </a:lnTo>
                <a:lnTo>
                  <a:pt x="3231636" y="1785636"/>
                </a:lnTo>
                <a:lnTo>
                  <a:pt x="3207088" y="1946487"/>
                </a:lnTo>
                <a:lnTo>
                  <a:pt x="3167168" y="2101739"/>
                </a:lnTo>
                <a:lnTo>
                  <a:pt x="3112693" y="2250577"/>
                </a:lnTo>
                <a:lnTo>
                  <a:pt x="3044475" y="2392188"/>
                </a:lnTo>
                <a:lnTo>
                  <a:pt x="2963329" y="2525758"/>
                </a:lnTo>
                <a:lnTo>
                  <a:pt x="2870071" y="2650471"/>
                </a:lnTo>
                <a:lnTo>
                  <a:pt x="2765513" y="2765513"/>
                </a:lnTo>
                <a:lnTo>
                  <a:pt x="2650470" y="2870071"/>
                </a:lnTo>
                <a:lnTo>
                  <a:pt x="2525757" y="2963330"/>
                </a:lnTo>
                <a:lnTo>
                  <a:pt x="2392188" y="3044475"/>
                </a:lnTo>
                <a:lnTo>
                  <a:pt x="2250577" y="3112693"/>
                </a:lnTo>
                <a:lnTo>
                  <a:pt x="2101738" y="3167168"/>
                </a:lnTo>
                <a:lnTo>
                  <a:pt x="1946487" y="3207088"/>
                </a:lnTo>
                <a:lnTo>
                  <a:pt x="1785636" y="3231636"/>
                </a:lnTo>
                <a:cubicBezTo>
                  <a:pt x="1731176" y="3237167"/>
                  <a:pt x="1675919" y="3240000"/>
                  <a:pt x="1620000" y="3240000"/>
                </a:cubicBezTo>
                <a:cubicBezTo>
                  <a:pt x="1508162" y="3240000"/>
                  <a:pt x="1398972" y="3228667"/>
                  <a:pt x="1293514" y="3207088"/>
                </a:cubicBezTo>
                <a:cubicBezTo>
                  <a:pt x="1240785" y="3196298"/>
                  <a:pt x="1188989" y="3182946"/>
                  <a:pt x="1138262" y="3167168"/>
                </a:cubicBezTo>
                <a:cubicBezTo>
                  <a:pt x="1087535" y="3151390"/>
                  <a:pt x="1037877" y="3133187"/>
                  <a:pt x="989423" y="3112693"/>
                </a:cubicBezTo>
                <a:cubicBezTo>
                  <a:pt x="940970" y="3092198"/>
                  <a:pt x="893721" y="3069414"/>
                  <a:pt x="847812" y="3044475"/>
                </a:cubicBezTo>
                <a:cubicBezTo>
                  <a:pt x="801903" y="3019536"/>
                  <a:pt x="757335" y="2992442"/>
                  <a:pt x="714243" y="2963330"/>
                </a:cubicBezTo>
                <a:cubicBezTo>
                  <a:pt x="671151" y="2934217"/>
                  <a:pt x="629534" y="2903086"/>
                  <a:pt x="589530" y="2870071"/>
                </a:cubicBezTo>
                <a:cubicBezTo>
                  <a:pt x="549525" y="2837056"/>
                  <a:pt x="511132" y="2802158"/>
                  <a:pt x="474487" y="2765513"/>
                </a:cubicBezTo>
                <a:cubicBezTo>
                  <a:pt x="437842" y="2728868"/>
                  <a:pt x="402944" y="2690475"/>
                  <a:pt x="369929" y="2650471"/>
                </a:cubicBezTo>
                <a:cubicBezTo>
                  <a:pt x="336915" y="2610466"/>
                  <a:pt x="305783" y="2568850"/>
                  <a:pt x="276671" y="2525758"/>
                </a:cubicBezTo>
                <a:cubicBezTo>
                  <a:pt x="247558" y="2482665"/>
                  <a:pt x="220464" y="2438097"/>
                  <a:pt x="195525" y="2392188"/>
                </a:cubicBezTo>
                <a:cubicBezTo>
                  <a:pt x="170586" y="2346280"/>
                  <a:pt x="147802" y="2299031"/>
                  <a:pt x="127308" y="2250577"/>
                </a:cubicBezTo>
                <a:cubicBezTo>
                  <a:pt x="106814" y="2202124"/>
                  <a:pt x="88610" y="2152466"/>
                  <a:pt x="72832" y="2101739"/>
                </a:cubicBezTo>
                <a:cubicBezTo>
                  <a:pt x="57054" y="2051012"/>
                  <a:pt x="43703" y="1999216"/>
                  <a:pt x="32913" y="1946487"/>
                </a:cubicBezTo>
                <a:cubicBezTo>
                  <a:pt x="22123" y="1893758"/>
                  <a:pt x="13895" y="1840095"/>
                  <a:pt x="8364" y="1785636"/>
                </a:cubicBezTo>
                <a:cubicBezTo>
                  <a:pt x="2833" y="1731176"/>
                  <a:pt x="0" y="1675919"/>
                  <a:pt x="0" y="1620000"/>
                </a:cubicBezTo>
                <a:cubicBezTo>
                  <a:pt x="0" y="1508163"/>
                  <a:pt x="11333" y="1398972"/>
                  <a:pt x="32913" y="1293514"/>
                </a:cubicBezTo>
                <a:cubicBezTo>
                  <a:pt x="43703" y="1240785"/>
                  <a:pt x="57054" y="1188989"/>
                  <a:pt x="72832" y="1138262"/>
                </a:cubicBezTo>
                <a:cubicBezTo>
                  <a:pt x="88610" y="1087535"/>
                  <a:pt x="106814" y="1037877"/>
                  <a:pt x="127308" y="989423"/>
                </a:cubicBezTo>
                <a:cubicBezTo>
                  <a:pt x="147802" y="940970"/>
                  <a:pt x="170586" y="893721"/>
                  <a:pt x="195525" y="847812"/>
                </a:cubicBezTo>
                <a:cubicBezTo>
                  <a:pt x="220464" y="801904"/>
                  <a:pt x="247558" y="757335"/>
                  <a:pt x="276671" y="714243"/>
                </a:cubicBezTo>
                <a:cubicBezTo>
                  <a:pt x="305783" y="671151"/>
                  <a:pt x="336915" y="629534"/>
                  <a:pt x="369929" y="589530"/>
                </a:cubicBezTo>
                <a:cubicBezTo>
                  <a:pt x="402944" y="549525"/>
                  <a:pt x="437842" y="511133"/>
                  <a:pt x="474487" y="474487"/>
                </a:cubicBezTo>
                <a:cubicBezTo>
                  <a:pt x="511132" y="437842"/>
                  <a:pt x="549525" y="402944"/>
                  <a:pt x="589530" y="369929"/>
                </a:cubicBezTo>
                <a:cubicBezTo>
                  <a:pt x="629534" y="336915"/>
                  <a:pt x="671151" y="305783"/>
                  <a:pt x="714243" y="276671"/>
                </a:cubicBezTo>
                <a:cubicBezTo>
                  <a:pt x="757335" y="247558"/>
                  <a:pt x="801903" y="220465"/>
                  <a:pt x="847812" y="195525"/>
                </a:cubicBezTo>
                <a:cubicBezTo>
                  <a:pt x="893721" y="170586"/>
                  <a:pt x="940970" y="147802"/>
                  <a:pt x="989423" y="127308"/>
                </a:cubicBezTo>
                <a:cubicBezTo>
                  <a:pt x="1037877" y="106814"/>
                  <a:pt x="1087535" y="88610"/>
                  <a:pt x="1138262" y="72832"/>
                </a:cubicBezTo>
                <a:cubicBezTo>
                  <a:pt x="1188989" y="57054"/>
                  <a:pt x="1240785" y="43703"/>
                  <a:pt x="1293514" y="32913"/>
                </a:cubicBezTo>
                <a:cubicBezTo>
                  <a:pt x="1346243" y="22123"/>
                  <a:pt x="1399905" y="13895"/>
                  <a:pt x="1454365" y="8364"/>
                </a:cubicBezTo>
                <a:cubicBezTo>
                  <a:pt x="1508824" y="2833"/>
                  <a:pt x="1564081" y="0"/>
                  <a:pt x="1620000" y="0"/>
                </a:cubicBezTo>
                <a:close/>
              </a:path>
            </a:pathLst>
          </a:cu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0"/>
          </a:p>
        </p:txBody>
      </p:sp>
      <p:sp>
        <p:nvSpPr>
          <p:cNvPr id="185" name="Smiley Face 12">
            <a:extLst>
              <a:ext uri="{FF2B5EF4-FFF2-40B4-BE49-F238E27FC236}">
                <a16:creationId xmlns:a16="http://schemas.microsoft.com/office/drawing/2014/main" id="{7F01996A-EF70-44A8-AD2D-1E270513DCED}"/>
              </a:ext>
            </a:extLst>
          </p:cNvPr>
          <p:cNvSpPr/>
          <p:nvPr/>
        </p:nvSpPr>
        <p:spPr>
          <a:xfrm>
            <a:off x="8798593" y="6070526"/>
            <a:ext cx="559934" cy="559934"/>
          </a:xfrm>
          <a:custGeom>
            <a:avLst/>
            <a:gdLst/>
            <a:ahLst/>
            <a:cxnLst/>
            <a:rect l="l" t="t" r="r" b="b"/>
            <a:pathLst>
              <a:path w="3240000" h="3240000">
                <a:moveTo>
                  <a:pt x="1613470" y="2077417"/>
                </a:moveTo>
                <a:cubicBezTo>
                  <a:pt x="1358886" y="2080042"/>
                  <a:pt x="1130625" y="2234862"/>
                  <a:pt x="1034031" y="2470424"/>
                </a:cubicBezTo>
                <a:lnTo>
                  <a:pt x="1213303" y="2543936"/>
                </a:lnTo>
                <a:cubicBezTo>
                  <a:pt x="1280345" y="2380442"/>
                  <a:pt x="1438772" y="2272988"/>
                  <a:pt x="1615468" y="2271166"/>
                </a:cubicBezTo>
                <a:cubicBezTo>
                  <a:pt x="1792164" y="2269344"/>
                  <a:pt x="1952774" y="2373507"/>
                  <a:pt x="2023173" y="2535584"/>
                </a:cubicBezTo>
                <a:lnTo>
                  <a:pt x="2200891" y="2458391"/>
                </a:lnTo>
                <a:cubicBezTo>
                  <a:pt x="2099460" y="2224871"/>
                  <a:pt x="1868054" y="2074792"/>
                  <a:pt x="1613470" y="2077417"/>
                </a:cubicBezTo>
                <a:close/>
                <a:moveTo>
                  <a:pt x="2165423" y="986226"/>
                </a:moveTo>
                <a:cubicBezTo>
                  <a:pt x="2072622" y="986226"/>
                  <a:pt x="1997392" y="1061456"/>
                  <a:pt x="1997392" y="1154257"/>
                </a:cubicBezTo>
                <a:cubicBezTo>
                  <a:pt x="1997392" y="1247058"/>
                  <a:pt x="2072622" y="1322288"/>
                  <a:pt x="2165423" y="1322288"/>
                </a:cubicBezTo>
                <a:cubicBezTo>
                  <a:pt x="2258224" y="1322288"/>
                  <a:pt x="2333454" y="1247058"/>
                  <a:pt x="2333454" y="1154257"/>
                </a:cubicBezTo>
                <a:cubicBezTo>
                  <a:pt x="2333454" y="1061456"/>
                  <a:pt x="2258224" y="986226"/>
                  <a:pt x="2165423" y="986226"/>
                </a:cubicBezTo>
                <a:close/>
                <a:moveTo>
                  <a:pt x="1107401" y="986226"/>
                </a:moveTo>
                <a:cubicBezTo>
                  <a:pt x="1014600" y="986226"/>
                  <a:pt x="939370" y="1061456"/>
                  <a:pt x="939370" y="1154257"/>
                </a:cubicBezTo>
                <a:cubicBezTo>
                  <a:pt x="939370" y="1247058"/>
                  <a:pt x="1014600" y="1322288"/>
                  <a:pt x="1107401" y="1322288"/>
                </a:cubicBezTo>
                <a:cubicBezTo>
                  <a:pt x="1200202" y="1322288"/>
                  <a:pt x="1275432" y="1247058"/>
                  <a:pt x="1275432" y="1154257"/>
                </a:cubicBezTo>
                <a:cubicBezTo>
                  <a:pt x="1275432" y="1061456"/>
                  <a:pt x="1200202" y="986226"/>
                  <a:pt x="1107401" y="986226"/>
                </a:cubicBezTo>
                <a:close/>
                <a:moveTo>
                  <a:pt x="1620000" y="0"/>
                </a:moveTo>
                <a:lnTo>
                  <a:pt x="1785636" y="8364"/>
                </a:lnTo>
                <a:lnTo>
                  <a:pt x="1946487" y="32913"/>
                </a:lnTo>
                <a:lnTo>
                  <a:pt x="2101739" y="72832"/>
                </a:lnTo>
                <a:lnTo>
                  <a:pt x="2250577" y="127308"/>
                </a:lnTo>
                <a:lnTo>
                  <a:pt x="2392188" y="195525"/>
                </a:lnTo>
                <a:lnTo>
                  <a:pt x="2525758" y="276671"/>
                </a:lnTo>
                <a:lnTo>
                  <a:pt x="2650471" y="369929"/>
                </a:lnTo>
                <a:lnTo>
                  <a:pt x="2765513" y="474487"/>
                </a:lnTo>
                <a:lnTo>
                  <a:pt x="2870071" y="589530"/>
                </a:lnTo>
                <a:lnTo>
                  <a:pt x="2963330" y="714243"/>
                </a:lnTo>
                <a:lnTo>
                  <a:pt x="3044475" y="847812"/>
                </a:lnTo>
                <a:lnTo>
                  <a:pt x="3112693" y="989423"/>
                </a:lnTo>
                <a:lnTo>
                  <a:pt x="3167168" y="1138262"/>
                </a:lnTo>
                <a:lnTo>
                  <a:pt x="3207088" y="1293514"/>
                </a:lnTo>
                <a:lnTo>
                  <a:pt x="3231636" y="1454365"/>
                </a:lnTo>
                <a:lnTo>
                  <a:pt x="3240000" y="1620000"/>
                </a:lnTo>
                <a:lnTo>
                  <a:pt x="3231636" y="1785636"/>
                </a:lnTo>
                <a:lnTo>
                  <a:pt x="3207088" y="1946487"/>
                </a:lnTo>
                <a:lnTo>
                  <a:pt x="3167168" y="2101739"/>
                </a:lnTo>
                <a:lnTo>
                  <a:pt x="3112693" y="2250577"/>
                </a:lnTo>
                <a:lnTo>
                  <a:pt x="3044475" y="2392188"/>
                </a:lnTo>
                <a:lnTo>
                  <a:pt x="2963330" y="2525758"/>
                </a:lnTo>
                <a:lnTo>
                  <a:pt x="2870071" y="2650471"/>
                </a:lnTo>
                <a:lnTo>
                  <a:pt x="2765513" y="2765513"/>
                </a:lnTo>
                <a:lnTo>
                  <a:pt x="2650471" y="2870071"/>
                </a:lnTo>
                <a:lnTo>
                  <a:pt x="2525758" y="2963330"/>
                </a:lnTo>
                <a:lnTo>
                  <a:pt x="2392188" y="3044475"/>
                </a:lnTo>
                <a:lnTo>
                  <a:pt x="2250577" y="3112693"/>
                </a:lnTo>
                <a:lnTo>
                  <a:pt x="2101739" y="3167168"/>
                </a:lnTo>
                <a:lnTo>
                  <a:pt x="1946487" y="3207088"/>
                </a:lnTo>
                <a:lnTo>
                  <a:pt x="1785636" y="3231636"/>
                </a:lnTo>
                <a:cubicBezTo>
                  <a:pt x="1731176" y="3237167"/>
                  <a:pt x="1675919" y="3240000"/>
                  <a:pt x="1620000" y="3240000"/>
                </a:cubicBezTo>
                <a:cubicBezTo>
                  <a:pt x="1508163" y="3240000"/>
                  <a:pt x="1398972" y="3228667"/>
                  <a:pt x="1293514" y="3207088"/>
                </a:cubicBezTo>
                <a:cubicBezTo>
                  <a:pt x="1240785" y="3196298"/>
                  <a:pt x="1188989" y="3182946"/>
                  <a:pt x="1138262" y="3167168"/>
                </a:cubicBezTo>
                <a:cubicBezTo>
                  <a:pt x="1087535" y="3151390"/>
                  <a:pt x="1037877" y="3133187"/>
                  <a:pt x="989423" y="3112693"/>
                </a:cubicBezTo>
                <a:cubicBezTo>
                  <a:pt x="940970" y="3092198"/>
                  <a:pt x="893721" y="3069414"/>
                  <a:pt x="847812" y="3044475"/>
                </a:cubicBezTo>
                <a:cubicBezTo>
                  <a:pt x="801904" y="3019536"/>
                  <a:pt x="757335" y="2992442"/>
                  <a:pt x="714243" y="2963330"/>
                </a:cubicBezTo>
                <a:cubicBezTo>
                  <a:pt x="671151" y="2934217"/>
                  <a:pt x="629534" y="2903086"/>
                  <a:pt x="589530" y="2870071"/>
                </a:cubicBezTo>
                <a:cubicBezTo>
                  <a:pt x="549525" y="2837056"/>
                  <a:pt x="511133" y="2802158"/>
                  <a:pt x="474487" y="2765513"/>
                </a:cubicBezTo>
                <a:cubicBezTo>
                  <a:pt x="437842" y="2728868"/>
                  <a:pt x="402944" y="2690475"/>
                  <a:pt x="369930" y="2650471"/>
                </a:cubicBezTo>
                <a:cubicBezTo>
                  <a:pt x="336915" y="2610466"/>
                  <a:pt x="305783" y="2568850"/>
                  <a:pt x="276671" y="2525758"/>
                </a:cubicBezTo>
                <a:cubicBezTo>
                  <a:pt x="247558" y="2482665"/>
                  <a:pt x="220465" y="2438097"/>
                  <a:pt x="195526" y="2392188"/>
                </a:cubicBezTo>
                <a:cubicBezTo>
                  <a:pt x="170586" y="2346280"/>
                  <a:pt x="147802" y="2299031"/>
                  <a:pt x="127308" y="2250577"/>
                </a:cubicBezTo>
                <a:cubicBezTo>
                  <a:pt x="106814" y="2202124"/>
                  <a:pt x="88610" y="2152466"/>
                  <a:pt x="72832" y="2101739"/>
                </a:cubicBezTo>
                <a:cubicBezTo>
                  <a:pt x="57055" y="2051012"/>
                  <a:pt x="43703" y="1999216"/>
                  <a:pt x="32913" y="1946487"/>
                </a:cubicBezTo>
                <a:cubicBezTo>
                  <a:pt x="22123" y="1893758"/>
                  <a:pt x="13895" y="1840095"/>
                  <a:pt x="8364" y="1785636"/>
                </a:cubicBezTo>
                <a:cubicBezTo>
                  <a:pt x="2833" y="1731176"/>
                  <a:pt x="0" y="1675919"/>
                  <a:pt x="0" y="1620000"/>
                </a:cubicBezTo>
                <a:cubicBezTo>
                  <a:pt x="0" y="1508163"/>
                  <a:pt x="11333" y="1398972"/>
                  <a:pt x="32913" y="1293514"/>
                </a:cubicBezTo>
                <a:cubicBezTo>
                  <a:pt x="43703" y="1240785"/>
                  <a:pt x="57055" y="1188989"/>
                  <a:pt x="72832" y="1138262"/>
                </a:cubicBezTo>
                <a:cubicBezTo>
                  <a:pt x="88610" y="1087535"/>
                  <a:pt x="106814" y="1037877"/>
                  <a:pt x="127308" y="989423"/>
                </a:cubicBezTo>
                <a:cubicBezTo>
                  <a:pt x="147802" y="940970"/>
                  <a:pt x="170586" y="893721"/>
                  <a:pt x="195526" y="847812"/>
                </a:cubicBezTo>
                <a:cubicBezTo>
                  <a:pt x="220465" y="801904"/>
                  <a:pt x="247558" y="757335"/>
                  <a:pt x="276671" y="714243"/>
                </a:cubicBezTo>
                <a:cubicBezTo>
                  <a:pt x="305783" y="671151"/>
                  <a:pt x="336915" y="629534"/>
                  <a:pt x="369930" y="589530"/>
                </a:cubicBezTo>
                <a:cubicBezTo>
                  <a:pt x="402944" y="549525"/>
                  <a:pt x="437842" y="511133"/>
                  <a:pt x="474487" y="474487"/>
                </a:cubicBezTo>
                <a:cubicBezTo>
                  <a:pt x="511133" y="437842"/>
                  <a:pt x="549525" y="402944"/>
                  <a:pt x="589530" y="369929"/>
                </a:cubicBezTo>
                <a:cubicBezTo>
                  <a:pt x="629534" y="336915"/>
                  <a:pt x="671151" y="305783"/>
                  <a:pt x="714243" y="276671"/>
                </a:cubicBezTo>
                <a:cubicBezTo>
                  <a:pt x="757335" y="247558"/>
                  <a:pt x="801904" y="220465"/>
                  <a:pt x="847812" y="195525"/>
                </a:cubicBezTo>
                <a:cubicBezTo>
                  <a:pt x="893721" y="170586"/>
                  <a:pt x="940970" y="147802"/>
                  <a:pt x="989423" y="127308"/>
                </a:cubicBezTo>
                <a:cubicBezTo>
                  <a:pt x="1037877" y="106814"/>
                  <a:pt x="1087535" y="88610"/>
                  <a:pt x="1138262" y="72832"/>
                </a:cubicBezTo>
                <a:cubicBezTo>
                  <a:pt x="1188989" y="57054"/>
                  <a:pt x="1240785" y="43703"/>
                  <a:pt x="1293514" y="32913"/>
                </a:cubicBezTo>
                <a:cubicBezTo>
                  <a:pt x="1346243" y="22123"/>
                  <a:pt x="1399905" y="13895"/>
                  <a:pt x="1454365" y="8364"/>
                </a:cubicBezTo>
                <a:cubicBezTo>
                  <a:pt x="1508824" y="2833"/>
                  <a:pt x="1564081" y="0"/>
                  <a:pt x="1620000" y="0"/>
                </a:cubicBezTo>
                <a:close/>
              </a:path>
            </a:pathLst>
          </a:cu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0"/>
          </a:p>
        </p:txBody>
      </p:sp>
      <p:sp>
        <p:nvSpPr>
          <p:cNvPr id="186" name="Smiley Face 15">
            <a:extLst>
              <a:ext uri="{FF2B5EF4-FFF2-40B4-BE49-F238E27FC236}">
                <a16:creationId xmlns:a16="http://schemas.microsoft.com/office/drawing/2014/main" id="{7DB0A6EE-0534-4660-BA3C-A3E8C9FF112F}"/>
              </a:ext>
            </a:extLst>
          </p:cNvPr>
          <p:cNvSpPr/>
          <p:nvPr/>
        </p:nvSpPr>
        <p:spPr>
          <a:xfrm>
            <a:off x="7106966" y="6073597"/>
            <a:ext cx="553792" cy="553792"/>
          </a:xfrm>
          <a:custGeom>
            <a:avLst/>
            <a:gdLst/>
            <a:ahLst/>
            <a:cxnLst/>
            <a:rect l="l" t="t" r="r" b="b"/>
            <a:pathLst>
              <a:path w="3240000" h="3240000">
                <a:moveTo>
                  <a:pt x="2298433" y="2114441"/>
                </a:moveTo>
                <a:lnTo>
                  <a:pt x="1355104" y="2367205"/>
                </a:lnTo>
                <a:lnTo>
                  <a:pt x="1411009" y="2575845"/>
                </a:lnTo>
                <a:lnTo>
                  <a:pt x="2354338" y="2323081"/>
                </a:lnTo>
                <a:close/>
                <a:moveTo>
                  <a:pt x="2165423" y="986226"/>
                </a:moveTo>
                <a:cubicBezTo>
                  <a:pt x="2072622" y="986226"/>
                  <a:pt x="1997392" y="1061456"/>
                  <a:pt x="1997392" y="1154257"/>
                </a:cubicBezTo>
                <a:cubicBezTo>
                  <a:pt x="1997392" y="1247058"/>
                  <a:pt x="2072622" y="1322288"/>
                  <a:pt x="2165423" y="1322288"/>
                </a:cubicBezTo>
                <a:cubicBezTo>
                  <a:pt x="2258224" y="1322288"/>
                  <a:pt x="2333454" y="1247058"/>
                  <a:pt x="2333454" y="1154257"/>
                </a:cubicBezTo>
                <a:cubicBezTo>
                  <a:pt x="2333454" y="1061456"/>
                  <a:pt x="2258224" y="986226"/>
                  <a:pt x="2165423" y="986226"/>
                </a:cubicBezTo>
                <a:close/>
                <a:moveTo>
                  <a:pt x="1107401" y="986226"/>
                </a:moveTo>
                <a:cubicBezTo>
                  <a:pt x="1014600" y="986226"/>
                  <a:pt x="939370" y="1061456"/>
                  <a:pt x="939370" y="1154257"/>
                </a:cubicBezTo>
                <a:cubicBezTo>
                  <a:pt x="939370" y="1247058"/>
                  <a:pt x="1014600" y="1322288"/>
                  <a:pt x="1107401" y="1322288"/>
                </a:cubicBezTo>
                <a:cubicBezTo>
                  <a:pt x="1200202" y="1322288"/>
                  <a:pt x="1275432" y="1247058"/>
                  <a:pt x="1275432" y="1154257"/>
                </a:cubicBezTo>
                <a:cubicBezTo>
                  <a:pt x="1275432" y="1061456"/>
                  <a:pt x="1200202" y="986226"/>
                  <a:pt x="1107401" y="986226"/>
                </a:cubicBezTo>
                <a:close/>
                <a:moveTo>
                  <a:pt x="1620000" y="0"/>
                </a:moveTo>
                <a:lnTo>
                  <a:pt x="1785636" y="8364"/>
                </a:lnTo>
                <a:lnTo>
                  <a:pt x="1946487" y="32913"/>
                </a:lnTo>
                <a:lnTo>
                  <a:pt x="2101738" y="72832"/>
                </a:lnTo>
                <a:lnTo>
                  <a:pt x="2250577" y="127308"/>
                </a:lnTo>
                <a:lnTo>
                  <a:pt x="2392188" y="195525"/>
                </a:lnTo>
                <a:lnTo>
                  <a:pt x="2525757" y="276671"/>
                </a:lnTo>
                <a:lnTo>
                  <a:pt x="2650470" y="369929"/>
                </a:lnTo>
                <a:lnTo>
                  <a:pt x="2765513" y="474487"/>
                </a:lnTo>
                <a:lnTo>
                  <a:pt x="2870071" y="589530"/>
                </a:lnTo>
                <a:lnTo>
                  <a:pt x="2963329" y="714243"/>
                </a:lnTo>
                <a:lnTo>
                  <a:pt x="3044475" y="847812"/>
                </a:lnTo>
                <a:lnTo>
                  <a:pt x="3112693" y="989423"/>
                </a:lnTo>
                <a:lnTo>
                  <a:pt x="3167168" y="1138262"/>
                </a:lnTo>
                <a:lnTo>
                  <a:pt x="3207088" y="1293514"/>
                </a:lnTo>
                <a:lnTo>
                  <a:pt x="3231636" y="1454365"/>
                </a:lnTo>
                <a:lnTo>
                  <a:pt x="3240000" y="1620000"/>
                </a:lnTo>
                <a:lnTo>
                  <a:pt x="3231636" y="1785636"/>
                </a:lnTo>
                <a:lnTo>
                  <a:pt x="3207088" y="1946487"/>
                </a:lnTo>
                <a:lnTo>
                  <a:pt x="3167168" y="2101739"/>
                </a:lnTo>
                <a:lnTo>
                  <a:pt x="3112693" y="2250577"/>
                </a:lnTo>
                <a:lnTo>
                  <a:pt x="3044475" y="2392188"/>
                </a:lnTo>
                <a:lnTo>
                  <a:pt x="2963329" y="2525758"/>
                </a:lnTo>
                <a:lnTo>
                  <a:pt x="2870071" y="2650471"/>
                </a:lnTo>
                <a:lnTo>
                  <a:pt x="2765513" y="2765513"/>
                </a:lnTo>
                <a:lnTo>
                  <a:pt x="2650470" y="2870071"/>
                </a:lnTo>
                <a:lnTo>
                  <a:pt x="2525757" y="2963330"/>
                </a:lnTo>
                <a:lnTo>
                  <a:pt x="2392188" y="3044475"/>
                </a:lnTo>
                <a:lnTo>
                  <a:pt x="2250577" y="3112693"/>
                </a:lnTo>
                <a:lnTo>
                  <a:pt x="2101738" y="3167168"/>
                </a:lnTo>
                <a:lnTo>
                  <a:pt x="1946487" y="3207088"/>
                </a:lnTo>
                <a:lnTo>
                  <a:pt x="1785636" y="3231636"/>
                </a:lnTo>
                <a:cubicBezTo>
                  <a:pt x="1731176" y="3237167"/>
                  <a:pt x="1675919" y="3240000"/>
                  <a:pt x="1620000" y="3240000"/>
                </a:cubicBezTo>
                <a:cubicBezTo>
                  <a:pt x="1508162" y="3240000"/>
                  <a:pt x="1398972" y="3228667"/>
                  <a:pt x="1293514" y="3207088"/>
                </a:cubicBezTo>
                <a:cubicBezTo>
                  <a:pt x="1240785" y="3196298"/>
                  <a:pt x="1188989" y="3182946"/>
                  <a:pt x="1138262" y="3167168"/>
                </a:cubicBezTo>
                <a:cubicBezTo>
                  <a:pt x="1087535" y="3151390"/>
                  <a:pt x="1037877" y="3133187"/>
                  <a:pt x="989423" y="3112693"/>
                </a:cubicBezTo>
                <a:cubicBezTo>
                  <a:pt x="940970" y="3092198"/>
                  <a:pt x="893721" y="3069414"/>
                  <a:pt x="847812" y="3044475"/>
                </a:cubicBezTo>
                <a:cubicBezTo>
                  <a:pt x="801903" y="3019536"/>
                  <a:pt x="757335" y="2992442"/>
                  <a:pt x="714243" y="2963330"/>
                </a:cubicBezTo>
                <a:cubicBezTo>
                  <a:pt x="671151" y="2934217"/>
                  <a:pt x="629534" y="2903086"/>
                  <a:pt x="589530" y="2870071"/>
                </a:cubicBezTo>
                <a:cubicBezTo>
                  <a:pt x="549525" y="2837056"/>
                  <a:pt x="511132" y="2802158"/>
                  <a:pt x="474487" y="2765513"/>
                </a:cubicBezTo>
                <a:cubicBezTo>
                  <a:pt x="437842" y="2728868"/>
                  <a:pt x="402944" y="2690475"/>
                  <a:pt x="369929" y="2650471"/>
                </a:cubicBezTo>
                <a:cubicBezTo>
                  <a:pt x="336915" y="2610466"/>
                  <a:pt x="305783" y="2568850"/>
                  <a:pt x="276671" y="2525758"/>
                </a:cubicBezTo>
                <a:cubicBezTo>
                  <a:pt x="247558" y="2482665"/>
                  <a:pt x="220464" y="2438097"/>
                  <a:pt x="195525" y="2392188"/>
                </a:cubicBezTo>
                <a:cubicBezTo>
                  <a:pt x="170586" y="2346280"/>
                  <a:pt x="147802" y="2299031"/>
                  <a:pt x="127308" y="2250577"/>
                </a:cubicBezTo>
                <a:cubicBezTo>
                  <a:pt x="106814" y="2202124"/>
                  <a:pt x="88610" y="2152466"/>
                  <a:pt x="72832" y="2101739"/>
                </a:cubicBezTo>
                <a:cubicBezTo>
                  <a:pt x="57054" y="2051012"/>
                  <a:pt x="43703" y="1999216"/>
                  <a:pt x="32913" y="1946487"/>
                </a:cubicBezTo>
                <a:cubicBezTo>
                  <a:pt x="22123" y="1893758"/>
                  <a:pt x="13895" y="1840095"/>
                  <a:pt x="8364" y="1785636"/>
                </a:cubicBezTo>
                <a:cubicBezTo>
                  <a:pt x="2833" y="1731176"/>
                  <a:pt x="0" y="1675919"/>
                  <a:pt x="0" y="1620000"/>
                </a:cubicBezTo>
                <a:cubicBezTo>
                  <a:pt x="0" y="1508163"/>
                  <a:pt x="11333" y="1398972"/>
                  <a:pt x="32913" y="1293514"/>
                </a:cubicBezTo>
                <a:cubicBezTo>
                  <a:pt x="43703" y="1240785"/>
                  <a:pt x="57054" y="1188989"/>
                  <a:pt x="72832" y="1138262"/>
                </a:cubicBezTo>
                <a:cubicBezTo>
                  <a:pt x="88610" y="1087535"/>
                  <a:pt x="106814" y="1037877"/>
                  <a:pt x="127308" y="989423"/>
                </a:cubicBezTo>
                <a:cubicBezTo>
                  <a:pt x="147802" y="940970"/>
                  <a:pt x="170586" y="893721"/>
                  <a:pt x="195525" y="847812"/>
                </a:cubicBezTo>
                <a:cubicBezTo>
                  <a:pt x="220464" y="801904"/>
                  <a:pt x="247558" y="757335"/>
                  <a:pt x="276671" y="714243"/>
                </a:cubicBezTo>
                <a:cubicBezTo>
                  <a:pt x="305783" y="671151"/>
                  <a:pt x="336915" y="629534"/>
                  <a:pt x="369929" y="589530"/>
                </a:cubicBezTo>
                <a:cubicBezTo>
                  <a:pt x="402944" y="549525"/>
                  <a:pt x="437842" y="511133"/>
                  <a:pt x="474487" y="474487"/>
                </a:cubicBezTo>
                <a:cubicBezTo>
                  <a:pt x="511132" y="437842"/>
                  <a:pt x="549525" y="402944"/>
                  <a:pt x="589530" y="369929"/>
                </a:cubicBezTo>
                <a:cubicBezTo>
                  <a:pt x="629534" y="336915"/>
                  <a:pt x="671151" y="305783"/>
                  <a:pt x="714243" y="276671"/>
                </a:cubicBezTo>
                <a:cubicBezTo>
                  <a:pt x="757335" y="247558"/>
                  <a:pt x="801903" y="220465"/>
                  <a:pt x="847812" y="195525"/>
                </a:cubicBezTo>
                <a:cubicBezTo>
                  <a:pt x="893721" y="170586"/>
                  <a:pt x="940970" y="147802"/>
                  <a:pt x="989423" y="127308"/>
                </a:cubicBezTo>
                <a:cubicBezTo>
                  <a:pt x="1037877" y="106814"/>
                  <a:pt x="1087535" y="88610"/>
                  <a:pt x="1138262" y="72832"/>
                </a:cubicBezTo>
                <a:cubicBezTo>
                  <a:pt x="1188989" y="57054"/>
                  <a:pt x="1240785" y="43703"/>
                  <a:pt x="1293514" y="32913"/>
                </a:cubicBezTo>
                <a:cubicBezTo>
                  <a:pt x="1346243" y="22123"/>
                  <a:pt x="1399905" y="13895"/>
                  <a:pt x="1454365" y="8364"/>
                </a:cubicBezTo>
                <a:cubicBezTo>
                  <a:pt x="1508824" y="2833"/>
                  <a:pt x="1564081" y="0"/>
                  <a:pt x="1620000" y="0"/>
                </a:cubicBezTo>
                <a:close/>
              </a:path>
            </a:pathLst>
          </a:cu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0"/>
          </a:p>
        </p:txBody>
      </p:sp>
      <p:sp>
        <p:nvSpPr>
          <p:cNvPr id="187" name="Oval 37">
            <a:extLst>
              <a:ext uri="{FF2B5EF4-FFF2-40B4-BE49-F238E27FC236}">
                <a16:creationId xmlns:a16="http://schemas.microsoft.com/office/drawing/2014/main" id="{1430B71C-D580-4CA6-A442-26AED5FAE293}"/>
              </a:ext>
            </a:extLst>
          </p:cNvPr>
          <p:cNvSpPr/>
          <p:nvPr/>
        </p:nvSpPr>
        <p:spPr>
          <a:xfrm>
            <a:off x="9650547" y="6067124"/>
            <a:ext cx="566738" cy="566738"/>
          </a:xfrm>
          <a:custGeom>
            <a:avLst/>
            <a:gdLst/>
            <a:ahLst/>
            <a:cxnLst/>
            <a:rect l="l" t="t" r="r" b="b"/>
            <a:pathLst>
              <a:path w="3240000" h="3240000">
                <a:moveTo>
                  <a:pt x="2249999" y="2117384"/>
                </a:moveTo>
                <a:lnTo>
                  <a:pt x="990192" y="2131776"/>
                </a:lnTo>
                <a:cubicBezTo>
                  <a:pt x="998682" y="2476365"/>
                  <a:pt x="1282526" y="2750154"/>
                  <a:pt x="1627197" y="2746216"/>
                </a:cubicBezTo>
                <a:cubicBezTo>
                  <a:pt x="1971867" y="2742279"/>
                  <a:pt x="2249383" y="2462077"/>
                  <a:pt x="2249999" y="2117384"/>
                </a:cubicBezTo>
                <a:close/>
                <a:moveTo>
                  <a:pt x="2505352" y="784338"/>
                </a:moveTo>
                <a:lnTo>
                  <a:pt x="1869332" y="1428843"/>
                </a:lnTo>
                <a:lnTo>
                  <a:pt x="2505352" y="1522122"/>
                </a:lnTo>
                <a:lnTo>
                  <a:pt x="2505352" y="1378597"/>
                </a:lnTo>
                <a:lnTo>
                  <a:pt x="2187887" y="1332038"/>
                </a:lnTo>
                <a:lnTo>
                  <a:pt x="2505352" y="1010338"/>
                </a:lnTo>
                <a:close/>
                <a:moveTo>
                  <a:pt x="734649" y="784338"/>
                </a:moveTo>
                <a:lnTo>
                  <a:pt x="734649" y="1010338"/>
                </a:lnTo>
                <a:lnTo>
                  <a:pt x="1052115" y="1332038"/>
                </a:lnTo>
                <a:lnTo>
                  <a:pt x="734649" y="1378597"/>
                </a:lnTo>
                <a:lnTo>
                  <a:pt x="734649" y="1522122"/>
                </a:lnTo>
                <a:lnTo>
                  <a:pt x="1370670" y="1428843"/>
                </a:lnTo>
                <a:close/>
                <a:moveTo>
                  <a:pt x="1620000" y="0"/>
                </a:moveTo>
                <a:cubicBezTo>
                  <a:pt x="2514701" y="0"/>
                  <a:pt x="3240000" y="725299"/>
                  <a:pt x="3240000" y="1620000"/>
                </a:cubicBezTo>
                <a:cubicBezTo>
                  <a:pt x="3240000" y="2514701"/>
                  <a:pt x="2514701" y="3240000"/>
                  <a:pt x="1620000" y="3240000"/>
                </a:cubicBezTo>
                <a:cubicBezTo>
                  <a:pt x="725299" y="3240000"/>
                  <a:pt x="0" y="2514701"/>
                  <a:pt x="0" y="1620000"/>
                </a:cubicBezTo>
                <a:cubicBezTo>
                  <a:pt x="0" y="725299"/>
                  <a:pt x="725299" y="0"/>
                  <a:pt x="1620000" y="0"/>
                </a:cubicBezTo>
                <a:close/>
              </a:path>
            </a:pathLst>
          </a:cu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188" name="Smiley Face 14">
            <a:extLst>
              <a:ext uri="{FF2B5EF4-FFF2-40B4-BE49-F238E27FC236}">
                <a16:creationId xmlns:a16="http://schemas.microsoft.com/office/drawing/2014/main" id="{77504E11-68B3-460A-979B-D56E2900C922}"/>
              </a:ext>
            </a:extLst>
          </p:cNvPr>
          <p:cNvSpPr/>
          <p:nvPr/>
        </p:nvSpPr>
        <p:spPr>
          <a:xfrm>
            <a:off x="7952779" y="6073597"/>
            <a:ext cx="553792" cy="553792"/>
          </a:xfrm>
          <a:custGeom>
            <a:avLst/>
            <a:gdLst/>
            <a:ahLst/>
            <a:cxnLst/>
            <a:rect l="l" t="t" r="r" b="b"/>
            <a:pathLst>
              <a:path w="3240000" h="3240000">
                <a:moveTo>
                  <a:pt x="2026698" y="2215122"/>
                </a:moveTo>
                <a:cubicBezTo>
                  <a:pt x="1959656" y="2378616"/>
                  <a:pt x="1801229" y="2486070"/>
                  <a:pt x="1624533" y="2487892"/>
                </a:cubicBezTo>
                <a:cubicBezTo>
                  <a:pt x="1447837" y="2489714"/>
                  <a:pt x="1287227" y="2385551"/>
                  <a:pt x="1216828" y="2223474"/>
                </a:cubicBezTo>
                <a:lnTo>
                  <a:pt x="1039110" y="2300667"/>
                </a:lnTo>
                <a:cubicBezTo>
                  <a:pt x="1140541" y="2534187"/>
                  <a:pt x="1371947" y="2684266"/>
                  <a:pt x="1626531" y="2681641"/>
                </a:cubicBezTo>
                <a:cubicBezTo>
                  <a:pt x="1881115" y="2679016"/>
                  <a:pt x="2109376" y="2524196"/>
                  <a:pt x="2205970" y="2288634"/>
                </a:cubicBezTo>
                <a:close/>
                <a:moveTo>
                  <a:pt x="937973" y="986566"/>
                </a:moveTo>
                <a:cubicBezTo>
                  <a:pt x="850807" y="983371"/>
                  <a:pt x="762813" y="1002775"/>
                  <a:pt x="683096" y="1045110"/>
                </a:cubicBezTo>
                <a:cubicBezTo>
                  <a:pt x="523662" y="1129780"/>
                  <a:pt x="421680" y="1293248"/>
                  <a:pt x="415731" y="1473672"/>
                </a:cubicBezTo>
                <a:lnTo>
                  <a:pt x="615852" y="1480270"/>
                </a:lnTo>
                <a:cubicBezTo>
                  <a:pt x="619438" y="1371518"/>
                  <a:pt x="680908" y="1272986"/>
                  <a:pt x="777009" y="1221950"/>
                </a:cubicBezTo>
                <a:cubicBezTo>
                  <a:pt x="873110" y="1170914"/>
                  <a:pt x="989166" y="1175167"/>
                  <a:pt x="1081273" y="1233100"/>
                </a:cubicBezTo>
                <a:cubicBezTo>
                  <a:pt x="1173381" y="1291033"/>
                  <a:pt x="1227475" y="1393800"/>
                  <a:pt x="1223091" y="1502523"/>
                </a:cubicBezTo>
                <a:lnTo>
                  <a:pt x="1423160" y="1510590"/>
                </a:lnTo>
                <a:cubicBezTo>
                  <a:pt x="1430433" y="1330214"/>
                  <a:pt x="1340689" y="1159721"/>
                  <a:pt x="1187880" y="1063608"/>
                </a:cubicBezTo>
                <a:cubicBezTo>
                  <a:pt x="1111476" y="1015552"/>
                  <a:pt x="1025138" y="989760"/>
                  <a:pt x="937973" y="986566"/>
                </a:cubicBezTo>
                <a:close/>
                <a:moveTo>
                  <a:pt x="2306124" y="986566"/>
                </a:moveTo>
                <a:cubicBezTo>
                  <a:pt x="2218958" y="983371"/>
                  <a:pt x="2130964" y="1002775"/>
                  <a:pt x="2051247" y="1045110"/>
                </a:cubicBezTo>
                <a:cubicBezTo>
                  <a:pt x="1891813" y="1129780"/>
                  <a:pt x="1789831" y="1293248"/>
                  <a:pt x="1783882" y="1473672"/>
                </a:cubicBezTo>
                <a:lnTo>
                  <a:pt x="1984003" y="1480270"/>
                </a:lnTo>
                <a:cubicBezTo>
                  <a:pt x="1987589" y="1371518"/>
                  <a:pt x="2049059" y="1272986"/>
                  <a:pt x="2145160" y="1221950"/>
                </a:cubicBezTo>
                <a:cubicBezTo>
                  <a:pt x="2241261" y="1170914"/>
                  <a:pt x="2357317" y="1175167"/>
                  <a:pt x="2449424" y="1233100"/>
                </a:cubicBezTo>
                <a:cubicBezTo>
                  <a:pt x="2541532" y="1291033"/>
                  <a:pt x="2595626" y="1393800"/>
                  <a:pt x="2591242" y="1502523"/>
                </a:cubicBezTo>
                <a:lnTo>
                  <a:pt x="2791311" y="1510590"/>
                </a:lnTo>
                <a:cubicBezTo>
                  <a:pt x="2798584" y="1330214"/>
                  <a:pt x="2708840" y="1159721"/>
                  <a:pt x="2556031" y="1063608"/>
                </a:cubicBezTo>
                <a:cubicBezTo>
                  <a:pt x="2479627" y="1015552"/>
                  <a:pt x="2393289" y="989760"/>
                  <a:pt x="2306124" y="986566"/>
                </a:cubicBezTo>
                <a:close/>
                <a:moveTo>
                  <a:pt x="1620000" y="0"/>
                </a:moveTo>
                <a:lnTo>
                  <a:pt x="1785636" y="8364"/>
                </a:lnTo>
                <a:lnTo>
                  <a:pt x="1946487" y="32913"/>
                </a:lnTo>
                <a:lnTo>
                  <a:pt x="2101738" y="72832"/>
                </a:lnTo>
                <a:lnTo>
                  <a:pt x="2250577" y="127308"/>
                </a:lnTo>
                <a:lnTo>
                  <a:pt x="2392188" y="195525"/>
                </a:lnTo>
                <a:lnTo>
                  <a:pt x="2525757" y="276671"/>
                </a:lnTo>
                <a:lnTo>
                  <a:pt x="2650470" y="369929"/>
                </a:lnTo>
                <a:lnTo>
                  <a:pt x="2765513" y="474487"/>
                </a:lnTo>
                <a:lnTo>
                  <a:pt x="2870071" y="589530"/>
                </a:lnTo>
                <a:lnTo>
                  <a:pt x="2963329" y="714243"/>
                </a:lnTo>
                <a:lnTo>
                  <a:pt x="3044475" y="847812"/>
                </a:lnTo>
                <a:lnTo>
                  <a:pt x="3112693" y="989423"/>
                </a:lnTo>
                <a:lnTo>
                  <a:pt x="3167168" y="1138262"/>
                </a:lnTo>
                <a:lnTo>
                  <a:pt x="3207088" y="1293514"/>
                </a:lnTo>
                <a:lnTo>
                  <a:pt x="3231636" y="1454365"/>
                </a:lnTo>
                <a:lnTo>
                  <a:pt x="3240000" y="1620000"/>
                </a:lnTo>
                <a:lnTo>
                  <a:pt x="3231636" y="1785636"/>
                </a:lnTo>
                <a:lnTo>
                  <a:pt x="3207088" y="1946487"/>
                </a:lnTo>
                <a:lnTo>
                  <a:pt x="3167168" y="2101739"/>
                </a:lnTo>
                <a:lnTo>
                  <a:pt x="3112693" y="2250577"/>
                </a:lnTo>
                <a:lnTo>
                  <a:pt x="3044475" y="2392188"/>
                </a:lnTo>
                <a:lnTo>
                  <a:pt x="2963329" y="2525758"/>
                </a:lnTo>
                <a:lnTo>
                  <a:pt x="2870071" y="2650471"/>
                </a:lnTo>
                <a:lnTo>
                  <a:pt x="2765513" y="2765513"/>
                </a:lnTo>
                <a:lnTo>
                  <a:pt x="2650470" y="2870071"/>
                </a:lnTo>
                <a:lnTo>
                  <a:pt x="2525757" y="2963330"/>
                </a:lnTo>
                <a:lnTo>
                  <a:pt x="2392188" y="3044475"/>
                </a:lnTo>
                <a:lnTo>
                  <a:pt x="2250577" y="3112693"/>
                </a:lnTo>
                <a:lnTo>
                  <a:pt x="2101738" y="3167168"/>
                </a:lnTo>
                <a:lnTo>
                  <a:pt x="1946487" y="3207088"/>
                </a:lnTo>
                <a:lnTo>
                  <a:pt x="1785636" y="3231636"/>
                </a:lnTo>
                <a:cubicBezTo>
                  <a:pt x="1731176" y="3237167"/>
                  <a:pt x="1675919" y="3240000"/>
                  <a:pt x="1620000" y="3240000"/>
                </a:cubicBezTo>
                <a:cubicBezTo>
                  <a:pt x="1508162" y="3240000"/>
                  <a:pt x="1398972" y="3228667"/>
                  <a:pt x="1293514" y="3207088"/>
                </a:cubicBezTo>
                <a:cubicBezTo>
                  <a:pt x="1240785" y="3196298"/>
                  <a:pt x="1188989" y="3182946"/>
                  <a:pt x="1138262" y="3167168"/>
                </a:cubicBezTo>
                <a:cubicBezTo>
                  <a:pt x="1087535" y="3151390"/>
                  <a:pt x="1037877" y="3133187"/>
                  <a:pt x="989423" y="3112693"/>
                </a:cubicBezTo>
                <a:cubicBezTo>
                  <a:pt x="940970" y="3092198"/>
                  <a:pt x="893721" y="3069414"/>
                  <a:pt x="847812" y="3044475"/>
                </a:cubicBezTo>
                <a:cubicBezTo>
                  <a:pt x="801903" y="3019536"/>
                  <a:pt x="757335" y="2992442"/>
                  <a:pt x="714243" y="2963330"/>
                </a:cubicBezTo>
                <a:cubicBezTo>
                  <a:pt x="671151" y="2934217"/>
                  <a:pt x="629534" y="2903086"/>
                  <a:pt x="589530" y="2870071"/>
                </a:cubicBezTo>
                <a:cubicBezTo>
                  <a:pt x="549525" y="2837056"/>
                  <a:pt x="511132" y="2802158"/>
                  <a:pt x="474487" y="2765513"/>
                </a:cubicBezTo>
                <a:cubicBezTo>
                  <a:pt x="437842" y="2728868"/>
                  <a:pt x="402944" y="2690475"/>
                  <a:pt x="369929" y="2650471"/>
                </a:cubicBezTo>
                <a:cubicBezTo>
                  <a:pt x="336915" y="2610466"/>
                  <a:pt x="305783" y="2568850"/>
                  <a:pt x="276671" y="2525758"/>
                </a:cubicBezTo>
                <a:cubicBezTo>
                  <a:pt x="247558" y="2482665"/>
                  <a:pt x="220464" y="2438097"/>
                  <a:pt x="195525" y="2392188"/>
                </a:cubicBezTo>
                <a:cubicBezTo>
                  <a:pt x="170586" y="2346280"/>
                  <a:pt x="147802" y="2299031"/>
                  <a:pt x="127308" y="2250577"/>
                </a:cubicBezTo>
                <a:cubicBezTo>
                  <a:pt x="106814" y="2202124"/>
                  <a:pt x="88610" y="2152466"/>
                  <a:pt x="72832" y="2101739"/>
                </a:cubicBezTo>
                <a:cubicBezTo>
                  <a:pt x="57054" y="2051012"/>
                  <a:pt x="43703" y="1999216"/>
                  <a:pt x="32913" y="1946487"/>
                </a:cubicBezTo>
                <a:cubicBezTo>
                  <a:pt x="22123" y="1893758"/>
                  <a:pt x="13895" y="1840095"/>
                  <a:pt x="8364" y="1785636"/>
                </a:cubicBezTo>
                <a:cubicBezTo>
                  <a:pt x="2833" y="1731176"/>
                  <a:pt x="0" y="1675919"/>
                  <a:pt x="0" y="1620000"/>
                </a:cubicBezTo>
                <a:cubicBezTo>
                  <a:pt x="0" y="1508163"/>
                  <a:pt x="11333" y="1398972"/>
                  <a:pt x="32913" y="1293514"/>
                </a:cubicBezTo>
                <a:cubicBezTo>
                  <a:pt x="43703" y="1240785"/>
                  <a:pt x="57054" y="1188989"/>
                  <a:pt x="72832" y="1138262"/>
                </a:cubicBezTo>
                <a:cubicBezTo>
                  <a:pt x="88610" y="1087535"/>
                  <a:pt x="106814" y="1037877"/>
                  <a:pt x="127308" y="989423"/>
                </a:cubicBezTo>
                <a:cubicBezTo>
                  <a:pt x="147802" y="940970"/>
                  <a:pt x="170586" y="893721"/>
                  <a:pt x="195525" y="847812"/>
                </a:cubicBezTo>
                <a:cubicBezTo>
                  <a:pt x="220464" y="801904"/>
                  <a:pt x="247558" y="757335"/>
                  <a:pt x="276671" y="714243"/>
                </a:cubicBezTo>
                <a:cubicBezTo>
                  <a:pt x="305783" y="671151"/>
                  <a:pt x="336915" y="629534"/>
                  <a:pt x="369929" y="589530"/>
                </a:cubicBezTo>
                <a:cubicBezTo>
                  <a:pt x="402944" y="549525"/>
                  <a:pt x="437842" y="511133"/>
                  <a:pt x="474487" y="474487"/>
                </a:cubicBezTo>
                <a:cubicBezTo>
                  <a:pt x="511132" y="437842"/>
                  <a:pt x="549525" y="402944"/>
                  <a:pt x="589530" y="369929"/>
                </a:cubicBezTo>
                <a:cubicBezTo>
                  <a:pt x="629534" y="336915"/>
                  <a:pt x="671151" y="305783"/>
                  <a:pt x="714243" y="276671"/>
                </a:cubicBezTo>
                <a:cubicBezTo>
                  <a:pt x="757335" y="247558"/>
                  <a:pt x="801903" y="220465"/>
                  <a:pt x="847812" y="195525"/>
                </a:cubicBezTo>
                <a:cubicBezTo>
                  <a:pt x="893721" y="170586"/>
                  <a:pt x="940970" y="147802"/>
                  <a:pt x="989423" y="127308"/>
                </a:cubicBezTo>
                <a:cubicBezTo>
                  <a:pt x="1037877" y="106814"/>
                  <a:pt x="1087535" y="88610"/>
                  <a:pt x="1138262" y="72832"/>
                </a:cubicBezTo>
                <a:cubicBezTo>
                  <a:pt x="1188989" y="57054"/>
                  <a:pt x="1240785" y="43703"/>
                  <a:pt x="1293514" y="32913"/>
                </a:cubicBezTo>
                <a:cubicBezTo>
                  <a:pt x="1346243" y="22123"/>
                  <a:pt x="1399905" y="13895"/>
                  <a:pt x="1454365" y="8364"/>
                </a:cubicBezTo>
                <a:cubicBezTo>
                  <a:pt x="1508824" y="2833"/>
                  <a:pt x="1564081" y="0"/>
                  <a:pt x="1620000" y="0"/>
                </a:cubicBezTo>
                <a:close/>
              </a:path>
            </a:pathLst>
          </a:cu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0"/>
          </a:p>
        </p:txBody>
      </p:sp>
    </p:spTree>
    <p:extLst>
      <p:ext uri="{BB962C8B-B14F-4D97-AF65-F5344CB8AC3E}">
        <p14:creationId xmlns:p14="http://schemas.microsoft.com/office/powerpoint/2010/main" val="34231334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01508B73-E98A-4BF0-96B7-98C16747B1F7}"/>
              </a:ext>
            </a:extLst>
          </p:cNvPr>
          <p:cNvSpPr/>
          <p:nvPr/>
        </p:nvSpPr>
        <p:spPr>
          <a:xfrm>
            <a:off x="0" y="6072562"/>
            <a:ext cx="12192000" cy="7854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Placeholder 1">
            <a:extLst>
              <a:ext uri="{FF2B5EF4-FFF2-40B4-BE49-F238E27FC236}">
                <a16:creationId xmlns:a16="http://schemas.microsoft.com/office/drawing/2014/main" id="{D735F7F3-C1B5-4B60-A00A-4EB618DDFB5A}"/>
              </a:ext>
            </a:extLst>
          </p:cNvPr>
          <p:cNvSpPr>
            <a:spLocks noGrp="1"/>
          </p:cNvSpPr>
          <p:nvPr>
            <p:ph type="body" sz="quarter" idx="10"/>
          </p:nvPr>
        </p:nvSpPr>
        <p:spPr>
          <a:xfrm>
            <a:off x="338040" y="0"/>
            <a:ext cx="9653052" cy="690354"/>
          </a:xfrm>
        </p:spPr>
        <p:txBody>
          <a:bodyPr/>
          <a:lstStyle/>
          <a:p>
            <a:r>
              <a:rPr lang="en-US" sz="3600" b="1" dirty="0"/>
              <a:t>In puberty (ages 12–18</a:t>
            </a:r>
            <a:endParaRPr lang="en-US" sz="3600" dirty="0"/>
          </a:p>
        </p:txBody>
      </p:sp>
      <p:grpSp>
        <p:nvGrpSpPr>
          <p:cNvPr id="3" name="Group 2">
            <a:extLst>
              <a:ext uri="{FF2B5EF4-FFF2-40B4-BE49-F238E27FC236}">
                <a16:creationId xmlns:a16="http://schemas.microsoft.com/office/drawing/2014/main" id="{D4E9D8A3-9C7B-44A7-8AA0-2C64763B3FEF}"/>
              </a:ext>
            </a:extLst>
          </p:cNvPr>
          <p:cNvGrpSpPr/>
          <p:nvPr/>
        </p:nvGrpSpPr>
        <p:grpSpPr>
          <a:xfrm>
            <a:off x="5809222" y="3160320"/>
            <a:ext cx="5775854" cy="3568219"/>
            <a:chOff x="5814569" y="2460779"/>
            <a:chExt cx="5833992" cy="3604135"/>
          </a:xfrm>
          <a:solidFill>
            <a:schemeClr val="accent6">
              <a:lumMod val="75000"/>
            </a:schemeClr>
          </a:solidFill>
        </p:grpSpPr>
        <p:sp>
          <p:nvSpPr>
            <p:cNvPr id="16" name="Freeform: Shape 15">
              <a:extLst>
                <a:ext uri="{FF2B5EF4-FFF2-40B4-BE49-F238E27FC236}">
                  <a16:creationId xmlns:a16="http://schemas.microsoft.com/office/drawing/2014/main" id="{C18B4465-35A1-441A-B6AA-B282E6BEA4EB}"/>
                </a:ext>
              </a:extLst>
            </p:cNvPr>
            <p:cNvSpPr/>
            <p:nvPr/>
          </p:nvSpPr>
          <p:spPr>
            <a:xfrm>
              <a:off x="5814569" y="2460779"/>
              <a:ext cx="5833992" cy="3604135"/>
            </a:xfrm>
            <a:custGeom>
              <a:avLst/>
              <a:gdLst>
                <a:gd name="connsiteX0" fmla="*/ 10401086 w 10391775"/>
                <a:gd name="connsiteY0" fmla="*/ 5277803 h 6419850"/>
                <a:gd name="connsiteX1" fmla="*/ 10346794 w 10391775"/>
                <a:gd name="connsiteY1" fmla="*/ 5213985 h 6419850"/>
                <a:gd name="connsiteX2" fmla="*/ 10257258 w 10391775"/>
                <a:gd name="connsiteY2" fmla="*/ 5204460 h 6419850"/>
                <a:gd name="connsiteX3" fmla="*/ 10055329 w 10391775"/>
                <a:gd name="connsiteY3" fmla="*/ 5180648 h 6419850"/>
                <a:gd name="connsiteX4" fmla="*/ 9990558 w 10391775"/>
                <a:gd name="connsiteY4" fmla="*/ 5137785 h 6419850"/>
                <a:gd name="connsiteX5" fmla="*/ 9946744 w 10391775"/>
                <a:gd name="connsiteY5" fmla="*/ 5097780 h 6419850"/>
                <a:gd name="connsiteX6" fmla="*/ 8430363 w 10391775"/>
                <a:gd name="connsiteY6" fmla="*/ 3751898 h 6419850"/>
                <a:gd name="connsiteX7" fmla="*/ 8434173 w 10391775"/>
                <a:gd name="connsiteY7" fmla="*/ 3711893 h 6419850"/>
                <a:gd name="connsiteX8" fmla="*/ 8403694 w 10391775"/>
                <a:gd name="connsiteY8" fmla="*/ 3470910 h 6419850"/>
                <a:gd name="connsiteX9" fmla="*/ 8289394 w 10391775"/>
                <a:gd name="connsiteY9" fmla="*/ 3220403 h 6419850"/>
                <a:gd name="connsiteX10" fmla="*/ 8270344 w 10391775"/>
                <a:gd name="connsiteY10" fmla="*/ 3156585 h 6419850"/>
                <a:gd name="connsiteX11" fmla="*/ 8249389 w 10391775"/>
                <a:gd name="connsiteY11" fmla="*/ 2998470 h 6419850"/>
                <a:gd name="connsiteX12" fmla="*/ 8235101 w 10391775"/>
                <a:gd name="connsiteY12" fmla="*/ 2959418 h 6419850"/>
                <a:gd name="connsiteX13" fmla="*/ 8251294 w 10391775"/>
                <a:gd name="connsiteY13" fmla="*/ 2849880 h 6419850"/>
                <a:gd name="connsiteX14" fmla="*/ 8243673 w 10391775"/>
                <a:gd name="connsiteY14" fmla="*/ 2742248 h 6419850"/>
                <a:gd name="connsiteX15" fmla="*/ 8164616 w 10391775"/>
                <a:gd name="connsiteY15" fmla="*/ 2652713 h 6419850"/>
                <a:gd name="connsiteX16" fmla="*/ 7905536 w 10391775"/>
                <a:gd name="connsiteY16" fmla="*/ 2518410 h 6419850"/>
                <a:gd name="connsiteX17" fmla="*/ 7904584 w 10391775"/>
                <a:gd name="connsiteY17" fmla="*/ 2516505 h 6419850"/>
                <a:gd name="connsiteX18" fmla="*/ 7896964 w 10391775"/>
                <a:gd name="connsiteY18" fmla="*/ 2493645 h 6419850"/>
                <a:gd name="connsiteX19" fmla="*/ 7984594 w 10391775"/>
                <a:gd name="connsiteY19" fmla="*/ 2342198 h 6419850"/>
                <a:gd name="connsiteX20" fmla="*/ 7993166 w 10391775"/>
                <a:gd name="connsiteY20" fmla="*/ 2317433 h 6419850"/>
                <a:gd name="connsiteX21" fmla="*/ 8005548 w 10391775"/>
                <a:gd name="connsiteY21" fmla="*/ 2270760 h 6419850"/>
                <a:gd name="connsiteX22" fmla="*/ 7965544 w 10391775"/>
                <a:gd name="connsiteY22" fmla="*/ 2142173 h 6419850"/>
                <a:gd name="connsiteX23" fmla="*/ 7956971 w 10391775"/>
                <a:gd name="connsiteY23" fmla="*/ 2039303 h 6419850"/>
                <a:gd name="connsiteX24" fmla="*/ 7962686 w 10391775"/>
                <a:gd name="connsiteY24" fmla="*/ 2036445 h 6419850"/>
                <a:gd name="connsiteX25" fmla="*/ 7979831 w 10391775"/>
                <a:gd name="connsiteY25" fmla="*/ 1876425 h 6419850"/>
                <a:gd name="connsiteX26" fmla="*/ 7975069 w 10391775"/>
                <a:gd name="connsiteY26" fmla="*/ 1875473 h 6419850"/>
                <a:gd name="connsiteX27" fmla="*/ 7950303 w 10391775"/>
                <a:gd name="connsiteY27" fmla="*/ 1832610 h 6419850"/>
                <a:gd name="connsiteX28" fmla="*/ 7813144 w 10391775"/>
                <a:gd name="connsiteY28" fmla="*/ 1753553 h 6419850"/>
                <a:gd name="connsiteX29" fmla="*/ 7776948 w 10391775"/>
                <a:gd name="connsiteY29" fmla="*/ 1728788 h 6419850"/>
                <a:gd name="connsiteX30" fmla="*/ 7735039 w 10391775"/>
                <a:gd name="connsiteY30" fmla="*/ 1305878 h 6419850"/>
                <a:gd name="connsiteX31" fmla="*/ 7711226 w 10391775"/>
                <a:gd name="connsiteY31" fmla="*/ 1237298 h 6419850"/>
                <a:gd name="connsiteX32" fmla="*/ 7568351 w 10391775"/>
                <a:gd name="connsiteY32" fmla="*/ 1065848 h 6419850"/>
                <a:gd name="connsiteX33" fmla="*/ 7569303 w 10391775"/>
                <a:gd name="connsiteY33" fmla="*/ 963930 h 6419850"/>
                <a:gd name="connsiteX34" fmla="*/ 7568351 w 10391775"/>
                <a:gd name="connsiteY34" fmla="*/ 962025 h 6419850"/>
                <a:gd name="connsiteX35" fmla="*/ 7596926 w 10391775"/>
                <a:gd name="connsiteY35" fmla="*/ 897255 h 6419850"/>
                <a:gd name="connsiteX36" fmla="*/ 7595021 w 10391775"/>
                <a:gd name="connsiteY36" fmla="*/ 866775 h 6419850"/>
                <a:gd name="connsiteX37" fmla="*/ 7602641 w 10391775"/>
                <a:gd name="connsiteY37" fmla="*/ 864870 h 6419850"/>
                <a:gd name="connsiteX38" fmla="*/ 7610261 w 10391775"/>
                <a:gd name="connsiteY38" fmla="*/ 785813 h 6419850"/>
                <a:gd name="connsiteX39" fmla="*/ 7603594 w 10391775"/>
                <a:gd name="connsiteY39" fmla="*/ 657225 h 6419850"/>
                <a:gd name="connsiteX40" fmla="*/ 7553111 w 10391775"/>
                <a:gd name="connsiteY40" fmla="*/ 541020 h 6419850"/>
                <a:gd name="connsiteX41" fmla="*/ 7226403 w 10391775"/>
                <a:gd name="connsiteY41" fmla="*/ 168593 h 6419850"/>
                <a:gd name="connsiteX42" fmla="*/ 7071146 w 10391775"/>
                <a:gd name="connsiteY42" fmla="*/ 69533 h 6419850"/>
                <a:gd name="connsiteX43" fmla="*/ 6949226 w 10391775"/>
                <a:gd name="connsiteY43" fmla="*/ 19050 h 6419850"/>
                <a:gd name="connsiteX44" fmla="*/ 6880646 w 10391775"/>
                <a:gd name="connsiteY44" fmla="*/ 0 h 6419850"/>
                <a:gd name="connsiteX45" fmla="*/ 6833021 w 10391775"/>
                <a:gd name="connsiteY45" fmla="*/ 0 h 6419850"/>
                <a:gd name="connsiteX46" fmla="*/ 6680621 w 10391775"/>
                <a:gd name="connsiteY46" fmla="*/ 0 h 6419850"/>
                <a:gd name="connsiteX47" fmla="*/ 6671096 w 10391775"/>
                <a:gd name="connsiteY47" fmla="*/ 0 h 6419850"/>
                <a:gd name="connsiteX48" fmla="*/ 6641569 w 10391775"/>
                <a:gd name="connsiteY48" fmla="*/ 18098 h 6419850"/>
                <a:gd name="connsiteX49" fmla="*/ 6529173 w 10391775"/>
                <a:gd name="connsiteY49" fmla="*/ 48578 h 6419850"/>
                <a:gd name="connsiteX50" fmla="*/ 6318671 w 10391775"/>
                <a:gd name="connsiteY50" fmla="*/ 153353 h 6419850"/>
                <a:gd name="connsiteX51" fmla="*/ 6091976 w 10391775"/>
                <a:gd name="connsiteY51" fmla="*/ 457200 h 6419850"/>
                <a:gd name="connsiteX52" fmla="*/ 6071973 w 10391775"/>
                <a:gd name="connsiteY52" fmla="*/ 533400 h 6419850"/>
                <a:gd name="connsiteX53" fmla="*/ 6060544 w 10391775"/>
                <a:gd name="connsiteY53" fmla="*/ 606743 h 6419850"/>
                <a:gd name="connsiteX54" fmla="*/ 6052923 w 10391775"/>
                <a:gd name="connsiteY54" fmla="*/ 676275 h 6419850"/>
                <a:gd name="connsiteX55" fmla="*/ 6044351 w 10391775"/>
                <a:gd name="connsiteY55" fmla="*/ 802958 h 6419850"/>
                <a:gd name="connsiteX56" fmla="*/ 6013871 w 10391775"/>
                <a:gd name="connsiteY56" fmla="*/ 847725 h 6419850"/>
                <a:gd name="connsiteX57" fmla="*/ 5919573 w 10391775"/>
                <a:gd name="connsiteY57" fmla="*/ 1057275 h 6419850"/>
                <a:gd name="connsiteX58" fmla="*/ 6011014 w 10391775"/>
                <a:gd name="connsiteY58" fmla="*/ 1267778 h 6419850"/>
                <a:gd name="connsiteX59" fmla="*/ 6011966 w 10391775"/>
                <a:gd name="connsiteY59" fmla="*/ 1276350 h 6419850"/>
                <a:gd name="connsiteX60" fmla="*/ 5880521 w 10391775"/>
                <a:gd name="connsiteY60" fmla="*/ 1524953 h 6419850"/>
                <a:gd name="connsiteX61" fmla="*/ 5801464 w 10391775"/>
                <a:gd name="connsiteY61" fmla="*/ 1797368 h 6419850"/>
                <a:gd name="connsiteX62" fmla="*/ 5794796 w 10391775"/>
                <a:gd name="connsiteY62" fmla="*/ 1829753 h 6419850"/>
                <a:gd name="connsiteX63" fmla="*/ 5792891 w 10391775"/>
                <a:gd name="connsiteY63" fmla="*/ 1846898 h 6419850"/>
                <a:gd name="connsiteX64" fmla="*/ 5792891 w 10391775"/>
                <a:gd name="connsiteY64" fmla="*/ 1846898 h 6419850"/>
                <a:gd name="connsiteX65" fmla="*/ 5785271 w 10391775"/>
                <a:gd name="connsiteY65" fmla="*/ 1896428 h 6419850"/>
                <a:gd name="connsiteX66" fmla="*/ 5772889 w 10391775"/>
                <a:gd name="connsiteY66" fmla="*/ 2006918 h 6419850"/>
                <a:gd name="connsiteX67" fmla="*/ 5766221 w 10391775"/>
                <a:gd name="connsiteY67" fmla="*/ 2067878 h 6419850"/>
                <a:gd name="connsiteX68" fmla="*/ 5754791 w 10391775"/>
                <a:gd name="connsiteY68" fmla="*/ 2143125 h 6419850"/>
                <a:gd name="connsiteX69" fmla="*/ 5722406 w 10391775"/>
                <a:gd name="connsiteY69" fmla="*/ 2151698 h 6419850"/>
                <a:gd name="connsiteX70" fmla="*/ 5722406 w 10391775"/>
                <a:gd name="connsiteY70" fmla="*/ 2151698 h 6419850"/>
                <a:gd name="connsiteX71" fmla="*/ 5310926 w 10391775"/>
                <a:gd name="connsiteY71" fmla="*/ 2225993 h 6419850"/>
                <a:gd name="connsiteX72" fmla="*/ 5306164 w 10391775"/>
                <a:gd name="connsiteY72" fmla="*/ 2228850 h 6419850"/>
                <a:gd name="connsiteX73" fmla="*/ 5209009 w 10391775"/>
                <a:gd name="connsiteY73" fmla="*/ 2246948 h 6419850"/>
                <a:gd name="connsiteX74" fmla="*/ 5209009 w 10391775"/>
                <a:gd name="connsiteY74" fmla="*/ 2246948 h 6419850"/>
                <a:gd name="connsiteX75" fmla="*/ 5085184 w 10391775"/>
                <a:gd name="connsiteY75" fmla="*/ 2249805 h 6419850"/>
                <a:gd name="connsiteX76" fmla="*/ 5001364 w 10391775"/>
                <a:gd name="connsiteY76" fmla="*/ 2286000 h 6419850"/>
                <a:gd name="connsiteX77" fmla="*/ 4965169 w 10391775"/>
                <a:gd name="connsiteY77" fmla="*/ 2363153 h 6419850"/>
                <a:gd name="connsiteX78" fmla="*/ 4912781 w 10391775"/>
                <a:gd name="connsiteY78" fmla="*/ 2507933 h 6419850"/>
                <a:gd name="connsiteX79" fmla="*/ 4687039 w 10391775"/>
                <a:gd name="connsiteY79" fmla="*/ 2970848 h 6419850"/>
                <a:gd name="connsiteX80" fmla="*/ 4620364 w 10391775"/>
                <a:gd name="connsiteY80" fmla="*/ 3170873 h 6419850"/>
                <a:gd name="connsiteX81" fmla="*/ 4391764 w 10391775"/>
                <a:gd name="connsiteY81" fmla="*/ 3722370 h 6419850"/>
                <a:gd name="connsiteX82" fmla="*/ 4388906 w 10391775"/>
                <a:gd name="connsiteY82" fmla="*/ 3730943 h 6419850"/>
                <a:gd name="connsiteX83" fmla="*/ 4373666 w 10391775"/>
                <a:gd name="connsiteY83" fmla="*/ 3818573 h 6419850"/>
                <a:gd name="connsiteX84" fmla="*/ 4318421 w 10391775"/>
                <a:gd name="connsiteY84" fmla="*/ 3914775 h 6419850"/>
                <a:gd name="connsiteX85" fmla="*/ 4151733 w 10391775"/>
                <a:gd name="connsiteY85" fmla="*/ 4318635 h 6419850"/>
                <a:gd name="connsiteX86" fmla="*/ 4112681 w 10391775"/>
                <a:gd name="connsiteY86" fmla="*/ 4448175 h 6419850"/>
                <a:gd name="connsiteX87" fmla="*/ 3847886 w 10391775"/>
                <a:gd name="connsiteY87" fmla="*/ 4705350 h 6419850"/>
                <a:gd name="connsiteX88" fmla="*/ 3847886 w 10391775"/>
                <a:gd name="connsiteY88" fmla="*/ 4705350 h 6419850"/>
                <a:gd name="connsiteX89" fmla="*/ 3669768 w 10391775"/>
                <a:gd name="connsiteY89" fmla="*/ 4745355 h 6419850"/>
                <a:gd name="connsiteX90" fmla="*/ 3535466 w 10391775"/>
                <a:gd name="connsiteY90" fmla="*/ 4855845 h 6419850"/>
                <a:gd name="connsiteX91" fmla="*/ 3506891 w 10391775"/>
                <a:gd name="connsiteY91" fmla="*/ 4887278 h 6419850"/>
                <a:gd name="connsiteX92" fmla="*/ 3123986 w 10391775"/>
                <a:gd name="connsiteY92" fmla="*/ 3693795 h 6419850"/>
                <a:gd name="connsiteX93" fmla="*/ 3077314 w 10391775"/>
                <a:gd name="connsiteY93" fmla="*/ 3657600 h 6419850"/>
                <a:gd name="connsiteX94" fmla="*/ 48363 w 10391775"/>
                <a:gd name="connsiteY94" fmla="*/ 3403283 h 6419850"/>
                <a:gd name="connsiteX95" fmla="*/ 10263 w 10391775"/>
                <a:gd name="connsiteY95" fmla="*/ 3453765 h 6419850"/>
                <a:gd name="connsiteX96" fmla="*/ 783693 w 10391775"/>
                <a:gd name="connsiteY96" fmla="*/ 5687378 h 6419850"/>
                <a:gd name="connsiteX97" fmla="*/ 858941 w 10391775"/>
                <a:gd name="connsiteY97" fmla="*/ 5751195 h 6419850"/>
                <a:gd name="connsiteX98" fmla="*/ 3812644 w 10391775"/>
                <a:gd name="connsiteY98" fmla="*/ 6414135 h 6419850"/>
                <a:gd name="connsiteX99" fmla="*/ 3882176 w 10391775"/>
                <a:gd name="connsiteY99" fmla="*/ 6414135 h 6419850"/>
                <a:gd name="connsiteX100" fmla="*/ 5439514 w 10391775"/>
                <a:gd name="connsiteY100" fmla="*/ 5869305 h 6419850"/>
                <a:gd name="connsiteX101" fmla="*/ 5500473 w 10391775"/>
                <a:gd name="connsiteY101" fmla="*/ 5750243 h 6419850"/>
                <a:gd name="connsiteX102" fmla="*/ 5409986 w 10391775"/>
                <a:gd name="connsiteY102" fmla="*/ 5628323 h 6419850"/>
                <a:gd name="connsiteX103" fmla="*/ 4356521 w 10391775"/>
                <a:gd name="connsiteY103" fmla="*/ 5469255 h 6419850"/>
                <a:gd name="connsiteX104" fmla="*/ 4083153 w 10391775"/>
                <a:gd name="connsiteY104" fmla="*/ 5431155 h 6419850"/>
                <a:gd name="connsiteX105" fmla="*/ 4065056 w 10391775"/>
                <a:gd name="connsiteY105" fmla="*/ 5359718 h 6419850"/>
                <a:gd name="connsiteX106" fmla="*/ 4126969 w 10391775"/>
                <a:gd name="connsiteY106" fmla="*/ 5299710 h 6419850"/>
                <a:gd name="connsiteX107" fmla="*/ 4185071 w 10391775"/>
                <a:gd name="connsiteY107" fmla="*/ 5245418 h 6419850"/>
                <a:gd name="connsiteX108" fmla="*/ 4386048 w 10391775"/>
                <a:gd name="connsiteY108" fmla="*/ 5192078 h 6419850"/>
                <a:gd name="connsiteX109" fmla="*/ 4485109 w 10391775"/>
                <a:gd name="connsiteY109" fmla="*/ 5096828 h 6419850"/>
                <a:gd name="connsiteX110" fmla="*/ 4500348 w 10391775"/>
                <a:gd name="connsiteY110" fmla="*/ 5039678 h 6419850"/>
                <a:gd name="connsiteX111" fmla="*/ 4657511 w 10391775"/>
                <a:gd name="connsiteY111" fmla="*/ 4881563 h 6419850"/>
                <a:gd name="connsiteX112" fmla="*/ 4657511 w 10391775"/>
                <a:gd name="connsiteY112" fmla="*/ 4880610 h 6419850"/>
                <a:gd name="connsiteX113" fmla="*/ 4685134 w 10391775"/>
                <a:gd name="connsiteY113" fmla="*/ 4792028 h 6419850"/>
                <a:gd name="connsiteX114" fmla="*/ 4729901 w 10391775"/>
                <a:gd name="connsiteY114" fmla="*/ 4742498 h 6419850"/>
                <a:gd name="connsiteX115" fmla="*/ 5028034 w 10391775"/>
                <a:gd name="connsiteY115" fmla="*/ 4289108 h 6419850"/>
                <a:gd name="connsiteX116" fmla="*/ 5041369 w 10391775"/>
                <a:gd name="connsiteY116" fmla="*/ 4235768 h 6419850"/>
                <a:gd name="connsiteX117" fmla="*/ 5100423 w 10391775"/>
                <a:gd name="connsiteY117" fmla="*/ 3920490 h 6419850"/>
                <a:gd name="connsiteX118" fmla="*/ 5154716 w 10391775"/>
                <a:gd name="connsiteY118" fmla="*/ 3794760 h 6419850"/>
                <a:gd name="connsiteX119" fmla="*/ 5224248 w 10391775"/>
                <a:gd name="connsiteY119" fmla="*/ 3719513 h 6419850"/>
                <a:gd name="connsiteX120" fmla="*/ 5241394 w 10391775"/>
                <a:gd name="connsiteY120" fmla="*/ 3794760 h 6419850"/>
                <a:gd name="connsiteX121" fmla="*/ 5235678 w 10391775"/>
                <a:gd name="connsiteY121" fmla="*/ 3905250 h 6419850"/>
                <a:gd name="connsiteX122" fmla="*/ 5229964 w 10391775"/>
                <a:gd name="connsiteY122" fmla="*/ 4012883 h 6419850"/>
                <a:gd name="connsiteX123" fmla="*/ 5192816 w 10391775"/>
                <a:gd name="connsiteY123" fmla="*/ 4169093 h 6419850"/>
                <a:gd name="connsiteX124" fmla="*/ 5158526 w 10391775"/>
                <a:gd name="connsiteY124" fmla="*/ 4288155 h 6419850"/>
                <a:gd name="connsiteX125" fmla="*/ 5112806 w 10391775"/>
                <a:gd name="connsiteY125" fmla="*/ 4455795 h 6419850"/>
                <a:gd name="connsiteX126" fmla="*/ 5102328 w 10391775"/>
                <a:gd name="connsiteY126" fmla="*/ 4551045 h 6419850"/>
                <a:gd name="connsiteX127" fmla="*/ 5102328 w 10391775"/>
                <a:gd name="connsiteY127" fmla="*/ 4606290 h 6419850"/>
                <a:gd name="connsiteX128" fmla="*/ 5086136 w 10391775"/>
                <a:gd name="connsiteY128" fmla="*/ 4851083 h 6419850"/>
                <a:gd name="connsiteX129" fmla="*/ 5083278 w 10391775"/>
                <a:gd name="connsiteY129" fmla="*/ 5066348 h 6419850"/>
                <a:gd name="connsiteX130" fmla="*/ 5190911 w 10391775"/>
                <a:gd name="connsiteY130" fmla="*/ 5172075 h 6419850"/>
                <a:gd name="connsiteX131" fmla="*/ 7493103 w 10391775"/>
                <a:gd name="connsiteY131" fmla="*/ 5171123 h 6419850"/>
                <a:gd name="connsiteX132" fmla="*/ 7540728 w 10391775"/>
                <a:gd name="connsiteY132" fmla="*/ 5113973 h 6419850"/>
                <a:gd name="connsiteX133" fmla="*/ 7531203 w 10391775"/>
                <a:gd name="connsiteY133" fmla="*/ 5035868 h 6419850"/>
                <a:gd name="connsiteX134" fmla="*/ 7530251 w 10391775"/>
                <a:gd name="connsiteY134" fmla="*/ 4920615 h 6419850"/>
                <a:gd name="connsiteX135" fmla="*/ 7515964 w 10391775"/>
                <a:gd name="connsiteY135" fmla="*/ 4822508 h 6419850"/>
                <a:gd name="connsiteX136" fmla="*/ 7527394 w 10391775"/>
                <a:gd name="connsiteY136" fmla="*/ 4438650 h 6419850"/>
                <a:gd name="connsiteX137" fmla="*/ 7640741 w 10391775"/>
                <a:gd name="connsiteY137" fmla="*/ 4023360 h 6419850"/>
                <a:gd name="connsiteX138" fmla="*/ 7640741 w 10391775"/>
                <a:gd name="connsiteY138" fmla="*/ 4026218 h 6419850"/>
                <a:gd name="connsiteX139" fmla="*/ 7695986 w 10391775"/>
                <a:gd name="connsiteY139" fmla="*/ 4155758 h 6419850"/>
                <a:gd name="connsiteX140" fmla="*/ 7802666 w 10391775"/>
                <a:gd name="connsiteY140" fmla="*/ 4413885 h 6419850"/>
                <a:gd name="connsiteX141" fmla="*/ 7836956 w 10391775"/>
                <a:gd name="connsiteY141" fmla="*/ 4534853 h 6419850"/>
                <a:gd name="connsiteX142" fmla="*/ 7897916 w 10391775"/>
                <a:gd name="connsiteY142" fmla="*/ 4672965 h 6419850"/>
                <a:gd name="connsiteX143" fmla="*/ 8019836 w 10391775"/>
                <a:gd name="connsiteY143" fmla="*/ 4934903 h 6419850"/>
                <a:gd name="connsiteX144" fmla="*/ 8265581 w 10391775"/>
                <a:gd name="connsiteY144" fmla="*/ 5229225 h 6419850"/>
                <a:gd name="connsiteX145" fmla="*/ 8308444 w 10391775"/>
                <a:gd name="connsiteY145" fmla="*/ 5270183 h 6419850"/>
                <a:gd name="connsiteX146" fmla="*/ 8274153 w 10391775"/>
                <a:gd name="connsiteY146" fmla="*/ 5303520 h 6419850"/>
                <a:gd name="connsiteX147" fmla="*/ 7787426 w 10391775"/>
                <a:gd name="connsiteY147" fmla="*/ 5428298 h 6419850"/>
                <a:gd name="connsiteX148" fmla="*/ 7721703 w 10391775"/>
                <a:gd name="connsiteY148" fmla="*/ 5471160 h 6419850"/>
                <a:gd name="connsiteX149" fmla="*/ 7721703 w 10391775"/>
                <a:gd name="connsiteY149" fmla="*/ 5471160 h 6419850"/>
                <a:gd name="connsiteX150" fmla="*/ 7721703 w 10391775"/>
                <a:gd name="connsiteY150" fmla="*/ 5472113 h 6419850"/>
                <a:gd name="connsiteX151" fmla="*/ 7720751 w 10391775"/>
                <a:gd name="connsiteY151" fmla="*/ 5585460 h 6419850"/>
                <a:gd name="connsiteX152" fmla="*/ 7937921 w 10391775"/>
                <a:gd name="connsiteY152" fmla="*/ 5749290 h 6419850"/>
                <a:gd name="connsiteX153" fmla="*/ 8677061 w 10391775"/>
                <a:gd name="connsiteY153" fmla="*/ 5865495 h 6419850"/>
                <a:gd name="connsiteX154" fmla="*/ 8818983 w 10391775"/>
                <a:gd name="connsiteY154" fmla="*/ 5855018 h 6419850"/>
                <a:gd name="connsiteX155" fmla="*/ 8869466 w 10391775"/>
                <a:gd name="connsiteY155" fmla="*/ 5896928 h 6419850"/>
                <a:gd name="connsiteX156" fmla="*/ 8889469 w 10391775"/>
                <a:gd name="connsiteY156" fmla="*/ 6042660 h 6419850"/>
                <a:gd name="connsiteX157" fmla="*/ 8942808 w 10391775"/>
                <a:gd name="connsiteY157" fmla="*/ 6113145 h 6419850"/>
                <a:gd name="connsiteX158" fmla="*/ 9099019 w 10391775"/>
                <a:gd name="connsiteY158" fmla="*/ 6154103 h 6419850"/>
                <a:gd name="connsiteX159" fmla="*/ 9242846 w 10391775"/>
                <a:gd name="connsiteY159" fmla="*/ 6126480 h 6419850"/>
                <a:gd name="connsiteX160" fmla="*/ 9308569 w 10391775"/>
                <a:gd name="connsiteY160" fmla="*/ 6058853 h 6419850"/>
                <a:gd name="connsiteX161" fmla="*/ 9356194 w 10391775"/>
                <a:gd name="connsiteY161" fmla="*/ 6027420 h 6419850"/>
                <a:gd name="connsiteX162" fmla="*/ 9422869 w 10391775"/>
                <a:gd name="connsiteY162" fmla="*/ 6022658 h 6419850"/>
                <a:gd name="connsiteX163" fmla="*/ 10102000 w 10391775"/>
                <a:gd name="connsiteY163" fmla="*/ 5926455 h 6419850"/>
                <a:gd name="connsiteX164" fmla="*/ 10171533 w 10391775"/>
                <a:gd name="connsiteY164" fmla="*/ 5972175 h 6419850"/>
                <a:gd name="connsiteX165" fmla="*/ 10227731 w 10391775"/>
                <a:gd name="connsiteY165" fmla="*/ 6017895 h 6419850"/>
                <a:gd name="connsiteX166" fmla="*/ 10331554 w 10391775"/>
                <a:gd name="connsiteY166" fmla="*/ 6008370 h 6419850"/>
                <a:gd name="connsiteX167" fmla="*/ 10399181 w 10391775"/>
                <a:gd name="connsiteY167" fmla="*/ 5937885 h 6419850"/>
                <a:gd name="connsiteX168" fmla="*/ 10401086 w 10391775"/>
                <a:gd name="connsiteY168" fmla="*/ 5277803 h 6419850"/>
                <a:gd name="connsiteX169" fmla="*/ 5120426 w 10391775"/>
                <a:gd name="connsiteY169" fmla="*/ 4653915 h 6419850"/>
                <a:gd name="connsiteX170" fmla="*/ 5120426 w 10391775"/>
                <a:gd name="connsiteY170" fmla="*/ 4650105 h 6419850"/>
                <a:gd name="connsiteX171" fmla="*/ 5121378 w 10391775"/>
                <a:gd name="connsiteY171" fmla="*/ 4652010 h 6419850"/>
                <a:gd name="connsiteX172" fmla="*/ 5120426 w 10391775"/>
                <a:gd name="connsiteY172" fmla="*/ 4653915 h 6419850"/>
                <a:gd name="connsiteX173" fmla="*/ 5252823 w 10391775"/>
                <a:gd name="connsiteY173" fmla="*/ 3790950 h 6419850"/>
                <a:gd name="connsiteX174" fmla="*/ 5252823 w 10391775"/>
                <a:gd name="connsiteY174" fmla="*/ 3790950 h 6419850"/>
                <a:gd name="connsiteX175" fmla="*/ 5250919 w 10391775"/>
                <a:gd name="connsiteY175" fmla="*/ 3791903 h 6419850"/>
                <a:gd name="connsiteX176" fmla="*/ 5252823 w 10391775"/>
                <a:gd name="connsiteY176" fmla="*/ 3790950 h 6419850"/>
                <a:gd name="connsiteX177" fmla="*/ 5252823 w 10391775"/>
                <a:gd name="connsiteY177" fmla="*/ 3790950 h 6419850"/>
                <a:gd name="connsiteX178" fmla="*/ 5253776 w 10391775"/>
                <a:gd name="connsiteY178" fmla="*/ 3801428 h 6419850"/>
                <a:gd name="connsiteX179" fmla="*/ 5253776 w 10391775"/>
                <a:gd name="connsiteY179" fmla="*/ 3801428 h 6419850"/>
                <a:gd name="connsiteX180" fmla="*/ 5253776 w 10391775"/>
                <a:gd name="connsiteY180" fmla="*/ 3801428 h 6419850"/>
                <a:gd name="connsiteX181" fmla="*/ 5253776 w 10391775"/>
                <a:gd name="connsiteY181" fmla="*/ 3801428 h 6419850"/>
                <a:gd name="connsiteX182" fmla="*/ 5253776 w 10391775"/>
                <a:gd name="connsiteY182" fmla="*/ 3801428 h 6419850"/>
                <a:gd name="connsiteX183" fmla="*/ 5253776 w 10391775"/>
                <a:gd name="connsiteY183" fmla="*/ 3801428 h 6419850"/>
                <a:gd name="connsiteX184" fmla="*/ 7520726 w 10391775"/>
                <a:gd name="connsiteY184" fmla="*/ 5030153 h 6419850"/>
                <a:gd name="connsiteX185" fmla="*/ 7520726 w 10391775"/>
                <a:gd name="connsiteY185" fmla="*/ 5030153 h 6419850"/>
                <a:gd name="connsiteX186" fmla="*/ 7520726 w 10391775"/>
                <a:gd name="connsiteY186" fmla="*/ 5030153 h 6419850"/>
                <a:gd name="connsiteX187" fmla="*/ 7520726 w 10391775"/>
                <a:gd name="connsiteY187" fmla="*/ 5030153 h 6419850"/>
                <a:gd name="connsiteX188" fmla="*/ 7243548 w 10391775"/>
                <a:gd name="connsiteY188" fmla="*/ 2096453 h 6419850"/>
                <a:gd name="connsiteX189" fmla="*/ 7243548 w 10391775"/>
                <a:gd name="connsiteY189" fmla="*/ 2096453 h 6419850"/>
                <a:gd name="connsiteX190" fmla="*/ 7273076 w 10391775"/>
                <a:gd name="connsiteY190" fmla="*/ 1983105 h 6419850"/>
                <a:gd name="connsiteX191" fmla="*/ 7281648 w 10391775"/>
                <a:gd name="connsiteY191" fmla="*/ 1962150 h 6419850"/>
                <a:gd name="connsiteX192" fmla="*/ 7311176 w 10391775"/>
                <a:gd name="connsiteY192" fmla="*/ 1991678 h 6419850"/>
                <a:gd name="connsiteX193" fmla="*/ 7311176 w 10391775"/>
                <a:gd name="connsiteY193" fmla="*/ 1991678 h 6419850"/>
                <a:gd name="connsiteX194" fmla="*/ 7328321 w 10391775"/>
                <a:gd name="connsiteY194" fmla="*/ 2002155 h 6419850"/>
                <a:gd name="connsiteX195" fmla="*/ 7368326 w 10391775"/>
                <a:gd name="connsiteY195" fmla="*/ 2017395 h 6419850"/>
                <a:gd name="connsiteX196" fmla="*/ 7243548 w 10391775"/>
                <a:gd name="connsiteY196" fmla="*/ 2096453 h 6419850"/>
                <a:gd name="connsiteX197" fmla="*/ 7532156 w 10391775"/>
                <a:gd name="connsiteY197" fmla="*/ 1809750 h 6419850"/>
                <a:gd name="connsiteX198" fmla="*/ 7414046 w 10391775"/>
                <a:gd name="connsiteY198" fmla="*/ 1876425 h 6419850"/>
                <a:gd name="connsiteX199" fmla="*/ 7302603 w 10391775"/>
                <a:gd name="connsiteY199" fmla="*/ 1913573 h 6419850"/>
                <a:gd name="connsiteX200" fmla="*/ 7427381 w 10391775"/>
                <a:gd name="connsiteY200" fmla="*/ 1719263 h 6419850"/>
                <a:gd name="connsiteX201" fmla="*/ 7463576 w 10391775"/>
                <a:gd name="connsiteY201" fmla="*/ 1725930 h 6419850"/>
                <a:gd name="connsiteX202" fmla="*/ 7536919 w 10391775"/>
                <a:gd name="connsiteY202" fmla="*/ 1766888 h 6419850"/>
                <a:gd name="connsiteX203" fmla="*/ 7532156 w 10391775"/>
                <a:gd name="connsiteY203" fmla="*/ 1809750 h 6419850"/>
                <a:gd name="connsiteX204" fmla="*/ 7635026 w 10391775"/>
                <a:gd name="connsiteY204" fmla="*/ 2258378 h 6419850"/>
                <a:gd name="connsiteX205" fmla="*/ 7633121 w 10391775"/>
                <a:gd name="connsiteY205" fmla="*/ 2275523 h 6419850"/>
                <a:gd name="connsiteX206" fmla="*/ 7625501 w 10391775"/>
                <a:gd name="connsiteY206" fmla="*/ 2306003 h 6419850"/>
                <a:gd name="connsiteX207" fmla="*/ 7555969 w 10391775"/>
                <a:gd name="connsiteY207" fmla="*/ 2381250 h 6419850"/>
                <a:gd name="connsiteX208" fmla="*/ 7591211 w 10391775"/>
                <a:gd name="connsiteY208" fmla="*/ 2235518 h 6419850"/>
                <a:gd name="connsiteX209" fmla="*/ 7624548 w 10391775"/>
                <a:gd name="connsiteY209" fmla="*/ 2190750 h 6419850"/>
                <a:gd name="connsiteX210" fmla="*/ 7624548 w 10391775"/>
                <a:gd name="connsiteY210" fmla="*/ 2190750 h 6419850"/>
                <a:gd name="connsiteX211" fmla="*/ 7635026 w 10391775"/>
                <a:gd name="connsiteY211" fmla="*/ 2258378 h 6419850"/>
                <a:gd name="connsiteX212" fmla="*/ 7758851 w 10391775"/>
                <a:gd name="connsiteY212" fmla="*/ 1743075 h 6419850"/>
                <a:gd name="connsiteX213" fmla="*/ 7757898 w 10391775"/>
                <a:gd name="connsiteY213" fmla="*/ 1742123 h 6419850"/>
                <a:gd name="connsiteX214" fmla="*/ 7757898 w 10391775"/>
                <a:gd name="connsiteY214" fmla="*/ 1741170 h 6419850"/>
                <a:gd name="connsiteX215" fmla="*/ 7758851 w 10391775"/>
                <a:gd name="connsiteY215" fmla="*/ 1743075 h 6419850"/>
                <a:gd name="connsiteX216" fmla="*/ 7758851 w 10391775"/>
                <a:gd name="connsiteY216" fmla="*/ 1743075 h 6419850"/>
                <a:gd name="connsiteX217" fmla="*/ 9201888 w 10391775"/>
                <a:gd name="connsiteY217" fmla="*/ 6113145 h 6419850"/>
                <a:gd name="connsiteX218" fmla="*/ 9201888 w 10391775"/>
                <a:gd name="connsiteY218" fmla="*/ 6113145 h 6419850"/>
                <a:gd name="connsiteX219" fmla="*/ 9201888 w 10391775"/>
                <a:gd name="connsiteY219" fmla="*/ 6113145 h 6419850"/>
                <a:gd name="connsiteX220" fmla="*/ 9201888 w 10391775"/>
                <a:gd name="connsiteY220" fmla="*/ 6113145 h 6419850"/>
                <a:gd name="connsiteX221" fmla="*/ 9740050 w 10391775"/>
                <a:gd name="connsiteY221" fmla="*/ 5124450 h 6419850"/>
                <a:gd name="connsiteX222" fmla="*/ 8798029 w 10391775"/>
                <a:gd name="connsiteY222" fmla="*/ 5114925 h 6419850"/>
                <a:gd name="connsiteX223" fmla="*/ 8872323 w 10391775"/>
                <a:gd name="connsiteY223" fmla="*/ 4905375 h 6419850"/>
                <a:gd name="connsiteX224" fmla="*/ 8845654 w 10391775"/>
                <a:gd name="connsiteY224" fmla="*/ 4692015 h 6419850"/>
                <a:gd name="connsiteX225" fmla="*/ 8737069 w 10391775"/>
                <a:gd name="connsiteY225" fmla="*/ 4410075 h 6419850"/>
                <a:gd name="connsiteX226" fmla="*/ 8715161 w 10391775"/>
                <a:gd name="connsiteY226" fmla="*/ 4363403 h 6419850"/>
                <a:gd name="connsiteX227" fmla="*/ 8567523 w 10391775"/>
                <a:gd name="connsiteY227" fmla="*/ 4095750 h 6419850"/>
                <a:gd name="connsiteX228" fmla="*/ 8567523 w 10391775"/>
                <a:gd name="connsiteY228" fmla="*/ 4085273 h 6419850"/>
                <a:gd name="connsiteX229" fmla="*/ 8596098 w 10391775"/>
                <a:gd name="connsiteY229" fmla="*/ 4081463 h 6419850"/>
                <a:gd name="connsiteX230" fmla="*/ 9721000 w 10391775"/>
                <a:gd name="connsiteY230" fmla="*/ 5074920 h 6419850"/>
                <a:gd name="connsiteX231" fmla="*/ 9740050 w 10391775"/>
                <a:gd name="connsiteY231" fmla="*/ 5124450 h 6419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Lst>
              <a:rect l="l" t="t" r="r" b="b"/>
              <a:pathLst>
                <a:path w="10391775" h="6419850">
                  <a:moveTo>
                    <a:pt x="10401086" y="5277803"/>
                  </a:moveTo>
                  <a:cubicBezTo>
                    <a:pt x="10401086" y="5239703"/>
                    <a:pt x="10386798" y="5218748"/>
                    <a:pt x="10346794" y="5213985"/>
                  </a:cubicBezTo>
                  <a:cubicBezTo>
                    <a:pt x="10317266" y="5211128"/>
                    <a:pt x="10286786" y="5209223"/>
                    <a:pt x="10257258" y="5204460"/>
                  </a:cubicBezTo>
                  <a:cubicBezTo>
                    <a:pt x="10189631" y="5195888"/>
                    <a:pt x="10120098" y="5205413"/>
                    <a:pt x="10055329" y="5180648"/>
                  </a:cubicBezTo>
                  <a:cubicBezTo>
                    <a:pt x="10047708" y="5176838"/>
                    <a:pt x="10006750" y="5147310"/>
                    <a:pt x="9990558" y="5137785"/>
                  </a:cubicBezTo>
                  <a:cubicBezTo>
                    <a:pt x="9990558" y="5136833"/>
                    <a:pt x="9956269" y="5098733"/>
                    <a:pt x="9946744" y="5097780"/>
                  </a:cubicBezTo>
                  <a:cubicBezTo>
                    <a:pt x="9945791" y="5097780"/>
                    <a:pt x="8933283" y="4197668"/>
                    <a:pt x="8430363" y="3751898"/>
                  </a:cubicBezTo>
                  <a:cubicBezTo>
                    <a:pt x="8431316" y="3739515"/>
                    <a:pt x="8434173" y="3712845"/>
                    <a:pt x="8434173" y="3711893"/>
                  </a:cubicBezTo>
                  <a:cubicBezTo>
                    <a:pt x="8437031" y="3708083"/>
                    <a:pt x="8415123" y="3489008"/>
                    <a:pt x="8403694" y="3470910"/>
                  </a:cubicBezTo>
                  <a:cubicBezTo>
                    <a:pt x="8390358" y="3449003"/>
                    <a:pt x="8318921" y="3241358"/>
                    <a:pt x="8289394" y="3220403"/>
                  </a:cubicBezTo>
                  <a:cubicBezTo>
                    <a:pt x="8268439" y="3205163"/>
                    <a:pt x="8266534" y="3159443"/>
                    <a:pt x="8270344" y="3156585"/>
                  </a:cubicBezTo>
                  <a:cubicBezTo>
                    <a:pt x="8292251" y="3105150"/>
                    <a:pt x="8252246" y="2997518"/>
                    <a:pt x="8249389" y="2998470"/>
                  </a:cubicBezTo>
                  <a:cubicBezTo>
                    <a:pt x="8244626" y="2986088"/>
                    <a:pt x="8232244" y="2961323"/>
                    <a:pt x="8235101" y="2959418"/>
                  </a:cubicBezTo>
                  <a:cubicBezTo>
                    <a:pt x="8247484" y="2932748"/>
                    <a:pt x="8253198" y="2858453"/>
                    <a:pt x="8251294" y="2849880"/>
                  </a:cubicBezTo>
                  <a:cubicBezTo>
                    <a:pt x="8258914" y="2816543"/>
                    <a:pt x="8245578" y="2745105"/>
                    <a:pt x="8243673" y="2742248"/>
                  </a:cubicBezTo>
                  <a:cubicBezTo>
                    <a:pt x="8234148" y="2697480"/>
                    <a:pt x="8199859" y="2673668"/>
                    <a:pt x="8164616" y="2652713"/>
                  </a:cubicBezTo>
                  <a:cubicBezTo>
                    <a:pt x="8080796" y="2603183"/>
                    <a:pt x="7994119" y="2558415"/>
                    <a:pt x="7905536" y="2518410"/>
                  </a:cubicBezTo>
                  <a:cubicBezTo>
                    <a:pt x="7905536" y="2517458"/>
                    <a:pt x="7905536" y="2517458"/>
                    <a:pt x="7904584" y="2516505"/>
                  </a:cubicBezTo>
                  <a:cubicBezTo>
                    <a:pt x="7902678" y="2508885"/>
                    <a:pt x="7899821" y="2501265"/>
                    <a:pt x="7896964" y="2493645"/>
                  </a:cubicBezTo>
                  <a:cubicBezTo>
                    <a:pt x="7932206" y="2446973"/>
                    <a:pt x="7962686" y="2397443"/>
                    <a:pt x="7984594" y="2342198"/>
                  </a:cubicBezTo>
                  <a:cubicBezTo>
                    <a:pt x="7987451" y="2333625"/>
                    <a:pt x="7990309" y="2326005"/>
                    <a:pt x="7993166" y="2317433"/>
                  </a:cubicBezTo>
                  <a:cubicBezTo>
                    <a:pt x="7996976" y="2315528"/>
                    <a:pt x="8006501" y="2279333"/>
                    <a:pt x="8005548" y="2270760"/>
                  </a:cubicBezTo>
                  <a:cubicBezTo>
                    <a:pt x="8011264" y="2224088"/>
                    <a:pt x="7985546" y="2184083"/>
                    <a:pt x="7965544" y="2142173"/>
                  </a:cubicBezTo>
                  <a:cubicBezTo>
                    <a:pt x="7952209" y="2108835"/>
                    <a:pt x="7956019" y="2073593"/>
                    <a:pt x="7956971" y="2039303"/>
                  </a:cubicBezTo>
                  <a:cubicBezTo>
                    <a:pt x="7958876" y="2039303"/>
                    <a:pt x="7959828" y="2038350"/>
                    <a:pt x="7962686" y="2036445"/>
                  </a:cubicBezTo>
                  <a:cubicBezTo>
                    <a:pt x="7990309" y="1985010"/>
                    <a:pt x="8002691" y="1932623"/>
                    <a:pt x="7979831" y="1876425"/>
                  </a:cubicBezTo>
                  <a:cubicBezTo>
                    <a:pt x="7977926" y="1875473"/>
                    <a:pt x="7976973" y="1875473"/>
                    <a:pt x="7975069" y="1875473"/>
                  </a:cubicBezTo>
                  <a:cubicBezTo>
                    <a:pt x="7974116" y="1857375"/>
                    <a:pt x="7962686" y="1844993"/>
                    <a:pt x="7950303" y="1832610"/>
                  </a:cubicBezTo>
                  <a:cubicBezTo>
                    <a:pt x="7912203" y="1793558"/>
                    <a:pt x="7862673" y="1771650"/>
                    <a:pt x="7813144" y="1753553"/>
                  </a:cubicBezTo>
                  <a:cubicBezTo>
                    <a:pt x="7795998" y="1747838"/>
                    <a:pt x="7783616" y="1740218"/>
                    <a:pt x="7776948" y="1728788"/>
                  </a:cubicBezTo>
                  <a:cubicBezTo>
                    <a:pt x="7779806" y="1721168"/>
                    <a:pt x="7743611" y="1327785"/>
                    <a:pt x="7735039" y="1305878"/>
                  </a:cubicBezTo>
                  <a:cubicBezTo>
                    <a:pt x="7732181" y="1303973"/>
                    <a:pt x="7720751" y="1257300"/>
                    <a:pt x="7711226" y="1237298"/>
                  </a:cubicBezTo>
                  <a:cubicBezTo>
                    <a:pt x="7695034" y="1154430"/>
                    <a:pt x="7636931" y="1104900"/>
                    <a:pt x="7568351" y="1065848"/>
                  </a:cubicBezTo>
                  <a:cubicBezTo>
                    <a:pt x="7568351" y="1031558"/>
                    <a:pt x="7569303" y="998220"/>
                    <a:pt x="7569303" y="963930"/>
                  </a:cubicBezTo>
                  <a:cubicBezTo>
                    <a:pt x="7569303" y="962978"/>
                    <a:pt x="7568351" y="962978"/>
                    <a:pt x="7568351" y="962025"/>
                  </a:cubicBezTo>
                  <a:cubicBezTo>
                    <a:pt x="7571209" y="961073"/>
                    <a:pt x="7595973" y="920115"/>
                    <a:pt x="7596926" y="897255"/>
                  </a:cubicBezTo>
                  <a:cubicBezTo>
                    <a:pt x="7596926" y="894398"/>
                    <a:pt x="7595973" y="873443"/>
                    <a:pt x="7595021" y="866775"/>
                  </a:cubicBezTo>
                  <a:cubicBezTo>
                    <a:pt x="7596926" y="865823"/>
                    <a:pt x="7599784" y="865823"/>
                    <a:pt x="7602641" y="864870"/>
                  </a:cubicBezTo>
                  <a:cubicBezTo>
                    <a:pt x="7616928" y="845820"/>
                    <a:pt x="7614071" y="790575"/>
                    <a:pt x="7610261" y="785813"/>
                  </a:cubicBezTo>
                  <a:cubicBezTo>
                    <a:pt x="7619786" y="742950"/>
                    <a:pt x="7615976" y="700088"/>
                    <a:pt x="7603594" y="657225"/>
                  </a:cubicBezTo>
                  <a:cubicBezTo>
                    <a:pt x="7596926" y="614363"/>
                    <a:pt x="7575971" y="577215"/>
                    <a:pt x="7553111" y="541020"/>
                  </a:cubicBezTo>
                  <a:cubicBezTo>
                    <a:pt x="7463576" y="401003"/>
                    <a:pt x="7356896" y="274320"/>
                    <a:pt x="7226403" y="168593"/>
                  </a:cubicBezTo>
                  <a:cubicBezTo>
                    <a:pt x="7178778" y="129540"/>
                    <a:pt x="7128296" y="93345"/>
                    <a:pt x="7071146" y="69533"/>
                  </a:cubicBezTo>
                  <a:cubicBezTo>
                    <a:pt x="7059716" y="61913"/>
                    <a:pt x="6952084" y="22860"/>
                    <a:pt x="6949226" y="19050"/>
                  </a:cubicBezTo>
                  <a:cubicBezTo>
                    <a:pt x="6931128" y="-3810"/>
                    <a:pt x="6901601" y="12383"/>
                    <a:pt x="6880646" y="0"/>
                  </a:cubicBezTo>
                  <a:cubicBezTo>
                    <a:pt x="6864453" y="0"/>
                    <a:pt x="6849214" y="0"/>
                    <a:pt x="6833021" y="0"/>
                  </a:cubicBezTo>
                  <a:cubicBezTo>
                    <a:pt x="6801589" y="0"/>
                    <a:pt x="6699671" y="0"/>
                    <a:pt x="6680621" y="0"/>
                  </a:cubicBezTo>
                  <a:cubicBezTo>
                    <a:pt x="6677764" y="0"/>
                    <a:pt x="6673953" y="0"/>
                    <a:pt x="6671096" y="0"/>
                  </a:cubicBezTo>
                  <a:cubicBezTo>
                    <a:pt x="6668239" y="17145"/>
                    <a:pt x="6648236" y="7620"/>
                    <a:pt x="6641569" y="18098"/>
                  </a:cubicBezTo>
                  <a:cubicBezTo>
                    <a:pt x="6602516" y="20955"/>
                    <a:pt x="6565369" y="34290"/>
                    <a:pt x="6529173" y="48578"/>
                  </a:cubicBezTo>
                  <a:cubicBezTo>
                    <a:pt x="6452021" y="69533"/>
                    <a:pt x="6383441" y="107633"/>
                    <a:pt x="6318671" y="153353"/>
                  </a:cubicBezTo>
                  <a:cubicBezTo>
                    <a:pt x="6210086" y="229553"/>
                    <a:pt x="6128171" y="326708"/>
                    <a:pt x="6091976" y="457200"/>
                  </a:cubicBezTo>
                  <a:cubicBezTo>
                    <a:pt x="6086261" y="471488"/>
                    <a:pt x="6071021" y="521970"/>
                    <a:pt x="6071973" y="533400"/>
                  </a:cubicBezTo>
                  <a:cubicBezTo>
                    <a:pt x="6064353" y="557213"/>
                    <a:pt x="6059591" y="581978"/>
                    <a:pt x="6060544" y="606743"/>
                  </a:cubicBezTo>
                  <a:cubicBezTo>
                    <a:pt x="6050066" y="628650"/>
                    <a:pt x="6051971" y="652463"/>
                    <a:pt x="6052923" y="676275"/>
                  </a:cubicBezTo>
                  <a:cubicBezTo>
                    <a:pt x="6050066" y="718185"/>
                    <a:pt x="6045303" y="761048"/>
                    <a:pt x="6044351" y="802958"/>
                  </a:cubicBezTo>
                  <a:cubicBezTo>
                    <a:pt x="6044351" y="826770"/>
                    <a:pt x="6037684" y="838200"/>
                    <a:pt x="6013871" y="847725"/>
                  </a:cubicBezTo>
                  <a:cubicBezTo>
                    <a:pt x="5900523" y="892493"/>
                    <a:pt x="5879569" y="941070"/>
                    <a:pt x="5919573" y="1057275"/>
                  </a:cubicBezTo>
                  <a:cubicBezTo>
                    <a:pt x="5940528" y="1131570"/>
                    <a:pt x="5973866" y="1201103"/>
                    <a:pt x="6011014" y="1267778"/>
                  </a:cubicBezTo>
                  <a:cubicBezTo>
                    <a:pt x="6010061" y="1270635"/>
                    <a:pt x="6011014" y="1273493"/>
                    <a:pt x="6011966" y="1276350"/>
                  </a:cubicBezTo>
                  <a:cubicBezTo>
                    <a:pt x="5963389" y="1356360"/>
                    <a:pt x="5913859" y="1436370"/>
                    <a:pt x="5880521" y="1524953"/>
                  </a:cubicBezTo>
                  <a:cubicBezTo>
                    <a:pt x="5839564" y="1611630"/>
                    <a:pt x="5811941" y="1702118"/>
                    <a:pt x="5801464" y="1797368"/>
                  </a:cubicBezTo>
                  <a:cubicBezTo>
                    <a:pt x="5792891" y="1806893"/>
                    <a:pt x="5793844" y="1818323"/>
                    <a:pt x="5794796" y="1829753"/>
                  </a:cubicBezTo>
                  <a:cubicBezTo>
                    <a:pt x="5793844" y="1835468"/>
                    <a:pt x="5793844" y="1841183"/>
                    <a:pt x="5792891" y="1846898"/>
                  </a:cubicBezTo>
                  <a:cubicBezTo>
                    <a:pt x="5792891" y="1846898"/>
                    <a:pt x="5792891" y="1846898"/>
                    <a:pt x="5792891" y="1846898"/>
                  </a:cubicBezTo>
                  <a:cubicBezTo>
                    <a:pt x="5784319" y="1862138"/>
                    <a:pt x="5783366" y="1879283"/>
                    <a:pt x="5785271" y="1896428"/>
                  </a:cubicBezTo>
                  <a:cubicBezTo>
                    <a:pt x="5772889" y="1932623"/>
                    <a:pt x="5773841" y="1969770"/>
                    <a:pt x="5772889" y="2006918"/>
                  </a:cubicBezTo>
                  <a:cubicBezTo>
                    <a:pt x="5763364" y="2025968"/>
                    <a:pt x="5765269" y="2046923"/>
                    <a:pt x="5766221" y="2067878"/>
                  </a:cubicBezTo>
                  <a:cubicBezTo>
                    <a:pt x="5762411" y="2092643"/>
                    <a:pt x="5758601" y="2118360"/>
                    <a:pt x="5754791" y="2143125"/>
                  </a:cubicBezTo>
                  <a:cubicBezTo>
                    <a:pt x="5743361" y="2145030"/>
                    <a:pt x="5731931" y="2143125"/>
                    <a:pt x="5722406" y="2151698"/>
                  </a:cubicBezTo>
                  <a:cubicBezTo>
                    <a:pt x="5722406" y="2151698"/>
                    <a:pt x="5722406" y="2151698"/>
                    <a:pt x="5722406" y="2151698"/>
                  </a:cubicBezTo>
                  <a:cubicBezTo>
                    <a:pt x="5662398" y="2156460"/>
                    <a:pt x="5321403" y="2220278"/>
                    <a:pt x="5310926" y="2225993"/>
                  </a:cubicBezTo>
                  <a:cubicBezTo>
                    <a:pt x="5309021" y="2226945"/>
                    <a:pt x="5308069" y="2227898"/>
                    <a:pt x="5306164" y="2228850"/>
                  </a:cubicBezTo>
                  <a:cubicBezTo>
                    <a:pt x="5284256" y="2232660"/>
                    <a:pt x="5218534" y="2239328"/>
                    <a:pt x="5209009" y="2246948"/>
                  </a:cubicBezTo>
                  <a:cubicBezTo>
                    <a:pt x="5209009" y="2246948"/>
                    <a:pt x="5209009" y="2246948"/>
                    <a:pt x="5209009" y="2246948"/>
                  </a:cubicBezTo>
                  <a:cubicBezTo>
                    <a:pt x="5168051" y="2251710"/>
                    <a:pt x="5127094" y="2260283"/>
                    <a:pt x="5085184" y="2249805"/>
                  </a:cubicBezTo>
                  <a:cubicBezTo>
                    <a:pt x="5067086" y="2245043"/>
                    <a:pt x="5008984" y="2274570"/>
                    <a:pt x="5001364" y="2286000"/>
                  </a:cubicBezTo>
                  <a:cubicBezTo>
                    <a:pt x="4980409" y="2307908"/>
                    <a:pt x="4975646" y="2336483"/>
                    <a:pt x="4965169" y="2363153"/>
                  </a:cubicBezTo>
                  <a:cubicBezTo>
                    <a:pt x="4958501" y="2394585"/>
                    <a:pt x="4927069" y="2492693"/>
                    <a:pt x="4912781" y="2507933"/>
                  </a:cubicBezTo>
                  <a:cubicBezTo>
                    <a:pt x="4826103" y="2599373"/>
                    <a:pt x="4698469" y="2922270"/>
                    <a:pt x="4687039" y="2970848"/>
                  </a:cubicBezTo>
                  <a:cubicBezTo>
                    <a:pt x="4680371" y="2976563"/>
                    <a:pt x="4641319" y="3111818"/>
                    <a:pt x="4620364" y="3170873"/>
                  </a:cubicBezTo>
                  <a:cubicBezTo>
                    <a:pt x="4587978" y="3260408"/>
                    <a:pt x="4397478" y="3664268"/>
                    <a:pt x="4391764" y="3722370"/>
                  </a:cubicBezTo>
                  <a:cubicBezTo>
                    <a:pt x="4389859" y="3725228"/>
                    <a:pt x="4388906" y="3728085"/>
                    <a:pt x="4388906" y="3730943"/>
                  </a:cubicBezTo>
                  <a:cubicBezTo>
                    <a:pt x="4381286" y="3750945"/>
                    <a:pt x="4374619" y="3810000"/>
                    <a:pt x="4373666" y="3818573"/>
                  </a:cubicBezTo>
                  <a:cubicBezTo>
                    <a:pt x="4366998" y="3857625"/>
                    <a:pt x="4343186" y="3886200"/>
                    <a:pt x="4318421" y="3914775"/>
                  </a:cubicBezTo>
                  <a:cubicBezTo>
                    <a:pt x="4270796" y="3970020"/>
                    <a:pt x="4134589" y="4238625"/>
                    <a:pt x="4151733" y="4318635"/>
                  </a:cubicBezTo>
                  <a:cubicBezTo>
                    <a:pt x="4151733" y="4321493"/>
                    <a:pt x="4125064" y="4431983"/>
                    <a:pt x="4112681" y="4448175"/>
                  </a:cubicBezTo>
                  <a:cubicBezTo>
                    <a:pt x="4037433" y="4547235"/>
                    <a:pt x="3948851" y="4632008"/>
                    <a:pt x="3847886" y="4705350"/>
                  </a:cubicBezTo>
                  <a:cubicBezTo>
                    <a:pt x="3847886" y="4705350"/>
                    <a:pt x="3847886" y="4705350"/>
                    <a:pt x="3847886" y="4705350"/>
                  </a:cubicBezTo>
                  <a:cubicBezTo>
                    <a:pt x="3785973" y="4709160"/>
                    <a:pt x="3726918" y="4724400"/>
                    <a:pt x="3669768" y="4745355"/>
                  </a:cubicBezTo>
                  <a:cubicBezTo>
                    <a:pt x="3606903" y="4759643"/>
                    <a:pt x="3564993" y="4800600"/>
                    <a:pt x="3535466" y="4855845"/>
                  </a:cubicBezTo>
                  <a:cubicBezTo>
                    <a:pt x="3527846" y="4870133"/>
                    <a:pt x="3507843" y="4890135"/>
                    <a:pt x="3506891" y="4887278"/>
                  </a:cubicBezTo>
                  <a:cubicBezTo>
                    <a:pt x="3379256" y="4489133"/>
                    <a:pt x="3251621" y="4090988"/>
                    <a:pt x="3123986" y="3693795"/>
                  </a:cubicBezTo>
                  <a:cubicBezTo>
                    <a:pt x="3116366" y="3669030"/>
                    <a:pt x="3103983" y="3659505"/>
                    <a:pt x="3077314" y="3657600"/>
                  </a:cubicBezTo>
                  <a:cubicBezTo>
                    <a:pt x="2791564" y="3633788"/>
                    <a:pt x="444603" y="3435668"/>
                    <a:pt x="48363" y="3403283"/>
                  </a:cubicBezTo>
                  <a:cubicBezTo>
                    <a:pt x="-5929" y="3398520"/>
                    <a:pt x="-7834" y="3402330"/>
                    <a:pt x="10263" y="3453765"/>
                  </a:cubicBezTo>
                  <a:cubicBezTo>
                    <a:pt x="68366" y="3618548"/>
                    <a:pt x="722733" y="5509260"/>
                    <a:pt x="783693" y="5687378"/>
                  </a:cubicBezTo>
                  <a:cubicBezTo>
                    <a:pt x="797028" y="5724525"/>
                    <a:pt x="821793" y="5742623"/>
                    <a:pt x="858941" y="5751195"/>
                  </a:cubicBezTo>
                  <a:cubicBezTo>
                    <a:pt x="1196126" y="5827395"/>
                    <a:pt x="3562136" y="6356033"/>
                    <a:pt x="3812644" y="6414135"/>
                  </a:cubicBezTo>
                  <a:cubicBezTo>
                    <a:pt x="3835503" y="6419850"/>
                    <a:pt x="3858364" y="6423660"/>
                    <a:pt x="3882176" y="6414135"/>
                  </a:cubicBezTo>
                  <a:cubicBezTo>
                    <a:pt x="3978378" y="6374130"/>
                    <a:pt x="5427131" y="5882640"/>
                    <a:pt x="5439514" y="5869305"/>
                  </a:cubicBezTo>
                  <a:cubicBezTo>
                    <a:pt x="5436656" y="5863590"/>
                    <a:pt x="5498569" y="5767388"/>
                    <a:pt x="5500473" y="5750243"/>
                  </a:cubicBezTo>
                  <a:cubicBezTo>
                    <a:pt x="5514761" y="5647373"/>
                    <a:pt x="5511903" y="5643563"/>
                    <a:pt x="5409986" y="5628323"/>
                  </a:cubicBezTo>
                  <a:cubicBezTo>
                    <a:pt x="5058514" y="5574030"/>
                    <a:pt x="4707994" y="5520690"/>
                    <a:pt x="4356521" y="5469255"/>
                  </a:cubicBezTo>
                  <a:cubicBezTo>
                    <a:pt x="4266034" y="5455920"/>
                    <a:pt x="4175546" y="5434965"/>
                    <a:pt x="4083153" y="5431155"/>
                  </a:cubicBezTo>
                  <a:cubicBezTo>
                    <a:pt x="4077439" y="5432108"/>
                    <a:pt x="4023146" y="5385435"/>
                    <a:pt x="4065056" y="5359718"/>
                  </a:cubicBezTo>
                  <a:cubicBezTo>
                    <a:pt x="4068866" y="5359718"/>
                    <a:pt x="4120301" y="5326380"/>
                    <a:pt x="4126969" y="5299710"/>
                  </a:cubicBezTo>
                  <a:cubicBezTo>
                    <a:pt x="4135541" y="5267325"/>
                    <a:pt x="4155544" y="5253990"/>
                    <a:pt x="4185071" y="5245418"/>
                  </a:cubicBezTo>
                  <a:cubicBezTo>
                    <a:pt x="4251746" y="5226368"/>
                    <a:pt x="4318421" y="5204460"/>
                    <a:pt x="4386048" y="5192078"/>
                  </a:cubicBezTo>
                  <a:cubicBezTo>
                    <a:pt x="4443198" y="5181600"/>
                    <a:pt x="4478441" y="5154930"/>
                    <a:pt x="4485109" y="5096828"/>
                  </a:cubicBezTo>
                  <a:cubicBezTo>
                    <a:pt x="4490823" y="5081588"/>
                    <a:pt x="4499396" y="5043488"/>
                    <a:pt x="4500348" y="5039678"/>
                  </a:cubicBezTo>
                  <a:cubicBezTo>
                    <a:pt x="4511778" y="5033963"/>
                    <a:pt x="4640366" y="4949190"/>
                    <a:pt x="4657511" y="4881563"/>
                  </a:cubicBezTo>
                  <a:cubicBezTo>
                    <a:pt x="4657511" y="4881563"/>
                    <a:pt x="4657511" y="4881563"/>
                    <a:pt x="4657511" y="4880610"/>
                  </a:cubicBezTo>
                  <a:cubicBezTo>
                    <a:pt x="4659416" y="4880610"/>
                    <a:pt x="4685134" y="4797743"/>
                    <a:pt x="4685134" y="4792028"/>
                  </a:cubicBezTo>
                  <a:cubicBezTo>
                    <a:pt x="4694659" y="4772025"/>
                    <a:pt x="4710851" y="4756785"/>
                    <a:pt x="4729901" y="4742498"/>
                  </a:cubicBezTo>
                  <a:cubicBezTo>
                    <a:pt x="4836581" y="4663440"/>
                    <a:pt x="5026128" y="4291965"/>
                    <a:pt x="5028034" y="4289108"/>
                  </a:cubicBezTo>
                  <a:cubicBezTo>
                    <a:pt x="5040416" y="4272915"/>
                    <a:pt x="5043273" y="4254818"/>
                    <a:pt x="5041369" y="4235768"/>
                  </a:cubicBezTo>
                  <a:cubicBezTo>
                    <a:pt x="5040416" y="4232910"/>
                    <a:pt x="5088994" y="4015740"/>
                    <a:pt x="5100423" y="3920490"/>
                  </a:cubicBezTo>
                  <a:cubicBezTo>
                    <a:pt x="5104234" y="3910965"/>
                    <a:pt x="5139476" y="3823335"/>
                    <a:pt x="5154716" y="3794760"/>
                  </a:cubicBezTo>
                  <a:cubicBezTo>
                    <a:pt x="5181386" y="3772853"/>
                    <a:pt x="5205198" y="3748088"/>
                    <a:pt x="5224248" y="3719513"/>
                  </a:cubicBezTo>
                  <a:cubicBezTo>
                    <a:pt x="5247109" y="3740468"/>
                    <a:pt x="5233773" y="3769995"/>
                    <a:pt x="5241394" y="3794760"/>
                  </a:cubicBezTo>
                  <a:cubicBezTo>
                    <a:pt x="5241394" y="3801428"/>
                    <a:pt x="5239489" y="3874770"/>
                    <a:pt x="5235678" y="3905250"/>
                  </a:cubicBezTo>
                  <a:cubicBezTo>
                    <a:pt x="5234726" y="3915728"/>
                    <a:pt x="5239489" y="3988118"/>
                    <a:pt x="5229964" y="4012883"/>
                  </a:cubicBezTo>
                  <a:cubicBezTo>
                    <a:pt x="5219486" y="4065270"/>
                    <a:pt x="5198531" y="4115753"/>
                    <a:pt x="5192816" y="4169093"/>
                  </a:cubicBezTo>
                  <a:cubicBezTo>
                    <a:pt x="5194721" y="4172903"/>
                    <a:pt x="5161384" y="4284345"/>
                    <a:pt x="5158526" y="4288155"/>
                  </a:cubicBezTo>
                  <a:cubicBezTo>
                    <a:pt x="5119473" y="4337685"/>
                    <a:pt x="5117569" y="4396740"/>
                    <a:pt x="5112806" y="4455795"/>
                  </a:cubicBezTo>
                  <a:cubicBezTo>
                    <a:pt x="5111853" y="4461510"/>
                    <a:pt x="5102328" y="4538663"/>
                    <a:pt x="5102328" y="4551045"/>
                  </a:cubicBezTo>
                  <a:cubicBezTo>
                    <a:pt x="5101376" y="4561523"/>
                    <a:pt x="5106139" y="4607243"/>
                    <a:pt x="5102328" y="4606290"/>
                  </a:cubicBezTo>
                  <a:cubicBezTo>
                    <a:pt x="5088994" y="4625340"/>
                    <a:pt x="5089946" y="4848225"/>
                    <a:pt x="5086136" y="4851083"/>
                  </a:cubicBezTo>
                  <a:cubicBezTo>
                    <a:pt x="5078516" y="4900613"/>
                    <a:pt x="5083278" y="5044440"/>
                    <a:pt x="5083278" y="5066348"/>
                  </a:cubicBezTo>
                  <a:cubicBezTo>
                    <a:pt x="5083278" y="5172075"/>
                    <a:pt x="5083278" y="5172075"/>
                    <a:pt x="5190911" y="5172075"/>
                  </a:cubicBezTo>
                  <a:cubicBezTo>
                    <a:pt x="5940528" y="5172075"/>
                    <a:pt x="7475006" y="5172075"/>
                    <a:pt x="7493103" y="5171123"/>
                  </a:cubicBezTo>
                  <a:cubicBezTo>
                    <a:pt x="7530251" y="5170170"/>
                    <a:pt x="7550253" y="5153978"/>
                    <a:pt x="7540728" y="5113973"/>
                  </a:cubicBezTo>
                  <a:cubicBezTo>
                    <a:pt x="7538823" y="5087303"/>
                    <a:pt x="7544539" y="5060633"/>
                    <a:pt x="7531203" y="5035868"/>
                  </a:cubicBezTo>
                  <a:cubicBezTo>
                    <a:pt x="7529298" y="5033010"/>
                    <a:pt x="7526441" y="4953000"/>
                    <a:pt x="7530251" y="4920615"/>
                  </a:cubicBezTo>
                  <a:cubicBezTo>
                    <a:pt x="7530251" y="4893945"/>
                    <a:pt x="7519773" y="4828223"/>
                    <a:pt x="7515964" y="4822508"/>
                  </a:cubicBezTo>
                  <a:cubicBezTo>
                    <a:pt x="7515964" y="4748213"/>
                    <a:pt x="7527394" y="4462463"/>
                    <a:pt x="7527394" y="4438650"/>
                  </a:cubicBezTo>
                  <a:cubicBezTo>
                    <a:pt x="7531203" y="4432935"/>
                    <a:pt x="7638836" y="4023360"/>
                    <a:pt x="7640741" y="4023360"/>
                  </a:cubicBezTo>
                  <a:cubicBezTo>
                    <a:pt x="7640741" y="4024313"/>
                    <a:pt x="7640741" y="4025265"/>
                    <a:pt x="7640741" y="4026218"/>
                  </a:cubicBezTo>
                  <a:cubicBezTo>
                    <a:pt x="7653123" y="4068128"/>
                    <a:pt x="7693128" y="4152900"/>
                    <a:pt x="7695986" y="4155758"/>
                  </a:cubicBezTo>
                  <a:cubicBezTo>
                    <a:pt x="7695034" y="4184333"/>
                    <a:pt x="7801714" y="4412933"/>
                    <a:pt x="7802666" y="4413885"/>
                  </a:cubicBezTo>
                  <a:cubicBezTo>
                    <a:pt x="7826478" y="4495800"/>
                    <a:pt x="7801714" y="4456748"/>
                    <a:pt x="7836956" y="4534853"/>
                  </a:cubicBezTo>
                  <a:cubicBezTo>
                    <a:pt x="7836003" y="4539615"/>
                    <a:pt x="7885534" y="4655820"/>
                    <a:pt x="7897916" y="4672965"/>
                  </a:cubicBezTo>
                  <a:cubicBezTo>
                    <a:pt x="7944589" y="4787265"/>
                    <a:pt x="8016978" y="4935855"/>
                    <a:pt x="8019836" y="4934903"/>
                  </a:cubicBezTo>
                  <a:cubicBezTo>
                    <a:pt x="8132231" y="5106353"/>
                    <a:pt x="8221766" y="5200650"/>
                    <a:pt x="8265581" y="5229225"/>
                  </a:cubicBezTo>
                  <a:cubicBezTo>
                    <a:pt x="8268439" y="5229225"/>
                    <a:pt x="8308444" y="5266373"/>
                    <a:pt x="8308444" y="5270183"/>
                  </a:cubicBezTo>
                  <a:cubicBezTo>
                    <a:pt x="8322731" y="5306378"/>
                    <a:pt x="8289394" y="5299710"/>
                    <a:pt x="8274153" y="5303520"/>
                  </a:cubicBezTo>
                  <a:cubicBezTo>
                    <a:pt x="8111276" y="5343525"/>
                    <a:pt x="7950303" y="5387340"/>
                    <a:pt x="7787426" y="5428298"/>
                  </a:cubicBezTo>
                  <a:cubicBezTo>
                    <a:pt x="7758851" y="5435918"/>
                    <a:pt x="7733134" y="5445443"/>
                    <a:pt x="7721703" y="5471160"/>
                  </a:cubicBezTo>
                  <a:cubicBezTo>
                    <a:pt x="7721703" y="5471160"/>
                    <a:pt x="7721703" y="5471160"/>
                    <a:pt x="7721703" y="5471160"/>
                  </a:cubicBezTo>
                  <a:cubicBezTo>
                    <a:pt x="7721703" y="5471160"/>
                    <a:pt x="7721703" y="5471160"/>
                    <a:pt x="7721703" y="5472113"/>
                  </a:cubicBezTo>
                  <a:cubicBezTo>
                    <a:pt x="7719798" y="5476875"/>
                    <a:pt x="7711226" y="5553075"/>
                    <a:pt x="7720751" y="5585460"/>
                  </a:cubicBezTo>
                  <a:cubicBezTo>
                    <a:pt x="7743611" y="5622608"/>
                    <a:pt x="7885534" y="5739765"/>
                    <a:pt x="7937921" y="5749290"/>
                  </a:cubicBezTo>
                  <a:cubicBezTo>
                    <a:pt x="8046506" y="5769293"/>
                    <a:pt x="8536091" y="5876925"/>
                    <a:pt x="8677061" y="5865495"/>
                  </a:cubicBezTo>
                  <a:cubicBezTo>
                    <a:pt x="8724686" y="5861685"/>
                    <a:pt x="8771358" y="5853113"/>
                    <a:pt x="8818983" y="5855018"/>
                  </a:cubicBezTo>
                  <a:cubicBezTo>
                    <a:pt x="8849463" y="5855970"/>
                    <a:pt x="8865656" y="5865495"/>
                    <a:pt x="8869466" y="5896928"/>
                  </a:cubicBezTo>
                  <a:cubicBezTo>
                    <a:pt x="8875181" y="5945505"/>
                    <a:pt x="8882800" y="5994083"/>
                    <a:pt x="8889469" y="6042660"/>
                  </a:cubicBezTo>
                  <a:cubicBezTo>
                    <a:pt x="8893279" y="6075998"/>
                    <a:pt x="8904708" y="6104573"/>
                    <a:pt x="8942808" y="6113145"/>
                  </a:cubicBezTo>
                  <a:cubicBezTo>
                    <a:pt x="8995196" y="6125528"/>
                    <a:pt x="9045679" y="6144578"/>
                    <a:pt x="9099019" y="6154103"/>
                  </a:cubicBezTo>
                  <a:cubicBezTo>
                    <a:pt x="9149500" y="6162675"/>
                    <a:pt x="9242846" y="6126480"/>
                    <a:pt x="9242846" y="6126480"/>
                  </a:cubicBezTo>
                  <a:cubicBezTo>
                    <a:pt x="9287613" y="6126480"/>
                    <a:pt x="9319046" y="6111240"/>
                    <a:pt x="9308569" y="6058853"/>
                  </a:cubicBezTo>
                  <a:cubicBezTo>
                    <a:pt x="9303806" y="6035993"/>
                    <a:pt x="9346669" y="6026468"/>
                    <a:pt x="9356194" y="6027420"/>
                  </a:cubicBezTo>
                  <a:cubicBezTo>
                    <a:pt x="9378100" y="6028373"/>
                    <a:pt x="9400008" y="6025515"/>
                    <a:pt x="9422869" y="6022658"/>
                  </a:cubicBezTo>
                  <a:cubicBezTo>
                    <a:pt x="9649563" y="5992178"/>
                    <a:pt x="9875306" y="5959793"/>
                    <a:pt x="10102000" y="5926455"/>
                  </a:cubicBezTo>
                  <a:cubicBezTo>
                    <a:pt x="10142006" y="5920740"/>
                    <a:pt x="10166771" y="5928360"/>
                    <a:pt x="10171533" y="5972175"/>
                  </a:cubicBezTo>
                  <a:cubicBezTo>
                    <a:pt x="10175344" y="6005513"/>
                    <a:pt x="10196298" y="6016943"/>
                    <a:pt x="10227731" y="6017895"/>
                  </a:cubicBezTo>
                  <a:cubicBezTo>
                    <a:pt x="10262973" y="6018848"/>
                    <a:pt x="10297263" y="6011228"/>
                    <a:pt x="10331554" y="6008370"/>
                  </a:cubicBezTo>
                  <a:cubicBezTo>
                    <a:pt x="10384894" y="6004560"/>
                    <a:pt x="10399181" y="5991225"/>
                    <a:pt x="10399181" y="5937885"/>
                  </a:cubicBezTo>
                  <a:cubicBezTo>
                    <a:pt x="10402038" y="5715953"/>
                    <a:pt x="10401086" y="5496878"/>
                    <a:pt x="10401086" y="5277803"/>
                  </a:cubicBezTo>
                  <a:close/>
                  <a:moveTo>
                    <a:pt x="5120426" y="4653915"/>
                  </a:moveTo>
                  <a:cubicBezTo>
                    <a:pt x="5120426" y="4652963"/>
                    <a:pt x="5120426" y="4652010"/>
                    <a:pt x="5120426" y="4650105"/>
                  </a:cubicBezTo>
                  <a:cubicBezTo>
                    <a:pt x="5120426" y="4651058"/>
                    <a:pt x="5120426" y="4651058"/>
                    <a:pt x="5121378" y="4652010"/>
                  </a:cubicBezTo>
                  <a:cubicBezTo>
                    <a:pt x="5121378" y="4652010"/>
                    <a:pt x="5120426" y="4652963"/>
                    <a:pt x="5120426" y="4653915"/>
                  </a:cubicBezTo>
                  <a:close/>
                  <a:moveTo>
                    <a:pt x="5252823" y="3790950"/>
                  </a:moveTo>
                  <a:cubicBezTo>
                    <a:pt x="5252823" y="3790950"/>
                    <a:pt x="5252823" y="3791903"/>
                    <a:pt x="5252823" y="3790950"/>
                  </a:cubicBezTo>
                  <a:cubicBezTo>
                    <a:pt x="5251871" y="3791903"/>
                    <a:pt x="5251871" y="3791903"/>
                    <a:pt x="5250919" y="3791903"/>
                  </a:cubicBezTo>
                  <a:cubicBezTo>
                    <a:pt x="5251871" y="3791903"/>
                    <a:pt x="5252823" y="3790950"/>
                    <a:pt x="5252823" y="3790950"/>
                  </a:cubicBezTo>
                  <a:cubicBezTo>
                    <a:pt x="5252823" y="3790950"/>
                    <a:pt x="5252823" y="3790950"/>
                    <a:pt x="5252823" y="3790950"/>
                  </a:cubicBezTo>
                  <a:close/>
                  <a:moveTo>
                    <a:pt x="5253776" y="3801428"/>
                  </a:moveTo>
                  <a:cubicBezTo>
                    <a:pt x="5253776" y="3801428"/>
                    <a:pt x="5253776" y="3801428"/>
                    <a:pt x="5253776" y="3801428"/>
                  </a:cubicBezTo>
                  <a:cubicBezTo>
                    <a:pt x="5253776" y="3801428"/>
                    <a:pt x="5253776" y="3801428"/>
                    <a:pt x="5253776" y="3801428"/>
                  </a:cubicBezTo>
                  <a:cubicBezTo>
                    <a:pt x="5253776" y="3801428"/>
                    <a:pt x="5253776" y="3801428"/>
                    <a:pt x="5253776" y="3801428"/>
                  </a:cubicBezTo>
                  <a:cubicBezTo>
                    <a:pt x="5253776" y="3801428"/>
                    <a:pt x="5253776" y="3801428"/>
                    <a:pt x="5253776" y="3801428"/>
                  </a:cubicBezTo>
                  <a:cubicBezTo>
                    <a:pt x="5253776" y="3801428"/>
                    <a:pt x="5253776" y="3801428"/>
                    <a:pt x="5253776" y="3801428"/>
                  </a:cubicBezTo>
                  <a:close/>
                  <a:moveTo>
                    <a:pt x="7520726" y="5030153"/>
                  </a:moveTo>
                  <a:cubicBezTo>
                    <a:pt x="7520726" y="5030153"/>
                    <a:pt x="7520726" y="5030153"/>
                    <a:pt x="7520726" y="5030153"/>
                  </a:cubicBezTo>
                  <a:cubicBezTo>
                    <a:pt x="7520726" y="5030153"/>
                    <a:pt x="7520726" y="5030153"/>
                    <a:pt x="7520726" y="5030153"/>
                  </a:cubicBezTo>
                  <a:cubicBezTo>
                    <a:pt x="7520726" y="5030153"/>
                    <a:pt x="7520726" y="5030153"/>
                    <a:pt x="7520726" y="5030153"/>
                  </a:cubicBezTo>
                  <a:close/>
                  <a:moveTo>
                    <a:pt x="7243548" y="2096453"/>
                  </a:moveTo>
                  <a:cubicBezTo>
                    <a:pt x="7243548" y="2095500"/>
                    <a:pt x="7243548" y="2095500"/>
                    <a:pt x="7243548" y="2096453"/>
                  </a:cubicBezTo>
                  <a:cubicBezTo>
                    <a:pt x="7227356" y="2051685"/>
                    <a:pt x="7243548" y="2016443"/>
                    <a:pt x="7273076" y="1983105"/>
                  </a:cubicBezTo>
                  <a:cubicBezTo>
                    <a:pt x="7277839" y="1977390"/>
                    <a:pt x="7281648" y="1969770"/>
                    <a:pt x="7281648" y="1962150"/>
                  </a:cubicBezTo>
                  <a:cubicBezTo>
                    <a:pt x="7292126" y="1971675"/>
                    <a:pt x="7301651" y="1981200"/>
                    <a:pt x="7311176" y="1991678"/>
                  </a:cubicBezTo>
                  <a:lnTo>
                    <a:pt x="7311176" y="1991678"/>
                  </a:lnTo>
                  <a:cubicBezTo>
                    <a:pt x="7314986" y="1999298"/>
                    <a:pt x="7319748" y="2003108"/>
                    <a:pt x="7328321" y="2002155"/>
                  </a:cubicBezTo>
                  <a:cubicBezTo>
                    <a:pt x="7339751" y="2006918"/>
                    <a:pt x="7351181" y="2010728"/>
                    <a:pt x="7368326" y="2017395"/>
                  </a:cubicBezTo>
                  <a:cubicBezTo>
                    <a:pt x="7321653" y="2038350"/>
                    <a:pt x="7280696" y="2064068"/>
                    <a:pt x="7243548" y="2096453"/>
                  </a:cubicBezTo>
                  <a:close/>
                  <a:moveTo>
                    <a:pt x="7532156" y="1809750"/>
                  </a:moveTo>
                  <a:cubicBezTo>
                    <a:pt x="7492151" y="1830705"/>
                    <a:pt x="7453098" y="1853565"/>
                    <a:pt x="7414046" y="1876425"/>
                  </a:cubicBezTo>
                  <a:cubicBezTo>
                    <a:pt x="7376898" y="1888808"/>
                    <a:pt x="7339751" y="1901190"/>
                    <a:pt x="7302603" y="1913573"/>
                  </a:cubicBezTo>
                  <a:cubicBezTo>
                    <a:pt x="7344514" y="1848803"/>
                    <a:pt x="7385471" y="1784033"/>
                    <a:pt x="7427381" y="1719263"/>
                  </a:cubicBezTo>
                  <a:cubicBezTo>
                    <a:pt x="7439764" y="1721168"/>
                    <a:pt x="7452146" y="1723073"/>
                    <a:pt x="7463576" y="1725930"/>
                  </a:cubicBezTo>
                  <a:cubicBezTo>
                    <a:pt x="7485484" y="1744028"/>
                    <a:pt x="7515964" y="1744980"/>
                    <a:pt x="7536919" y="1766888"/>
                  </a:cubicBezTo>
                  <a:cubicBezTo>
                    <a:pt x="7552159" y="1784985"/>
                    <a:pt x="7559778" y="1795463"/>
                    <a:pt x="7532156" y="1809750"/>
                  </a:cubicBezTo>
                  <a:close/>
                  <a:moveTo>
                    <a:pt x="7635026" y="2258378"/>
                  </a:moveTo>
                  <a:cubicBezTo>
                    <a:pt x="7634073" y="2264093"/>
                    <a:pt x="7634073" y="2269808"/>
                    <a:pt x="7633121" y="2275523"/>
                  </a:cubicBezTo>
                  <a:cubicBezTo>
                    <a:pt x="7626453" y="2285048"/>
                    <a:pt x="7624548" y="2294573"/>
                    <a:pt x="7625501" y="2306003"/>
                  </a:cubicBezTo>
                  <a:cubicBezTo>
                    <a:pt x="7610261" y="2336483"/>
                    <a:pt x="7592164" y="2366010"/>
                    <a:pt x="7555969" y="2381250"/>
                  </a:cubicBezTo>
                  <a:cubicBezTo>
                    <a:pt x="7543586" y="2325053"/>
                    <a:pt x="7547396" y="2276475"/>
                    <a:pt x="7591211" y="2235518"/>
                  </a:cubicBezTo>
                  <a:cubicBezTo>
                    <a:pt x="7604546" y="2223135"/>
                    <a:pt x="7613119" y="2205990"/>
                    <a:pt x="7624548" y="2190750"/>
                  </a:cubicBezTo>
                  <a:cubicBezTo>
                    <a:pt x="7624548" y="2190750"/>
                    <a:pt x="7624548" y="2190750"/>
                    <a:pt x="7624548" y="2190750"/>
                  </a:cubicBezTo>
                  <a:cubicBezTo>
                    <a:pt x="7647409" y="2210753"/>
                    <a:pt x="7626453" y="2236470"/>
                    <a:pt x="7635026" y="2258378"/>
                  </a:cubicBezTo>
                  <a:close/>
                  <a:moveTo>
                    <a:pt x="7758851" y="1743075"/>
                  </a:moveTo>
                  <a:cubicBezTo>
                    <a:pt x="7758851" y="1743075"/>
                    <a:pt x="7757898" y="1742123"/>
                    <a:pt x="7757898" y="1742123"/>
                  </a:cubicBezTo>
                  <a:cubicBezTo>
                    <a:pt x="7757898" y="1742123"/>
                    <a:pt x="7757898" y="1742123"/>
                    <a:pt x="7757898" y="1741170"/>
                  </a:cubicBezTo>
                  <a:cubicBezTo>
                    <a:pt x="7757898" y="1742123"/>
                    <a:pt x="7758851" y="1742123"/>
                    <a:pt x="7758851" y="1743075"/>
                  </a:cubicBezTo>
                  <a:cubicBezTo>
                    <a:pt x="7758851" y="1743075"/>
                    <a:pt x="7758851" y="1743075"/>
                    <a:pt x="7758851" y="1743075"/>
                  </a:cubicBezTo>
                  <a:close/>
                  <a:moveTo>
                    <a:pt x="9201888" y="6113145"/>
                  </a:moveTo>
                  <a:cubicBezTo>
                    <a:pt x="9201888" y="6113145"/>
                    <a:pt x="9200936" y="6113145"/>
                    <a:pt x="9201888" y="6113145"/>
                  </a:cubicBezTo>
                  <a:cubicBezTo>
                    <a:pt x="9201888" y="6112193"/>
                    <a:pt x="9201888" y="6112193"/>
                    <a:pt x="9201888" y="6113145"/>
                  </a:cubicBezTo>
                  <a:cubicBezTo>
                    <a:pt x="9201888" y="6112193"/>
                    <a:pt x="9201888" y="6113145"/>
                    <a:pt x="9201888" y="6113145"/>
                  </a:cubicBezTo>
                  <a:close/>
                  <a:moveTo>
                    <a:pt x="9740050" y="5124450"/>
                  </a:moveTo>
                  <a:cubicBezTo>
                    <a:pt x="9733383" y="5117783"/>
                    <a:pt x="9089494" y="5115878"/>
                    <a:pt x="8798029" y="5114925"/>
                  </a:cubicBezTo>
                  <a:cubicBezTo>
                    <a:pt x="8795171" y="5104448"/>
                    <a:pt x="8874229" y="4975860"/>
                    <a:pt x="8872323" y="4905375"/>
                  </a:cubicBezTo>
                  <a:cubicBezTo>
                    <a:pt x="8877086" y="4879658"/>
                    <a:pt x="8853273" y="4698683"/>
                    <a:pt x="8845654" y="4692015"/>
                  </a:cubicBezTo>
                  <a:cubicBezTo>
                    <a:pt x="8826604" y="4610100"/>
                    <a:pt x="8740879" y="4419600"/>
                    <a:pt x="8737069" y="4410075"/>
                  </a:cubicBezTo>
                  <a:cubicBezTo>
                    <a:pt x="8730400" y="4394835"/>
                    <a:pt x="8723733" y="4378643"/>
                    <a:pt x="8715161" y="4363403"/>
                  </a:cubicBezTo>
                  <a:cubicBezTo>
                    <a:pt x="8666583" y="4273868"/>
                    <a:pt x="8567523" y="4095750"/>
                    <a:pt x="8567523" y="4095750"/>
                  </a:cubicBezTo>
                  <a:cubicBezTo>
                    <a:pt x="8567523" y="4095750"/>
                    <a:pt x="8567523" y="4089083"/>
                    <a:pt x="8567523" y="4085273"/>
                  </a:cubicBezTo>
                  <a:cubicBezTo>
                    <a:pt x="8573238" y="4057650"/>
                    <a:pt x="8585621" y="4071938"/>
                    <a:pt x="8596098" y="4081463"/>
                  </a:cubicBezTo>
                  <a:cubicBezTo>
                    <a:pt x="8678013" y="4153853"/>
                    <a:pt x="9679091" y="5034915"/>
                    <a:pt x="9721000" y="5074920"/>
                  </a:cubicBezTo>
                  <a:cubicBezTo>
                    <a:pt x="9733383" y="5087303"/>
                    <a:pt x="9767673" y="5095875"/>
                    <a:pt x="9740050" y="5124450"/>
                  </a:cubicBezTo>
                  <a:close/>
                </a:path>
              </a:pathLst>
            </a:custGeom>
            <a:grpFill/>
            <a:ln w="9525" cap="flat">
              <a:noFill/>
              <a:prstDash val="solid"/>
              <a:miter/>
            </a:ln>
          </p:spPr>
          <p:txBody>
            <a:bodyPr rtlCol="0" anchor="ctr"/>
            <a:lstStyle/>
            <a:p>
              <a:endParaRPr lang="en-US"/>
            </a:p>
          </p:txBody>
        </p:sp>
        <p:grpSp>
          <p:nvGrpSpPr>
            <p:cNvPr id="6" name="Group 5">
              <a:extLst>
                <a:ext uri="{FF2B5EF4-FFF2-40B4-BE49-F238E27FC236}">
                  <a16:creationId xmlns:a16="http://schemas.microsoft.com/office/drawing/2014/main" id="{E2681D84-B042-43FD-9804-E12F936BD43F}"/>
                </a:ext>
              </a:extLst>
            </p:cNvPr>
            <p:cNvGrpSpPr/>
            <p:nvPr/>
          </p:nvGrpSpPr>
          <p:grpSpPr>
            <a:xfrm rot="20857237">
              <a:off x="9024574" y="3519587"/>
              <a:ext cx="1109031" cy="1274933"/>
              <a:chOff x="8873991" y="3923317"/>
              <a:chExt cx="1109031" cy="1274933"/>
            </a:xfrm>
            <a:grpFill/>
          </p:grpSpPr>
          <p:grpSp>
            <p:nvGrpSpPr>
              <p:cNvPr id="7" name="Group 6">
                <a:extLst>
                  <a:ext uri="{FF2B5EF4-FFF2-40B4-BE49-F238E27FC236}">
                    <a16:creationId xmlns:a16="http://schemas.microsoft.com/office/drawing/2014/main" id="{B0D7A995-E16C-44B4-A88B-9E2327CF2D5F}"/>
                  </a:ext>
                </a:extLst>
              </p:cNvPr>
              <p:cNvGrpSpPr/>
              <p:nvPr/>
            </p:nvGrpSpPr>
            <p:grpSpPr>
              <a:xfrm>
                <a:off x="8932620" y="3923317"/>
                <a:ext cx="1050402" cy="1274933"/>
                <a:chOff x="8772175" y="4670224"/>
                <a:chExt cx="1050402" cy="1274933"/>
              </a:xfrm>
              <a:grpFill/>
            </p:grpSpPr>
            <p:sp>
              <p:nvSpPr>
                <p:cNvPr id="11" name="Freeform: Shape 10">
                  <a:extLst>
                    <a:ext uri="{FF2B5EF4-FFF2-40B4-BE49-F238E27FC236}">
                      <a16:creationId xmlns:a16="http://schemas.microsoft.com/office/drawing/2014/main" id="{3C7C7204-B0AC-48CB-9A5C-4220110A607D}"/>
                    </a:ext>
                  </a:extLst>
                </p:cNvPr>
                <p:cNvSpPr/>
                <p:nvPr/>
              </p:nvSpPr>
              <p:spPr>
                <a:xfrm rot="567401">
                  <a:off x="8772175" y="4670224"/>
                  <a:ext cx="116160" cy="704068"/>
                </a:xfrm>
                <a:custGeom>
                  <a:avLst/>
                  <a:gdLst>
                    <a:gd name="connsiteX0" fmla="*/ 31309 w 197809"/>
                    <a:gd name="connsiteY0" fmla="*/ 0 h 1198955"/>
                    <a:gd name="connsiteX1" fmla="*/ 8623 w 197809"/>
                    <a:gd name="connsiteY1" fmla="*/ 96358 h 1198955"/>
                    <a:gd name="connsiteX2" fmla="*/ 0 w 197809"/>
                    <a:gd name="connsiteY2" fmla="*/ 226395 h 1198955"/>
                    <a:gd name="connsiteX3" fmla="*/ 143760 w 197809"/>
                    <a:gd name="connsiteY3" fmla="*/ 1179118 h 1198955"/>
                    <a:gd name="connsiteX4" fmla="*/ 197367 w 197809"/>
                    <a:gd name="connsiteY4" fmla="*/ 1176683 h 1198955"/>
                    <a:gd name="connsiteX5" fmla="*/ 116958 w 197809"/>
                    <a:gd name="connsiteY5" fmla="*/ 812404 h 1198955"/>
                    <a:gd name="connsiteX6" fmla="*/ 51170 w 197809"/>
                    <a:gd name="connsiteY6" fmla="*/ 176444 h 1198955"/>
                    <a:gd name="connsiteX7" fmla="*/ 54101 w 197809"/>
                    <a:gd name="connsiteY7" fmla="*/ 106809 h 1198955"/>
                    <a:gd name="connsiteX8" fmla="*/ 61676 w 197809"/>
                    <a:gd name="connsiteY8" fmla="*/ 57582 h 11989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7809" h="1198955">
                      <a:moveTo>
                        <a:pt x="31309" y="0"/>
                      </a:moveTo>
                      <a:lnTo>
                        <a:pt x="8623" y="96358"/>
                      </a:lnTo>
                      <a:cubicBezTo>
                        <a:pt x="2589" y="138981"/>
                        <a:pt x="0" y="182536"/>
                        <a:pt x="0" y="226395"/>
                      </a:cubicBezTo>
                      <a:cubicBezTo>
                        <a:pt x="0" y="551685"/>
                        <a:pt x="77971" y="864793"/>
                        <a:pt x="143760" y="1179118"/>
                      </a:cubicBezTo>
                      <a:cubicBezTo>
                        <a:pt x="165691" y="1207140"/>
                        <a:pt x="202240" y="1204703"/>
                        <a:pt x="197367" y="1176683"/>
                      </a:cubicBezTo>
                      <a:cubicBezTo>
                        <a:pt x="176656" y="1063378"/>
                        <a:pt x="137668" y="925709"/>
                        <a:pt x="116958" y="812404"/>
                      </a:cubicBezTo>
                      <a:cubicBezTo>
                        <a:pt x="77972" y="602855"/>
                        <a:pt x="52387" y="390868"/>
                        <a:pt x="51170" y="176444"/>
                      </a:cubicBezTo>
                      <a:cubicBezTo>
                        <a:pt x="51170" y="152991"/>
                        <a:pt x="52007" y="129767"/>
                        <a:pt x="54101" y="106809"/>
                      </a:cubicBezTo>
                      <a:lnTo>
                        <a:pt x="61676" y="57582"/>
                      </a:lnTo>
                      <a:close/>
                    </a:path>
                  </a:pathLst>
                </a:custGeom>
                <a:grpFill/>
                <a:ln w="6854"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9CED0C4E-D3B0-42AC-BB83-EE47FC7E5C40}"/>
                    </a:ext>
                  </a:extLst>
                </p:cNvPr>
                <p:cNvSpPr/>
                <p:nvPr/>
              </p:nvSpPr>
              <p:spPr>
                <a:xfrm rot="2624473">
                  <a:off x="9205359" y="5419204"/>
                  <a:ext cx="175807" cy="376730"/>
                </a:xfrm>
                <a:custGeom>
                  <a:avLst/>
                  <a:gdLst>
                    <a:gd name="connsiteX0" fmla="*/ 0 w 144018"/>
                    <a:gd name="connsiteY0" fmla="*/ 4566 h 308610"/>
                    <a:gd name="connsiteX1" fmla="*/ 19888 w 144018"/>
                    <a:gd name="connsiteY1" fmla="*/ 7309 h 308610"/>
                    <a:gd name="connsiteX2" fmla="*/ 28804 w 144018"/>
                    <a:gd name="connsiteY2" fmla="*/ 73146 h 308610"/>
                    <a:gd name="connsiteX3" fmla="*/ 75438 w 144018"/>
                    <a:gd name="connsiteY3" fmla="*/ 239109 h 308610"/>
                    <a:gd name="connsiteX4" fmla="*/ 104242 w 144018"/>
                    <a:gd name="connsiteY4" fmla="*/ 280943 h 308610"/>
                    <a:gd name="connsiteX5" fmla="*/ 143332 w 144018"/>
                    <a:gd name="connsiteY5" fmla="*/ 297402 h 308610"/>
                    <a:gd name="connsiteX6" fmla="*/ 143332 w 144018"/>
                    <a:gd name="connsiteY6" fmla="*/ 314547 h 308610"/>
                    <a:gd name="connsiteX7" fmla="*/ 60350 w 144018"/>
                    <a:gd name="connsiteY7" fmla="*/ 243910 h 308610"/>
                    <a:gd name="connsiteX8" fmla="*/ 4115 w 144018"/>
                    <a:gd name="connsiteY8" fmla="*/ 29940 h 308610"/>
                    <a:gd name="connsiteX9" fmla="*/ 0 w 144018"/>
                    <a:gd name="connsiteY9" fmla="*/ 4566 h 308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4018" h="308610">
                      <a:moveTo>
                        <a:pt x="0" y="4566"/>
                      </a:moveTo>
                      <a:cubicBezTo>
                        <a:pt x="9601" y="-3664"/>
                        <a:pt x="13716" y="451"/>
                        <a:pt x="19888" y="7309"/>
                      </a:cubicBezTo>
                      <a:cubicBezTo>
                        <a:pt x="21260" y="32684"/>
                        <a:pt x="24689" y="52572"/>
                        <a:pt x="28804" y="73146"/>
                      </a:cubicBezTo>
                      <a:cubicBezTo>
                        <a:pt x="40462" y="129381"/>
                        <a:pt x="58979" y="202762"/>
                        <a:pt x="75438" y="239109"/>
                      </a:cubicBezTo>
                      <a:cubicBezTo>
                        <a:pt x="80924" y="250082"/>
                        <a:pt x="97384" y="274085"/>
                        <a:pt x="104242" y="280943"/>
                      </a:cubicBezTo>
                      <a:cubicBezTo>
                        <a:pt x="114529" y="289173"/>
                        <a:pt x="128930" y="297402"/>
                        <a:pt x="143332" y="297402"/>
                      </a:cubicBezTo>
                      <a:cubicBezTo>
                        <a:pt x="148133" y="302889"/>
                        <a:pt x="148133" y="309061"/>
                        <a:pt x="143332" y="314547"/>
                      </a:cubicBezTo>
                      <a:cubicBezTo>
                        <a:pt x="102184" y="307004"/>
                        <a:pt x="76810" y="280257"/>
                        <a:pt x="60350" y="243910"/>
                      </a:cubicBezTo>
                      <a:cubicBezTo>
                        <a:pt x="31547" y="174644"/>
                        <a:pt x="14402" y="104007"/>
                        <a:pt x="4115" y="29940"/>
                      </a:cubicBezTo>
                      <a:cubicBezTo>
                        <a:pt x="3429" y="21711"/>
                        <a:pt x="2057" y="12110"/>
                        <a:pt x="0" y="4566"/>
                      </a:cubicBezTo>
                      <a:close/>
                    </a:path>
                  </a:pathLst>
                </a:custGeom>
                <a:grpFill/>
                <a:ln w="6854" cap="flat">
                  <a:noFill/>
                  <a:prstDash val="solid"/>
                  <a:miter/>
                </a:ln>
              </p:spPr>
              <p:txBody>
                <a:bodyPr rtlCol="0" anchor="ctr"/>
                <a:lstStyle/>
                <a:p>
                  <a:endParaRPr lang="en-US" dirty="0"/>
                </a:p>
              </p:txBody>
            </p:sp>
            <p:sp>
              <p:nvSpPr>
                <p:cNvPr id="13" name="Freeform: Shape 12">
                  <a:extLst>
                    <a:ext uri="{FF2B5EF4-FFF2-40B4-BE49-F238E27FC236}">
                      <a16:creationId xmlns:a16="http://schemas.microsoft.com/office/drawing/2014/main" id="{55E08D90-57A3-44A9-B9C3-A1DC2F2716D6}"/>
                    </a:ext>
                  </a:extLst>
                </p:cNvPr>
                <p:cNvSpPr/>
                <p:nvPr/>
              </p:nvSpPr>
              <p:spPr>
                <a:xfrm rot="2624473">
                  <a:off x="9453204" y="5568427"/>
                  <a:ext cx="92090" cy="376730"/>
                </a:xfrm>
                <a:custGeom>
                  <a:avLst/>
                  <a:gdLst>
                    <a:gd name="connsiteX0" fmla="*/ 0 w 75438"/>
                    <a:gd name="connsiteY0" fmla="*/ 9601 h 308610"/>
                    <a:gd name="connsiteX1" fmla="*/ 17145 w 75438"/>
                    <a:gd name="connsiteY1" fmla="*/ 0 h 308610"/>
                    <a:gd name="connsiteX2" fmla="*/ 75438 w 75438"/>
                    <a:gd name="connsiteY2" fmla="*/ 233858 h 308610"/>
                    <a:gd name="connsiteX3" fmla="*/ 75438 w 75438"/>
                    <a:gd name="connsiteY3" fmla="*/ 279121 h 308610"/>
                    <a:gd name="connsiteX4" fmla="*/ 65151 w 75438"/>
                    <a:gd name="connsiteY4" fmla="*/ 311353 h 308610"/>
                    <a:gd name="connsiteX5" fmla="*/ 47320 w 75438"/>
                    <a:gd name="connsiteY5" fmla="*/ 296951 h 308610"/>
                    <a:gd name="connsiteX6" fmla="*/ 61722 w 75438"/>
                    <a:gd name="connsiteY6" fmla="*/ 256489 h 308610"/>
                    <a:gd name="connsiteX7" fmla="*/ 57607 w 75438"/>
                    <a:gd name="connsiteY7" fmla="*/ 225628 h 308610"/>
                    <a:gd name="connsiteX8" fmla="*/ 5487 w 75438"/>
                    <a:gd name="connsiteY8" fmla="*/ 25375 h 308610"/>
                    <a:gd name="connsiteX9" fmla="*/ 0 w 75438"/>
                    <a:gd name="connsiteY9" fmla="*/ 9601 h 308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438" h="308610">
                      <a:moveTo>
                        <a:pt x="0" y="9601"/>
                      </a:moveTo>
                      <a:cubicBezTo>
                        <a:pt x="6172" y="3429"/>
                        <a:pt x="11659" y="6172"/>
                        <a:pt x="17145" y="0"/>
                      </a:cubicBezTo>
                      <a:cubicBezTo>
                        <a:pt x="45263" y="100127"/>
                        <a:pt x="62408" y="153619"/>
                        <a:pt x="75438" y="233858"/>
                      </a:cubicBezTo>
                      <a:cubicBezTo>
                        <a:pt x="78181" y="248945"/>
                        <a:pt x="78181" y="264033"/>
                        <a:pt x="75438" y="279121"/>
                      </a:cubicBezTo>
                      <a:cubicBezTo>
                        <a:pt x="71323" y="292837"/>
                        <a:pt x="69266" y="297637"/>
                        <a:pt x="65151" y="311353"/>
                      </a:cubicBezTo>
                      <a:cubicBezTo>
                        <a:pt x="56236" y="314782"/>
                        <a:pt x="53493" y="304495"/>
                        <a:pt x="47320" y="296951"/>
                      </a:cubicBezTo>
                      <a:cubicBezTo>
                        <a:pt x="58293" y="285979"/>
                        <a:pt x="61036" y="277749"/>
                        <a:pt x="61722" y="256489"/>
                      </a:cubicBezTo>
                      <a:cubicBezTo>
                        <a:pt x="59665" y="243459"/>
                        <a:pt x="60351" y="233172"/>
                        <a:pt x="57607" y="225628"/>
                      </a:cubicBezTo>
                      <a:cubicBezTo>
                        <a:pt x="44577" y="157734"/>
                        <a:pt x="28804" y="100127"/>
                        <a:pt x="5487" y="25375"/>
                      </a:cubicBezTo>
                      <a:cubicBezTo>
                        <a:pt x="4801" y="21946"/>
                        <a:pt x="2058" y="13030"/>
                        <a:pt x="0" y="9601"/>
                      </a:cubicBezTo>
                      <a:close/>
                    </a:path>
                  </a:pathLst>
                </a:custGeom>
                <a:grpFill/>
                <a:ln w="6854"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EA5F39BF-3476-49BC-9CAD-EA8038AED485}"/>
                    </a:ext>
                  </a:extLst>
                </p:cNvPr>
                <p:cNvSpPr/>
                <p:nvPr/>
              </p:nvSpPr>
              <p:spPr>
                <a:xfrm rot="2624473">
                  <a:off x="9373440" y="5030162"/>
                  <a:ext cx="449137" cy="527241"/>
                </a:xfrm>
                <a:custGeom>
                  <a:avLst/>
                  <a:gdLst>
                    <a:gd name="connsiteX0" fmla="*/ 196 w 349758"/>
                    <a:gd name="connsiteY0" fmla="*/ 0 h 445770"/>
                    <a:gd name="connsiteX1" fmla="*/ 119525 w 349758"/>
                    <a:gd name="connsiteY1" fmla="*/ 109042 h 445770"/>
                    <a:gd name="connsiteX2" fmla="*/ 153815 w 349758"/>
                    <a:gd name="connsiteY2" fmla="*/ 161163 h 445770"/>
                    <a:gd name="connsiteX3" fmla="*/ 181247 w 349758"/>
                    <a:gd name="connsiteY3" fmla="*/ 189967 h 445770"/>
                    <a:gd name="connsiteX4" fmla="*/ 226510 w 349758"/>
                    <a:gd name="connsiteY4" fmla="*/ 200254 h 445770"/>
                    <a:gd name="connsiteX5" fmla="*/ 293033 w 349758"/>
                    <a:gd name="connsiteY5" fmla="*/ 270891 h 445770"/>
                    <a:gd name="connsiteX6" fmla="*/ 351326 w 349758"/>
                    <a:gd name="connsiteY6" fmla="*/ 407365 h 445770"/>
                    <a:gd name="connsiteX7" fmla="*/ 333495 w 349758"/>
                    <a:gd name="connsiteY7" fmla="*/ 425196 h 445770"/>
                    <a:gd name="connsiteX8" fmla="*/ 274516 w 349758"/>
                    <a:gd name="connsiteY8" fmla="*/ 291465 h 445770"/>
                    <a:gd name="connsiteX9" fmla="*/ 197707 w 349758"/>
                    <a:gd name="connsiteY9" fmla="*/ 216027 h 445770"/>
                    <a:gd name="connsiteX10" fmla="*/ 146957 w 349758"/>
                    <a:gd name="connsiteY10" fmla="*/ 228371 h 445770"/>
                    <a:gd name="connsiteX11" fmla="*/ 101009 w 349758"/>
                    <a:gd name="connsiteY11" fmla="*/ 369646 h 445770"/>
                    <a:gd name="connsiteX12" fmla="*/ 114725 w 349758"/>
                    <a:gd name="connsiteY12" fmla="*/ 447142 h 445770"/>
                    <a:gd name="connsiteX13" fmla="*/ 92779 w 349758"/>
                    <a:gd name="connsiteY13" fmla="*/ 445770 h 445770"/>
                    <a:gd name="connsiteX14" fmla="*/ 71519 w 349758"/>
                    <a:gd name="connsiteY14" fmla="*/ 350444 h 445770"/>
                    <a:gd name="connsiteX15" fmla="*/ 132556 w 349758"/>
                    <a:gd name="connsiteY15" fmla="*/ 205054 h 445770"/>
                    <a:gd name="connsiteX16" fmla="*/ 128441 w 349758"/>
                    <a:gd name="connsiteY16" fmla="*/ 176251 h 445770"/>
                    <a:gd name="connsiteX17" fmla="*/ 107181 w 349758"/>
                    <a:gd name="connsiteY17" fmla="*/ 137846 h 445770"/>
                    <a:gd name="connsiteX18" fmla="*/ 35858 w 349758"/>
                    <a:gd name="connsiteY18" fmla="*/ 63779 h 445770"/>
                    <a:gd name="connsiteX19" fmla="*/ 7740 w 349758"/>
                    <a:gd name="connsiteY19" fmla="*/ 38405 h 445770"/>
                    <a:gd name="connsiteX20" fmla="*/ 196 w 349758"/>
                    <a:gd name="connsiteY20" fmla="*/ 0 h 445770"/>
                    <a:gd name="connsiteX0" fmla="*/ 9624 w 360810"/>
                    <a:gd name="connsiteY0" fmla="*/ 4565 h 454288"/>
                    <a:gd name="connsiteX1" fmla="*/ 128953 w 360810"/>
                    <a:gd name="connsiteY1" fmla="*/ 113607 h 454288"/>
                    <a:gd name="connsiteX2" fmla="*/ 163243 w 360810"/>
                    <a:gd name="connsiteY2" fmla="*/ 165728 h 454288"/>
                    <a:gd name="connsiteX3" fmla="*/ 190675 w 360810"/>
                    <a:gd name="connsiteY3" fmla="*/ 194532 h 454288"/>
                    <a:gd name="connsiteX4" fmla="*/ 235938 w 360810"/>
                    <a:gd name="connsiteY4" fmla="*/ 204819 h 454288"/>
                    <a:gd name="connsiteX5" fmla="*/ 302461 w 360810"/>
                    <a:gd name="connsiteY5" fmla="*/ 275456 h 454288"/>
                    <a:gd name="connsiteX6" fmla="*/ 360754 w 360810"/>
                    <a:gd name="connsiteY6" fmla="*/ 411930 h 454288"/>
                    <a:gd name="connsiteX7" fmla="*/ 342923 w 360810"/>
                    <a:gd name="connsiteY7" fmla="*/ 429761 h 454288"/>
                    <a:gd name="connsiteX8" fmla="*/ 283944 w 360810"/>
                    <a:gd name="connsiteY8" fmla="*/ 296030 h 454288"/>
                    <a:gd name="connsiteX9" fmla="*/ 207135 w 360810"/>
                    <a:gd name="connsiteY9" fmla="*/ 220592 h 454288"/>
                    <a:gd name="connsiteX10" fmla="*/ 156385 w 360810"/>
                    <a:gd name="connsiteY10" fmla="*/ 232936 h 454288"/>
                    <a:gd name="connsiteX11" fmla="*/ 110437 w 360810"/>
                    <a:gd name="connsiteY11" fmla="*/ 374211 h 454288"/>
                    <a:gd name="connsiteX12" fmla="*/ 124153 w 360810"/>
                    <a:gd name="connsiteY12" fmla="*/ 451707 h 454288"/>
                    <a:gd name="connsiteX13" fmla="*/ 102207 w 360810"/>
                    <a:gd name="connsiteY13" fmla="*/ 450335 h 454288"/>
                    <a:gd name="connsiteX14" fmla="*/ 80947 w 360810"/>
                    <a:gd name="connsiteY14" fmla="*/ 355009 h 454288"/>
                    <a:gd name="connsiteX15" fmla="*/ 141984 w 360810"/>
                    <a:gd name="connsiteY15" fmla="*/ 209619 h 454288"/>
                    <a:gd name="connsiteX16" fmla="*/ 137869 w 360810"/>
                    <a:gd name="connsiteY16" fmla="*/ 180816 h 454288"/>
                    <a:gd name="connsiteX17" fmla="*/ 116609 w 360810"/>
                    <a:gd name="connsiteY17" fmla="*/ 142411 h 454288"/>
                    <a:gd name="connsiteX18" fmla="*/ 45286 w 360810"/>
                    <a:gd name="connsiteY18" fmla="*/ 68344 h 454288"/>
                    <a:gd name="connsiteX19" fmla="*/ 17168 w 360810"/>
                    <a:gd name="connsiteY19" fmla="*/ 42970 h 454288"/>
                    <a:gd name="connsiteX20" fmla="*/ 8233 w 360810"/>
                    <a:gd name="connsiteY20" fmla="*/ 22698 h 454288"/>
                    <a:gd name="connsiteX21" fmla="*/ 9624 w 360810"/>
                    <a:gd name="connsiteY21" fmla="*/ 4565 h 454288"/>
                    <a:gd name="connsiteX0" fmla="*/ 17456 w 368642"/>
                    <a:gd name="connsiteY0" fmla="*/ 3522 h 453245"/>
                    <a:gd name="connsiteX1" fmla="*/ 136785 w 368642"/>
                    <a:gd name="connsiteY1" fmla="*/ 112564 h 453245"/>
                    <a:gd name="connsiteX2" fmla="*/ 171075 w 368642"/>
                    <a:gd name="connsiteY2" fmla="*/ 164685 h 453245"/>
                    <a:gd name="connsiteX3" fmla="*/ 198507 w 368642"/>
                    <a:gd name="connsiteY3" fmla="*/ 193489 h 453245"/>
                    <a:gd name="connsiteX4" fmla="*/ 243770 w 368642"/>
                    <a:gd name="connsiteY4" fmla="*/ 203776 h 453245"/>
                    <a:gd name="connsiteX5" fmla="*/ 310293 w 368642"/>
                    <a:gd name="connsiteY5" fmla="*/ 274413 h 453245"/>
                    <a:gd name="connsiteX6" fmla="*/ 368586 w 368642"/>
                    <a:gd name="connsiteY6" fmla="*/ 410887 h 453245"/>
                    <a:gd name="connsiteX7" fmla="*/ 350755 w 368642"/>
                    <a:gd name="connsiteY7" fmla="*/ 428718 h 453245"/>
                    <a:gd name="connsiteX8" fmla="*/ 291776 w 368642"/>
                    <a:gd name="connsiteY8" fmla="*/ 294987 h 453245"/>
                    <a:gd name="connsiteX9" fmla="*/ 214967 w 368642"/>
                    <a:gd name="connsiteY9" fmla="*/ 219549 h 453245"/>
                    <a:gd name="connsiteX10" fmla="*/ 164217 w 368642"/>
                    <a:gd name="connsiteY10" fmla="*/ 231893 h 453245"/>
                    <a:gd name="connsiteX11" fmla="*/ 118269 w 368642"/>
                    <a:gd name="connsiteY11" fmla="*/ 373168 h 453245"/>
                    <a:gd name="connsiteX12" fmla="*/ 131985 w 368642"/>
                    <a:gd name="connsiteY12" fmla="*/ 450664 h 453245"/>
                    <a:gd name="connsiteX13" fmla="*/ 110039 w 368642"/>
                    <a:gd name="connsiteY13" fmla="*/ 449292 h 453245"/>
                    <a:gd name="connsiteX14" fmla="*/ 88779 w 368642"/>
                    <a:gd name="connsiteY14" fmla="*/ 353966 h 453245"/>
                    <a:gd name="connsiteX15" fmla="*/ 149816 w 368642"/>
                    <a:gd name="connsiteY15" fmla="*/ 208576 h 453245"/>
                    <a:gd name="connsiteX16" fmla="*/ 145701 w 368642"/>
                    <a:gd name="connsiteY16" fmla="*/ 179773 h 453245"/>
                    <a:gd name="connsiteX17" fmla="*/ 124441 w 368642"/>
                    <a:gd name="connsiteY17" fmla="*/ 141368 h 453245"/>
                    <a:gd name="connsiteX18" fmla="*/ 53118 w 368642"/>
                    <a:gd name="connsiteY18" fmla="*/ 67301 h 453245"/>
                    <a:gd name="connsiteX19" fmla="*/ 25000 w 368642"/>
                    <a:gd name="connsiteY19" fmla="*/ 41927 h 453245"/>
                    <a:gd name="connsiteX20" fmla="*/ 761 w 368642"/>
                    <a:gd name="connsiteY20" fmla="*/ 33027 h 453245"/>
                    <a:gd name="connsiteX21" fmla="*/ 17456 w 368642"/>
                    <a:gd name="connsiteY21" fmla="*/ 3522 h 453245"/>
                    <a:gd name="connsiteX0" fmla="*/ 35749 w 367948"/>
                    <a:gd name="connsiteY0" fmla="*/ 4556 h 442990"/>
                    <a:gd name="connsiteX1" fmla="*/ 136091 w 367948"/>
                    <a:gd name="connsiteY1" fmla="*/ 102309 h 442990"/>
                    <a:gd name="connsiteX2" fmla="*/ 170381 w 367948"/>
                    <a:gd name="connsiteY2" fmla="*/ 154430 h 442990"/>
                    <a:gd name="connsiteX3" fmla="*/ 197813 w 367948"/>
                    <a:gd name="connsiteY3" fmla="*/ 183234 h 442990"/>
                    <a:gd name="connsiteX4" fmla="*/ 243076 w 367948"/>
                    <a:gd name="connsiteY4" fmla="*/ 193521 h 442990"/>
                    <a:gd name="connsiteX5" fmla="*/ 309599 w 367948"/>
                    <a:gd name="connsiteY5" fmla="*/ 264158 h 442990"/>
                    <a:gd name="connsiteX6" fmla="*/ 367892 w 367948"/>
                    <a:gd name="connsiteY6" fmla="*/ 400632 h 442990"/>
                    <a:gd name="connsiteX7" fmla="*/ 350061 w 367948"/>
                    <a:gd name="connsiteY7" fmla="*/ 418463 h 442990"/>
                    <a:gd name="connsiteX8" fmla="*/ 291082 w 367948"/>
                    <a:gd name="connsiteY8" fmla="*/ 284732 h 442990"/>
                    <a:gd name="connsiteX9" fmla="*/ 214273 w 367948"/>
                    <a:gd name="connsiteY9" fmla="*/ 209294 h 442990"/>
                    <a:gd name="connsiteX10" fmla="*/ 163523 w 367948"/>
                    <a:gd name="connsiteY10" fmla="*/ 221638 h 442990"/>
                    <a:gd name="connsiteX11" fmla="*/ 117575 w 367948"/>
                    <a:gd name="connsiteY11" fmla="*/ 362913 h 442990"/>
                    <a:gd name="connsiteX12" fmla="*/ 131291 w 367948"/>
                    <a:gd name="connsiteY12" fmla="*/ 440409 h 442990"/>
                    <a:gd name="connsiteX13" fmla="*/ 109345 w 367948"/>
                    <a:gd name="connsiteY13" fmla="*/ 439037 h 442990"/>
                    <a:gd name="connsiteX14" fmla="*/ 88085 w 367948"/>
                    <a:gd name="connsiteY14" fmla="*/ 343711 h 442990"/>
                    <a:gd name="connsiteX15" fmla="*/ 149122 w 367948"/>
                    <a:gd name="connsiteY15" fmla="*/ 198321 h 442990"/>
                    <a:gd name="connsiteX16" fmla="*/ 145007 w 367948"/>
                    <a:gd name="connsiteY16" fmla="*/ 169518 h 442990"/>
                    <a:gd name="connsiteX17" fmla="*/ 123747 w 367948"/>
                    <a:gd name="connsiteY17" fmla="*/ 131113 h 442990"/>
                    <a:gd name="connsiteX18" fmla="*/ 52424 w 367948"/>
                    <a:gd name="connsiteY18" fmla="*/ 57046 h 442990"/>
                    <a:gd name="connsiteX19" fmla="*/ 24306 w 367948"/>
                    <a:gd name="connsiteY19" fmla="*/ 31672 h 442990"/>
                    <a:gd name="connsiteX20" fmla="*/ 67 w 367948"/>
                    <a:gd name="connsiteY20" fmla="*/ 22772 h 442990"/>
                    <a:gd name="connsiteX21" fmla="*/ 35749 w 367948"/>
                    <a:gd name="connsiteY21" fmla="*/ 4556 h 442990"/>
                    <a:gd name="connsiteX0" fmla="*/ 35721 w 367920"/>
                    <a:gd name="connsiteY0" fmla="*/ 867 h 439301"/>
                    <a:gd name="connsiteX1" fmla="*/ 136063 w 367920"/>
                    <a:gd name="connsiteY1" fmla="*/ 98620 h 439301"/>
                    <a:gd name="connsiteX2" fmla="*/ 170353 w 367920"/>
                    <a:gd name="connsiteY2" fmla="*/ 150741 h 439301"/>
                    <a:gd name="connsiteX3" fmla="*/ 197785 w 367920"/>
                    <a:gd name="connsiteY3" fmla="*/ 179545 h 439301"/>
                    <a:gd name="connsiteX4" fmla="*/ 243048 w 367920"/>
                    <a:gd name="connsiteY4" fmla="*/ 189832 h 439301"/>
                    <a:gd name="connsiteX5" fmla="*/ 309571 w 367920"/>
                    <a:gd name="connsiteY5" fmla="*/ 260469 h 439301"/>
                    <a:gd name="connsiteX6" fmla="*/ 367864 w 367920"/>
                    <a:gd name="connsiteY6" fmla="*/ 396943 h 439301"/>
                    <a:gd name="connsiteX7" fmla="*/ 350033 w 367920"/>
                    <a:gd name="connsiteY7" fmla="*/ 414774 h 439301"/>
                    <a:gd name="connsiteX8" fmla="*/ 291054 w 367920"/>
                    <a:gd name="connsiteY8" fmla="*/ 281043 h 439301"/>
                    <a:gd name="connsiteX9" fmla="*/ 214245 w 367920"/>
                    <a:gd name="connsiteY9" fmla="*/ 205605 h 439301"/>
                    <a:gd name="connsiteX10" fmla="*/ 163495 w 367920"/>
                    <a:gd name="connsiteY10" fmla="*/ 217949 h 439301"/>
                    <a:gd name="connsiteX11" fmla="*/ 117547 w 367920"/>
                    <a:gd name="connsiteY11" fmla="*/ 359224 h 439301"/>
                    <a:gd name="connsiteX12" fmla="*/ 131263 w 367920"/>
                    <a:gd name="connsiteY12" fmla="*/ 436720 h 439301"/>
                    <a:gd name="connsiteX13" fmla="*/ 109317 w 367920"/>
                    <a:gd name="connsiteY13" fmla="*/ 435348 h 439301"/>
                    <a:gd name="connsiteX14" fmla="*/ 88057 w 367920"/>
                    <a:gd name="connsiteY14" fmla="*/ 340022 h 439301"/>
                    <a:gd name="connsiteX15" fmla="*/ 149094 w 367920"/>
                    <a:gd name="connsiteY15" fmla="*/ 194632 h 439301"/>
                    <a:gd name="connsiteX16" fmla="*/ 144979 w 367920"/>
                    <a:gd name="connsiteY16" fmla="*/ 165829 h 439301"/>
                    <a:gd name="connsiteX17" fmla="*/ 123719 w 367920"/>
                    <a:gd name="connsiteY17" fmla="*/ 127424 h 439301"/>
                    <a:gd name="connsiteX18" fmla="*/ 52396 w 367920"/>
                    <a:gd name="connsiteY18" fmla="*/ 53357 h 439301"/>
                    <a:gd name="connsiteX19" fmla="*/ 24278 w 367920"/>
                    <a:gd name="connsiteY19" fmla="*/ 27983 h 439301"/>
                    <a:gd name="connsiteX20" fmla="*/ 39 w 367920"/>
                    <a:gd name="connsiteY20" fmla="*/ 19083 h 439301"/>
                    <a:gd name="connsiteX21" fmla="*/ 35721 w 367920"/>
                    <a:gd name="connsiteY21" fmla="*/ 867 h 439301"/>
                    <a:gd name="connsiteX0" fmla="*/ 48827 w 367908"/>
                    <a:gd name="connsiteY0" fmla="*/ 1999 h 428436"/>
                    <a:gd name="connsiteX1" fmla="*/ 136051 w 367908"/>
                    <a:gd name="connsiteY1" fmla="*/ 87755 h 428436"/>
                    <a:gd name="connsiteX2" fmla="*/ 170341 w 367908"/>
                    <a:gd name="connsiteY2" fmla="*/ 139876 h 428436"/>
                    <a:gd name="connsiteX3" fmla="*/ 197773 w 367908"/>
                    <a:gd name="connsiteY3" fmla="*/ 168680 h 428436"/>
                    <a:gd name="connsiteX4" fmla="*/ 243036 w 367908"/>
                    <a:gd name="connsiteY4" fmla="*/ 178967 h 428436"/>
                    <a:gd name="connsiteX5" fmla="*/ 309559 w 367908"/>
                    <a:gd name="connsiteY5" fmla="*/ 249604 h 428436"/>
                    <a:gd name="connsiteX6" fmla="*/ 367852 w 367908"/>
                    <a:gd name="connsiteY6" fmla="*/ 386078 h 428436"/>
                    <a:gd name="connsiteX7" fmla="*/ 350021 w 367908"/>
                    <a:gd name="connsiteY7" fmla="*/ 403909 h 428436"/>
                    <a:gd name="connsiteX8" fmla="*/ 291042 w 367908"/>
                    <a:gd name="connsiteY8" fmla="*/ 270178 h 428436"/>
                    <a:gd name="connsiteX9" fmla="*/ 214233 w 367908"/>
                    <a:gd name="connsiteY9" fmla="*/ 194740 h 428436"/>
                    <a:gd name="connsiteX10" fmla="*/ 163483 w 367908"/>
                    <a:gd name="connsiteY10" fmla="*/ 207084 h 428436"/>
                    <a:gd name="connsiteX11" fmla="*/ 117535 w 367908"/>
                    <a:gd name="connsiteY11" fmla="*/ 348359 h 428436"/>
                    <a:gd name="connsiteX12" fmla="*/ 131251 w 367908"/>
                    <a:gd name="connsiteY12" fmla="*/ 425855 h 428436"/>
                    <a:gd name="connsiteX13" fmla="*/ 109305 w 367908"/>
                    <a:gd name="connsiteY13" fmla="*/ 424483 h 428436"/>
                    <a:gd name="connsiteX14" fmla="*/ 88045 w 367908"/>
                    <a:gd name="connsiteY14" fmla="*/ 329157 h 428436"/>
                    <a:gd name="connsiteX15" fmla="*/ 149082 w 367908"/>
                    <a:gd name="connsiteY15" fmla="*/ 183767 h 428436"/>
                    <a:gd name="connsiteX16" fmla="*/ 144967 w 367908"/>
                    <a:gd name="connsiteY16" fmla="*/ 154964 h 428436"/>
                    <a:gd name="connsiteX17" fmla="*/ 123707 w 367908"/>
                    <a:gd name="connsiteY17" fmla="*/ 116559 h 428436"/>
                    <a:gd name="connsiteX18" fmla="*/ 52384 w 367908"/>
                    <a:gd name="connsiteY18" fmla="*/ 42492 h 428436"/>
                    <a:gd name="connsiteX19" fmla="*/ 24266 w 367908"/>
                    <a:gd name="connsiteY19" fmla="*/ 17118 h 428436"/>
                    <a:gd name="connsiteX20" fmla="*/ 27 w 367908"/>
                    <a:gd name="connsiteY20" fmla="*/ 8218 h 428436"/>
                    <a:gd name="connsiteX21" fmla="*/ 48827 w 367908"/>
                    <a:gd name="connsiteY21" fmla="*/ 1999 h 428436"/>
                    <a:gd name="connsiteX0" fmla="*/ 48827 w 367908"/>
                    <a:gd name="connsiteY0" fmla="*/ 1999 h 428436"/>
                    <a:gd name="connsiteX1" fmla="*/ 136051 w 367908"/>
                    <a:gd name="connsiteY1" fmla="*/ 87755 h 428436"/>
                    <a:gd name="connsiteX2" fmla="*/ 170341 w 367908"/>
                    <a:gd name="connsiteY2" fmla="*/ 139876 h 428436"/>
                    <a:gd name="connsiteX3" fmla="*/ 197773 w 367908"/>
                    <a:gd name="connsiteY3" fmla="*/ 168680 h 428436"/>
                    <a:gd name="connsiteX4" fmla="*/ 243036 w 367908"/>
                    <a:gd name="connsiteY4" fmla="*/ 178967 h 428436"/>
                    <a:gd name="connsiteX5" fmla="*/ 309559 w 367908"/>
                    <a:gd name="connsiteY5" fmla="*/ 249604 h 428436"/>
                    <a:gd name="connsiteX6" fmla="*/ 367852 w 367908"/>
                    <a:gd name="connsiteY6" fmla="*/ 386078 h 428436"/>
                    <a:gd name="connsiteX7" fmla="*/ 350021 w 367908"/>
                    <a:gd name="connsiteY7" fmla="*/ 403909 h 428436"/>
                    <a:gd name="connsiteX8" fmla="*/ 291042 w 367908"/>
                    <a:gd name="connsiteY8" fmla="*/ 270178 h 428436"/>
                    <a:gd name="connsiteX9" fmla="*/ 214233 w 367908"/>
                    <a:gd name="connsiteY9" fmla="*/ 194740 h 428436"/>
                    <a:gd name="connsiteX10" fmla="*/ 163483 w 367908"/>
                    <a:gd name="connsiteY10" fmla="*/ 207084 h 428436"/>
                    <a:gd name="connsiteX11" fmla="*/ 117535 w 367908"/>
                    <a:gd name="connsiteY11" fmla="*/ 348359 h 428436"/>
                    <a:gd name="connsiteX12" fmla="*/ 131251 w 367908"/>
                    <a:gd name="connsiteY12" fmla="*/ 425855 h 428436"/>
                    <a:gd name="connsiteX13" fmla="*/ 109305 w 367908"/>
                    <a:gd name="connsiteY13" fmla="*/ 424483 h 428436"/>
                    <a:gd name="connsiteX14" fmla="*/ 88045 w 367908"/>
                    <a:gd name="connsiteY14" fmla="*/ 329157 h 428436"/>
                    <a:gd name="connsiteX15" fmla="*/ 149082 w 367908"/>
                    <a:gd name="connsiteY15" fmla="*/ 183767 h 428436"/>
                    <a:gd name="connsiteX16" fmla="*/ 144967 w 367908"/>
                    <a:gd name="connsiteY16" fmla="*/ 154964 h 428436"/>
                    <a:gd name="connsiteX17" fmla="*/ 123707 w 367908"/>
                    <a:gd name="connsiteY17" fmla="*/ 116559 h 428436"/>
                    <a:gd name="connsiteX18" fmla="*/ 52384 w 367908"/>
                    <a:gd name="connsiteY18" fmla="*/ 42492 h 428436"/>
                    <a:gd name="connsiteX19" fmla="*/ 24266 w 367908"/>
                    <a:gd name="connsiteY19" fmla="*/ 17118 h 428436"/>
                    <a:gd name="connsiteX20" fmla="*/ 27 w 367908"/>
                    <a:gd name="connsiteY20" fmla="*/ 8218 h 428436"/>
                    <a:gd name="connsiteX21" fmla="*/ 48827 w 367908"/>
                    <a:gd name="connsiteY21" fmla="*/ 1999 h 428436"/>
                    <a:gd name="connsiteX0" fmla="*/ 48843 w 367924"/>
                    <a:gd name="connsiteY0" fmla="*/ 5470 h 431907"/>
                    <a:gd name="connsiteX1" fmla="*/ 136067 w 367924"/>
                    <a:gd name="connsiteY1" fmla="*/ 91226 h 431907"/>
                    <a:gd name="connsiteX2" fmla="*/ 170357 w 367924"/>
                    <a:gd name="connsiteY2" fmla="*/ 143347 h 431907"/>
                    <a:gd name="connsiteX3" fmla="*/ 197789 w 367924"/>
                    <a:gd name="connsiteY3" fmla="*/ 172151 h 431907"/>
                    <a:gd name="connsiteX4" fmla="*/ 243052 w 367924"/>
                    <a:gd name="connsiteY4" fmla="*/ 182438 h 431907"/>
                    <a:gd name="connsiteX5" fmla="*/ 309575 w 367924"/>
                    <a:gd name="connsiteY5" fmla="*/ 253075 h 431907"/>
                    <a:gd name="connsiteX6" fmla="*/ 367868 w 367924"/>
                    <a:gd name="connsiteY6" fmla="*/ 389549 h 431907"/>
                    <a:gd name="connsiteX7" fmla="*/ 350037 w 367924"/>
                    <a:gd name="connsiteY7" fmla="*/ 407380 h 431907"/>
                    <a:gd name="connsiteX8" fmla="*/ 291058 w 367924"/>
                    <a:gd name="connsiteY8" fmla="*/ 273649 h 431907"/>
                    <a:gd name="connsiteX9" fmla="*/ 214249 w 367924"/>
                    <a:gd name="connsiteY9" fmla="*/ 198211 h 431907"/>
                    <a:gd name="connsiteX10" fmla="*/ 163499 w 367924"/>
                    <a:gd name="connsiteY10" fmla="*/ 210555 h 431907"/>
                    <a:gd name="connsiteX11" fmla="*/ 117551 w 367924"/>
                    <a:gd name="connsiteY11" fmla="*/ 351830 h 431907"/>
                    <a:gd name="connsiteX12" fmla="*/ 131267 w 367924"/>
                    <a:gd name="connsiteY12" fmla="*/ 429326 h 431907"/>
                    <a:gd name="connsiteX13" fmla="*/ 109321 w 367924"/>
                    <a:gd name="connsiteY13" fmla="*/ 427954 h 431907"/>
                    <a:gd name="connsiteX14" fmla="*/ 88061 w 367924"/>
                    <a:gd name="connsiteY14" fmla="*/ 332628 h 431907"/>
                    <a:gd name="connsiteX15" fmla="*/ 149098 w 367924"/>
                    <a:gd name="connsiteY15" fmla="*/ 187238 h 431907"/>
                    <a:gd name="connsiteX16" fmla="*/ 144983 w 367924"/>
                    <a:gd name="connsiteY16" fmla="*/ 158435 h 431907"/>
                    <a:gd name="connsiteX17" fmla="*/ 123723 w 367924"/>
                    <a:gd name="connsiteY17" fmla="*/ 120030 h 431907"/>
                    <a:gd name="connsiteX18" fmla="*/ 52400 w 367924"/>
                    <a:gd name="connsiteY18" fmla="*/ 45963 h 431907"/>
                    <a:gd name="connsiteX19" fmla="*/ 24282 w 367924"/>
                    <a:gd name="connsiteY19" fmla="*/ 20589 h 431907"/>
                    <a:gd name="connsiteX20" fmla="*/ 43 w 367924"/>
                    <a:gd name="connsiteY20" fmla="*/ 11689 h 431907"/>
                    <a:gd name="connsiteX21" fmla="*/ 48843 w 367924"/>
                    <a:gd name="connsiteY21" fmla="*/ 5470 h 431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67924" h="431907">
                      <a:moveTo>
                        <a:pt x="48843" y="5470"/>
                      </a:moveTo>
                      <a:cubicBezTo>
                        <a:pt x="79018" y="28101"/>
                        <a:pt x="115815" y="68247"/>
                        <a:pt x="136067" y="91226"/>
                      </a:cubicBezTo>
                      <a:cubicBezTo>
                        <a:pt x="156319" y="114206"/>
                        <a:pt x="159385" y="124830"/>
                        <a:pt x="170357" y="143347"/>
                      </a:cubicBezTo>
                      <a:cubicBezTo>
                        <a:pt x="179273" y="157749"/>
                        <a:pt x="179959" y="173522"/>
                        <a:pt x="197789" y="172151"/>
                      </a:cubicBezTo>
                      <a:cubicBezTo>
                        <a:pt x="214249" y="173522"/>
                        <a:pt x="232765" y="178323"/>
                        <a:pt x="243052" y="182438"/>
                      </a:cubicBezTo>
                      <a:cubicBezTo>
                        <a:pt x="273227" y="194782"/>
                        <a:pt x="296545" y="229072"/>
                        <a:pt x="309575" y="253075"/>
                      </a:cubicBezTo>
                      <a:cubicBezTo>
                        <a:pt x="333578" y="297652"/>
                        <a:pt x="352095" y="341543"/>
                        <a:pt x="367868" y="389549"/>
                      </a:cubicBezTo>
                      <a:cubicBezTo>
                        <a:pt x="368554" y="402579"/>
                        <a:pt x="363067" y="408752"/>
                        <a:pt x="350037" y="407380"/>
                      </a:cubicBezTo>
                      <a:cubicBezTo>
                        <a:pt x="326720" y="362117"/>
                        <a:pt x="320548" y="325770"/>
                        <a:pt x="291058" y="273649"/>
                      </a:cubicBezTo>
                      <a:cubicBezTo>
                        <a:pt x="274599" y="247589"/>
                        <a:pt x="264998" y="208498"/>
                        <a:pt x="214249" y="198211"/>
                      </a:cubicBezTo>
                      <a:cubicBezTo>
                        <a:pt x="201904" y="195468"/>
                        <a:pt x="173101" y="203012"/>
                        <a:pt x="163499" y="210555"/>
                      </a:cubicBezTo>
                      <a:cubicBezTo>
                        <a:pt x="120980" y="241416"/>
                        <a:pt x="105206" y="299709"/>
                        <a:pt x="117551" y="351830"/>
                      </a:cubicBezTo>
                      <a:cubicBezTo>
                        <a:pt x="123037" y="377205"/>
                        <a:pt x="128524" y="401208"/>
                        <a:pt x="131267" y="429326"/>
                      </a:cubicBezTo>
                      <a:cubicBezTo>
                        <a:pt x="129209" y="434126"/>
                        <a:pt x="116179" y="431383"/>
                        <a:pt x="109321" y="427954"/>
                      </a:cubicBezTo>
                      <a:cubicBezTo>
                        <a:pt x="101777" y="397779"/>
                        <a:pt x="90805" y="364175"/>
                        <a:pt x="88061" y="332628"/>
                      </a:cubicBezTo>
                      <a:cubicBezTo>
                        <a:pt x="83261" y="273649"/>
                        <a:pt x="105206" y="225643"/>
                        <a:pt x="149098" y="187238"/>
                      </a:cubicBezTo>
                      <a:cubicBezTo>
                        <a:pt x="158699" y="179009"/>
                        <a:pt x="151155" y="168036"/>
                        <a:pt x="144983" y="158435"/>
                      </a:cubicBezTo>
                      <a:cubicBezTo>
                        <a:pt x="144983" y="158435"/>
                        <a:pt x="134010" y="137175"/>
                        <a:pt x="123723" y="120030"/>
                      </a:cubicBezTo>
                      <a:cubicBezTo>
                        <a:pt x="111379" y="98084"/>
                        <a:pt x="84632" y="72710"/>
                        <a:pt x="52400" y="45963"/>
                      </a:cubicBezTo>
                      <a:cubicBezTo>
                        <a:pt x="44170" y="37734"/>
                        <a:pt x="32512" y="28133"/>
                        <a:pt x="24282" y="20589"/>
                      </a:cubicBezTo>
                      <a:cubicBezTo>
                        <a:pt x="18107" y="12981"/>
                        <a:pt x="1300" y="18090"/>
                        <a:pt x="43" y="11689"/>
                      </a:cubicBezTo>
                      <a:cubicBezTo>
                        <a:pt x="-1214" y="5288"/>
                        <a:pt x="25183" y="-7222"/>
                        <a:pt x="48843" y="5470"/>
                      </a:cubicBezTo>
                      <a:close/>
                    </a:path>
                  </a:pathLst>
                </a:custGeom>
                <a:grpFill/>
                <a:ln w="6854" cap="flat">
                  <a:noFill/>
                  <a:prstDash val="solid"/>
                  <a:miter/>
                </a:ln>
              </p:spPr>
              <p:txBody>
                <a:bodyPr rtlCol="0" anchor="ctr"/>
                <a:lstStyle/>
                <a:p>
                  <a:endParaRPr lang="en-US" dirty="0"/>
                </a:p>
              </p:txBody>
            </p:sp>
          </p:grpSp>
          <p:grpSp>
            <p:nvGrpSpPr>
              <p:cNvPr id="8" name="Group 7">
                <a:extLst>
                  <a:ext uri="{FF2B5EF4-FFF2-40B4-BE49-F238E27FC236}">
                    <a16:creationId xmlns:a16="http://schemas.microsoft.com/office/drawing/2014/main" id="{D2697508-147C-4139-8800-4B69A0EF92AF}"/>
                  </a:ext>
                </a:extLst>
              </p:cNvPr>
              <p:cNvGrpSpPr/>
              <p:nvPr/>
            </p:nvGrpSpPr>
            <p:grpSpPr>
              <a:xfrm>
                <a:off x="8873991" y="4601281"/>
                <a:ext cx="193168" cy="193168"/>
                <a:chOff x="8682887" y="5354471"/>
                <a:chExt cx="193168" cy="193168"/>
              </a:xfrm>
              <a:grpFill/>
            </p:grpSpPr>
            <p:sp>
              <p:nvSpPr>
                <p:cNvPr id="9" name="Freeform: Shape 8">
                  <a:extLst>
                    <a:ext uri="{FF2B5EF4-FFF2-40B4-BE49-F238E27FC236}">
                      <a16:creationId xmlns:a16="http://schemas.microsoft.com/office/drawing/2014/main" id="{7F6F7B55-9F84-42F0-B40E-552056BCE9D8}"/>
                    </a:ext>
                  </a:extLst>
                </p:cNvPr>
                <p:cNvSpPr/>
                <p:nvPr/>
              </p:nvSpPr>
              <p:spPr>
                <a:xfrm rot="567401">
                  <a:off x="8682887" y="5354471"/>
                  <a:ext cx="193168" cy="193168"/>
                </a:xfrm>
                <a:custGeom>
                  <a:avLst/>
                  <a:gdLst>
                    <a:gd name="connsiteX0" fmla="*/ 64571 w 185166"/>
                    <a:gd name="connsiteY0" fmla="*/ 1778 h 185166"/>
                    <a:gd name="connsiteX1" fmla="*/ 135208 w 185166"/>
                    <a:gd name="connsiteY1" fmla="*/ 14122 h 185166"/>
                    <a:gd name="connsiteX2" fmla="*/ 183214 w 185166"/>
                    <a:gd name="connsiteY2" fmla="*/ 116306 h 185166"/>
                    <a:gd name="connsiteX3" fmla="*/ 95432 w 185166"/>
                    <a:gd name="connsiteY3" fmla="*/ 189001 h 185166"/>
                    <a:gd name="connsiteX4" fmla="*/ 3535 w 185166"/>
                    <a:gd name="connsiteY4" fmla="*/ 121107 h 185166"/>
                    <a:gd name="connsiteX5" fmla="*/ 47426 w 185166"/>
                    <a:gd name="connsiteY5" fmla="*/ 12751 h 185166"/>
                    <a:gd name="connsiteX6" fmla="*/ 64571 w 185166"/>
                    <a:gd name="connsiteY6" fmla="*/ 1778 h 185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5166" h="185166">
                      <a:moveTo>
                        <a:pt x="64571" y="1778"/>
                      </a:moveTo>
                      <a:cubicBezTo>
                        <a:pt x="98175" y="406"/>
                        <a:pt x="107776" y="-5080"/>
                        <a:pt x="135208" y="14122"/>
                      </a:cubicBezTo>
                      <a:cubicBezTo>
                        <a:pt x="176356" y="37439"/>
                        <a:pt x="193501" y="74473"/>
                        <a:pt x="183214" y="116306"/>
                      </a:cubicBezTo>
                      <a:cubicBezTo>
                        <a:pt x="172927" y="158826"/>
                        <a:pt x="137952" y="187630"/>
                        <a:pt x="95432" y="189001"/>
                      </a:cubicBezTo>
                      <a:cubicBezTo>
                        <a:pt x="53598" y="190373"/>
                        <a:pt x="15193" y="162255"/>
                        <a:pt x="3535" y="121107"/>
                      </a:cubicBezTo>
                      <a:cubicBezTo>
                        <a:pt x="-8124" y="79273"/>
                        <a:pt x="9707" y="36754"/>
                        <a:pt x="47426" y="12751"/>
                      </a:cubicBezTo>
                      <a:cubicBezTo>
                        <a:pt x="52912" y="9322"/>
                        <a:pt x="54284" y="4521"/>
                        <a:pt x="64571" y="1778"/>
                      </a:cubicBezTo>
                      <a:close/>
                    </a:path>
                  </a:pathLst>
                </a:custGeom>
                <a:grpFill/>
                <a:ln w="6854" cap="flat">
                  <a:noFill/>
                  <a:prstDash val="solid"/>
                  <a:miter/>
                </a:ln>
              </p:spPr>
              <p:txBody>
                <a:bodyPr rtlCol="0" anchor="ctr"/>
                <a:lstStyle/>
                <a:p>
                  <a:endParaRPr lang="en-US" dirty="0"/>
                </a:p>
              </p:txBody>
            </p:sp>
            <p:sp>
              <p:nvSpPr>
                <p:cNvPr id="10" name="Freeform: Shape 9">
                  <a:extLst>
                    <a:ext uri="{FF2B5EF4-FFF2-40B4-BE49-F238E27FC236}">
                      <a16:creationId xmlns:a16="http://schemas.microsoft.com/office/drawing/2014/main" id="{89BE58A9-0F22-4EC3-8CCD-7DEE01BA7243}"/>
                    </a:ext>
                  </a:extLst>
                </p:cNvPr>
                <p:cNvSpPr/>
                <p:nvPr/>
              </p:nvSpPr>
              <p:spPr>
                <a:xfrm rot="567401">
                  <a:off x="8709149" y="5384737"/>
                  <a:ext cx="135933" cy="135933"/>
                </a:xfrm>
                <a:custGeom>
                  <a:avLst/>
                  <a:gdLst>
                    <a:gd name="connsiteX0" fmla="*/ 132359 w 130302"/>
                    <a:gd name="connsiteY0" fmla="*/ 65163 h 130302"/>
                    <a:gd name="connsiteX1" fmla="*/ 65151 w 130302"/>
                    <a:gd name="connsiteY1" fmla="*/ 132371 h 130302"/>
                    <a:gd name="connsiteX2" fmla="*/ 0 w 130302"/>
                    <a:gd name="connsiteY2" fmla="*/ 66535 h 130302"/>
                    <a:gd name="connsiteX3" fmla="*/ 64465 w 130302"/>
                    <a:gd name="connsiteY3" fmla="*/ 12 h 130302"/>
                    <a:gd name="connsiteX4" fmla="*/ 132359 w 130302"/>
                    <a:gd name="connsiteY4" fmla="*/ 65163 h 1303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0302" h="130302">
                      <a:moveTo>
                        <a:pt x="132359" y="65163"/>
                      </a:moveTo>
                      <a:cubicBezTo>
                        <a:pt x="132359" y="102196"/>
                        <a:pt x="101498" y="133057"/>
                        <a:pt x="65151" y="132371"/>
                      </a:cubicBezTo>
                      <a:cubicBezTo>
                        <a:pt x="29489" y="131686"/>
                        <a:pt x="0" y="102196"/>
                        <a:pt x="0" y="66535"/>
                      </a:cubicBezTo>
                      <a:cubicBezTo>
                        <a:pt x="0" y="30187"/>
                        <a:pt x="28118" y="698"/>
                        <a:pt x="64465" y="12"/>
                      </a:cubicBezTo>
                      <a:cubicBezTo>
                        <a:pt x="102184" y="-674"/>
                        <a:pt x="132359" y="28130"/>
                        <a:pt x="132359" y="65163"/>
                      </a:cubicBezTo>
                      <a:close/>
                    </a:path>
                  </a:pathLst>
                </a:custGeom>
                <a:grpFill/>
                <a:ln w="6854" cap="flat">
                  <a:noFill/>
                  <a:prstDash val="solid"/>
                  <a:miter/>
                </a:ln>
              </p:spPr>
              <p:txBody>
                <a:bodyPr rtlCol="0" anchor="ctr"/>
                <a:lstStyle/>
                <a:p>
                  <a:endParaRPr lang="en-US"/>
                </a:p>
              </p:txBody>
            </p:sp>
          </p:grpSp>
        </p:grpSp>
      </p:grpSp>
      <p:sp>
        <p:nvSpPr>
          <p:cNvPr id="37" name="TextBox 36">
            <a:extLst>
              <a:ext uri="{FF2B5EF4-FFF2-40B4-BE49-F238E27FC236}">
                <a16:creationId xmlns:a16="http://schemas.microsoft.com/office/drawing/2014/main" id="{8DD8FE11-65D9-43A6-BA14-3DB530AECE2E}"/>
              </a:ext>
            </a:extLst>
          </p:cNvPr>
          <p:cNvSpPr txBox="1"/>
          <p:nvPr/>
        </p:nvSpPr>
        <p:spPr>
          <a:xfrm>
            <a:off x="1268716" y="861378"/>
            <a:ext cx="7954153" cy="3028151"/>
          </a:xfrm>
          <a:prstGeom prst="rect">
            <a:avLst/>
          </a:prstGeom>
          <a:noFill/>
        </p:spPr>
        <p:txBody>
          <a:bodyPr wrap="square" rtlCol="0">
            <a:spAutoFit/>
          </a:bodyPr>
          <a:lstStyle/>
          <a:p>
            <a:pPr algn="just"/>
            <a:r>
              <a:rPr lang="en-US" sz="2400" dirty="0"/>
              <a:t>En route, most young people stab a eclectic opportunity of identities to realize which ones suitable; they explore several occupations and considerations, established targets, and endeavor en route for uncover their "mature" identities. Undeveloped individuals who are fruitful at this juncture devour a resilient soppiness of appeal and can linger sturdy per their emotional state and physiognomies not thru upended concerns and others' perceptions</a:t>
            </a:r>
            <a:endParaRPr lang="ko-KR" altLang="en-US" sz="2400" b="1" dirty="0">
              <a:solidFill>
                <a:schemeClr val="accent1"/>
              </a:solidFill>
              <a:cs typeface="Arial" pitchFamily="34" charset="0"/>
            </a:endParaRPr>
          </a:p>
        </p:txBody>
      </p:sp>
      <p:grpSp>
        <p:nvGrpSpPr>
          <p:cNvPr id="56" name="Group 55">
            <a:extLst>
              <a:ext uri="{FF2B5EF4-FFF2-40B4-BE49-F238E27FC236}">
                <a16:creationId xmlns:a16="http://schemas.microsoft.com/office/drawing/2014/main" id="{57A45126-1639-4132-884F-04B598211887}"/>
              </a:ext>
            </a:extLst>
          </p:cNvPr>
          <p:cNvGrpSpPr/>
          <p:nvPr/>
        </p:nvGrpSpPr>
        <p:grpSpPr>
          <a:xfrm rot="1587316">
            <a:off x="837015" y="3996724"/>
            <a:ext cx="1547602" cy="2290895"/>
            <a:chOff x="6477000" y="3016250"/>
            <a:chExt cx="1328738" cy="1966913"/>
          </a:xfrm>
        </p:grpSpPr>
        <p:sp>
          <p:nvSpPr>
            <p:cNvPr id="57" name="Freeform 21">
              <a:extLst>
                <a:ext uri="{FF2B5EF4-FFF2-40B4-BE49-F238E27FC236}">
                  <a16:creationId xmlns:a16="http://schemas.microsoft.com/office/drawing/2014/main" id="{E53AE1F2-CAC2-4EFC-B4B2-C05FF0B0A693}"/>
                </a:ext>
              </a:extLst>
            </p:cNvPr>
            <p:cNvSpPr>
              <a:spLocks/>
            </p:cNvSpPr>
            <p:nvPr/>
          </p:nvSpPr>
          <p:spPr bwMode="auto">
            <a:xfrm>
              <a:off x="6477000" y="3162300"/>
              <a:ext cx="1328738" cy="1820863"/>
            </a:xfrm>
            <a:custGeom>
              <a:avLst/>
              <a:gdLst>
                <a:gd name="T0" fmla="*/ 353 w 353"/>
                <a:gd name="T1" fmla="*/ 461 h 485"/>
                <a:gd name="T2" fmla="*/ 329 w 353"/>
                <a:gd name="T3" fmla="*/ 485 h 485"/>
                <a:gd name="T4" fmla="*/ 24 w 353"/>
                <a:gd name="T5" fmla="*/ 485 h 485"/>
                <a:gd name="T6" fmla="*/ 0 w 353"/>
                <a:gd name="T7" fmla="*/ 461 h 485"/>
                <a:gd name="T8" fmla="*/ 0 w 353"/>
                <a:gd name="T9" fmla="*/ 24 h 485"/>
                <a:gd name="T10" fmla="*/ 24 w 353"/>
                <a:gd name="T11" fmla="*/ 0 h 485"/>
                <a:gd name="T12" fmla="*/ 329 w 353"/>
                <a:gd name="T13" fmla="*/ 0 h 485"/>
                <a:gd name="T14" fmla="*/ 353 w 353"/>
                <a:gd name="T15" fmla="*/ 24 h 485"/>
                <a:gd name="T16" fmla="*/ 353 w 353"/>
                <a:gd name="T17" fmla="*/ 461 h 4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53" h="485">
                  <a:moveTo>
                    <a:pt x="353" y="461"/>
                  </a:moveTo>
                  <a:cubicBezTo>
                    <a:pt x="353" y="475"/>
                    <a:pt x="343" y="485"/>
                    <a:pt x="329" y="485"/>
                  </a:cubicBezTo>
                  <a:cubicBezTo>
                    <a:pt x="24" y="485"/>
                    <a:pt x="24" y="485"/>
                    <a:pt x="24" y="485"/>
                  </a:cubicBezTo>
                  <a:cubicBezTo>
                    <a:pt x="11" y="485"/>
                    <a:pt x="0" y="475"/>
                    <a:pt x="0" y="461"/>
                  </a:cubicBezTo>
                  <a:cubicBezTo>
                    <a:pt x="0" y="24"/>
                    <a:pt x="0" y="24"/>
                    <a:pt x="0" y="24"/>
                  </a:cubicBezTo>
                  <a:cubicBezTo>
                    <a:pt x="0" y="11"/>
                    <a:pt x="11" y="0"/>
                    <a:pt x="24" y="0"/>
                  </a:cubicBezTo>
                  <a:cubicBezTo>
                    <a:pt x="329" y="0"/>
                    <a:pt x="329" y="0"/>
                    <a:pt x="329" y="0"/>
                  </a:cubicBezTo>
                  <a:cubicBezTo>
                    <a:pt x="343" y="0"/>
                    <a:pt x="353" y="11"/>
                    <a:pt x="353" y="24"/>
                  </a:cubicBezTo>
                  <a:lnTo>
                    <a:pt x="353" y="461"/>
                  </a:lnTo>
                  <a:close/>
                </a:path>
              </a:pathLst>
            </a:custGeom>
            <a:solidFill>
              <a:schemeClr val="accent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8" name="Rectangle 22">
              <a:extLst>
                <a:ext uri="{FF2B5EF4-FFF2-40B4-BE49-F238E27FC236}">
                  <a16:creationId xmlns:a16="http://schemas.microsoft.com/office/drawing/2014/main" id="{67974A35-9891-4B0E-AFCF-C9A7130793E2}"/>
                </a:ext>
              </a:extLst>
            </p:cNvPr>
            <p:cNvSpPr>
              <a:spLocks noChangeArrowheads="1"/>
            </p:cNvSpPr>
            <p:nvPr/>
          </p:nvSpPr>
          <p:spPr bwMode="auto">
            <a:xfrm>
              <a:off x="6597650" y="3302000"/>
              <a:ext cx="1087438" cy="150495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9" name="Freeform 23">
              <a:extLst>
                <a:ext uri="{FF2B5EF4-FFF2-40B4-BE49-F238E27FC236}">
                  <a16:creationId xmlns:a16="http://schemas.microsoft.com/office/drawing/2014/main" id="{A1643E49-823B-4289-8041-D352FFBCA0E6}"/>
                </a:ext>
              </a:extLst>
            </p:cNvPr>
            <p:cNvSpPr>
              <a:spLocks/>
            </p:cNvSpPr>
            <p:nvPr/>
          </p:nvSpPr>
          <p:spPr bwMode="auto">
            <a:xfrm>
              <a:off x="6591300" y="3294062"/>
              <a:ext cx="1101725" cy="1520825"/>
            </a:xfrm>
            <a:custGeom>
              <a:avLst/>
              <a:gdLst>
                <a:gd name="T0" fmla="*/ 689 w 694"/>
                <a:gd name="T1" fmla="*/ 953 h 958"/>
                <a:gd name="T2" fmla="*/ 689 w 694"/>
                <a:gd name="T3" fmla="*/ 948 h 958"/>
                <a:gd name="T4" fmla="*/ 9 w 694"/>
                <a:gd name="T5" fmla="*/ 948 h 958"/>
                <a:gd name="T6" fmla="*/ 9 w 694"/>
                <a:gd name="T7" fmla="*/ 9 h 958"/>
                <a:gd name="T8" fmla="*/ 684 w 694"/>
                <a:gd name="T9" fmla="*/ 9 h 958"/>
                <a:gd name="T10" fmla="*/ 684 w 694"/>
                <a:gd name="T11" fmla="*/ 953 h 958"/>
                <a:gd name="T12" fmla="*/ 689 w 694"/>
                <a:gd name="T13" fmla="*/ 953 h 958"/>
                <a:gd name="T14" fmla="*/ 689 w 694"/>
                <a:gd name="T15" fmla="*/ 948 h 958"/>
                <a:gd name="T16" fmla="*/ 689 w 694"/>
                <a:gd name="T17" fmla="*/ 953 h 958"/>
                <a:gd name="T18" fmla="*/ 694 w 694"/>
                <a:gd name="T19" fmla="*/ 953 h 958"/>
                <a:gd name="T20" fmla="*/ 694 w 694"/>
                <a:gd name="T21" fmla="*/ 0 h 958"/>
                <a:gd name="T22" fmla="*/ 0 w 694"/>
                <a:gd name="T23" fmla="*/ 0 h 958"/>
                <a:gd name="T24" fmla="*/ 0 w 694"/>
                <a:gd name="T25" fmla="*/ 958 h 958"/>
                <a:gd name="T26" fmla="*/ 694 w 694"/>
                <a:gd name="T27" fmla="*/ 958 h 958"/>
                <a:gd name="T28" fmla="*/ 694 w 694"/>
                <a:gd name="T29" fmla="*/ 953 h 958"/>
                <a:gd name="T30" fmla="*/ 689 w 694"/>
                <a:gd name="T31" fmla="*/ 953 h 9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94" h="958">
                  <a:moveTo>
                    <a:pt x="689" y="953"/>
                  </a:moveTo>
                  <a:lnTo>
                    <a:pt x="689" y="948"/>
                  </a:lnTo>
                  <a:lnTo>
                    <a:pt x="9" y="948"/>
                  </a:lnTo>
                  <a:lnTo>
                    <a:pt x="9" y="9"/>
                  </a:lnTo>
                  <a:lnTo>
                    <a:pt x="684" y="9"/>
                  </a:lnTo>
                  <a:lnTo>
                    <a:pt x="684" y="953"/>
                  </a:lnTo>
                  <a:lnTo>
                    <a:pt x="689" y="953"/>
                  </a:lnTo>
                  <a:lnTo>
                    <a:pt x="689" y="948"/>
                  </a:lnTo>
                  <a:lnTo>
                    <a:pt x="689" y="953"/>
                  </a:lnTo>
                  <a:lnTo>
                    <a:pt x="694" y="953"/>
                  </a:lnTo>
                  <a:lnTo>
                    <a:pt x="694" y="0"/>
                  </a:lnTo>
                  <a:lnTo>
                    <a:pt x="0" y="0"/>
                  </a:lnTo>
                  <a:lnTo>
                    <a:pt x="0" y="958"/>
                  </a:lnTo>
                  <a:lnTo>
                    <a:pt x="694" y="958"/>
                  </a:lnTo>
                  <a:lnTo>
                    <a:pt x="694" y="953"/>
                  </a:lnTo>
                  <a:lnTo>
                    <a:pt x="689" y="95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0" name="Freeform 24">
              <a:extLst>
                <a:ext uri="{FF2B5EF4-FFF2-40B4-BE49-F238E27FC236}">
                  <a16:creationId xmlns:a16="http://schemas.microsoft.com/office/drawing/2014/main" id="{EA21C846-9064-4F19-A4FD-05C1BEE8B347}"/>
                </a:ext>
              </a:extLst>
            </p:cNvPr>
            <p:cNvSpPr>
              <a:spLocks/>
            </p:cNvSpPr>
            <p:nvPr/>
          </p:nvSpPr>
          <p:spPr bwMode="auto">
            <a:xfrm>
              <a:off x="6786563" y="3609975"/>
              <a:ext cx="711200" cy="0"/>
            </a:xfrm>
            <a:custGeom>
              <a:avLst/>
              <a:gdLst>
                <a:gd name="T0" fmla="*/ 0 w 448"/>
                <a:gd name="T1" fmla="*/ 448 w 448"/>
                <a:gd name="T2" fmla="*/ 0 w 448"/>
              </a:gdLst>
              <a:ahLst/>
              <a:cxnLst>
                <a:cxn ang="0">
                  <a:pos x="T0" y="0"/>
                </a:cxn>
                <a:cxn ang="0">
                  <a:pos x="T1" y="0"/>
                </a:cxn>
                <a:cxn ang="0">
                  <a:pos x="T2" y="0"/>
                </a:cxn>
              </a:cxnLst>
              <a:rect l="0" t="0" r="r" b="b"/>
              <a:pathLst>
                <a:path w="448">
                  <a:moveTo>
                    <a:pt x="0" y="0"/>
                  </a:moveTo>
                  <a:lnTo>
                    <a:pt x="448"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1" name="Line 25">
              <a:extLst>
                <a:ext uri="{FF2B5EF4-FFF2-40B4-BE49-F238E27FC236}">
                  <a16:creationId xmlns:a16="http://schemas.microsoft.com/office/drawing/2014/main" id="{8FE3C21A-FFBF-4D53-8005-164893244651}"/>
                </a:ext>
              </a:extLst>
            </p:cNvPr>
            <p:cNvSpPr>
              <a:spLocks noChangeShapeType="1"/>
            </p:cNvSpPr>
            <p:nvPr/>
          </p:nvSpPr>
          <p:spPr bwMode="auto">
            <a:xfrm>
              <a:off x="6786563" y="3609975"/>
              <a:ext cx="711200"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2" name="Freeform 26">
              <a:extLst>
                <a:ext uri="{FF2B5EF4-FFF2-40B4-BE49-F238E27FC236}">
                  <a16:creationId xmlns:a16="http://schemas.microsoft.com/office/drawing/2014/main" id="{E10061FF-6507-4C11-B89B-4D5804DC4F8E}"/>
                </a:ext>
              </a:extLst>
            </p:cNvPr>
            <p:cNvSpPr>
              <a:spLocks/>
            </p:cNvSpPr>
            <p:nvPr/>
          </p:nvSpPr>
          <p:spPr bwMode="auto">
            <a:xfrm>
              <a:off x="6764338" y="3586163"/>
              <a:ext cx="755650" cy="46038"/>
            </a:xfrm>
            <a:custGeom>
              <a:avLst/>
              <a:gdLst>
                <a:gd name="T0" fmla="*/ 6 w 201"/>
                <a:gd name="T1" fmla="*/ 12 h 12"/>
                <a:gd name="T2" fmla="*/ 195 w 201"/>
                <a:gd name="T3" fmla="*/ 12 h 12"/>
                <a:gd name="T4" fmla="*/ 201 w 201"/>
                <a:gd name="T5" fmla="*/ 6 h 12"/>
                <a:gd name="T6" fmla="*/ 195 w 201"/>
                <a:gd name="T7" fmla="*/ 0 h 12"/>
                <a:gd name="T8" fmla="*/ 6 w 201"/>
                <a:gd name="T9" fmla="*/ 0 h 12"/>
                <a:gd name="T10" fmla="*/ 0 w 201"/>
                <a:gd name="T11" fmla="*/ 6 h 12"/>
                <a:gd name="T12" fmla="*/ 6 w 201"/>
                <a:gd name="T13" fmla="*/ 12 h 12"/>
              </a:gdLst>
              <a:ahLst/>
              <a:cxnLst>
                <a:cxn ang="0">
                  <a:pos x="T0" y="T1"/>
                </a:cxn>
                <a:cxn ang="0">
                  <a:pos x="T2" y="T3"/>
                </a:cxn>
                <a:cxn ang="0">
                  <a:pos x="T4" y="T5"/>
                </a:cxn>
                <a:cxn ang="0">
                  <a:pos x="T6" y="T7"/>
                </a:cxn>
                <a:cxn ang="0">
                  <a:pos x="T8" y="T9"/>
                </a:cxn>
                <a:cxn ang="0">
                  <a:pos x="T10" y="T11"/>
                </a:cxn>
                <a:cxn ang="0">
                  <a:pos x="T12" y="T13"/>
                </a:cxn>
              </a:cxnLst>
              <a:rect l="0" t="0" r="r" b="b"/>
              <a:pathLst>
                <a:path w="201" h="12">
                  <a:moveTo>
                    <a:pt x="6" y="12"/>
                  </a:moveTo>
                  <a:cubicBezTo>
                    <a:pt x="195" y="12"/>
                    <a:pt x="195" y="12"/>
                    <a:pt x="195" y="12"/>
                  </a:cubicBezTo>
                  <a:cubicBezTo>
                    <a:pt x="199" y="12"/>
                    <a:pt x="201" y="9"/>
                    <a:pt x="201" y="6"/>
                  </a:cubicBezTo>
                  <a:cubicBezTo>
                    <a:pt x="201" y="2"/>
                    <a:pt x="199" y="0"/>
                    <a:pt x="195" y="0"/>
                  </a:cubicBezTo>
                  <a:cubicBezTo>
                    <a:pt x="6" y="0"/>
                    <a:pt x="6" y="0"/>
                    <a:pt x="6" y="0"/>
                  </a:cubicBezTo>
                  <a:cubicBezTo>
                    <a:pt x="3" y="0"/>
                    <a:pt x="0" y="2"/>
                    <a:pt x="0" y="6"/>
                  </a:cubicBezTo>
                  <a:cubicBezTo>
                    <a:pt x="0" y="9"/>
                    <a:pt x="3" y="12"/>
                    <a:pt x="6" y="12"/>
                  </a:cubicBezTo>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3" name="Freeform 27">
              <a:extLst>
                <a:ext uri="{FF2B5EF4-FFF2-40B4-BE49-F238E27FC236}">
                  <a16:creationId xmlns:a16="http://schemas.microsoft.com/office/drawing/2014/main" id="{BEA4397B-BE8C-47F3-92FF-56554AA21414}"/>
                </a:ext>
              </a:extLst>
            </p:cNvPr>
            <p:cNvSpPr>
              <a:spLocks/>
            </p:cNvSpPr>
            <p:nvPr/>
          </p:nvSpPr>
          <p:spPr bwMode="auto">
            <a:xfrm>
              <a:off x="6721475" y="3759200"/>
              <a:ext cx="839788" cy="0"/>
            </a:xfrm>
            <a:custGeom>
              <a:avLst/>
              <a:gdLst>
                <a:gd name="T0" fmla="*/ 0 w 529"/>
                <a:gd name="T1" fmla="*/ 529 w 529"/>
                <a:gd name="T2" fmla="*/ 0 w 529"/>
              </a:gdLst>
              <a:ahLst/>
              <a:cxnLst>
                <a:cxn ang="0">
                  <a:pos x="T0" y="0"/>
                </a:cxn>
                <a:cxn ang="0">
                  <a:pos x="T1" y="0"/>
                </a:cxn>
                <a:cxn ang="0">
                  <a:pos x="T2" y="0"/>
                </a:cxn>
              </a:cxnLst>
              <a:rect l="0" t="0" r="r" b="b"/>
              <a:pathLst>
                <a:path w="529">
                  <a:moveTo>
                    <a:pt x="0" y="0"/>
                  </a:moveTo>
                  <a:lnTo>
                    <a:pt x="529"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4" name="Line 28">
              <a:extLst>
                <a:ext uri="{FF2B5EF4-FFF2-40B4-BE49-F238E27FC236}">
                  <a16:creationId xmlns:a16="http://schemas.microsoft.com/office/drawing/2014/main" id="{778976C4-29EA-4201-96B1-DB9A199A8D53}"/>
                </a:ext>
              </a:extLst>
            </p:cNvPr>
            <p:cNvSpPr>
              <a:spLocks noChangeShapeType="1"/>
            </p:cNvSpPr>
            <p:nvPr/>
          </p:nvSpPr>
          <p:spPr bwMode="auto">
            <a:xfrm>
              <a:off x="6721475" y="3759200"/>
              <a:ext cx="839788"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5" name="Freeform 29">
              <a:extLst>
                <a:ext uri="{FF2B5EF4-FFF2-40B4-BE49-F238E27FC236}">
                  <a16:creationId xmlns:a16="http://schemas.microsoft.com/office/drawing/2014/main" id="{AC35B897-54C5-48B8-BEF0-E45144994A3E}"/>
                </a:ext>
              </a:extLst>
            </p:cNvPr>
            <p:cNvSpPr>
              <a:spLocks/>
            </p:cNvSpPr>
            <p:nvPr/>
          </p:nvSpPr>
          <p:spPr bwMode="auto">
            <a:xfrm>
              <a:off x="6699250" y="3736975"/>
              <a:ext cx="884238" cy="44450"/>
            </a:xfrm>
            <a:custGeom>
              <a:avLst/>
              <a:gdLst>
                <a:gd name="T0" fmla="*/ 6 w 235"/>
                <a:gd name="T1" fmla="*/ 12 h 12"/>
                <a:gd name="T2" fmla="*/ 229 w 235"/>
                <a:gd name="T3" fmla="*/ 12 h 12"/>
                <a:gd name="T4" fmla="*/ 235 w 235"/>
                <a:gd name="T5" fmla="*/ 6 h 12"/>
                <a:gd name="T6" fmla="*/ 229 w 235"/>
                <a:gd name="T7" fmla="*/ 0 h 12"/>
                <a:gd name="T8" fmla="*/ 6 w 235"/>
                <a:gd name="T9" fmla="*/ 0 h 12"/>
                <a:gd name="T10" fmla="*/ 0 w 235"/>
                <a:gd name="T11" fmla="*/ 6 h 12"/>
                <a:gd name="T12" fmla="*/ 6 w 235"/>
                <a:gd name="T13" fmla="*/ 12 h 12"/>
              </a:gdLst>
              <a:ahLst/>
              <a:cxnLst>
                <a:cxn ang="0">
                  <a:pos x="T0" y="T1"/>
                </a:cxn>
                <a:cxn ang="0">
                  <a:pos x="T2" y="T3"/>
                </a:cxn>
                <a:cxn ang="0">
                  <a:pos x="T4" y="T5"/>
                </a:cxn>
                <a:cxn ang="0">
                  <a:pos x="T6" y="T7"/>
                </a:cxn>
                <a:cxn ang="0">
                  <a:pos x="T8" y="T9"/>
                </a:cxn>
                <a:cxn ang="0">
                  <a:pos x="T10" y="T11"/>
                </a:cxn>
                <a:cxn ang="0">
                  <a:pos x="T12" y="T13"/>
                </a:cxn>
              </a:cxnLst>
              <a:rect l="0" t="0" r="r" b="b"/>
              <a:pathLst>
                <a:path w="235" h="12">
                  <a:moveTo>
                    <a:pt x="6" y="12"/>
                  </a:moveTo>
                  <a:cubicBezTo>
                    <a:pt x="229" y="12"/>
                    <a:pt x="229" y="12"/>
                    <a:pt x="229" y="12"/>
                  </a:cubicBezTo>
                  <a:cubicBezTo>
                    <a:pt x="232" y="12"/>
                    <a:pt x="235" y="10"/>
                    <a:pt x="235" y="6"/>
                  </a:cubicBezTo>
                  <a:cubicBezTo>
                    <a:pt x="235" y="3"/>
                    <a:pt x="232" y="0"/>
                    <a:pt x="229" y="0"/>
                  </a:cubicBezTo>
                  <a:cubicBezTo>
                    <a:pt x="6" y="0"/>
                    <a:pt x="6" y="0"/>
                    <a:pt x="6" y="0"/>
                  </a:cubicBezTo>
                  <a:cubicBezTo>
                    <a:pt x="3" y="0"/>
                    <a:pt x="0" y="3"/>
                    <a:pt x="0" y="6"/>
                  </a:cubicBezTo>
                  <a:cubicBezTo>
                    <a:pt x="0" y="10"/>
                    <a:pt x="3" y="12"/>
                    <a:pt x="6" y="12"/>
                  </a:cubicBezTo>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6" name="Freeform 30">
              <a:extLst>
                <a:ext uri="{FF2B5EF4-FFF2-40B4-BE49-F238E27FC236}">
                  <a16:creationId xmlns:a16="http://schemas.microsoft.com/office/drawing/2014/main" id="{EC1F5AFA-EB0D-44B6-9D90-BFFDACC8DEAC}"/>
                </a:ext>
              </a:extLst>
            </p:cNvPr>
            <p:cNvSpPr>
              <a:spLocks/>
            </p:cNvSpPr>
            <p:nvPr/>
          </p:nvSpPr>
          <p:spPr bwMode="auto">
            <a:xfrm>
              <a:off x="6786563" y="3913188"/>
              <a:ext cx="711200" cy="0"/>
            </a:xfrm>
            <a:custGeom>
              <a:avLst/>
              <a:gdLst>
                <a:gd name="T0" fmla="*/ 0 w 448"/>
                <a:gd name="T1" fmla="*/ 448 w 448"/>
                <a:gd name="T2" fmla="*/ 0 w 448"/>
              </a:gdLst>
              <a:ahLst/>
              <a:cxnLst>
                <a:cxn ang="0">
                  <a:pos x="T0" y="0"/>
                </a:cxn>
                <a:cxn ang="0">
                  <a:pos x="T1" y="0"/>
                </a:cxn>
                <a:cxn ang="0">
                  <a:pos x="T2" y="0"/>
                </a:cxn>
              </a:cxnLst>
              <a:rect l="0" t="0" r="r" b="b"/>
              <a:pathLst>
                <a:path w="448">
                  <a:moveTo>
                    <a:pt x="0" y="0"/>
                  </a:moveTo>
                  <a:lnTo>
                    <a:pt x="448"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7" name="Line 31">
              <a:extLst>
                <a:ext uri="{FF2B5EF4-FFF2-40B4-BE49-F238E27FC236}">
                  <a16:creationId xmlns:a16="http://schemas.microsoft.com/office/drawing/2014/main" id="{CE737790-A297-4BF2-B83F-8B69EF09E093}"/>
                </a:ext>
              </a:extLst>
            </p:cNvPr>
            <p:cNvSpPr>
              <a:spLocks noChangeShapeType="1"/>
            </p:cNvSpPr>
            <p:nvPr/>
          </p:nvSpPr>
          <p:spPr bwMode="auto">
            <a:xfrm>
              <a:off x="6786563" y="3913188"/>
              <a:ext cx="711200"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8" name="Freeform 32">
              <a:extLst>
                <a:ext uri="{FF2B5EF4-FFF2-40B4-BE49-F238E27FC236}">
                  <a16:creationId xmlns:a16="http://schemas.microsoft.com/office/drawing/2014/main" id="{3A89E556-43C9-4807-BD09-8CDCBCB1B6C0}"/>
                </a:ext>
              </a:extLst>
            </p:cNvPr>
            <p:cNvSpPr>
              <a:spLocks/>
            </p:cNvSpPr>
            <p:nvPr/>
          </p:nvSpPr>
          <p:spPr bwMode="auto">
            <a:xfrm>
              <a:off x="6764338" y="3890963"/>
              <a:ext cx="755650" cy="44450"/>
            </a:xfrm>
            <a:custGeom>
              <a:avLst/>
              <a:gdLst>
                <a:gd name="T0" fmla="*/ 6 w 201"/>
                <a:gd name="T1" fmla="*/ 12 h 12"/>
                <a:gd name="T2" fmla="*/ 195 w 201"/>
                <a:gd name="T3" fmla="*/ 12 h 12"/>
                <a:gd name="T4" fmla="*/ 201 w 201"/>
                <a:gd name="T5" fmla="*/ 6 h 12"/>
                <a:gd name="T6" fmla="*/ 195 w 201"/>
                <a:gd name="T7" fmla="*/ 0 h 12"/>
                <a:gd name="T8" fmla="*/ 6 w 201"/>
                <a:gd name="T9" fmla="*/ 0 h 12"/>
                <a:gd name="T10" fmla="*/ 0 w 201"/>
                <a:gd name="T11" fmla="*/ 6 h 12"/>
                <a:gd name="T12" fmla="*/ 6 w 201"/>
                <a:gd name="T13" fmla="*/ 12 h 12"/>
              </a:gdLst>
              <a:ahLst/>
              <a:cxnLst>
                <a:cxn ang="0">
                  <a:pos x="T0" y="T1"/>
                </a:cxn>
                <a:cxn ang="0">
                  <a:pos x="T2" y="T3"/>
                </a:cxn>
                <a:cxn ang="0">
                  <a:pos x="T4" y="T5"/>
                </a:cxn>
                <a:cxn ang="0">
                  <a:pos x="T6" y="T7"/>
                </a:cxn>
                <a:cxn ang="0">
                  <a:pos x="T8" y="T9"/>
                </a:cxn>
                <a:cxn ang="0">
                  <a:pos x="T10" y="T11"/>
                </a:cxn>
                <a:cxn ang="0">
                  <a:pos x="T12" y="T13"/>
                </a:cxn>
              </a:cxnLst>
              <a:rect l="0" t="0" r="r" b="b"/>
              <a:pathLst>
                <a:path w="201" h="12">
                  <a:moveTo>
                    <a:pt x="6" y="12"/>
                  </a:moveTo>
                  <a:cubicBezTo>
                    <a:pt x="195" y="12"/>
                    <a:pt x="195" y="12"/>
                    <a:pt x="195" y="12"/>
                  </a:cubicBezTo>
                  <a:cubicBezTo>
                    <a:pt x="199" y="12"/>
                    <a:pt x="201" y="10"/>
                    <a:pt x="201" y="6"/>
                  </a:cubicBezTo>
                  <a:cubicBezTo>
                    <a:pt x="201" y="3"/>
                    <a:pt x="199" y="0"/>
                    <a:pt x="195" y="0"/>
                  </a:cubicBezTo>
                  <a:cubicBezTo>
                    <a:pt x="6" y="0"/>
                    <a:pt x="6" y="0"/>
                    <a:pt x="6" y="0"/>
                  </a:cubicBezTo>
                  <a:cubicBezTo>
                    <a:pt x="3" y="0"/>
                    <a:pt x="0" y="3"/>
                    <a:pt x="0" y="6"/>
                  </a:cubicBezTo>
                  <a:cubicBezTo>
                    <a:pt x="0" y="10"/>
                    <a:pt x="3" y="12"/>
                    <a:pt x="6" y="12"/>
                  </a:cubicBezTo>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9" name="Freeform 33">
              <a:extLst>
                <a:ext uri="{FF2B5EF4-FFF2-40B4-BE49-F238E27FC236}">
                  <a16:creationId xmlns:a16="http://schemas.microsoft.com/office/drawing/2014/main" id="{776E1927-BB78-4B14-87F8-F6B0C35D04DC}"/>
                </a:ext>
              </a:extLst>
            </p:cNvPr>
            <p:cNvSpPr>
              <a:spLocks/>
            </p:cNvSpPr>
            <p:nvPr/>
          </p:nvSpPr>
          <p:spPr bwMode="auto">
            <a:xfrm>
              <a:off x="6721475" y="4067175"/>
              <a:ext cx="839788" cy="0"/>
            </a:xfrm>
            <a:custGeom>
              <a:avLst/>
              <a:gdLst>
                <a:gd name="T0" fmla="*/ 0 w 529"/>
                <a:gd name="T1" fmla="*/ 529 w 529"/>
                <a:gd name="T2" fmla="*/ 0 w 529"/>
              </a:gdLst>
              <a:ahLst/>
              <a:cxnLst>
                <a:cxn ang="0">
                  <a:pos x="T0" y="0"/>
                </a:cxn>
                <a:cxn ang="0">
                  <a:pos x="T1" y="0"/>
                </a:cxn>
                <a:cxn ang="0">
                  <a:pos x="T2" y="0"/>
                </a:cxn>
              </a:cxnLst>
              <a:rect l="0" t="0" r="r" b="b"/>
              <a:pathLst>
                <a:path w="529">
                  <a:moveTo>
                    <a:pt x="0" y="0"/>
                  </a:moveTo>
                  <a:lnTo>
                    <a:pt x="529"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0" name="Line 34">
              <a:extLst>
                <a:ext uri="{FF2B5EF4-FFF2-40B4-BE49-F238E27FC236}">
                  <a16:creationId xmlns:a16="http://schemas.microsoft.com/office/drawing/2014/main" id="{F562F56B-586A-43D8-BF19-D7D7501CC56C}"/>
                </a:ext>
              </a:extLst>
            </p:cNvPr>
            <p:cNvSpPr>
              <a:spLocks noChangeShapeType="1"/>
            </p:cNvSpPr>
            <p:nvPr/>
          </p:nvSpPr>
          <p:spPr bwMode="auto">
            <a:xfrm>
              <a:off x="6721475" y="4067175"/>
              <a:ext cx="839788"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1" name="Freeform 35">
              <a:extLst>
                <a:ext uri="{FF2B5EF4-FFF2-40B4-BE49-F238E27FC236}">
                  <a16:creationId xmlns:a16="http://schemas.microsoft.com/office/drawing/2014/main" id="{5B5071DB-F34F-40F6-81D6-0B9D1D811CFA}"/>
                </a:ext>
              </a:extLst>
            </p:cNvPr>
            <p:cNvSpPr>
              <a:spLocks/>
            </p:cNvSpPr>
            <p:nvPr/>
          </p:nvSpPr>
          <p:spPr bwMode="auto">
            <a:xfrm>
              <a:off x="6699250" y="4044950"/>
              <a:ext cx="884238" cy="44450"/>
            </a:xfrm>
            <a:custGeom>
              <a:avLst/>
              <a:gdLst>
                <a:gd name="T0" fmla="*/ 6 w 235"/>
                <a:gd name="T1" fmla="*/ 12 h 12"/>
                <a:gd name="T2" fmla="*/ 229 w 235"/>
                <a:gd name="T3" fmla="*/ 12 h 12"/>
                <a:gd name="T4" fmla="*/ 235 w 235"/>
                <a:gd name="T5" fmla="*/ 6 h 12"/>
                <a:gd name="T6" fmla="*/ 229 w 235"/>
                <a:gd name="T7" fmla="*/ 0 h 12"/>
                <a:gd name="T8" fmla="*/ 6 w 235"/>
                <a:gd name="T9" fmla="*/ 0 h 12"/>
                <a:gd name="T10" fmla="*/ 0 w 235"/>
                <a:gd name="T11" fmla="*/ 6 h 12"/>
                <a:gd name="T12" fmla="*/ 6 w 235"/>
                <a:gd name="T13" fmla="*/ 12 h 12"/>
              </a:gdLst>
              <a:ahLst/>
              <a:cxnLst>
                <a:cxn ang="0">
                  <a:pos x="T0" y="T1"/>
                </a:cxn>
                <a:cxn ang="0">
                  <a:pos x="T2" y="T3"/>
                </a:cxn>
                <a:cxn ang="0">
                  <a:pos x="T4" y="T5"/>
                </a:cxn>
                <a:cxn ang="0">
                  <a:pos x="T6" y="T7"/>
                </a:cxn>
                <a:cxn ang="0">
                  <a:pos x="T8" y="T9"/>
                </a:cxn>
                <a:cxn ang="0">
                  <a:pos x="T10" y="T11"/>
                </a:cxn>
                <a:cxn ang="0">
                  <a:pos x="T12" y="T13"/>
                </a:cxn>
              </a:cxnLst>
              <a:rect l="0" t="0" r="r" b="b"/>
              <a:pathLst>
                <a:path w="235" h="12">
                  <a:moveTo>
                    <a:pt x="6" y="12"/>
                  </a:moveTo>
                  <a:cubicBezTo>
                    <a:pt x="229" y="12"/>
                    <a:pt x="229" y="12"/>
                    <a:pt x="229" y="12"/>
                  </a:cubicBezTo>
                  <a:cubicBezTo>
                    <a:pt x="232" y="12"/>
                    <a:pt x="235" y="9"/>
                    <a:pt x="235" y="6"/>
                  </a:cubicBezTo>
                  <a:cubicBezTo>
                    <a:pt x="235" y="3"/>
                    <a:pt x="232" y="0"/>
                    <a:pt x="229" y="0"/>
                  </a:cubicBezTo>
                  <a:cubicBezTo>
                    <a:pt x="6" y="0"/>
                    <a:pt x="6" y="0"/>
                    <a:pt x="6" y="0"/>
                  </a:cubicBezTo>
                  <a:cubicBezTo>
                    <a:pt x="3" y="0"/>
                    <a:pt x="0" y="3"/>
                    <a:pt x="0" y="6"/>
                  </a:cubicBezTo>
                  <a:cubicBezTo>
                    <a:pt x="0" y="9"/>
                    <a:pt x="3" y="12"/>
                    <a:pt x="6" y="12"/>
                  </a:cubicBezTo>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2" name="Freeform 36">
              <a:extLst>
                <a:ext uri="{FF2B5EF4-FFF2-40B4-BE49-F238E27FC236}">
                  <a16:creationId xmlns:a16="http://schemas.microsoft.com/office/drawing/2014/main" id="{63D77E84-1838-4347-8637-D9AE621B3FFF}"/>
                </a:ext>
              </a:extLst>
            </p:cNvPr>
            <p:cNvSpPr>
              <a:spLocks/>
            </p:cNvSpPr>
            <p:nvPr/>
          </p:nvSpPr>
          <p:spPr bwMode="auto">
            <a:xfrm>
              <a:off x="6786563" y="4221163"/>
              <a:ext cx="711200" cy="0"/>
            </a:xfrm>
            <a:custGeom>
              <a:avLst/>
              <a:gdLst>
                <a:gd name="T0" fmla="*/ 0 w 448"/>
                <a:gd name="T1" fmla="*/ 448 w 448"/>
                <a:gd name="T2" fmla="*/ 0 w 448"/>
              </a:gdLst>
              <a:ahLst/>
              <a:cxnLst>
                <a:cxn ang="0">
                  <a:pos x="T0" y="0"/>
                </a:cxn>
                <a:cxn ang="0">
                  <a:pos x="T1" y="0"/>
                </a:cxn>
                <a:cxn ang="0">
                  <a:pos x="T2" y="0"/>
                </a:cxn>
              </a:cxnLst>
              <a:rect l="0" t="0" r="r" b="b"/>
              <a:pathLst>
                <a:path w="448">
                  <a:moveTo>
                    <a:pt x="0" y="0"/>
                  </a:moveTo>
                  <a:lnTo>
                    <a:pt x="448"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3" name="Line 37">
              <a:extLst>
                <a:ext uri="{FF2B5EF4-FFF2-40B4-BE49-F238E27FC236}">
                  <a16:creationId xmlns:a16="http://schemas.microsoft.com/office/drawing/2014/main" id="{71701139-374D-492F-9B6F-2B69E5E9FFC1}"/>
                </a:ext>
              </a:extLst>
            </p:cNvPr>
            <p:cNvSpPr>
              <a:spLocks noChangeShapeType="1"/>
            </p:cNvSpPr>
            <p:nvPr/>
          </p:nvSpPr>
          <p:spPr bwMode="auto">
            <a:xfrm>
              <a:off x="6786563" y="4221163"/>
              <a:ext cx="711200"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4" name="Freeform 38">
              <a:extLst>
                <a:ext uri="{FF2B5EF4-FFF2-40B4-BE49-F238E27FC236}">
                  <a16:creationId xmlns:a16="http://schemas.microsoft.com/office/drawing/2014/main" id="{457C5E3C-77EE-4BB8-A63D-F5C0A595625B}"/>
                </a:ext>
              </a:extLst>
            </p:cNvPr>
            <p:cNvSpPr>
              <a:spLocks/>
            </p:cNvSpPr>
            <p:nvPr/>
          </p:nvSpPr>
          <p:spPr bwMode="auto">
            <a:xfrm>
              <a:off x="6764338" y="4198938"/>
              <a:ext cx="755650" cy="44450"/>
            </a:xfrm>
            <a:custGeom>
              <a:avLst/>
              <a:gdLst>
                <a:gd name="T0" fmla="*/ 6 w 201"/>
                <a:gd name="T1" fmla="*/ 12 h 12"/>
                <a:gd name="T2" fmla="*/ 195 w 201"/>
                <a:gd name="T3" fmla="*/ 12 h 12"/>
                <a:gd name="T4" fmla="*/ 201 w 201"/>
                <a:gd name="T5" fmla="*/ 6 h 12"/>
                <a:gd name="T6" fmla="*/ 195 w 201"/>
                <a:gd name="T7" fmla="*/ 0 h 12"/>
                <a:gd name="T8" fmla="*/ 6 w 201"/>
                <a:gd name="T9" fmla="*/ 0 h 12"/>
                <a:gd name="T10" fmla="*/ 0 w 201"/>
                <a:gd name="T11" fmla="*/ 6 h 12"/>
                <a:gd name="T12" fmla="*/ 6 w 201"/>
                <a:gd name="T13" fmla="*/ 12 h 12"/>
              </a:gdLst>
              <a:ahLst/>
              <a:cxnLst>
                <a:cxn ang="0">
                  <a:pos x="T0" y="T1"/>
                </a:cxn>
                <a:cxn ang="0">
                  <a:pos x="T2" y="T3"/>
                </a:cxn>
                <a:cxn ang="0">
                  <a:pos x="T4" y="T5"/>
                </a:cxn>
                <a:cxn ang="0">
                  <a:pos x="T6" y="T7"/>
                </a:cxn>
                <a:cxn ang="0">
                  <a:pos x="T8" y="T9"/>
                </a:cxn>
                <a:cxn ang="0">
                  <a:pos x="T10" y="T11"/>
                </a:cxn>
                <a:cxn ang="0">
                  <a:pos x="T12" y="T13"/>
                </a:cxn>
              </a:cxnLst>
              <a:rect l="0" t="0" r="r" b="b"/>
              <a:pathLst>
                <a:path w="201" h="12">
                  <a:moveTo>
                    <a:pt x="6" y="12"/>
                  </a:moveTo>
                  <a:cubicBezTo>
                    <a:pt x="195" y="12"/>
                    <a:pt x="195" y="12"/>
                    <a:pt x="195" y="12"/>
                  </a:cubicBezTo>
                  <a:cubicBezTo>
                    <a:pt x="199" y="12"/>
                    <a:pt x="201" y="9"/>
                    <a:pt x="201" y="6"/>
                  </a:cubicBezTo>
                  <a:cubicBezTo>
                    <a:pt x="201" y="2"/>
                    <a:pt x="199" y="0"/>
                    <a:pt x="195" y="0"/>
                  </a:cubicBezTo>
                  <a:cubicBezTo>
                    <a:pt x="6" y="0"/>
                    <a:pt x="6" y="0"/>
                    <a:pt x="6" y="0"/>
                  </a:cubicBezTo>
                  <a:cubicBezTo>
                    <a:pt x="3" y="0"/>
                    <a:pt x="0" y="2"/>
                    <a:pt x="0" y="6"/>
                  </a:cubicBezTo>
                  <a:cubicBezTo>
                    <a:pt x="0" y="9"/>
                    <a:pt x="3" y="12"/>
                    <a:pt x="6" y="12"/>
                  </a:cubicBezTo>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5" name="Freeform 39">
              <a:extLst>
                <a:ext uri="{FF2B5EF4-FFF2-40B4-BE49-F238E27FC236}">
                  <a16:creationId xmlns:a16="http://schemas.microsoft.com/office/drawing/2014/main" id="{4834D6A9-00B3-4DC6-819A-8968E3393810}"/>
                </a:ext>
              </a:extLst>
            </p:cNvPr>
            <p:cNvSpPr>
              <a:spLocks/>
            </p:cNvSpPr>
            <p:nvPr/>
          </p:nvSpPr>
          <p:spPr bwMode="auto">
            <a:xfrm>
              <a:off x="6786563" y="4525963"/>
              <a:ext cx="711200" cy="0"/>
            </a:xfrm>
            <a:custGeom>
              <a:avLst/>
              <a:gdLst>
                <a:gd name="T0" fmla="*/ 0 w 448"/>
                <a:gd name="T1" fmla="*/ 448 w 448"/>
                <a:gd name="T2" fmla="*/ 0 w 448"/>
              </a:gdLst>
              <a:ahLst/>
              <a:cxnLst>
                <a:cxn ang="0">
                  <a:pos x="T0" y="0"/>
                </a:cxn>
                <a:cxn ang="0">
                  <a:pos x="T1" y="0"/>
                </a:cxn>
                <a:cxn ang="0">
                  <a:pos x="T2" y="0"/>
                </a:cxn>
              </a:cxnLst>
              <a:rect l="0" t="0" r="r" b="b"/>
              <a:pathLst>
                <a:path w="448">
                  <a:moveTo>
                    <a:pt x="0" y="0"/>
                  </a:moveTo>
                  <a:lnTo>
                    <a:pt x="448"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6" name="Line 40">
              <a:extLst>
                <a:ext uri="{FF2B5EF4-FFF2-40B4-BE49-F238E27FC236}">
                  <a16:creationId xmlns:a16="http://schemas.microsoft.com/office/drawing/2014/main" id="{2832B48A-7C4B-4A68-BF7F-604A3028D357}"/>
                </a:ext>
              </a:extLst>
            </p:cNvPr>
            <p:cNvSpPr>
              <a:spLocks noChangeShapeType="1"/>
            </p:cNvSpPr>
            <p:nvPr/>
          </p:nvSpPr>
          <p:spPr bwMode="auto">
            <a:xfrm>
              <a:off x="6786563" y="4525963"/>
              <a:ext cx="711200"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7" name="Freeform 41">
              <a:extLst>
                <a:ext uri="{FF2B5EF4-FFF2-40B4-BE49-F238E27FC236}">
                  <a16:creationId xmlns:a16="http://schemas.microsoft.com/office/drawing/2014/main" id="{E54DB065-A667-40E1-8A0F-DBF59D67A001}"/>
                </a:ext>
              </a:extLst>
            </p:cNvPr>
            <p:cNvSpPr>
              <a:spLocks/>
            </p:cNvSpPr>
            <p:nvPr/>
          </p:nvSpPr>
          <p:spPr bwMode="auto">
            <a:xfrm>
              <a:off x="6764338" y="4502150"/>
              <a:ext cx="755650" cy="46038"/>
            </a:xfrm>
            <a:custGeom>
              <a:avLst/>
              <a:gdLst>
                <a:gd name="T0" fmla="*/ 6 w 201"/>
                <a:gd name="T1" fmla="*/ 12 h 12"/>
                <a:gd name="T2" fmla="*/ 195 w 201"/>
                <a:gd name="T3" fmla="*/ 12 h 12"/>
                <a:gd name="T4" fmla="*/ 201 w 201"/>
                <a:gd name="T5" fmla="*/ 6 h 12"/>
                <a:gd name="T6" fmla="*/ 195 w 201"/>
                <a:gd name="T7" fmla="*/ 0 h 12"/>
                <a:gd name="T8" fmla="*/ 6 w 201"/>
                <a:gd name="T9" fmla="*/ 0 h 12"/>
                <a:gd name="T10" fmla="*/ 0 w 201"/>
                <a:gd name="T11" fmla="*/ 6 h 12"/>
                <a:gd name="T12" fmla="*/ 6 w 201"/>
                <a:gd name="T13" fmla="*/ 12 h 12"/>
              </a:gdLst>
              <a:ahLst/>
              <a:cxnLst>
                <a:cxn ang="0">
                  <a:pos x="T0" y="T1"/>
                </a:cxn>
                <a:cxn ang="0">
                  <a:pos x="T2" y="T3"/>
                </a:cxn>
                <a:cxn ang="0">
                  <a:pos x="T4" y="T5"/>
                </a:cxn>
                <a:cxn ang="0">
                  <a:pos x="T6" y="T7"/>
                </a:cxn>
                <a:cxn ang="0">
                  <a:pos x="T8" y="T9"/>
                </a:cxn>
                <a:cxn ang="0">
                  <a:pos x="T10" y="T11"/>
                </a:cxn>
                <a:cxn ang="0">
                  <a:pos x="T12" y="T13"/>
                </a:cxn>
              </a:cxnLst>
              <a:rect l="0" t="0" r="r" b="b"/>
              <a:pathLst>
                <a:path w="201" h="12">
                  <a:moveTo>
                    <a:pt x="6" y="12"/>
                  </a:moveTo>
                  <a:cubicBezTo>
                    <a:pt x="195" y="12"/>
                    <a:pt x="195" y="12"/>
                    <a:pt x="195" y="12"/>
                  </a:cubicBezTo>
                  <a:cubicBezTo>
                    <a:pt x="199" y="12"/>
                    <a:pt x="201" y="9"/>
                    <a:pt x="201" y="6"/>
                  </a:cubicBezTo>
                  <a:cubicBezTo>
                    <a:pt x="201" y="3"/>
                    <a:pt x="199" y="0"/>
                    <a:pt x="195" y="0"/>
                  </a:cubicBezTo>
                  <a:cubicBezTo>
                    <a:pt x="6" y="0"/>
                    <a:pt x="6" y="0"/>
                    <a:pt x="6" y="0"/>
                  </a:cubicBezTo>
                  <a:cubicBezTo>
                    <a:pt x="3" y="0"/>
                    <a:pt x="0" y="3"/>
                    <a:pt x="0" y="6"/>
                  </a:cubicBezTo>
                  <a:cubicBezTo>
                    <a:pt x="0" y="9"/>
                    <a:pt x="3" y="12"/>
                    <a:pt x="6" y="12"/>
                  </a:cubicBezTo>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8" name="Freeform 42">
              <a:extLst>
                <a:ext uri="{FF2B5EF4-FFF2-40B4-BE49-F238E27FC236}">
                  <a16:creationId xmlns:a16="http://schemas.microsoft.com/office/drawing/2014/main" id="{E8B71DC3-F988-440A-A86F-D661FB9CCA0E}"/>
                </a:ext>
              </a:extLst>
            </p:cNvPr>
            <p:cNvSpPr>
              <a:spLocks/>
            </p:cNvSpPr>
            <p:nvPr/>
          </p:nvSpPr>
          <p:spPr bwMode="auto">
            <a:xfrm>
              <a:off x="6721475" y="4371975"/>
              <a:ext cx="839788" cy="0"/>
            </a:xfrm>
            <a:custGeom>
              <a:avLst/>
              <a:gdLst>
                <a:gd name="T0" fmla="*/ 0 w 529"/>
                <a:gd name="T1" fmla="*/ 529 w 529"/>
                <a:gd name="T2" fmla="*/ 0 w 529"/>
              </a:gdLst>
              <a:ahLst/>
              <a:cxnLst>
                <a:cxn ang="0">
                  <a:pos x="T0" y="0"/>
                </a:cxn>
                <a:cxn ang="0">
                  <a:pos x="T1" y="0"/>
                </a:cxn>
                <a:cxn ang="0">
                  <a:pos x="T2" y="0"/>
                </a:cxn>
              </a:cxnLst>
              <a:rect l="0" t="0" r="r" b="b"/>
              <a:pathLst>
                <a:path w="529">
                  <a:moveTo>
                    <a:pt x="0" y="0"/>
                  </a:moveTo>
                  <a:lnTo>
                    <a:pt x="529"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9" name="Line 43">
              <a:extLst>
                <a:ext uri="{FF2B5EF4-FFF2-40B4-BE49-F238E27FC236}">
                  <a16:creationId xmlns:a16="http://schemas.microsoft.com/office/drawing/2014/main" id="{58DE57AE-1619-4B06-B4E5-8239CB0BBE86}"/>
                </a:ext>
              </a:extLst>
            </p:cNvPr>
            <p:cNvSpPr>
              <a:spLocks noChangeShapeType="1"/>
            </p:cNvSpPr>
            <p:nvPr/>
          </p:nvSpPr>
          <p:spPr bwMode="auto">
            <a:xfrm>
              <a:off x="6721475" y="4371975"/>
              <a:ext cx="839788"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0" name="Freeform 44">
              <a:extLst>
                <a:ext uri="{FF2B5EF4-FFF2-40B4-BE49-F238E27FC236}">
                  <a16:creationId xmlns:a16="http://schemas.microsoft.com/office/drawing/2014/main" id="{38B0E76B-214B-4A23-B7D8-A0F4CA96F758}"/>
                </a:ext>
              </a:extLst>
            </p:cNvPr>
            <p:cNvSpPr>
              <a:spLocks/>
            </p:cNvSpPr>
            <p:nvPr/>
          </p:nvSpPr>
          <p:spPr bwMode="auto">
            <a:xfrm>
              <a:off x="6699250" y="4348163"/>
              <a:ext cx="884238" cy="46038"/>
            </a:xfrm>
            <a:custGeom>
              <a:avLst/>
              <a:gdLst>
                <a:gd name="T0" fmla="*/ 6 w 235"/>
                <a:gd name="T1" fmla="*/ 12 h 12"/>
                <a:gd name="T2" fmla="*/ 229 w 235"/>
                <a:gd name="T3" fmla="*/ 12 h 12"/>
                <a:gd name="T4" fmla="*/ 235 w 235"/>
                <a:gd name="T5" fmla="*/ 6 h 12"/>
                <a:gd name="T6" fmla="*/ 229 w 235"/>
                <a:gd name="T7" fmla="*/ 0 h 12"/>
                <a:gd name="T8" fmla="*/ 6 w 235"/>
                <a:gd name="T9" fmla="*/ 0 h 12"/>
                <a:gd name="T10" fmla="*/ 0 w 235"/>
                <a:gd name="T11" fmla="*/ 6 h 12"/>
                <a:gd name="T12" fmla="*/ 6 w 235"/>
                <a:gd name="T13" fmla="*/ 12 h 12"/>
              </a:gdLst>
              <a:ahLst/>
              <a:cxnLst>
                <a:cxn ang="0">
                  <a:pos x="T0" y="T1"/>
                </a:cxn>
                <a:cxn ang="0">
                  <a:pos x="T2" y="T3"/>
                </a:cxn>
                <a:cxn ang="0">
                  <a:pos x="T4" y="T5"/>
                </a:cxn>
                <a:cxn ang="0">
                  <a:pos x="T6" y="T7"/>
                </a:cxn>
                <a:cxn ang="0">
                  <a:pos x="T8" y="T9"/>
                </a:cxn>
                <a:cxn ang="0">
                  <a:pos x="T10" y="T11"/>
                </a:cxn>
                <a:cxn ang="0">
                  <a:pos x="T12" y="T13"/>
                </a:cxn>
              </a:cxnLst>
              <a:rect l="0" t="0" r="r" b="b"/>
              <a:pathLst>
                <a:path w="235" h="12">
                  <a:moveTo>
                    <a:pt x="6" y="12"/>
                  </a:moveTo>
                  <a:cubicBezTo>
                    <a:pt x="229" y="12"/>
                    <a:pt x="229" y="12"/>
                    <a:pt x="229" y="12"/>
                  </a:cubicBezTo>
                  <a:cubicBezTo>
                    <a:pt x="232" y="12"/>
                    <a:pt x="235" y="10"/>
                    <a:pt x="235" y="6"/>
                  </a:cubicBezTo>
                  <a:cubicBezTo>
                    <a:pt x="235" y="3"/>
                    <a:pt x="232" y="0"/>
                    <a:pt x="229" y="0"/>
                  </a:cubicBezTo>
                  <a:cubicBezTo>
                    <a:pt x="6" y="0"/>
                    <a:pt x="6" y="0"/>
                    <a:pt x="6" y="0"/>
                  </a:cubicBezTo>
                  <a:cubicBezTo>
                    <a:pt x="3" y="0"/>
                    <a:pt x="0" y="3"/>
                    <a:pt x="0" y="6"/>
                  </a:cubicBezTo>
                  <a:cubicBezTo>
                    <a:pt x="0" y="10"/>
                    <a:pt x="3" y="12"/>
                    <a:pt x="6" y="12"/>
                  </a:cubicBezTo>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1" name="Freeform 45">
              <a:extLst>
                <a:ext uri="{FF2B5EF4-FFF2-40B4-BE49-F238E27FC236}">
                  <a16:creationId xmlns:a16="http://schemas.microsoft.com/office/drawing/2014/main" id="{B87AA553-2406-493F-B3C7-A5F6A068DD3E}"/>
                </a:ext>
              </a:extLst>
            </p:cNvPr>
            <p:cNvSpPr>
              <a:spLocks/>
            </p:cNvSpPr>
            <p:nvPr/>
          </p:nvSpPr>
          <p:spPr bwMode="auto">
            <a:xfrm>
              <a:off x="6838950" y="3200400"/>
              <a:ext cx="604838" cy="184150"/>
            </a:xfrm>
            <a:custGeom>
              <a:avLst/>
              <a:gdLst>
                <a:gd name="T0" fmla="*/ 161 w 161"/>
                <a:gd name="T1" fmla="*/ 36 h 49"/>
                <a:gd name="T2" fmla="*/ 126 w 161"/>
                <a:gd name="T3" fmla="*/ 0 h 49"/>
                <a:gd name="T4" fmla="*/ 36 w 161"/>
                <a:gd name="T5" fmla="*/ 0 h 49"/>
                <a:gd name="T6" fmla="*/ 0 w 161"/>
                <a:gd name="T7" fmla="*/ 36 h 49"/>
                <a:gd name="T8" fmla="*/ 0 w 161"/>
                <a:gd name="T9" fmla="*/ 36 h 49"/>
                <a:gd name="T10" fmla="*/ 13 w 161"/>
                <a:gd name="T11" fmla="*/ 49 h 49"/>
                <a:gd name="T12" fmla="*/ 148 w 161"/>
                <a:gd name="T13" fmla="*/ 49 h 49"/>
                <a:gd name="T14" fmla="*/ 161 w 161"/>
                <a:gd name="T15" fmla="*/ 36 h 4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61" h="49">
                  <a:moveTo>
                    <a:pt x="161" y="36"/>
                  </a:moveTo>
                  <a:cubicBezTo>
                    <a:pt x="161" y="16"/>
                    <a:pt x="146" y="0"/>
                    <a:pt x="126" y="0"/>
                  </a:cubicBezTo>
                  <a:cubicBezTo>
                    <a:pt x="36" y="0"/>
                    <a:pt x="36" y="0"/>
                    <a:pt x="36" y="0"/>
                  </a:cubicBezTo>
                  <a:cubicBezTo>
                    <a:pt x="16" y="0"/>
                    <a:pt x="0" y="16"/>
                    <a:pt x="0" y="36"/>
                  </a:cubicBezTo>
                  <a:cubicBezTo>
                    <a:pt x="0" y="36"/>
                    <a:pt x="0" y="36"/>
                    <a:pt x="0" y="36"/>
                  </a:cubicBezTo>
                  <a:cubicBezTo>
                    <a:pt x="0" y="43"/>
                    <a:pt x="6" y="49"/>
                    <a:pt x="13" y="49"/>
                  </a:cubicBezTo>
                  <a:cubicBezTo>
                    <a:pt x="148" y="49"/>
                    <a:pt x="148" y="49"/>
                    <a:pt x="148" y="49"/>
                  </a:cubicBezTo>
                  <a:cubicBezTo>
                    <a:pt x="155" y="49"/>
                    <a:pt x="161" y="43"/>
                    <a:pt x="161" y="36"/>
                  </a:cubicBezTo>
                  <a:close/>
                </a:path>
              </a:pathLst>
            </a:custGeom>
            <a:solidFill>
              <a:srgbClr val="00206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2" name="Freeform 46">
              <a:extLst>
                <a:ext uri="{FF2B5EF4-FFF2-40B4-BE49-F238E27FC236}">
                  <a16:creationId xmlns:a16="http://schemas.microsoft.com/office/drawing/2014/main" id="{060D9B28-6C9B-4DA1-B5CB-B7E53DCDCA62}"/>
                </a:ext>
              </a:extLst>
            </p:cNvPr>
            <p:cNvSpPr>
              <a:spLocks noEditPoints="1"/>
            </p:cNvSpPr>
            <p:nvPr/>
          </p:nvSpPr>
          <p:spPr bwMode="auto">
            <a:xfrm>
              <a:off x="6989763" y="3016250"/>
              <a:ext cx="304800" cy="303213"/>
            </a:xfrm>
            <a:custGeom>
              <a:avLst/>
              <a:gdLst>
                <a:gd name="T0" fmla="*/ 41 w 81"/>
                <a:gd name="T1" fmla="*/ 0 h 81"/>
                <a:gd name="T2" fmla="*/ 0 w 81"/>
                <a:gd name="T3" fmla="*/ 40 h 81"/>
                <a:gd name="T4" fmla="*/ 41 w 81"/>
                <a:gd name="T5" fmla="*/ 81 h 81"/>
                <a:gd name="T6" fmla="*/ 81 w 81"/>
                <a:gd name="T7" fmla="*/ 40 h 81"/>
                <a:gd name="T8" fmla="*/ 41 w 81"/>
                <a:gd name="T9" fmla="*/ 0 h 81"/>
                <a:gd name="T10" fmla="*/ 41 w 81"/>
                <a:gd name="T11" fmla="*/ 69 h 81"/>
                <a:gd name="T12" fmla="*/ 12 w 81"/>
                <a:gd name="T13" fmla="*/ 40 h 81"/>
                <a:gd name="T14" fmla="*/ 41 w 81"/>
                <a:gd name="T15" fmla="*/ 12 h 81"/>
                <a:gd name="T16" fmla="*/ 69 w 81"/>
                <a:gd name="T17" fmla="*/ 40 h 81"/>
                <a:gd name="T18" fmla="*/ 41 w 81"/>
                <a:gd name="T19" fmla="*/ 69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81" h="81">
                  <a:moveTo>
                    <a:pt x="41" y="0"/>
                  </a:moveTo>
                  <a:cubicBezTo>
                    <a:pt x="18" y="0"/>
                    <a:pt x="0" y="18"/>
                    <a:pt x="0" y="40"/>
                  </a:cubicBezTo>
                  <a:cubicBezTo>
                    <a:pt x="0" y="63"/>
                    <a:pt x="18" y="81"/>
                    <a:pt x="41" y="81"/>
                  </a:cubicBezTo>
                  <a:cubicBezTo>
                    <a:pt x="63" y="81"/>
                    <a:pt x="81" y="63"/>
                    <a:pt x="81" y="40"/>
                  </a:cubicBezTo>
                  <a:cubicBezTo>
                    <a:pt x="81" y="18"/>
                    <a:pt x="63" y="0"/>
                    <a:pt x="41" y="0"/>
                  </a:cubicBezTo>
                  <a:close/>
                  <a:moveTo>
                    <a:pt x="41" y="69"/>
                  </a:moveTo>
                  <a:cubicBezTo>
                    <a:pt x="25" y="69"/>
                    <a:pt x="12" y="56"/>
                    <a:pt x="12" y="40"/>
                  </a:cubicBezTo>
                  <a:cubicBezTo>
                    <a:pt x="12" y="24"/>
                    <a:pt x="25" y="12"/>
                    <a:pt x="41" y="12"/>
                  </a:cubicBezTo>
                  <a:cubicBezTo>
                    <a:pt x="56" y="12"/>
                    <a:pt x="69" y="24"/>
                    <a:pt x="69" y="40"/>
                  </a:cubicBezTo>
                  <a:cubicBezTo>
                    <a:pt x="69" y="56"/>
                    <a:pt x="56" y="69"/>
                    <a:pt x="41" y="69"/>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sp>
        <p:nvSpPr>
          <p:cNvPr id="83" name="Freeform: Shape 253">
            <a:extLst>
              <a:ext uri="{FF2B5EF4-FFF2-40B4-BE49-F238E27FC236}">
                <a16:creationId xmlns:a16="http://schemas.microsoft.com/office/drawing/2014/main" id="{9BCCF315-AA41-4CD2-AF76-3869902BE46A}"/>
              </a:ext>
            </a:extLst>
          </p:cNvPr>
          <p:cNvSpPr/>
          <p:nvPr/>
        </p:nvSpPr>
        <p:spPr>
          <a:xfrm rot="578905">
            <a:off x="1123084" y="5603513"/>
            <a:ext cx="1092407" cy="278341"/>
          </a:xfrm>
          <a:custGeom>
            <a:avLst/>
            <a:gdLst>
              <a:gd name="connsiteX0" fmla="*/ 58249 w 1098009"/>
              <a:gd name="connsiteY0" fmla="*/ 232663 h 279768"/>
              <a:gd name="connsiteX1" fmla="*/ 125616 w 1098009"/>
              <a:gd name="connsiteY1" fmla="*/ 279768 h 279768"/>
              <a:gd name="connsiteX2" fmla="*/ 0 w 1098009"/>
              <a:gd name="connsiteY2" fmla="*/ 268625 h 279768"/>
              <a:gd name="connsiteX3" fmla="*/ 58249 w 1098009"/>
              <a:gd name="connsiteY3" fmla="*/ 232663 h 279768"/>
              <a:gd name="connsiteX4" fmla="*/ 1066212 w 1098009"/>
              <a:gd name="connsiteY4" fmla="*/ 1186 h 279768"/>
              <a:gd name="connsiteX5" fmla="*/ 1083940 w 1098009"/>
              <a:gd name="connsiteY5" fmla="*/ 11822 h 279768"/>
              <a:gd name="connsiteX6" fmla="*/ 1097110 w 1098009"/>
              <a:gd name="connsiteY6" fmla="*/ 72604 h 279768"/>
              <a:gd name="connsiteX7" fmla="*/ 1087992 w 1098009"/>
              <a:gd name="connsiteY7" fmla="*/ 86280 h 279768"/>
              <a:gd name="connsiteX8" fmla="*/ 348989 w 1098009"/>
              <a:gd name="connsiteY8" fmla="*/ 236208 h 279768"/>
              <a:gd name="connsiteX9" fmla="*/ 317079 w 1098009"/>
              <a:gd name="connsiteY9" fmla="*/ 228104 h 279768"/>
              <a:gd name="connsiteX10" fmla="*/ 248699 w 1098009"/>
              <a:gd name="connsiteY10" fmla="*/ 165296 h 279768"/>
              <a:gd name="connsiteX11" fmla="*/ 1066212 w 1098009"/>
              <a:gd name="connsiteY11" fmla="*/ 1186 h 2797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98009" h="279768">
                <a:moveTo>
                  <a:pt x="58249" y="232663"/>
                </a:moveTo>
                <a:cubicBezTo>
                  <a:pt x="82562" y="245832"/>
                  <a:pt x="103836" y="263560"/>
                  <a:pt x="125616" y="279768"/>
                </a:cubicBezTo>
                <a:cubicBezTo>
                  <a:pt x="85094" y="276223"/>
                  <a:pt x="44573" y="272677"/>
                  <a:pt x="0" y="268625"/>
                </a:cubicBezTo>
                <a:cubicBezTo>
                  <a:pt x="20767" y="255456"/>
                  <a:pt x="39508" y="243806"/>
                  <a:pt x="58249" y="232663"/>
                </a:cubicBezTo>
                <a:close/>
                <a:moveTo>
                  <a:pt x="1066212" y="1186"/>
                </a:moveTo>
                <a:cubicBezTo>
                  <a:pt x="1075836" y="-841"/>
                  <a:pt x="1081914" y="-1854"/>
                  <a:pt x="1083940" y="11822"/>
                </a:cubicBezTo>
                <a:cubicBezTo>
                  <a:pt x="1086473" y="32083"/>
                  <a:pt x="1091538" y="52850"/>
                  <a:pt x="1097110" y="72604"/>
                </a:cubicBezTo>
                <a:cubicBezTo>
                  <a:pt x="1100149" y="83241"/>
                  <a:pt x="1095084" y="84760"/>
                  <a:pt x="1087992" y="86280"/>
                </a:cubicBezTo>
                <a:cubicBezTo>
                  <a:pt x="1075836" y="88812"/>
                  <a:pt x="381406" y="229117"/>
                  <a:pt x="348989" y="236208"/>
                </a:cubicBezTo>
                <a:cubicBezTo>
                  <a:pt x="336832" y="238740"/>
                  <a:pt x="327208" y="238234"/>
                  <a:pt x="317079" y="228104"/>
                </a:cubicBezTo>
                <a:cubicBezTo>
                  <a:pt x="296311" y="206830"/>
                  <a:pt x="273518" y="187583"/>
                  <a:pt x="248699" y="165296"/>
                </a:cubicBezTo>
                <a:cubicBezTo>
                  <a:pt x="278583" y="159724"/>
                  <a:pt x="1046458" y="5238"/>
                  <a:pt x="1066212" y="1186"/>
                </a:cubicBezTo>
                <a:close/>
              </a:path>
            </a:pathLst>
          </a:custGeom>
          <a:solidFill>
            <a:schemeClr val="tx1">
              <a:lumMod val="95000"/>
              <a:lumOff val="5000"/>
            </a:schemeClr>
          </a:solidFill>
          <a:ln w="9525" cap="flat">
            <a:solidFill>
              <a:schemeClr val="tx1">
                <a:lumMod val="75000"/>
                <a:lumOff val="25000"/>
              </a:schemeClr>
            </a:solidFill>
            <a:prstDash val="solid"/>
            <a:miter/>
          </a:ln>
        </p:spPr>
        <p:txBody>
          <a:bodyPr wrap="square" rtlCol="0" anchor="ctr">
            <a:noAutofit/>
          </a:bodyPr>
          <a:lstStyle/>
          <a:p>
            <a:endParaRPr lang="en-US"/>
          </a:p>
        </p:txBody>
      </p:sp>
      <p:sp>
        <p:nvSpPr>
          <p:cNvPr id="84" name="Freeform: Shape 254">
            <a:extLst>
              <a:ext uri="{FF2B5EF4-FFF2-40B4-BE49-F238E27FC236}">
                <a16:creationId xmlns:a16="http://schemas.microsoft.com/office/drawing/2014/main" id="{5BDD9EED-4751-40A0-AB01-77D263AF61E4}"/>
              </a:ext>
            </a:extLst>
          </p:cNvPr>
          <p:cNvSpPr/>
          <p:nvPr/>
        </p:nvSpPr>
        <p:spPr>
          <a:xfrm rot="578905">
            <a:off x="-81189" y="4622503"/>
            <a:ext cx="2590906" cy="1732875"/>
          </a:xfrm>
          <a:custGeom>
            <a:avLst/>
            <a:gdLst>
              <a:gd name="connsiteX0" fmla="*/ 1352938 w 2328005"/>
              <a:gd name="connsiteY0" fmla="*/ 868370 h 1837744"/>
              <a:gd name="connsiteX1" fmla="*/ 1475452 w 2328005"/>
              <a:gd name="connsiteY1" fmla="*/ 875207 h 1837744"/>
              <a:gd name="connsiteX2" fmla="*/ 1492673 w 2328005"/>
              <a:gd name="connsiteY2" fmla="*/ 879766 h 1837744"/>
              <a:gd name="connsiteX3" fmla="*/ 1564091 w 2328005"/>
              <a:gd name="connsiteY3" fmla="*/ 901040 h 1837744"/>
              <a:gd name="connsiteX4" fmla="*/ 1586885 w 2328005"/>
              <a:gd name="connsiteY4" fmla="*/ 904078 h 1837744"/>
              <a:gd name="connsiteX5" fmla="*/ 1724656 w 2328005"/>
              <a:gd name="connsiteY5" fmla="*/ 886857 h 1837744"/>
              <a:gd name="connsiteX6" fmla="*/ 1822413 w 2328005"/>
              <a:gd name="connsiteY6" fmla="*/ 889389 h 1837744"/>
              <a:gd name="connsiteX7" fmla="*/ 1886234 w 2328005"/>
              <a:gd name="connsiteY7" fmla="*/ 930924 h 1837744"/>
              <a:gd name="connsiteX8" fmla="*/ 1917132 w 2328005"/>
              <a:gd name="connsiteY8" fmla="*/ 951691 h 1837744"/>
              <a:gd name="connsiteX9" fmla="*/ 1962718 w 2328005"/>
              <a:gd name="connsiteY9" fmla="*/ 983601 h 1837744"/>
              <a:gd name="connsiteX10" fmla="*/ 1987537 w 2328005"/>
              <a:gd name="connsiteY10" fmla="*/ 1011459 h 1837744"/>
              <a:gd name="connsiteX11" fmla="*/ 1251066 w 2328005"/>
              <a:gd name="connsiteY11" fmla="*/ 1165945 h 1837744"/>
              <a:gd name="connsiteX12" fmla="*/ 1248027 w 2328005"/>
              <a:gd name="connsiteY12" fmla="*/ 1175569 h 1837744"/>
              <a:gd name="connsiteX13" fmla="*/ 1308302 w 2328005"/>
              <a:gd name="connsiteY13" fmla="*/ 1228753 h 1837744"/>
              <a:gd name="connsiteX14" fmla="*/ 1334134 w 2328005"/>
              <a:gd name="connsiteY14" fmla="*/ 1229260 h 1837744"/>
              <a:gd name="connsiteX15" fmla="*/ 2030591 w 2328005"/>
              <a:gd name="connsiteY15" fmla="*/ 1090982 h 1837744"/>
              <a:gd name="connsiteX16" fmla="*/ 2054903 w 2328005"/>
              <a:gd name="connsiteY16" fmla="*/ 1123398 h 1837744"/>
              <a:gd name="connsiteX17" fmla="*/ 2328005 w 2328005"/>
              <a:gd name="connsiteY17" fmla="*/ 1509212 h 1837744"/>
              <a:gd name="connsiteX18" fmla="*/ 1890846 w 2328005"/>
              <a:gd name="connsiteY18" fmla="*/ 1837539 h 1837744"/>
              <a:gd name="connsiteX19" fmla="*/ 1695475 w 2328005"/>
              <a:gd name="connsiteY19" fmla="*/ 1616268 h 1837744"/>
              <a:gd name="connsiteX20" fmla="*/ 1461234 w 2328005"/>
              <a:gd name="connsiteY20" fmla="*/ 1539142 h 1837744"/>
              <a:gd name="connsiteX21" fmla="*/ 1230805 w 2328005"/>
              <a:gd name="connsiteY21" fmla="*/ 1421228 h 1837744"/>
              <a:gd name="connsiteX22" fmla="*/ 1137607 w 2328005"/>
              <a:gd name="connsiteY22" fmla="*/ 1336641 h 1837744"/>
              <a:gd name="connsiteX23" fmla="*/ 1105190 w 2328005"/>
              <a:gd name="connsiteY23" fmla="*/ 1279912 h 1837744"/>
              <a:gd name="connsiteX24" fmla="*/ 1037823 w 2328005"/>
              <a:gd name="connsiteY24" fmla="*/ 1232806 h 1837744"/>
              <a:gd name="connsiteX25" fmla="*/ 1012498 w 2328005"/>
              <a:gd name="connsiteY25" fmla="*/ 1191271 h 1837744"/>
              <a:gd name="connsiteX26" fmla="*/ 1075812 w 2328005"/>
              <a:gd name="connsiteY26" fmla="*/ 1123398 h 1837744"/>
              <a:gd name="connsiteX27" fmla="*/ 1122917 w 2328005"/>
              <a:gd name="connsiteY27" fmla="*/ 1098073 h 1837744"/>
              <a:gd name="connsiteX28" fmla="*/ 1244988 w 2328005"/>
              <a:gd name="connsiteY28" fmla="*/ 938521 h 1837744"/>
              <a:gd name="connsiteX29" fmla="*/ 1313367 w 2328005"/>
              <a:gd name="connsiteY29" fmla="*/ 884831 h 1837744"/>
              <a:gd name="connsiteX30" fmla="*/ 1352938 w 2328005"/>
              <a:gd name="connsiteY30" fmla="*/ 868370 h 1837744"/>
              <a:gd name="connsiteX31" fmla="*/ 624850 w 2328005"/>
              <a:gd name="connsiteY31" fmla="*/ 11 h 1837744"/>
              <a:gd name="connsiteX32" fmla="*/ 651531 w 2328005"/>
              <a:gd name="connsiteY32" fmla="*/ 10872 h 1837744"/>
              <a:gd name="connsiteX33" fmla="*/ 653875 w 2328005"/>
              <a:gd name="connsiteY33" fmla="*/ 74725 h 1837744"/>
              <a:gd name="connsiteX34" fmla="*/ 608687 w 2328005"/>
              <a:gd name="connsiteY34" fmla="*/ 126552 h 1837744"/>
              <a:gd name="connsiteX35" fmla="*/ 694621 w 2328005"/>
              <a:gd name="connsiteY35" fmla="*/ 93416 h 1837744"/>
              <a:gd name="connsiteX36" fmla="*/ 815750 w 2328005"/>
              <a:gd name="connsiteY36" fmla="*/ 59445 h 1837744"/>
              <a:gd name="connsiteX37" fmla="*/ 866339 w 2328005"/>
              <a:gd name="connsiteY37" fmla="*/ 58118 h 1837744"/>
              <a:gd name="connsiteX38" fmla="*/ 895795 w 2328005"/>
              <a:gd name="connsiteY38" fmla="*/ 135900 h 1837744"/>
              <a:gd name="connsiteX39" fmla="*/ 972751 w 2328005"/>
              <a:gd name="connsiteY39" fmla="*/ 117382 h 1837744"/>
              <a:gd name="connsiteX40" fmla="*/ 1013012 w 2328005"/>
              <a:gd name="connsiteY40" fmla="*/ 117174 h 1837744"/>
              <a:gd name="connsiteX41" fmla="*/ 1045375 w 2328005"/>
              <a:gd name="connsiteY41" fmla="*/ 186008 h 1837744"/>
              <a:gd name="connsiteX42" fmla="*/ 994321 w 2328005"/>
              <a:gd name="connsiteY42" fmla="*/ 234130 h 1837744"/>
              <a:gd name="connsiteX43" fmla="*/ 850090 w 2328005"/>
              <a:gd name="connsiteY43" fmla="*/ 312201 h 1837744"/>
              <a:gd name="connsiteX44" fmla="*/ 675866 w 2328005"/>
              <a:gd name="connsiteY44" fmla="*/ 497120 h 1837744"/>
              <a:gd name="connsiteX45" fmla="*/ 655208 w 2328005"/>
              <a:gd name="connsiteY45" fmla="*/ 525927 h 1837744"/>
              <a:gd name="connsiteX46" fmla="*/ 865231 w 2328005"/>
              <a:gd name="connsiteY46" fmla="*/ 421832 h 1837744"/>
              <a:gd name="connsiteX47" fmla="*/ 1021286 w 2328005"/>
              <a:gd name="connsiteY47" fmla="*/ 302101 h 1837744"/>
              <a:gd name="connsiteX48" fmla="*/ 1077606 w 2328005"/>
              <a:gd name="connsiteY48" fmla="*/ 275304 h 1837744"/>
              <a:gd name="connsiteX49" fmla="*/ 1135640 w 2328005"/>
              <a:gd name="connsiteY49" fmla="*/ 294358 h 1837744"/>
              <a:gd name="connsiteX50" fmla="*/ 1128862 w 2328005"/>
              <a:gd name="connsiteY50" fmla="*/ 347158 h 1837744"/>
              <a:gd name="connsiteX51" fmla="*/ 1028813 w 2328005"/>
              <a:gd name="connsiteY51" fmla="*/ 455910 h 1837744"/>
              <a:gd name="connsiteX52" fmla="*/ 800327 w 2328005"/>
              <a:gd name="connsiteY52" fmla="*/ 657068 h 1837744"/>
              <a:gd name="connsiteX53" fmla="*/ 576118 w 2328005"/>
              <a:gd name="connsiteY53" fmla="*/ 875332 h 1837744"/>
              <a:gd name="connsiteX54" fmla="*/ 571369 w 2328005"/>
              <a:gd name="connsiteY54" fmla="*/ 881954 h 1837744"/>
              <a:gd name="connsiteX55" fmla="*/ 583741 w 2328005"/>
              <a:gd name="connsiteY55" fmla="*/ 877289 h 1837744"/>
              <a:gd name="connsiteX56" fmla="*/ 826112 w 2328005"/>
              <a:gd name="connsiteY56" fmla="*/ 723190 h 1837744"/>
              <a:gd name="connsiteX57" fmla="*/ 977646 w 2328005"/>
              <a:gd name="connsiteY57" fmla="*/ 716038 h 1837744"/>
              <a:gd name="connsiteX58" fmla="*/ 1017891 w 2328005"/>
              <a:gd name="connsiteY58" fmla="*/ 749411 h 1837744"/>
              <a:gd name="connsiteX59" fmla="*/ 1013203 w 2328005"/>
              <a:gd name="connsiteY59" fmla="*/ 774126 h 1837744"/>
              <a:gd name="connsiteX60" fmla="*/ 737147 w 2328005"/>
              <a:gd name="connsiteY60" fmla="*/ 957718 h 1837744"/>
              <a:gd name="connsiteX61" fmla="*/ 480939 w 2328005"/>
              <a:gd name="connsiteY61" fmla="*/ 1089859 h 1837744"/>
              <a:gd name="connsiteX62" fmla="*/ 396830 w 2328005"/>
              <a:gd name="connsiteY62" fmla="*/ 1109264 h 1837744"/>
              <a:gd name="connsiteX63" fmla="*/ 287055 w 2328005"/>
              <a:gd name="connsiteY63" fmla="*/ 1125305 h 1837744"/>
              <a:gd name="connsiteX64" fmla="*/ 261671 w 2328005"/>
              <a:gd name="connsiteY64" fmla="*/ 1123646 h 1837744"/>
              <a:gd name="connsiteX65" fmla="*/ 10194 w 2328005"/>
              <a:gd name="connsiteY65" fmla="*/ 676571 h 1837744"/>
              <a:gd name="connsiteX66" fmla="*/ 0 w 2328005"/>
              <a:gd name="connsiteY66" fmla="*/ 657227 h 1837744"/>
              <a:gd name="connsiteX67" fmla="*/ 241867 w 2328005"/>
              <a:gd name="connsiteY67" fmla="*/ 342324 h 1837744"/>
              <a:gd name="connsiteX68" fmla="*/ 494032 w 2328005"/>
              <a:gd name="connsiteY68" fmla="*/ 66894 h 1837744"/>
              <a:gd name="connsiteX69" fmla="*/ 596077 w 2328005"/>
              <a:gd name="connsiteY69" fmla="*/ 5700 h 1837744"/>
              <a:gd name="connsiteX70" fmla="*/ 624850 w 2328005"/>
              <a:gd name="connsiteY70" fmla="*/ 11 h 1837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328005" h="1837744">
                <a:moveTo>
                  <a:pt x="1352938" y="868370"/>
                </a:moveTo>
                <a:cubicBezTo>
                  <a:pt x="1392921" y="857827"/>
                  <a:pt x="1434044" y="863810"/>
                  <a:pt x="1475452" y="875207"/>
                </a:cubicBezTo>
                <a:lnTo>
                  <a:pt x="1492673" y="879766"/>
                </a:lnTo>
                <a:cubicBezTo>
                  <a:pt x="1517492" y="882805"/>
                  <a:pt x="1541298" y="890909"/>
                  <a:pt x="1564091" y="901040"/>
                </a:cubicBezTo>
                <a:cubicBezTo>
                  <a:pt x="1571689" y="904079"/>
                  <a:pt x="1578780" y="905092"/>
                  <a:pt x="1586885" y="904078"/>
                </a:cubicBezTo>
                <a:cubicBezTo>
                  <a:pt x="1632470" y="896987"/>
                  <a:pt x="1678563" y="890402"/>
                  <a:pt x="1724656" y="886857"/>
                </a:cubicBezTo>
                <a:cubicBezTo>
                  <a:pt x="1757580" y="884324"/>
                  <a:pt x="1789997" y="882805"/>
                  <a:pt x="1822413" y="889389"/>
                </a:cubicBezTo>
                <a:cubicBezTo>
                  <a:pt x="1848752" y="894961"/>
                  <a:pt x="1871545" y="907118"/>
                  <a:pt x="1886234" y="930924"/>
                </a:cubicBezTo>
                <a:cubicBezTo>
                  <a:pt x="1893325" y="942573"/>
                  <a:pt x="1901936" y="949664"/>
                  <a:pt x="1917132" y="951691"/>
                </a:cubicBezTo>
                <a:cubicBezTo>
                  <a:pt x="1936886" y="953717"/>
                  <a:pt x="1950561" y="968912"/>
                  <a:pt x="1962718" y="983601"/>
                </a:cubicBezTo>
                <a:cubicBezTo>
                  <a:pt x="1970315" y="993225"/>
                  <a:pt x="1978420" y="1002849"/>
                  <a:pt x="1987537" y="1011459"/>
                </a:cubicBezTo>
                <a:cubicBezTo>
                  <a:pt x="1982979" y="1023109"/>
                  <a:pt x="1255624" y="1164426"/>
                  <a:pt x="1251066" y="1165945"/>
                </a:cubicBezTo>
                <a:cubicBezTo>
                  <a:pt x="1244988" y="1167466"/>
                  <a:pt x="1241948" y="1171011"/>
                  <a:pt x="1248027" y="1175569"/>
                </a:cubicBezTo>
                <a:cubicBezTo>
                  <a:pt x="1268793" y="1192284"/>
                  <a:pt x="1286015" y="1213558"/>
                  <a:pt x="1308302" y="1228753"/>
                </a:cubicBezTo>
                <a:cubicBezTo>
                  <a:pt x="1316406" y="1234325"/>
                  <a:pt x="1325524" y="1231286"/>
                  <a:pt x="1334134" y="1229260"/>
                </a:cubicBezTo>
                <a:lnTo>
                  <a:pt x="2030591" y="1090982"/>
                </a:lnTo>
                <a:cubicBezTo>
                  <a:pt x="2043253" y="1098073"/>
                  <a:pt x="2047812" y="1112255"/>
                  <a:pt x="2054903" y="1123398"/>
                </a:cubicBezTo>
                <a:cubicBezTo>
                  <a:pt x="2059462" y="1137074"/>
                  <a:pt x="2267775" y="1373801"/>
                  <a:pt x="2328005" y="1509212"/>
                </a:cubicBezTo>
                <a:cubicBezTo>
                  <a:pt x="2203872" y="1632333"/>
                  <a:pt x="2050398" y="1700274"/>
                  <a:pt x="1890846" y="1837539"/>
                </a:cubicBezTo>
                <a:cubicBezTo>
                  <a:pt x="1882742" y="1844630"/>
                  <a:pt x="1767078" y="1666001"/>
                  <a:pt x="1695475" y="1616268"/>
                </a:cubicBezTo>
                <a:cubicBezTo>
                  <a:pt x="1623873" y="1566536"/>
                  <a:pt x="1538679" y="1571649"/>
                  <a:pt x="1461234" y="1539142"/>
                </a:cubicBezTo>
                <a:cubicBezTo>
                  <a:pt x="1383789" y="1506636"/>
                  <a:pt x="1284743" y="1454979"/>
                  <a:pt x="1230805" y="1421228"/>
                </a:cubicBezTo>
                <a:cubicBezTo>
                  <a:pt x="1176868" y="1387478"/>
                  <a:pt x="1160400" y="1373616"/>
                  <a:pt x="1137607" y="1336641"/>
                </a:cubicBezTo>
                <a:cubicBezTo>
                  <a:pt x="1126463" y="1317899"/>
                  <a:pt x="1116333" y="1298652"/>
                  <a:pt x="1105190" y="1279912"/>
                </a:cubicBezTo>
                <a:cubicBezTo>
                  <a:pt x="1079864" y="1268261"/>
                  <a:pt x="1057578" y="1252560"/>
                  <a:pt x="1037823" y="1232806"/>
                </a:cubicBezTo>
                <a:cubicBezTo>
                  <a:pt x="1026680" y="1220649"/>
                  <a:pt x="1013511" y="1209506"/>
                  <a:pt x="1012498" y="1191271"/>
                </a:cubicBezTo>
                <a:cubicBezTo>
                  <a:pt x="1009965" y="1153789"/>
                  <a:pt x="1037823" y="1122386"/>
                  <a:pt x="1075812" y="1123398"/>
                </a:cubicBezTo>
                <a:cubicBezTo>
                  <a:pt x="1098099" y="1123905"/>
                  <a:pt x="1110761" y="1117320"/>
                  <a:pt x="1122917" y="1098073"/>
                </a:cubicBezTo>
                <a:cubicBezTo>
                  <a:pt x="1158880" y="1041343"/>
                  <a:pt x="1198388" y="987653"/>
                  <a:pt x="1244988" y="938521"/>
                </a:cubicBezTo>
                <a:cubicBezTo>
                  <a:pt x="1265248" y="917248"/>
                  <a:pt x="1287028" y="898000"/>
                  <a:pt x="1313367" y="884831"/>
                </a:cubicBezTo>
                <a:cubicBezTo>
                  <a:pt x="1326410" y="877234"/>
                  <a:pt x="1339611" y="871884"/>
                  <a:pt x="1352938" y="868370"/>
                </a:cubicBezTo>
                <a:close/>
                <a:moveTo>
                  <a:pt x="624850" y="11"/>
                </a:moveTo>
                <a:cubicBezTo>
                  <a:pt x="634228" y="218"/>
                  <a:pt x="643257" y="3184"/>
                  <a:pt x="651531" y="10872"/>
                </a:cubicBezTo>
                <a:cubicBezTo>
                  <a:pt x="663589" y="22026"/>
                  <a:pt x="664048" y="54945"/>
                  <a:pt x="653875" y="74725"/>
                </a:cubicBezTo>
                <a:cubicBezTo>
                  <a:pt x="642989" y="95498"/>
                  <a:pt x="626288" y="111096"/>
                  <a:pt x="608687" y="126552"/>
                </a:cubicBezTo>
                <a:cubicBezTo>
                  <a:pt x="637221" y="115427"/>
                  <a:pt x="665993" y="103972"/>
                  <a:pt x="694621" y="93416"/>
                </a:cubicBezTo>
                <a:cubicBezTo>
                  <a:pt x="734246" y="78712"/>
                  <a:pt x="773914" y="66045"/>
                  <a:pt x="815750" y="59445"/>
                </a:cubicBezTo>
                <a:cubicBezTo>
                  <a:pt x="832806" y="56635"/>
                  <a:pt x="849670" y="56192"/>
                  <a:pt x="866339" y="58118"/>
                </a:cubicBezTo>
                <a:cubicBezTo>
                  <a:pt x="910235" y="64027"/>
                  <a:pt x="924189" y="99103"/>
                  <a:pt x="895795" y="135900"/>
                </a:cubicBezTo>
                <a:cubicBezTo>
                  <a:pt x="922805" y="129699"/>
                  <a:pt x="946979" y="120460"/>
                  <a:pt x="972751" y="117382"/>
                </a:cubicBezTo>
                <a:cubicBezTo>
                  <a:pt x="986252" y="116033"/>
                  <a:pt x="999754" y="114685"/>
                  <a:pt x="1013012" y="117174"/>
                </a:cubicBezTo>
                <a:cubicBezTo>
                  <a:pt x="1048854" y="123824"/>
                  <a:pt x="1062866" y="153927"/>
                  <a:pt x="1045375" y="186008"/>
                </a:cubicBezTo>
                <a:cubicBezTo>
                  <a:pt x="1033446" y="207536"/>
                  <a:pt x="1015183" y="222517"/>
                  <a:pt x="994321" y="234130"/>
                </a:cubicBezTo>
                <a:cubicBezTo>
                  <a:pt x="946386" y="260422"/>
                  <a:pt x="897270" y="284866"/>
                  <a:pt x="850090" y="312201"/>
                </a:cubicBezTo>
                <a:cubicBezTo>
                  <a:pt x="774506" y="356773"/>
                  <a:pt x="724312" y="426068"/>
                  <a:pt x="675866" y="497120"/>
                </a:cubicBezTo>
                <a:cubicBezTo>
                  <a:pt x="670499" y="505304"/>
                  <a:pt x="664231" y="513344"/>
                  <a:pt x="655208" y="525927"/>
                </a:cubicBezTo>
                <a:cubicBezTo>
                  <a:pt x="733364" y="498743"/>
                  <a:pt x="803380" y="468229"/>
                  <a:pt x="865231" y="421832"/>
                </a:cubicBezTo>
                <a:cubicBezTo>
                  <a:pt x="917691" y="382239"/>
                  <a:pt x="969158" y="341933"/>
                  <a:pt x="1021286" y="302101"/>
                </a:cubicBezTo>
                <a:cubicBezTo>
                  <a:pt x="1037888" y="289439"/>
                  <a:pt x="1056332" y="279101"/>
                  <a:pt x="1077606" y="275304"/>
                </a:cubicBezTo>
                <a:cubicBezTo>
                  <a:pt x="1100254" y="270989"/>
                  <a:pt x="1121515" y="274202"/>
                  <a:pt x="1135640" y="294358"/>
                </a:cubicBezTo>
                <a:cubicBezTo>
                  <a:pt x="1148677" y="313235"/>
                  <a:pt x="1138792" y="331215"/>
                  <a:pt x="1128862" y="347158"/>
                </a:cubicBezTo>
                <a:cubicBezTo>
                  <a:pt x="1102874" y="389690"/>
                  <a:pt x="1065772" y="423250"/>
                  <a:pt x="1028813" y="455910"/>
                </a:cubicBezTo>
                <a:cubicBezTo>
                  <a:pt x="952903" y="523310"/>
                  <a:pt x="875150" y="588387"/>
                  <a:pt x="800327" y="657068"/>
                </a:cubicBezTo>
                <a:cubicBezTo>
                  <a:pt x="723748" y="727499"/>
                  <a:pt x="649105" y="800822"/>
                  <a:pt x="576118" y="875332"/>
                </a:cubicBezTo>
                <a:cubicBezTo>
                  <a:pt x="574363" y="877082"/>
                  <a:pt x="573031" y="879636"/>
                  <a:pt x="571369" y="881954"/>
                </a:cubicBezTo>
                <a:cubicBezTo>
                  <a:pt x="577380" y="884760"/>
                  <a:pt x="580135" y="880218"/>
                  <a:pt x="583741" y="877289"/>
                </a:cubicBezTo>
                <a:cubicBezTo>
                  <a:pt x="661855" y="821496"/>
                  <a:pt x="737608" y="762006"/>
                  <a:pt x="826112" y="723190"/>
                </a:cubicBezTo>
                <a:cubicBezTo>
                  <a:pt x="875127" y="701683"/>
                  <a:pt x="925635" y="692779"/>
                  <a:pt x="977646" y="716038"/>
                </a:cubicBezTo>
                <a:cubicBezTo>
                  <a:pt x="994351" y="723505"/>
                  <a:pt x="1007402" y="735371"/>
                  <a:pt x="1017891" y="749411"/>
                </a:cubicBezTo>
                <a:cubicBezTo>
                  <a:pt x="1024269" y="757996"/>
                  <a:pt x="1027330" y="767711"/>
                  <a:pt x="1013203" y="774126"/>
                </a:cubicBezTo>
                <a:cubicBezTo>
                  <a:pt x="910242" y="819120"/>
                  <a:pt x="827071" y="893848"/>
                  <a:pt x="737147" y="957718"/>
                </a:cubicBezTo>
                <a:cubicBezTo>
                  <a:pt x="657989" y="1014265"/>
                  <a:pt x="575670" y="1064033"/>
                  <a:pt x="480939" y="1089859"/>
                </a:cubicBezTo>
                <a:cubicBezTo>
                  <a:pt x="452792" y="1096249"/>
                  <a:pt x="424977" y="1102874"/>
                  <a:pt x="396830" y="1109264"/>
                </a:cubicBezTo>
                <a:cubicBezTo>
                  <a:pt x="360349" y="1114689"/>
                  <a:pt x="323300" y="1120209"/>
                  <a:pt x="287055" y="1125305"/>
                </a:cubicBezTo>
                <a:cubicBezTo>
                  <a:pt x="278527" y="1126710"/>
                  <a:pt x="269618" y="1129345"/>
                  <a:pt x="261671" y="1123646"/>
                </a:cubicBezTo>
                <a:cubicBezTo>
                  <a:pt x="177876" y="974811"/>
                  <a:pt x="93751" y="825738"/>
                  <a:pt x="10194" y="676571"/>
                </a:cubicBezTo>
                <a:cubicBezTo>
                  <a:pt x="7127" y="670360"/>
                  <a:pt x="3398" y="663675"/>
                  <a:pt x="0" y="657227"/>
                </a:cubicBezTo>
                <a:cubicBezTo>
                  <a:pt x="79818" y="551515"/>
                  <a:pt x="158074" y="445186"/>
                  <a:pt x="241867" y="342324"/>
                </a:cubicBezTo>
                <a:cubicBezTo>
                  <a:pt x="320578" y="245846"/>
                  <a:pt x="397778" y="147282"/>
                  <a:pt x="494032" y="66894"/>
                </a:cubicBezTo>
                <a:cubicBezTo>
                  <a:pt x="524537" y="41137"/>
                  <a:pt x="557640" y="18749"/>
                  <a:pt x="596077" y="5700"/>
                </a:cubicBezTo>
                <a:cubicBezTo>
                  <a:pt x="605745" y="2355"/>
                  <a:pt x="615472" y="-196"/>
                  <a:pt x="624850" y="11"/>
                </a:cubicBezTo>
                <a:close/>
              </a:path>
            </a:pathLst>
          </a:custGeom>
          <a:solidFill>
            <a:schemeClr val="accent2">
              <a:lumMod val="75000"/>
            </a:schemeClr>
          </a:solidFill>
          <a:ln w="2539" cap="flat">
            <a:noFill/>
            <a:prstDash val="solid"/>
            <a:miter/>
          </a:ln>
        </p:spPr>
        <p:txBody>
          <a:bodyPr rtlCol="0" anchor="ctr"/>
          <a:lstStyle/>
          <a:p>
            <a:endParaRPr lang="en-US"/>
          </a:p>
        </p:txBody>
      </p:sp>
      <p:sp>
        <p:nvSpPr>
          <p:cNvPr id="85" name="Freeform: Shape 255">
            <a:extLst>
              <a:ext uri="{FF2B5EF4-FFF2-40B4-BE49-F238E27FC236}">
                <a16:creationId xmlns:a16="http://schemas.microsoft.com/office/drawing/2014/main" id="{B05EA64D-3CEC-4F50-8489-A50236464E3E}"/>
              </a:ext>
            </a:extLst>
          </p:cNvPr>
          <p:cNvSpPr/>
          <p:nvPr/>
        </p:nvSpPr>
        <p:spPr>
          <a:xfrm rot="21479217" flipH="1">
            <a:off x="1801356" y="6052906"/>
            <a:ext cx="1001699" cy="844344"/>
          </a:xfrm>
          <a:custGeom>
            <a:avLst/>
            <a:gdLst>
              <a:gd name="connsiteX0" fmla="*/ 447868 w 1006835"/>
              <a:gd name="connsiteY0" fmla="*/ 72 h 848673"/>
              <a:gd name="connsiteX1" fmla="*/ 431875 w 1006835"/>
              <a:gd name="connsiteY1" fmla="*/ 14129 h 848673"/>
              <a:gd name="connsiteX2" fmla="*/ 357313 w 1006835"/>
              <a:gd name="connsiteY2" fmla="*/ 158774 h 848673"/>
              <a:gd name="connsiteX3" fmla="*/ 216335 w 1006835"/>
              <a:gd name="connsiteY3" fmla="*/ 429727 h 848673"/>
              <a:gd name="connsiteX4" fmla="*/ 58246 w 1006835"/>
              <a:gd name="connsiteY4" fmla="*/ 736943 h 848673"/>
              <a:gd name="connsiteX5" fmla="*/ 0 w 1006835"/>
              <a:gd name="connsiteY5" fmla="*/ 848673 h 848673"/>
              <a:gd name="connsiteX6" fmla="*/ 746679 w 1006835"/>
              <a:gd name="connsiteY6" fmla="*/ 822428 h 848673"/>
              <a:gd name="connsiteX7" fmla="*/ 818137 w 1006835"/>
              <a:gd name="connsiteY7" fmla="*/ 670937 h 848673"/>
              <a:gd name="connsiteX8" fmla="*/ 1002304 w 1006835"/>
              <a:gd name="connsiteY8" fmla="*/ 282230 h 848673"/>
              <a:gd name="connsiteX9" fmla="*/ 993340 w 1006835"/>
              <a:gd name="connsiteY9" fmla="*/ 255339 h 848673"/>
              <a:gd name="connsiteX10" fmla="*/ 474251 w 1006835"/>
              <a:gd name="connsiteY10" fmla="*/ 9240 h 848673"/>
              <a:gd name="connsiteX11" fmla="*/ 447868 w 1006835"/>
              <a:gd name="connsiteY11" fmla="*/ 72 h 848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06835" h="848673">
                <a:moveTo>
                  <a:pt x="447868" y="72"/>
                </a:moveTo>
                <a:cubicBezTo>
                  <a:pt x="442470" y="683"/>
                  <a:pt x="438803" y="5165"/>
                  <a:pt x="431875" y="14129"/>
                </a:cubicBezTo>
                <a:cubicBezTo>
                  <a:pt x="407836" y="62616"/>
                  <a:pt x="382575" y="110695"/>
                  <a:pt x="357313" y="158774"/>
                </a:cubicBezTo>
                <a:cubicBezTo>
                  <a:pt x="310050" y="248820"/>
                  <a:pt x="261970" y="338866"/>
                  <a:pt x="216335" y="429727"/>
                </a:cubicBezTo>
                <a:cubicBezTo>
                  <a:pt x="164590" y="532812"/>
                  <a:pt x="108362" y="633043"/>
                  <a:pt x="58246" y="736943"/>
                </a:cubicBezTo>
                <a:lnTo>
                  <a:pt x="0" y="848673"/>
                </a:lnTo>
                <a:lnTo>
                  <a:pt x="746679" y="822428"/>
                </a:lnTo>
                <a:lnTo>
                  <a:pt x="818137" y="670937"/>
                </a:lnTo>
                <a:cubicBezTo>
                  <a:pt x="879254" y="541368"/>
                  <a:pt x="940372" y="411799"/>
                  <a:pt x="1002304" y="282230"/>
                </a:cubicBezTo>
                <a:cubicBezTo>
                  <a:pt x="1009231" y="268377"/>
                  <a:pt x="1009638" y="260636"/>
                  <a:pt x="993340" y="255339"/>
                </a:cubicBezTo>
                <a:lnTo>
                  <a:pt x="474251" y="9240"/>
                </a:lnTo>
                <a:cubicBezTo>
                  <a:pt x="460397" y="2721"/>
                  <a:pt x="453267" y="-539"/>
                  <a:pt x="447868" y="72"/>
                </a:cubicBezTo>
                <a:close/>
              </a:path>
            </a:pathLst>
          </a:custGeom>
          <a:solidFill>
            <a:schemeClr val="accent5">
              <a:lumMod val="60000"/>
              <a:lumOff val="40000"/>
            </a:schemeClr>
          </a:solidFill>
          <a:ln w="4251" cap="flat">
            <a:noFill/>
            <a:prstDash val="solid"/>
            <a:miter/>
          </a:ln>
        </p:spPr>
        <p:txBody>
          <a:bodyPr wrap="square" rtlCol="0" anchor="ctr">
            <a:noAutofit/>
          </a:bodyPr>
          <a:lstStyle/>
          <a:p>
            <a:endParaRPr lang="en-US" dirty="0"/>
          </a:p>
        </p:txBody>
      </p:sp>
    </p:spTree>
    <p:extLst>
      <p:ext uri="{BB962C8B-B14F-4D97-AF65-F5344CB8AC3E}">
        <p14:creationId xmlns:p14="http://schemas.microsoft.com/office/powerpoint/2010/main" val="27379425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18E22B72-70CD-40ED-A76F-3C6DA6B7EA8B}"/>
              </a:ext>
            </a:extLst>
          </p:cNvPr>
          <p:cNvSpPr/>
          <p:nvPr/>
        </p:nvSpPr>
        <p:spPr>
          <a:xfrm rot="19280570">
            <a:off x="1799502" y="21718"/>
            <a:ext cx="1019884" cy="8270470"/>
          </a:xfrm>
          <a:custGeom>
            <a:avLst/>
            <a:gdLst>
              <a:gd name="connsiteX0" fmla="*/ 1997434 w 3673295"/>
              <a:gd name="connsiteY0" fmla="*/ 0 h 10122763"/>
              <a:gd name="connsiteX1" fmla="*/ 3673295 w 3673295"/>
              <a:gd name="connsiteY1" fmla="*/ 1340562 h 10122763"/>
              <a:gd name="connsiteX2" fmla="*/ 3673295 w 3673295"/>
              <a:gd name="connsiteY2" fmla="*/ 10122763 h 10122763"/>
              <a:gd name="connsiteX3" fmla="*/ 0 w 3673295"/>
              <a:gd name="connsiteY3" fmla="*/ 7184405 h 10122763"/>
              <a:gd name="connsiteX4" fmla="*/ 0 w 3673295"/>
              <a:gd name="connsiteY4" fmla="*/ 2497029 h 101227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73295" h="10122763">
                <a:moveTo>
                  <a:pt x="1997434" y="0"/>
                </a:moveTo>
                <a:lnTo>
                  <a:pt x="3673295" y="1340562"/>
                </a:lnTo>
                <a:lnTo>
                  <a:pt x="3673295" y="10122763"/>
                </a:lnTo>
                <a:lnTo>
                  <a:pt x="0" y="7184405"/>
                </a:lnTo>
                <a:lnTo>
                  <a:pt x="0" y="2497029"/>
                </a:lnTo>
                <a:close/>
              </a:path>
            </a:pathLst>
          </a:custGeom>
          <a:solidFill>
            <a:schemeClr val="accent6">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extBox 4">
            <a:extLst>
              <a:ext uri="{FF2B5EF4-FFF2-40B4-BE49-F238E27FC236}">
                <a16:creationId xmlns:a16="http://schemas.microsoft.com/office/drawing/2014/main" id="{AA696CC4-9F0F-4545-BE82-EB897E586C2F}"/>
              </a:ext>
            </a:extLst>
          </p:cNvPr>
          <p:cNvSpPr txBox="1"/>
          <p:nvPr/>
        </p:nvSpPr>
        <p:spPr>
          <a:xfrm>
            <a:off x="3661098" y="1036990"/>
            <a:ext cx="8362951" cy="5078313"/>
          </a:xfrm>
          <a:prstGeom prst="rect">
            <a:avLst/>
          </a:prstGeom>
          <a:noFill/>
        </p:spPr>
        <p:txBody>
          <a:bodyPr wrap="square" rtlCol="0">
            <a:spAutoFit/>
          </a:bodyPr>
          <a:lstStyle/>
          <a:p>
            <a:pPr marL="342900" indent="-342900" algn="just">
              <a:lnSpc>
                <a:spcPct val="150000"/>
              </a:lnSpc>
              <a:buFont typeface="Arial" panose="020B0604020202020204" pitchFamily="34" charset="0"/>
              <a:buChar char="•"/>
            </a:pPr>
            <a:r>
              <a:rPr lang="en-US" sz="2400" dirty="0"/>
              <a:t>his stage accomplishes the ability to partake in theoretical thought. </a:t>
            </a:r>
          </a:p>
          <a:p>
            <a:pPr marL="342900" indent="-342900" algn="just">
              <a:lnSpc>
                <a:spcPct val="150000"/>
              </a:lnSpc>
              <a:buFont typeface="Arial" panose="020B0604020202020204" pitchFamily="34" charset="0"/>
              <a:buChar char="•"/>
            </a:pPr>
            <a:r>
              <a:rPr lang="en-US" sz="2400" dirty="0"/>
              <a:t>With this new kind of figured, young adult can understand and intentionally handle theoretical thoughts </a:t>
            </a:r>
          </a:p>
          <a:p>
            <a:pPr marL="342900" indent="-342900" algn="just">
              <a:lnSpc>
                <a:spcPct val="150000"/>
              </a:lnSpc>
              <a:buFont typeface="Arial" panose="020B0604020202020204" pitchFamily="34" charset="0"/>
              <a:buChar char="•"/>
            </a:pPr>
            <a:r>
              <a:rPr lang="en-US" sz="2400" dirty="0"/>
              <a:t>Not, now restricted by strong reasoning, adolescents develop a multifaceted innovative brain and a hypothetical method to manage basic reasoning. </a:t>
            </a:r>
          </a:p>
          <a:p>
            <a:pPr marL="342900" indent="-342900" algn="just">
              <a:lnSpc>
                <a:spcPct val="150000"/>
              </a:lnSpc>
              <a:buFont typeface="Arial" panose="020B0604020202020204" pitchFamily="34" charset="0"/>
              <a:buChar char="•"/>
            </a:pPr>
            <a:r>
              <a:rPr lang="en-US" sz="2400" dirty="0"/>
              <a:t>They are consistently stressed over the clarification or the "why" behind things.</a:t>
            </a:r>
          </a:p>
        </p:txBody>
      </p:sp>
      <p:sp>
        <p:nvSpPr>
          <p:cNvPr id="6" name="TextBox 5">
            <a:extLst>
              <a:ext uri="{FF2B5EF4-FFF2-40B4-BE49-F238E27FC236}">
                <a16:creationId xmlns:a16="http://schemas.microsoft.com/office/drawing/2014/main" id="{5FADD0A6-98B7-4E55-809F-EB88321AA1FF}"/>
              </a:ext>
            </a:extLst>
          </p:cNvPr>
          <p:cNvSpPr txBox="1"/>
          <p:nvPr/>
        </p:nvSpPr>
        <p:spPr>
          <a:xfrm>
            <a:off x="413970" y="375044"/>
            <a:ext cx="10501680" cy="553998"/>
          </a:xfrm>
          <a:prstGeom prst="rect">
            <a:avLst/>
          </a:prstGeom>
          <a:noFill/>
        </p:spPr>
        <p:txBody>
          <a:bodyPr wrap="square" lIns="36000" tIns="0" rIns="36000" bIns="0" rtlCol="0" anchor="ctr">
            <a:spAutoFit/>
          </a:bodyPr>
          <a:lstStyle/>
          <a:p>
            <a:r>
              <a:rPr lang="en-US" sz="3600" b="1" dirty="0"/>
              <a:t>In Piaget's cognitive development theory</a:t>
            </a:r>
            <a:endParaRPr lang="ko-KR" altLang="en-US" sz="3600" dirty="0">
              <a:solidFill>
                <a:schemeClr val="bg1"/>
              </a:solidFill>
              <a:latin typeface="+mj-lt"/>
            </a:endParaRPr>
          </a:p>
        </p:txBody>
      </p:sp>
      <p:pic>
        <p:nvPicPr>
          <p:cNvPr id="7" name="Picture 6"/>
          <p:cNvPicPr>
            <a:picLocks noChangeAspect="1"/>
          </p:cNvPicPr>
          <p:nvPr/>
        </p:nvPicPr>
        <p:blipFill>
          <a:blip r:embed="rId3"/>
          <a:stretch>
            <a:fillRect/>
          </a:stretch>
        </p:blipFill>
        <p:spPr>
          <a:xfrm>
            <a:off x="1504610" y="1163215"/>
            <a:ext cx="1871634" cy="2651990"/>
          </a:xfrm>
          <a:prstGeom prst="rect">
            <a:avLst/>
          </a:prstGeom>
        </p:spPr>
      </p:pic>
      <p:sp>
        <p:nvSpPr>
          <p:cNvPr id="11" name="Donut 87">
            <a:extLst>
              <a:ext uri="{FF2B5EF4-FFF2-40B4-BE49-F238E27FC236}">
                <a16:creationId xmlns:a16="http://schemas.microsoft.com/office/drawing/2014/main" id="{4E09E652-E42B-4D35-B750-1E418CF08FA6}"/>
              </a:ext>
            </a:extLst>
          </p:cNvPr>
          <p:cNvSpPr/>
          <p:nvPr/>
        </p:nvSpPr>
        <p:spPr>
          <a:xfrm>
            <a:off x="9921923" y="5858856"/>
            <a:ext cx="754382" cy="768795"/>
          </a:xfrm>
          <a:custGeom>
            <a:avLst/>
            <a:gdLst/>
            <a:ahLst/>
            <a:cxnLst/>
            <a:rect l="l" t="t" r="r" b="b"/>
            <a:pathLst>
              <a:path w="356471" h="366339">
                <a:moveTo>
                  <a:pt x="144025" y="123680"/>
                </a:moveTo>
                <a:cubicBezTo>
                  <a:pt x="89551" y="123680"/>
                  <a:pt x="45391" y="167840"/>
                  <a:pt x="45391" y="222314"/>
                </a:cubicBezTo>
                <a:cubicBezTo>
                  <a:pt x="45391" y="276788"/>
                  <a:pt x="89551" y="320948"/>
                  <a:pt x="144025" y="320948"/>
                </a:cubicBezTo>
                <a:cubicBezTo>
                  <a:pt x="198499" y="320948"/>
                  <a:pt x="242659" y="276788"/>
                  <a:pt x="242659" y="222314"/>
                </a:cubicBezTo>
                <a:cubicBezTo>
                  <a:pt x="242659" y="167840"/>
                  <a:pt x="198499" y="123680"/>
                  <a:pt x="144025" y="123680"/>
                </a:cubicBezTo>
                <a:close/>
                <a:moveTo>
                  <a:pt x="354808" y="0"/>
                </a:moveTo>
                <a:lnTo>
                  <a:pt x="356471" y="85288"/>
                </a:lnTo>
                <a:lnTo>
                  <a:pt x="334733" y="64382"/>
                </a:lnTo>
                <a:lnTo>
                  <a:pt x="260258" y="141819"/>
                </a:lnTo>
                <a:cubicBezTo>
                  <a:pt x="278587" y="163579"/>
                  <a:pt x="288050" y="191841"/>
                  <a:pt x="288050" y="222314"/>
                </a:cubicBezTo>
                <a:cubicBezTo>
                  <a:pt x="288050" y="301857"/>
                  <a:pt x="223568" y="366339"/>
                  <a:pt x="144025" y="366339"/>
                </a:cubicBezTo>
                <a:cubicBezTo>
                  <a:pt x="64482" y="366339"/>
                  <a:pt x="0" y="301857"/>
                  <a:pt x="0" y="222314"/>
                </a:cubicBezTo>
                <a:cubicBezTo>
                  <a:pt x="0" y="142771"/>
                  <a:pt x="64482" y="78289"/>
                  <a:pt x="144025" y="78289"/>
                </a:cubicBezTo>
                <a:cubicBezTo>
                  <a:pt x="170876" y="78289"/>
                  <a:pt x="196011" y="85637"/>
                  <a:pt x="216282" y="100527"/>
                </a:cubicBezTo>
                <a:lnTo>
                  <a:pt x="291257" y="22569"/>
                </a:lnTo>
                <a:lnTo>
                  <a:pt x="269519" y="1663"/>
                </a:lnTo>
                <a:close/>
              </a:path>
            </a:pathLst>
          </a:cu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solidFill>
                <a:schemeClr val="tx1"/>
              </a:solidFill>
            </a:endParaRPr>
          </a:p>
        </p:txBody>
      </p:sp>
      <p:sp>
        <p:nvSpPr>
          <p:cNvPr id="13" name="Donut 90">
            <a:extLst>
              <a:ext uri="{FF2B5EF4-FFF2-40B4-BE49-F238E27FC236}">
                <a16:creationId xmlns:a16="http://schemas.microsoft.com/office/drawing/2014/main" id="{D86BE85A-63D8-48D0-8B07-9669B75E9D9D}"/>
              </a:ext>
            </a:extLst>
          </p:cNvPr>
          <p:cNvSpPr/>
          <p:nvPr/>
        </p:nvSpPr>
        <p:spPr>
          <a:xfrm>
            <a:off x="10786577" y="5810352"/>
            <a:ext cx="790627" cy="801277"/>
          </a:xfrm>
          <a:custGeom>
            <a:avLst/>
            <a:gdLst/>
            <a:ahLst/>
            <a:cxnLst/>
            <a:rect l="l" t="t" r="r" b="b"/>
            <a:pathLst>
              <a:path w="373598" h="381817">
                <a:moveTo>
                  <a:pt x="229573" y="45391"/>
                </a:moveTo>
                <a:cubicBezTo>
                  <a:pt x="175099" y="45391"/>
                  <a:pt x="130939" y="89551"/>
                  <a:pt x="130939" y="144025"/>
                </a:cubicBezTo>
                <a:cubicBezTo>
                  <a:pt x="130939" y="198499"/>
                  <a:pt x="175099" y="242659"/>
                  <a:pt x="229573" y="242659"/>
                </a:cubicBezTo>
                <a:cubicBezTo>
                  <a:pt x="284047" y="242659"/>
                  <a:pt x="328207" y="198499"/>
                  <a:pt x="328207" y="144025"/>
                </a:cubicBezTo>
                <a:cubicBezTo>
                  <a:pt x="328207" y="89551"/>
                  <a:pt x="284047" y="45391"/>
                  <a:pt x="229573" y="45391"/>
                </a:cubicBezTo>
                <a:close/>
                <a:moveTo>
                  <a:pt x="229573" y="0"/>
                </a:moveTo>
                <a:cubicBezTo>
                  <a:pt x="309116" y="0"/>
                  <a:pt x="373598" y="64482"/>
                  <a:pt x="373598" y="144025"/>
                </a:cubicBezTo>
                <a:cubicBezTo>
                  <a:pt x="373598" y="223568"/>
                  <a:pt x="309116" y="288050"/>
                  <a:pt x="229573" y="288050"/>
                </a:cubicBezTo>
                <a:cubicBezTo>
                  <a:pt x="202172" y="288050"/>
                  <a:pt x="176558" y="280398"/>
                  <a:pt x="156060" y="264966"/>
                </a:cubicBezTo>
                <a:lnTo>
                  <a:pt x="128993" y="292033"/>
                </a:lnTo>
                <a:lnTo>
                  <a:pt x="160228" y="323268"/>
                </a:lnTo>
                <a:cubicBezTo>
                  <a:pt x="171055" y="334095"/>
                  <a:pt x="171055" y="351650"/>
                  <a:pt x="160228" y="362477"/>
                </a:cubicBezTo>
                <a:cubicBezTo>
                  <a:pt x="149401" y="373304"/>
                  <a:pt x="131846" y="373304"/>
                  <a:pt x="121019" y="362477"/>
                </a:cubicBezTo>
                <a:lnTo>
                  <a:pt x="89784" y="331242"/>
                </a:lnTo>
                <a:lnTo>
                  <a:pt x="39209" y="381817"/>
                </a:lnTo>
                <a:cubicBezTo>
                  <a:pt x="28381" y="392644"/>
                  <a:pt x="10827" y="392644"/>
                  <a:pt x="0" y="381817"/>
                </a:cubicBezTo>
                <a:cubicBezTo>
                  <a:pt x="-10828" y="370989"/>
                  <a:pt x="-10828" y="353435"/>
                  <a:pt x="0" y="342608"/>
                </a:cubicBezTo>
                <a:lnTo>
                  <a:pt x="50575" y="292033"/>
                </a:lnTo>
                <a:lnTo>
                  <a:pt x="16166" y="257624"/>
                </a:lnTo>
                <a:cubicBezTo>
                  <a:pt x="5339" y="246797"/>
                  <a:pt x="5339" y="229242"/>
                  <a:pt x="16166" y="218415"/>
                </a:cubicBezTo>
                <a:cubicBezTo>
                  <a:pt x="26993" y="207588"/>
                  <a:pt x="44548" y="207588"/>
                  <a:pt x="55375" y="218415"/>
                </a:cubicBezTo>
                <a:lnTo>
                  <a:pt x="89784" y="252824"/>
                </a:lnTo>
                <a:lnTo>
                  <a:pt x="115252" y="227356"/>
                </a:lnTo>
                <a:cubicBezTo>
                  <a:pt x="95803" y="205073"/>
                  <a:pt x="85548" y="175747"/>
                  <a:pt x="85548" y="144025"/>
                </a:cubicBezTo>
                <a:cubicBezTo>
                  <a:pt x="85548" y="64482"/>
                  <a:pt x="150030" y="0"/>
                  <a:pt x="229573" y="0"/>
                </a:cubicBezTo>
                <a:close/>
              </a:path>
            </a:pathLst>
          </a:cu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solidFill>
                <a:schemeClr val="tx1"/>
              </a:solidFill>
            </a:endParaRPr>
          </a:p>
        </p:txBody>
      </p:sp>
      <p:pic>
        <p:nvPicPr>
          <p:cNvPr id="3" name="Picture 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36037" y="5036223"/>
            <a:ext cx="3240207" cy="1645266"/>
          </a:xfrm>
          <a:prstGeom prst="rect">
            <a:avLst/>
          </a:prstGeom>
        </p:spPr>
      </p:pic>
    </p:spTree>
    <p:extLst>
      <p:ext uri="{BB962C8B-B14F-4D97-AF65-F5344CB8AC3E}">
        <p14:creationId xmlns:p14="http://schemas.microsoft.com/office/powerpoint/2010/main" val="24981610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D735F7F3-C1B5-4B60-A00A-4EB618DDFB5A}"/>
              </a:ext>
            </a:extLst>
          </p:cNvPr>
          <p:cNvSpPr>
            <a:spLocks noGrp="1"/>
          </p:cNvSpPr>
          <p:nvPr>
            <p:ph type="body" sz="quarter" idx="10"/>
          </p:nvPr>
        </p:nvSpPr>
        <p:spPr/>
        <p:txBody>
          <a:bodyPr/>
          <a:lstStyle/>
          <a:p>
            <a:r>
              <a:rPr lang="en-US" sz="3200" b="1" dirty="0"/>
              <a:t>Youngsters in adolescent</a:t>
            </a:r>
            <a:endParaRPr lang="en-US" sz="3200" dirty="0"/>
          </a:p>
        </p:txBody>
      </p:sp>
      <p:sp>
        <p:nvSpPr>
          <p:cNvPr id="4" name="Freeform: Shape 3">
            <a:extLst>
              <a:ext uri="{FF2B5EF4-FFF2-40B4-BE49-F238E27FC236}">
                <a16:creationId xmlns:a16="http://schemas.microsoft.com/office/drawing/2014/main" id="{0DACF009-B712-40A2-A2AA-F965B669D739}"/>
              </a:ext>
            </a:extLst>
          </p:cNvPr>
          <p:cNvSpPr/>
          <p:nvPr/>
        </p:nvSpPr>
        <p:spPr>
          <a:xfrm>
            <a:off x="200290" y="909376"/>
            <a:ext cx="758812" cy="1831616"/>
          </a:xfrm>
          <a:custGeom>
            <a:avLst/>
            <a:gdLst>
              <a:gd name="connsiteX0" fmla="*/ 169257 w 552450"/>
              <a:gd name="connsiteY0" fmla="*/ 1147393 h 1333500"/>
              <a:gd name="connsiteX1" fmla="*/ 118774 w 552450"/>
              <a:gd name="connsiteY1" fmla="*/ 1065478 h 1333500"/>
              <a:gd name="connsiteX2" fmla="*/ 103534 w 552450"/>
              <a:gd name="connsiteY2" fmla="*/ 1056905 h 1333500"/>
              <a:gd name="connsiteX3" fmla="*/ 74007 w 552450"/>
              <a:gd name="connsiteY3" fmla="*/ 1027378 h 1333500"/>
              <a:gd name="connsiteX4" fmla="*/ 66387 w 552450"/>
              <a:gd name="connsiteY4" fmla="*/ 978800 h 1333500"/>
              <a:gd name="connsiteX5" fmla="*/ 64482 w 552450"/>
              <a:gd name="connsiteY5" fmla="*/ 974038 h 1333500"/>
              <a:gd name="connsiteX6" fmla="*/ 72102 w 552450"/>
              <a:gd name="connsiteY6" fmla="*/ 845450 h 1333500"/>
              <a:gd name="connsiteX7" fmla="*/ 105440 w 552450"/>
              <a:gd name="connsiteY7" fmla="*/ 787348 h 1333500"/>
              <a:gd name="connsiteX8" fmla="*/ 97819 w 552450"/>
              <a:gd name="connsiteY8" fmla="*/ 769250 h 1333500"/>
              <a:gd name="connsiteX9" fmla="*/ 93057 w 552450"/>
              <a:gd name="connsiteY9" fmla="*/ 754963 h 1333500"/>
              <a:gd name="connsiteX10" fmla="*/ 122584 w 552450"/>
              <a:gd name="connsiteY10" fmla="*/ 694955 h 1333500"/>
              <a:gd name="connsiteX11" fmla="*/ 148302 w 552450"/>
              <a:gd name="connsiteY11" fmla="*/ 650188 h 1333500"/>
              <a:gd name="connsiteX12" fmla="*/ 165447 w 552450"/>
              <a:gd name="connsiteY12" fmla="*/ 553033 h 1333500"/>
              <a:gd name="connsiteX13" fmla="*/ 153065 w 552450"/>
              <a:gd name="connsiteY13" fmla="*/ 572083 h 1333500"/>
              <a:gd name="connsiteX14" fmla="*/ 94962 w 552450"/>
              <a:gd name="connsiteY14" fmla="*/ 624470 h 1333500"/>
              <a:gd name="connsiteX15" fmla="*/ 75912 w 552450"/>
              <a:gd name="connsiteY15" fmla="*/ 657808 h 1333500"/>
              <a:gd name="connsiteX16" fmla="*/ 65434 w 552450"/>
              <a:gd name="connsiteY16" fmla="*/ 706385 h 1333500"/>
              <a:gd name="connsiteX17" fmla="*/ 60672 w 552450"/>
              <a:gd name="connsiteY17" fmla="*/ 710195 h 1333500"/>
              <a:gd name="connsiteX18" fmla="*/ 55909 w 552450"/>
              <a:gd name="connsiteY18" fmla="*/ 704480 h 1333500"/>
              <a:gd name="connsiteX19" fmla="*/ 47337 w 552450"/>
              <a:gd name="connsiteY19" fmla="*/ 694003 h 1333500"/>
              <a:gd name="connsiteX20" fmla="*/ 43527 w 552450"/>
              <a:gd name="connsiteY20" fmla="*/ 712100 h 1333500"/>
              <a:gd name="connsiteX21" fmla="*/ 46384 w 552450"/>
              <a:gd name="connsiteY21" fmla="*/ 727340 h 1333500"/>
              <a:gd name="connsiteX22" fmla="*/ 20667 w 552450"/>
              <a:gd name="connsiteY22" fmla="*/ 721625 h 1333500"/>
              <a:gd name="connsiteX23" fmla="*/ 29240 w 552450"/>
              <a:gd name="connsiteY23" fmla="*/ 647330 h 1333500"/>
              <a:gd name="connsiteX24" fmla="*/ 52099 w 552450"/>
              <a:gd name="connsiteY24" fmla="*/ 606373 h 1333500"/>
              <a:gd name="connsiteX25" fmla="*/ 68292 w 552450"/>
              <a:gd name="connsiteY25" fmla="*/ 568273 h 1333500"/>
              <a:gd name="connsiteX26" fmla="*/ 119727 w 552450"/>
              <a:gd name="connsiteY26" fmla="*/ 471118 h 1333500"/>
              <a:gd name="connsiteX27" fmla="*/ 126394 w 552450"/>
              <a:gd name="connsiteY27" fmla="*/ 384440 h 1333500"/>
              <a:gd name="connsiteX28" fmla="*/ 127347 w 552450"/>
              <a:gd name="connsiteY28" fmla="*/ 331100 h 1333500"/>
              <a:gd name="connsiteX29" fmla="*/ 156874 w 552450"/>
              <a:gd name="connsiteY29" fmla="*/ 310145 h 1333500"/>
              <a:gd name="connsiteX30" fmla="*/ 214977 w 552450"/>
              <a:gd name="connsiteY30" fmla="*/ 291095 h 1333500"/>
              <a:gd name="connsiteX31" fmla="*/ 215929 w 552450"/>
              <a:gd name="connsiteY31" fmla="*/ 258710 h 1333500"/>
              <a:gd name="connsiteX32" fmla="*/ 178782 w 552450"/>
              <a:gd name="connsiteY32" fmla="*/ 162508 h 1333500"/>
              <a:gd name="connsiteX33" fmla="*/ 179734 w 552450"/>
              <a:gd name="connsiteY33" fmla="*/ 87260 h 1333500"/>
              <a:gd name="connsiteX34" fmla="*/ 206404 w 552450"/>
              <a:gd name="connsiteY34" fmla="*/ 33920 h 1333500"/>
              <a:gd name="connsiteX35" fmla="*/ 382617 w 552450"/>
              <a:gd name="connsiteY35" fmla="*/ 40588 h 1333500"/>
              <a:gd name="connsiteX36" fmla="*/ 401667 w 552450"/>
              <a:gd name="connsiteY36" fmla="*/ 105358 h 1333500"/>
              <a:gd name="connsiteX37" fmla="*/ 400715 w 552450"/>
              <a:gd name="connsiteY37" fmla="*/ 108215 h 1333500"/>
              <a:gd name="connsiteX38" fmla="*/ 415002 w 552450"/>
              <a:gd name="connsiteY38" fmla="*/ 177748 h 1333500"/>
              <a:gd name="connsiteX39" fmla="*/ 435957 w 552450"/>
              <a:gd name="connsiteY39" fmla="*/ 201560 h 1333500"/>
              <a:gd name="connsiteX40" fmla="*/ 438815 w 552450"/>
              <a:gd name="connsiteY40" fmla="*/ 221563 h 1333500"/>
              <a:gd name="connsiteX41" fmla="*/ 421669 w 552450"/>
              <a:gd name="connsiteY41" fmla="*/ 232040 h 1333500"/>
              <a:gd name="connsiteX42" fmla="*/ 394999 w 552450"/>
              <a:gd name="connsiteY42" fmla="*/ 230135 h 1333500"/>
              <a:gd name="connsiteX43" fmla="*/ 381665 w 552450"/>
              <a:gd name="connsiteY43" fmla="*/ 236803 h 1333500"/>
              <a:gd name="connsiteX44" fmla="*/ 376902 w 552450"/>
              <a:gd name="connsiteY44" fmla="*/ 238708 h 1333500"/>
              <a:gd name="connsiteX45" fmla="*/ 365472 w 552450"/>
              <a:gd name="connsiteY45" fmla="*/ 247280 h 1333500"/>
              <a:gd name="connsiteX46" fmla="*/ 386427 w 552450"/>
              <a:gd name="connsiteY46" fmla="*/ 274903 h 1333500"/>
              <a:gd name="connsiteX47" fmla="*/ 369282 w 552450"/>
              <a:gd name="connsiteY47" fmla="*/ 282523 h 1333500"/>
              <a:gd name="connsiteX48" fmla="*/ 435957 w 552450"/>
              <a:gd name="connsiteY48" fmla="*/ 313955 h 1333500"/>
              <a:gd name="connsiteX49" fmla="*/ 466437 w 552450"/>
              <a:gd name="connsiteY49" fmla="*/ 343483 h 1333500"/>
              <a:gd name="connsiteX50" fmla="*/ 472152 w 552450"/>
              <a:gd name="connsiteY50" fmla="*/ 460640 h 1333500"/>
              <a:gd name="connsiteX51" fmla="*/ 482629 w 552450"/>
              <a:gd name="connsiteY51" fmla="*/ 493978 h 1333500"/>
              <a:gd name="connsiteX52" fmla="*/ 523587 w 552450"/>
              <a:gd name="connsiteY52" fmla="*/ 610183 h 1333500"/>
              <a:gd name="connsiteX53" fmla="*/ 540732 w 552450"/>
              <a:gd name="connsiteY53" fmla="*/ 656855 h 1333500"/>
              <a:gd name="connsiteX54" fmla="*/ 552162 w 552450"/>
              <a:gd name="connsiteY54" fmla="*/ 708290 h 1333500"/>
              <a:gd name="connsiteX55" fmla="*/ 518824 w 552450"/>
              <a:gd name="connsiteY55" fmla="*/ 732103 h 1333500"/>
              <a:gd name="connsiteX56" fmla="*/ 514062 w 552450"/>
              <a:gd name="connsiteY56" fmla="*/ 722578 h 1333500"/>
              <a:gd name="connsiteX57" fmla="*/ 498822 w 552450"/>
              <a:gd name="connsiteY57" fmla="*/ 686383 h 1333500"/>
              <a:gd name="connsiteX58" fmla="*/ 495965 w 552450"/>
              <a:gd name="connsiteY58" fmla="*/ 693050 h 1333500"/>
              <a:gd name="connsiteX59" fmla="*/ 493107 w 552450"/>
              <a:gd name="connsiteY59" fmla="*/ 701623 h 1333500"/>
              <a:gd name="connsiteX60" fmla="*/ 485487 w 552450"/>
              <a:gd name="connsiteY60" fmla="*/ 694955 h 1333500"/>
              <a:gd name="connsiteX61" fmla="*/ 488344 w 552450"/>
              <a:gd name="connsiteY61" fmla="*/ 661618 h 1333500"/>
              <a:gd name="connsiteX62" fmla="*/ 486440 w 552450"/>
              <a:gd name="connsiteY62" fmla="*/ 641615 h 1333500"/>
              <a:gd name="connsiteX63" fmla="*/ 435004 w 552450"/>
              <a:gd name="connsiteY63" fmla="*/ 554938 h 1333500"/>
              <a:gd name="connsiteX64" fmla="*/ 427384 w 552450"/>
              <a:gd name="connsiteY64" fmla="*/ 545413 h 1333500"/>
              <a:gd name="connsiteX65" fmla="*/ 421669 w 552450"/>
              <a:gd name="connsiteY65" fmla="*/ 556843 h 1333500"/>
              <a:gd name="connsiteX66" fmla="*/ 445482 w 552450"/>
              <a:gd name="connsiteY66" fmla="*/ 647330 h 1333500"/>
              <a:gd name="connsiteX67" fmla="*/ 457865 w 552450"/>
              <a:gd name="connsiteY67" fmla="*/ 716863 h 1333500"/>
              <a:gd name="connsiteX68" fmla="*/ 465484 w 552450"/>
              <a:gd name="connsiteY68" fmla="*/ 755915 h 1333500"/>
              <a:gd name="connsiteX69" fmla="*/ 461674 w 552450"/>
              <a:gd name="connsiteY69" fmla="*/ 770203 h 1333500"/>
              <a:gd name="connsiteX70" fmla="*/ 447387 w 552450"/>
              <a:gd name="connsiteY70" fmla="*/ 794968 h 1333500"/>
              <a:gd name="connsiteX71" fmla="*/ 418812 w 552450"/>
              <a:gd name="connsiteY71" fmla="*/ 1015948 h 1333500"/>
              <a:gd name="connsiteX72" fmla="*/ 399762 w 552450"/>
              <a:gd name="connsiteY72" fmla="*/ 1050238 h 1333500"/>
              <a:gd name="connsiteX73" fmla="*/ 385474 w 552450"/>
              <a:gd name="connsiteY73" fmla="*/ 1102625 h 1333500"/>
              <a:gd name="connsiteX74" fmla="*/ 375949 w 552450"/>
              <a:gd name="connsiteY74" fmla="*/ 1117865 h 1333500"/>
              <a:gd name="connsiteX75" fmla="*/ 366424 w 552450"/>
              <a:gd name="connsiteY75" fmla="*/ 1127390 h 1333500"/>
              <a:gd name="connsiteX76" fmla="*/ 346422 w 552450"/>
              <a:gd name="connsiteY76" fmla="*/ 1189303 h 1333500"/>
              <a:gd name="connsiteX77" fmla="*/ 358804 w 552450"/>
              <a:gd name="connsiteY77" fmla="*/ 1247405 h 1333500"/>
              <a:gd name="connsiteX78" fmla="*/ 358804 w 552450"/>
              <a:gd name="connsiteY78" fmla="*/ 1264550 h 1333500"/>
              <a:gd name="connsiteX79" fmla="*/ 358804 w 552450"/>
              <a:gd name="connsiteY79" fmla="*/ 1289315 h 1333500"/>
              <a:gd name="connsiteX80" fmla="*/ 334992 w 552450"/>
              <a:gd name="connsiteY80" fmla="*/ 1330273 h 1333500"/>
              <a:gd name="connsiteX81" fmla="*/ 270222 w 552450"/>
              <a:gd name="connsiteY81" fmla="*/ 1326463 h 1333500"/>
              <a:gd name="connsiteX82" fmla="*/ 256887 w 552450"/>
              <a:gd name="connsiteY82" fmla="*/ 1307413 h 1333500"/>
              <a:gd name="connsiteX83" fmla="*/ 265459 w 552450"/>
              <a:gd name="connsiteY83" fmla="*/ 1278838 h 1333500"/>
              <a:gd name="connsiteX84" fmla="*/ 268317 w 552450"/>
              <a:gd name="connsiteY84" fmla="*/ 1237880 h 1333500"/>
              <a:gd name="connsiteX85" fmla="*/ 271174 w 552450"/>
              <a:gd name="connsiteY85" fmla="*/ 1227403 h 1333500"/>
              <a:gd name="connsiteX86" fmla="*/ 285462 w 552450"/>
              <a:gd name="connsiteY86" fmla="*/ 1198828 h 1333500"/>
              <a:gd name="connsiteX87" fmla="*/ 294034 w 552450"/>
              <a:gd name="connsiteY87" fmla="*/ 1115008 h 1333500"/>
              <a:gd name="connsiteX88" fmla="*/ 282604 w 552450"/>
              <a:gd name="connsiteY88" fmla="*/ 1105483 h 1333500"/>
              <a:gd name="connsiteX89" fmla="*/ 273079 w 552450"/>
              <a:gd name="connsiteY89" fmla="*/ 1095958 h 1333500"/>
              <a:gd name="connsiteX90" fmla="*/ 258792 w 552450"/>
              <a:gd name="connsiteY90" fmla="*/ 1040713 h 1333500"/>
              <a:gd name="connsiteX91" fmla="*/ 254029 w 552450"/>
              <a:gd name="connsiteY91" fmla="*/ 1003565 h 1333500"/>
              <a:gd name="connsiteX92" fmla="*/ 258792 w 552450"/>
              <a:gd name="connsiteY92" fmla="*/ 923555 h 1333500"/>
              <a:gd name="connsiteX93" fmla="*/ 254982 w 552450"/>
              <a:gd name="connsiteY93" fmla="*/ 894980 h 1333500"/>
              <a:gd name="connsiteX94" fmla="*/ 234979 w 552450"/>
              <a:gd name="connsiteY94" fmla="*/ 890218 h 1333500"/>
              <a:gd name="connsiteX95" fmla="*/ 222597 w 552450"/>
              <a:gd name="connsiteY95" fmla="*/ 984515 h 1333500"/>
              <a:gd name="connsiteX96" fmla="*/ 227359 w 552450"/>
              <a:gd name="connsiteY96" fmla="*/ 991183 h 1333500"/>
              <a:gd name="connsiteX97" fmla="*/ 216882 w 552450"/>
              <a:gd name="connsiteY97" fmla="*/ 1022615 h 1333500"/>
              <a:gd name="connsiteX98" fmla="*/ 206404 w 552450"/>
              <a:gd name="connsiteY98" fmla="*/ 1034045 h 1333500"/>
              <a:gd name="connsiteX99" fmla="*/ 213072 w 552450"/>
              <a:gd name="connsiteY99" fmla="*/ 1111198 h 1333500"/>
              <a:gd name="connsiteX100" fmla="*/ 225454 w 552450"/>
              <a:gd name="connsiteY100" fmla="*/ 1126438 h 1333500"/>
              <a:gd name="connsiteX101" fmla="*/ 269269 w 552450"/>
              <a:gd name="connsiteY101" fmla="*/ 1170253 h 1333500"/>
              <a:gd name="connsiteX102" fmla="*/ 266412 w 552450"/>
              <a:gd name="connsiteY102" fmla="*/ 1196923 h 1333500"/>
              <a:gd name="connsiteX103" fmla="*/ 216882 w 552450"/>
              <a:gd name="connsiteY103" fmla="*/ 1260740 h 1333500"/>
              <a:gd name="connsiteX104" fmla="*/ 140682 w 552450"/>
              <a:gd name="connsiteY104" fmla="*/ 1301698 h 1333500"/>
              <a:gd name="connsiteX105" fmla="*/ 119727 w 552450"/>
              <a:gd name="connsiteY105" fmla="*/ 1282648 h 1333500"/>
              <a:gd name="connsiteX106" fmla="*/ 132109 w 552450"/>
              <a:gd name="connsiteY106" fmla="*/ 1244548 h 1333500"/>
              <a:gd name="connsiteX107" fmla="*/ 146397 w 552450"/>
              <a:gd name="connsiteY107" fmla="*/ 1175968 h 1333500"/>
              <a:gd name="connsiteX108" fmla="*/ 154969 w 552450"/>
              <a:gd name="connsiteY108" fmla="*/ 1158823 h 1333500"/>
              <a:gd name="connsiteX109" fmla="*/ 158779 w 552450"/>
              <a:gd name="connsiteY109" fmla="*/ 1154060 h 1333500"/>
              <a:gd name="connsiteX110" fmla="*/ 169257 w 552450"/>
              <a:gd name="connsiteY110" fmla="*/ 1147393 h 1333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Lst>
            <a:rect l="l" t="t" r="r" b="b"/>
            <a:pathLst>
              <a:path w="552450" h="1333500">
                <a:moveTo>
                  <a:pt x="169257" y="1147393"/>
                </a:moveTo>
                <a:cubicBezTo>
                  <a:pt x="141634" y="1124533"/>
                  <a:pt x="128299" y="1095958"/>
                  <a:pt x="118774" y="1065478"/>
                </a:cubicBezTo>
                <a:cubicBezTo>
                  <a:pt x="116869" y="1057858"/>
                  <a:pt x="112107" y="1055953"/>
                  <a:pt x="103534" y="1056905"/>
                </a:cubicBezTo>
                <a:cubicBezTo>
                  <a:pt x="76865" y="1060715"/>
                  <a:pt x="70197" y="1054048"/>
                  <a:pt x="74007" y="1027378"/>
                </a:cubicBezTo>
                <a:cubicBezTo>
                  <a:pt x="76865" y="1010233"/>
                  <a:pt x="77817" y="994040"/>
                  <a:pt x="66387" y="978800"/>
                </a:cubicBezTo>
                <a:cubicBezTo>
                  <a:pt x="65434" y="977848"/>
                  <a:pt x="64482" y="975942"/>
                  <a:pt x="64482" y="974038"/>
                </a:cubicBezTo>
                <a:cubicBezTo>
                  <a:pt x="65434" y="931175"/>
                  <a:pt x="51147" y="887360"/>
                  <a:pt x="72102" y="845450"/>
                </a:cubicBezTo>
                <a:cubicBezTo>
                  <a:pt x="81627" y="825448"/>
                  <a:pt x="94009" y="806398"/>
                  <a:pt x="105440" y="787348"/>
                </a:cubicBezTo>
                <a:cubicBezTo>
                  <a:pt x="111154" y="777823"/>
                  <a:pt x="113059" y="770203"/>
                  <a:pt x="97819" y="769250"/>
                </a:cubicBezTo>
                <a:cubicBezTo>
                  <a:pt x="85437" y="768298"/>
                  <a:pt x="86390" y="762583"/>
                  <a:pt x="93057" y="754963"/>
                </a:cubicBezTo>
                <a:cubicBezTo>
                  <a:pt x="108297" y="737818"/>
                  <a:pt x="115917" y="716863"/>
                  <a:pt x="122584" y="694955"/>
                </a:cubicBezTo>
                <a:cubicBezTo>
                  <a:pt x="127347" y="677810"/>
                  <a:pt x="135919" y="662570"/>
                  <a:pt x="148302" y="650188"/>
                </a:cubicBezTo>
                <a:cubicBezTo>
                  <a:pt x="177829" y="622565"/>
                  <a:pt x="170209" y="588275"/>
                  <a:pt x="165447" y="553033"/>
                </a:cubicBezTo>
                <a:cubicBezTo>
                  <a:pt x="156874" y="557795"/>
                  <a:pt x="155922" y="566368"/>
                  <a:pt x="153065" y="572083"/>
                </a:cubicBezTo>
                <a:cubicBezTo>
                  <a:pt x="139729" y="596848"/>
                  <a:pt x="117822" y="610183"/>
                  <a:pt x="94962" y="624470"/>
                </a:cubicBezTo>
                <a:cubicBezTo>
                  <a:pt x="81627" y="632090"/>
                  <a:pt x="74007" y="641615"/>
                  <a:pt x="75912" y="657808"/>
                </a:cubicBezTo>
                <a:cubicBezTo>
                  <a:pt x="76865" y="674953"/>
                  <a:pt x="63529" y="689240"/>
                  <a:pt x="65434" y="706385"/>
                </a:cubicBezTo>
                <a:cubicBezTo>
                  <a:pt x="65434" y="709243"/>
                  <a:pt x="63529" y="711148"/>
                  <a:pt x="60672" y="710195"/>
                </a:cubicBezTo>
                <a:cubicBezTo>
                  <a:pt x="57815" y="709243"/>
                  <a:pt x="55909" y="707338"/>
                  <a:pt x="55909" y="704480"/>
                </a:cubicBezTo>
                <a:cubicBezTo>
                  <a:pt x="54957" y="699718"/>
                  <a:pt x="54957" y="691145"/>
                  <a:pt x="47337" y="694003"/>
                </a:cubicBezTo>
                <a:cubicBezTo>
                  <a:pt x="41622" y="696860"/>
                  <a:pt x="41622" y="705433"/>
                  <a:pt x="43527" y="712100"/>
                </a:cubicBezTo>
                <a:cubicBezTo>
                  <a:pt x="44479" y="717815"/>
                  <a:pt x="54957" y="722578"/>
                  <a:pt x="46384" y="727340"/>
                </a:cubicBezTo>
                <a:cubicBezTo>
                  <a:pt x="37812" y="732103"/>
                  <a:pt x="27334" y="728293"/>
                  <a:pt x="20667" y="721625"/>
                </a:cubicBezTo>
                <a:cubicBezTo>
                  <a:pt x="-288" y="699718"/>
                  <a:pt x="3522" y="663523"/>
                  <a:pt x="29240" y="647330"/>
                </a:cubicBezTo>
                <a:cubicBezTo>
                  <a:pt x="44479" y="636853"/>
                  <a:pt x="53052" y="625423"/>
                  <a:pt x="52099" y="606373"/>
                </a:cubicBezTo>
                <a:cubicBezTo>
                  <a:pt x="51147" y="592085"/>
                  <a:pt x="60672" y="579703"/>
                  <a:pt x="68292" y="568273"/>
                </a:cubicBezTo>
                <a:cubicBezTo>
                  <a:pt x="89247" y="537793"/>
                  <a:pt x="111154" y="508265"/>
                  <a:pt x="119727" y="471118"/>
                </a:cubicBezTo>
                <a:cubicBezTo>
                  <a:pt x="126394" y="442543"/>
                  <a:pt x="130204" y="413968"/>
                  <a:pt x="126394" y="384440"/>
                </a:cubicBezTo>
                <a:cubicBezTo>
                  <a:pt x="124490" y="366343"/>
                  <a:pt x="124490" y="348245"/>
                  <a:pt x="127347" y="331100"/>
                </a:cubicBezTo>
                <a:cubicBezTo>
                  <a:pt x="130204" y="311098"/>
                  <a:pt x="135919" y="306335"/>
                  <a:pt x="156874" y="310145"/>
                </a:cubicBezTo>
                <a:cubicBezTo>
                  <a:pt x="180687" y="313955"/>
                  <a:pt x="198784" y="305383"/>
                  <a:pt x="214977" y="291095"/>
                </a:cubicBezTo>
                <a:cubicBezTo>
                  <a:pt x="225454" y="281570"/>
                  <a:pt x="226407" y="266330"/>
                  <a:pt x="215929" y="258710"/>
                </a:cubicBezTo>
                <a:cubicBezTo>
                  <a:pt x="181640" y="234898"/>
                  <a:pt x="180687" y="197750"/>
                  <a:pt x="178782" y="162508"/>
                </a:cubicBezTo>
                <a:cubicBezTo>
                  <a:pt x="176877" y="137743"/>
                  <a:pt x="180687" y="112025"/>
                  <a:pt x="179734" y="87260"/>
                </a:cubicBezTo>
                <a:cubicBezTo>
                  <a:pt x="178782" y="64400"/>
                  <a:pt x="189259" y="47255"/>
                  <a:pt x="206404" y="33920"/>
                </a:cubicBezTo>
                <a:cubicBezTo>
                  <a:pt x="255934" y="-4180"/>
                  <a:pt x="335944" y="-1322"/>
                  <a:pt x="382617" y="40588"/>
                </a:cubicBezTo>
                <a:cubicBezTo>
                  <a:pt x="402619" y="58685"/>
                  <a:pt x="414049" y="78688"/>
                  <a:pt x="401667" y="105358"/>
                </a:cubicBezTo>
                <a:cubicBezTo>
                  <a:pt x="401667" y="106310"/>
                  <a:pt x="400715" y="107263"/>
                  <a:pt x="400715" y="108215"/>
                </a:cubicBezTo>
                <a:cubicBezTo>
                  <a:pt x="390237" y="134885"/>
                  <a:pt x="389284" y="158698"/>
                  <a:pt x="415002" y="177748"/>
                </a:cubicBezTo>
                <a:cubicBezTo>
                  <a:pt x="423574" y="184415"/>
                  <a:pt x="429290" y="193940"/>
                  <a:pt x="435957" y="201560"/>
                </a:cubicBezTo>
                <a:cubicBezTo>
                  <a:pt x="441672" y="207275"/>
                  <a:pt x="442624" y="213943"/>
                  <a:pt x="438815" y="221563"/>
                </a:cubicBezTo>
                <a:cubicBezTo>
                  <a:pt x="435004" y="229183"/>
                  <a:pt x="429290" y="232040"/>
                  <a:pt x="421669" y="232040"/>
                </a:cubicBezTo>
                <a:cubicBezTo>
                  <a:pt x="413097" y="232040"/>
                  <a:pt x="403572" y="231088"/>
                  <a:pt x="394999" y="230135"/>
                </a:cubicBezTo>
                <a:cubicBezTo>
                  <a:pt x="389284" y="229183"/>
                  <a:pt x="381665" y="227278"/>
                  <a:pt x="381665" y="236803"/>
                </a:cubicBezTo>
                <a:cubicBezTo>
                  <a:pt x="381665" y="241565"/>
                  <a:pt x="379759" y="240613"/>
                  <a:pt x="376902" y="238708"/>
                </a:cubicBezTo>
                <a:cubicBezTo>
                  <a:pt x="362615" y="227278"/>
                  <a:pt x="365472" y="241565"/>
                  <a:pt x="365472" y="247280"/>
                </a:cubicBezTo>
                <a:cubicBezTo>
                  <a:pt x="363567" y="262520"/>
                  <a:pt x="379759" y="265378"/>
                  <a:pt x="386427" y="274903"/>
                </a:cubicBezTo>
                <a:cubicBezTo>
                  <a:pt x="382617" y="281570"/>
                  <a:pt x="374997" y="275855"/>
                  <a:pt x="369282" y="282523"/>
                </a:cubicBezTo>
                <a:cubicBezTo>
                  <a:pt x="390237" y="295858"/>
                  <a:pt x="406429" y="316813"/>
                  <a:pt x="435957" y="313955"/>
                </a:cubicBezTo>
                <a:cubicBezTo>
                  <a:pt x="453102" y="313003"/>
                  <a:pt x="468342" y="326338"/>
                  <a:pt x="466437" y="343483"/>
                </a:cubicBezTo>
                <a:cubicBezTo>
                  <a:pt x="461674" y="382535"/>
                  <a:pt x="471199" y="421587"/>
                  <a:pt x="472152" y="460640"/>
                </a:cubicBezTo>
                <a:cubicBezTo>
                  <a:pt x="472152" y="472070"/>
                  <a:pt x="476915" y="483500"/>
                  <a:pt x="482629" y="493978"/>
                </a:cubicBezTo>
                <a:cubicBezTo>
                  <a:pt x="502632" y="530173"/>
                  <a:pt x="520729" y="567320"/>
                  <a:pt x="523587" y="610183"/>
                </a:cubicBezTo>
                <a:cubicBezTo>
                  <a:pt x="524540" y="627328"/>
                  <a:pt x="530254" y="642568"/>
                  <a:pt x="540732" y="656855"/>
                </a:cubicBezTo>
                <a:cubicBezTo>
                  <a:pt x="552162" y="671143"/>
                  <a:pt x="553115" y="690193"/>
                  <a:pt x="552162" y="708290"/>
                </a:cubicBezTo>
                <a:cubicBezTo>
                  <a:pt x="552162" y="717815"/>
                  <a:pt x="527397" y="734960"/>
                  <a:pt x="518824" y="732103"/>
                </a:cubicBezTo>
                <a:cubicBezTo>
                  <a:pt x="513109" y="731150"/>
                  <a:pt x="515015" y="726388"/>
                  <a:pt x="514062" y="722578"/>
                </a:cubicBezTo>
                <a:cubicBezTo>
                  <a:pt x="512157" y="709243"/>
                  <a:pt x="507394" y="696860"/>
                  <a:pt x="498822" y="686383"/>
                </a:cubicBezTo>
                <a:cubicBezTo>
                  <a:pt x="494059" y="687335"/>
                  <a:pt x="495965" y="690193"/>
                  <a:pt x="495965" y="693050"/>
                </a:cubicBezTo>
                <a:cubicBezTo>
                  <a:pt x="495965" y="696860"/>
                  <a:pt x="496917" y="700670"/>
                  <a:pt x="493107" y="701623"/>
                </a:cubicBezTo>
                <a:cubicBezTo>
                  <a:pt x="488344" y="702575"/>
                  <a:pt x="485487" y="698765"/>
                  <a:pt x="485487" y="694955"/>
                </a:cubicBezTo>
                <a:cubicBezTo>
                  <a:pt x="483582" y="683525"/>
                  <a:pt x="482629" y="672095"/>
                  <a:pt x="488344" y="661618"/>
                </a:cubicBezTo>
                <a:cubicBezTo>
                  <a:pt x="492154" y="653998"/>
                  <a:pt x="491202" y="647330"/>
                  <a:pt x="486440" y="641615"/>
                </a:cubicBezTo>
                <a:cubicBezTo>
                  <a:pt x="464532" y="615898"/>
                  <a:pt x="450244" y="585418"/>
                  <a:pt x="435004" y="554938"/>
                </a:cubicBezTo>
                <a:cubicBezTo>
                  <a:pt x="433099" y="551128"/>
                  <a:pt x="433099" y="544460"/>
                  <a:pt x="427384" y="545413"/>
                </a:cubicBezTo>
                <a:cubicBezTo>
                  <a:pt x="422622" y="546365"/>
                  <a:pt x="422622" y="552080"/>
                  <a:pt x="421669" y="556843"/>
                </a:cubicBezTo>
                <a:cubicBezTo>
                  <a:pt x="416907" y="590180"/>
                  <a:pt x="425479" y="621613"/>
                  <a:pt x="445482" y="647330"/>
                </a:cubicBezTo>
                <a:cubicBezTo>
                  <a:pt x="461674" y="670190"/>
                  <a:pt x="463579" y="692098"/>
                  <a:pt x="457865" y="716863"/>
                </a:cubicBezTo>
                <a:cubicBezTo>
                  <a:pt x="454054" y="731150"/>
                  <a:pt x="455007" y="744485"/>
                  <a:pt x="465484" y="755915"/>
                </a:cubicBezTo>
                <a:cubicBezTo>
                  <a:pt x="471199" y="762583"/>
                  <a:pt x="469294" y="767345"/>
                  <a:pt x="461674" y="770203"/>
                </a:cubicBezTo>
                <a:cubicBezTo>
                  <a:pt x="450244" y="774965"/>
                  <a:pt x="448340" y="783538"/>
                  <a:pt x="447387" y="794968"/>
                </a:cubicBezTo>
                <a:cubicBezTo>
                  <a:pt x="439767" y="869263"/>
                  <a:pt x="435004" y="943558"/>
                  <a:pt x="418812" y="1015948"/>
                </a:cubicBezTo>
                <a:cubicBezTo>
                  <a:pt x="415954" y="1029283"/>
                  <a:pt x="410240" y="1041665"/>
                  <a:pt x="399762" y="1050238"/>
                </a:cubicBezTo>
                <a:cubicBezTo>
                  <a:pt x="382617" y="1064525"/>
                  <a:pt x="377854" y="1082623"/>
                  <a:pt x="385474" y="1102625"/>
                </a:cubicBezTo>
                <a:cubicBezTo>
                  <a:pt x="389284" y="1112150"/>
                  <a:pt x="387379" y="1117865"/>
                  <a:pt x="375949" y="1117865"/>
                </a:cubicBezTo>
                <a:cubicBezTo>
                  <a:pt x="369282" y="1117865"/>
                  <a:pt x="367377" y="1121675"/>
                  <a:pt x="366424" y="1127390"/>
                </a:cubicBezTo>
                <a:cubicBezTo>
                  <a:pt x="362615" y="1149298"/>
                  <a:pt x="353090" y="1169300"/>
                  <a:pt x="346422" y="1189303"/>
                </a:cubicBezTo>
                <a:cubicBezTo>
                  <a:pt x="338802" y="1211210"/>
                  <a:pt x="340707" y="1231213"/>
                  <a:pt x="358804" y="1247405"/>
                </a:cubicBezTo>
                <a:cubicBezTo>
                  <a:pt x="364519" y="1253120"/>
                  <a:pt x="367377" y="1257883"/>
                  <a:pt x="358804" y="1264550"/>
                </a:cubicBezTo>
                <a:cubicBezTo>
                  <a:pt x="350232" y="1271218"/>
                  <a:pt x="355947" y="1281695"/>
                  <a:pt x="358804" y="1289315"/>
                </a:cubicBezTo>
                <a:cubicBezTo>
                  <a:pt x="367377" y="1311223"/>
                  <a:pt x="358804" y="1326463"/>
                  <a:pt x="334992" y="1330273"/>
                </a:cubicBezTo>
                <a:cubicBezTo>
                  <a:pt x="313084" y="1333130"/>
                  <a:pt x="291177" y="1329320"/>
                  <a:pt x="270222" y="1326463"/>
                </a:cubicBezTo>
                <a:cubicBezTo>
                  <a:pt x="258792" y="1325510"/>
                  <a:pt x="255934" y="1317890"/>
                  <a:pt x="256887" y="1307413"/>
                </a:cubicBezTo>
                <a:cubicBezTo>
                  <a:pt x="257840" y="1296935"/>
                  <a:pt x="262602" y="1288363"/>
                  <a:pt x="265459" y="1278838"/>
                </a:cubicBezTo>
                <a:cubicBezTo>
                  <a:pt x="270222" y="1265503"/>
                  <a:pt x="275937" y="1252168"/>
                  <a:pt x="268317" y="1237880"/>
                </a:cubicBezTo>
                <a:cubicBezTo>
                  <a:pt x="266412" y="1233118"/>
                  <a:pt x="267365" y="1230260"/>
                  <a:pt x="271174" y="1227403"/>
                </a:cubicBezTo>
                <a:cubicBezTo>
                  <a:pt x="282604" y="1220735"/>
                  <a:pt x="284509" y="1210258"/>
                  <a:pt x="285462" y="1198828"/>
                </a:cubicBezTo>
                <a:cubicBezTo>
                  <a:pt x="287367" y="1170253"/>
                  <a:pt x="302607" y="1144535"/>
                  <a:pt x="294034" y="1115008"/>
                </a:cubicBezTo>
                <a:cubicBezTo>
                  <a:pt x="292129" y="1108340"/>
                  <a:pt x="293082" y="1101673"/>
                  <a:pt x="282604" y="1105483"/>
                </a:cubicBezTo>
                <a:cubicBezTo>
                  <a:pt x="275937" y="1108340"/>
                  <a:pt x="271174" y="1103578"/>
                  <a:pt x="273079" y="1095958"/>
                </a:cubicBezTo>
                <a:cubicBezTo>
                  <a:pt x="278794" y="1075003"/>
                  <a:pt x="274032" y="1057858"/>
                  <a:pt x="258792" y="1040713"/>
                </a:cubicBezTo>
                <a:cubicBezTo>
                  <a:pt x="250219" y="1031188"/>
                  <a:pt x="253077" y="1015948"/>
                  <a:pt x="254029" y="1003565"/>
                </a:cubicBezTo>
                <a:cubicBezTo>
                  <a:pt x="256887" y="976895"/>
                  <a:pt x="260697" y="950225"/>
                  <a:pt x="258792" y="923555"/>
                </a:cubicBezTo>
                <a:cubicBezTo>
                  <a:pt x="257840" y="914030"/>
                  <a:pt x="256887" y="904505"/>
                  <a:pt x="254982" y="894980"/>
                </a:cubicBezTo>
                <a:cubicBezTo>
                  <a:pt x="251172" y="881645"/>
                  <a:pt x="245457" y="880693"/>
                  <a:pt x="234979" y="890218"/>
                </a:cubicBezTo>
                <a:cubicBezTo>
                  <a:pt x="210215" y="914983"/>
                  <a:pt x="204499" y="954988"/>
                  <a:pt x="222597" y="984515"/>
                </a:cubicBezTo>
                <a:cubicBezTo>
                  <a:pt x="223549" y="987373"/>
                  <a:pt x="225454" y="989278"/>
                  <a:pt x="227359" y="991183"/>
                </a:cubicBezTo>
                <a:cubicBezTo>
                  <a:pt x="241647" y="1013090"/>
                  <a:pt x="241647" y="1014995"/>
                  <a:pt x="216882" y="1022615"/>
                </a:cubicBezTo>
                <a:cubicBezTo>
                  <a:pt x="210215" y="1024520"/>
                  <a:pt x="208309" y="1027378"/>
                  <a:pt x="206404" y="1034045"/>
                </a:cubicBezTo>
                <a:cubicBezTo>
                  <a:pt x="199737" y="1060715"/>
                  <a:pt x="201642" y="1086433"/>
                  <a:pt x="213072" y="1111198"/>
                </a:cubicBezTo>
                <a:cubicBezTo>
                  <a:pt x="215929" y="1117865"/>
                  <a:pt x="219740" y="1122628"/>
                  <a:pt x="225454" y="1126438"/>
                </a:cubicBezTo>
                <a:cubicBezTo>
                  <a:pt x="242599" y="1138820"/>
                  <a:pt x="254982" y="1155013"/>
                  <a:pt x="269269" y="1170253"/>
                </a:cubicBezTo>
                <a:cubicBezTo>
                  <a:pt x="278794" y="1179778"/>
                  <a:pt x="274032" y="1191208"/>
                  <a:pt x="266412" y="1196923"/>
                </a:cubicBezTo>
                <a:cubicBezTo>
                  <a:pt x="244504" y="1214068"/>
                  <a:pt x="233074" y="1238833"/>
                  <a:pt x="216882" y="1260740"/>
                </a:cubicBezTo>
                <a:cubicBezTo>
                  <a:pt x="198784" y="1284553"/>
                  <a:pt x="170209" y="1296935"/>
                  <a:pt x="140682" y="1301698"/>
                </a:cubicBezTo>
                <a:cubicBezTo>
                  <a:pt x="127347" y="1303603"/>
                  <a:pt x="119727" y="1296935"/>
                  <a:pt x="119727" y="1282648"/>
                </a:cubicBezTo>
                <a:cubicBezTo>
                  <a:pt x="119727" y="1269313"/>
                  <a:pt x="123537" y="1255978"/>
                  <a:pt x="132109" y="1244548"/>
                </a:cubicBezTo>
                <a:cubicBezTo>
                  <a:pt x="146397" y="1223593"/>
                  <a:pt x="158779" y="1202638"/>
                  <a:pt x="146397" y="1175968"/>
                </a:cubicBezTo>
                <a:cubicBezTo>
                  <a:pt x="143540" y="1170253"/>
                  <a:pt x="139729" y="1157870"/>
                  <a:pt x="154969" y="1158823"/>
                </a:cubicBezTo>
                <a:cubicBezTo>
                  <a:pt x="157827" y="1158823"/>
                  <a:pt x="160684" y="1157870"/>
                  <a:pt x="158779" y="1154060"/>
                </a:cubicBezTo>
                <a:cubicBezTo>
                  <a:pt x="147349" y="1144535"/>
                  <a:pt x="161637" y="1151203"/>
                  <a:pt x="169257" y="1147393"/>
                </a:cubicBezTo>
                <a:close/>
              </a:path>
            </a:pathLst>
          </a:custGeom>
          <a:solidFill>
            <a:schemeClr val="accent5">
              <a:lumMod val="75000"/>
            </a:schemeClr>
          </a:solid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29CAB063-D9DF-4735-BF4C-6C195078C6B0}"/>
              </a:ext>
            </a:extLst>
          </p:cNvPr>
          <p:cNvSpPr>
            <a:spLocks noChangeAspect="1"/>
          </p:cNvSpPr>
          <p:nvPr/>
        </p:nvSpPr>
        <p:spPr>
          <a:xfrm flipH="1">
            <a:off x="943375" y="1792758"/>
            <a:ext cx="897443" cy="2842867"/>
          </a:xfrm>
          <a:custGeom>
            <a:avLst/>
            <a:gdLst>
              <a:gd name="connsiteX0" fmla="*/ 434546 w 897443"/>
              <a:gd name="connsiteY0" fmla="*/ 1895977 h 2842867"/>
              <a:gd name="connsiteX1" fmla="*/ 216357 w 897443"/>
              <a:gd name="connsiteY1" fmla="*/ 1895977 h 2842867"/>
              <a:gd name="connsiteX2" fmla="*/ 217325 w 897443"/>
              <a:gd name="connsiteY2" fmla="*/ 1957006 h 2842867"/>
              <a:gd name="connsiteX3" fmla="*/ 204822 w 897443"/>
              <a:gd name="connsiteY3" fmla="*/ 2014383 h 2842867"/>
              <a:gd name="connsiteX4" fmla="*/ 166278 w 897443"/>
              <a:gd name="connsiteY4" fmla="*/ 2369971 h 2842867"/>
              <a:gd name="connsiteX5" fmla="*/ 167825 w 897443"/>
              <a:gd name="connsiteY5" fmla="*/ 2369971 h 2842867"/>
              <a:gd name="connsiteX6" fmla="*/ 176257 w 897443"/>
              <a:gd name="connsiteY6" fmla="*/ 2418190 h 2842867"/>
              <a:gd name="connsiteX7" fmla="*/ 162618 w 897443"/>
              <a:gd name="connsiteY7" fmla="*/ 2595624 h 2842867"/>
              <a:gd name="connsiteX8" fmla="*/ 190928 w 897443"/>
              <a:gd name="connsiteY8" fmla="*/ 2683536 h 2842867"/>
              <a:gd name="connsiteX9" fmla="*/ 166367 w 897443"/>
              <a:gd name="connsiteY9" fmla="*/ 2755501 h 2842867"/>
              <a:gd name="connsiteX10" fmla="*/ 285698 w 897443"/>
              <a:gd name="connsiteY10" fmla="*/ 2839424 h 2842867"/>
              <a:gd name="connsiteX11" fmla="*/ 406562 w 897443"/>
              <a:gd name="connsiteY11" fmla="*/ 2797025 h 2842867"/>
              <a:gd name="connsiteX12" fmla="*/ 304880 w 897443"/>
              <a:gd name="connsiteY12" fmla="*/ 2695193 h 2842867"/>
              <a:gd name="connsiteX13" fmla="*/ 322079 w 897443"/>
              <a:gd name="connsiteY13" fmla="*/ 2585951 h 2842867"/>
              <a:gd name="connsiteX14" fmla="*/ 316503 w 897443"/>
              <a:gd name="connsiteY14" fmla="*/ 2456066 h 2842867"/>
              <a:gd name="connsiteX15" fmla="*/ 339267 w 897443"/>
              <a:gd name="connsiteY15" fmla="*/ 2368873 h 2842867"/>
              <a:gd name="connsiteX16" fmla="*/ 338103 w 897443"/>
              <a:gd name="connsiteY16" fmla="*/ 2368873 h 2842867"/>
              <a:gd name="connsiteX17" fmla="*/ 358079 w 897443"/>
              <a:gd name="connsiteY17" fmla="*/ 2253480 h 2842867"/>
              <a:gd name="connsiteX18" fmla="*/ 361479 w 897443"/>
              <a:gd name="connsiteY18" fmla="*/ 2157280 h 2842867"/>
              <a:gd name="connsiteX19" fmla="*/ 380991 w 897443"/>
              <a:gd name="connsiteY19" fmla="*/ 2114371 h 2842867"/>
              <a:gd name="connsiteX20" fmla="*/ 378030 w 897443"/>
              <a:gd name="connsiteY20" fmla="*/ 2086275 h 2842867"/>
              <a:gd name="connsiteX21" fmla="*/ 406814 w 897443"/>
              <a:gd name="connsiteY21" fmla="*/ 2048055 h 2842867"/>
              <a:gd name="connsiteX22" fmla="*/ 407607 w 897443"/>
              <a:gd name="connsiteY22" fmla="*/ 1991756 h 2842867"/>
              <a:gd name="connsiteX23" fmla="*/ 434546 w 897443"/>
              <a:gd name="connsiteY23" fmla="*/ 1895977 h 2842867"/>
              <a:gd name="connsiteX24" fmla="*/ 762697 w 897443"/>
              <a:gd name="connsiteY24" fmla="*/ 1895977 h 2842867"/>
              <a:gd name="connsiteX25" fmla="*/ 546797 w 897443"/>
              <a:gd name="connsiteY25" fmla="*/ 1895977 h 2842867"/>
              <a:gd name="connsiteX26" fmla="*/ 552399 w 897443"/>
              <a:gd name="connsiteY26" fmla="*/ 1917270 h 2842867"/>
              <a:gd name="connsiteX27" fmla="*/ 541555 w 897443"/>
              <a:gd name="connsiteY27" fmla="*/ 1959083 h 2842867"/>
              <a:gd name="connsiteX28" fmla="*/ 557633 w 897443"/>
              <a:gd name="connsiteY28" fmla="*/ 2009149 h 2842867"/>
              <a:gd name="connsiteX29" fmla="*/ 521343 w 897443"/>
              <a:gd name="connsiteY29" fmla="*/ 2182937 h 2842867"/>
              <a:gd name="connsiteX30" fmla="*/ 520562 w 897443"/>
              <a:gd name="connsiteY30" fmla="*/ 2369971 h 2842867"/>
              <a:gd name="connsiteX31" fmla="*/ 521948 w 897443"/>
              <a:gd name="connsiteY31" fmla="*/ 2369971 h 2842867"/>
              <a:gd name="connsiteX32" fmla="*/ 524022 w 897443"/>
              <a:gd name="connsiteY32" fmla="*/ 2442255 h 2842867"/>
              <a:gd name="connsiteX33" fmla="*/ 523100 w 897443"/>
              <a:gd name="connsiteY33" fmla="*/ 2499448 h 2842867"/>
              <a:gd name="connsiteX34" fmla="*/ 544676 w 897443"/>
              <a:gd name="connsiteY34" fmla="*/ 2567963 h 2842867"/>
              <a:gd name="connsiteX35" fmla="*/ 531921 w 897443"/>
              <a:gd name="connsiteY35" fmla="*/ 2649757 h 2842867"/>
              <a:gd name="connsiteX36" fmla="*/ 539084 w 897443"/>
              <a:gd name="connsiteY36" fmla="*/ 2683773 h 2842867"/>
              <a:gd name="connsiteX37" fmla="*/ 542944 w 897443"/>
              <a:gd name="connsiteY37" fmla="*/ 2759739 h 2842867"/>
              <a:gd name="connsiteX38" fmla="*/ 718993 w 897443"/>
              <a:gd name="connsiteY38" fmla="*/ 2826054 h 2842867"/>
              <a:gd name="connsiteX39" fmla="*/ 887903 w 897443"/>
              <a:gd name="connsiteY39" fmla="*/ 2829997 h 2842867"/>
              <a:gd name="connsiteX40" fmla="*/ 881142 w 897443"/>
              <a:gd name="connsiteY40" fmla="*/ 2769969 h 2842867"/>
              <a:gd name="connsiteX41" fmla="*/ 690186 w 897443"/>
              <a:gd name="connsiteY41" fmla="*/ 2625616 h 2842867"/>
              <a:gd name="connsiteX42" fmla="*/ 698415 w 897443"/>
              <a:gd name="connsiteY42" fmla="*/ 2574241 h 2842867"/>
              <a:gd name="connsiteX43" fmla="*/ 682845 w 897443"/>
              <a:gd name="connsiteY43" fmla="*/ 2535228 h 2842867"/>
              <a:gd name="connsiteX44" fmla="*/ 678405 w 897443"/>
              <a:gd name="connsiteY44" fmla="*/ 2456066 h 2842867"/>
              <a:gd name="connsiteX45" fmla="*/ 682757 w 897443"/>
              <a:gd name="connsiteY45" fmla="*/ 2368873 h 2842867"/>
              <a:gd name="connsiteX46" fmla="*/ 681640 w 897443"/>
              <a:gd name="connsiteY46" fmla="*/ 2368873 h 2842867"/>
              <a:gd name="connsiteX47" fmla="*/ 685588 w 897443"/>
              <a:gd name="connsiteY47" fmla="*/ 2350591 h 2842867"/>
              <a:gd name="connsiteX48" fmla="*/ 704745 w 897443"/>
              <a:gd name="connsiteY48" fmla="*/ 2172418 h 2842867"/>
              <a:gd name="connsiteX49" fmla="*/ 709244 w 897443"/>
              <a:gd name="connsiteY49" fmla="*/ 2107895 h 2842867"/>
              <a:gd name="connsiteX50" fmla="*/ 734739 w 897443"/>
              <a:gd name="connsiteY50" fmla="*/ 2077487 h 2842867"/>
              <a:gd name="connsiteX51" fmla="*/ 760398 w 897443"/>
              <a:gd name="connsiteY51" fmla="*/ 1988507 h 2842867"/>
              <a:gd name="connsiteX52" fmla="*/ 762697 w 897443"/>
              <a:gd name="connsiteY52" fmla="*/ 1895977 h 2842867"/>
              <a:gd name="connsiteX53" fmla="*/ 443530 w 897443"/>
              <a:gd name="connsiteY53" fmla="*/ 216 h 2842867"/>
              <a:gd name="connsiteX54" fmla="*/ 344571 w 897443"/>
              <a:gd name="connsiteY54" fmla="*/ 46865 h 2842867"/>
              <a:gd name="connsiteX55" fmla="*/ 306008 w 897443"/>
              <a:gd name="connsiteY55" fmla="*/ 112495 h 2842867"/>
              <a:gd name="connsiteX56" fmla="*/ 307831 w 897443"/>
              <a:gd name="connsiteY56" fmla="*/ 223056 h 2842867"/>
              <a:gd name="connsiteX57" fmla="*/ 362650 w 897443"/>
              <a:gd name="connsiteY57" fmla="*/ 347815 h 2842867"/>
              <a:gd name="connsiteX58" fmla="*/ 319434 w 897443"/>
              <a:gd name="connsiteY58" fmla="*/ 404221 h 2842867"/>
              <a:gd name="connsiteX59" fmla="*/ 92949 w 897443"/>
              <a:gd name="connsiteY59" fmla="*/ 473993 h 2842867"/>
              <a:gd name="connsiteX60" fmla="*/ 83073 w 897443"/>
              <a:gd name="connsiteY60" fmla="*/ 473993 h 2842867"/>
              <a:gd name="connsiteX61" fmla="*/ 60254 w 897443"/>
              <a:gd name="connsiteY61" fmla="*/ 493613 h 2842867"/>
              <a:gd name="connsiteX62" fmla="*/ 3215 w 897443"/>
              <a:gd name="connsiteY62" fmla="*/ 899761 h 2842867"/>
              <a:gd name="connsiteX63" fmla="*/ 14941 w 897443"/>
              <a:gd name="connsiteY63" fmla="*/ 947987 h 2842867"/>
              <a:gd name="connsiteX64" fmla="*/ 18567 w 897443"/>
              <a:gd name="connsiteY64" fmla="*/ 947987 h 2842867"/>
              <a:gd name="connsiteX65" fmla="*/ 41510 w 897443"/>
              <a:gd name="connsiteY65" fmla="*/ 997019 h 2842867"/>
              <a:gd name="connsiteX66" fmla="*/ 165868 w 897443"/>
              <a:gd name="connsiteY66" fmla="*/ 1076388 h 2842867"/>
              <a:gd name="connsiteX67" fmla="*/ 133276 w 897443"/>
              <a:gd name="connsiteY67" fmla="*/ 1337090 h 2842867"/>
              <a:gd name="connsiteX68" fmla="*/ 124363 w 897443"/>
              <a:gd name="connsiteY68" fmla="*/ 1421982 h 2842867"/>
              <a:gd name="connsiteX69" fmla="*/ 124093 w 897443"/>
              <a:gd name="connsiteY69" fmla="*/ 1421982 h 2842867"/>
              <a:gd name="connsiteX70" fmla="*/ 117555 w 897443"/>
              <a:gd name="connsiteY70" fmla="*/ 1497351 h 2842867"/>
              <a:gd name="connsiteX71" fmla="*/ 170895 w 897443"/>
              <a:gd name="connsiteY71" fmla="*/ 1564354 h 2842867"/>
              <a:gd name="connsiteX72" fmla="*/ 193545 w 897443"/>
              <a:gd name="connsiteY72" fmla="*/ 1660909 h 2842867"/>
              <a:gd name="connsiteX73" fmla="*/ 217663 w 897443"/>
              <a:gd name="connsiteY73" fmla="*/ 1818560 h 2842867"/>
              <a:gd name="connsiteX74" fmla="*/ 221073 w 897443"/>
              <a:gd name="connsiteY74" fmla="*/ 1883348 h 2842867"/>
              <a:gd name="connsiteX75" fmla="*/ 214623 w 897443"/>
              <a:gd name="connsiteY75" fmla="*/ 1895976 h 2842867"/>
              <a:gd name="connsiteX76" fmla="*/ 432812 w 897443"/>
              <a:gd name="connsiteY76" fmla="*/ 1895976 h 2842867"/>
              <a:gd name="connsiteX77" fmla="*/ 494599 w 897443"/>
              <a:gd name="connsiteY77" fmla="*/ 1668601 h 2842867"/>
              <a:gd name="connsiteX78" fmla="*/ 548979 w 897443"/>
              <a:gd name="connsiteY78" fmla="*/ 1830010 h 2842867"/>
              <a:gd name="connsiteX79" fmla="*/ 545062 w 897443"/>
              <a:gd name="connsiteY79" fmla="*/ 1895976 h 2842867"/>
              <a:gd name="connsiteX80" fmla="*/ 760962 w 897443"/>
              <a:gd name="connsiteY80" fmla="*/ 1895976 h 2842867"/>
              <a:gd name="connsiteX81" fmla="*/ 766154 w 897443"/>
              <a:gd name="connsiteY81" fmla="*/ 1875804 h 2842867"/>
              <a:gd name="connsiteX82" fmla="*/ 771079 w 897443"/>
              <a:gd name="connsiteY82" fmla="*/ 1707926 h 2842867"/>
              <a:gd name="connsiteX83" fmla="*/ 763465 w 897443"/>
              <a:gd name="connsiteY83" fmla="*/ 1532102 h 2842867"/>
              <a:gd name="connsiteX84" fmla="*/ 835083 w 897443"/>
              <a:gd name="connsiteY84" fmla="*/ 1495202 h 2842867"/>
              <a:gd name="connsiteX85" fmla="*/ 811530 w 897443"/>
              <a:gd name="connsiteY85" fmla="*/ 1421982 h 2842867"/>
              <a:gd name="connsiteX86" fmla="*/ 809948 w 897443"/>
              <a:gd name="connsiteY86" fmla="*/ 1421982 h 2842867"/>
              <a:gd name="connsiteX87" fmla="*/ 775410 w 897443"/>
              <a:gd name="connsiteY87" fmla="*/ 1316815 h 2842867"/>
              <a:gd name="connsiteX88" fmla="*/ 696357 w 897443"/>
              <a:gd name="connsiteY88" fmla="*/ 1055199 h 2842867"/>
              <a:gd name="connsiteX89" fmla="*/ 857578 w 897443"/>
              <a:gd name="connsiteY89" fmla="*/ 962170 h 2842867"/>
              <a:gd name="connsiteX90" fmla="*/ 858341 w 897443"/>
              <a:gd name="connsiteY90" fmla="*/ 944198 h 2842867"/>
              <a:gd name="connsiteX91" fmla="*/ 856527 w 897443"/>
              <a:gd name="connsiteY91" fmla="*/ 944198 h 2842867"/>
              <a:gd name="connsiteX92" fmla="*/ 857042 w 897443"/>
              <a:gd name="connsiteY92" fmla="*/ 893709 h 2842867"/>
              <a:gd name="connsiteX93" fmla="*/ 800897 w 897443"/>
              <a:gd name="connsiteY93" fmla="*/ 729170 h 2842867"/>
              <a:gd name="connsiteX94" fmla="*/ 784476 w 897443"/>
              <a:gd name="connsiteY94" fmla="*/ 650299 h 2842867"/>
              <a:gd name="connsiteX95" fmla="*/ 777584 w 897443"/>
              <a:gd name="connsiteY95" fmla="*/ 558792 h 2842867"/>
              <a:gd name="connsiteX96" fmla="*/ 753981 w 897443"/>
              <a:gd name="connsiteY96" fmla="*/ 506281 h 2842867"/>
              <a:gd name="connsiteX97" fmla="*/ 668755 w 897443"/>
              <a:gd name="connsiteY97" fmla="*/ 473993 h 2842867"/>
              <a:gd name="connsiteX98" fmla="*/ 678630 w 897443"/>
              <a:gd name="connsiteY98" fmla="*/ 473993 h 2842867"/>
              <a:gd name="connsiteX99" fmla="*/ 584782 w 897443"/>
              <a:gd name="connsiteY99" fmla="*/ 441541 h 2842867"/>
              <a:gd name="connsiteX100" fmla="*/ 545981 w 897443"/>
              <a:gd name="connsiteY100" fmla="*/ 396265 h 2842867"/>
              <a:gd name="connsiteX101" fmla="*/ 568051 w 897443"/>
              <a:gd name="connsiteY101" fmla="*/ 318025 h 2842867"/>
              <a:gd name="connsiteX102" fmla="*/ 594916 w 897443"/>
              <a:gd name="connsiteY102" fmla="*/ 239763 h 2842867"/>
              <a:gd name="connsiteX103" fmla="*/ 599451 w 897443"/>
              <a:gd name="connsiteY103" fmla="*/ 144345 h 2842867"/>
              <a:gd name="connsiteX104" fmla="*/ 567045 w 897443"/>
              <a:gd name="connsiteY104" fmla="*/ 57782 h 2842867"/>
              <a:gd name="connsiteX105" fmla="*/ 443530 w 897443"/>
              <a:gd name="connsiteY105" fmla="*/ 216 h 2842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Lst>
            <a:rect l="l" t="t" r="r" b="b"/>
            <a:pathLst>
              <a:path w="897443" h="2842867">
                <a:moveTo>
                  <a:pt x="434546" y="1895977"/>
                </a:moveTo>
                <a:lnTo>
                  <a:pt x="216357" y="1895977"/>
                </a:lnTo>
                <a:cubicBezTo>
                  <a:pt x="208427" y="1921638"/>
                  <a:pt x="231605" y="1948135"/>
                  <a:pt x="217325" y="1957006"/>
                </a:cubicBezTo>
                <a:cubicBezTo>
                  <a:pt x="194971" y="1973858"/>
                  <a:pt x="215035" y="1997675"/>
                  <a:pt x="204822" y="2014383"/>
                </a:cubicBezTo>
                <a:cubicBezTo>
                  <a:pt x="163147" y="2107988"/>
                  <a:pt x="152372" y="2262557"/>
                  <a:pt x="166278" y="2369971"/>
                </a:cubicBezTo>
                <a:lnTo>
                  <a:pt x="167825" y="2369971"/>
                </a:lnTo>
                <a:lnTo>
                  <a:pt x="176257" y="2418190"/>
                </a:lnTo>
                <a:cubicBezTo>
                  <a:pt x="186020" y="2455884"/>
                  <a:pt x="153847" y="2556020"/>
                  <a:pt x="162618" y="2595624"/>
                </a:cubicBezTo>
                <a:cubicBezTo>
                  <a:pt x="176835" y="2633464"/>
                  <a:pt x="177000" y="2651741"/>
                  <a:pt x="190928" y="2683536"/>
                </a:cubicBezTo>
                <a:cubicBezTo>
                  <a:pt x="197484" y="2702236"/>
                  <a:pt x="162663" y="2735736"/>
                  <a:pt x="166367" y="2755501"/>
                </a:cubicBezTo>
                <a:cubicBezTo>
                  <a:pt x="179493" y="2804321"/>
                  <a:pt x="231385" y="2820568"/>
                  <a:pt x="285698" y="2839424"/>
                </a:cubicBezTo>
                <a:cubicBezTo>
                  <a:pt x="398336" y="2851812"/>
                  <a:pt x="448458" y="2829182"/>
                  <a:pt x="406562" y="2797025"/>
                </a:cubicBezTo>
                <a:cubicBezTo>
                  <a:pt x="352831" y="2751827"/>
                  <a:pt x="346014" y="2744791"/>
                  <a:pt x="304880" y="2695193"/>
                </a:cubicBezTo>
                <a:cubicBezTo>
                  <a:pt x="299288" y="2668403"/>
                  <a:pt x="302449" y="2625678"/>
                  <a:pt x="322079" y="2585951"/>
                </a:cubicBezTo>
                <a:cubicBezTo>
                  <a:pt x="331716" y="2542906"/>
                  <a:pt x="308054" y="2476839"/>
                  <a:pt x="316503" y="2456066"/>
                </a:cubicBezTo>
                <a:cubicBezTo>
                  <a:pt x="324108" y="2432690"/>
                  <a:pt x="332153" y="2402103"/>
                  <a:pt x="339267" y="2368873"/>
                </a:cubicBezTo>
                <a:lnTo>
                  <a:pt x="338103" y="2368873"/>
                </a:lnTo>
                <a:lnTo>
                  <a:pt x="358079" y="2253480"/>
                </a:lnTo>
                <a:cubicBezTo>
                  <a:pt x="362593" y="2215779"/>
                  <a:pt x="364312" y="2181459"/>
                  <a:pt x="361479" y="2157280"/>
                </a:cubicBezTo>
                <a:cubicBezTo>
                  <a:pt x="357866" y="2137657"/>
                  <a:pt x="384863" y="2128857"/>
                  <a:pt x="380991" y="2114371"/>
                </a:cubicBezTo>
                <a:cubicBezTo>
                  <a:pt x="374699" y="2100838"/>
                  <a:pt x="371819" y="2095261"/>
                  <a:pt x="378030" y="2086275"/>
                </a:cubicBezTo>
                <a:cubicBezTo>
                  <a:pt x="381780" y="2069980"/>
                  <a:pt x="397019" y="2069041"/>
                  <a:pt x="406814" y="2048055"/>
                </a:cubicBezTo>
                <a:cubicBezTo>
                  <a:pt x="411246" y="2027500"/>
                  <a:pt x="397492" y="2013932"/>
                  <a:pt x="407607" y="1991756"/>
                </a:cubicBezTo>
                <a:cubicBezTo>
                  <a:pt x="418449" y="1959774"/>
                  <a:pt x="427315" y="1927367"/>
                  <a:pt x="434546" y="1895977"/>
                </a:cubicBezTo>
                <a:close/>
                <a:moveTo>
                  <a:pt x="762697" y="1895977"/>
                </a:moveTo>
                <a:lnTo>
                  <a:pt x="546797" y="1895977"/>
                </a:lnTo>
                <a:cubicBezTo>
                  <a:pt x="546699" y="1903569"/>
                  <a:pt x="548177" y="1910834"/>
                  <a:pt x="552399" y="1917270"/>
                </a:cubicBezTo>
                <a:cubicBezTo>
                  <a:pt x="568936" y="1933223"/>
                  <a:pt x="540737" y="1940713"/>
                  <a:pt x="541555" y="1959083"/>
                </a:cubicBezTo>
                <a:cubicBezTo>
                  <a:pt x="543287" y="1980608"/>
                  <a:pt x="563156" y="1987623"/>
                  <a:pt x="557633" y="2009149"/>
                </a:cubicBezTo>
                <a:cubicBezTo>
                  <a:pt x="539853" y="2052302"/>
                  <a:pt x="533439" y="2125007"/>
                  <a:pt x="521343" y="2182937"/>
                </a:cubicBezTo>
                <a:cubicBezTo>
                  <a:pt x="514817" y="2217826"/>
                  <a:pt x="517960" y="2296385"/>
                  <a:pt x="520562" y="2369971"/>
                </a:cubicBezTo>
                <a:lnTo>
                  <a:pt x="521948" y="2369971"/>
                </a:lnTo>
                <a:lnTo>
                  <a:pt x="524022" y="2442255"/>
                </a:lnTo>
                <a:cubicBezTo>
                  <a:pt x="524365" y="2464713"/>
                  <a:pt x="524203" y="2484474"/>
                  <a:pt x="523100" y="2499448"/>
                </a:cubicBezTo>
                <a:cubicBezTo>
                  <a:pt x="524562" y="2542609"/>
                  <a:pt x="555659" y="2557131"/>
                  <a:pt x="544676" y="2567963"/>
                </a:cubicBezTo>
                <a:cubicBezTo>
                  <a:pt x="509969" y="2592148"/>
                  <a:pt x="555189" y="2619309"/>
                  <a:pt x="531921" y="2649757"/>
                </a:cubicBezTo>
                <a:cubicBezTo>
                  <a:pt x="524636" y="2659886"/>
                  <a:pt x="542742" y="2672434"/>
                  <a:pt x="539084" y="2683773"/>
                </a:cubicBezTo>
                <a:cubicBezTo>
                  <a:pt x="537718" y="2704928"/>
                  <a:pt x="521577" y="2748257"/>
                  <a:pt x="542944" y="2759739"/>
                </a:cubicBezTo>
                <a:cubicBezTo>
                  <a:pt x="611857" y="2788664"/>
                  <a:pt x="648944" y="2815316"/>
                  <a:pt x="718993" y="2826054"/>
                </a:cubicBezTo>
                <a:cubicBezTo>
                  <a:pt x="784768" y="2833430"/>
                  <a:pt x="861910" y="2839671"/>
                  <a:pt x="887903" y="2829997"/>
                </a:cubicBezTo>
                <a:cubicBezTo>
                  <a:pt x="904130" y="2816672"/>
                  <a:pt x="898182" y="2783005"/>
                  <a:pt x="881142" y="2769969"/>
                </a:cubicBezTo>
                <a:cubicBezTo>
                  <a:pt x="783401" y="2709194"/>
                  <a:pt x="671955" y="2651228"/>
                  <a:pt x="690186" y="2625616"/>
                </a:cubicBezTo>
                <a:cubicBezTo>
                  <a:pt x="718693" y="2586515"/>
                  <a:pt x="708215" y="2581999"/>
                  <a:pt x="698415" y="2574241"/>
                </a:cubicBezTo>
                <a:cubicBezTo>
                  <a:pt x="677312" y="2564646"/>
                  <a:pt x="673816" y="2553989"/>
                  <a:pt x="682845" y="2535228"/>
                </a:cubicBezTo>
                <a:cubicBezTo>
                  <a:pt x="695005" y="2508841"/>
                  <a:pt x="692389" y="2485863"/>
                  <a:pt x="678405" y="2456066"/>
                </a:cubicBezTo>
                <a:cubicBezTo>
                  <a:pt x="672212" y="2431279"/>
                  <a:pt x="674470" y="2406653"/>
                  <a:pt x="682757" y="2368873"/>
                </a:cubicBezTo>
                <a:lnTo>
                  <a:pt x="681640" y="2368873"/>
                </a:lnTo>
                <a:lnTo>
                  <a:pt x="685588" y="2350591"/>
                </a:lnTo>
                <a:cubicBezTo>
                  <a:pt x="692098" y="2304968"/>
                  <a:pt x="713873" y="2219309"/>
                  <a:pt x="704745" y="2172418"/>
                </a:cubicBezTo>
                <a:cubicBezTo>
                  <a:pt x="700163" y="2155081"/>
                  <a:pt x="730630" y="2148927"/>
                  <a:pt x="709244" y="2107895"/>
                </a:cubicBezTo>
                <a:cubicBezTo>
                  <a:pt x="704846" y="2095743"/>
                  <a:pt x="733093" y="2089638"/>
                  <a:pt x="734739" y="2077487"/>
                </a:cubicBezTo>
                <a:cubicBezTo>
                  <a:pt x="740357" y="2033043"/>
                  <a:pt x="745346" y="2029686"/>
                  <a:pt x="760398" y="1988507"/>
                </a:cubicBezTo>
                <a:cubicBezTo>
                  <a:pt x="769616" y="1958250"/>
                  <a:pt x="761236" y="1921204"/>
                  <a:pt x="762697" y="1895977"/>
                </a:cubicBezTo>
                <a:close/>
                <a:moveTo>
                  <a:pt x="443530" y="216"/>
                </a:moveTo>
                <a:cubicBezTo>
                  <a:pt x="386674" y="4779"/>
                  <a:pt x="379830" y="30937"/>
                  <a:pt x="344571" y="46865"/>
                </a:cubicBezTo>
                <a:lnTo>
                  <a:pt x="306008" y="112495"/>
                </a:lnTo>
                <a:cubicBezTo>
                  <a:pt x="306237" y="150865"/>
                  <a:pt x="299645" y="186961"/>
                  <a:pt x="307831" y="223056"/>
                </a:cubicBezTo>
                <a:cubicBezTo>
                  <a:pt x="340501" y="258581"/>
                  <a:pt x="349303" y="307744"/>
                  <a:pt x="362650" y="347815"/>
                </a:cubicBezTo>
                <a:cubicBezTo>
                  <a:pt x="349002" y="366616"/>
                  <a:pt x="345585" y="392239"/>
                  <a:pt x="319434" y="404221"/>
                </a:cubicBezTo>
                <a:cubicBezTo>
                  <a:pt x="244733" y="434004"/>
                  <a:pt x="155502" y="428758"/>
                  <a:pt x="92949" y="473993"/>
                </a:cubicBezTo>
                <a:lnTo>
                  <a:pt x="83073" y="473993"/>
                </a:lnTo>
                <a:cubicBezTo>
                  <a:pt x="74889" y="479492"/>
                  <a:pt x="67313" y="486055"/>
                  <a:pt x="60254" y="493613"/>
                </a:cubicBezTo>
                <a:cubicBezTo>
                  <a:pt x="46149" y="514610"/>
                  <a:pt x="-14506" y="778739"/>
                  <a:pt x="3215" y="899761"/>
                </a:cubicBezTo>
                <a:cubicBezTo>
                  <a:pt x="6673" y="918434"/>
                  <a:pt x="10522" y="934350"/>
                  <a:pt x="14941" y="947987"/>
                </a:cubicBezTo>
                <a:lnTo>
                  <a:pt x="18567" y="947987"/>
                </a:lnTo>
                <a:lnTo>
                  <a:pt x="41510" y="997019"/>
                </a:lnTo>
                <a:cubicBezTo>
                  <a:pt x="69999" y="1036026"/>
                  <a:pt x="110217" y="1040816"/>
                  <a:pt x="165868" y="1076388"/>
                </a:cubicBezTo>
                <a:cubicBezTo>
                  <a:pt x="157134" y="1135037"/>
                  <a:pt x="143827" y="1241855"/>
                  <a:pt x="133276" y="1337090"/>
                </a:cubicBezTo>
                <a:lnTo>
                  <a:pt x="124363" y="1421982"/>
                </a:lnTo>
                <a:lnTo>
                  <a:pt x="124093" y="1421982"/>
                </a:lnTo>
                <a:cubicBezTo>
                  <a:pt x="120952" y="1452965"/>
                  <a:pt x="118645" y="1479249"/>
                  <a:pt x="117555" y="1497351"/>
                </a:cubicBezTo>
                <a:cubicBezTo>
                  <a:pt x="121492" y="1540514"/>
                  <a:pt x="179823" y="1525592"/>
                  <a:pt x="170895" y="1564354"/>
                </a:cubicBezTo>
                <a:cubicBezTo>
                  <a:pt x="146807" y="1639921"/>
                  <a:pt x="196804" y="1640703"/>
                  <a:pt x="193545" y="1660909"/>
                </a:cubicBezTo>
                <a:cubicBezTo>
                  <a:pt x="178039" y="1750447"/>
                  <a:pt x="222253" y="1794792"/>
                  <a:pt x="217663" y="1818560"/>
                </a:cubicBezTo>
                <a:cubicBezTo>
                  <a:pt x="198950" y="1857829"/>
                  <a:pt x="229153" y="1875876"/>
                  <a:pt x="221073" y="1883348"/>
                </a:cubicBezTo>
                <a:cubicBezTo>
                  <a:pt x="217815" y="1887462"/>
                  <a:pt x="215701" y="1891679"/>
                  <a:pt x="214623" y="1895976"/>
                </a:cubicBezTo>
                <a:lnTo>
                  <a:pt x="432812" y="1895976"/>
                </a:lnTo>
                <a:cubicBezTo>
                  <a:pt x="462081" y="1775055"/>
                  <a:pt x="470782" y="1670241"/>
                  <a:pt x="494599" y="1668601"/>
                </a:cubicBezTo>
                <a:cubicBezTo>
                  <a:pt x="540673" y="1664871"/>
                  <a:pt x="516169" y="1779593"/>
                  <a:pt x="548979" y="1830010"/>
                </a:cubicBezTo>
                <a:cubicBezTo>
                  <a:pt x="559714" y="1844650"/>
                  <a:pt x="544952" y="1871947"/>
                  <a:pt x="545062" y="1895976"/>
                </a:cubicBezTo>
                <a:lnTo>
                  <a:pt x="760962" y="1895976"/>
                </a:lnTo>
                <a:cubicBezTo>
                  <a:pt x="761289" y="1887798"/>
                  <a:pt x="762747" y="1880866"/>
                  <a:pt x="766154" y="1875804"/>
                </a:cubicBezTo>
                <a:cubicBezTo>
                  <a:pt x="774059" y="1830105"/>
                  <a:pt x="771043" y="1774614"/>
                  <a:pt x="771079" y="1707926"/>
                </a:cubicBezTo>
                <a:cubicBezTo>
                  <a:pt x="771282" y="1632123"/>
                  <a:pt x="776612" y="1604350"/>
                  <a:pt x="763465" y="1532102"/>
                </a:cubicBezTo>
                <a:cubicBezTo>
                  <a:pt x="799791" y="1508413"/>
                  <a:pt x="844869" y="1525993"/>
                  <a:pt x="835083" y="1495202"/>
                </a:cubicBezTo>
                <a:cubicBezTo>
                  <a:pt x="828184" y="1472890"/>
                  <a:pt x="820185" y="1448110"/>
                  <a:pt x="811530" y="1421982"/>
                </a:cubicBezTo>
                <a:lnTo>
                  <a:pt x="809948" y="1421982"/>
                </a:lnTo>
                <a:lnTo>
                  <a:pt x="775410" y="1316815"/>
                </a:lnTo>
                <a:cubicBezTo>
                  <a:pt x="738530" y="1205294"/>
                  <a:pt x="702171" y="1095163"/>
                  <a:pt x="696357" y="1055199"/>
                </a:cubicBezTo>
                <a:cubicBezTo>
                  <a:pt x="748617" y="1049508"/>
                  <a:pt x="839385" y="1048495"/>
                  <a:pt x="857578" y="962170"/>
                </a:cubicBezTo>
                <a:lnTo>
                  <a:pt x="858341" y="944198"/>
                </a:lnTo>
                <a:lnTo>
                  <a:pt x="856527" y="944198"/>
                </a:lnTo>
                <a:lnTo>
                  <a:pt x="857042" y="893709"/>
                </a:lnTo>
                <a:cubicBezTo>
                  <a:pt x="852677" y="841974"/>
                  <a:pt x="833656" y="795183"/>
                  <a:pt x="800897" y="729170"/>
                </a:cubicBezTo>
                <a:cubicBezTo>
                  <a:pt x="782517" y="709071"/>
                  <a:pt x="806918" y="678983"/>
                  <a:pt x="784476" y="650299"/>
                </a:cubicBezTo>
                <a:cubicBezTo>
                  <a:pt x="775360" y="645091"/>
                  <a:pt x="798139" y="606029"/>
                  <a:pt x="777584" y="558792"/>
                </a:cubicBezTo>
                <a:cubicBezTo>
                  <a:pt x="773005" y="543280"/>
                  <a:pt x="787555" y="521020"/>
                  <a:pt x="753981" y="506281"/>
                </a:cubicBezTo>
                <a:cubicBezTo>
                  <a:pt x="726047" y="493394"/>
                  <a:pt x="696404" y="482867"/>
                  <a:pt x="668755" y="473993"/>
                </a:cubicBezTo>
                <a:lnTo>
                  <a:pt x="678630" y="473993"/>
                </a:lnTo>
                <a:cubicBezTo>
                  <a:pt x="639757" y="460987"/>
                  <a:pt x="604919" y="451082"/>
                  <a:pt x="584782" y="441541"/>
                </a:cubicBezTo>
                <a:cubicBezTo>
                  <a:pt x="563513" y="426070"/>
                  <a:pt x="553610" y="415146"/>
                  <a:pt x="545981" y="396265"/>
                </a:cubicBezTo>
                <a:cubicBezTo>
                  <a:pt x="538183" y="373595"/>
                  <a:pt x="561074" y="341832"/>
                  <a:pt x="568051" y="318025"/>
                </a:cubicBezTo>
                <a:cubicBezTo>
                  <a:pt x="575639" y="289479"/>
                  <a:pt x="575476" y="268900"/>
                  <a:pt x="594916" y="239763"/>
                </a:cubicBezTo>
                <a:cubicBezTo>
                  <a:pt x="590488" y="203807"/>
                  <a:pt x="601066" y="180737"/>
                  <a:pt x="599451" y="144345"/>
                </a:cubicBezTo>
                <a:cubicBezTo>
                  <a:pt x="600016" y="119657"/>
                  <a:pt x="596034" y="80195"/>
                  <a:pt x="567045" y="57782"/>
                </a:cubicBezTo>
                <a:cubicBezTo>
                  <a:pt x="555426" y="29121"/>
                  <a:pt x="501751" y="-2949"/>
                  <a:pt x="443530" y="216"/>
                </a:cubicBezTo>
                <a:close/>
              </a:path>
            </a:pathLst>
          </a:cu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0"/>
          </a:p>
        </p:txBody>
      </p:sp>
      <p:sp>
        <p:nvSpPr>
          <p:cNvPr id="13" name="Graphic 1">
            <a:extLst>
              <a:ext uri="{FF2B5EF4-FFF2-40B4-BE49-F238E27FC236}">
                <a16:creationId xmlns:a16="http://schemas.microsoft.com/office/drawing/2014/main" id="{DEB778E8-0FBF-4998-AC06-A39CC6301970}"/>
              </a:ext>
            </a:extLst>
          </p:cNvPr>
          <p:cNvSpPr/>
          <p:nvPr/>
        </p:nvSpPr>
        <p:spPr>
          <a:xfrm>
            <a:off x="-24613" y="3898593"/>
            <a:ext cx="1180424" cy="2748045"/>
          </a:xfrm>
          <a:custGeom>
            <a:avLst/>
            <a:gdLst>
              <a:gd name="connsiteX0" fmla="*/ 1771762 w 2194113"/>
              <a:gd name="connsiteY0" fmla="*/ 5106447 h 5107929"/>
              <a:gd name="connsiteX1" fmla="*/ 1692215 w 2194113"/>
              <a:gd name="connsiteY1" fmla="*/ 5091625 h 5107929"/>
              <a:gd name="connsiteX2" fmla="*/ 1532628 w 2194113"/>
              <a:gd name="connsiteY2" fmla="*/ 4991327 h 5107929"/>
              <a:gd name="connsiteX3" fmla="*/ 1483715 w 2194113"/>
              <a:gd name="connsiteY3" fmla="*/ 4892512 h 5107929"/>
              <a:gd name="connsiteX4" fmla="*/ 1437766 w 2194113"/>
              <a:gd name="connsiteY4" fmla="*/ 4821365 h 5107929"/>
              <a:gd name="connsiteX5" fmla="*/ 1368595 w 2194113"/>
              <a:gd name="connsiteY5" fmla="*/ 4739348 h 5107929"/>
              <a:gd name="connsiteX6" fmla="*/ 1363160 w 2194113"/>
              <a:gd name="connsiteY6" fmla="*/ 4647449 h 5107929"/>
              <a:gd name="connsiteX7" fmla="*/ 1410591 w 2194113"/>
              <a:gd name="connsiteY7" fmla="*/ 4573832 h 5107929"/>
              <a:gd name="connsiteX8" fmla="*/ 1429366 w 2194113"/>
              <a:gd name="connsiteY8" fmla="*/ 4518495 h 5107929"/>
              <a:gd name="connsiteX9" fmla="*/ 1441224 w 2194113"/>
              <a:gd name="connsiteY9" fmla="*/ 4353473 h 5107929"/>
              <a:gd name="connsiteX10" fmla="*/ 1451600 w 2194113"/>
              <a:gd name="connsiteY10" fmla="*/ 4259105 h 5107929"/>
              <a:gd name="connsiteX11" fmla="*/ 1476304 w 2194113"/>
              <a:gd name="connsiteY11" fmla="*/ 4196851 h 5107929"/>
              <a:gd name="connsiteX12" fmla="*/ 1484703 w 2194113"/>
              <a:gd name="connsiteY12" fmla="*/ 4163253 h 5107929"/>
              <a:gd name="connsiteX13" fmla="*/ 1480750 w 2194113"/>
              <a:gd name="connsiteY13" fmla="*/ 3706726 h 5107929"/>
              <a:gd name="connsiteX14" fmla="*/ 1452588 w 2194113"/>
              <a:gd name="connsiteY14" fmla="*/ 3548127 h 5107929"/>
              <a:gd name="connsiteX15" fmla="*/ 1207031 w 2194113"/>
              <a:gd name="connsiteY15" fmla="*/ 2890016 h 5107929"/>
              <a:gd name="connsiteX16" fmla="*/ 1195173 w 2194113"/>
              <a:gd name="connsiteY16" fmla="*/ 2869759 h 5107929"/>
              <a:gd name="connsiteX17" fmla="*/ 1191221 w 2194113"/>
              <a:gd name="connsiteY17" fmla="*/ 2896439 h 5107929"/>
              <a:gd name="connsiteX18" fmla="*/ 1204067 w 2194113"/>
              <a:gd name="connsiteY18" fmla="*/ 3020947 h 5107929"/>
              <a:gd name="connsiteX19" fmla="*/ 1223830 w 2194113"/>
              <a:gd name="connsiteY19" fmla="*/ 3177075 h 5107929"/>
              <a:gd name="connsiteX20" fmla="*/ 1220866 w 2194113"/>
              <a:gd name="connsiteY20" fmla="*/ 3240317 h 5107929"/>
              <a:gd name="connsiteX21" fmla="*/ 1211972 w 2194113"/>
              <a:gd name="connsiteY21" fmla="*/ 3324804 h 5107929"/>
              <a:gd name="connsiteX22" fmla="*/ 1204067 w 2194113"/>
              <a:gd name="connsiteY22" fmla="*/ 3720560 h 5107929"/>
              <a:gd name="connsiteX23" fmla="*/ 1216913 w 2194113"/>
              <a:gd name="connsiteY23" fmla="*/ 3938448 h 5107929"/>
              <a:gd name="connsiteX24" fmla="*/ 1291519 w 2194113"/>
              <a:gd name="connsiteY24" fmla="*/ 4414739 h 5107929"/>
              <a:gd name="connsiteX25" fmla="*/ 1296953 w 2194113"/>
              <a:gd name="connsiteY25" fmla="*/ 4484404 h 5107929"/>
              <a:gd name="connsiteX26" fmla="*/ 1296953 w 2194113"/>
              <a:gd name="connsiteY26" fmla="*/ 4837175 h 5107929"/>
              <a:gd name="connsiteX27" fmla="*/ 1217901 w 2194113"/>
              <a:gd name="connsiteY27" fmla="*/ 4991821 h 5107929"/>
              <a:gd name="connsiteX28" fmla="*/ 1132920 w 2194113"/>
              <a:gd name="connsiteY28" fmla="*/ 5022454 h 5107929"/>
              <a:gd name="connsiteX29" fmla="*/ 1079065 w 2194113"/>
              <a:gd name="connsiteY29" fmla="*/ 5023936 h 5107929"/>
              <a:gd name="connsiteX30" fmla="*/ 1013847 w 2194113"/>
              <a:gd name="connsiteY30" fmla="*/ 4967612 h 5107929"/>
              <a:gd name="connsiteX31" fmla="*/ 950111 w 2194113"/>
              <a:gd name="connsiteY31" fmla="*/ 4816424 h 5107929"/>
              <a:gd name="connsiteX32" fmla="*/ 846849 w 2194113"/>
              <a:gd name="connsiteY32" fmla="*/ 4492309 h 5107929"/>
              <a:gd name="connsiteX33" fmla="*/ 843390 w 2194113"/>
              <a:gd name="connsiteY33" fmla="*/ 4408810 h 5107929"/>
              <a:gd name="connsiteX34" fmla="*/ 801394 w 2194113"/>
              <a:gd name="connsiteY34" fmla="*/ 4080248 h 5107929"/>
              <a:gd name="connsiteX35" fmla="*/ 750504 w 2194113"/>
              <a:gd name="connsiteY35" fmla="*/ 3843091 h 5107929"/>
              <a:gd name="connsiteX36" fmla="*/ 752480 w 2194113"/>
              <a:gd name="connsiteY36" fmla="*/ 3700303 h 5107929"/>
              <a:gd name="connsiteX37" fmla="*/ 740622 w 2194113"/>
              <a:gd name="connsiteY37" fmla="*/ 3360378 h 5107929"/>
              <a:gd name="connsiteX38" fmla="*/ 657617 w 2194113"/>
              <a:gd name="connsiteY38" fmla="*/ 2812940 h 5107929"/>
              <a:gd name="connsiteX39" fmla="*/ 640324 w 2194113"/>
              <a:gd name="connsiteY39" fmla="*/ 2702761 h 5107929"/>
              <a:gd name="connsiteX40" fmla="*/ 78064 w 2194113"/>
              <a:gd name="connsiteY40" fmla="*/ 4953283 h 5107929"/>
              <a:gd name="connsiteX41" fmla="*/ 0 w 2194113"/>
              <a:gd name="connsiteY41" fmla="*/ 4946366 h 5107929"/>
              <a:gd name="connsiteX42" fmla="*/ 34585 w 2194113"/>
              <a:gd name="connsiteY42" fmla="*/ 4808024 h 5107929"/>
              <a:gd name="connsiteX43" fmla="*/ 543485 w 2194113"/>
              <a:gd name="connsiteY43" fmla="*/ 2807999 h 5107929"/>
              <a:gd name="connsiteX44" fmla="*/ 589929 w 2194113"/>
              <a:gd name="connsiteY44" fmla="*/ 2637049 h 5107929"/>
              <a:gd name="connsiteX45" fmla="*/ 601786 w 2194113"/>
              <a:gd name="connsiteY45" fmla="*/ 2395445 h 5107929"/>
              <a:gd name="connsiteX46" fmla="*/ 519275 w 2194113"/>
              <a:gd name="connsiteY46" fmla="*/ 2258091 h 5107929"/>
              <a:gd name="connsiteX47" fmla="*/ 487160 w 2194113"/>
              <a:gd name="connsiteY47" fmla="*/ 2340602 h 5107929"/>
              <a:gd name="connsiteX48" fmla="*/ 477773 w 2194113"/>
              <a:gd name="connsiteY48" fmla="*/ 2387539 h 5107929"/>
              <a:gd name="connsiteX49" fmla="*/ 458504 w 2194113"/>
              <a:gd name="connsiteY49" fmla="*/ 2421137 h 5107929"/>
              <a:gd name="connsiteX50" fmla="*/ 426389 w 2194113"/>
              <a:gd name="connsiteY50" fmla="*/ 2428054 h 5107929"/>
              <a:gd name="connsiteX51" fmla="*/ 408108 w 2194113"/>
              <a:gd name="connsiteY51" fmla="*/ 2402856 h 5107929"/>
              <a:gd name="connsiteX52" fmla="*/ 413049 w 2194113"/>
              <a:gd name="connsiteY52" fmla="*/ 2344061 h 5107929"/>
              <a:gd name="connsiteX53" fmla="*/ 454551 w 2194113"/>
              <a:gd name="connsiteY53" fmla="*/ 2215106 h 5107929"/>
              <a:gd name="connsiteX54" fmla="*/ 473326 w 2194113"/>
              <a:gd name="connsiteY54" fmla="*/ 2116291 h 5107929"/>
              <a:gd name="connsiteX55" fmla="*/ 452081 w 2194113"/>
              <a:gd name="connsiteY55" fmla="*/ 2074788 h 5107929"/>
              <a:gd name="connsiteX56" fmla="*/ 154152 w 2194113"/>
              <a:gd name="connsiteY56" fmla="*/ 1690890 h 5107929"/>
              <a:gd name="connsiteX57" fmla="*/ 114626 w 2194113"/>
              <a:gd name="connsiteY57" fmla="*/ 1466579 h 5107929"/>
              <a:gd name="connsiteX58" fmla="*/ 189232 w 2194113"/>
              <a:gd name="connsiteY58" fmla="*/ 1278336 h 5107929"/>
              <a:gd name="connsiteX59" fmla="*/ 340913 w 2194113"/>
              <a:gd name="connsiteY59" fmla="*/ 1083669 h 5107929"/>
              <a:gd name="connsiteX60" fmla="*/ 571154 w 2194113"/>
              <a:gd name="connsiteY60" fmla="*/ 761037 h 5107929"/>
              <a:gd name="connsiteX61" fmla="*/ 623526 w 2194113"/>
              <a:gd name="connsiteY61" fmla="*/ 707182 h 5107929"/>
              <a:gd name="connsiteX62" fmla="*/ 1048432 w 2194113"/>
              <a:gd name="connsiteY62" fmla="*/ 526844 h 5107929"/>
              <a:gd name="connsiteX63" fmla="*/ 1141319 w 2194113"/>
              <a:gd name="connsiteY63" fmla="*/ 516468 h 5107929"/>
              <a:gd name="connsiteX64" fmla="*/ 1165529 w 2194113"/>
              <a:gd name="connsiteY64" fmla="*/ 485836 h 5107929"/>
              <a:gd name="connsiteX65" fmla="*/ 1148730 w 2194113"/>
              <a:gd name="connsiteY65" fmla="*/ 336130 h 5107929"/>
              <a:gd name="connsiteX66" fmla="*/ 1150706 w 2194113"/>
              <a:gd name="connsiteY66" fmla="*/ 314391 h 5107929"/>
              <a:gd name="connsiteX67" fmla="*/ 1137861 w 2194113"/>
              <a:gd name="connsiteY67" fmla="*/ 287710 h 5107929"/>
              <a:gd name="connsiteX68" fmla="*/ 1112663 w 2194113"/>
              <a:gd name="connsiteY68" fmla="*/ 234350 h 5107929"/>
              <a:gd name="connsiteX69" fmla="*/ 1236182 w 2194113"/>
              <a:gd name="connsiteY69" fmla="*/ 36719 h 5107929"/>
              <a:gd name="connsiteX70" fmla="*/ 1586977 w 2194113"/>
              <a:gd name="connsiteY70" fmla="*/ 28320 h 5107929"/>
              <a:gd name="connsiteX71" fmla="*/ 1722354 w 2194113"/>
              <a:gd name="connsiteY71" fmla="*/ 188401 h 5107929"/>
              <a:gd name="connsiteX72" fmla="*/ 1759904 w 2194113"/>
              <a:gd name="connsiteY72" fmla="*/ 322296 h 5107929"/>
              <a:gd name="connsiteX73" fmla="*/ 1749034 w 2194113"/>
              <a:gd name="connsiteY73" fmla="*/ 378621 h 5107929"/>
              <a:gd name="connsiteX74" fmla="*/ 1653183 w 2194113"/>
              <a:gd name="connsiteY74" fmla="*/ 428522 h 5107929"/>
              <a:gd name="connsiteX75" fmla="*/ 1637867 w 2194113"/>
              <a:gd name="connsiteY75" fmla="*/ 635541 h 5107929"/>
              <a:gd name="connsiteX76" fmla="*/ 1648737 w 2194113"/>
              <a:gd name="connsiteY76" fmla="*/ 650857 h 5107929"/>
              <a:gd name="connsiteX77" fmla="*/ 1716919 w 2194113"/>
              <a:gd name="connsiteY77" fmla="*/ 679514 h 5107929"/>
              <a:gd name="connsiteX78" fmla="*/ 1901704 w 2194113"/>
              <a:gd name="connsiteY78" fmla="*/ 814891 h 5107929"/>
              <a:gd name="connsiteX79" fmla="*/ 1953088 w 2194113"/>
              <a:gd name="connsiteY79" fmla="*/ 934458 h 5107929"/>
              <a:gd name="connsiteX80" fmla="*/ 1981251 w 2194113"/>
              <a:gd name="connsiteY80" fmla="*/ 1109361 h 5107929"/>
              <a:gd name="connsiteX81" fmla="*/ 2025718 w 2194113"/>
              <a:gd name="connsiteY81" fmla="*/ 1323791 h 5107929"/>
              <a:gd name="connsiteX82" fmla="*/ 2078090 w 2194113"/>
              <a:gd name="connsiteY82" fmla="*/ 1654328 h 5107929"/>
              <a:gd name="connsiteX83" fmla="*/ 2105758 w 2194113"/>
              <a:gd name="connsiteY83" fmla="*/ 1757591 h 5107929"/>
              <a:gd name="connsiteX84" fmla="*/ 2174929 w 2194113"/>
              <a:gd name="connsiteY84" fmla="*/ 1945834 h 5107929"/>
              <a:gd name="connsiteX85" fmla="*/ 2182340 w 2194113"/>
              <a:gd name="connsiteY85" fmla="*/ 2062436 h 5107929"/>
              <a:gd name="connsiteX86" fmla="*/ 2170977 w 2194113"/>
              <a:gd name="connsiteY86" fmla="*/ 2099986 h 5107929"/>
              <a:gd name="connsiteX87" fmla="*/ 2177400 w 2194113"/>
              <a:gd name="connsiteY87" fmla="*/ 2155817 h 5107929"/>
              <a:gd name="connsiteX88" fmla="*/ 2169988 w 2194113"/>
              <a:gd name="connsiteY88" fmla="*/ 2281313 h 5107929"/>
              <a:gd name="connsiteX89" fmla="*/ 2162083 w 2194113"/>
              <a:gd name="connsiteY89" fmla="*/ 2287242 h 5107929"/>
              <a:gd name="connsiteX90" fmla="*/ 2125027 w 2194113"/>
              <a:gd name="connsiteY90" fmla="*/ 2339614 h 5107929"/>
              <a:gd name="connsiteX91" fmla="*/ 2106746 w 2194113"/>
              <a:gd name="connsiteY91" fmla="*/ 2491296 h 5107929"/>
              <a:gd name="connsiteX92" fmla="*/ 2124533 w 2194113"/>
              <a:gd name="connsiteY92" fmla="*/ 2659282 h 5107929"/>
              <a:gd name="connsiteX93" fmla="*/ 2122557 w 2194113"/>
              <a:gd name="connsiteY93" fmla="*/ 2701773 h 5107929"/>
              <a:gd name="connsiteX94" fmla="*/ 2113170 w 2194113"/>
              <a:gd name="connsiteY94" fmla="*/ 2732405 h 5107929"/>
              <a:gd name="connsiteX95" fmla="*/ 1937772 w 2194113"/>
              <a:gd name="connsiteY95" fmla="*/ 2849008 h 5107929"/>
              <a:gd name="connsiteX96" fmla="*/ 1925914 w 2194113"/>
              <a:gd name="connsiteY96" fmla="*/ 2847525 h 5107929"/>
              <a:gd name="connsiteX97" fmla="*/ 1843897 w 2194113"/>
              <a:gd name="connsiteY97" fmla="*/ 2757603 h 5107929"/>
              <a:gd name="connsiteX98" fmla="*/ 1869589 w 2194113"/>
              <a:gd name="connsiteY98" fmla="*/ 2593076 h 5107929"/>
              <a:gd name="connsiteX99" fmla="*/ 1903681 w 2194113"/>
              <a:gd name="connsiteY99" fmla="*/ 2495248 h 5107929"/>
              <a:gd name="connsiteX100" fmla="*/ 1912574 w 2194113"/>
              <a:gd name="connsiteY100" fmla="*/ 2444358 h 5107929"/>
              <a:gd name="connsiteX101" fmla="*/ 1923938 w 2194113"/>
              <a:gd name="connsiteY101" fmla="*/ 2317380 h 5107929"/>
              <a:gd name="connsiteX102" fmla="*/ 1911092 w 2194113"/>
              <a:gd name="connsiteY102" fmla="*/ 2291194 h 5107929"/>
              <a:gd name="connsiteX103" fmla="*/ 1868107 w 2194113"/>
              <a:gd name="connsiteY103" fmla="*/ 2219553 h 5107929"/>
              <a:gd name="connsiteX104" fmla="*/ 1820181 w 2194113"/>
              <a:gd name="connsiteY104" fmla="*/ 2047120 h 5107929"/>
              <a:gd name="connsiteX105" fmla="*/ 1791031 w 2194113"/>
              <a:gd name="connsiteY105" fmla="*/ 1774389 h 5107929"/>
              <a:gd name="connsiteX106" fmla="*/ 1774232 w 2194113"/>
              <a:gd name="connsiteY106" fmla="*/ 1576758 h 5107929"/>
              <a:gd name="connsiteX107" fmla="*/ 1749528 w 2194113"/>
              <a:gd name="connsiteY107" fmla="*/ 1514505 h 5107929"/>
              <a:gd name="connsiteX108" fmla="*/ 1730753 w 2194113"/>
              <a:gd name="connsiteY108" fmla="*/ 1503635 h 5107929"/>
              <a:gd name="connsiteX109" fmla="*/ 1714943 w 2194113"/>
              <a:gd name="connsiteY109" fmla="*/ 1518457 h 5107929"/>
              <a:gd name="connsiteX110" fmla="*/ 1691227 w 2194113"/>
              <a:gd name="connsiteY110" fmla="*/ 1615296 h 5107929"/>
              <a:gd name="connsiteX111" fmla="*/ 1663065 w 2194113"/>
              <a:gd name="connsiteY111" fmla="*/ 1700278 h 5107929"/>
              <a:gd name="connsiteX112" fmla="*/ 1679369 w 2194113"/>
              <a:gd name="connsiteY112" fmla="*/ 1867276 h 5107929"/>
              <a:gd name="connsiteX113" fmla="*/ 1691721 w 2194113"/>
              <a:gd name="connsiteY113" fmla="*/ 1959174 h 5107929"/>
              <a:gd name="connsiteX114" fmla="*/ 1692215 w 2194113"/>
              <a:gd name="connsiteY114" fmla="*/ 1981408 h 5107929"/>
              <a:gd name="connsiteX115" fmla="*/ 1746070 w 2194113"/>
              <a:gd name="connsiteY115" fmla="*/ 2094551 h 5107929"/>
              <a:gd name="connsiteX116" fmla="*/ 1779173 w 2194113"/>
              <a:gd name="connsiteY116" fmla="*/ 2218565 h 5107929"/>
              <a:gd name="connsiteX117" fmla="*/ 1818699 w 2194113"/>
              <a:gd name="connsiteY117" fmla="*/ 2546632 h 5107929"/>
              <a:gd name="connsiteX118" fmla="*/ 1881447 w 2194113"/>
              <a:gd name="connsiteY118" fmla="*/ 3199309 h 5107929"/>
              <a:gd name="connsiteX119" fmla="*/ 1932831 w 2194113"/>
              <a:gd name="connsiteY119" fmla="*/ 3668682 h 5107929"/>
              <a:gd name="connsiteX120" fmla="*/ 1903187 w 2194113"/>
              <a:gd name="connsiteY120" fmla="*/ 3913744 h 5107929"/>
              <a:gd name="connsiteX121" fmla="*/ 1803877 w 2194113"/>
              <a:gd name="connsiteY121" fmla="*/ 4331734 h 5107929"/>
              <a:gd name="connsiteX122" fmla="*/ 1745082 w 2194113"/>
              <a:gd name="connsiteY122" fmla="*/ 4717608 h 5107929"/>
              <a:gd name="connsiteX123" fmla="*/ 1772256 w 2194113"/>
              <a:gd name="connsiteY123" fmla="*/ 4851009 h 5107929"/>
              <a:gd name="connsiteX124" fmla="*/ 1834510 w 2194113"/>
              <a:gd name="connsiteY124" fmla="*/ 5034312 h 5107929"/>
              <a:gd name="connsiteX125" fmla="*/ 1820676 w 2194113"/>
              <a:gd name="connsiteY125" fmla="*/ 5069391 h 5107929"/>
              <a:gd name="connsiteX126" fmla="*/ 1787078 w 2194113"/>
              <a:gd name="connsiteY126" fmla="*/ 5107930 h 5107929"/>
              <a:gd name="connsiteX127" fmla="*/ 1771762 w 2194113"/>
              <a:gd name="connsiteY127" fmla="*/ 5106447 h 5107929"/>
              <a:gd name="connsiteX128" fmla="*/ 612162 w 2194113"/>
              <a:gd name="connsiteY128" fmla="*/ 1348000 h 5107929"/>
              <a:gd name="connsiteX129" fmla="*/ 569177 w 2194113"/>
              <a:gd name="connsiteY129" fmla="*/ 1365293 h 5107929"/>
              <a:gd name="connsiteX130" fmla="*/ 482220 w 2194113"/>
              <a:gd name="connsiteY130" fmla="*/ 1437923 h 5107929"/>
              <a:gd name="connsiteX131" fmla="*/ 463939 w 2194113"/>
              <a:gd name="connsiteY131" fmla="*/ 1474978 h 5107929"/>
              <a:gd name="connsiteX132" fmla="*/ 471350 w 2194113"/>
              <a:gd name="connsiteY132" fmla="*/ 1493259 h 5107929"/>
              <a:gd name="connsiteX133" fmla="*/ 459986 w 2194113"/>
              <a:gd name="connsiteY133" fmla="*/ 1523892 h 5107929"/>
              <a:gd name="connsiteX134" fmla="*/ 444670 w 2194113"/>
              <a:gd name="connsiteY134" fmla="*/ 1557489 h 5107929"/>
              <a:gd name="connsiteX135" fmla="*/ 500995 w 2194113"/>
              <a:gd name="connsiteY135" fmla="*/ 1647411 h 5107929"/>
              <a:gd name="connsiteX136" fmla="*/ 531627 w 2194113"/>
              <a:gd name="connsiteY136" fmla="*/ 1677550 h 5107929"/>
              <a:gd name="connsiteX137" fmla="*/ 543485 w 2194113"/>
              <a:gd name="connsiteY137" fmla="*/ 1695831 h 5107929"/>
              <a:gd name="connsiteX138" fmla="*/ 567695 w 2194113"/>
              <a:gd name="connsiteY138" fmla="*/ 1712630 h 5107929"/>
              <a:gd name="connsiteX139" fmla="*/ 582023 w 2194113"/>
              <a:gd name="connsiteY139" fmla="*/ 1686443 h 5107929"/>
              <a:gd name="connsiteX140" fmla="*/ 584988 w 2194113"/>
              <a:gd name="connsiteY140" fmla="*/ 1600968 h 5107929"/>
              <a:gd name="connsiteX141" fmla="*/ 588446 w 2194113"/>
              <a:gd name="connsiteY141" fmla="*/ 1547114 h 5107929"/>
              <a:gd name="connsiteX142" fmla="*/ 612162 w 2194113"/>
              <a:gd name="connsiteY142" fmla="*/ 1348000 h 5107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2194113" h="5107929">
                <a:moveTo>
                  <a:pt x="1771762" y="5106447"/>
                </a:moveTo>
                <a:cubicBezTo>
                  <a:pt x="1745082" y="5101507"/>
                  <a:pt x="1718896" y="5094589"/>
                  <a:pt x="1692215" y="5091625"/>
                </a:cubicBezTo>
                <a:cubicBezTo>
                  <a:pt x="1623045" y="5083226"/>
                  <a:pt x="1574625" y="5041229"/>
                  <a:pt x="1532628" y="4991327"/>
                </a:cubicBezTo>
                <a:cubicBezTo>
                  <a:pt x="1508419" y="4963165"/>
                  <a:pt x="1496067" y="4928085"/>
                  <a:pt x="1483715" y="4892512"/>
                </a:cubicBezTo>
                <a:cubicBezTo>
                  <a:pt x="1474327" y="4866820"/>
                  <a:pt x="1455058" y="4844092"/>
                  <a:pt x="1437766" y="4821365"/>
                </a:cubicBezTo>
                <a:cubicBezTo>
                  <a:pt x="1416026" y="4793202"/>
                  <a:pt x="1392804" y="4766028"/>
                  <a:pt x="1368595" y="4739348"/>
                </a:cubicBezTo>
                <a:cubicBezTo>
                  <a:pt x="1341420" y="4709703"/>
                  <a:pt x="1347843" y="4677588"/>
                  <a:pt x="1363160" y="4647449"/>
                </a:cubicBezTo>
                <a:cubicBezTo>
                  <a:pt x="1376006" y="4621758"/>
                  <a:pt x="1393299" y="4597548"/>
                  <a:pt x="1410591" y="4573832"/>
                </a:cubicBezTo>
                <a:cubicBezTo>
                  <a:pt x="1422943" y="4557033"/>
                  <a:pt x="1428378" y="4539740"/>
                  <a:pt x="1429366" y="4518495"/>
                </a:cubicBezTo>
                <a:cubicBezTo>
                  <a:pt x="1432331" y="4463653"/>
                  <a:pt x="1436777" y="4408316"/>
                  <a:pt x="1441224" y="4353473"/>
                </a:cubicBezTo>
                <a:cubicBezTo>
                  <a:pt x="1443695" y="4321852"/>
                  <a:pt x="1445177" y="4289737"/>
                  <a:pt x="1451600" y="4259105"/>
                </a:cubicBezTo>
                <a:cubicBezTo>
                  <a:pt x="1456046" y="4237365"/>
                  <a:pt x="1468398" y="4217602"/>
                  <a:pt x="1476304" y="4196851"/>
                </a:cubicBezTo>
                <a:cubicBezTo>
                  <a:pt x="1480256" y="4185981"/>
                  <a:pt x="1484703" y="4174123"/>
                  <a:pt x="1484703" y="4163253"/>
                </a:cubicBezTo>
                <a:cubicBezTo>
                  <a:pt x="1484209" y="4011078"/>
                  <a:pt x="1485197" y="3858902"/>
                  <a:pt x="1480750" y="3706726"/>
                </a:cubicBezTo>
                <a:cubicBezTo>
                  <a:pt x="1479268" y="3653860"/>
                  <a:pt x="1463458" y="3600993"/>
                  <a:pt x="1452588" y="3548127"/>
                </a:cubicBezTo>
                <a:cubicBezTo>
                  <a:pt x="1405156" y="3315911"/>
                  <a:pt x="1318199" y="3098023"/>
                  <a:pt x="1207031" y="2890016"/>
                </a:cubicBezTo>
                <a:cubicBezTo>
                  <a:pt x="1204067" y="2885075"/>
                  <a:pt x="1201102" y="2880135"/>
                  <a:pt x="1195173" y="2869759"/>
                </a:cubicBezTo>
                <a:cubicBezTo>
                  <a:pt x="1193197" y="2882111"/>
                  <a:pt x="1190727" y="2889522"/>
                  <a:pt x="1191221" y="2896439"/>
                </a:cubicBezTo>
                <a:cubicBezTo>
                  <a:pt x="1195173" y="2937941"/>
                  <a:pt x="1199126" y="2979444"/>
                  <a:pt x="1204067" y="3020947"/>
                </a:cubicBezTo>
                <a:cubicBezTo>
                  <a:pt x="1210490" y="3072825"/>
                  <a:pt x="1218395" y="3124703"/>
                  <a:pt x="1223830" y="3177075"/>
                </a:cubicBezTo>
                <a:cubicBezTo>
                  <a:pt x="1225806" y="3197826"/>
                  <a:pt x="1222842" y="3219072"/>
                  <a:pt x="1220866" y="3240317"/>
                </a:cubicBezTo>
                <a:cubicBezTo>
                  <a:pt x="1218395" y="3268479"/>
                  <a:pt x="1209996" y="3297136"/>
                  <a:pt x="1211972" y="3324804"/>
                </a:cubicBezTo>
                <a:cubicBezTo>
                  <a:pt x="1221360" y="3457217"/>
                  <a:pt x="1216913" y="3588641"/>
                  <a:pt x="1204067" y="3720560"/>
                </a:cubicBezTo>
                <a:cubicBezTo>
                  <a:pt x="1197150" y="3792201"/>
                  <a:pt x="1207031" y="3866313"/>
                  <a:pt x="1216913" y="3938448"/>
                </a:cubicBezTo>
                <a:cubicBezTo>
                  <a:pt x="1239146" y="4097541"/>
                  <a:pt x="1266815" y="4256140"/>
                  <a:pt x="1291519" y="4414739"/>
                </a:cubicBezTo>
                <a:cubicBezTo>
                  <a:pt x="1294977" y="4437466"/>
                  <a:pt x="1296953" y="4461182"/>
                  <a:pt x="1296953" y="4484404"/>
                </a:cubicBezTo>
                <a:cubicBezTo>
                  <a:pt x="1297448" y="4601994"/>
                  <a:pt x="1296459" y="4719585"/>
                  <a:pt x="1296953" y="4837175"/>
                </a:cubicBezTo>
                <a:cubicBezTo>
                  <a:pt x="1296953" y="4902887"/>
                  <a:pt x="1262368" y="4950319"/>
                  <a:pt x="1217901" y="4991821"/>
                </a:cubicBezTo>
                <a:cubicBezTo>
                  <a:pt x="1194679" y="5013561"/>
                  <a:pt x="1164047" y="5019490"/>
                  <a:pt x="1132920" y="5022454"/>
                </a:cubicBezTo>
                <a:cubicBezTo>
                  <a:pt x="1115133" y="5023936"/>
                  <a:pt x="1096852" y="5023936"/>
                  <a:pt x="1079065" y="5023936"/>
                </a:cubicBezTo>
                <a:cubicBezTo>
                  <a:pt x="1042504" y="5023442"/>
                  <a:pt x="1022740" y="5003185"/>
                  <a:pt x="1013847" y="4967612"/>
                </a:cubicBezTo>
                <a:cubicBezTo>
                  <a:pt x="1001001" y="4914251"/>
                  <a:pt x="983214" y="4861879"/>
                  <a:pt x="950111" y="4816424"/>
                </a:cubicBezTo>
                <a:cubicBezTo>
                  <a:pt x="879952" y="4719585"/>
                  <a:pt x="854754" y="4608911"/>
                  <a:pt x="846849" y="4492309"/>
                </a:cubicBezTo>
                <a:cubicBezTo>
                  <a:pt x="844873" y="4464641"/>
                  <a:pt x="841908" y="4436478"/>
                  <a:pt x="843390" y="4408810"/>
                </a:cubicBezTo>
                <a:cubicBezTo>
                  <a:pt x="851296" y="4296160"/>
                  <a:pt x="830050" y="4188451"/>
                  <a:pt x="801394" y="4080248"/>
                </a:cubicBezTo>
                <a:cubicBezTo>
                  <a:pt x="780642" y="4002184"/>
                  <a:pt x="762362" y="3922638"/>
                  <a:pt x="750504" y="3843091"/>
                </a:cubicBezTo>
                <a:cubicBezTo>
                  <a:pt x="743587" y="3796648"/>
                  <a:pt x="747539" y="3747240"/>
                  <a:pt x="752480" y="3700303"/>
                </a:cubicBezTo>
                <a:cubicBezTo>
                  <a:pt x="763844" y="3586171"/>
                  <a:pt x="756433" y="3473027"/>
                  <a:pt x="740622" y="3360378"/>
                </a:cubicBezTo>
                <a:cubicBezTo>
                  <a:pt x="714436" y="3177569"/>
                  <a:pt x="684791" y="2995255"/>
                  <a:pt x="657617" y="2812940"/>
                </a:cubicBezTo>
                <a:cubicBezTo>
                  <a:pt x="652182" y="2776378"/>
                  <a:pt x="648724" y="2739817"/>
                  <a:pt x="640324" y="2702761"/>
                </a:cubicBezTo>
                <a:cubicBezTo>
                  <a:pt x="452575" y="3452276"/>
                  <a:pt x="265814" y="4201792"/>
                  <a:pt x="78064" y="4953283"/>
                </a:cubicBezTo>
                <a:cubicBezTo>
                  <a:pt x="51878" y="4950813"/>
                  <a:pt x="26680" y="4948836"/>
                  <a:pt x="0" y="4946366"/>
                </a:cubicBezTo>
                <a:cubicBezTo>
                  <a:pt x="11858" y="4898935"/>
                  <a:pt x="22728" y="4853480"/>
                  <a:pt x="34585" y="4808024"/>
                </a:cubicBezTo>
                <a:cubicBezTo>
                  <a:pt x="204054" y="4141514"/>
                  <a:pt x="374017" y="3475004"/>
                  <a:pt x="543485" y="2807999"/>
                </a:cubicBezTo>
                <a:cubicBezTo>
                  <a:pt x="558308" y="2750686"/>
                  <a:pt x="570660" y="2692385"/>
                  <a:pt x="589929" y="2637049"/>
                </a:cubicBezTo>
                <a:cubicBezTo>
                  <a:pt x="617597" y="2557008"/>
                  <a:pt x="617103" y="2476967"/>
                  <a:pt x="601786" y="2395445"/>
                </a:cubicBezTo>
                <a:cubicBezTo>
                  <a:pt x="590423" y="2335661"/>
                  <a:pt x="570165" y="2298606"/>
                  <a:pt x="519275" y="2258091"/>
                </a:cubicBezTo>
                <a:cubicBezTo>
                  <a:pt x="502477" y="2283289"/>
                  <a:pt x="493089" y="2311451"/>
                  <a:pt x="487160" y="2340602"/>
                </a:cubicBezTo>
                <a:cubicBezTo>
                  <a:pt x="484196" y="2356412"/>
                  <a:pt x="482714" y="2372223"/>
                  <a:pt x="477773" y="2387539"/>
                </a:cubicBezTo>
                <a:cubicBezTo>
                  <a:pt x="473820" y="2399891"/>
                  <a:pt x="467891" y="2413231"/>
                  <a:pt x="458504" y="2421137"/>
                </a:cubicBezTo>
                <a:cubicBezTo>
                  <a:pt x="450599" y="2427560"/>
                  <a:pt x="435282" y="2431018"/>
                  <a:pt x="426389" y="2428054"/>
                </a:cubicBezTo>
                <a:cubicBezTo>
                  <a:pt x="417990" y="2425583"/>
                  <a:pt x="409096" y="2412243"/>
                  <a:pt x="408108" y="2402856"/>
                </a:cubicBezTo>
                <a:cubicBezTo>
                  <a:pt x="406626" y="2383093"/>
                  <a:pt x="407614" y="2362836"/>
                  <a:pt x="413049" y="2344061"/>
                </a:cubicBezTo>
                <a:cubicBezTo>
                  <a:pt x="425401" y="2300582"/>
                  <a:pt x="442693" y="2258585"/>
                  <a:pt x="454551" y="2215106"/>
                </a:cubicBezTo>
                <a:cubicBezTo>
                  <a:pt x="463445" y="2182991"/>
                  <a:pt x="468385" y="2149394"/>
                  <a:pt x="473326" y="2116291"/>
                </a:cubicBezTo>
                <a:cubicBezTo>
                  <a:pt x="475797" y="2098998"/>
                  <a:pt x="467891" y="2086152"/>
                  <a:pt x="452081" y="2074788"/>
                </a:cubicBezTo>
                <a:cubicBezTo>
                  <a:pt x="314233" y="1976961"/>
                  <a:pt x="209489" y="1852948"/>
                  <a:pt x="154152" y="1690890"/>
                </a:cubicBezTo>
                <a:cubicBezTo>
                  <a:pt x="129448" y="1618261"/>
                  <a:pt x="112650" y="1544149"/>
                  <a:pt x="114626" y="1466579"/>
                </a:cubicBezTo>
                <a:cubicBezTo>
                  <a:pt x="116602" y="1394444"/>
                  <a:pt x="143282" y="1333672"/>
                  <a:pt x="189232" y="1278336"/>
                </a:cubicBezTo>
                <a:cubicBezTo>
                  <a:pt x="242098" y="1215094"/>
                  <a:pt x="292494" y="1149876"/>
                  <a:pt x="340913" y="1083669"/>
                </a:cubicBezTo>
                <a:cubicBezTo>
                  <a:pt x="418978" y="976948"/>
                  <a:pt x="494077" y="868251"/>
                  <a:pt x="571154" y="761037"/>
                </a:cubicBezTo>
                <a:cubicBezTo>
                  <a:pt x="585482" y="740779"/>
                  <a:pt x="603269" y="720522"/>
                  <a:pt x="623526" y="707182"/>
                </a:cubicBezTo>
                <a:cubicBezTo>
                  <a:pt x="754456" y="621707"/>
                  <a:pt x="895268" y="560441"/>
                  <a:pt x="1048432" y="526844"/>
                </a:cubicBezTo>
                <a:cubicBezTo>
                  <a:pt x="1078571" y="520421"/>
                  <a:pt x="1110192" y="518939"/>
                  <a:pt x="1141319" y="516468"/>
                </a:cubicBezTo>
                <a:cubicBezTo>
                  <a:pt x="1163553" y="514492"/>
                  <a:pt x="1169976" y="508069"/>
                  <a:pt x="1165529" y="485836"/>
                </a:cubicBezTo>
                <a:cubicBezTo>
                  <a:pt x="1155647" y="436428"/>
                  <a:pt x="1141813" y="387514"/>
                  <a:pt x="1148730" y="336130"/>
                </a:cubicBezTo>
                <a:cubicBezTo>
                  <a:pt x="1149718" y="328719"/>
                  <a:pt x="1149718" y="321308"/>
                  <a:pt x="1150706" y="314391"/>
                </a:cubicBezTo>
                <a:cubicBezTo>
                  <a:pt x="1152683" y="302039"/>
                  <a:pt x="1150212" y="294628"/>
                  <a:pt x="1137861" y="287710"/>
                </a:cubicBezTo>
                <a:cubicBezTo>
                  <a:pt x="1117603" y="276841"/>
                  <a:pt x="1113651" y="255101"/>
                  <a:pt x="1112663" y="234350"/>
                </a:cubicBezTo>
                <a:cubicBezTo>
                  <a:pt x="1107722" y="146898"/>
                  <a:pt x="1152189" y="71305"/>
                  <a:pt x="1236182" y="36719"/>
                </a:cubicBezTo>
                <a:cubicBezTo>
                  <a:pt x="1351302" y="-10218"/>
                  <a:pt x="1469386" y="-11206"/>
                  <a:pt x="1586977" y="28320"/>
                </a:cubicBezTo>
                <a:cubicBezTo>
                  <a:pt x="1663559" y="54012"/>
                  <a:pt x="1702097" y="113795"/>
                  <a:pt x="1722354" y="188401"/>
                </a:cubicBezTo>
                <a:cubicBezTo>
                  <a:pt x="1734212" y="233362"/>
                  <a:pt x="1747552" y="277335"/>
                  <a:pt x="1759904" y="322296"/>
                </a:cubicBezTo>
                <a:cubicBezTo>
                  <a:pt x="1765339" y="342553"/>
                  <a:pt x="1758422" y="358364"/>
                  <a:pt x="1749034" y="378621"/>
                </a:cubicBezTo>
                <a:cubicBezTo>
                  <a:pt x="1728777" y="421605"/>
                  <a:pt x="1693698" y="423088"/>
                  <a:pt x="1653183" y="428522"/>
                </a:cubicBezTo>
                <a:cubicBezTo>
                  <a:pt x="1647748" y="497693"/>
                  <a:pt x="1642314" y="566370"/>
                  <a:pt x="1637867" y="635541"/>
                </a:cubicBezTo>
                <a:cubicBezTo>
                  <a:pt x="1637373" y="640482"/>
                  <a:pt x="1643796" y="648387"/>
                  <a:pt x="1648737" y="650857"/>
                </a:cubicBezTo>
                <a:cubicBezTo>
                  <a:pt x="1670970" y="661233"/>
                  <a:pt x="1693698" y="671115"/>
                  <a:pt x="1716919" y="679514"/>
                </a:cubicBezTo>
                <a:cubicBezTo>
                  <a:pt x="1791525" y="706688"/>
                  <a:pt x="1848838" y="758072"/>
                  <a:pt x="1901704" y="814891"/>
                </a:cubicBezTo>
                <a:cubicBezTo>
                  <a:pt x="1932337" y="848488"/>
                  <a:pt x="1943701" y="891967"/>
                  <a:pt x="1953088" y="934458"/>
                </a:cubicBezTo>
                <a:cubicBezTo>
                  <a:pt x="1965440" y="992265"/>
                  <a:pt x="1976310" y="1050566"/>
                  <a:pt x="1981251" y="1109361"/>
                </a:cubicBezTo>
                <a:cubicBezTo>
                  <a:pt x="1987674" y="1182979"/>
                  <a:pt x="2012872" y="1251655"/>
                  <a:pt x="2025718" y="1323791"/>
                </a:cubicBezTo>
                <a:cubicBezTo>
                  <a:pt x="2044987" y="1433476"/>
                  <a:pt x="2061291" y="1544149"/>
                  <a:pt x="2078090" y="1654328"/>
                </a:cubicBezTo>
                <a:cubicBezTo>
                  <a:pt x="2083525" y="1689902"/>
                  <a:pt x="2091430" y="1723993"/>
                  <a:pt x="2105758" y="1757591"/>
                </a:cubicBezTo>
                <a:cubicBezTo>
                  <a:pt x="2131944" y="1819350"/>
                  <a:pt x="2156648" y="1881604"/>
                  <a:pt x="2174929" y="1945834"/>
                </a:cubicBezTo>
                <a:cubicBezTo>
                  <a:pt x="2185305" y="1982396"/>
                  <a:pt x="2181846" y="2023404"/>
                  <a:pt x="2182340" y="2062436"/>
                </a:cubicBezTo>
                <a:cubicBezTo>
                  <a:pt x="2182340" y="2074788"/>
                  <a:pt x="2176411" y="2088128"/>
                  <a:pt x="2170977" y="2099986"/>
                </a:cubicBezTo>
                <a:cubicBezTo>
                  <a:pt x="2161589" y="2120244"/>
                  <a:pt x="2164059" y="2138524"/>
                  <a:pt x="2177400" y="2155817"/>
                </a:cubicBezTo>
                <a:cubicBezTo>
                  <a:pt x="2202597" y="2187932"/>
                  <a:pt x="2198645" y="2252656"/>
                  <a:pt x="2169988" y="2281313"/>
                </a:cubicBezTo>
                <a:cubicBezTo>
                  <a:pt x="2167518" y="2283783"/>
                  <a:pt x="2165048" y="2286254"/>
                  <a:pt x="2162083" y="2287242"/>
                </a:cubicBezTo>
                <a:cubicBezTo>
                  <a:pt x="2133921" y="2293665"/>
                  <a:pt x="2127992" y="2315404"/>
                  <a:pt x="2125027" y="2339614"/>
                </a:cubicBezTo>
                <a:cubicBezTo>
                  <a:pt x="2118604" y="2390010"/>
                  <a:pt x="2106252" y="2440406"/>
                  <a:pt x="2106746" y="2491296"/>
                </a:cubicBezTo>
                <a:cubicBezTo>
                  <a:pt x="2106746" y="2547126"/>
                  <a:pt x="2119098" y="2602957"/>
                  <a:pt x="2124533" y="2659282"/>
                </a:cubicBezTo>
                <a:cubicBezTo>
                  <a:pt x="2126015" y="2673116"/>
                  <a:pt x="2124533" y="2687938"/>
                  <a:pt x="2122557" y="2701773"/>
                </a:cubicBezTo>
                <a:cubicBezTo>
                  <a:pt x="2121075" y="2712148"/>
                  <a:pt x="2116628" y="2722030"/>
                  <a:pt x="2113170" y="2732405"/>
                </a:cubicBezTo>
                <a:cubicBezTo>
                  <a:pt x="2086489" y="2815410"/>
                  <a:pt x="2025224" y="2855925"/>
                  <a:pt x="1937772" y="2849008"/>
                </a:cubicBezTo>
                <a:cubicBezTo>
                  <a:pt x="1933819" y="2848514"/>
                  <a:pt x="1929867" y="2848020"/>
                  <a:pt x="1925914" y="2847525"/>
                </a:cubicBezTo>
                <a:cubicBezTo>
                  <a:pt x="1872060" y="2840114"/>
                  <a:pt x="1845874" y="2812446"/>
                  <a:pt x="1843897" y="2757603"/>
                </a:cubicBezTo>
                <a:cubicBezTo>
                  <a:pt x="1841427" y="2701279"/>
                  <a:pt x="1853779" y="2646436"/>
                  <a:pt x="1869589" y="2593076"/>
                </a:cubicBezTo>
                <a:cubicBezTo>
                  <a:pt x="1878977" y="2559972"/>
                  <a:pt x="1893305" y="2528352"/>
                  <a:pt x="1903681" y="2495248"/>
                </a:cubicBezTo>
                <a:cubicBezTo>
                  <a:pt x="1908621" y="2478944"/>
                  <a:pt x="1910598" y="2461651"/>
                  <a:pt x="1912574" y="2444358"/>
                </a:cubicBezTo>
                <a:cubicBezTo>
                  <a:pt x="1917021" y="2401868"/>
                  <a:pt x="1919985" y="2359871"/>
                  <a:pt x="1923938" y="2317380"/>
                </a:cubicBezTo>
                <a:cubicBezTo>
                  <a:pt x="1924926" y="2306017"/>
                  <a:pt x="1921467" y="2298606"/>
                  <a:pt x="1911092" y="2291194"/>
                </a:cubicBezTo>
                <a:cubicBezTo>
                  <a:pt x="1886882" y="2273902"/>
                  <a:pt x="1875518" y="2248704"/>
                  <a:pt x="1868107" y="2219553"/>
                </a:cubicBezTo>
                <a:cubicBezTo>
                  <a:pt x="1853779" y="2161746"/>
                  <a:pt x="1835992" y="2104433"/>
                  <a:pt x="1820181" y="2047120"/>
                </a:cubicBezTo>
                <a:cubicBezTo>
                  <a:pt x="1795478" y="1957692"/>
                  <a:pt x="1795972" y="1865794"/>
                  <a:pt x="1791031" y="1774389"/>
                </a:cubicBezTo>
                <a:cubicBezTo>
                  <a:pt x="1787572" y="1708183"/>
                  <a:pt x="1782138" y="1642471"/>
                  <a:pt x="1774232" y="1576758"/>
                </a:cubicBezTo>
                <a:cubicBezTo>
                  <a:pt x="1771762" y="1555019"/>
                  <a:pt x="1759410" y="1534268"/>
                  <a:pt x="1749528" y="1514505"/>
                </a:cubicBezTo>
                <a:cubicBezTo>
                  <a:pt x="1746564" y="1509070"/>
                  <a:pt x="1736682" y="1503141"/>
                  <a:pt x="1730753" y="1503635"/>
                </a:cubicBezTo>
                <a:cubicBezTo>
                  <a:pt x="1724825" y="1504129"/>
                  <a:pt x="1716919" y="1512034"/>
                  <a:pt x="1714943" y="1518457"/>
                </a:cubicBezTo>
                <a:cubicBezTo>
                  <a:pt x="1706050" y="1550572"/>
                  <a:pt x="1700121" y="1583181"/>
                  <a:pt x="1691227" y="1615296"/>
                </a:cubicBezTo>
                <a:cubicBezTo>
                  <a:pt x="1683322" y="1643953"/>
                  <a:pt x="1675911" y="1673103"/>
                  <a:pt x="1663065" y="1700278"/>
                </a:cubicBezTo>
                <a:cubicBezTo>
                  <a:pt x="1635397" y="1760061"/>
                  <a:pt x="1639843" y="1815398"/>
                  <a:pt x="1679369" y="1867276"/>
                </a:cubicBezTo>
                <a:cubicBezTo>
                  <a:pt x="1701603" y="1896920"/>
                  <a:pt x="1703085" y="1926071"/>
                  <a:pt x="1691721" y="1959174"/>
                </a:cubicBezTo>
                <a:cubicBezTo>
                  <a:pt x="1689251" y="1965597"/>
                  <a:pt x="1689251" y="1974985"/>
                  <a:pt x="1692215" y="1981408"/>
                </a:cubicBezTo>
                <a:cubicBezTo>
                  <a:pt x="1710002" y="2019452"/>
                  <a:pt x="1731742" y="2055519"/>
                  <a:pt x="1746070" y="2094551"/>
                </a:cubicBezTo>
                <a:cubicBezTo>
                  <a:pt x="1760892" y="2134572"/>
                  <a:pt x="1769292" y="2177062"/>
                  <a:pt x="1779173" y="2218565"/>
                </a:cubicBezTo>
                <a:cubicBezTo>
                  <a:pt x="1803877" y="2326274"/>
                  <a:pt x="1811782" y="2436453"/>
                  <a:pt x="1818699" y="2546632"/>
                </a:cubicBezTo>
                <a:cubicBezTo>
                  <a:pt x="1831545" y="2765014"/>
                  <a:pt x="1854767" y="2982408"/>
                  <a:pt x="1881447" y="3199309"/>
                </a:cubicBezTo>
                <a:cubicBezTo>
                  <a:pt x="1900716" y="3355437"/>
                  <a:pt x="1917515" y="3512059"/>
                  <a:pt x="1932831" y="3668682"/>
                </a:cubicBezTo>
                <a:cubicBezTo>
                  <a:pt x="1941230" y="3752181"/>
                  <a:pt x="1933819" y="3834198"/>
                  <a:pt x="1903187" y="3913744"/>
                </a:cubicBezTo>
                <a:cubicBezTo>
                  <a:pt x="1850814" y="4048133"/>
                  <a:pt x="1827099" y="4189934"/>
                  <a:pt x="1803877" y="4331734"/>
                </a:cubicBezTo>
                <a:cubicBezTo>
                  <a:pt x="1782632" y="4460194"/>
                  <a:pt x="1762868" y="4588654"/>
                  <a:pt x="1745082" y="4717608"/>
                </a:cubicBezTo>
                <a:cubicBezTo>
                  <a:pt x="1738659" y="4764052"/>
                  <a:pt x="1746564" y="4808024"/>
                  <a:pt x="1772256" y="4851009"/>
                </a:cubicBezTo>
                <a:cubicBezTo>
                  <a:pt x="1805853" y="4906840"/>
                  <a:pt x="1824134" y="4970082"/>
                  <a:pt x="1834510" y="5034312"/>
                </a:cubicBezTo>
                <a:cubicBezTo>
                  <a:pt x="1836486" y="5045182"/>
                  <a:pt x="1827593" y="5059510"/>
                  <a:pt x="1820676" y="5069391"/>
                </a:cubicBezTo>
                <a:cubicBezTo>
                  <a:pt x="1811288" y="5083226"/>
                  <a:pt x="1798442" y="5095083"/>
                  <a:pt x="1787078" y="5107930"/>
                </a:cubicBezTo>
                <a:cubicBezTo>
                  <a:pt x="1782138" y="5106447"/>
                  <a:pt x="1777197" y="5106447"/>
                  <a:pt x="1771762" y="5106447"/>
                </a:cubicBezTo>
                <a:close/>
                <a:moveTo>
                  <a:pt x="612162" y="1348000"/>
                </a:moveTo>
                <a:cubicBezTo>
                  <a:pt x="588446" y="1343060"/>
                  <a:pt x="578565" y="1349483"/>
                  <a:pt x="569177" y="1365293"/>
                </a:cubicBezTo>
                <a:cubicBezTo>
                  <a:pt x="549414" y="1399385"/>
                  <a:pt x="519770" y="1424089"/>
                  <a:pt x="482220" y="1437923"/>
                </a:cubicBezTo>
                <a:cubicBezTo>
                  <a:pt x="458504" y="1446816"/>
                  <a:pt x="456034" y="1450769"/>
                  <a:pt x="463939" y="1474978"/>
                </a:cubicBezTo>
                <a:cubicBezTo>
                  <a:pt x="465915" y="1481401"/>
                  <a:pt x="469374" y="1487330"/>
                  <a:pt x="471350" y="1493259"/>
                </a:cubicBezTo>
                <a:cubicBezTo>
                  <a:pt x="474808" y="1506105"/>
                  <a:pt x="473326" y="1518457"/>
                  <a:pt x="459986" y="1523892"/>
                </a:cubicBezTo>
                <a:cubicBezTo>
                  <a:pt x="442693" y="1530809"/>
                  <a:pt x="440717" y="1543161"/>
                  <a:pt x="444670" y="1557489"/>
                </a:cubicBezTo>
                <a:cubicBezTo>
                  <a:pt x="454057" y="1593063"/>
                  <a:pt x="459492" y="1630613"/>
                  <a:pt x="500995" y="1647411"/>
                </a:cubicBezTo>
                <a:cubicBezTo>
                  <a:pt x="513347" y="1652352"/>
                  <a:pt x="522240" y="1666680"/>
                  <a:pt x="531627" y="1677550"/>
                </a:cubicBezTo>
                <a:cubicBezTo>
                  <a:pt x="536568" y="1682985"/>
                  <a:pt x="538544" y="1690890"/>
                  <a:pt x="543485" y="1695831"/>
                </a:cubicBezTo>
                <a:cubicBezTo>
                  <a:pt x="550402" y="1702254"/>
                  <a:pt x="559790" y="1707195"/>
                  <a:pt x="567695" y="1712630"/>
                </a:cubicBezTo>
                <a:cubicBezTo>
                  <a:pt x="572636" y="1703736"/>
                  <a:pt x="581035" y="1695831"/>
                  <a:pt x="582023" y="1686443"/>
                </a:cubicBezTo>
                <a:cubicBezTo>
                  <a:pt x="584494" y="1658281"/>
                  <a:pt x="584000" y="1629625"/>
                  <a:pt x="584988" y="1600968"/>
                </a:cubicBezTo>
                <a:cubicBezTo>
                  <a:pt x="585482" y="1583181"/>
                  <a:pt x="586470" y="1564901"/>
                  <a:pt x="588446" y="1547114"/>
                </a:cubicBezTo>
                <a:cubicBezTo>
                  <a:pt x="595857" y="1481401"/>
                  <a:pt x="604257" y="1415195"/>
                  <a:pt x="612162" y="1348000"/>
                </a:cubicBezTo>
                <a:close/>
              </a:path>
            </a:pathLst>
          </a:custGeom>
          <a:solidFill>
            <a:schemeClr val="tx1">
              <a:lumMod val="95000"/>
              <a:lumOff val="5000"/>
            </a:schemeClr>
          </a:solidFill>
          <a:ln w="4934" cap="flat">
            <a:noFill/>
            <a:prstDash val="solid"/>
            <a:miter/>
          </a:ln>
        </p:spPr>
        <p:txBody>
          <a:bodyPr rtlCol="0" anchor="ctr"/>
          <a:lstStyle/>
          <a:p>
            <a:endParaRPr lang="en-US"/>
          </a:p>
        </p:txBody>
      </p:sp>
      <p:sp>
        <p:nvSpPr>
          <p:cNvPr id="14" name="Graphic 42">
            <a:extLst>
              <a:ext uri="{FF2B5EF4-FFF2-40B4-BE49-F238E27FC236}">
                <a16:creationId xmlns:a16="http://schemas.microsoft.com/office/drawing/2014/main" id="{E0CC8621-118C-4F5A-A08A-AA4C4C411A7C}"/>
              </a:ext>
            </a:extLst>
          </p:cNvPr>
          <p:cNvSpPr/>
          <p:nvPr/>
        </p:nvSpPr>
        <p:spPr>
          <a:xfrm flipH="1">
            <a:off x="945286" y="211362"/>
            <a:ext cx="713688" cy="797024"/>
          </a:xfrm>
          <a:custGeom>
            <a:avLst/>
            <a:gdLst>
              <a:gd name="connsiteX0" fmla="*/ 1565723 w 1565722"/>
              <a:gd name="connsiteY0" fmla="*/ 353902 h 1748546"/>
              <a:gd name="connsiteX1" fmla="*/ 1565723 w 1565722"/>
              <a:gd name="connsiteY1" fmla="*/ 393528 h 1748546"/>
              <a:gd name="connsiteX2" fmla="*/ 1564630 w 1565722"/>
              <a:gd name="connsiteY2" fmla="*/ 398720 h 1748546"/>
              <a:gd name="connsiteX3" fmla="*/ 1494669 w 1565722"/>
              <a:gd name="connsiteY3" fmla="*/ 568429 h 1748546"/>
              <a:gd name="connsiteX4" fmla="*/ 1377021 w 1565722"/>
              <a:gd name="connsiteY4" fmla="*/ 686214 h 1748546"/>
              <a:gd name="connsiteX5" fmla="*/ 1305557 w 1565722"/>
              <a:gd name="connsiteY5" fmla="*/ 748660 h 1748546"/>
              <a:gd name="connsiteX6" fmla="*/ 1290390 w 1565722"/>
              <a:gd name="connsiteY6" fmla="*/ 814384 h 1748546"/>
              <a:gd name="connsiteX7" fmla="*/ 1307880 w 1565722"/>
              <a:gd name="connsiteY7" fmla="*/ 952392 h 1748546"/>
              <a:gd name="connsiteX8" fmla="*/ 1264428 w 1565722"/>
              <a:gd name="connsiteY8" fmla="*/ 1085891 h 1748546"/>
              <a:gd name="connsiteX9" fmla="*/ 1135029 w 1565722"/>
              <a:gd name="connsiteY9" fmla="*/ 1295499 h 1748546"/>
              <a:gd name="connsiteX10" fmla="*/ 924737 w 1565722"/>
              <a:gd name="connsiteY10" fmla="*/ 1536945 h 1748546"/>
              <a:gd name="connsiteX11" fmla="*/ 741501 w 1565722"/>
              <a:gd name="connsiteY11" fmla="*/ 1687251 h 1748546"/>
              <a:gd name="connsiteX12" fmla="*/ 528476 w 1565722"/>
              <a:gd name="connsiteY12" fmla="*/ 1746144 h 1748546"/>
              <a:gd name="connsiteX13" fmla="*/ 409461 w 1565722"/>
              <a:gd name="connsiteY13" fmla="*/ 1682605 h 1748546"/>
              <a:gd name="connsiteX14" fmla="*/ 356444 w 1565722"/>
              <a:gd name="connsiteY14" fmla="*/ 1604856 h 1748546"/>
              <a:gd name="connsiteX15" fmla="*/ 349749 w 1565722"/>
              <a:gd name="connsiteY15" fmla="*/ 1593378 h 1748546"/>
              <a:gd name="connsiteX16" fmla="*/ 348109 w 1565722"/>
              <a:gd name="connsiteY16" fmla="*/ 1599800 h 1748546"/>
              <a:gd name="connsiteX17" fmla="*/ 255466 w 1565722"/>
              <a:gd name="connsiteY17" fmla="*/ 1699822 h 1748546"/>
              <a:gd name="connsiteX18" fmla="*/ 176214 w 1565722"/>
              <a:gd name="connsiteY18" fmla="*/ 1690667 h 1748546"/>
              <a:gd name="connsiteX19" fmla="*/ 145470 w 1565722"/>
              <a:gd name="connsiteY19" fmla="*/ 1628905 h 1748546"/>
              <a:gd name="connsiteX20" fmla="*/ 151892 w 1565722"/>
              <a:gd name="connsiteY20" fmla="*/ 1582583 h 1748546"/>
              <a:gd name="connsiteX21" fmla="*/ 151482 w 1565722"/>
              <a:gd name="connsiteY21" fmla="*/ 1582310 h 1748546"/>
              <a:gd name="connsiteX22" fmla="*/ 148749 w 1565722"/>
              <a:gd name="connsiteY22" fmla="*/ 1581900 h 1748546"/>
              <a:gd name="connsiteX23" fmla="*/ 61162 w 1565722"/>
              <a:gd name="connsiteY23" fmla="*/ 1517542 h 1748546"/>
              <a:gd name="connsiteX24" fmla="*/ 44082 w 1565722"/>
              <a:gd name="connsiteY24" fmla="*/ 1473680 h 1748546"/>
              <a:gd name="connsiteX25" fmla="*/ 1723 w 1565722"/>
              <a:gd name="connsiteY25" fmla="*/ 1316406 h 1748546"/>
              <a:gd name="connsiteX26" fmla="*/ 63212 w 1565722"/>
              <a:gd name="connsiteY26" fmla="*/ 1198211 h 1748546"/>
              <a:gd name="connsiteX27" fmla="*/ 152985 w 1565722"/>
              <a:gd name="connsiteY27" fmla="*/ 1182497 h 1748546"/>
              <a:gd name="connsiteX28" fmla="*/ 160090 w 1565722"/>
              <a:gd name="connsiteY28" fmla="*/ 1177168 h 1748546"/>
              <a:gd name="connsiteX29" fmla="*/ 165146 w 1565722"/>
              <a:gd name="connsiteY29" fmla="*/ 1149703 h 1748546"/>
              <a:gd name="connsiteX30" fmla="*/ 190562 w 1565722"/>
              <a:gd name="connsiteY30" fmla="*/ 1076053 h 1748546"/>
              <a:gd name="connsiteX31" fmla="*/ 266944 w 1565722"/>
              <a:gd name="connsiteY31" fmla="*/ 1027272 h 1748546"/>
              <a:gd name="connsiteX32" fmla="*/ 347973 w 1565722"/>
              <a:gd name="connsiteY32" fmla="*/ 1061296 h 1748546"/>
              <a:gd name="connsiteX33" fmla="*/ 392928 w 1565722"/>
              <a:gd name="connsiteY33" fmla="*/ 1118685 h 1748546"/>
              <a:gd name="connsiteX34" fmla="*/ 469857 w 1565722"/>
              <a:gd name="connsiteY34" fmla="*/ 1228135 h 1748546"/>
              <a:gd name="connsiteX35" fmla="*/ 475459 w 1565722"/>
              <a:gd name="connsiteY35" fmla="*/ 1235240 h 1748546"/>
              <a:gd name="connsiteX36" fmla="*/ 476552 w 1565722"/>
              <a:gd name="connsiteY36" fmla="*/ 1229092 h 1748546"/>
              <a:gd name="connsiteX37" fmla="*/ 529433 w 1565722"/>
              <a:gd name="connsiteY37" fmla="*/ 1061432 h 1748546"/>
              <a:gd name="connsiteX38" fmla="*/ 658696 w 1565722"/>
              <a:gd name="connsiteY38" fmla="*/ 896506 h 1748546"/>
              <a:gd name="connsiteX39" fmla="*/ 661155 w 1565722"/>
              <a:gd name="connsiteY39" fmla="*/ 879152 h 1748546"/>
              <a:gd name="connsiteX40" fmla="*/ 646671 w 1565722"/>
              <a:gd name="connsiteY40" fmla="*/ 881065 h 1748546"/>
              <a:gd name="connsiteX41" fmla="*/ 554985 w 1565722"/>
              <a:gd name="connsiteY41" fmla="*/ 898555 h 1748546"/>
              <a:gd name="connsiteX42" fmla="*/ 502378 w 1565722"/>
              <a:gd name="connsiteY42" fmla="*/ 902928 h 1748546"/>
              <a:gd name="connsiteX43" fmla="*/ 433510 w 1565722"/>
              <a:gd name="connsiteY43" fmla="*/ 845675 h 1748546"/>
              <a:gd name="connsiteX44" fmla="*/ 431187 w 1565722"/>
              <a:gd name="connsiteY44" fmla="*/ 801130 h 1748546"/>
              <a:gd name="connsiteX45" fmla="*/ 446628 w 1565722"/>
              <a:gd name="connsiteY45" fmla="*/ 739641 h 1748546"/>
              <a:gd name="connsiteX46" fmla="*/ 515905 w 1565722"/>
              <a:gd name="connsiteY46" fmla="*/ 521151 h 1748546"/>
              <a:gd name="connsiteX47" fmla="*/ 566053 w 1565722"/>
              <a:gd name="connsiteY47" fmla="*/ 469637 h 1748546"/>
              <a:gd name="connsiteX48" fmla="*/ 621529 w 1565722"/>
              <a:gd name="connsiteY48" fmla="*/ 460209 h 1748546"/>
              <a:gd name="connsiteX49" fmla="*/ 670720 w 1565722"/>
              <a:gd name="connsiteY49" fmla="*/ 459253 h 1748546"/>
              <a:gd name="connsiteX50" fmla="*/ 703104 w 1565722"/>
              <a:gd name="connsiteY50" fmla="*/ 434657 h 1748546"/>
              <a:gd name="connsiteX51" fmla="*/ 714309 w 1565722"/>
              <a:gd name="connsiteY51" fmla="*/ 395304 h 1748546"/>
              <a:gd name="connsiteX52" fmla="*/ 724557 w 1565722"/>
              <a:gd name="connsiteY52" fmla="*/ 375765 h 1748546"/>
              <a:gd name="connsiteX53" fmla="*/ 759811 w 1565722"/>
              <a:gd name="connsiteY53" fmla="*/ 326437 h 1748546"/>
              <a:gd name="connsiteX54" fmla="*/ 769375 w 1565722"/>
              <a:gd name="connsiteY54" fmla="*/ 292140 h 1748546"/>
              <a:gd name="connsiteX55" fmla="*/ 772655 w 1565722"/>
              <a:gd name="connsiteY55" fmla="*/ 255520 h 1748546"/>
              <a:gd name="connsiteX56" fmla="*/ 866801 w 1565722"/>
              <a:gd name="connsiteY56" fmla="*/ 83351 h 1748546"/>
              <a:gd name="connsiteX57" fmla="*/ 956165 w 1565722"/>
              <a:gd name="connsiteY57" fmla="*/ 28831 h 1748546"/>
              <a:gd name="connsiteX58" fmla="*/ 1092396 w 1565722"/>
              <a:gd name="connsiteY58" fmla="*/ 3963 h 1748546"/>
              <a:gd name="connsiteX59" fmla="*/ 1132432 w 1565722"/>
              <a:gd name="connsiteY59" fmla="*/ 0 h 1748546"/>
              <a:gd name="connsiteX60" fmla="*/ 1187089 w 1565722"/>
              <a:gd name="connsiteY60" fmla="*/ 0 h 1748546"/>
              <a:gd name="connsiteX61" fmla="*/ 1191735 w 1565722"/>
              <a:gd name="connsiteY61" fmla="*/ 1093 h 1748546"/>
              <a:gd name="connsiteX62" fmla="*/ 1241199 w 1565722"/>
              <a:gd name="connsiteY62" fmla="*/ 6832 h 1748546"/>
              <a:gd name="connsiteX63" fmla="*/ 1441789 w 1565722"/>
              <a:gd name="connsiteY63" fmla="*/ 104394 h 1748546"/>
              <a:gd name="connsiteX64" fmla="*/ 1559574 w 1565722"/>
              <a:gd name="connsiteY64" fmla="*/ 312363 h 1748546"/>
              <a:gd name="connsiteX65" fmla="*/ 1565723 w 1565722"/>
              <a:gd name="connsiteY65" fmla="*/ 353902 h 1748546"/>
              <a:gd name="connsiteX66" fmla="*/ 770059 w 1565722"/>
              <a:gd name="connsiteY66" fmla="*/ 653557 h 1748546"/>
              <a:gd name="connsiteX67" fmla="*/ 769375 w 1565722"/>
              <a:gd name="connsiteY67" fmla="*/ 651371 h 1748546"/>
              <a:gd name="connsiteX68" fmla="*/ 765276 w 1565722"/>
              <a:gd name="connsiteY68" fmla="*/ 647818 h 1748546"/>
              <a:gd name="connsiteX69" fmla="*/ 720868 w 1565722"/>
              <a:gd name="connsiteY69" fmla="*/ 624589 h 1748546"/>
              <a:gd name="connsiteX70" fmla="*/ 608138 w 1565722"/>
              <a:gd name="connsiteY70" fmla="*/ 600130 h 1748546"/>
              <a:gd name="connsiteX71" fmla="*/ 605542 w 1565722"/>
              <a:gd name="connsiteY71" fmla="*/ 669954 h 1748546"/>
              <a:gd name="connsiteX72" fmla="*/ 612374 w 1565722"/>
              <a:gd name="connsiteY72" fmla="*/ 664215 h 1748546"/>
              <a:gd name="connsiteX73" fmla="*/ 683565 w 1565722"/>
              <a:gd name="connsiteY73" fmla="*/ 638800 h 1748546"/>
              <a:gd name="connsiteX74" fmla="*/ 741227 w 1565722"/>
              <a:gd name="connsiteY74" fmla="*/ 648501 h 1748546"/>
              <a:gd name="connsiteX75" fmla="*/ 770059 w 1565722"/>
              <a:gd name="connsiteY75" fmla="*/ 653557 h 1748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Lst>
            <a:rect l="l" t="t" r="r" b="b"/>
            <a:pathLst>
              <a:path w="1565722" h="1748546">
                <a:moveTo>
                  <a:pt x="1565723" y="353902"/>
                </a:moveTo>
                <a:cubicBezTo>
                  <a:pt x="1565723" y="367156"/>
                  <a:pt x="1565723" y="380274"/>
                  <a:pt x="1565723" y="393528"/>
                </a:cubicBezTo>
                <a:cubicBezTo>
                  <a:pt x="1565313" y="395304"/>
                  <a:pt x="1564766" y="396944"/>
                  <a:pt x="1564630" y="398720"/>
                </a:cubicBezTo>
                <a:cubicBezTo>
                  <a:pt x="1559301" y="462669"/>
                  <a:pt x="1534705" y="518828"/>
                  <a:pt x="1494669" y="568429"/>
                </a:cubicBezTo>
                <a:cubicBezTo>
                  <a:pt x="1459689" y="611745"/>
                  <a:pt x="1418697" y="649458"/>
                  <a:pt x="1377021" y="686214"/>
                </a:cubicBezTo>
                <a:cubicBezTo>
                  <a:pt x="1353245" y="707121"/>
                  <a:pt x="1329060" y="727480"/>
                  <a:pt x="1305557" y="748660"/>
                </a:cubicBezTo>
                <a:cubicBezTo>
                  <a:pt x="1285471" y="766833"/>
                  <a:pt x="1279595" y="787876"/>
                  <a:pt x="1290390" y="814384"/>
                </a:cubicBezTo>
                <a:cubicBezTo>
                  <a:pt x="1308427" y="858519"/>
                  <a:pt x="1313482" y="904978"/>
                  <a:pt x="1307880" y="952392"/>
                </a:cubicBezTo>
                <a:cubicBezTo>
                  <a:pt x="1302278" y="999807"/>
                  <a:pt x="1287111" y="1044215"/>
                  <a:pt x="1264428" y="1085891"/>
                </a:cubicBezTo>
                <a:cubicBezTo>
                  <a:pt x="1225075" y="1158038"/>
                  <a:pt x="1181623" y="1227862"/>
                  <a:pt x="1135029" y="1295499"/>
                </a:cubicBezTo>
                <a:cubicBezTo>
                  <a:pt x="1074086" y="1383907"/>
                  <a:pt x="1004946" y="1465208"/>
                  <a:pt x="924737" y="1536945"/>
                </a:cubicBezTo>
                <a:cubicBezTo>
                  <a:pt x="865844" y="1589689"/>
                  <a:pt x="803536" y="1638333"/>
                  <a:pt x="741501" y="1687251"/>
                </a:cubicBezTo>
                <a:cubicBezTo>
                  <a:pt x="678645" y="1736852"/>
                  <a:pt x="607865" y="1755709"/>
                  <a:pt x="528476" y="1746144"/>
                </a:cubicBezTo>
                <a:cubicBezTo>
                  <a:pt x="480242" y="1740268"/>
                  <a:pt x="440479" y="1720045"/>
                  <a:pt x="409461" y="1682605"/>
                </a:cubicBezTo>
                <a:cubicBezTo>
                  <a:pt x="389375" y="1658420"/>
                  <a:pt x="371748" y="1632458"/>
                  <a:pt x="356444" y="1604856"/>
                </a:cubicBezTo>
                <a:cubicBezTo>
                  <a:pt x="354531" y="1601303"/>
                  <a:pt x="352482" y="1597887"/>
                  <a:pt x="349749" y="1593378"/>
                </a:cubicBezTo>
                <a:cubicBezTo>
                  <a:pt x="348929" y="1596384"/>
                  <a:pt x="348519" y="1598161"/>
                  <a:pt x="348109" y="1599800"/>
                </a:cubicBezTo>
                <a:cubicBezTo>
                  <a:pt x="335402" y="1650084"/>
                  <a:pt x="305750" y="1684791"/>
                  <a:pt x="255466" y="1699822"/>
                </a:cubicBezTo>
                <a:cubicBezTo>
                  <a:pt x="228001" y="1708021"/>
                  <a:pt x="201493" y="1704195"/>
                  <a:pt x="176214" y="1690667"/>
                </a:cubicBezTo>
                <a:cubicBezTo>
                  <a:pt x="151209" y="1677276"/>
                  <a:pt x="143010" y="1655550"/>
                  <a:pt x="145470" y="1628905"/>
                </a:cubicBezTo>
                <a:cubicBezTo>
                  <a:pt x="146836" y="1613465"/>
                  <a:pt x="149706" y="1598024"/>
                  <a:pt x="151892" y="1582583"/>
                </a:cubicBezTo>
                <a:cubicBezTo>
                  <a:pt x="151755" y="1582583"/>
                  <a:pt x="151619" y="1582310"/>
                  <a:pt x="151482" y="1582310"/>
                </a:cubicBezTo>
                <a:cubicBezTo>
                  <a:pt x="150526" y="1582174"/>
                  <a:pt x="149706" y="1581900"/>
                  <a:pt x="148749" y="1581900"/>
                </a:cubicBezTo>
                <a:cubicBezTo>
                  <a:pt x="107074" y="1577528"/>
                  <a:pt x="78789" y="1554435"/>
                  <a:pt x="61162" y="1517542"/>
                </a:cubicBezTo>
                <a:cubicBezTo>
                  <a:pt x="54466" y="1503468"/>
                  <a:pt x="49001" y="1488574"/>
                  <a:pt x="44082" y="1473680"/>
                </a:cubicBezTo>
                <a:cubicBezTo>
                  <a:pt x="26865" y="1422030"/>
                  <a:pt x="10331" y="1370242"/>
                  <a:pt x="1723" y="1316406"/>
                </a:cubicBezTo>
                <a:cubicBezTo>
                  <a:pt x="-6612" y="1264209"/>
                  <a:pt x="15524" y="1221030"/>
                  <a:pt x="63212" y="1198211"/>
                </a:cubicBezTo>
                <a:cubicBezTo>
                  <a:pt x="91633" y="1184546"/>
                  <a:pt x="121831" y="1180720"/>
                  <a:pt x="152985" y="1182497"/>
                </a:cubicBezTo>
                <a:cubicBezTo>
                  <a:pt x="157494" y="1182770"/>
                  <a:pt x="159407" y="1181950"/>
                  <a:pt x="160090" y="1177168"/>
                </a:cubicBezTo>
                <a:cubicBezTo>
                  <a:pt x="161320" y="1167876"/>
                  <a:pt x="163506" y="1158858"/>
                  <a:pt x="165146" y="1149703"/>
                </a:cubicBezTo>
                <a:cubicBezTo>
                  <a:pt x="169655" y="1123741"/>
                  <a:pt x="175941" y="1098462"/>
                  <a:pt x="190562" y="1076053"/>
                </a:cubicBezTo>
                <a:cubicBezTo>
                  <a:pt x="208598" y="1048315"/>
                  <a:pt x="232647" y="1029458"/>
                  <a:pt x="266944" y="1027272"/>
                </a:cubicBezTo>
                <a:cubicBezTo>
                  <a:pt x="299465" y="1025222"/>
                  <a:pt x="326520" y="1038340"/>
                  <a:pt x="347973" y="1061296"/>
                </a:cubicBezTo>
                <a:cubicBezTo>
                  <a:pt x="364506" y="1079059"/>
                  <a:pt x="378717" y="1098872"/>
                  <a:pt x="392928" y="1118685"/>
                </a:cubicBezTo>
                <a:cubicBezTo>
                  <a:pt x="419026" y="1154895"/>
                  <a:pt x="444305" y="1191652"/>
                  <a:pt x="469857" y="1228135"/>
                </a:cubicBezTo>
                <a:cubicBezTo>
                  <a:pt x="471360" y="1230185"/>
                  <a:pt x="473000" y="1232098"/>
                  <a:pt x="475459" y="1235240"/>
                </a:cubicBezTo>
                <a:cubicBezTo>
                  <a:pt x="476006" y="1232098"/>
                  <a:pt x="476279" y="1230595"/>
                  <a:pt x="476552" y="1229092"/>
                </a:cubicBezTo>
                <a:cubicBezTo>
                  <a:pt x="483794" y="1169926"/>
                  <a:pt x="501421" y="1114039"/>
                  <a:pt x="529433" y="1061432"/>
                </a:cubicBezTo>
                <a:cubicBezTo>
                  <a:pt x="562910" y="998850"/>
                  <a:pt x="608002" y="945560"/>
                  <a:pt x="658696" y="896506"/>
                </a:cubicBezTo>
                <a:cubicBezTo>
                  <a:pt x="664435" y="890904"/>
                  <a:pt x="665665" y="886121"/>
                  <a:pt x="661155" y="879152"/>
                </a:cubicBezTo>
                <a:cubicBezTo>
                  <a:pt x="656509" y="879836"/>
                  <a:pt x="651590" y="880519"/>
                  <a:pt x="646671" y="881065"/>
                </a:cubicBezTo>
                <a:cubicBezTo>
                  <a:pt x="615790" y="884891"/>
                  <a:pt x="584773" y="888307"/>
                  <a:pt x="554985" y="898555"/>
                </a:cubicBezTo>
                <a:cubicBezTo>
                  <a:pt x="538041" y="904431"/>
                  <a:pt x="520141" y="905798"/>
                  <a:pt x="502378" y="902928"/>
                </a:cubicBezTo>
                <a:cubicBezTo>
                  <a:pt x="468217" y="897462"/>
                  <a:pt x="444168" y="879426"/>
                  <a:pt x="433510" y="845675"/>
                </a:cubicBezTo>
                <a:cubicBezTo>
                  <a:pt x="428865" y="831055"/>
                  <a:pt x="428045" y="815887"/>
                  <a:pt x="431187" y="801130"/>
                </a:cubicBezTo>
                <a:cubicBezTo>
                  <a:pt x="435560" y="780497"/>
                  <a:pt x="441026" y="760001"/>
                  <a:pt x="446628" y="739641"/>
                </a:cubicBezTo>
                <a:cubicBezTo>
                  <a:pt x="466988" y="665991"/>
                  <a:pt x="489943" y="593025"/>
                  <a:pt x="515905" y="521151"/>
                </a:cubicBezTo>
                <a:cubicBezTo>
                  <a:pt x="524924" y="496282"/>
                  <a:pt x="541594" y="479202"/>
                  <a:pt x="566053" y="469637"/>
                </a:cubicBezTo>
                <a:cubicBezTo>
                  <a:pt x="583953" y="462669"/>
                  <a:pt x="602536" y="460346"/>
                  <a:pt x="621529" y="460209"/>
                </a:cubicBezTo>
                <a:cubicBezTo>
                  <a:pt x="637926" y="460072"/>
                  <a:pt x="654323" y="459799"/>
                  <a:pt x="670720" y="459253"/>
                </a:cubicBezTo>
                <a:cubicBezTo>
                  <a:pt x="687117" y="458569"/>
                  <a:pt x="698185" y="450234"/>
                  <a:pt x="703104" y="434657"/>
                </a:cubicBezTo>
                <a:cubicBezTo>
                  <a:pt x="707204" y="421676"/>
                  <a:pt x="709936" y="408285"/>
                  <a:pt x="714309" y="395304"/>
                </a:cubicBezTo>
                <a:cubicBezTo>
                  <a:pt x="716632" y="388336"/>
                  <a:pt x="719638" y="380820"/>
                  <a:pt x="724557" y="375765"/>
                </a:cubicBezTo>
                <a:cubicBezTo>
                  <a:pt x="738904" y="361007"/>
                  <a:pt x="749016" y="343517"/>
                  <a:pt x="759811" y="326437"/>
                </a:cubicBezTo>
                <a:cubicBezTo>
                  <a:pt x="766369" y="316052"/>
                  <a:pt x="769512" y="304848"/>
                  <a:pt x="769375" y="292140"/>
                </a:cubicBezTo>
                <a:cubicBezTo>
                  <a:pt x="769239" y="279979"/>
                  <a:pt x="770332" y="267544"/>
                  <a:pt x="772655" y="255520"/>
                </a:cubicBezTo>
                <a:cubicBezTo>
                  <a:pt x="785363" y="188019"/>
                  <a:pt x="818293" y="131313"/>
                  <a:pt x="866801" y="83351"/>
                </a:cubicBezTo>
                <a:cubicBezTo>
                  <a:pt x="892216" y="58209"/>
                  <a:pt x="921184" y="37850"/>
                  <a:pt x="956165" y="28831"/>
                </a:cubicBezTo>
                <a:cubicBezTo>
                  <a:pt x="1000846" y="17217"/>
                  <a:pt x="1046348" y="8745"/>
                  <a:pt x="1092396" y="3963"/>
                </a:cubicBezTo>
                <a:cubicBezTo>
                  <a:pt x="1105651" y="2596"/>
                  <a:pt x="1119041" y="1366"/>
                  <a:pt x="1132432" y="0"/>
                </a:cubicBezTo>
                <a:cubicBezTo>
                  <a:pt x="1150606" y="0"/>
                  <a:pt x="1168916" y="0"/>
                  <a:pt x="1187089" y="0"/>
                </a:cubicBezTo>
                <a:cubicBezTo>
                  <a:pt x="1188592" y="410"/>
                  <a:pt x="1190095" y="820"/>
                  <a:pt x="1191735" y="1093"/>
                </a:cubicBezTo>
                <a:cubicBezTo>
                  <a:pt x="1208268" y="3006"/>
                  <a:pt x="1224802" y="4099"/>
                  <a:pt x="1241199" y="6832"/>
                </a:cubicBezTo>
                <a:cubicBezTo>
                  <a:pt x="1317445" y="19950"/>
                  <a:pt x="1385356" y="50421"/>
                  <a:pt x="1441789" y="104394"/>
                </a:cubicBezTo>
                <a:cubicBezTo>
                  <a:pt x="1501775" y="161920"/>
                  <a:pt x="1542767" y="230378"/>
                  <a:pt x="1559574" y="312363"/>
                </a:cubicBezTo>
                <a:cubicBezTo>
                  <a:pt x="1562307" y="326027"/>
                  <a:pt x="1563673" y="339964"/>
                  <a:pt x="1565723" y="353902"/>
                </a:cubicBezTo>
                <a:close/>
                <a:moveTo>
                  <a:pt x="770059" y="653557"/>
                </a:moveTo>
                <a:cubicBezTo>
                  <a:pt x="769649" y="652191"/>
                  <a:pt x="769649" y="651644"/>
                  <a:pt x="769375" y="651371"/>
                </a:cubicBezTo>
                <a:cubicBezTo>
                  <a:pt x="768009" y="650141"/>
                  <a:pt x="766643" y="648911"/>
                  <a:pt x="765276" y="647818"/>
                </a:cubicBezTo>
                <a:cubicBezTo>
                  <a:pt x="752022" y="637160"/>
                  <a:pt x="737401" y="628415"/>
                  <a:pt x="720868" y="624589"/>
                </a:cubicBezTo>
                <a:cubicBezTo>
                  <a:pt x="683565" y="615844"/>
                  <a:pt x="646125" y="608192"/>
                  <a:pt x="608138" y="600130"/>
                </a:cubicBezTo>
                <a:cubicBezTo>
                  <a:pt x="607319" y="623223"/>
                  <a:pt x="606362" y="645905"/>
                  <a:pt x="605542" y="669954"/>
                </a:cubicBezTo>
                <a:cubicBezTo>
                  <a:pt x="608548" y="667358"/>
                  <a:pt x="610461" y="665855"/>
                  <a:pt x="612374" y="664215"/>
                </a:cubicBezTo>
                <a:cubicBezTo>
                  <a:pt x="632734" y="646178"/>
                  <a:pt x="656509" y="636613"/>
                  <a:pt x="683565" y="638800"/>
                </a:cubicBezTo>
                <a:cubicBezTo>
                  <a:pt x="702968" y="640439"/>
                  <a:pt x="721961" y="645085"/>
                  <a:pt x="741227" y="648501"/>
                </a:cubicBezTo>
                <a:cubicBezTo>
                  <a:pt x="750656" y="650004"/>
                  <a:pt x="760084" y="651781"/>
                  <a:pt x="770059" y="653557"/>
                </a:cubicBezTo>
                <a:close/>
              </a:path>
            </a:pathLst>
          </a:custGeom>
          <a:solidFill>
            <a:schemeClr val="accent2">
              <a:lumMod val="75000"/>
            </a:schemeClr>
          </a:solidFill>
          <a:ln w="1363" cap="flat">
            <a:noFill/>
            <a:prstDash val="solid"/>
            <a:miter/>
          </a:ln>
        </p:spPr>
        <p:txBody>
          <a:bodyPr rtlCol="0" anchor="ctr"/>
          <a:lstStyle/>
          <a:p>
            <a:endParaRPr lang="en-US" dirty="0"/>
          </a:p>
        </p:txBody>
      </p:sp>
      <p:cxnSp>
        <p:nvCxnSpPr>
          <p:cNvPr id="27" name="Straight Connector 26">
            <a:extLst>
              <a:ext uri="{FF2B5EF4-FFF2-40B4-BE49-F238E27FC236}">
                <a16:creationId xmlns:a16="http://schemas.microsoft.com/office/drawing/2014/main" id="{838FE37A-75A6-48D4-A005-4DC5703A7951}"/>
              </a:ext>
            </a:extLst>
          </p:cNvPr>
          <p:cNvCxnSpPr/>
          <p:nvPr/>
        </p:nvCxnSpPr>
        <p:spPr>
          <a:xfrm flipH="1">
            <a:off x="2123799" y="489440"/>
            <a:ext cx="145768" cy="6043421"/>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sp>
        <p:nvSpPr>
          <p:cNvPr id="5" name="TextBox 4"/>
          <p:cNvSpPr txBox="1"/>
          <p:nvPr/>
        </p:nvSpPr>
        <p:spPr>
          <a:xfrm>
            <a:off x="2927400" y="1022713"/>
            <a:ext cx="8591550" cy="5678478"/>
          </a:xfrm>
          <a:prstGeom prst="rect">
            <a:avLst/>
          </a:prstGeom>
          <a:noFill/>
        </p:spPr>
        <p:txBody>
          <a:bodyPr wrap="square" rtlCol="0">
            <a:spAutoFit/>
          </a:bodyPr>
          <a:lstStyle/>
          <a:p>
            <a:pPr marL="342900" indent="-342900" algn="just">
              <a:lnSpc>
                <a:spcPct val="150000"/>
              </a:lnSpc>
              <a:buFont typeface="Arial" panose="020B0604020202020204" pitchFamily="34" charset="0"/>
              <a:buChar char="•"/>
            </a:pPr>
            <a:r>
              <a:rPr lang="en-US" sz="2200" dirty="0"/>
              <a:t>Can be a particularly testing age gathering. </a:t>
            </a:r>
          </a:p>
          <a:p>
            <a:pPr marL="342900" indent="-342900" algn="just">
              <a:lnSpc>
                <a:spcPct val="150000"/>
              </a:lnSpc>
              <a:buFont typeface="Arial" panose="020B0604020202020204" pitchFamily="34" charset="0"/>
              <a:buChar char="•"/>
            </a:pPr>
            <a:r>
              <a:rPr lang="en-US" sz="2200" dirty="0"/>
              <a:t>Thinks about have shown that this age bundle prospers best in a supporting circumstance, where the centrality of unwinding, sustenance, exercise and self-care is seen. </a:t>
            </a:r>
          </a:p>
          <a:p>
            <a:pPr marL="342900" indent="-342900" algn="just">
              <a:lnSpc>
                <a:spcPct val="150000"/>
              </a:lnSpc>
              <a:buFont typeface="Arial" panose="020B0604020202020204" pitchFamily="34" charset="0"/>
              <a:buChar char="•"/>
            </a:pPr>
            <a:r>
              <a:rPr lang="en-US" sz="2200" dirty="0"/>
              <a:t>Significant changes are going on in the pre-frontal cortex; the locale of the psyche which is responsible for situating, basic reasoning, looking over hazard, dynamic and social undertone. </a:t>
            </a:r>
          </a:p>
          <a:p>
            <a:pPr marL="342900" indent="-342900" algn="just">
              <a:lnSpc>
                <a:spcPct val="150000"/>
              </a:lnSpc>
              <a:buFont typeface="Arial" panose="020B0604020202020204" pitchFamily="34" charset="0"/>
              <a:buChar char="•"/>
            </a:pPr>
            <a:r>
              <a:rPr lang="en-US" sz="2200" dirty="0"/>
              <a:t>These movements influence lead, inferring that youths will undoubtedly partake in dangerous direct, place outlandish emphasis on social rewards, and fight to scrutinize and fathom others' emotions</a:t>
            </a:r>
          </a:p>
        </p:txBody>
      </p:sp>
    </p:spTree>
    <p:extLst>
      <p:ext uri="{BB962C8B-B14F-4D97-AF65-F5344CB8AC3E}">
        <p14:creationId xmlns:p14="http://schemas.microsoft.com/office/powerpoint/2010/main" val="38272960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42E90005-6116-4A4B-A716-3DB67BA8EC95}"/>
              </a:ext>
            </a:extLst>
          </p:cNvPr>
          <p:cNvGrpSpPr/>
          <p:nvPr/>
        </p:nvGrpSpPr>
        <p:grpSpPr>
          <a:xfrm rot="16713092" flipV="1">
            <a:off x="2701195" y="26328"/>
            <a:ext cx="926292" cy="1134292"/>
            <a:chOff x="5655344" y="4480259"/>
            <a:chExt cx="1212531" cy="1484807"/>
          </a:xfrm>
        </p:grpSpPr>
        <p:sp>
          <p:nvSpPr>
            <p:cNvPr id="14" name="Rectangle 13">
              <a:extLst>
                <a:ext uri="{FF2B5EF4-FFF2-40B4-BE49-F238E27FC236}">
                  <a16:creationId xmlns:a16="http://schemas.microsoft.com/office/drawing/2014/main" id="{3B4169C8-DFE8-4D16-822B-75E81E8B6AAA}"/>
                </a:ext>
              </a:extLst>
            </p:cNvPr>
            <p:cNvSpPr/>
            <p:nvPr/>
          </p:nvSpPr>
          <p:spPr>
            <a:xfrm rot="536029">
              <a:off x="6343989" y="4480259"/>
              <a:ext cx="163022" cy="3161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641E5547-8D86-4AB5-A31A-C52408852093}"/>
                </a:ext>
              </a:extLst>
            </p:cNvPr>
            <p:cNvGrpSpPr/>
            <p:nvPr/>
          </p:nvGrpSpPr>
          <p:grpSpPr>
            <a:xfrm rot="11700000">
              <a:off x="5655344" y="4752535"/>
              <a:ext cx="1212531" cy="1212531"/>
              <a:chOff x="7123973" y="1204727"/>
              <a:chExt cx="252497" cy="252497"/>
            </a:xfrm>
          </p:grpSpPr>
          <p:grpSp>
            <p:nvGrpSpPr>
              <p:cNvPr id="16" name="Group 15">
                <a:extLst>
                  <a:ext uri="{FF2B5EF4-FFF2-40B4-BE49-F238E27FC236}">
                    <a16:creationId xmlns:a16="http://schemas.microsoft.com/office/drawing/2014/main" id="{18993685-DB4A-4E84-BC27-4427F394854B}"/>
                  </a:ext>
                </a:extLst>
              </p:cNvPr>
              <p:cNvGrpSpPr/>
              <p:nvPr/>
            </p:nvGrpSpPr>
            <p:grpSpPr>
              <a:xfrm>
                <a:off x="7123973" y="1204727"/>
                <a:ext cx="252497" cy="252497"/>
                <a:chOff x="4915373" y="1633391"/>
                <a:chExt cx="342000" cy="342000"/>
              </a:xfrm>
            </p:grpSpPr>
            <p:sp>
              <p:nvSpPr>
                <p:cNvPr id="19" name="Oval 18">
                  <a:extLst>
                    <a:ext uri="{FF2B5EF4-FFF2-40B4-BE49-F238E27FC236}">
                      <a16:creationId xmlns:a16="http://schemas.microsoft.com/office/drawing/2014/main" id="{C148DE10-FA2A-4BCC-ABDA-D63F44A07217}"/>
                    </a:ext>
                  </a:extLst>
                </p:cNvPr>
                <p:cNvSpPr/>
                <p:nvPr/>
              </p:nvSpPr>
              <p:spPr>
                <a:xfrm>
                  <a:off x="4915373" y="1633391"/>
                  <a:ext cx="342000" cy="342000"/>
                </a:xfrm>
                <a:prstGeom prst="ellipse">
                  <a:avLst/>
                </a:prstGeom>
                <a:solidFill>
                  <a:schemeClr val="tx1">
                    <a:lumMod val="75000"/>
                    <a:lumOff val="25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0" name="Oval 19">
                  <a:extLst>
                    <a:ext uri="{FF2B5EF4-FFF2-40B4-BE49-F238E27FC236}">
                      <a16:creationId xmlns:a16="http://schemas.microsoft.com/office/drawing/2014/main" id="{76A1B36D-0C5A-44E4-AED7-1396BF2AF4FE}"/>
                    </a:ext>
                  </a:extLst>
                </p:cNvPr>
                <p:cNvSpPr/>
                <p:nvPr/>
              </p:nvSpPr>
              <p:spPr>
                <a:xfrm>
                  <a:off x="4932040" y="1666488"/>
                  <a:ext cx="295795" cy="295795"/>
                </a:xfrm>
                <a:prstGeom prst="ellipse">
                  <a:avLst/>
                </a:prstGeom>
                <a:solidFill>
                  <a:schemeClr val="bg1">
                    <a:lumMod val="85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1" name="Oval 20">
                  <a:extLst>
                    <a:ext uri="{FF2B5EF4-FFF2-40B4-BE49-F238E27FC236}">
                      <a16:creationId xmlns:a16="http://schemas.microsoft.com/office/drawing/2014/main" id="{D0CDAC85-A143-4742-8CDA-F09752D7E7C5}"/>
                    </a:ext>
                  </a:extLst>
                </p:cNvPr>
                <p:cNvSpPr/>
                <p:nvPr/>
              </p:nvSpPr>
              <p:spPr>
                <a:xfrm>
                  <a:off x="4970613" y="1724593"/>
                  <a:ext cx="207640" cy="207640"/>
                </a:xfrm>
                <a:prstGeom prst="ellipse">
                  <a:avLst/>
                </a:prstGeom>
                <a:solidFill>
                  <a:schemeClr val="bg1">
                    <a:lumMod val="85000"/>
                  </a:schemeClr>
                </a:solidFill>
                <a:ln w="15875">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sp>
            <p:nvSpPr>
              <p:cNvPr id="17" name="Chord 16">
                <a:extLst>
                  <a:ext uri="{FF2B5EF4-FFF2-40B4-BE49-F238E27FC236}">
                    <a16:creationId xmlns:a16="http://schemas.microsoft.com/office/drawing/2014/main" id="{AB2813C3-E412-4CBB-8E31-7E9B1D8091BE}"/>
                  </a:ext>
                </a:extLst>
              </p:cNvPr>
              <p:cNvSpPr/>
              <p:nvPr/>
            </p:nvSpPr>
            <p:spPr>
              <a:xfrm rot="20881907">
                <a:off x="7167196" y="1276843"/>
                <a:ext cx="152933" cy="152933"/>
              </a:xfrm>
              <a:prstGeom prst="chord">
                <a:avLst>
                  <a:gd name="adj1" fmla="val 5070744"/>
                  <a:gd name="adj2" fmla="val 16200000"/>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dirty="0"/>
              </a:p>
            </p:txBody>
          </p:sp>
          <p:sp>
            <p:nvSpPr>
              <p:cNvPr id="18" name="Chord 17">
                <a:extLst>
                  <a:ext uri="{FF2B5EF4-FFF2-40B4-BE49-F238E27FC236}">
                    <a16:creationId xmlns:a16="http://schemas.microsoft.com/office/drawing/2014/main" id="{963F37D8-9D0E-44D7-B537-ECBF67BD0AAF}"/>
                  </a:ext>
                </a:extLst>
              </p:cNvPr>
              <p:cNvSpPr/>
              <p:nvPr/>
            </p:nvSpPr>
            <p:spPr>
              <a:xfrm rot="20881907">
                <a:off x="7167196" y="1276843"/>
                <a:ext cx="152933" cy="152933"/>
              </a:xfrm>
              <a:prstGeom prst="chord">
                <a:avLst>
                  <a:gd name="adj1" fmla="val 16204063"/>
                  <a:gd name="adj2" fmla="val 5391679"/>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grpSp>
        <p:nvGrpSpPr>
          <p:cNvPr id="2" name="Group 1">
            <a:extLst>
              <a:ext uri="{FF2B5EF4-FFF2-40B4-BE49-F238E27FC236}">
                <a16:creationId xmlns:a16="http://schemas.microsoft.com/office/drawing/2014/main" id="{658ECB3D-5C62-4D91-8732-8A152357DA3B}"/>
              </a:ext>
            </a:extLst>
          </p:cNvPr>
          <p:cNvGrpSpPr/>
          <p:nvPr/>
        </p:nvGrpSpPr>
        <p:grpSpPr>
          <a:xfrm rot="10800000" flipH="1">
            <a:off x="400714" y="2905124"/>
            <a:ext cx="1716055" cy="2133450"/>
            <a:chOff x="925903" y="2257689"/>
            <a:chExt cx="2660463" cy="3307566"/>
          </a:xfrm>
        </p:grpSpPr>
        <p:grpSp>
          <p:nvGrpSpPr>
            <p:cNvPr id="3" name="Group 2">
              <a:extLst>
                <a:ext uri="{FF2B5EF4-FFF2-40B4-BE49-F238E27FC236}">
                  <a16:creationId xmlns:a16="http://schemas.microsoft.com/office/drawing/2014/main" id="{D25954A7-3822-42E8-B1CA-E226CFA66C9B}"/>
                </a:ext>
              </a:extLst>
            </p:cNvPr>
            <p:cNvGrpSpPr/>
            <p:nvPr/>
          </p:nvGrpSpPr>
          <p:grpSpPr>
            <a:xfrm rot="10228926">
              <a:off x="2345152" y="4256160"/>
              <a:ext cx="1127545" cy="1309095"/>
              <a:chOff x="4802271" y="1897244"/>
              <a:chExt cx="492910" cy="572275"/>
            </a:xfrm>
          </p:grpSpPr>
          <p:sp>
            <p:nvSpPr>
              <p:cNvPr id="9" name="Rectangle 8">
                <a:extLst>
                  <a:ext uri="{FF2B5EF4-FFF2-40B4-BE49-F238E27FC236}">
                    <a16:creationId xmlns:a16="http://schemas.microsoft.com/office/drawing/2014/main" id="{F8E72F5E-36AB-4156-957B-288B1F90C66D}"/>
                  </a:ext>
                </a:extLst>
              </p:cNvPr>
              <p:cNvSpPr/>
              <p:nvPr/>
            </p:nvSpPr>
            <p:spPr>
              <a:xfrm rot="11220000">
                <a:off x="4802271" y="1897244"/>
                <a:ext cx="341441" cy="572275"/>
              </a:xfrm>
              <a:custGeom>
                <a:avLst/>
                <a:gdLst/>
                <a:ahLst/>
                <a:cxnLst/>
                <a:rect l="l" t="t" r="r" b="b"/>
                <a:pathLst>
                  <a:path w="462473" h="775132">
                    <a:moveTo>
                      <a:pt x="401001" y="0"/>
                    </a:moveTo>
                    <a:lnTo>
                      <a:pt x="462201" y="0"/>
                    </a:lnTo>
                    <a:lnTo>
                      <a:pt x="462202" y="601175"/>
                    </a:lnTo>
                    <a:lnTo>
                      <a:pt x="462473" y="601187"/>
                    </a:lnTo>
                    <a:lnTo>
                      <a:pt x="462202" y="604277"/>
                    </a:lnTo>
                    <a:lnTo>
                      <a:pt x="462201" y="612000"/>
                    </a:lnTo>
                    <a:lnTo>
                      <a:pt x="461523" y="612000"/>
                    </a:lnTo>
                    <a:cubicBezTo>
                      <a:pt x="456162" y="675114"/>
                      <a:pt x="453746" y="748270"/>
                      <a:pt x="392546" y="770377"/>
                    </a:cubicBezTo>
                    <a:cubicBezTo>
                      <a:pt x="292280" y="799787"/>
                      <a:pt x="77213" y="684479"/>
                      <a:pt x="0" y="651700"/>
                    </a:cubicBezTo>
                    <a:lnTo>
                      <a:pt x="20368" y="598081"/>
                    </a:lnTo>
                    <a:cubicBezTo>
                      <a:pt x="130899" y="631017"/>
                      <a:pt x="313896" y="720128"/>
                      <a:pt x="370989" y="709586"/>
                    </a:cubicBezTo>
                    <a:cubicBezTo>
                      <a:pt x="401045" y="687002"/>
                      <a:pt x="394312" y="666925"/>
                      <a:pt x="400233" y="598442"/>
                    </a:cubicBezTo>
                    <a:lnTo>
                      <a:pt x="401001" y="598476"/>
                    </a:lnTo>
                    <a:close/>
                  </a:path>
                </a:pathLst>
              </a:custGeom>
              <a:solidFill>
                <a:schemeClr val="bg1">
                  <a:lumMod val="75000"/>
                </a:schemeClr>
              </a:solid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0" name="Oval 16">
                <a:extLst>
                  <a:ext uri="{FF2B5EF4-FFF2-40B4-BE49-F238E27FC236}">
                    <a16:creationId xmlns:a16="http://schemas.microsoft.com/office/drawing/2014/main" id="{B530CF8B-6CB5-44F9-8ADC-A9A2D2E6E934}"/>
                  </a:ext>
                </a:extLst>
              </p:cNvPr>
              <p:cNvSpPr/>
              <p:nvPr/>
            </p:nvSpPr>
            <p:spPr>
              <a:xfrm rot="2337237">
                <a:off x="5134487" y="1994694"/>
                <a:ext cx="160694" cy="122843"/>
              </a:xfrm>
              <a:custGeom>
                <a:avLst/>
                <a:gdLst/>
                <a:ahLst/>
                <a:cxnLst/>
                <a:rect l="l" t="t" r="r" b="b"/>
                <a:pathLst>
                  <a:path w="217656" h="166388">
                    <a:moveTo>
                      <a:pt x="193289" y="142021"/>
                    </a:moveTo>
                    <a:cubicBezTo>
                      <a:pt x="178234" y="157076"/>
                      <a:pt x="157435" y="166388"/>
                      <a:pt x="134462" y="166388"/>
                    </a:cubicBezTo>
                    <a:cubicBezTo>
                      <a:pt x="112031" y="166388"/>
                      <a:pt x="91674" y="157511"/>
                      <a:pt x="76905" y="142878"/>
                    </a:cubicBezTo>
                    <a:lnTo>
                      <a:pt x="14686" y="153039"/>
                    </a:lnTo>
                    <a:lnTo>
                      <a:pt x="0" y="63111"/>
                    </a:lnTo>
                    <a:lnTo>
                      <a:pt x="57209" y="53768"/>
                    </a:lnTo>
                    <a:cubicBezTo>
                      <a:pt x="68633" y="22251"/>
                      <a:pt x="98949" y="0"/>
                      <a:pt x="134462" y="0"/>
                    </a:cubicBezTo>
                    <a:cubicBezTo>
                      <a:pt x="180409" y="0"/>
                      <a:pt x="217656" y="37247"/>
                      <a:pt x="217656" y="83194"/>
                    </a:cubicBezTo>
                    <a:cubicBezTo>
                      <a:pt x="217656" y="106167"/>
                      <a:pt x="208344" y="126966"/>
                      <a:pt x="193289" y="142021"/>
                    </a:cubicBez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4" name="Group 3">
              <a:extLst>
                <a:ext uri="{FF2B5EF4-FFF2-40B4-BE49-F238E27FC236}">
                  <a16:creationId xmlns:a16="http://schemas.microsoft.com/office/drawing/2014/main" id="{9AE73B0D-D5F9-43F1-983B-098F70663104}"/>
                </a:ext>
              </a:extLst>
            </p:cNvPr>
            <p:cNvGrpSpPr/>
            <p:nvPr/>
          </p:nvGrpSpPr>
          <p:grpSpPr>
            <a:xfrm rot="11371074" flipH="1">
              <a:off x="1007927" y="4256160"/>
              <a:ext cx="1127545" cy="1309095"/>
              <a:chOff x="4802271" y="1897244"/>
              <a:chExt cx="492910" cy="572275"/>
            </a:xfrm>
          </p:grpSpPr>
          <p:sp>
            <p:nvSpPr>
              <p:cNvPr id="7" name="Rectangle 8">
                <a:extLst>
                  <a:ext uri="{FF2B5EF4-FFF2-40B4-BE49-F238E27FC236}">
                    <a16:creationId xmlns:a16="http://schemas.microsoft.com/office/drawing/2014/main" id="{D4238EDF-E5FC-4BCD-9E84-774B0E6F27AC}"/>
                  </a:ext>
                </a:extLst>
              </p:cNvPr>
              <p:cNvSpPr/>
              <p:nvPr/>
            </p:nvSpPr>
            <p:spPr>
              <a:xfrm rot="11220000">
                <a:off x="4802271" y="1897244"/>
                <a:ext cx="341441" cy="572275"/>
              </a:xfrm>
              <a:custGeom>
                <a:avLst/>
                <a:gdLst/>
                <a:ahLst/>
                <a:cxnLst/>
                <a:rect l="l" t="t" r="r" b="b"/>
                <a:pathLst>
                  <a:path w="462473" h="775132">
                    <a:moveTo>
                      <a:pt x="401001" y="0"/>
                    </a:moveTo>
                    <a:lnTo>
                      <a:pt x="462201" y="0"/>
                    </a:lnTo>
                    <a:lnTo>
                      <a:pt x="462202" y="601175"/>
                    </a:lnTo>
                    <a:lnTo>
                      <a:pt x="462473" y="601187"/>
                    </a:lnTo>
                    <a:lnTo>
                      <a:pt x="462202" y="604277"/>
                    </a:lnTo>
                    <a:lnTo>
                      <a:pt x="462201" y="612000"/>
                    </a:lnTo>
                    <a:lnTo>
                      <a:pt x="461523" y="612000"/>
                    </a:lnTo>
                    <a:cubicBezTo>
                      <a:pt x="456162" y="675114"/>
                      <a:pt x="453746" y="748270"/>
                      <a:pt x="392546" y="770377"/>
                    </a:cubicBezTo>
                    <a:cubicBezTo>
                      <a:pt x="292280" y="799787"/>
                      <a:pt x="77213" y="684479"/>
                      <a:pt x="0" y="651700"/>
                    </a:cubicBezTo>
                    <a:lnTo>
                      <a:pt x="20368" y="598081"/>
                    </a:lnTo>
                    <a:cubicBezTo>
                      <a:pt x="130899" y="631017"/>
                      <a:pt x="313896" y="720128"/>
                      <a:pt x="370989" y="709586"/>
                    </a:cubicBezTo>
                    <a:cubicBezTo>
                      <a:pt x="401045" y="687002"/>
                      <a:pt x="394312" y="666925"/>
                      <a:pt x="400233" y="598442"/>
                    </a:cubicBezTo>
                    <a:lnTo>
                      <a:pt x="401001" y="598476"/>
                    </a:lnTo>
                    <a:close/>
                  </a:path>
                </a:pathLst>
              </a:custGeom>
              <a:solidFill>
                <a:schemeClr val="bg1">
                  <a:lumMod val="75000"/>
                </a:schemeClr>
              </a:solid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8" name="Oval 16">
                <a:extLst>
                  <a:ext uri="{FF2B5EF4-FFF2-40B4-BE49-F238E27FC236}">
                    <a16:creationId xmlns:a16="http://schemas.microsoft.com/office/drawing/2014/main" id="{63AD0F63-3C4D-4C12-97B1-89005DBB8D5E}"/>
                  </a:ext>
                </a:extLst>
              </p:cNvPr>
              <p:cNvSpPr/>
              <p:nvPr/>
            </p:nvSpPr>
            <p:spPr>
              <a:xfrm rot="2337237">
                <a:off x="5134487" y="1994694"/>
                <a:ext cx="160694" cy="122843"/>
              </a:xfrm>
              <a:custGeom>
                <a:avLst/>
                <a:gdLst/>
                <a:ahLst/>
                <a:cxnLst/>
                <a:rect l="l" t="t" r="r" b="b"/>
                <a:pathLst>
                  <a:path w="217656" h="166388">
                    <a:moveTo>
                      <a:pt x="193289" y="142021"/>
                    </a:moveTo>
                    <a:cubicBezTo>
                      <a:pt x="178234" y="157076"/>
                      <a:pt x="157435" y="166388"/>
                      <a:pt x="134462" y="166388"/>
                    </a:cubicBezTo>
                    <a:cubicBezTo>
                      <a:pt x="112031" y="166388"/>
                      <a:pt x="91674" y="157511"/>
                      <a:pt x="76905" y="142878"/>
                    </a:cubicBezTo>
                    <a:lnTo>
                      <a:pt x="14686" y="153039"/>
                    </a:lnTo>
                    <a:lnTo>
                      <a:pt x="0" y="63111"/>
                    </a:lnTo>
                    <a:lnTo>
                      <a:pt x="57209" y="53768"/>
                    </a:lnTo>
                    <a:cubicBezTo>
                      <a:pt x="68633" y="22251"/>
                      <a:pt x="98949" y="0"/>
                      <a:pt x="134462" y="0"/>
                    </a:cubicBezTo>
                    <a:cubicBezTo>
                      <a:pt x="180409" y="0"/>
                      <a:pt x="217656" y="37247"/>
                      <a:pt x="217656" y="83194"/>
                    </a:cubicBezTo>
                    <a:cubicBezTo>
                      <a:pt x="217656" y="106167"/>
                      <a:pt x="208344" y="126966"/>
                      <a:pt x="193289" y="142021"/>
                    </a:cubicBez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pic>
          <p:nvPicPr>
            <p:cNvPr id="6" name="Graphic 5">
              <a:extLst>
                <a:ext uri="{FF2B5EF4-FFF2-40B4-BE49-F238E27FC236}">
                  <a16:creationId xmlns:a16="http://schemas.microsoft.com/office/drawing/2014/main" id="{54DC109E-9708-4036-8C55-12B4768CF79D}"/>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25903" y="2257689"/>
              <a:ext cx="2660463" cy="2037959"/>
            </a:xfrm>
            <a:prstGeom prst="rect">
              <a:avLst/>
            </a:prstGeom>
          </p:spPr>
        </p:pic>
      </p:grpSp>
      <p:sp>
        <p:nvSpPr>
          <p:cNvPr id="40" name="Freeform: Shape 39">
            <a:extLst>
              <a:ext uri="{FF2B5EF4-FFF2-40B4-BE49-F238E27FC236}">
                <a16:creationId xmlns:a16="http://schemas.microsoft.com/office/drawing/2014/main" id="{49EC24B6-7972-4FDA-A9B1-3D03BEB4CC4A}"/>
              </a:ext>
            </a:extLst>
          </p:cNvPr>
          <p:cNvSpPr/>
          <p:nvPr/>
        </p:nvSpPr>
        <p:spPr>
          <a:xfrm>
            <a:off x="1214916" y="116376"/>
            <a:ext cx="10709240" cy="6641973"/>
          </a:xfrm>
          <a:custGeom>
            <a:avLst/>
            <a:gdLst>
              <a:gd name="connsiteX0" fmla="*/ 9435008 w 10709240"/>
              <a:gd name="connsiteY0" fmla="*/ 220 h 6641973"/>
              <a:gd name="connsiteX1" fmla="*/ 9577137 w 10709240"/>
              <a:gd name="connsiteY1" fmla="*/ 6273 h 6641973"/>
              <a:gd name="connsiteX2" fmla="*/ 10387052 w 10709240"/>
              <a:gd name="connsiteY2" fmla="*/ 364468 h 6641973"/>
              <a:gd name="connsiteX3" fmla="*/ 10519532 w 10709240"/>
              <a:gd name="connsiteY3" fmla="*/ 1362687 h 6641973"/>
              <a:gd name="connsiteX4" fmla="*/ 10496043 w 10709240"/>
              <a:gd name="connsiteY4" fmla="*/ 1729064 h 6641973"/>
              <a:gd name="connsiteX5" fmla="*/ 10575907 w 10709240"/>
              <a:gd name="connsiteY5" fmla="*/ 2072713 h 6641973"/>
              <a:gd name="connsiteX6" fmla="*/ 10708387 w 10709240"/>
              <a:gd name="connsiteY6" fmla="*/ 2854560 h 6641973"/>
              <a:gd name="connsiteX7" fmla="*/ 10518593 w 10709240"/>
              <a:gd name="connsiteY7" fmla="*/ 4095515 h 6641973"/>
              <a:gd name="connsiteX8" fmla="*/ 10448125 w 10709240"/>
              <a:gd name="connsiteY8" fmla="*/ 4380071 h 6641973"/>
              <a:gd name="connsiteX9" fmla="*/ 10520472 w 10709240"/>
              <a:gd name="connsiteY9" fmla="*/ 5447383 h 6641973"/>
              <a:gd name="connsiteX10" fmla="*/ 10609731 w 10709240"/>
              <a:gd name="connsiteY10" fmla="*/ 5743758 h 6641973"/>
              <a:gd name="connsiteX11" fmla="*/ 10077932 w 10709240"/>
              <a:gd name="connsiteY11" fmla="*/ 6474694 h 6641973"/>
              <a:gd name="connsiteX12" fmla="*/ 8521054 w 10709240"/>
              <a:gd name="connsiteY12" fmla="*/ 6461057 h 6641973"/>
              <a:gd name="connsiteX13" fmla="*/ 6841092 w 10709240"/>
              <a:gd name="connsiteY13" fmla="*/ 6546515 h 6641973"/>
              <a:gd name="connsiteX14" fmla="*/ 5520047 w 10709240"/>
              <a:gd name="connsiteY14" fmla="*/ 6624699 h 6641973"/>
              <a:gd name="connsiteX15" fmla="*/ 5207168 w 10709240"/>
              <a:gd name="connsiteY15" fmla="*/ 6576516 h 6641973"/>
              <a:gd name="connsiteX16" fmla="*/ 2419445 w 10709240"/>
              <a:gd name="connsiteY16" fmla="*/ 6528332 h 6641973"/>
              <a:gd name="connsiteX17" fmla="*/ 1405642 w 10709240"/>
              <a:gd name="connsiteY17" fmla="*/ 6641973 h 6641973"/>
              <a:gd name="connsiteX18" fmla="*/ 984712 w 10709240"/>
              <a:gd name="connsiteY18" fmla="*/ 6616517 h 6641973"/>
              <a:gd name="connsiteX19" fmla="*/ 199228 w 10709240"/>
              <a:gd name="connsiteY19" fmla="*/ 6311961 h 6641973"/>
              <a:gd name="connsiteX20" fmla="*/ 12251 w 10709240"/>
              <a:gd name="connsiteY20" fmla="*/ 5365562 h 6641973"/>
              <a:gd name="connsiteX21" fmla="*/ 1799 w 10709240"/>
              <a:gd name="connsiteY21" fmla="*/ 4860316 h 6641973"/>
              <a:gd name="connsiteX22" fmla="*/ 0 w 10709240"/>
              <a:gd name="connsiteY22" fmla="*/ 4846149 h 6641973"/>
              <a:gd name="connsiteX23" fmla="*/ 152173 w 10709240"/>
              <a:gd name="connsiteY23" fmla="*/ 4846149 h 6641973"/>
              <a:gd name="connsiteX24" fmla="*/ 163670 w 10709240"/>
              <a:gd name="connsiteY24" fmla="*/ 5109913 h 6641973"/>
              <a:gd name="connsiteX25" fmla="*/ 163523 w 10709240"/>
              <a:gd name="connsiteY25" fmla="*/ 5367380 h 6641973"/>
              <a:gd name="connsiteX26" fmla="*/ 313855 w 10709240"/>
              <a:gd name="connsiteY26" fmla="*/ 6216503 h 6641973"/>
              <a:gd name="connsiteX27" fmla="*/ 1005383 w 10709240"/>
              <a:gd name="connsiteY27" fmla="*/ 6472875 h 6641973"/>
              <a:gd name="connsiteX28" fmla="*/ 2382802 w 10709240"/>
              <a:gd name="connsiteY28" fmla="*/ 6384691 h 6641973"/>
              <a:gd name="connsiteX29" fmla="*/ 5227839 w 10709240"/>
              <a:gd name="connsiteY29" fmla="*/ 6431056 h 6641973"/>
              <a:gd name="connsiteX30" fmla="*/ 5539778 w 10709240"/>
              <a:gd name="connsiteY30" fmla="*/ 6479239 h 6641973"/>
              <a:gd name="connsiteX31" fmla="*/ 6821360 w 10709240"/>
              <a:gd name="connsiteY31" fmla="*/ 6400145 h 6641973"/>
              <a:gd name="connsiteX32" fmla="*/ 8542664 w 10709240"/>
              <a:gd name="connsiteY32" fmla="*/ 6315597 h 6641973"/>
              <a:gd name="connsiteX33" fmla="*/ 10058201 w 10709240"/>
              <a:gd name="connsiteY33" fmla="*/ 6329234 h 6641973"/>
              <a:gd name="connsiteX34" fmla="*/ 10456580 w 10709240"/>
              <a:gd name="connsiteY34" fmla="*/ 5751031 h 6641973"/>
              <a:gd name="connsiteX35" fmla="*/ 10379535 w 10709240"/>
              <a:gd name="connsiteY35" fmla="*/ 5503749 h 6641973"/>
              <a:gd name="connsiteX36" fmla="*/ 10298732 w 10709240"/>
              <a:gd name="connsiteY36" fmla="*/ 4347342 h 6641973"/>
              <a:gd name="connsiteX37" fmla="*/ 10370140 w 10709240"/>
              <a:gd name="connsiteY37" fmla="*/ 4060059 h 6641973"/>
              <a:gd name="connsiteX38" fmla="*/ 10556176 w 10709240"/>
              <a:gd name="connsiteY38" fmla="*/ 2857287 h 6641973"/>
              <a:gd name="connsiteX39" fmla="*/ 10429333 w 10709240"/>
              <a:gd name="connsiteY39" fmla="*/ 2110896 h 6641973"/>
              <a:gd name="connsiteX40" fmla="*/ 10345711 w 10709240"/>
              <a:gd name="connsiteY40" fmla="*/ 1746337 h 6641973"/>
              <a:gd name="connsiteX41" fmla="*/ 10369200 w 10709240"/>
              <a:gd name="connsiteY41" fmla="*/ 1342686 h 6641973"/>
              <a:gd name="connsiteX42" fmla="*/ 10262088 w 10709240"/>
              <a:gd name="connsiteY42" fmla="*/ 446289 h 6641973"/>
              <a:gd name="connsiteX43" fmla="*/ 9564923 w 10709240"/>
              <a:gd name="connsiteY43" fmla="*/ 150824 h 6641973"/>
              <a:gd name="connsiteX44" fmla="*/ 8760646 w 10709240"/>
              <a:gd name="connsiteY44" fmla="*/ 217190 h 6641973"/>
              <a:gd name="connsiteX45" fmla="*/ 5846080 w 10709240"/>
              <a:gd name="connsiteY45" fmla="*/ 518110 h 6641973"/>
              <a:gd name="connsiteX46" fmla="*/ 5135761 w 10709240"/>
              <a:gd name="connsiteY46" fmla="*/ 374468 h 6641973"/>
              <a:gd name="connsiteX47" fmla="*/ 4506244 w 10709240"/>
              <a:gd name="connsiteY47" fmla="*/ 240827 h 6641973"/>
              <a:gd name="connsiteX48" fmla="*/ 3312982 w 10709240"/>
              <a:gd name="connsiteY48" fmla="*/ 353558 h 6641973"/>
              <a:gd name="connsiteX49" fmla="*/ 2499471 w 10709240"/>
              <a:gd name="connsiteY49" fmla="*/ 497385 h 6641973"/>
              <a:gd name="connsiteX50" fmla="*/ 2358813 w 10709240"/>
              <a:gd name="connsiteY50" fmla="*/ 502686 h 6641973"/>
              <a:gd name="connsiteX51" fmla="*/ 2358813 w 10709240"/>
              <a:gd name="connsiteY51" fmla="*/ 357257 h 6641973"/>
              <a:gd name="connsiteX52" fmla="*/ 2491220 w 10709240"/>
              <a:gd name="connsiteY52" fmla="*/ 352252 h 6641973"/>
              <a:gd name="connsiteX53" fmla="*/ 3275399 w 10709240"/>
              <a:gd name="connsiteY53" fmla="*/ 212644 h 6641973"/>
              <a:gd name="connsiteX54" fmla="*/ 4525975 w 10709240"/>
              <a:gd name="connsiteY54" fmla="*/ 97185 h 6641973"/>
              <a:gd name="connsiteX55" fmla="*/ 5173344 w 10709240"/>
              <a:gd name="connsiteY55" fmla="*/ 234463 h 6641973"/>
              <a:gd name="connsiteX56" fmla="*/ 5862992 w 10709240"/>
              <a:gd name="connsiteY56" fmla="*/ 374468 h 6641973"/>
              <a:gd name="connsiteX57" fmla="*/ 8726820 w 10709240"/>
              <a:gd name="connsiteY57" fmla="*/ 76275 h 6641973"/>
              <a:gd name="connsiteX58" fmla="*/ 9435008 w 10709240"/>
              <a:gd name="connsiteY58" fmla="*/ 220 h 66419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0709240" h="6641973">
                <a:moveTo>
                  <a:pt x="9435008" y="220"/>
                </a:moveTo>
                <a:cubicBezTo>
                  <a:pt x="9481799" y="833"/>
                  <a:pt x="9529336" y="2750"/>
                  <a:pt x="9577137" y="6273"/>
                </a:cubicBezTo>
                <a:cubicBezTo>
                  <a:pt x="9964243" y="34456"/>
                  <a:pt x="10236720" y="154460"/>
                  <a:pt x="10387052" y="364468"/>
                </a:cubicBezTo>
                <a:cubicBezTo>
                  <a:pt x="10612551" y="679934"/>
                  <a:pt x="10560874" y="1058130"/>
                  <a:pt x="10519532" y="1362687"/>
                </a:cubicBezTo>
                <a:cubicBezTo>
                  <a:pt x="10500741" y="1500874"/>
                  <a:pt x="10482889" y="1631788"/>
                  <a:pt x="10496043" y="1729064"/>
                </a:cubicBezTo>
                <a:cubicBezTo>
                  <a:pt x="10511076" y="1846341"/>
                  <a:pt x="10543022" y="1956345"/>
                  <a:pt x="10575907" y="2072713"/>
                </a:cubicBezTo>
                <a:cubicBezTo>
                  <a:pt x="10633221" y="2275449"/>
                  <a:pt x="10698991" y="2504548"/>
                  <a:pt x="10708387" y="2854560"/>
                </a:cubicBezTo>
                <a:cubicBezTo>
                  <a:pt x="10719661" y="3301849"/>
                  <a:pt x="10617249" y="3705501"/>
                  <a:pt x="10518593" y="4095515"/>
                </a:cubicBezTo>
                <a:cubicBezTo>
                  <a:pt x="10495104" y="4189155"/>
                  <a:pt x="10470674" y="4285522"/>
                  <a:pt x="10448125" y="4380071"/>
                </a:cubicBezTo>
                <a:cubicBezTo>
                  <a:pt x="10310006" y="4966457"/>
                  <a:pt x="10427453" y="5233739"/>
                  <a:pt x="10520472" y="5447383"/>
                </a:cubicBezTo>
                <a:cubicBezTo>
                  <a:pt x="10563692" y="5545568"/>
                  <a:pt x="10604094" y="5638299"/>
                  <a:pt x="10609731" y="5743758"/>
                </a:cubicBezTo>
                <a:cubicBezTo>
                  <a:pt x="10627584" y="6086497"/>
                  <a:pt x="10369200" y="6441056"/>
                  <a:pt x="10077932" y="6474694"/>
                </a:cubicBezTo>
                <a:cubicBezTo>
                  <a:pt x="9667336" y="6521059"/>
                  <a:pt x="9004935" y="6536514"/>
                  <a:pt x="8521054" y="6461057"/>
                </a:cubicBezTo>
                <a:cubicBezTo>
                  <a:pt x="8165894" y="6404691"/>
                  <a:pt x="7462151" y="6480149"/>
                  <a:pt x="6841092" y="6546515"/>
                </a:cubicBezTo>
                <a:cubicBezTo>
                  <a:pt x="6289560" y="6605608"/>
                  <a:pt x="5768095" y="6661064"/>
                  <a:pt x="5520047" y="6624699"/>
                </a:cubicBezTo>
                <a:cubicBezTo>
                  <a:pt x="5416694" y="6609244"/>
                  <a:pt x="5315220" y="6593789"/>
                  <a:pt x="5207168" y="6576516"/>
                </a:cubicBezTo>
                <a:cubicBezTo>
                  <a:pt x="4385979" y="6448329"/>
                  <a:pt x="3455798" y="6301960"/>
                  <a:pt x="2419445" y="6528332"/>
                </a:cubicBezTo>
                <a:cubicBezTo>
                  <a:pt x="2013549" y="6613790"/>
                  <a:pt x="1675302" y="6641973"/>
                  <a:pt x="1405642" y="6641973"/>
                </a:cubicBezTo>
                <a:cubicBezTo>
                  <a:pt x="1237459" y="6641973"/>
                  <a:pt x="1097461" y="6631063"/>
                  <a:pt x="984712" y="6616517"/>
                </a:cubicBezTo>
                <a:cubicBezTo>
                  <a:pt x="619217" y="6570152"/>
                  <a:pt x="332646" y="6459238"/>
                  <a:pt x="199228" y="6311961"/>
                </a:cubicBezTo>
                <a:cubicBezTo>
                  <a:pt x="6613" y="6098316"/>
                  <a:pt x="9432" y="5759213"/>
                  <a:pt x="12251" y="5365562"/>
                </a:cubicBezTo>
                <a:cubicBezTo>
                  <a:pt x="13661" y="5204647"/>
                  <a:pt x="15070" y="5032823"/>
                  <a:pt x="1799" y="4860316"/>
                </a:cubicBezTo>
                <a:lnTo>
                  <a:pt x="0" y="4846149"/>
                </a:lnTo>
                <a:lnTo>
                  <a:pt x="152173" y="4846149"/>
                </a:lnTo>
                <a:lnTo>
                  <a:pt x="163670" y="5109913"/>
                </a:lnTo>
                <a:cubicBezTo>
                  <a:pt x="164932" y="5197772"/>
                  <a:pt x="164228" y="5283968"/>
                  <a:pt x="163523" y="5367380"/>
                </a:cubicBezTo>
                <a:cubicBezTo>
                  <a:pt x="160704" y="5731030"/>
                  <a:pt x="157886" y="6044678"/>
                  <a:pt x="313855" y="6216503"/>
                </a:cubicBezTo>
                <a:cubicBezTo>
                  <a:pt x="421906" y="6335598"/>
                  <a:pt x="680291" y="6431056"/>
                  <a:pt x="1005383" y="6472875"/>
                </a:cubicBezTo>
                <a:cubicBezTo>
                  <a:pt x="1285377" y="6508331"/>
                  <a:pt x="1752346" y="6521968"/>
                  <a:pt x="2382802" y="6384691"/>
                </a:cubicBezTo>
                <a:cubicBezTo>
                  <a:pt x="3447342" y="6151955"/>
                  <a:pt x="4393495" y="6300142"/>
                  <a:pt x="5227839" y="6431056"/>
                </a:cubicBezTo>
                <a:cubicBezTo>
                  <a:pt x="5335890" y="6448329"/>
                  <a:pt x="5437364" y="6463784"/>
                  <a:pt x="5539778" y="6479239"/>
                </a:cubicBezTo>
                <a:cubicBezTo>
                  <a:pt x="5768095" y="6512877"/>
                  <a:pt x="6279225" y="6458330"/>
                  <a:pt x="6821360" y="6400145"/>
                </a:cubicBezTo>
                <a:cubicBezTo>
                  <a:pt x="7482822" y="6329234"/>
                  <a:pt x="8166833" y="6256504"/>
                  <a:pt x="8542664" y="6315597"/>
                </a:cubicBezTo>
                <a:cubicBezTo>
                  <a:pt x="9011513" y="6389236"/>
                  <a:pt x="9657001" y="6374690"/>
                  <a:pt x="10058201" y="6329234"/>
                </a:cubicBezTo>
                <a:cubicBezTo>
                  <a:pt x="10250814" y="6307415"/>
                  <a:pt x="10472554" y="6036496"/>
                  <a:pt x="10456580" y="5751031"/>
                </a:cubicBezTo>
                <a:cubicBezTo>
                  <a:pt x="10452823" y="5671937"/>
                  <a:pt x="10419938" y="5597389"/>
                  <a:pt x="10379535" y="5503749"/>
                </a:cubicBezTo>
                <a:cubicBezTo>
                  <a:pt x="10282758" y="5282832"/>
                  <a:pt x="10150278" y="4979184"/>
                  <a:pt x="10298732" y="4347342"/>
                </a:cubicBezTo>
                <a:cubicBezTo>
                  <a:pt x="10321282" y="4251884"/>
                  <a:pt x="10345711" y="4154608"/>
                  <a:pt x="10370140" y="4060059"/>
                </a:cubicBezTo>
                <a:cubicBezTo>
                  <a:pt x="10466916" y="3679136"/>
                  <a:pt x="10567451" y="3285485"/>
                  <a:pt x="10556176" y="2857287"/>
                </a:cubicBezTo>
                <a:cubicBezTo>
                  <a:pt x="10547720" y="2525457"/>
                  <a:pt x="10484767" y="2305449"/>
                  <a:pt x="10429333" y="2110896"/>
                </a:cubicBezTo>
                <a:cubicBezTo>
                  <a:pt x="10394568" y="1989073"/>
                  <a:pt x="10361683" y="1874524"/>
                  <a:pt x="10345711" y="1746337"/>
                </a:cubicBezTo>
                <a:cubicBezTo>
                  <a:pt x="10330678" y="1629969"/>
                  <a:pt x="10349469" y="1490873"/>
                  <a:pt x="10369200" y="1342686"/>
                </a:cubicBezTo>
                <a:cubicBezTo>
                  <a:pt x="10408662" y="1049039"/>
                  <a:pt x="10453762" y="715390"/>
                  <a:pt x="10262088" y="446289"/>
                </a:cubicBezTo>
                <a:cubicBezTo>
                  <a:pt x="10139004" y="274465"/>
                  <a:pt x="9905049" y="175370"/>
                  <a:pt x="9564923" y="150824"/>
                </a:cubicBezTo>
                <a:cubicBezTo>
                  <a:pt x="9204126" y="124459"/>
                  <a:pt x="8857422" y="195371"/>
                  <a:pt x="8760646" y="217190"/>
                </a:cubicBezTo>
                <a:cubicBezTo>
                  <a:pt x="8349111" y="310830"/>
                  <a:pt x="6314929" y="569021"/>
                  <a:pt x="5846080" y="518110"/>
                </a:cubicBezTo>
                <a:cubicBezTo>
                  <a:pt x="5597092" y="491745"/>
                  <a:pt x="5362198" y="431743"/>
                  <a:pt x="5135761" y="374468"/>
                </a:cubicBezTo>
                <a:cubicBezTo>
                  <a:pt x="4932812" y="322648"/>
                  <a:pt x="4722347" y="269919"/>
                  <a:pt x="4506244" y="240827"/>
                </a:cubicBezTo>
                <a:cubicBezTo>
                  <a:pt x="4028000" y="178097"/>
                  <a:pt x="3680357" y="262646"/>
                  <a:pt x="3312982" y="353558"/>
                </a:cubicBezTo>
                <a:cubicBezTo>
                  <a:pt x="3062821" y="414925"/>
                  <a:pt x="2806845" y="477825"/>
                  <a:pt x="2499471" y="497385"/>
                </a:cubicBezTo>
                <a:lnTo>
                  <a:pt x="2358813" y="502686"/>
                </a:lnTo>
                <a:lnTo>
                  <a:pt x="2358813" y="357257"/>
                </a:lnTo>
                <a:lnTo>
                  <a:pt x="2491220" y="352252"/>
                </a:lnTo>
                <a:cubicBezTo>
                  <a:pt x="2785646" y="333330"/>
                  <a:pt x="3033694" y="271965"/>
                  <a:pt x="3275399" y="212644"/>
                </a:cubicBezTo>
                <a:cubicBezTo>
                  <a:pt x="3640895" y="122641"/>
                  <a:pt x="4018604" y="29910"/>
                  <a:pt x="4525975" y="97185"/>
                </a:cubicBezTo>
                <a:cubicBezTo>
                  <a:pt x="4751474" y="127186"/>
                  <a:pt x="4966637" y="181734"/>
                  <a:pt x="5173344" y="234463"/>
                </a:cubicBezTo>
                <a:cubicBezTo>
                  <a:pt x="5395083" y="290829"/>
                  <a:pt x="5624340" y="349013"/>
                  <a:pt x="5862992" y="374468"/>
                </a:cubicBezTo>
                <a:cubicBezTo>
                  <a:pt x="6320566" y="423561"/>
                  <a:pt x="8320924" y="169006"/>
                  <a:pt x="8726820" y="76275"/>
                </a:cubicBezTo>
                <a:cubicBezTo>
                  <a:pt x="8816432" y="55593"/>
                  <a:pt x="9107467" y="-4068"/>
                  <a:pt x="9435008" y="220"/>
                </a:cubicBezTo>
                <a:close/>
              </a:path>
            </a:pathLst>
          </a:custGeom>
          <a:solidFill>
            <a:schemeClr val="tx1">
              <a:lumMod val="75000"/>
              <a:lumOff val="25000"/>
            </a:schemeClr>
          </a:solidFill>
          <a:ln w="9392" cap="flat">
            <a:noFill/>
            <a:prstDash val="solid"/>
            <a:miter/>
          </a:ln>
        </p:spPr>
        <p:txBody>
          <a:bodyPr rtlCol="0" anchor="ctr"/>
          <a:lstStyle/>
          <a:p>
            <a:endParaRPr lang="en-US"/>
          </a:p>
        </p:txBody>
      </p:sp>
      <p:sp>
        <p:nvSpPr>
          <p:cNvPr id="41" name="Title 1">
            <a:extLst>
              <a:ext uri="{FF2B5EF4-FFF2-40B4-BE49-F238E27FC236}">
                <a16:creationId xmlns:a16="http://schemas.microsoft.com/office/drawing/2014/main" id="{0EE082B0-D1D5-4E3C-936C-65CAF378AC5A}"/>
              </a:ext>
            </a:extLst>
          </p:cNvPr>
          <p:cNvSpPr txBox="1">
            <a:spLocks/>
          </p:cNvSpPr>
          <p:nvPr/>
        </p:nvSpPr>
        <p:spPr>
          <a:xfrm>
            <a:off x="469572" y="776008"/>
            <a:ext cx="5035878" cy="1703138"/>
          </a:xfrm>
          <a:prstGeom prst="rect">
            <a:avLst/>
          </a:prstGeom>
        </p:spPr>
        <p:txBody>
          <a:bodyPr anchor="ct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5400" b="1" dirty="0"/>
              <a:t>Adolescents invest</a:t>
            </a:r>
            <a:endParaRPr lang="ko-KR" altLang="en-US" sz="5400" dirty="0">
              <a:solidFill>
                <a:schemeClr val="tx1">
                  <a:lumMod val="85000"/>
                  <a:lumOff val="15000"/>
                </a:schemeClr>
              </a:solidFill>
            </a:endParaRPr>
          </a:p>
        </p:txBody>
      </p:sp>
      <p:sp>
        <p:nvSpPr>
          <p:cNvPr id="46" name="TextBox 45">
            <a:extLst>
              <a:ext uri="{FF2B5EF4-FFF2-40B4-BE49-F238E27FC236}">
                <a16:creationId xmlns:a16="http://schemas.microsoft.com/office/drawing/2014/main" id="{ADEC4437-E8C6-40C9-8C5B-FAC5F3DA5EAD}"/>
              </a:ext>
            </a:extLst>
          </p:cNvPr>
          <p:cNvSpPr txBox="1"/>
          <p:nvPr/>
        </p:nvSpPr>
        <p:spPr>
          <a:xfrm>
            <a:off x="4908078" y="776008"/>
            <a:ext cx="6521922" cy="5442516"/>
          </a:xfrm>
          <a:prstGeom prst="rect">
            <a:avLst/>
          </a:prstGeom>
          <a:noFill/>
        </p:spPr>
        <p:txBody>
          <a:bodyPr wrap="square" rtlCol="0">
            <a:spAutoFit/>
          </a:bodyPr>
          <a:lstStyle/>
          <a:p>
            <a:pPr marL="342900" indent="-342900">
              <a:lnSpc>
                <a:spcPct val="150000"/>
              </a:lnSpc>
              <a:buFont typeface="Arial" panose="020B0604020202020204" pitchFamily="34" charset="0"/>
              <a:buChar char="•"/>
            </a:pPr>
            <a:r>
              <a:rPr lang="en-US" b="1" dirty="0"/>
              <a:t>More vitality with sidekicks. </a:t>
            </a:r>
          </a:p>
          <a:p>
            <a:pPr marL="342900" indent="-342900">
              <a:lnSpc>
                <a:spcPct val="150000"/>
              </a:lnSpc>
              <a:buFont typeface="Arial" panose="020B0604020202020204" pitchFamily="34" charset="0"/>
              <a:buChar char="•"/>
            </a:pPr>
            <a:endParaRPr lang="en-US" b="1" dirty="0"/>
          </a:p>
          <a:p>
            <a:pPr marL="342900" indent="-342900">
              <a:lnSpc>
                <a:spcPct val="150000"/>
              </a:lnSpc>
              <a:buFont typeface="Arial" panose="020B0604020202020204" pitchFamily="34" charset="0"/>
              <a:buChar char="•"/>
            </a:pPr>
            <a:r>
              <a:rPr lang="en-US" b="1" dirty="0"/>
              <a:t>They report feeling more appreciated and recognized by their colleagues. Less and less time is proceeded with watchmen and different family members. Valued family relationships will when all is said in done Create between youths with equivalent interests, social class, and ethnic establishments. </a:t>
            </a:r>
          </a:p>
          <a:p>
            <a:pPr marL="342900" indent="-342900">
              <a:lnSpc>
                <a:spcPct val="150000"/>
              </a:lnSpc>
              <a:buFont typeface="Arial" panose="020B0604020202020204" pitchFamily="34" charset="0"/>
              <a:buChar char="•"/>
            </a:pPr>
            <a:endParaRPr lang="en-US" b="1" dirty="0"/>
          </a:p>
          <a:p>
            <a:pPr marL="342900" indent="-342900">
              <a:lnSpc>
                <a:spcPct val="150000"/>
              </a:lnSpc>
              <a:buFont typeface="Arial" panose="020B0604020202020204" pitchFamily="34" charset="0"/>
              <a:buChar char="•"/>
            </a:pPr>
            <a:r>
              <a:rPr lang="en-US" b="1" dirty="0"/>
              <a:t>While youth friendships will by and large be established on ordinary exercises , young person partnerships develop to recollect similarities for mindsets, values, and shared reasoning.</a:t>
            </a:r>
          </a:p>
        </p:txBody>
      </p:sp>
    </p:spTree>
    <p:extLst>
      <p:ext uri="{BB962C8B-B14F-4D97-AF65-F5344CB8AC3E}">
        <p14:creationId xmlns:p14="http://schemas.microsoft.com/office/powerpoint/2010/main" val="6898166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 name="Frame 115">
            <a:extLst>
              <a:ext uri="{FF2B5EF4-FFF2-40B4-BE49-F238E27FC236}">
                <a16:creationId xmlns:a16="http://schemas.microsoft.com/office/drawing/2014/main" id="{B8A794B9-2AD2-4FD9-B4A2-85EDF384C27F}"/>
              </a:ext>
            </a:extLst>
          </p:cNvPr>
          <p:cNvSpPr/>
          <p:nvPr/>
        </p:nvSpPr>
        <p:spPr>
          <a:xfrm>
            <a:off x="259556" y="266700"/>
            <a:ext cx="11672888" cy="6324600"/>
          </a:xfrm>
          <a:prstGeom prst="frame">
            <a:avLst>
              <a:gd name="adj1" fmla="val 1506"/>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115" name="Group 114">
            <a:extLst>
              <a:ext uri="{FF2B5EF4-FFF2-40B4-BE49-F238E27FC236}">
                <a16:creationId xmlns:a16="http://schemas.microsoft.com/office/drawing/2014/main" id="{6C1DE289-C385-4A2A-8B00-99E26490646B}"/>
              </a:ext>
            </a:extLst>
          </p:cNvPr>
          <p:cNvGrpSpPr/>
          <p:nvPr/>
        </p:nvGrpSpPr>
        <p:grpSpPr>
          <a:xfrm flipV="1">
            <a:off x="-169708" y="-3634"/>
            <a:ext cx="2470259" cy="2388108"/>
            <a:chOff x="-214779" y="3818987"/>
            <a:chExt cx="3158686" cy="3053641"/>
          </a:xfrm>
        </p:grpSpPr>
        <p:grpSp>
          <p:nvGrpSpPr>
            <p:cNvPr id="81" name="Group 80">
              <a:extLst>
                <a:ext uri="{FF2B5EF4-FFF2-40B4-BE49-F238E27FC236}">
                  <a16:creationId xmlns:a16="http://schemas.microsoft.com/office/drawing/2014/main" id="{B0BFC25C-6725-4931-9168-F136E8D8FEC4}"/>
                </a:ext>
              </a:extLst>
            </p:cNvPr>
            <p:cNvGrpSpPr/>
            <p:nvPr/>
          </p:nvGrpSpPr>
          <p:grpSpPr>
            <a:xfrm rot="1587316">
              <a:off x="909065" y="3818987"/>
              <a:ext cx="1555538" cy="2302642"/>
              <a:chOff x="6477000" y="3016250"/>
              <a:chExt cx="1328738" cy="1966913"/>
            </a:xfrm>
          </p:grpSpPr>
          <p:sp>
            <p:nvSpPr>
              <p:cNvPr id="82" name="Freeform 21">
                <a:extLst>
                  <a:ext uri="{FF2B5EF4-FFF2-40B4-BE49-F238E27FC236}">
                    <a16:creationId xmlns:a16="http://schemas.microsoft.com/office/drawing/2014/main" id="{E5BA3D2B-D97C-4F87-AAE5-75AF546B0B55}"/>
                  </a:ext>
                </a:extLst>
              </p:cNvPr>
              <p:cNvSpPr>
                <a:spLocks/>
              </p:cNvSpPr>
              <p:nvPr/>
            </p:nvSpPr>
            <p:spPr bwMode="auto">
              <a:xfrm>
                <a:off x="6477000" y="3162300"/>
                <a:ext cx="1328738" cy="1820863"/>
              </a:xfrm>
              <a:custGeom>
                <a:avLst/>
                <a:gdLst>
                  <a:gd name="T0" fmla="*/ 353 w 353"/>
                  <a:gd name="T1" fmla="*/ 461 h 485"/>
                  <a:gd name="T2" fmla="*/ 329 w 353"/>
                  <a:gd name="T3" fmla="*/ 485 h 485"/>
                  <a:gd name="T4" fmla="*/ 24 w 353"/>
                  <a:gd name="T5" fmla="*/ 485 h 485"/>
                  <a:gd name="T6" fmla="*/ 0 w 353"/>
                  <a:gd name="T7" fmla="*/ 461 h 485"/>
                  <a:gd name="T8" fmla="*/ 0 w 353"/>
                  <a:gd name="T9" fmla="*/ 24 h 485"/>
                  <a:gd name="T10" fmla="*/ 24 w 353"/>
                  <a:gd name="T11" fmla="*/ 0 h 485"/>
                  <a:gd name="T12" fmla="*/ 329 w 353"/>
                  <a:gd name="T13" fmla="*/ 0 h 485"/>
                  <a:gd name="T14" fmla="*/ 353 w 353"/>
                  <a:gd name="T15" fmla="*/ 24 h 485"/>
                  <a:gd name="T16" fmla="*/ 353 w 353"/>
                  <a:gd name="T17" fmla="*/ 461 h 4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53" h="485">
                    <a:moveTo>
                      <a:pt x="353" y="461"/>
                    </a:moveTo>
                    <a:cubicBezTo>
                      <a:pt x="353" y="475"/>
                      <a:pt x="343" y="485"/>
                      <a:pt x="329" y="485"/>
                    </a:cubicBezTo>
                    <a:cubicBezTo>
                      <a:pt x="24" y="485"/>
                      <a:pt x="24" y="485"/>
                      <a:pt x="24" y="485"/>
                    </a:cubicBezTo>
                    <a:cubicBezTo>
                      <a:pt x="11" y="485"/>
                      <a:pt x="0" y="475"/>
                      <a:pt x="0" y="461"/>
                    </a:cubicBezTo>
                    <a:cubicBezTo>
                      <a:pt x="0" y="24"/>
                      <a:pt x="0" y="24"/>
                      <a:pt x="0" y="24"/>
                    </a:cubicBezTo>
                    <a:cubicBezTo>
                      <a:pt x="0" y="11"/>
                      <a:pt x="11" y="0"/>
                      <a:pt x="24" y="0"/>
                    </a:cubicBezTo>
                    <a:cubicBezTo>
                      <a:pt x="329" y="0"/>
                      <a:pt x="329" y="0"/>
                      <a:pt x="329" y="0"/>
                    </a:cubicBezTo>
                    <a:cubicBezTo>
                      <a:pt x="343" y="0"/>
                      <a:pt x="353" y="11"/>
                      <a:pt x="353" y="24"/>
                    </a:cubicBezTo>
                    <a:lnTo>
                      <a:pt x="353" y="461"/>
                    </a:lnTo>
                    <a:close/>
                  </a:path>
                </a:pathLst>
              </a:custGeom>
              <a:solidFill>
                <a:schemeClr val="accent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3" name="Rectangle 22">
                <a:extLst>
                  <a:ext uri="{FF2B5EF4-FFF2-40B4-BE49-F238E27FC236}">
                    <a16:creationId xmlns:a16="http://schemas.microsoft.com/office/drawing/2014/main" id="{215C6FC2-D018-41B9-834F-F3CA740D8C77}"/>
                  </a:ext>
                </a:extLst>
              </p:cNvPr>
              <p:cNvSpPr>
                <a:spLocks noChangeArrowheads="1"/>
              </p:cNvSpPr>
              <p:nvPr/>
            </p:nvSpPr>
            <p:spPr bwMode="auto">
              <a:xfrm>
                <a:off x="6597650" y="3302000"/>
                <a:ext cx="1087438" cy="150495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4" name="Freeform 23">
                <a:extLst>
                  <a:ext uri="{FF2B5EF4-FFF2-40B4-BE49-F238E27FC236}">
                    <a16:creationId xmlns:a16="http://schemas.microsoft.com/office/drawing/2014/main" id="{A70F7A8D-3694-4A29-AFFE-767E2E184203}"/>
                  </a:ext>
                </a:extLst>
              </p:cNvPr>
              <p:cNvSpPr>
                <a:spLocks/>
              </p:cNvSpPr>
              <p:nvPr/>
            </p:nvSpPr>
            <p:spPr bwMode="auto">
              <a:xfrm>
                <a:off x="6591300" y="3294062"/>
                <a:ext cx="1101725" cy="1520825"/>
              </a:xfrm>
              <a:custGeom>
                <a:avLst/>
                <a:gdLst>
                  <a:gd name="T0" fmla="*/ 689 w 694"/>
                  <a:gd name="T1" fmla="*/ 953 h 958"/>
                  <a:gd name="T2" fmla="*/ 689 w 694"/>
                  <a:gd name="T3" fmla="*/ 948 h 958"/>
                  <a:gd name="T4" fmla="*/ 9 w 694"/>
                  <a:gd name="T5" fmla="*/ 948 h 958"/>
                  <a:gd name="T6" fmla="*/ 9 w 694"/>
                  <a:gd name="T7" fmla="*/ 9 h 958"/>
                  <a:gd name="T8" fmla="*/ 684 w 694"/>
                  <a:gd name="T9" fmla="*/ 9 h 958"/>
                  <a:gd name="T10" fmla="*/ 684 w 694"/>
                  <a:gd name="T11" fmla="*/ 953 h 958"/>
                  <a:gd name="T12" fmla="*/ 689 w 694"/>
                  <a:gd name="T13" fmla="*/ 953 h 958"/>
                  <a:gd name="T14" fmla="*/ 689 w 694"/>
                  <a:gd name="T15" fmla="*/ 948 h 958"/>
                  <a:gd name="T16" fmla="*/ 689 w 694"/>
                  <a:gd name="T17" fmla="*/ 953 h 958"/>
                  <a:gd name="T18" fmla="*/ 694 w 694"/>
                  <a:gd name="T19" fmla="*/ 953 h 958"/>
                  <a:gd name="T20" fmla="*/ 694 w 694"/>
                  <a:gd name="T21" fmla="*/ 0 h 958"/>
                  <a:gd name="T22" fmla="*/ 0 w 694"/>
                  <a:gd name="T23" fmla="*/ 0 h 958"/>
                  <a:gd name="T24" fmla="*/ 0 w 694"/>
                  <a:gd name="T25" fmla="*/ 958 h 958"/>
                  <a:gd name="T26" fmla="*/ 694 w 694"/>
                  <a:gd name="T27" fmla="*/ 958 h 958"/>
                  <a:gd name="T28" fmla="*/ 694 w 694"/>
                  <a:gd name="T29" fmla="*/ 953 h 958"/>
                  <a:gd name="T30" fmla="*/ 689 w 694"/>
                  <a:gd name="T31" fmla="*/ 953 h 9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94" h="958">
                    <a:moveTo>
                      <a:pt x="689" y="953"/>
                    </a:moveTo>
                    <a:lnTo>
                      <a:pt x="689" y="948"/>
                    </a:lnTo>
                    <a:lnTo>
                      <a:pt x="9" y="948"/>
                    </a:lnTo>
                    <a:lnTo>
                      <a:pt x="9" y="9"/>
                    </a:lnTo>
                    <a:lnTo>
                      <a:pt x="684" y="9"/>
                    </a:lnTo>
                    <a:lnTo>
                      <a:pt x="684" y="953"/>
                    </a:lnTo>
                    <a:lnTo>
                      <a:pt x="689" y="953"/>
                    </a:lnTo>
                    <a:lnTo>
                      <a:pt x="689" y="948"/>
                    </a:lnTo>
                    <a:lnTo>
                      <a:pt x="689" y="953"/>
                    </a:lnTo>
                    <a:lnTo>
                      <a:pt x="694" y="953"/>
                    </a:lnTo>
                    <a:lnTo>
                      <a:pt x="694" y="0"/>
                    </a:lnTo>
                    <a:lnTo>
                      <a:pt x="0" y="0"/>
                    </a:lnTo>
                    <a:lnTo>
                      <a:pt x="0" y="958"/>
                    </a:lnTo>
                    <a:lnTo>
                      <a:pt x="694" y="958"/>
                    </a:lnTo>
                    <a:lnTo>
                      <a:pt x="694" y="953"/>
                    </a:lnTo>
                    <a:lnTo>
                      <a:pt x="689" y="95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5" name="Freeform 24">
                <a:extLst>
                  <a:ext uri="{FF2B5EF4-FFF2-40B4-BE49-F238E27FC236}">
                    <a16:creationId xmlns:a16="http://schemas.microsoft.com/office/drawing/2014/main" id="{12A85A04-CE70-4116-ACD9-D8BC58F94589}"/>
                  </a:ext>
                </a:extLst>
              </p:cNvPr>
              <p:cNvSpPr>
                <a:spLocks/>
              </p:cNvSpPr>
              <p:nvPr/>
            </p:nvSpPr>
            <p:spPr bwMode="auto">
              <a:xfrm>
                <a:off x="6786563" y="3609975"/>
                <a:ext cx="711200" cy="0"/>
              </a:xfrm>
              <a:custGeom>
                <a:avLst/>
                <a:gdLst>
                  <a:gd name="T0" fmla="*/ 0 w 448"/>
                  <a:gd name="T1" fmla="*/ 448 w 448"/>
                  <a:gd name="T2" fmla="*/ 0 w 448"/>
                </a:gdLst>
                <a:ahLst/>
                <a:cxnLst>
                  <a:cxn ang="0">
                    <a:pos x="T0" y="0"/>
                  </a:cxn>
                  <a:cxn ang="0">
                    <a:pos x="T1" y="0"/>
                  </a:cxn>
                  <a:cxn ang="0">
                    <a:pos x="T2" y="0"/>
                  </a:cxn>
                </a:cxnLst>
                <a:rect l="0" t="0" r="r" b="b"/>
                <a:pathLst>
                  <a:path w="448">
                    <a:moveTo>
                      <a:pt x="0" y="0"/>
                    </a:moveTo>
                    <a:lnTo>
                      <a:pt x="448"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6" name="Line 25">
                <a:extLst>
                  <a:ext uri="{FF2B5EF4-FFF2-40B4-BE49-F238E27FC236}">
                    <a16:creationId xmlns:a16="http://schemas.microsoft.com/office/drawing/2014/main" id="{41785840-8D44-4077-831E-153F1D766B37}"/>
                  </a:ext>
                </a:extLst>
              </p:cNvPr>
              <p:cNvSpPr>
                <a:spLocks noChangeShapeType="1"/>
              </p:cNvSpPr>
              <p:nvPr/>
            </p:nvSpPr>
            <p:spPr bwMode="auto">
              <a:xfrm>
                <a:off x="6786563" y="3609975"/>
                <a:ext cx="711200"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7" name="Freeform 26">
                <a:extLst>
                  <a:ext uri="{FF2B5EF4-FFF2-40B4-BE49-F238E27FC236}">
                    <a16:creationId xmlns:a16="http://schemas.microsoft.com/office/drawing/2014/main" id="{E1A24A4E-BB99-4397-BF2E-F8D044D224A2}"/>
                  </a:ext>
                </a:extLst>
              </p:cNvPr>
              <p:cNvSpPr>
                <a:spLocks/>
              </p:cNvSpPr>
              <p:nvPr/>
            </p:nvSpPr>
            <p:spPr bwMode="auto">
              <a:xfrm>
                <a:off x="6764338" y="3586163"/>
                <a:ext cx="755650" cy="46038"/>
              </a:xfrm>
              <a:custGeom>
                <a:avLst/>
                <a:gdLst>
                  <a:gd name="T0" fmla="*/ 6 w 201"/>
                  <a:gd name="T1" fmla="*/ 12 h 12"/>
                  <a:gd name="T2" fmla="*/ 195 w 201"/>
                  <a:gd name="T3" fmla="*/ 12 h 12"/>
                  <a:gd name="T4" fmla="*/ 201 w 201"/>
                  <a:gd name="T5" fmla="*/ 6 h 12"/>
                  <a:gd name="T6" fmla="*/ 195 w 201"/>
                  <a:gd name="T7" fmla="*/ 0 h 12"/>
                  <a:gd name="T8" fmla="*/ 6 w 201"/>
                  <a:gd name="T9" fmla="*/ 0 h 12"/>
                  <a:gd name="T10" fmla="*/ 0 w 201"/>
                  <a:gd name="T11" fmla="*/ 6 h 12"/>
                  <a:gd name="T12" fmla="*/ 6 w 201"/>
                  <a:gd name="T13" fmla="*/ 12 h 12"/>
                </a:gdLst>
                <a:ahLst/>
                <a:cxnLst>
                  <a:cxn ang="0">
                    <a:pos x="T0" y="T1"/>
                  </a:cxn>
                  <a:cxn ang="0">
                    <a:pos x="T2" y="T3"/>
                  </a:cxn>
                  <a:cxn ang="0">
                    <a:pos x="T4" y="T5"/>
                  </a:cxn>
                  <a:cxn ang="0">
                    <a:pos x="T6" y="T7"/>
                  </a:cxn>
                  <a:cxn ang="0">
                    <a:pos x="T8" y="T9"/>
                  </a:cxn>
                  <a:cxn ang="0">
                    <a:pos x="T10" y="T11"/>
                  </a:cxn>
                  <a:cxn ang="0">
                    <a:pos x="T12" y="T13"/>
                  </a:cxn>
                </a:cxnLst>
                <a:rect l="0" t="0" r="r" b="b"/>
                <a:pathLst>
                  <a:path w="201" h="12">
                    <a:moveTo>
                      <a:pt x="6" y="12"/>
                    </a:moveTo>
                    <a:cubicBezTo>
                      <a:pt x="195" y="12"/>
                      <a:pt x="195" y="12"/>
                      <a:pt x="195" y="12"/>
                    </a:cubicBezTo>
                    <a:cubicBezTo>
                      <a:pt x="199" y="12"/>
                      <a:pt x="201" y="9"/>
                      <a:pt x="201" y="6"/>
                    </a:cubicBezTo>
                    <a:cubicBezTo>
                      <a:pt x="201" y="2"/>
                      <a:pt x="199" y="0"/>
                      <a:pt x="195" y="0"/>
                    </a:cubicBezTo>
                    <a:cubicBezTo>
                      <a:pt x="6" y="0"/>
                      <a:pt x="6" y="0"/>
                      <a:pt x="6" y="0"/>
                    </a:cubicBezTo>
                    <a:cubicBezTo>
                      <a:pt x="3" y="0"/>
                      <a:pt x="0" y="2"/>
                      <a:pt x="0" y="6"/>
                    </a:cubicBezTo>
                    <a:cubicBezTo>
                      <a:pt x="0" y="9"/>
                      <a:pt x="3" y="12"/>
                      <a:pt x="6" y="12"/>
                    </a:cubicBezTo>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8" name="Freeform 27">
                <a:extLst>
                  <a:ext uri="{FF2B5EF4-FFF2-40B4-BE49-F238E27FC236}">
                    <a16:creationId xmlns:a16="http://schemas.microsoft.com/office/drawing/2014/main" id="{E91D921A-A670-4292-98AB-E2C384C7EFDD}"/>
                  </a:ext>
                </a:extLst>
              </p:cNvPr>
              <p:cNvSpPr>
                <a:spLocks/>
              </p:cNvSpPr>
              <p:nvPr/>
            </p:nvSpPr>
            <p:spPr bwMode="auto">
              <a:xfrm>
                <a:off x="6721475" y="3759200"/>
                <a:ext cx="839788" cy="0"/>
              </a:xfrm>
              <a:custGeom>
                <a:avLst/>
                <a:gdLst>
                  <a:gd name="T0" fmla="*/ 0 w 529"/>
                  <a:gd name="T1" fmla="*/ 529 w 529"/>
                  <a:gd name="T2" fmla="*/ 0 w 529"/>
                </a:gdLst>
                <a:ahLst/>
                <a:cxnLst>
                  <a:cxn ang="0">
                    <a:pos x="T0" y="0"/>
                  </a:cxn>
                  <a:cxn ang="0">
                    <a:pos x="T1" y="0"/>
                  </a:cxn>
                  <a:cxn ang="0">
                    <a:pos x="T2" y="0"/>
                  </a:cxn>
                </a:cxnLst>
                <a:rect l="0" t="0" r="r" b="b"/>
                <a:pathLst>
                  <a:path w="529">
                    <a:moveTo>
                      <a:pt x="0" y="0"/>
                    </a:moveTo>
                    <a:lnTo>
                      <a:pt x="529"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9" name="Line 28">
                <a:extLst>
                  <a:ext uri="{FF2B5EF4-FFF2-40B4-BE49-F238E27FC236}">
                    <a16:creationId xmlns:a16="http://schemas.microsoft.com/office/drawing/2014/main" id="{21464287-F2FE-4D25-922D-98818A9B4E9D}"/>
                  </a:ext>
                </a:extLst>
              </p:cNvPr>
              <p:cNvSpPr>
                <a:spLocks noChangeShapeType="1"/>
              </p:cNvSpPr>
              <p:nvPr/>
            </p:nvSpPr>
            <p:spPr bwMode="auto">
              <a:xfrm>
                <a:off x="6721475" y="3759200"/>
                <a:ext cx="839788"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0" name="Freeform 29">
                <a:extLst>
                  <a:ext uri="{FF2B5EF4-FFF2-40B4-BE49-F238E27FC236}">
                    <a16:creationId xmlns:a16="http://schemas.microsoft.com/office/drawing/2014/main" id="{7BCCB9AE-55D9-4213-8DE1-8462B6094FCE}"/>
                  </a:ext>
                </a:extLst>
              </p:cNvPr>
              <p:cNvSpPr>
                <a:spLocks/>
              </p:cNvSpPr>
              <p:nvPr/>
            </p:nvSpPr>
            <p:spPr bwMode="auto">
              <a:xfrm>
                <a:off x="6699250" y="3736975"/>
                <a:ext cx="884238" cy="44450"/>
              </a:xfrm>
              <a:custGeom>
                <a:avLst/>
                <a:gdLst>
                  <a:gd name="T0" fmla="*/ 6 w 235"/>
                  <a:gd name="T1" fmla="*/ 12 h 12"/>
                  <a:gd name="T2" fmla="*/ 229 w 235"/>
                  <a:gd name="T3" fmla="*/ 12 h 12"/>
                  <a:gd name="T4" fmla="*/ 235 w 235"/>
                  <a:gd name="T5" fmla="*/ 6 h 12"/>
                  <a:gd name="T6" fmla="*/ 229 w 235"/>
                  <a:gd name="T7" fmla="*/ 0 h 12"/>
                  <a:gd name="T8" fmla="*/ 6 w 235"/>
                  <a:gd name="T9" fmla="*/ 0 h 12"/>
                  <a:gd name="T10" fmla="*/ 0 w 235"/>
                  <a:gd name="T11" fmla="*/ 6 h 12"/>
                  <a:gd name="T12" fmla="*/ 6 w 235"/>
                  <a:gd name="T13" fmla="*/ 12 h 12"/>
                </a:gdLst>
                <a:ahLst/>
                <a:cxnLst>
                  <a:cxn ang="0">
                    <a:pos x="T0" y="T1"/>
                  </a:cxn>
                  <a:cxn ang="0">
                    <a:pos x="T2" y="T3"/>
                  </a:cxn>
                  <a:cxn ang="0">
                    <a:pos x="T4" y="T5"/>
                  </a:cxn>
                  <a:cxn ang="0">
                    <a:pos x="T6" y="T7"/>
                  </a:cxn>
                  <a:cxn ang="0">
                    <a:pos x="T8" y="T9"/>
                  </a:cxn>
                  <a:cxn ang="0">
                    <a:pos x="T10" y="T11"/>
                  </a:cxn>
                  <a:cxn ang="0">
                    <a:pos x="T12" y="T13"/>
                  </a:cxn>
                </a:cxnLst>
                <a:rect l="0" t="0" r="r" b="b"/>
                <a:pathLst>
                  <a:path w="235" h="12">
                    <a:moveTo>
                      <a:pt x="6" y="12"/>
                    </a:moveTo>
                    <a:cubicBezTo>
                      <a:pt x="229" y="12"/>
                      <a:pt x="229" y="12"/>
                      <a:pt x="229" y="12"/>
                    </a:cubicBezTo>
                    <a:cubicBezTo>
                      <a:pt x="232" y="12"/>
                      <a:pt x="235" y="10"/>
                      <a:pt x="235" y="6"/>
                    </a:cubicBezTo>
                    <a:cubicBezTo>
                      <a:pt x="235" y="3"/>
                      <a:pt x="232" y="0"/>
                      <a:pt x="229" y="0"/>
                    </a:cubicBezTo>
                    <a:cubicBezTo>
                      <a:pt x="6" y="0"/>
                      <a:pt x="6" y="0"/>
                      <a:pt x="6" y="0"/>
                    </a:cubicBezTo>
                    <a:cubicBezTo>
                      <a:pt x="3" y="0"/>
                      <a:pt x="0" y="3"/>
                      <a:pt x="0" y="6"/>
                    </a:cubicBezTo>
                    <a:cubicBezTo>
                      <a:pt x="0" y="10"/>
                      <a:pt x="3" y="12"/>
                      <a:pt x="6" y="12"/>
                    </a:cubicBezTo>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1" name="Freeform 30">
                <a:extLst>
                  <a:ext uri="{FF2B5EF4-FFF2-40B4-BE49-F238E27FC236}">
                    <a16:creationId xmlns:a16="http://schemas.microsoft.com/office/drawing/2014/main" id="{DB2012FC-981D-4451-A4E5-4D21F3F17278}"/>
                  </a:ext>
                </a:extLst>
              </p:cNvPr>
              <p:cNvSpPr>
                <a:spLocks/>
              </p:cNvSpPr>
              <p:nvPr/>
            </p:nvSpPr>
            <p:spPr bwMode="auto">
              <a:xfrm>
                <a:off x="6786563" y="3913188"/>
                <a:ext cx="711200" cy="0"/>
              </a:xfrm>
              <a:custGeom>
                <a:avLst/>
                <a:gdLst>
                  <a:gd name="T0" fmla="*/ 0 w 448"/>
                  <a:gd name="T1" fmla="*/ 448 w 448"/>
                  <a:gd name="T2" fmla="*/ 0 w 448"/>
                </a:gdLst>
                <a:ahLst/>
                <a:cxnLst>
                  <a:cxn ang="0">
                    <a:pos x="T0" y="0"/>
                  </a:cxn>
                  <a:cxn ang="0">
                    <a:pos x="T1" y="0"/>
                  </a:cxn>
                  <a:cxn ang="0">
                    <a:pos x="T2" y="0"/>
                  </a:cxn>
                </a:cxnLst>
                <a:rect l="0" t="0" r="r" b="b"/>
                <a:pathLst>
                  <a:path w="448">
                    <a:moveTo>
                      <a:pt x="0" y="0"/>
                    </a:moveTo>
                    <a:lnTo>
                      <a:pt x="448"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2" name="Line 31">
                <a:extLst>
                  <a:ext uri="{FF2B5EF4-FFF2-40B4-BE49-F238E27FC236}">
                    <a16:creationId xmlns:a16="http://schemas.microsoft.com/office/drawing/2014/main" id="{37C74E93-0D96-41E8-9F5A-358ED5428C30}"/>
                  </a:ext>
                </a:extLst>
              </p:cNvPr>
              <p:cNvSpPr>
                <a:spLocks noChangeShapeType="1"/>
              </p:cNvSpPr>
              <p:nvPr/>
            </p:nvSpPr>
            <p:spPr bwMode="auto">
              <a:xfrm>
                <a:off x="6786563" y="3913188"/>
                <a:ext cx="711200"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3" name="Freeform 32">
                <a:extLst>
                  <a:ext uri="{FF2B5EF4-FFF2-40B4-BE49-F238E27FC236}">
                    <a16:creationId xmlns:a16="http://schemas.microsoft.com/office/drawing/2014/main" id="{BF2CE6A9-D824-443A-A863-7FD669426FD2}"/>
                  </a:ext>
                </a:extLst>
              </p:cNvPr>
              <p:cNvSpPr>
                <a:spLocks/>
              </p:cNvSpPr>
              <p:nvPr/>
            </p:nvSpPr>
            <p:spPr bwMode="auto">
              <a:xfrm>
                <a:off x="6764338" y="3890963"/>
                <a:ext cx="755650" cy="44450"/>
              </a:xfrm>
              <a:custGeom>
                <a:avLst/>
                <a:gdLst>
                  <a:gd name="T0" fmla="*/ 6 w 201"/>
                  <a:gd name="T1" fmla="*/ 12 h 12"/>
                  <a:gd name="T2" fmla="*/ 195 w 201"/>
                  <a:gd name="T3" fmla="*/ 12 h 12"/>
                  <a:gd name="T4" fmla="*/ 201 w 201"/>
                  <a:gd name="T5" fmla="*/ 6 h 12"/>
                  <a:gd name="T6" fmla="*/ 195 w 201"/>
                  <a:gd name="T7" fmla="*/ 0 h 12"/>
                  <a:gd name="T8" fmla="*/ 6 w 201"/>
                  <a:gd name="T9" fmla="*/ 0 h 12"/>
                  <a:gd name="T10" fmla="*/ 0 w 201"/>
                  <a:gd name="T11" fmla="*/ 6 h 12"/>
                  <a:gd name="T12" fmla="*/ 6 w 201"/>
                  <a:gd name="T13" fmla="*/ 12 h 12"/>
                </a:gdLst>
                <a:ahLst/>
                <a:cxnLst>
                  <a:cxn ang="0">
                    <a:pos x="T0" y="T1"/>
                  </a:cxn>
                  <a:cxn ang="0">
                    <a:pos x="T2" y="T3"/>
                  </a:cxn>
                  <a:cxn ang="0">
                    <a:pos x="T4" y="T5"/>
                  </a:cxn>
                  <a:cxn ang="0">
                    <a:pos x="T6" y="T7"/>
                  </a:cxn>
                  <a:cxn ang="0">
                    <a:pos x="T8" y="T9"/>
                  </a:cxn>
                  <a:cxn ang="0">
                    <a:pos x="T10" y="T11"/>
                  </a:cxn>
                  <a:cxn ang="0">
                    <a:pos x="T12" y="T13"/>
                  </a:cxn>
                </a:cxnLst>
                <a:rect l="0" t="0" r="r" b="b"/>
                <a:pathLst>
                  <a:path w="201" h="12">
                    <a:moveTo>
                      <a:pt x="6" y="12"/>
                    </a:moveTo>
                    <a:cubicBezTo>
                      <a:pt x="195" y="12"/>
                      <a:pt x="195" y="12"/>
                      <a:pt x="195" y="12"/>
                    </a:cubicBezTo>
                    <a:cubicBezTo>
                      <a:pt x="199" y="12"/>
                      <a:pt x="201" y="10"/>
                      <a:pt x="201" y="6"/>
                    </a:cubicBezTo>
                    <a:cubicBezTo>
                      <a:pt x="201" y="3"/>
                      <a:pt x="199" y="0"/>
                      <a:pt x="195" y="0"/>
                    </a:cubicBezTo>
                    <a:cubicBezTo>
                      <a:pt x="6" y="0"/>
                      <a:pt x="6" y="0"/>
                      <a:pt x="6" y="0"/>
                    </a:cubicBezTo>
                    <a:cubicBezTo>
                      <a:pt x="3" y="0"/>
                      <a:pt x="0" y="3"/>
                      <a:pt x="0" y="6"/>
                    </a:cubicBezTo>
                    <a:cubicBezTo>
                      <a:pt x="0" y="10"/>
                      <a:pt x="3" y="12"/>
                      <a:pt x="6" y="12"/>
                    </a:cubicBezTo>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4" name="Freeform 33">
                <a:extLst>
                  <a:ext uri="{FF2B5EF4-FFF2-40B4-BE49-F238E27FC236}">
                    <a16:creationId xmlns:a16="http://schemas.microsoft.com/office/drawing/2014/main" id="{388A5161-D289-4DBF-96FE-3F3C78B0718E}"/>
                  </a:ext>
                </a:extLst>
              </p:cNvPr>
              <p:cNvSpPr>
                <a:spLocks/>
              </p:cNvSpPr>
              <p:nvPr/>
            </p:nvSpPr>
            <p:spPr bwMode="auto">
              <a:xfrm>
                <a:off x="6721475" y="4067175"/>
                <a:ext cx="839788" cy="0"/>
              </a:xfrm>
              <a:custGeom>
                <a:avLst/>
                <a:gdLst>
                  <a:gd name="T0" fmla="*/ 0 w 529"/>
                  <a:gd name="T1" fmla="*/ 529 w 529"/>
                  <a:gd name="T2" fmla="*/ 0 w 529"/>
                </a:gdLst>
                <a:ahLst/>
                <a:cxnLst>
                  <a:cxn ang="0">
                    <a:pos x="T0" y="0"/>
                  </a:cxn>
                  <a:cxn ang="0">
                    <a:pos x="T1" y="0"/>
                  </a:cxn>
                  <a:cxn ang="0">
                    <a:pos x="T2" y="0"/>
                  </a:cxn>
                </a:cxnLst>
                <a:rect l="0" t="0" r="r" b="b"/>
                <a:pathLst>
                  <a:path w="529">
                    <a:moveTo>
                      <a:pt x="0" y="0"/>
                    </a:moveTo>
                    <a:lnTo>
                      <a:pt x="529"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5" name="Line 34">
                <a:extLst>
                  <a:ext uri="{FF2B5EF4-FFF2-40B4-BE49-F238E27FC236}">
                    <a16:creationId xmlns:a16="http://schemas.microsoft.com/office/drawing/2014/main" id="{52BF82CB-B0CB-46F0-A628-237729FE4557}"/>
                  </a:ext>
                </a:extLst>
              </p:cNvPr>
              <p:cNvSpPr>
                <a:spLocks noChangeShapeType="1"/>
              </p:cNvSpPr>
              <p:nvPr/>
            </p:nvSpPr>
            <p:spPr bwMode="auto">
              <a:xfrm>
                <a:off x="6721475" y="4067175"/>
                <a:ext cx="839788"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6" name="Freeform 35">
                <a:extLst>
                  <a:ext uri="{FF2B5EF4-FFF2-40B4-BE49-F238E27FC236}">
                    <a16:creationId xmlns:a16="http://schemas.microsoft.com/office/drawing/2014/main" id="{16EB9CCE-12A7-44B3-AB40-05B7E151DE10}"/>
                  </a:ext>
                </a:extLst>
              </p:cNvPr>
              <p:cNvSpPr>
                <a:spLocks/>
              </p:cNvSpPr>
              <p:nvPr/>
            </p:nvSpPr>
            <p:spPr bwMode="auto">
              <a:xfrm>
                <a:off x="6699250" y="4044950"/>
                <a:ext cx="884238" cy="44450"/>
              </a:xfrm>
              <a:custGeom>
                <a:avLst/>
                <a:gdLst>
                  <a:gd name="T0" fmla="*/ 6 w 235"/>
                  <a:gd name="T1" fmla="*/ 12 h 12"/>
                  <a:gd name="T2" fmla="*/ 229 w 235"/>
                  <a:gd name="T3" fmla="*/ 12 h 12"/>
                  <a:gd name="T4" fmla="*/ 235 w 235"/>
                  <a:gd name="T5" fmla="*/ 6 h 12"/>
                  <a:gd name="T6" fmla="*/ 229 w 235"/>
                  <a:gd name="T7" fmla="*/ 0 h 12"/>
                  <a:gd name="T8" fmla="*/ 6 w 235"/>
                  <a:gd name="T9" fmla="*/ 0 h 12"/>
                  <a:gd name="T10" fmla="*/ 0 w 235"/>
                  <a:gd name="T11" fmla="*/ 6 h 12"/>
                  <a:gd name="T12" fmla="*/ 6 w 235"/>
                  <a:gd name="T13" fmla="*/ 12 h 12"/>
                </a:gdLst>
                <a:ahLst/>
                <a:cxnLst>
                  <a:cxn ang="0">
                    <a:pos x="T0" y="T1"/>
                  </a:cxn>
                  <a:cxn ang="0">
                    <a:pos x="T2" y="T3"/>
                  </a:cxn>
                  <a:cxn ang="0">
                    <a:pos x="T4" y="T5"/>
                  </a:cxn>
                  <a:cxn ang="0">
                    <a:pos x="T6" y="T7"/>
                  </a:cxn>
                  <a:cxn ang="0">
                    <a:pos x="T8" y="T9"/>
                  </a:cxn>
                  <a:cxn ang="0">
                    <a:pos x="T10" y="T11"/>
                  </a:cxn>
                  <a:cxn ang="0">
                    <a:pos x="T12" y="T13"/>
                  </a:cxn>
                </a:cxnLst>
                <a:rect l="0" t="0" r="r" b="b"/>
                <a:pathLst>
                  <a:path w="235" h="12">
                    <a:moveTo>
                      <a:pt x="6" y="12"/>
                    </a:moveTo>
                    <a:cubicBezTo>
                      <a:pt x="229" y="12"/>
                      <a:pt x="229" y="12"/>
                      <a:pt x="229" y="12"/>
                    </a:cubicBezTo>
                    <a:cubicBezTo>
                      <a:pt x="232" y="12"/>
                      <a:pt x="235" y="9"/>
                      <a:pt x="235" y="6"/>
                    </a:cubicBezTo>
                    <a:cubicBezTo>
                      <a:pt x="235" y="3"/>
                      <a:pt x="232" y="0"/>
                      <a:pt x="229" y="0"/>
                    </a:cubicBezTo>
                    <a:cubicBezTo>
                      <a:pt x="6" y="0"/>
                      <a:pt x="6" y="0"/>
                      <a:pt x="6" y="0"/>
                    </a:cubicBezTo>
                    <a:cubicBezTo>
                      <a:pt x="3" y="0"/>
                      <a:pt x="0" y="3"/>
                      <a:pt x="0" y="6"/>
                    </a:cubicBezTo>
                    <a:cubicBezTo>
                      <a:pt x="0" y="9"/>
                      <a:pt x="3" y="12"/>
                      <a:pt x="6" y="12"/>
                    </a:cubicBezTo>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7" name="Freeform 36">
                <a:extLst>
                  <a:ext uri="{FF2B5EF4-FFF2-40B4-BE49-F238E27FC236}">
                    <a16:creationId xmlns:a16="http://schemas.microsoft.com/office/drawing/2014/main" id="{A80FF2C3-E087-4DBF-83F6-ACCD57792D6D}"/>
                  </a:ext>
                </a:extLst>
              </p:cNvPr>
              <p:cNvSpPr>
                <a:spLocks/>
              </p:cNvSpPr>
              <p:nvPr/>
            </p:nvSpPr>
            <p:spPr bwMode="auto">
              <a:xfrm>
                <a:off x="6786563" y="4221163"/>
                <a:ext cx="711200" cy="0"/>
              </a:xfrm>
              <a:custGeom>
                <a:avLst/>
                <a:gdLst>
                  <a:gd name="T0" fmla="*/ 0 w 448"/>
                  <a:gd name="T1" fmla="*/ 448 w 448"/>
                  <a:gd name="T2" fmla="*/ 0 w 448"/>
                </a:gdLst>
                <a:ahLst/>
                <a:cxnLst>
                  <a:cxn ang="0">
                    <a:pos x="T0" y="0"/>
                  </a:cxn>
                  <a:cxn ang="0">
                    <a:pos x="T1" y="0"/>
                  </a:cxn>
                  <a:cxn ang="0">
                    <a:pos x="T2" y="0"/>
                  </a:cxn>
                </a:cxnLst>
                <a:rect l="0" t="0" r="r" b="b"/>
                <a:pathLst>
                  <a:path w="448">
                    <a:moveTo>
                      <a:pt x="0" y="0"/>
                    </a:moveTo>
                    <a:lnTo>
                      <a:pt x="448"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8" name="Line 37">
                <a:extLst>
                  <a:ext uri="{FF2B5EF4-FFF2-40B4-BE49-F238E27FC236}">
                    <a16:creationId xmlns:a16="http://schemas.microsoft.com/office/drawing/2014/main" id="{6CC5CFB9-582C-433F-9840-C996CC799082}"/>
                  </a:ext>
                </a:extLst>
              </p:cNvPr>
              <p:cNvSpPr>
                <a:spLocks noChangeShapeType="1"/>
              </p:cNvSpPr>
              <p:nvPr/>
            </p:nvSpPr>
            <p:spPr bwMode="auto">
              <a:xfrm>
                <a:off x="6786563" y="4221163"/>
                <a:ext cx="711200"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9" name="Freeform 38">
                <a:extLst>
                  <a:ext uri="{FF2B5EF4-FFF2-40B4-BE49-F238E27FC236}">
                    <a16:creationId xmlns:a16="http://schemas.microsoft.com/office/drawing/2014/main" id="{A507EE3D-7DDA-4C2E-AF39-65A91EE9BB0F}"/>
                  </a:ext>
                </a:extLst>
              </p:cNvPr>
              <p:cNvSpPr>
                <a:spLocks/>
              </p:cNvSpPr>
              <p:nvPr/>
            </p:nvSpPr>
            <p:spPr bwMode="auto">
              <a:xfrm>
                <a:off x="6764338" y="4198938"/>
                <a:ext cx="755650" cy="44450"/>
              </a:xfrm>
              <a:custGeom>
                <a:avLst/>
                <a:gdLst>
                  <a:gd name="T0" fmla="*/ 6 w 201"/>
                  <a:gd name="T1" fmla="*/ 12 h 12"/>
                  <a:gd name="T2" fmla="*/ 195 w 201"/>
                  <a:gd name="T3" fmla="*/ 12 h 12"/>
                  <a:gd name="T4" fmla="*/ 201 w 201"/>
                  <a:gd name="T5" fmla="*/ 6 h 12"/>
                  <a:gd name="T6" fmla="*/ 195 w 201"/>
                  <a:gd name="T7" fmla="*/ 0 h 12"/>
                  <a:gd name="T8" fmla="*/ 6 w 201"/>
                  <a:gd name="T9" fmla="*/ 0 h 12"/>
                  <a:gd name="T10" fmla="*/ 0 w 201"/>
                  <a:gd name="T11" fmla="*/ 6 h 12"/>
                  <a:gd name="T12" fmla="*/ 6 w 201"/>
                  <a:gd name="T13" fmla="*/ 12 h 12"/>
                </a:gdLst>
                <a:ahLst/>
                <a:cxnLst>
                  <a:cxn ang="0">
                    <a:pos x="T0" y="T1"/>
                  </a:cxn>
                  <a:cxn ang="0">
                    <a:pos x="T2" y="T3"/>
                  </a:cxn>
                  <a:cxn ang="0">
                    <a:pos x="T4" y="T5"/>
                  </a:cxn>
                  <a:cxn ang="0">
                    <a:pos x="T6" y="T7"/>
                  </a:cxn>
                  <a:cxn ang="0">
                    <a:pos x="T8" y="T9"/>
                  </a:cxn>
                  <a:cxn ang="0">
                    <a:pos x="T10" y="T11"/>
                  </a:cxn>
                  <a:cxn ang="0">
                    <a:pos x="T12" y="T13"/>
                  </a:cxn>
                </a:cxnLst>
                <a:rect l="0" t="0" r="r" b="b"/>
                <a:pathLst>
                  <a:path w="201" h="12">
                    <a:moveTo>
                      <a:pt x="6" y="12"/>
                    </a:moveTo>
                    <a:cubicBezTo>
                      <a:pt x="195" y="12"/>
                      <a:pt x="195" y="12"/>
                      <a:pt x="195" y="12"/>
                    </a:cubicBezTo>
                    <a:cubicBezTo>
                      <a:pt x="199" y="12"/>
                      <a:pt x="201" y="9"/>
                      <a:pt x="201" y="6"/>
                    </a:cubicBezTo>
                    <a:cubicBezTo>
                      <a:pt x="201" y="2"/>
                      <a:pt x="199" y="0"/>
                      <a:pt x="195" y="0"/>
                    </a:cubicBezTo>
                    <a:cubicBezTo>
                      <a:pt x="6" y="0"/>
                      <a:pt x="6" y="0"/>
                      <a:pt x="6" y="0"/>
                    </a:cubicBezTo>
                    <a:cubicBezTo>
                      <a:pt x="3" y="0"/>
                      <a:pt x="0" y="2"/>
                      <a:pt x="0" y="6"/>
                    </a:cubicBezTo>
                    <a:cubicBezTo>
                      <a:pt x="0" y="9"/>
                      <a:pt x="3" y="12"/>
                      <a:pt x="6" y="12"/>
                    </a:cubicBezTo>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0" name="Freeform 39">
                <a:extLst>
                  <a:ext uri="{FF2B5EF4-FFF2-40B4-BE49-F238E27FC236}">
                    <a16:creationId xmlns:a16="http://schemas.microsoft.com/office/drawing/2014/main" id="{8C42F7D6-DF42-480A-9BD1-7ECB2B5F8C1E}"/>
                  </a:ext>
                </a:extLst>
              </p:cNvPr>
              <p:cNvSpPr>
                <a:spLocks/>
              </p:cNvSpPr>
              <p:nvPr/>
            </p:nvSpPr>
            <p:spPr bwMode="auto">
              <a:xfrm>
                <a:off x="6786563" y="4525963"/>
                <a:ext cx="711200" cy="0"/>
              </a:xfrm>
              <a:custGeom>
                <a:avLst/>
                <a:gdLst>
                  <a:gd name="T0" fmla="*/ 0 w 448"/>
                  <a:gd name="T1" fmla="*/ 448 w 448"/>
                  <a:gd name="T2" fmla="*/ 0 w 448"/>
                </a:gdLst>
                <a:ahLst/>
                <a:cxnLst>
                  <a:cxn ang="0">
                    <a:pos x="T0" y="0"/>
                  </a:cxn>
                  <a:cxn ang="0">
                    <a:pos x="T1" y="0"/>
                  </a:cxn>
                  <a:cxn ang="0">
                    <a:pos x="T2" y="0"/>
                  </a:cxn>
                </a:cxnLst>
                <a:rect l="0" t="0" r="r" b="b"/>
                <a:pathLst>
                  <a:path w="448">
                    <a:moveTo>
                      <a:pt x="0" y="0"/>
                    </a:moveTo>
                    <a:lnTo>
                      <a:pt x="448"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1" name="Line 40">
                <a:extLst>
                  <a:ext uri="{FF2B5EF4-FFF2-40B4-BE49-F238E27FC236}">
                    <a16:creationId xmlns:a16="http://schemas.microsoft.com/office/drawing/2014/main" id="{FC433506-FE8B-4929-A663-CF3E3779863F}"/>
                  </a:ext>
                </a:extLst>
              </p:cNvPr>
              <p:cNvSpPr>
                <a:spLocks noChangeShapeType="1"/>
              </p:cNvSpPr>
              <p:nvPr/>
            </p:nvSpPr>
            <p:spPr bwMode="auto">
              <a:xfrm>
                <a:off x="6786563" y="4525963"/>
                <a:ext cx="711200"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2" name="Freeform 41">
                <a:extLst>
                  <a:ext uri="{FF2B5EF4-FFF2-40B4-BE49-F238E27FC236}">
                    <a16:creationId xmlns:a16="http://schemas.microsoft.com/office/drawing/2014/main" id="{D125A822-1118-4A3E-ADF5-2C9DB99E181C}"/>
                  </a:ext>
                </a:extLst>
              </p:cNvPr>
              <p:cNvSpPr>
                <a:spLocks/>
              </p:cNvSpPr>
              <p:nvPr/>
            </p:nvSpPr>
            <p:spPr bwMode="auto">
              <a:xfrm>
                <a:off x="6764338" y="4502150"/>
                <a:ext cx="755650" cy="46038"/>
              </a:xfrm>
              <a:custGeom>
                <a:avLst/>
                <a:gdLst>
                  <a:gd name="T0" fmla="*/ 6 w 201"/>
                  <a:gd name="T1" fmla="*/ 12 h 12"/>
                  <a:gd name="T2" fmla="*/ 195 w 201"/>
                  <a:gd name="T3" fmla="*/ 12 h 12"/>
                  <a:gd name="T4" fmla="*/ 201 w 201"/>
                  <a:gd name="T5" fmla="*/ 6 h 12"/>
                  <a:gd name="T6" fmla="*/ 195 w 201"/>
                  <a:gd name="T7" fmla="*/ 0 h 12"/>
                  <a:gd name="T8" fmla="*/ 6 w 201"/>
                  <a:gd name="T9" fmla="*/ 0 h 12"/>
                  <a:gd name="T10" fmla="*/ 0 w 201"/>
                  <a:gd name="T11" fmla="*/ 6 h 12"/>
                  <a:gd name="T12" fmla="*/ 6 w 201"/>
                  <a:gd name="T13" fmla="*/ 12 h 12"/>
                </a:gdLst>
                <a:ahLst/>
                <a:cxnLst>
                  <a:cxn ang="0">
                    <a:pos x="T0" y="T1"/>
                  </a:cxn>
                  <a:cxn ang="0">
                    <a:pos x="T2" y="T3"/>
                  </a:cxn>
                  <a:cxn ang="0">
                    <a:pos x="T4" y="T5"/>
                  </a:cxn>
                  <a:cxn ang="0">
                    <a:pos x="T6" y="T7"/>
                  </a:cxn>
                  <a:cxn ang="0">
                    <a:pos x="T8" y="T9"/>
                  </a:cxn>
                  <a:cxn ang="0">
                    <a:pos x="T10" y="T11"/>
                  </a:cxn>
                  <a:cxn ang="0">
                    <a:pos x="T12" y="T13"/>
                  </a:cxn>
                </a:cxnLst>
                <a:rect l="0" t="0" r="r" b="b"/>
                <a:pathLst>
                  <a:path w="201" h="12">
                    <a:moveTo>
                      <a:pt x="6" y="12"/>
                    </a:moveTo>
                    <a:cubicBezTo>
                      <a:pt x="195" y="12"/>
                      <a:pt x="195" y="12"/>
                      <a:pt x="195" y="12"/>
                    </a:cubicBezTo>
                    <a:cubicBezTo>
                      <a:pt x="199" y="12"/>
                      <a:pt x="201" y="9"/>
                      <a:pt x="201" y="6"/>
                    </a:cubicBezTo>
                    <a:cubicBezTo>
                      <a:pt x="201" y="3"/>
                      <a:pt x="199" y="0"/>
                      <a:pt x="195" y="0"/>
                    </a:cubicBezTo>
                    <a:cubicBezTo>
                      <a:pt x="6" y="0"/>
                      <a:pt x="6" y="0"/>
                      <a:pt x="6" y="0"/>
                    </a:cubicBezTo>
                    <a:cubicBezTo>
                      <a:pt x="3" y="0"/>
                      <a:pt x="0" y="3"/>
                      <a:pt x="0" y="6"/>
                    </a:cubicBezTo>
                    <a:cubicBezTo>
                      <a:pt x="0" y="9"/>
                      <a:pt x="3" y="12"/>
                      <a:pt x="6" y="12"/>
                    </a:cubicBezTo>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3" name="Freeform 42">
                <a:extLst>
                  <a:ext uri="{FF2B5EF4-FFF2-40B4-BE49-F238E27FC236}">
                    <a16:creationId xmlns:a16="http://schemas.microsoft.com/office/drawing/2014/main" id="{75378A98-907E-438B-A3D2-8C231E692212}"/>
                  </a:ext>
                </a:extLst>
              </p:cNvPr>
              <p:cNvSpPr>
                <a:spLocks/>
              </p:cNvSpPr>
              <p:nvPr/>
            </p:nvSpPr>
            <p:spPr bwMode="auto">
              <a:xfrm>
                <a:off x="6721475" y="4371975"/>
                <a:ext cx="839788" cy="0"/>
              </a:xfrm>
              <a:custGeom>
                <a:avLst/>
                <a:gdLst>
                  <a:gd name="T0" fmla="*/ 0 w 529"/>
                  <a:gd name="T1" fmla="*/ 529 w 529"/>
                  <a:gd name="T2" fmla="*/ 0 w 529"/>
                </a:gdLst>
                <a:ahLst/>
                <a:cxnLst>
                  <a:cxn ang="0">
                    <a:pos x="T0" y="0"/>
                  </a:cxn>
                  <a:cxn ang="0">
                    <a:pos x="T1" y="0"/>
                  </a:cxn>
                  <a:cxn ang="0">
                    <a:pos x="T2" y="0"/>
                  </a:cxn>
                </a:cxnLst>
                <a:rect l="0" t="0" r="r" b="b"/>
                <a:pathLst>
                  <a:path w="529">
                    <a:moveTo>
                      <a:pt x="0" y="0"/>
                    </a:moveTo>
                    <a:lnTo>
                      <a:pt x="529"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4" name="Line 43">
                <a:extLst>
                  <a:ext uri="{FF2B5EF4-FFF2-40B4-BE49-F238E27FC236}">
                    <a16:creationId xmlns:a16="http://schemas.microsoft.com/office/drawing/2014/main" id="{37E35055-C75F-4817-AEFC-D44B99D34B03}"/>
                  </a:ext>
                </a:extLst>
              </p:cNvPr>
              <p:cNvSpPr>
                <a:spLocks noChangeShapeType="1"/>
              </p:cNvSpPr>
              <p:nvPr/>
            </p:nvSpPr>
            <p:spPr bwMode="auto">
              <a:xfrm>
                <a:off x="6721475" y="4371975"/>
                <a:ext cx="839788"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5" name="Freeform 44">
                <a:extLst>
                  <a:ext uri="{FF2B5EF4-FFF2-40B4-BE49-F238E27FC236}">
                    <a16:creationId xmlns:a16="http://schemas.microsoft.com/office/drawing/2014/main" id="{086D9471-E4BF-42A1-B94A-FA4BCEE8DF30}"/>
                  </a:ext>
                </a:extLst>
              </p:cNvPr>
              <p:cNvSpPr>
                <a:spLocks/>
              </p:cNvSpPr>
              <p:nvPr/>
            </p:nvSpPr>
            <p:spPr bwMode="auto">
              <a:xfrm>
                <a:off x="6699250" y="4348163"/>
                <a:ext cx="884238" cy="46038"/>
              </a:xfrm>
              <a:custGeom>
                <a:avLst/>
                <a:gdLst>
                  <a:gd name="T0" fmla="*/ 6 w 235"/>
                  <a:gd name="T1" fmla="*/ 12 h 12"/>
                  <a:gd name="T2" fmla="*/ 229 w 235"/>
                  <a:gd name="T3" fmla="*/ 12 h 12"/>
                  <a:gd name="T4" fmla="*/ 235 w 235"/>
                  <a:gd name="T5" fmla="*/ 6 h 12"/>
                  <a:gd name="T6" fmla="*/ 229 w 235"/>
                  <a:gd name="T7" fmla="*/ 0 h 12"/>
                  <a:gd name="T8" fmla="*/ 6 w 235"/>
                  <a:gd name="T9" fmla="*/ 0 h 12"/>
                  <a:gd name="T10" fmla="*/ 0 w 235"/>
                  <a:gd name="T11" fmla="*/ 6 h 12"/>
                  <a:gd name="T12" fmla="*/ 6 w 235"/>
                  <a:gd name="T13" fmla="*/ 12 h 12"/>
                </a:gdLst>
                <a:ahLst/>
                <a:cxnLst>
                  <a:cxn ang="0">
                    <a:pos x="T0" y="T1"/>
                  </a:cxn>
                  <a:cxn ang="0">
                    <a:pos x="T2" y="T3"/>
                  </a:cxn>
                  <a:cxn ang="0">
                    <a:pos x="T4" y="T5"/>
                  </a:cxn>
                  <a:cxn ang="0">
                    <a:pos x="T6" y="T7"/>
                  </a:cxn>
                  <a:cxn ang="0">
                    <a:pos x="T8" y="T9"/>
                  </a:cxn>
                  <a:cxn ang="0">
                    <a:pos x="T10" y="T11"/>
                  </a:cxn>
                  <a:cxn ang="0">
                    <a:pos x="T12" y="T13"/>
                  </a:cxn>
                </a:cxnLst>
                <a:rect l="0" t="0" r="r" b="b"/>
                <a:pathLst>
                  <a:path w="235" h="12">
                    <a:moveTo>
                      <a:pt x="6" y="12"/>
                    </a:moveTo>
                    <a:cubicBezTo>
                      <a:pt x="229" y="12"/>
                      <a:pt x="229" y="12"/>
                      <a:pt x="229" y="12"/>
                    </a:cubicBezTo>
                    <a:cubicBezTo>
                      <a:pt x="232" y="12"/>
                      <a:pt x="235" y="10"/>
                      <a:pt x="235" y="6"/>
                    </a:cubicBezTo>
                    <a:cubicBezTo>
                      <a:pt x="235" y="3"/>
                      <a:pt x="232" y="0"/>
                      <a:pt x="229" y="0"/>
                    </a:cubicBezTo>
                    <a:cubicBezTo>
                      <a:pt x="6" y="0"/>
                      <a:pt x="6" y="0"/>
                      <a:pt x="6" y="0"/>
                    </a:cubicBezTo>
                    <a:cubicBezTo>
                      <a:pt x="3" y="0"/>
                      <a:pt x="0" y="3"/>
                      <a:pt x="0" y="6"/>
                    </a:cubicBezTo>
                    <a:cubicBezTo>
                      <a:pt x="0" y="10"/>
                      <a:pt x="3" y="12"/>
                      <a:pt x="6" y="12"/>
                    </a:cubicBezTo>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6" name="Freeform 45">
                <a:extLst>
                  <a:ext uri="{FF2B5EF4-FFF2-40B4-BE49-F238E27FC236}">
                    <a16:creationId xmlns:a16="http://schemas.microsoft.com/office/drawing/2014/main" id="{29647D32-D334-4C66-86A4-B730A4B25934}"/>
                  </a:ext>
                </a:extLst>
              </p:cNvPr>
              <p:cNvSpPr>
                <a:spLocks/>
              </p:cNvSpPr>
              <p:nvPr/>
            </p:nvSpPr>
            <p:spPr bwMode="auto">
              <a:xfrm>
                <a:off x="6838950" y="3200400"/>
                <a:ext cx="604838" cy="184150"/>
              </a:xfrm>
              <a:custGeom>
                <a:avLst/>
                <a:gdLst>
                  <a:gd name="T0" fmla="*/ 161 w 161"/>
                  <a:gd name="T1" fmla="*/ 36 h 49"/>
                  <a:gd name="T2" fmla="*/ 126 w 161"/>
                  <a:gd name="T3" fmla="*/ 0 h 49"/>
                  <a:gd name="T4" fmla="*/ 36 w 161"/>
                  <a:gd name="T5" fmla="*/ 0 h 49"/>
                  <a:gd name="T6" fmla="*/ 0 w 161"/>
                  <a:gd name="T7" fmla="*/ 36 h 49"/>
                  <a:gd name="T8" fmla="*/ 0 w 161"/>
                  <a:gd name="T9" fmla="*/ 36 h 49"/>
                  <a:gd name="T10" fmla="*/ 13 w 161"/>
                  <a:gd name="T11" fmla="*/ 49 h 49"/>
                  <a:gd name="T12" fmla="*/ 148 w 161"/>
                  <a:gd name="T13" fmla="*/ 49 h 49"/>
                  <a:gd name="T14" fmla="*/ 161 w 161"/>
                  <a:gd name="T15" fmla="*/ 36 h 4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61" h="49">
                    <a:moveTo>
                      <a:pt x="161" y="36"/>
                    </a:moveTo>
                    <a:cubicBezTo>
                      <a:pt x="161" y="16"/>
                      <a:pt x="146" y="0"/>
                      <a:pt x="126" y="0"/>
                    </a:cubicBezTo>
                    <a:cubicBezTo>
                      <a:pt x="36" y="0"/>
                      <a:pt x="36" y="0"/>
                      <a:pt x="36" y="0"/>
                    </a:cubicBezTo>
                    <a:cubicBezTo>
                      <a:pt x="16" y="0"/>
                      <a:pt x="0" y="16"/>
                      <a:pt x="0" y="36"/>
                    </a:cubicBezTo>
                    <a:cubicBezTo>
                      <a:pt x="0" y="36"/>
                      <a:pt x="0" y="36"/>
                      <a:pt x="0" y="36"/>
                    </a:cubicBezTo>
                    <a:cubicBezTo>
                      <a:pt x="0" y="43"/>
                      <a:pt x="6" y="49"/>
                      <a:pt x="13" y="49"/>
                    </a:cubicBezTo>
                    <a:cubicBezTo>
                      <a:pt x="148" y="49"/>
                      <a:pt x="148" y="49"/>
                      <a:pt x="148" y="49"/>
                    </a:cubicBezTo>
                    <a:cubicBezTo>
                      <a:pt x="155" y="49"/>
                      <a:pt x="161" y="43"/>
                      <a:pt x="161" y="36"/>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7" name="Freeform 46">
                <a:extLst>
                  <a:ext uri="{FF2B5EF4-FFF2-40B4-BE49-F238E27FC236}">
                    <a16:creationId xmlns:a16="http://schemas.microsoft.com/office/drawing/2014/main" id="{BB067C31-47DF-4186-8C54-02AC33EB3546}"/>
                  </a:ext>
                </a:extLst>
              </p:cNvPr>
              <p:cNvSpPr>
                <a:spLocks noEditPoints="1"/>
              </p:cNvSpPr>
              <p:nvPr/>
            </p:nvSpPr>
            <p:spPr bwMode="auto">
              <a:xfrm>
                <a:off x="6989763" y="3016250"/>
                <a:ext cx="304800" cy="303213"/>
              </a:xfrm>
              <a:custGeom>
                <a:avLst/>
                <a:gdLst>
                  <a:gd name="T0" fmla="*/ 41 w 81"/>
                  <a:gd name="T1" fmla="*/ 0 h 81"/>
                  <a:gd name="T2" fmla="*/ 0 w 81"/>
                  <a:gd name="T3" fmla="*/ 40 h 81"/>
                  <a:gd name="T4" fmla="*/ 41 w 81"/>
                  <a:gd name="T5" fmla="*/ 81 h 81"/>
                  <a:gd name="T6" fmla="*/ 81 w 81"/>
                  <a:gd name="T7" fmla="*/ 40 h 81"/>
                  <a:gd name="T8" fmla="*/ 41 w 81"/>
                  <a:gd name="T9" fmla="*/ 0 h 81"/>
                  <a:gd name="T10" fmla="*/ 41 w 81"/>
                  <a:gd name="T11" fmla="*/ 69 h 81"/>
                  <a:gd name="T12" fmla="*/ 12 w 81"/>
                  <a:gd name="T13" fmla="*/ 40 h 81"/>
                  <a:gd name="T14" fmla="*/ 41 w 81"/>
                  <a:gd name="T15" fmla="*/ 12 h 81"/>
                  <a:gd name="T16" fmla="*/ 69 w 81"/>
                  <a:gd name="T17" fmla="*/ 40 h 81"/>
                  <a:gd name="T18" fmla="*/ 41 w 81"/>
                  <a:gd name="T19" fmla="*/ 69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81" h="81">
                    <a:moveTo>
                      <a:pt x="41" y="0"/>
                    </a:moveTo>
                    <a:cubicBezTo>
                      <a:pt x="18" y="0"/>
                      <a:pt x="0" y="18"/>
                      <a:pt x="0" y="40"/>
                    </a:cubicBezTo>
                    <a:cubicBezTo>
                      <a:pt x="0" y="63"/>
                      <a:pt x="18" y="81"/>
                      <a:pt x="41" y="81"/>
                    </a:cubicBezTo>
                    <a:cubicBezTo>
                      <a:pt x="63" y="81"/>
                      <a:pt x="81" y="63"/>
                      <a:pt x="81" y="40"/>
                    </a:cubicBezTo>
                    <a:cubicBezTo>
                      <a:pt x="81" y="18"/>
                      <a:pt x="63" y="0"/>
                      <a:pt x="41" y="0"/>
                    </a:cubicBezTo>
                    <a:close/>
                    <a:moveTo>
                      <a:pt x="41" y="69"/>
                    </a:moveTo>
                    <a:cubicBezTo>
                      <a:pt x="25" y="69"/>
                      <a:pt x="12" y="56"/>
                      <a:pt x="12" y="40"/>
                    </a:cubicBezTo>
                    <a:cubicBezTo>
                      <a:pt x="12" y="24"/>
                      <a:pt x="25" y="12"/>
                      <a:pt x="41" y="12"/>
                    </a:cubicBezTo>
                    <a:cubicBezTo>
                      <a:pt x="56" y="12"/>
                      <a:pt x="69" y="24"/>
                      <a:pt x="69" y="40"/>
                    </a:cubicBezTo>
                    <a:cubicBezTo>
                      <a:pt x="69" y="56"/>
                      <a:pt x="56" y="69"/>
                      <a:pt x="41" y="69"/>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sp>
          <p:nvSpPr>
            <p:cNvPr id="108" name="Freeform: Shape 107">
              <a:extLst>
                <a:ext uri="{FF2B5EF4-FFF2-40B4-BE49-F238E27FC236}">
                  <a16:creationId xmlns:a16="http://schemas.microsoft.com/office/drawing/2014/main" id="{D0498954-F763-4B68-9FA7-CDC13E476626}"/>
                </a:ext>
              </a:extLst>
            </p:cNvPr>
            <p:cNvSpPr/>
            <p:nvPr/>
          </p:nvSpPr>
          <p:spPr>
            <a:xfrm rot="2717603">
              <a:off x="-173015" y="4960000"/>
              <a:ext cx="751360" cy="834887"/>
            </a:xfrm>
            <a:custGeom>
              <a:avLst/>
              <a:gdLst>
                <a:gd name="connsiteX0" fmla="*/ 184970 w 751360"/>
                <a:gd name="connsiteY0" fmla="*/ 3969 h 834887"/>
                <a:gd name="connsiteX1" fmla="*/ 218776 w 751360"/>
                <a:gd name="connsiteY1" fmla="*/ 9240 h 834887"/>
                <a:gd name="connsiteX2" fmla="*/ 474653 w 751360"/>
                <a:gd name="connsiteY2" fmla="*/ 128216 h 834887"/>
                <a:gd name="connsiteX3" fmla="*/ 680823 w 751360"/>
                <a:gd name="connsiteY3" fmla="*/ 223558 h 834887"/>
                <a:gd name="connsiteX4" fmla="*/ 701195 w 751360"/>
                <a:gd name="connsiteY4" fmla="*/ 239449 h 834887"/>
                <a:gd name="connsiteX5" fmla="*/ 737865 w 751360"/>
                <a:gd name="connsiteY5" fmla="*/ 255339 h 834887"/>
                <a:gd name="connsiteX6" fmla="*/ 746829 w 751360"/>
                <a:gd name="connsiteY6" fmla="*/ 282230 h 834887"/>
                <a:gd name="connsiteX7" fmla="*/ 562663 w 751360"/>
                <a:gd name="connsiteY7" fmla="*/ 670937 h 834887"/>
                <a:gd name="connsiteX8" fmla="*/ 485328 w 751360"/>
                <a:gd name="connsiteY8" fmla="*/ 834887 h 834887"/>
                <a:gd name="connsiteX9" fmla="*/ 0 w 751360"/>
                <a:gd name="connsiteY9" fmla="*/ 354504 h 834887"/>
                <a:gd name="connsiteX10" fmla="*/ 101839 w 751360"/>
                <a:gd name="connsiteY10" fmla="*/ 158774 h 834887"/>
                <a:gd name="connsiteX11" fmla="*/ 176401 w 751360"/>
                <a:gd name="connsiteY11" fmla="*/ 14130 h 834887"/>
                <a:gd name="connsiteX12" fmla="*/ 184970 w 751360"/>
                <a:gd name="connsiteY12" fmla="*/ 3969 h 834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51360" h="834887">
                  <a:moveTo>
                    <a:pt x="184970" y="3969"/>
                  </a:moveTo>
                  <a:cubicBezTo>
                    <a:pt x="192343" y="-2983"/>
                    <a:pt x="197996" y="-539"/>
                    <a:pt x="218776" y="9240"/>
                  </a:cubicBezTo>
                  <a:lnTo>
                    <a:pt x="474653" y="128216"/>
                  </a:lnTo>
                  <a:lnTo>
                    <a:pt x="680823" y="223558"/>
                  </a:lnTo>
                  <a:cubicBezTo>
                    <a:pt x="689379" y="227225"/>
                    <a:pt x="698343" y="229670"/>
                    <a:pt x="701195" y="239449"/>
                  </a:cubicBezTo>
                  <a:cubicBezTo>
                    <a:pt x="713419" y="244745"/>
                    <a:pt x="725234" y="251265"/>
                    <a:pt x="737865" y="255339"/>
                  </a:cubicBezTo>
                  <a:cubicBezTo>
                    <a:pt x="754163" y="260636"/>
                    <a:pt x="753756" y="268377"/>
                    <a:pt x="746829" y="282230"/>
                  </a:cubicBezTo>
                  <a:cubicBezTo>
                    <a:pt x="684896" y="411799"/>
                    <a:pt x="623780" y="541368"/>
                    <a:pt x="562663" y="670937"/>
                  </a:cubicBezTo>
                  <a:lnTo>
                    <a:pt x="485328" y="834887"/>
                  </a:lnTo>
                  <a:lnTo>
                    <a:pt x="0" y="354504"/>
                  </a:lnTo>
                  <a:lnTo>
                    <a:pt x="101839" y="158774"/>
                  </a:lnTo>
                  <a:cubicBezTo>
                    <a:pt x="127100" y="110694"/>
                    <a:pt x="152361" y="62616"/>
                    <a:pt x="176401" y="14130"/>
                  </a:cubicBezTo>
                  <a:cubicBezTo>
                    <a:pt x="179864" y="9648"/>
                    <a:pt x="182513" y="6286"/>
                    <a:pt x="184970" y="3969"/>
                  </a:cubicBezTo>
                  <a:close/>
                </a:path>
              </a:pathLst>
            </a:custGeom>
            <a:solidFill>
              <a:schemeClr val="bg1"/>
            </a:solidFill>
            <a:ln w="4251" cap="flat">
              <a:noFill/>
              <a:prstDash val="solid"/>
              <a:miter/>
            </a:ln>
          </p:spPr>
          <p:txBody>
            <a:bodyPr wrap="square" rtlCol="0" anchor="ctr">
              <a:noAutofit/>
            </a:bodyPr>
            <a:lstStyle/>
            <a:p>
              <a:endParaRPr lang="en-US" dirty="0"/>
            </a:p>
          </p:txBody>
        </p:sp>
        <p:sp>
          <p:nvSpPr>
            <p:cNvPr id="109" name="Freeform: Shape 108">
              <a:extLst>
                <a:ext uri="{FF2B5EF4-FFF2-40B4-BE49-F238E27FC236}">
                  <a16:creationId xmlns:a16="http://schemas.microsoft.com/office/drawing/2014/main" id="{46CDF88B-0092-435E-B024-60DECFF955B6}"/>
                </a:ext>
              </a:extLst>
            </p:cNvPr>
            <p:cNvSpPr/>
            <p:nvPr/>
          </p:nvSpPr>
          <p:spPr>
            <a:xfrm rot="578905">
              <a:off x="1255322" y="5572258"/>
              <a:ext cx="1098009" cy="279768"/>
            </a:xfrm>
            <a:custGeom>
              <a:avLst/>
              <a:gdLst>
                <a:gd name="connsiteX0" fmla="*/ 58249 w 1098009"/>
                <a:gd name="connsiteY0" fmla="*/ 232663 h 279768"/>
                <a:gd name="connsiteX1" fmla="*/ 125616 w 1098009"/>
                <a:gd name="connsiteY1" fmla="*/ 279768 h 279768"/>
                <a:gd name="connsiteX2" fmla="*/ 0 w 1098009"/>
                <a:gd name="connsiteY2" fmla="*/ 268625 h 279768"/>
                <a:gd name="connsiteX3" fmla="*/ 58249 w 1098009"/>
                <a:gd name="connsiteY3" fmla="*/ 232663 h 279768"/>
                <a:gd name="connsiteX4" fmla="*/ 1066212 w 1098009"/>
                <a:gd name="connsiteY4" fmla="*/ 1186 h 279768"/>
                <a:gd name="connsiteX5" fmla="*/ 1083940 w 1098009"/>
                <a:gd name="connsiteY5" fmla="*/ 11822 h 279768"/>
                <a:gd name="connsiteX6" fmla="*/ 1097110 w 1098009"/>
                <a:gd name="connsiteY6" fmla="*/ 72604 h 279768"/>
                <a:gd name="connsiteX7" fmla="*/ 1087992 w 1098009"/>
                <a:gd name="connsiteY7" fmla="*/ 86280 h 279768"/>
                <a:gd name="connsiteX8" fmla="*/ 348989 w 1098009"/>
                <a:gd name="connsiteY8" fmla="*/ 236208 h 279768"/>
                <a:gd name="connsiteX9" fmla="*/ 317079 w 1098009"/>
                <a:gd name="connsiteY9" fmla="*/ 228104 h 279768"/>
                <a:gd name="connsiteX10" fmla="*/ 248699 w 1098009"/>
                <a:gd name="connsiteY10" fmla="*/ 165296 h 279768"/>
                <a:gd name="connsiteX11" fmla="*/ 1066212 w 1098009"/>
                <a:gd name="connsiteY11" fmla="*/ 1186 h 2797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98009" h="279768">
                  <a:moveTo>
                    <a:pt x="58249" y="232663"/>
                  </a:moveTo>
                  <a:cubicBezTo>
                    <a:pt x="82562" y="245832"/>
                    <a:pt x="103836" y="263560"/>
                    <a:pt x="125616" y="279768"/>
                  </a:cubicBezTo>
                  <a:cubicBezTo>
                    <a:pt x="85094" y="276223"/>
                    <a:pt x="44573" y="272677"/>
                    <a:pt x="0" y="268625"/>
                  </a:cubicBezTo>
                  <a:cubicBezTo>
                    <a:pt x="20767" y="255456"/>
                    <a:pt x="39508" y="243806"/>
                    <a:pt x="58249" y="232663"/>
                  </a:cubicBezTo>
                  <a:close/>
                  <a:moveTo>
                    <a:pt x="1066212" y="1186"/>
                  </a:moveTo>
                  <a:cubicBezTo>
                    <a:pt x="1075836" y="-841"/>
                    <a:pt x="1081914" y="-1854"/>
                    <a:pt x="1083940" y="11822"/>
                  </a:cubicBezTo>
                  <a:cubicBezTo>
                    <a:pt x="1086473" y="32083"/>
                    <a:pt x="1091538" y="52850"/>
                    <a:pt x="1097110" y="72604"/>
                  </a:cubicBezTo>
                  <a:cubicBezTo>
                    <a:pt x="1100149" y="83241"/>
                    <a:pt x="1095084" y="84760"/>
                    <a:pt x="1087992" y="86280"/>
                  </a:cubicBezTo>
                  <a:cubicBezTo>
                    <a:pt x="1075836" y="88812"/>
                    <a:pt x="381406" y="229117"/>
                    <a:pt x="348989" y="236208"/>
                  </a:cubicBezTo>
                  <a:cubicBezTo>
                    <a:pt x="336832" y="238740"/>
                    <a:pt x="327208" y="238234"/>
                    <a:pt x="317079" y="228104"/>
                  </a:cubicBezTo>
                  <a:cubicBezTo>
                    <a:pt x="296311" y="206830"/>
                    <a:pt x="273518" y="187583"/>
                    <a:pt x="248699" y="165296"/>
                  </a:cubicBezTo>
                  <a:cubicBezTo>
                    <a:pt x="278583" y="159724"/>
                    <a:pt x="1046458" y="5238"/>
                    <a:pt x="1066212" y="1186"/>
                  </a:cubicBezTo>
                  <a:close/>
                </a:path>
              </a:pathLst>
            </a:custGeom>
            <a:solidFill>
              <a:schemeClr val="accent1"/>
            </a:solidFill>
            <a:ln w="9525" cap="flat">
              <a:noFill/>
              <a:prstDash val="solid"/>
              <a:miter/>
            </a:ln>
          </p:spPr>
          <p:txBody>
            <a:bodyPr wrap="square" rtlCol="0" anchor="ctr">
              <a:noAutofit/>
            </a:bodyPr>
            <a:lstStyle/>
            <a:p>
              <a:endParaRPr lang="en-US"/>
            </a:p>
          </p:txBody>
        </p:sp>
        <p:sp>
          <p:nvSpPr>
            <p:cNvPr id="110" name="Freeform: Shape 109">
              <a:extLst>
                <a:ext uri="{FF2B5EF4-FFF2-40B4-BE49-F238E27FC236}">
                  <a16:creationId xmlns:a16="http://schemas.microsoft.com/office/drawing/2014/main" id="{4E5D637D-C457-40C2-A139-88A223098DBE}"/>
                </a:ext>
              </a:extLst>
            </p:cNvPr>
            <p:cNvSpPr/>
            <p:nvPr/>
          </p:nvSpPr>
          <p:spPr>
            <a:xfrm rot="578905">
              <a:off x="327149" y="4514057"/>
              <a:ext cx="2328005" cy="1837744"/>
            </a:xfrm>
            <a:custGeom>
              <a:avLst/>
              <a:gdLst>
                <a:gd name="connsiteX0" fmla="*/ 1352938 w 2328005"/>
                <a:gd name="connsiteY0" fmla="*/ 868370 h 1837744"/>
                <a:gd name="connsiteX1" fmla="*/ 1475452 w 2328005"/>
                <a:gd name="connsiteY1" fmla="*/ 875207 h 1837744"/>
                <a:gd name="connsiteX2" fmla="*/ 1492673 w 2328005"/>
                <a:gd name="connsiteY2" fmla="*/ 879766 h 1837744"/>
                <a:gd name="connsiteX3" fmla="*/ 1564091 w 2328005"/>
                <a:gd name="connsiteY3" fmla="*/ 901040 h 1837744"/>
                <a:gd name="connsiteX4" fmla="*/ 1586885 w 2328005"/>
                <a:gd name="connsiteY4" fmla="*/ 904078 h 1837744"/>
                <a:gd name="connsiteX5" fmla="*/ 1724656 w 2328005"/>
                <a:gd name="connsiteY5" fmla="*/ 886857 h 1837744"/>
                <a:gd name="connsiteX6" fmla="*/ 1822413 w 2328005"/>
                <a:gd name="connsiteY6" fmla="*/ 889389 h 1837744"/>
                <a:gd name="connsiteX7" fmla="*/ 1886234 w 2328005"/>
                <a:gd name="connsiteY7" fmla="*/ 930924 h 1837744"/>
                <a:gd name="connsiteX8" fmla="*/ 1917132 w 2328005"/>
                <a:gd name="connsiteY8" fmla="*/ 951691 h 1837744"/>
                <a:gd name="connsiteX9" fmla="*/ 1962718 w 2328005"/>
                <a:gd name="connsiteY9" fmla="*/ 983601 h 1837744"/>
                <a:gd name="connsiteX10" fmla="*/ 1987537 w 2328005"/>
                <a:gd name="connsiteY10" fmla="*/ 1011459 h 1837744"/>
                <a:gd name="connsiteX11" fmla="*/ 1251066 w 2328005"/>
                <a:gd name="connsiteY11" fmla="*/ 1165945 h 1837744"/>
                <a:gd name="connsiteX12" fmla="*/ 1248027 w 2328005"/>
                <a:gd name="connsiteY12" fmla="*/ 1175569 h 1837744"/>
                <a:gd name="connsiteX13" fmla="*/ 1308302 w 2328005"/>
                <a:gd name="connsiteY13" fmla="*/ 1228753 h 1837744"/>
                <a:gd name="connsiteX14" fmla="*/ 1334134 w 2328005"/>
                <a:gd name="connsiteY14" fmla="*/ 1229260 h 1837744"/>
                <a:gd name="connsiteX15" fmla="*/ 2030591 w 2328005"/>
                <a:gd name="connsiteY15" fmla="*/ 1090982 h 1837744"/>
                <a:gd name="connsiteX16" fmla="*/ 2054903 w 2328005"/>
                <a:gd name="connsiteY16" fmla="*/ 1123398 h 1837744"/>
                <a:gd name="connsiteX17" fmla="*/ 2328005 w 2328005"/>
                <a:gd name="connsiteY17" fmla="*/ 1509212 h 1837744"/>
                <a:gd name="connsiteX18" fmla="*/ 1890846 w 2328005"/>
                <a:gd name="connsiteY18" fmla="*/ 1837539 h 1837744"/>
                <a:gd name="connsiteX19" fmla="*/ 1695475 w 2328005"/>
                <a:gd name="connsiteY19" fmla="*/ 1616268 h 1837744"/>
                <a:gd name="connsiteX20" fmla="*/ 1461234 w 2328005"/>
                <a:gd name="connsiteY20" fmla="*/ 1539142 h 1837744"/>
                <a:gd name="connsiteX21" fmla="*/ 1230805 w 2328005"/>
                <a:gd name="connsiteY21" fmla="*/ 1421228 h 1837744"/>
                <a:gd name="connsiteX22" fmla="*/ 1137607 w 2328005"/>
                <a:gd name="connsiteY22" fmla="*/ 1336641 h 1837744"/>
                <a:gd name="connsiteX23" fmla="*/ 1105190 w 2328005"/>
                <a:gd name="connsiteY23" fmla="*/ 1279912 h 1837744"/>
                <a:gd name="connsiteX24" fmla="*/ 1037823 w 2328005"/>
                <a:gd name="connsiteY24" fmla="*/ 1232806 h 1837744"/>
                <a:gd name="connsiteX25" fmla="*/ 1012498 w 2328005"/>
                <a:gd name="connsiteY25" fmla="*/ 1191271 h 1837744"/>
                <a:gd name="connsiteX26" fmla="*/ 1075812 w 2328005"/>
                <a:gd name="connsiteY26" fmla="*/ 1123398 h 1837744"/>
                <a:gd name="connsiteX27" fmla="*/ 1122917 w 2328005"/>
                <a:gd name="connsiteY27" fmla="*/ 1098073 h 1837744"/>
                <a:gd name="connsiteX28" fmla="*/ 1244988 w 2328005"/>
                <a:gd name="connsiteY28" fmla="*/ 938521 h 1837744"/>
                <a:gd name="connsiteX29" fmla="*/ 1313367 w 2328005"/>
                <a:gd name="connsiteY29" fmla="*/ 884831 h 1837744"/>
                <a:gd name="connsiteX30" fmla="*/ 1352938 w 2328005"/>
                <a:gd name="connsiteY30" fmla="*/ 868370 h 1837744"/>
                <a:gd name="connsiteX31" fmla="*/ 624850 w 2328005"/>
                <a:gd name="connsiteY31" fmla="*/ 11 h 1837744"/>
                <a:gd name="connsiteX32" fmla="*/ 651531 w 2328005"/>
                <a:gd name="connsiteY32" fmla="*/ 10872 h 1837744"/>
                <a:gd name="connsiteX33" fmla="*/ 653875 w 2328005"/>
                <a:gd name="connsiteY33" fmla="*/ 74725 h 1837744"/>
                <a:gd name="connsiteX34" fmla="*/ 608687 w 2328005"/>
                <a:gd name="connsiteY34" fmla="*/ 126552 h 1837744"/>
                <a:gd name="connsiteX35" fmla="*/ 694621 w 2328005"/>
                <a:gd name="connsiteY35" fmla="*/ 93416 h 1837744"/>
                <a:gd name="connsiteX36" fmla="*/ 815750 w 2328005"/>
                <a:gd name="connsiteY36" fmla="*/ 59445 h 1837744"/>
                <a:gd name="connsiteX37" fmla="*/ 866339 w 2328005"/>
                <a:gd name="connsiteY37" fmla="*/ 58118 h 1837744"/>
                <a:gd name="connsiteX38" fmla="*/ 895795 w 2328005"/>
                <a:gd name="connsiteY38" fmla="*/ 135900 h 1837744"/>
                <a:gd name="connsiteX39" fmla="*/ 972751 w 2328005"/>
                <a:gd name="connsiteY39" fmla="*/ 117382 h 1837744"/>
                <a:gd name="connsiteX40" fmla="*/ 1013012 w 2328005"/>
                <a:gd name="connsiteY40" fmla="*/ 117174 h 1837744"/>
                <a:gd name="connsiteX41" fmla="*/ 1045375 w 2328005"/>
                <a:gd name="connsiteY41" fmla="*/ 186008 h 1837744"/>
                <a:gd name="connsiteX42" fmla="*/ 994321 w 2328005"/>
                <a:gd name="connsiteY42" fmla="*/ 234130 h 1837744"/>
                <a:gd name="connsiteX43" fmla="*/ 850090 w 2328005"/>
                <a:gd name="connsiteY43" fmla="*/ 312201 h 1837744"/>
                <a:gd name="connsiteX44" fmla="*/ 675866 w 2328005"/>
                <a:gd name="connsiteY44" fmla="*/ 497120 h 1837744"/>
                <a:gd name="connsiteX45" fmla="*/ 655208 w 2328005"/>
                <a:gd name="connsiteY45" fmla="*/ 525927 h 1837744"/>
                <a:gd name="connsiteX46" fmla="*/ 865231 w 2328005"/>
                <a:gd name="connsiteY46" fmla="*/ 421832 h 1837744"/>
                <a:gd name="connsiteX47" fmla="*/ 1021286 w 2328005"/>
                <a:gd name="connsiteY47" fmla="*/ 302101 h 1837744"/>
                <a:gd name="connsiteX48" fmla="*/ 1077606 w 2328005"/>
                <a:gd name="connsiteY48" fmla="*/ 275304 h 1837744"/>
                <a:gd name="connsiteX49" fmla="*/ 1135640 w 2328005"/>
                <a:gd name="connsiteY49" fmla="*/ 294358 h 1837744"/>
                <a:gd name="connsiteX50" fmla="*/ 1128862 w 2328005"/>
                <a:gd name="connsiteY50" fmla="*/ 347158 h 1837744"/>
                <a:gd name="connsiteX51" fmla="*/ 1028813 w 2328005"/>
                <a:gd name="connsiteY51" fmla="*/ 455910 h 1837744"/>
                <a:gd name="connsiteX52" fmla="*/ 800327 w 2328005"/>
                <a:gd name="connsiteY52" fmla="*/ 657068 h 1837744"/>
                <a:gd name="connsiteX53" fmla="*/ 576118 w 2328005"/>
                <a:gd name="connsiteY53" fmla="*/ 875332 h 1837744"/>
                <a:gd name="connsiteX54" fmla="*/ 571369 w 2328005"/>
                <a:gd name="connsiteY54" fmla="*/ 881954 h 1837744"/>
                <a:gd name="connsiteX55" fmla="*/ 583741 w 2328005"/>
                <a:gd name="connsiteY55" fmla="*/ 877289 h 1837744"/>
                <a:gd name="connsiteX56" fmla="*/ 826112 w 2328005"/>
                <a:gd name="connsiteY56" fmla="*/ 723190 h 1837744"/>
                <a:gd name="connsiteX57" fmla="*/ 977646 w 2328005"/>
                <a:gd name="connsiteY57" fmla="*/ 716038 h 1837744"/>
                <a:gd name="connsiteX58" fmla="*/ 1017891 w 2328005"/>
                <a:gd name="connsiteY58" fmla="*/ 749411 h 1837744"/>
                <a:gd name="connsiteX59" fmla="*/ 1013203 w 2328005"/>
                <a:gd name="connsiteY59" fmla="*/ 774126 h 1837744"/>
                <a:gd name="connsiteX60" fmla="*/ 737147 w 2328005"/>
                <a:gd name="connsiteY60" fmla="*/ 957718 h 1837744"/>
                <a:gd name="connsiteX61" fmla="*/ 480939 w 2328005"/>
                <a:gd name="connsiteY61" fmla="*/ 1089859 h 1837744"/>
                <a:gd name="connsiteX62" fmla="*/ 396830 w 2328005"/>
                <a:gd name="connsiteY62" fmla="*/ 1109264 h 1837744"/>
                <a:gd name="connsiteX63" fmla="*/ 287055 w 2328005"/>
                <a:gd name="connsiteY63" fmla="*/ 1125305 h 1837744"/>
                <a:gd name="connsiteX64" fmla="*/ 261671 w 2328005"/>
                <a:gd name="connsiteY64" fmla="*/ 1123646 h 1837744"/>
                <a:gd name="connsiteX65" fmla="*/ 10194 w 2328005"/>
                <a:gd name="connsiteY65" fmla="*/ 676571 h 1837744"/>
                <a:gd name="connsiteX66" fmla="*/ 0 w 2328005"/>
                <a:gd name="connsiteY66" fmla="*/ 657227 h 1837744"/>
                <a:gd name="connsiteX67" fmla="*/ 241867 w 2328005"/>
                <a:gd name="connsiteY67" fmla="*/ 342324 h 1837744"/>
                <a:gd name="connsiteX68" fmla="*/ 494032 w 2328005"/>
                <a:gd name="connsiteY68" fmla="*/ 66894 h 1837744"/>
                <a:gd name="connsiteX69" fmla="*/ 596077 w 2328005"/>
                <a:gd name="connsiteY69" fmla="*/ 5700 h 1837744"/>
                <a:gd name="connsiteX70" fmla="*/ 624850 w 2328005"/>
                <a:gd name="connsiteY70" fmla="*/ 11 h 1837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328005" h="1837744">
                  <a:moveTo>
                    <a:pt x="1352938" y="868370"/>
                  </a:moveTo>
                  <a:cubicBezTo>
                    <a:pt x="1392921" y="857827"/>
                    <a:pt x="1434044" y="863810"/>
                    <a:pt x="1475452" y="875207"/>
                  </a:cubicBezTo>
                  <a:lnTo>
                    <a:pt x="1492673" y="879766"/>
                  </a:lnTo>
                  <a:cubicBezTo>
                    <a:pt x="1517492" y="882805"/>
                    <a:pt x="1541298" y="890909"/>
                    <a:pt x="1564091" y="901040"/>
                  </a:cubicBezTo>
                  <a:cubicBezTo>
                    <a:pt x="1571689" y="904079"/>
                    <a:pt x="1578780" y="905092"/>
                    <a:pt x="1586885" y="904078"/>
                  </a:cubicBezTo>
                  <a:cubicBezTo>
                    <a:pt x="1632470" y="896987"/>
                    <a:pt x="1678563" y="890402"/>
                    <a:pt x="1724656" y="886857"/>
                  </a:cubicBezTo>
                  <a:cubicBezTo>
                    <a:pt x="1757580" y="884324"/>
                    <a:pt x="1789997" y="882805"/>
                    <a:pt x="1822413" y="889389"/>
                  </a:cubicBezTo>
                  <a:cubicBezTo>
                    <a:pt x="1848752" y="894961"/>
                    <a:pt x="1871545" y="907118"/>
                    <a:pt x="1886234" y="930924"/>
                  </a:cubicBezTo>
                  <a:cubicBezTo>
                    <a:pt x="1893325" y="942573"/>
                    <a:pt x="1901936" y="949664"/>
                    <a:pt x="1917132" y="951691"/>
                  </a:cubicBezTo>
                  <a:cubicBezTo>
                    <a:pt x="1936886" y="953717"/>
                    <a:pt x="1950561" y="968912"/>
                    <a:pt x="1962718" y="983601"/>
                  </a:cubicBezTo>
                  <a:cubicBezTo>
                    <a:pt x="1970315" y="993225"/>
                    <a:pt x="1978420" y="1002849"/>
                    <a:pt x="1987537" y="1011459"/>
                  </a:cubicBezTo>
                  <a:cubicBezTo>
                    <a:pt x="1982979" y="1023109"/>
                    <a:pt x="1255624" y="1164426"/>
                    <a:pt x="1251066" y="1165945"/>
                  </a:cubicBezTo>
                  <a:cubicBezTo>
                    <a:pt x="1244988" y="1167466"/>
                    <a:pt x="1241948" y="1171011"/>
                    <a:pt x="1248027" y="1175569"/>
                  </a:cubicBezTo>
                  <a:cubicBezTo>
                    <a:pt x="1268793" y="1192284"/>
                    <a:pt x="1286015" y="1213558"/>
                    <a:pt x="1308302" y="1228753"/>
                  </a:cubicBezTo>
                  <a:cubicBezTo>
                    <a:pt x="1316406" y="1234325"/>
                    <a:pt x="1325524" y="1231286"/>
                    <a:pt x="1334134" y="1229260"/>
                  </a:cubicBezTo>
                  <a:lnTo>
                    <a:pt x="2030591" y="1090982"/>
                  </a:lnTo>
                  <a:cubicBezTo>
                    <a:pt x="2043253" y="1098073"/>
                    <a:pt x="2047812" y="1112255"/>
                    <a:pt x="2054903" y="1123398"/>
                  </a:cubicBezTo>
                  <a:cubicBezTo>
                    <a:pt x="2059462" y="1137074"/>
                    <a:pt x="2267775" y="1373801"/>
                    <a:pt x="2328005" y="1509212"/>
                  </a:cubicBezTo>
                  <a:cubicBezTo>
                    <a:pt x="2203872" y="1632333"/>
                    <a:pt x="2050398" y="1700274"/>
                    <a:pt x="1890846" y="1837539"/>
                  </a:cubicBezTo>
                  <a:cubicBezTo>
                    <a:pt x="1882742" y="1844630"/>
                    <a:pt x="1767078" y="1666001"/>
                    <a:pt x="1695475" y="1616268"/>
                  </a:cubicBezTo>
                  <a:cubicBezTo>
                    <a:pt x="1623873" y="1566536"/>
                    <a:pt x="1538679" y="1571649"/>
                    <a:pt x="1461234" y="1539142"/>
                  </a:cubicBezTo>
                  <a:cubicBezTo>
                    <a:pt x="1383789" y="1506636"/>
                    <a:pt x="1284743" y="1454979"/>
                    <a:pt x="1230805" y="1421228"/>
                  </a:cubicBezTo>
                  <a:cubicBezTo>
                    <a:pt x="1176868" y="1387478"/>
                    <a:pt x="1160400" y="1373616"/>
                    <a:pt x="1137607" y="1336641"/>
                  </a:cubicBezTo>
                  <a:cubicBezTo>
                    <a:pt x="1126463" y="1317899"/>
                    <a:pt x="1116333" y="1298652"/>
                    <a:pt x="1105190" y="1279912"/>
                  </a:cubicBezTo>
                  <a:cubicBezTo>
                    <a:pt x="1079864" y="1268261"/>
                    <a:pt x="1057578" y="1252560"/>
                    <a:pt x="1037823" y="1232806"/>
                  </a:cubicBezTo>
                  <a:cubicBezTo>
                    <a:pt x="1026680" y="1220649"/>
                    <a:pt x="1013511" y="1209506"/>
                    <a:pt x="1012498" y="1191271"/>
                  </a:cubicBezTo>
                  <a:cubicBezTo>
                    <a:pt x="1009965" y="1153789"/>
                    <a:pt x="1037823" y="1122386"/>
                    <a:pt x="1075812" y="1123398"/>
                  </a:cubicBezTo>
                  <a:cubicBezTo>
                    <a:pt x="1098099" y="1123905"/>
                    <a:pt x="1110761" y="1117320"/>
                    <a:pt x="1122917" y="1098073"/>
                  </a:cubicBezTo>
                  <a:cubicBezTo>
                    <a:pt x="1158880" y="1041343"/>
                    <a:pt x="1198388" y="987653"/>
                    <a:pt x="1244988" y="938521"/>
                  </a:cubicBezTo>
                  <a:cubicBezTo>
                    <a:pt x="1265248" y="917248"/>
                    <a:pt x="1287028" y="898000"/>
                    <a:pt x="1313367" y="884831"/>
                  </a:cubicBezTo>
                  <a:cubicBezTo>
                    <a:pt x="1326410" y="877234"/>
                    <a:pt x="1339611" y="871884"/>
                    <a:pt x="1352938" y="868370"/>
                  </a:cubicBezTo>
                  <a:close/>
                  <a:moveTo>
                    <a:pt x="624850" y="11"/>
                  </a:moveTo>
                  <a:cubicBezTo>
                    <a:pt x="634228" y="218"/>
                    <a:pt x="643257" y="3184"/>
                    <a:pt x="651531" y="10872"/>
                  </a:cubicBezTo>
                  <a:cubicBezTo>
                    <a:pt x="663589" y="22026"/>
                    <a:pt x="664048" y="54945"/>
                    <a:pt x="653875" y="74725"/>
                  </a:cubicBezTo>
                  <a:cubicBezTo>
                    <a:pt x="642989" y="95498"/>
                    <a:pt x="626288" y="111096"/>
                    <a:pt x="608687" y="126552"/>
                  </a:cubicBezTo>
                  <a:cubicBezTo>
                    <a:pt x="637221" y="115427"/>
                    <a:pt x="665993" y="103972"/>
                    <a:pt x="694621" y="93416"/>
                  </a:cubicBezTo>
                  <a:cubicBezTo>
                    <a:pt x="734246" y="78712"/>
                    <a:pt x="773914" y="66045"/>
                    <a:pt x="815750" y="59445"/>
                  </a:cubicBezTo>
                  <a:cubicBezTo>
                    <a:pt x="832806" y="56635"/>
                    <a:pt x="849670" y="56192"/>
                    <a:pt x="866339" y="58118"/>
                  </a:cubicBezTo>
                  <a:cubicBezTo>
                    <a:pt x="910235" y="64027"/>
                    <a:pt x="924189" y="99103"/>
                    <a:pt x="895795" y="135900"/>
                  </a:cubicBezTo>
                  <a:cubicBezTo>
                    <a:pt x="922805" y="129699"/>
                    <a:pt x="946979" y="120460"/>
                    <a:pt x="972751" y="117382"/>
                  </a:cubicBezTo>
                  <a:cubicBezTo>
                    <a:pt x="986252" y="116033"/>
                    <a:pt x="999754" y="114685"/>
                    <a:pt x="1013012" y="117174"/>
                  </a:cubicBezTo>
                  <a:cubicBezTo>
                    <a:pt x="1048854" y="123824"/>
                    <a:pt x="1062866" y="153927"/>
                    <a:pt x="1045375" y="186008"/>
                  </a:cubicBezTo>
                  <a:cubicBezTo>
                    <a:pt x="1033446" y="207536"/>
                    <a:pt x="1015183" y="222517"/>
                    <a:pt x="994321" y="234130"/>
                  </a:cubicBezTo>
                  <a:cubicBezTo>
                    <a:pt x="946386" y="260422"/>
                    <a:pt x="897270" y="284866"/>
                    <a:pt x="850090" y="312201"/>
                  </a:cubicBezTo>
                  <a:cubicBezTo>
                    <a:pt x="774506" y="356773"/>
                    <a:pt x="724312" y="426068"/>
                    <a:pt x="675866" y="497120"/>
                  </a:cubicBezTo>
                  <a:cubicBezTo>
                    <a:pt x="670499" y="505304"/>
                    <a:pt x="664231" y="513344"/>
                    <a:pt x="655208" y="525927"/>
                  </a:cubicBezTo>
                  <a:cubicBezTo>
                    <a:pt x="733364" y="498743"/>
                    <a:pt x="803380" y="468229"/>
                    <a:pt x="865231" y="421832"/>
                  </a:cubicBezTo>
                  <a:cubicBezTo>
                    <a:pt x="917691" y="382239"/>
                    <a:pt x="969158" y="341933"/>
                    <a:pt x="1021286" y="302101"/>
                  </a:cubicBezTo>
                  <a:cubicBezTo>
                    <a:pt x="1037888" y="289439"/>
                    <a:pt x="1056332" y="279101"/>
                    <a:pt x="1077606" y="275304"/>
                  </a:cubicBezTo>
                  <a:cubicBezTo>
                    <a:pt x="1100254" y="270989"/>
                    <a:pt x="1121515" y="274202"/>
                    <a:pt x="1135640" y="294358"/>
                  </a:cubicBezTo>
                  <a:cubicBezTo>
                    <a:pt x="1148677" y="313235"/>
                    <a:pt x="1138792" y="331215"/>
                    <a:pt x="1128862" y="347158"/>
                  </a:cubicBezTo>
                  <a:cubicBezTo>
                    <a:pt x="1102874" y="389690"/>
                    <a:pt x="1065772" y="423250"/>
                    <a:pt x="1028813" y="455910"/>
                  </a:cubicBezTo>
                  <a:cubicBezTo>
                    <a:pt x="952903" y="523310"/>
                    <a:pt x="875150" y="588387"/>
                    <a:pt x="800327" y="657068"/>
                  </a:cubicBezTo>
                  <a:cubicBezTo>
                    <a:pt x="723748" y="727499"/>
                    <a:pt x="649105" y="800822"/>
                    <a:pt x="576118" y="875332"/>
                  </a:cubicBezTo>
                  <a:cubicBezTo>
                    <a:pt x="574363" y="877082"/>
                    <a:pt x="573031" y="879636"/>
                    <a:pt x="571369" y="881954"/>
                  </a:cubicBezTo>
                  <a:cubicBezTo>
                    <a:pt x="577380" y="884760"/>
                    <a:pt x="580135" y="880218"/>
                    <a:pt x="583741" y="877289"/>
                  </a:cubicBezTo>
                  <a:cubicBezTo>
                    <a:pt x="661855" y="821496"/>
                    <a:pt x="737608" y="762006"/>
                    <a:pt x="826112" y="723190"/>
                  </a:cubicBezTo>
                  <a:cubicBezTo>
                    <a:pt x="875127" y="701683"/>
                    <a:pt x="925635" y="692779"/>
                    <a:pt x="977646" y="716038"/>
                  </a:cubicBezTo>
                  <a:cubicBezTo>
                    <a:pt x="994351" y="723505"/>
                    <a:pt x="1007402" y="735371"/>
                    <a:pt x="1017891" y="749411"/>
                  </a:cubicBezTo>
                  <a:cubicBezTo>
                    <a:pt x="1024269" y="757996"/>
                    <a:pt x="1027330" y="767711"/>
                    <a:pt x="1013203" y="774126"/>
                  </a:cubicBezTo>
                  <a:cubicBezTo>
                    <a:pt x="910242" y="819120"/>
                    <a:pt x="827071" y="893848"/>
                    <a:pt x="737147" y="957718"/>
                  </a:cubicBezTo>
                  <a:cubicBezTo>
                    <a:pt x="657989" y="1014265"/>
                    <a:pt x="575670" y="1064033"/>
                    <a:pt x="480939" y="1089859"/>
                  </a:cubicBezTo>
                  <a:cubicBezTo>
                    <a:pt x="452792" y="1096249"/>
                    <a:pt x="424977" y="1102874"/>
                    <a:pt x="396830" y="1109264"/>
                  </a:cubicBezTo>
                  <a:cubicBezTo>
                    <a:pt x="360349" y="1114689"/>
                    <a:pt x="323300" y="1120209"/>
                    <a:pt x="287055" y="1125305"/>
                  </a:cubicBezTo>
                  <a:cubicBezTo>
                    <a:pt x="278527" y="1126710"/>
                    <a:pt x="269618" y="1129345"/>
                    <a:pt x="261671" y="1123646"/>
                  </a:cubicBezTo>
                  <a:cubicBezTo>
                    <a:pt x="177876" y="974811"/>
                    <a:pt x="93751" y="825738"/>
                    <a:pt x="10194" y="676571"/>
                  </a:cubicBezTo>
                  <a:cubicBezTo>
                    <a:pt x="7127" y="670360"/>
                    <a:pt x="3398" y="663675"/>
                    <a:pt x="0" y="657227"/>
                  </a:cubicBezTo>
                  <a:cubicBezTo>
                    <a:pt x="79818" y="551515"/>
                    <a:pt x="158074" y="445186"/>
                    <a:pt x="241867" y="342324"/>
                  </a:cubicBezTo>
                  <a:cubicBezTo>
                    <a:pt x="320578" y="245846"/>
                    <a:pt x="397778" y="147282"/>
                    <a:pt x="494032" y="66894"/>
                  </a:cubicBezTo>
                  <a:cubicBezTo>
                    <a:pt x="524537" y="41137"/>
                    <a:pt x="557640" y="18749"/>
                    <a:pt x="596077" y="5700"/>
                  </a:cubicBezTo>
                  <a:cubicBezTo>
                    <a:pt x="605745" y="2355"/>
                    <a:pt x="615472" y="-196"/>
                    <a:pt x="624850" y="11"/>
                  </a:cubicBezTo>
                  <a:close/>
                </a:path>
              </a:pathLst>
            </a:custGeom>
            <a:solidFill>
              <a:srgbClr val="FCD9C1"/>
            </a:solidFill>
            <a:ln w="2539"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00BF08CA-7A73-4604-A8D8-B2008F10DA28}"/>
                </a:ext>
              </a:extLst>
            </p:cNvPr>
            <p:cNvSpPr/>
            <p:nvPr/>
          </p:nvSpPr>
          <p:spPr>
            <a:xfrm rot="21479217" flipH="1">
              <a:off x="1937072" y="6023955"/>
              <a:ext cx="1006835" cy="848673"/>
            </a:xfrm>
            <a:custGeom>
              <a:avLst/>
              <a:gdLst>
                <a:gd name="connsiteX0" fmla="*/ 447868 w 1006835"/>
                <a:gd name="connsiteY0" fmla="*/ 72 h 848673"/>
                <a:gd name="connsiteX1" fmla="*/ 431875 w 1006835"/>
                <a:gd name="connsiteY1" fmla="*/ 14129 h 848673"/>
                <a:gd name="connsiteX2" fmla="*/ 357313 w 1006835"/>
                <a:gd name="connsiteY2" fmla="*/ 158774 h 848673"/>
                <a:gd name="connsiteX3" fmla="*/ 216335 w 1006835"/>
                <a:gd name="connsiteY3" fmla="*/ 429727 h 848673"/>
                <a:gd name="connsiteX4" fmla="*/ 58246 w 1006835"/>
                <a:gd name="connsiteY4" fmla="*/ 736943 h 848673"/>
                <a:gd name="connsiteX5" fmla="*/ 0 w 1006835"/>
                <a:gd name="connsiteY5" fmla="*/ 848673 h 848673"/>
                <a:gd name="connsiteX6" fmla="*/ 746679 w 1006835"/>
                <a:gd name="connsiteY6" fmla="*/ 822428 h 848673"/>
                <a:gd name="connsiteX7" fmla="*/ 818137 w 1006835"/>
                <a:gd name="connsiteY7" fmla="*/ 670937 h 848673"/>
                <a:gd name="connsiteX8" fmla="*/ 1002304 w 1006835"/>
                <a:gd name="connsiteY8" fmla="*/ 282230 h 848673"/>
                <a:gd name="connsiteX9" fmla="*/ 993340 w 1006835"/>
                <a:gd name="connsiteY9" fmla="*/ 255339 h 848673"/>
                <a:gd name="connsiteX10" fmla="*/ 474251 w 1006835"/>
                <a:gd name="connsiteY10" fmla="*/ 9240 h 848673"/>
                <a:gd name="connsiteX11" fmla="*/ 447868 w 1006835"/>
                <a:gd name="connsiteY11" fmla="*/ 72 h 848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06835" h="848673">
                  <a:moveTo>
                    <a:pt x="447868" y="72"/>
                  </a:moveTo>
                  <a:cubicBezTo>
                    <a:pt x="442470" y="683"/>
                    <a:pt x="438803" y="5165"/>
                    <a:pt x="431875" y="14129"/>
                  </a:cubicBezTo>
                  <a:cubicBezTo>
                    <a:pt x="407836" y="62616"/>
                    <a:pt x="382575" y="110695"/>
                    <a:pt x="357313" y="158774"/>
                  </a:cubicBezTo>
                  <a:cubicBezTo>
                    <a:pt x="310050" y="248820"/>
                    <a:pt x="261970" y="338866"/>
                    <a:pt x="216335" y="429727"/>
                  </a:cubicBezTo>
                  <a:cubicBezTo>
                    <a:pt x="164590" y="532812"/>
                    <a:pt x="108362" y="633043"/>
                    <a:pt x="58246" y="736943"/>
                  </a:cubicBezTo>
                  <a:lnTo>
                    <a:pt x="0" y="848673"/>
                  </a:lnTo>
                  <a:lnTo>
                    <a:pt x="746679" y="822428"/>
                  </a:lnTo>
                  <a:lnTo>
                    <a:pt x="818137" y="670937"/>
                  </a:lnTo>
                  <a:cubicBezTo>
                    <a:pt x="879254" y="541368"/>
                    <a:pt x="940372" y="411799"/>
                    <a:pt x="1002304" y="282230"/>
                  </a:cubicBezTo>
                  <a:cubicBezTo>
                    <a:pt x="1009231" y="268377"/>
                    <a:pt x="1009638" y="260636"/>
                    <a:pt x="993340" y="255339"/>
                  </a:cubicBezTo>
                  <a:lnTo>
                    <a:pt x="474251" y="9240"/>
                  </a:lnTo>
                  <a:cubicBezTo>
                    <a:pt x="460397" y="2721"/>
                    <a:pt x="453267" y="-539"/>
                    <a:pt x="447868" y="72"/>
                  </a:cubicBezTo>
                  <a:close/>
                </a:path>
              </a:pathLst>
            </a:custGeom>
            <a:solidFill>
              <a:schemeClr val="bg1"/>
            </a:solidFill>
            <a:ln w="4251" cap="flat">
              <a:noFill/>
              <a:prstDash val="solid"/>
              <a:miter/>
            </a:ln>
          </p:spPr>
          <p:txBody>
            <a:bodyPr wrap="square" rtlCol="0" anchor="ctr">
              <a:noAutofit/>
            </a:bodyPr>
            <a:lstStyle/>
            <a:p>
              <a:endParaRPr lang="en-US" dirty="0"/>
            </a:p>
          </p:txBody>
        </p:sp>
      </p:grpSp>
      <p:grpSp>
        <p:nvGrpSpPr>
          <p:cNvPr id="114" name="Group 113">
            <a:extLst>
              <a:ext uri="{FF2B5EF4-FFF2-40B4-BE49-F238E27FC236}">
                <a16:creationId xmlns:a16="http://schemas.microsoft.com/office/drawing/2014/main" id="{0DA673CF-2EDB-422F-9ABB-DFBEB7C1B56D}"/>
              </a:ext>
            </a:extLst>
          </p:cNvPr>
          <p:cNvGrpSpPr/>
          <p:nvPr/>
        </p:nvGrpSpPr>
        <p:grpSpPr>
          <a:xfrm flipV="1">
            <a:off x="10020730" y="-169310"/>
            <a:ext cx="2171270" cy="2406184"/>
            <a:chOff x="9423207" y="3983156"/>
            <a:chExt cx="2776373" cy="3076754"/>
          </a:xfrm>
        </p:grpSpPr>
        <p:grpSp>
          <p:nvGrpSpPr>
            <p:cNvPr id="56" name="Group 55">
              <a:extLst>
                <a:ext uri="{FF2B5EF4-FFF2-40B4-BE49-F238E27FC236}">
                  <a16:creationId xmlns:a16="http://schemas.microsoft.com/office/drawing/2014/main" id="{2E06FA9F-FCAF-4367-8429-4401940420D6}"/>
                </a:ext>
              </a:extLst>
            </p:cNvPr>
            <p:cNvGrpSpPr/>
            <p:nvPr/>
          </p:nvGrpSpPr>
          <p:grpSpPr>
            <a:xfrm>
              <a:off x="9423207" y="3983156"/>
              <a:ext cx="2119814" cy="1895900"/>
              <a:chOff x="9423207" y="3983156"/>
              <a:chExt cx="2119814" cy="1895900"/>
            </a:xfrm>
          </p:grpSpPr>
          <p:sp>
            <p:nvSpPr>
              <p:cNvPr id="57" name="Freeform: Shape 56">
                <a:extLst>
                  <a:ext uri="{FF2B5EF4-FFF2-40B4-BE49-F238E27FC236}">
                    <a16:creationId xmlns:a16="http://schemas.microsoft.com/office/drawing/2014/main" id="{990B5BE7-4FCA-4CD7-9285-C11CE3FC32FE}"/>
                  </a:ext>
                </a:extLst>
              </p:cNvPr>
              <p:cNvSpPr>
                <a:spLocks/>
              </p:cNvSpPr>
              <p:nvPr/>
            </p:nvSpPr>
            <p:spPr>
              <a:xfrm rot="18902941">
                <a:off x="9423207" y="4277920"/>
                <a:ext cx="2119814" cy="1396196"/>
              </a:xfrm>
              <a:custGeom>
                <a:avLst/>
                <a:gdLst>
                  <a:gd name="connsiteX0" fmla="*/ 1311116 w 1314450"/>
                  <a:gd name="connsiteY0" fmla="*/ 813911 h 857250"/>
                  <a:gd name="connsiteX1" fmla="*/ 1281589 w 1314450"/>
                  <a:gd name="connsiteY1" fmla="*/ 852964 h 857250"/>
                  <a:gd name="connsiteX2" fmla="*/ 36671 w 1314450"/>
                  <a:gd name="connsiteY2" fmla="*/ 852964 h 857250"/>
                  <a:gd name="connsiteX3" fmla="*/ 7144 w 1314450"/>
                  <a:gd name="connsiteY3" fmla="*/ 813911 h 857250"/>
                  <a:gd name="connsiteX4" fmla="*/ 7144 w 1314450"/>
                  <a:gd name="connsiteY4" fmla="*/ 46196 h 857250"/>
                  <a:gd name="connsiteX5" fmla="*/ 36671 w 1314450"/>
                  <a:gd name="connsiteY5" fmla="*/ 7144 h 857250"/>
                  <a:gd name="connsiteX6" fmla="*/ 1281589 w 1314450"/>
                  <a:gd name="connsiteY6" fmla="*/ 7144 h 857250"/>
                  <a:gd name="connsiteX7" fmla="*/ 1311116 w 1314450"/>
                  <a:gd name="connsiteY7" fmla="*/ 46196 h 857250"/>
                  <a:gd name="connsiteX8" fmla="*/ 1311116 w 1314450"/>
                  <a:gd name="connsiteY8" fmla="*/ 813911 h 857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14450" h="857250">
                    <a:moveTo>
                      <a:pt x="1311116" y="813911"/>
                    </a:moveTo>
                    <a:cubicBezTo>
                      <a:pt x="1311116" y="834866"/>
                      <a:pt x="1297781" y="852964"/>
                      <a:pt x="1281589" y="852964"/>
                    </a:cubicBezTo>
                    <a:lnTo>
                      <a:pt x="36671" y="852964"/>
                    </a:lnTo>
                    <a:cubicBezTo>
                      <a:pt x="20479" y="852964"/>
                      <a:pt x="7144" y="835819"/>
                      <a:pt x="7144" y="813911"/>
                    </a:cubicBezTo>
                    <a:lnTo>
                      <a:pt x="7144" y="46196"/>
                    </a:lnTo>
                    <a:cubicBezTo>
                      <a:pt x="7144" y="25241"/>
                      <a:pt x="20479" y="7144"/>
                      <a:pt x="36671" y="7144"/>
                    </a:cubicBezTo>
                    <a:lnTo>
                      <a:pt x="1281589" y="7144"/>
                    </a:lnTo>
                    <a:cubicBezTo>
                      <a:pt x="1297781" y="7144"/>
                      <a:pt x="1311116" y="24289"/>
                      <a:pt x="1311116" y="46196"/>
                    </a:cubicBezTo>
                    <a:lnTo>
                      <a:pt x="1311116" y="813911"/>
                    </a:lnTo>
                    <a:close/>
                  </a:path>
                </a:pathLst>
              </a:custGeom>
              <a:solidFill>
                <a:schemeClr val="bg1">
                  <a:lumMod val="75000"/>
                </a:schemeClr>
              </a:solid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B8FC0160-2002-4793-BCEA-24E60BE6C05A}"/>
                  </a:ext>
                </a:extLst>
              </p:cNvPr>
              <p:cNvSpPr/>
              <p:nvPr/>
            </p:nvSpPr>
            <p:spPr>
              <a:xfrm rot="18902941">
                <a:off x="9431062" y="4290263"/>
                <a:ext cx="2101836" cy="1370763"/>
              </a:xfrm>
              <a:custGeom>
                <a:avLst/>
                <a:gdLst>
                  <a:gd name="connsiteX0" fmla="*/ 1311116 w 1314450"/>
                  <a:gd name="connsiteY0" fmla="*/ 813911 h 857250"/>
                  <a:gd name="connsiteX1" fmla="*/ 1281589 w 1314450"/>
                  <a:gd name="connsiteY1" fmla="*/ 852964 h 857250"/>
                  <a:gd name="connsiteX2" fmla="*/ 36671 w 1314450"/>
                  <a:gd name="connsiteY2" fmla="*/ 852964 h 857250"/>
                  <a:gd name="connsiteX3" fmla="*/ 7144 w 1314450"/>
                  <a:gd name="connsiteY3" fmla="*/ 813911 h 857250"/>
                  <a:gd name="connsiteX4" fmla="*/ 7144 w 1314450"/>
                  <a:gd name="connsiteY4" fmla="*/ 46196 h 857250"/>
                  <a:gd name="connsiteX5" fmla="*/ 36671 w 1314450"/>
                  <a:gd name="connsiteY5" fmla="*/ 7144 h 857250"/>
                  <a:gd name="connsiteX6" fmla="*/ 1281589 w 1314450"/>
                  <a:gd name="connsiteY6" fmla="*/ 7144 h 857250"/>
                  <a:gd name="connsiteX7" fmla="*/ 1311116 w 1314450"/>
                  <a:gd name="connsiteY7" fmla="*/ 46196 h 857250"/>
                  <a:gd name="connsiteX8" fmla="*/ 1311116 w 1314450"/>
                  <a:gd name="connsiteY8" fmla="*/ 813911 h 857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14450" h="857250">
                    <a:moveTo>
                      <a:pt x="1311116" y="813911"/>
                    </a:moveTo>
                    <a:cubicBezTo>
                      <a:pt x="1311116" y="834866"/>
                      <a:pt x="1297781" y="852964"/>
                      <a:pt x="1281589" y="852964"/>
                    </a:cubicBezTo>
                    <a:lnTo>
                      <a:pt x="36671" y="852964"/>
                    </a:lnTo>
                    <a:cubicBezTo>
                      <a:pt x="20479" y="852964"/>
                      <a:pt x="7144" y="835819"/>
                      <a:pt x="7144" y="813911"/>
                    </a:cubicBezTo>
                    <a:lnTo>
                      <a:pt x="7144" y="46196"/>
                    </a:lnTo>
                    <a:cubicBezTo>
                      <a:pt x="7144" y="25241"/>
                      <a:pt x="20479" y="7144"/>
                      <a:pt x="36671" y="7144"/>
                    </a:cubicBezTo>
                    <a:lnTo>
                      <a:pt x="1281589" y="7144"/>
                    </a:lnTo>
                    <a:cubicBezTo>
                      <a:pt x="1297781" y="7144"/>
                      <a:pt x="1311116" y="24289"/>
                      <a:pt x="1311116" y="46196"/>
                    </a:cubicBezTo>
                    <a:lnTo>
                      <a:pt x="1311116" y="813911"/>
                    </a:lnTo>
                    <a:close/>
                  </a:path>
                </a:pathLst>
              </a:custGeom>
              <a:solidFill>
                <a:srgbClr val="000000"/>
              </a:solid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1BCA5556-DBC9-4F45-BB9C-A567E4DB1411}"/>
                  </a:ext>
                </a:extLst>
              </p:cNvPr>
              <p:cNvSpPr/>
              <p:nvPr/>
            </p:nvSpPr>
            <p:spPr>
              <a:xfrm rot="18902941">
                <a:off x="9510609" y="4379560"/>
                <a:ext cx="1919067" cy="1172764"/>
              </a:xfrm>
              <a:custGeom>
                <a:avLst/>
                <a:gdLst>
                  <a:gd name="connsiteX0" fmla="*/ 7144 w 1200150"/>
                  <a:gd name="connsiteY0" fmla="*/ 7144 h 733425"/>
                  <a:gd name="connsiteX1" fmla="*/ 1196816 w 1200150"/>
                  <a:gd name="connsiteY1" fmla="*/ 7144 h 733425"/>
                  <a:gd name="connsiteX2" fmla="*/ 1196816 w 1200150"/>
                  <a:gd name="connsiteY2" fmla="*/ 730091 h 733425"/>
                  <a:gd name="connsiteX3" fmla="*/ 7144 w 1200150"/>
                  <a:gd name="connsiteY3" fmla="*/ 730091 h 733425"/>
                </a:gdLst>
                <a:ahLst/>
                <a:cxnLst>
                  <a:cxn ang="0">
                    <a:pos x="connsiteX0" y="connsiteY0"/>
                  </a:cxn>
                  <a:cxn ang="0">
                    <a:pos x="connsiteX1" y="connsiteY1"/>
                  </a:cxn>
                  <a:cxn ang="0">
                    <a:pos x="connsiteX2" y="connsiteY2"/>
                  </a:cxn>
                  <a:cxn ang="0">
                    <a:pos x="connsiteX3" y="connsiteY3"/>
                  </a:cxn>
                </a:cxnLst>
                <a:rect l="l" t="t" r="r" b="b"/>
                <a:pathLst>
                  <a:path w="1200150" h="733425">
                    <a:moveTo>
                      <a:pt x="7144" y="7144"/>
                    </a:moveTo>
                    <a:lnTo>
                      <a:pt x="1196816" y="7144"/>
                    </a:lnTo>
                    <a:lnTo>
                      <a:pt x="1196816" y="730091"/>
                    </a:lnTo>
                    <a:lnTo>
                      <a:pt x="7144" y="730091"/>
                    </a:lnTo>
                    <a:close/>
                  </a:path>
                </a:pathLst>
              </a:custGeom>
              <a:solidFill>
                <a:schemeClr val="accent5">
                  <a:lumMod val="60000"/>
                  <a:lumOff val="40000"/>
                </a:schemeClr>
              </a:solidFill>
              <a:ln w="9525" cap="flat">
                <a:noFill/>
                <a:prstDash val="solid"/>
                <a:miter/>
              </a:ln>
            </p:spPr>
            <p:txBody>
              <a:bodyPr rtlCol="0" anchor="ctr"/>
              <a:lstStyle/>
              <a:p>
                <a:endParaRPr lang="en-US" dirty="0"/>
              </a:p>
            </p:txBody>
          </p:sp>
          <p:sp>
            <p:nvSpPr>
              <p:cNvPr id="60" name="Freeform 18">
                <a:extLst>
                  <a:ext uri="{FF2B5EF4-FFF2-40B4-BE49-F238E27FC236}">
                    <a16:creationId xmlns:a16="http://schemas.microsoft.com/office/drawing/2014/main" id="{4A606DBE-3B48-446A-B8AB-DA94DCAF2616}"/>
                  </a:ext>
                </a:extLst>
              </p:cNvPr>
              <p:cNvSpPr>
                <a:spLocks/>
              </p:cNvSpPr>
              <p:nvPr/>
            </p:nvSpPr>
            <p:spPr bwMode="auto">
              <a:xfrm rot="18902941">
                <a:off x="9922753" y="4999678"/>
                <a:ext cx="239076" cy="879378"/>
              </a:xfrm>
              <a:custGeom>
                <a:avLst/>
                <a:gdLst>
                  <a:gd name="T0" fmla="*/ 564 w 862"/>
                  <a:gd name="T1" fmla="*/ 78 h 2998"/>
                  <a:gd name="T2" fmla="*/ 579 w 862"/>
                  <a:gd name="T3" fmla="*/ 156 h 2998"/>
                  <a:gd name="T4" fmla="*/ 570 w 862"/>
                  <a:gd name="T5" fmla="*/ 282 h 2998"/>
                  <a:gd name="T6" fmla="*/ 531 w 862"/>
                  <a:gd name="T7" fmla="*/ 420 h 2998"/>
                  <a:gd name="T8" fmla="*/ 675 w 862"/>
                  <a:gd name="T9" fmla="*/ 489 h 2998"/>
                  <a:gd name="T10" fmla="*/ 819 w 862"/>
                  <a:gd name="T11" fmla="*/ 589 h 2998"/>
                  <a:gd name="T12" fmla="*/ 851 w 862"/>
                  <a:gd name="T13" fmla="*/ 876 h 2998"/>
                  <a:gd name="T14" fmla="*/ 846 w 862"/>
                  <a:gd name="T15" fmla="*/ 1427 h 2998"/>
                  <a:gd name="T16" fmla="*/ 817 w 862"/>
                  <a:gd name="T17" fmla="*/ 1724 h 2998"/>
                  <a:gd name="T18" fmla="*/ 739 w 862"/>
                  <a:gd name="T19" fmla="*/ 1745 h 2998"/>
                  <a:gd name="T20" fmla="*/ 753 w 862"/>
                  <a:gd name="T21" fmla="*/ 1714 h 2998"/>
                  <a:gd name="T22" fmla="*/ 750 w 862"/>
                  <a:gd name="T23" fmla="*/ 1698 h 2998"/>
                  <a:gd name="T24" fmla="*/ 790 w 862"/>
                  <a:gd name="T25" fmla="*/ 1658 h 2998"/>
                  <a:gd name="T26" fmla="*/ 788 w 862"/>
                  <a:gd name="T27" fmla="*/ 1607 h 2998"/>
                  <a:gd name="T28" fmla="*/ 742 w 862"/>
                  <a:gd name="T29" fmla="*/ 1660 h 2998"/>
                  <a:gd name="T30" fmla="*/ 751 w 862"/>
                  <a:gd name="T31" fmla="*/ 1380 h 2998"/>
                  <a:gd name="T32" fmla="*/ 702 w 862"/>
                  <a:gd name="T33" fmla="*/ 1000 h 2998"/>
                  <a:gd name="T34" fmla="*/ 684 w 862"/>
                  <a:gd name="T35" fmla="*/ 831 h 2998"/>
                  <a:gd name="T36" fmla="*/ 642 w 862"/>
                  <a:gd name="T37" fmla="*/ 1014 h 2998"/>
                  <a:gd name="T38" fmla="*/ 730 w 862"/>
                  <a:gd name="T39" fmla="*/ 1656 h 2998"/>
                  <a:gd name="T40" fmla="*/ 708 w 862"/>
                  <a:gd name="T41" fmla="*/ 1924 h 2998"/>
                  <a:gd name="T42" fmla="*/ 753 w 862"/>
                  <a:gd name="T43" fmla="*/ 2256 h 2998"/>
                  <a:gd name="T44" fmla="*/ 671 w 862"/>
                  <a:gd name="T45" fmla="*/ 2687 h 2998"/>
                  <a:gd name="T46" fmla="*/ 722 w 862"/>
                  <a:gd name="T47" fmla="*/ 2894 h 2998"/>
                  <a:gd name="T48" fmla="*/ 568 w 862"/>
                  <a:gd name="T49" fmla="*/ 2989 h 2998"/>
                  <a:gd name="T50" fmla="*/ 551 w 862"/>
                  <a:gd name="T51" fmla="*/ 2773 h 2998"/>
                  <a:gd name="T52" fmla="*/ 570 w 862"/>
                  <a:gd name="T53" fmla="*/ 2627 h 2998"/>
                  <a:gd name="T54" fmla="*/ 539 w 862"/>
                  <a:gd name="T55" fmla="*/ 2349 h 2998"/>
                  <a:gd name="T56" fmla="*/ 515 w 862"/>
                  <a:gd name="T57" fmla="*/ 1994 h 2998"/>
                  <a:gd name="T58" fmla="*/ 422 w 862"/>
                  <a:gd name="T59" fmla="*/ 1576 h 2998"/>
                  <a:gd name="T60" fmla="*/ 386 w 862"/>
                  <a:gd name="T61" fmla="*/ 1833 h 2998"/>
                  <a:gd name="T62" fmla="*/ 319 w 862"/>
                  <a:gd name="T63" fmla="*/ 2120 h 2998"/>
                  <a:gd name="T64" fmla="*/ 311 w 862"/>
                  <a:gd name="T65" fmla="*/ 2525 h 2998"/>
                  <a:gd name="T66" fmla="*/ 339 w 862"/>
                  <a:gd name="T67" fmla="*/ 2773 h 2998"/>
                  <a:gd name="T68" fmla="*/ 331 w 862"/>
                  <a:gd name="T69" fmla="*/ 2984 h 2998"/>
                  <a:gd name="T70" fmla="*/ 210 w 862"/>
                  <a:gd name="T71" fmla="*/ 2989 h 2998"/>
                  <a:gd name="T72" fmla="*/ 195 w 862"/>
                  <a:gd name="T73" fmla="*/ 2838 h 2998"/>
                  <a:gd name="T74" fmla="*/ 191 w 862"/>
                  <a:gd name="T75" fmla="*/ 2504 h 2998"/>
                  <a:gd name="T76" fmla="*/ 130 w 862"/>
                  <a:gd name="T77" fmla="*/ 2254 h 2998"/>
                  <a:gd name="T78" fmla="*/ 171 w 862"/>
                  <a:gd name="T79" fmla="*/ 1971 h 2998"/>
                  <a:gd name="T80" fmla="*/ 148 w 862"/>
                  <a:gd name="T81" fmla="*/ 1718 h 2998"/>
                  <a:gd name="T82" fmla="*/ 204 w 862"/>
                  <a:gd name="T83" fmla="*/ 1189 h 2998"/>
                  <a:gd name="T84" fmla="*/ 195 w 862"/>
                  <a:gd name="T85" fmla="*/ 809 h 2998"/>
                  <a:gd name="T86" fmla="*/ 168 w 862"/>
                  <a:gd name="T87" fmla="*/ 962 h 2998"/>
                  <a:gd name="T88" fmla="*/ 144 w 862"/>
                  <a:gd name="T89" fmla="*/ 1229 h 2998"/>
                  <a:gd name="T90" fmla="*/ 110 w 862"/>
                  <a:gd name="T91" fmla="*/ 1402 h 2998"/>
                  <a:gd name="T92" fmla="*/ 122 w 862"/>
                  <a:gd name="T93" fmla="*/ 1656 h 2998"/>
                  <a:gd name="T94" fmla="*/ 82 w 862"/>
                  <a:gd name="T95" fmla="*/ 1656 h 2998"/>
                  <a:gd name="T96" fmla="*/ 110 w 862"/>
                  <a:gd name="T97" fmla="*/ 1704 h 2998"/>
                  <a:gd name="T98" fmla="*/ 124 w 862"/>
                  <a:gd name="T99" fmla="*/ 1729 h 2998"/>
                  <a:gd name="T100" fmla="*/ 95 w 862"/>
                  <a:gd name="T101" fmla="*/ 1751 h 2998"/>
                  <a:gd name="T102" fmla="*/ 2 w 862"/>
                  <a:gd name="T103" fmla="*/ 1640 h 2998"/>
                  <a:gd name="T104" fmla="*/ 2 w 862"/>
                  <a:gd name="T105" fmla="*/ 1140 h 2998"/>
                  <a:gd name="T106" fmla="*/ 11 w 862"/>
                  <a:gd name="T107" fmla="*/ 933 h 2998"/>
                  <a:gd name="T108" fmla="*/ 22 w 862"/>
                  <a:gd name="T109" fmla="*/ 693 h 2998"/>
                  <a:gd name="T110" fmla="*/ 99 w 862"/>
                  <a:gd name="T111" fmla="*/ 524 h 2998"/>
                  <a:gd name="T112" fmla="*/ 288 w 862"/>
                  <a:gd name="T113" fmla="*/ 453 h 2998"/>
                  <a:gd name="T114" fmla="*/ 339 w 862"/>
                  <a:gd name="T115" fmla="*/ 311 h 2998"/>
                  <a:gd name="T116" fmla="*/ 299 w 862"/>
                  <a:gd name="T117" fmla="*/ 224 h 2998"/>
                  <a:gd name="T118" fmla="*/ 313 w 862"/>
                  <a:gd name="T119" fmla="*/ 104 h 29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862" h="2998">
                    <a:moveTo>
                      <a:pt x="439" y="0"/>
                    </a:moveTo>
                    <a:lnTo>
                      <a:pt x="522" y="27"/>
                    </a:lnTo>
                    <a:lnTo>
                      <a:pt x="551" y="73"/>
                    </a:lnTo>
                    <a:lnTo>
                      <a:pt x="555" y="76"/>
                    </a:lnTo>
                    <a:lnTo>
                      <a:pt x="560" y="78"/>
                    </a:lnTo>
                    <a:lnTo>
                      <a:pt x="564" y="78"/>
                    </a:lnTo>
                    <a:lnTo>
                      <a:pt x="568" y="80"/>
                    </a:lnTo>
                    <a:lnTo>
                      <a:pt x="570" y="80"/>
                    </a:lnTo>
                    <a:lnTo>
                      <a:pt x="573" y="84"/>
                    </a:lnTo>
                    <a:lnTo>
                      <a:pt x="575" y="87"/>
                    </a:lnTo>
                    <a:lnTo>
                      <a:pt x="579" y="93"/>
                    </a:lnTo>
                    <a:lnTo>
                      <a:pt x="579" y="156"/>
                    </a:lnTo>
                    <a:lnTo>
                      <a:pt x="580" y="180"/>
                    </a:lnTo>
                    <a:lnTo>
                      <a:pt x="584" y="202"/>
                    </a:lnTo>
                    <a:lnTo>
                      <a:pt x="588" y="222"/>
                    </a:lnTo>
                    <a:lnTo>
                      <a:pt x="588" y="240"/>
                    </a:lnTo>
                    <a:lnTo>
                      <a:pt x="580" y="262"/>
                    </a:lnTo>
                    <a:lnTo>
                      <a:pt x="570" y="282"/>
                    </a:lnTo>
                    <a:lnTo>
                      <a:pt x="557" y="302"/>
                    </a:lnTo>
                    <a:lnTo>
                      <a:pt x="544" y="324"/>
                    </a:lnTo>
                    <a:lnTo>
                      <a:pt x="533" y="344"/>
                    </a:lnTo>
                    <a:lnTo>
                      <a:pt x="526" y="367"/>
                    </a:lnTo>
                    <a:lnTo>
                      <a:pt x="524" y="393"/>
                    </a:lnTo>
                    <a:lnTo>
                      <a:pt x="531" y="420"/>
                    </a:lnTo>
                    <a:lnTo>
                      <a:pt x="544" y="438"/>
                    </a:lnTo>
                    <a:lnTo>
                      <a:pt x="562" y="453"/>
                    </a:lnTo>
                    <a:lnTo>
                      <a:pt x="586" y="464"/>
                    </a:lnTo>
                    <a:lnTo>
                      <a:pt x="613" y="473"/>
                    </a:lnTo>
                    <a:lnTo>
                      <a:pt x="644" y="482"/>
                    </a:lnTo>
                    <a:lnTo>
                      <a:pt x="675" y="489"/>
                    </a:lnTo>
                    <a:lnTo>
                      <a:pt x="706" y="498"/>
                    </a:lnTo>
                    <a:lnTo>
                      <a:pt x="737" y="507"/>
                    </a:lnTo>
                    <a:lnTo>
                      <a:pt x="762" y="520"/>
                    </a:lnTo>
                    <a:lnTo>
                      <a:pt x="786" y="536"/>
                    </a:lnTo>
                    <a:lnTo>
                      <a:pt x="802" y="556"/>
                    </a:lnTo>
                    <a:lnTo>
                      <a:pt x="819" y="589"/>
                    </a:lnTo>
                    <a:lnTo>
                      <a:pt x="831" y="629"/>
                    </a:lnTo>
                    <a:lnTo>
                      <a:pt x="840" y="674"/>
                    </a:lnTo>
                    <a:lnTo>
                      <a:pt x="846" y="722"/>
                    </a:lnTo>
                    <a:lnTo>
                      <a:pt x="850" y="774"/>
                    </a:lnTo>
                    <a:lnTo>
                      <a:pt x="851" y="825"/>
                    </a:lnTo>
                    <a:lnTo>
                      <a:pt x="851" y="876"/>
                    </a:lnTo>
                    <a:lnTo>
                      <a:pt x="851" y="925"/>
                    </a:lnTo>
                    <a:lnTo>
                      <a:pt x="851" y="973"/>
                    </a:lnTo>
                    <a:lnTo>
                      <a:pt x="862" y="1127"/>
                    </a:lnTo>
                    <a:lnTo>
                      <a:pt x="850" y="1227"/>
                    </a:lnTo>
                    <a:lnTo>
                      <a:pt x="844" y="1329"/>
                    </a:lnTo>
                    <a:lnTo>
                      <a:pt x="846" y="1427"/>
                    </a:lnTo>
                    <a:lnTo>
                      <a:pt x="853" y="1524"/>
                    </a:lnTo>
                    <a:lnTo>
                      <a:pt x="862" y="1616"/>
                    </a:lnTo>
                    <a:lnTo>
                      <a:pt x="862" y="1649"/>
                    </a:lnTo>
                    <a:lnTo>
                      <a:pt x="853" y="1676"/>
                    </a:lnTo>
                    <a:lnTo>
                      <a:pt x="839" y="1702"/>
                    </a:lnTo>
                    <a:lnTo>
                      <a:pt x="817" y="1724"/>
                    </a:lnTo>
                    <a:lnTo>
                      <a:pt x="793" y="1742"/>
                    </a:lnTo>
                    <a:lnTo>
                      <a:pt x="768" y="1754"/>
                    </a:lnTo>
                    <a:lnTo>
                      <a:pt x="742" y="1764"/>
                    </a:lnTo>
                    <a:lnTo>
                      <a:pt x="742" y="1756"/>
                    </a:lnTo>
                    <a:lnTo>
                      <a:pt x="740" y="1751"/>
                    </a:lnTo>
                    <a:lnTo>
                      <a:pt x="739" y="1745"/>
                    </a:lnTo>
                    <a:lnTo>
                      <a:pt x="739" y="1742"/>
                    </a:lnTo>
                    <a:lnTo>
                      <a:pt x="739" y="1736"/>
                    </a:lnTo>
                    <a:lnTo>
                      <a:pt x="739" y="1729"/>
                    </a:lnTo>
                    <a:lnTo>
                      <a:pt x="744" y="1724"/>
                    </a:lnTo>
                    <a:lnTo>
                      <a:pt x="750" y="1720"/>
                    </a:lnTo>
                    <a:lnTo>
                      <a:pt x="753" y="1714"/>
                    </a:lnTo>
                    <a:lnTo>
                      <a:pt x="757" y="1707"/>
                    </a:lnTo>
                    <a:lnTo>
                      <a:pt x="759" y="1700"/>
                    </a:lnTo>
                    <a:lnTo>
                      <a:pt x="755" y="1698"/>
                    </a:lnTo>
                    <a:lnTo>
                      <a:pt x="751" y="1698"/>
                    </a:lnTo>
                    <a:lnTo>
                      <a:pt x="750" y="1698"/>
                    </a:lnTo>
                    <a:lnTo>
                      <a:pt x="750" y="1698"/>
                    </a:lnTo>
                    <a:lnTo>
                      <a:pt x="750" y="1696"/>
                    </a:lnTo>
                    <a:lnTo>
                      <a:pt x="750" y="1694"/>
                    </a:lnTo>
                    <a:lnTo>
                      <a:pt x="748" y="1693"/>
                    </a:lnTo>
                    <a:lnTo>
                      <a:pt x="748" y="1687"/>
                    </a:lnTo>
                    <a:lnTo>
                      <a:pt x="770" y="1674"/>
                    </a:lnTo>
                    <a:lnTo>
                      <a:pt x="790" y="1658"/>
                    </a:lnTo>
                    <a:lnTo>
                      <a:pt x="808" y="1640"/>
                    </a:lnTo>
                    <a:lnTo>
                      <a:pt x="806" y="1631"/>
                    </a:lnTo>
                    <a:lnTo>
                      <a:pt x="804" y="1624"/>
                    </a:lnTo>
                    <a:lnTo>
                      <a:pt x="802" y="1618"/>
                    </a:lnTo>
                    <a:lnTo>
                      <a:pt x="799" y="1613"/>
                    </a:lnTo>
                    <a:lnTo>
                      <a:pt x="788" y="1607"/>
                    </a:lnTo>
                    <a:lnTo>
                      <a:pt x="779" y="1613"/>
                    </a:lnTo>
                    <a:lnTo>
                      <a:pt x="775" y="1625"/>
                    </a:lnTo>
                    <a:lnTo>
                      <a:pt x="771" y="1638"/>
                    </a:lnTo>
                    <a:lnTo>
                      <a:pt x="766" y="1647"/>
                    </a:lnTo>
                    <a:lnTo>
                      <a:pt x="757" y="1656"/>
                    </a:lnTo>
                    <a:lnTo>
                      <a:pt x="742" y="1660"/>
                    </a:lnTo>
                    <a:lnTo>
                      <a:pt x="735" y="1547"/>
                    </a:lnTo>
                    <a:lnTo>
                      <a:pt x="768" y="1493"/>
                    </a:lnTo>
                    <a:lnTo>
                      <a:pt x="768" y="1469"/>
                    </a:lnTo>
                    <a:lnTo>
                      <a:pt x="766" y="1442"/>
                    </a:lnTo>
                    <a:lnTo>
                      <a:pt x="759" y="1413"/>
                    </a:lnTo>
                    <a:lnTo>
                      <a:pt x="751" y="1380"/>
                    </a:lnTo>
                    <a:lnTo>
                      <a:pt x="742" y="1349"/>
                    </a:lnTo>
                    <a:lnTo>
                      <a:pt x="733" y="1318"/>
                    </a:lnTo>
                    <a:lnTo>
                      <a:pt x="724" y="1291"/>
                    </a:lnTo>
                    <a:lnTo>
                      <a:pt x="719" y="1267"/>
                    </a:lnTo>
                    <a:lnTo>
                      <a:pt x="722" y="1056"/>
                    </a:lnTo>
                    <a:lnTo>
                      <a:pt x="702" y="1000"/>
                    </a:lnTo>
                    <a:lnTo>
                      <a:pt x="699" y="974"/>
                    </a:lnTo>
                    <a:lnTo>
                      <a:pt x="697" y="945"/>
                    </a:lnTo>
                    <a:lnTo>
                      <a:pt x="695" y="914"/>
                    </a:lnTo>
                    <a:lnTo>
                      <a:pt x="695" y="884"/>
                    </a:lnTo>
                    <a:lnTo>
                      <a:pt x="691" y="854"/>
                    </a:lnTo>
                    <a:lnTo>
                      <a:pt x="684" y="831"/>
                    </a:lnTo>
                    <a:lnTo>
                      <a:pt x="671" y="813"/>
                    </a:lnTo>
                    <a:lnTo>
                      <a:pt x="668" y="809"/>
                    </a:lnTo>
                    <a:lnTo>
                      <a:pt x="668" y="889"/>
                    </a:lnTo>
                    <a:lnTo>
                      <a:pt x="653" y="927"/>
                    </a:lnTo>
                    <a:lnTo>
                      <a:pt x="644" y="969"/>
                    </a:lnTo>
                    <a:lnTo>
                      <a:pt x="642" y="1014"/>
                    </a:lnTo>
                    <a:lnTo>
                      <a:pt x="642" y="1060"/>
                    </a:lnTo>
                    <a:lnTo>
                      <a:pt x="648" y="1105"/>
                    </a:lnTo>
                    <a:lnTo>
                      <a:pt x="655" y="1149"/>
                    </a:lnTo>
                    <a:lnTo>
                      <a:pt x="662" y="1187"/>
                    </a:lnTo>
                    <a:lnTo>
                      <a:pt x="728" y="1620"/>
                    </a:lnTo>
                    <a:lnTo>
                      <a:pt x="730" y="1656"/>
                    </a:lnTo>
                    <a:lnTo>
                      <a:pt x="728" y="1698"/>
                    </a:lnTo>
                    <a:lnTo>
                      <a:pt x="722" y="1744"/>
                    </a:lnTo>
                    <a:lnTo>
                      <a:pt x="717" y="1789"/>
                    </a:lnTo>
                    <a:lnTo>
                      <a:pt x="710" y="1836"/>
                    </a:lnTo>
                    <a:lnTo>
                      <a:pt x="708" y="1882"/>
                    </a:lnTo>
                    <a:lnTo>
                      <a:pt x="708" y="1924"/>
                    </a:lnTo>
                    <a:lnTo>
                      <a:pt x="713" y="1974"/>
                    </a:lnTo>
                    <a:lnTo>
                      <a:pt x="722" y="2027"/>
                    </a:lnTo>
                    <a:lnTo>
                      <a:pt x="733" y="2082"/>
                    </a:lnTo>
                    <a:lnTo>
                      <a:pt x="744" y="2140"/>
                    </a:lnTo>
                    <a:lnTo>
                      <a:pt x="751" y="2198"/>
                    </a:lnTo>
                    <a:lnTo>
                      <a:pt x="753" y="2256"/>
                    </a:lnTo>
                    <a:lnTo>
                      <a:pt x="748" y="2313"/>
                    </a:lnTo>
                    <a:lnTo>
                      <a:pt x="731" y="2387"/>
                    </a:lnTo>
                    <a:lnTo>
                      <a:pt x="715" y="2458"/>
                    </a:lnTo>
                    <a:lnTo>
                      <a:pt x="699" y="2531"/>
                    </a:lnTo>
                    <a:lnTo>
                      <a:pt x="684" y="2607"/>
                    </a:lnTo>
                    <a:lnTo>
                      <a:pt x="671" y="2687"/>
                    </a:lnTo>
                    <a:lnTo>
                      <a:pt x="670" y="2727"/>
                    </a:lnTo>
                    <a:lnTo>
                      <a:pt x="675" y="2762"/>
                    </a:lnTo>
                    <a:lnTo>
                      <a:pt x="684" y="2796"/>
                    </a:lnTo>
                    <a:lnTo>
                      <a:pt x="697" y="2829"/>
                    </a:lnTo>
                    <a:lnTo>
                      <a:pt x="710" y="2862"/>
                    </a:lnTo>
                    <a:lnTo>
                      <a:pt x="722" y="2894"/>
                    </a:lnTo>
                    <a:lnTo>
                      <a:pt x="731" y="2927"/>
                    </a:lnTo>
                    <a:lnTo>
                      <a:pt x="735" y="2964"/>
                    </a:lnTo>
                    <a:lnTo>
                      <a:pt x="699" y="2980"/>
                    </a:lnTo>
                    <a:lnTo>
                      <a:pt x="659" y="2989"/>
                    </a:lnTo>
                    <a:lnTo>
                      <a:pt x="615" y="2991"/>
                    </a:lnTo>
                    <a:lnTo>
                      <a:pt x="568" y="2989"/>
                    </a:lnTo>
                    <a:lnTo>
                      <a:pt x="559" y="2962"/>
                    </a:lnTo>
                    <a:lnTo>
                      <a:pt x="551" y="2929"/>
                    </a:lnTo>
                    <a:lnTo>
                      <a:pt x="548" y="2894"/>
                    </a:lnTo>
                    <a:lnTo>
                      <a:pt x="551" y="2856"/>
                    </a:lnTo>
                    <a:lnTo>
                      <a:pt x="555" y="2784"/>
                    </a:lnTo>
                    <a:lnTo>
                      <a:pt x="551" y="2773"/>
                    </a:lnTo>
                    <a:lnTo>
                      <a:pt x="546" y="2760"/>
                    </a:lnTo>
                    <a:lnTo>
                      <a:pt x="542" y="2745"/>
                    </a:lnTo>
                    <a:lnTo>
                      <a:pt x="542" y="2727"/>
                    </a:lnTo>
                    <a:lnTo>
                      <a:pt x="551" y="2696"/>
                    </a:lnTo>
                    <a:lnTo>
                      <a:pt x="560" y="2664"/>
                    </a:lnTo>
                    <a:lnTo>
                      <a:pt x="570" y="2627"/>
                    </a:lnTo>
                    <a:lnTo>
                      <a:pt x="575" y="2589"/>
                    </a:lnTo>
                    <a:lnTo>
                      <a:pt x="577" y="2545"/>
                    </a:lnTo>
                    <a:lnTo>
                      <a:pt x="571" y="2500"/>
                    </a:lnTo>
                    <a:lnTo>
                      <a:pt x="560" y="2453"/>
                    </a:lnTo>
                    <a:lnTo>
                      <a:pt x="550" y="2402"/>
                    </a:lnTo>
                    <a:lnTo>
                      <a:pt x="539" y="2349"/>
                    </a:lnTo>
                    <a:lnTo>
                      <a:pt x="535" y="2294"/>
                    </a:lnTo>
                    <a:lnTo>
                      <a:pt x="539" y="2240"/>
                    </a:lnTo>
                    <a:lnTo>
                      <a:pt x="559" y="2116"/>
                    </a:lnTo>
                    <a:lnTo>
                      <a:pt x="548" y="2076"/>
                    </a:lnTo>
                    <a:lnTo>
                      <a:pt x="531" y="2036"/>
                    </a:lnTo>
                    <a:lnTo>
                      <a:pt x="515" y="1994"/>
                    </a:lnTo>
                    <a:lnTo>
                      <a:pt x="502" y="1953"/>
                    </a:lnTo>
                    <a:lnTo>
                      <a:pt x="491" y="1784"/>
                    </a:lnTo>
                    <a:lnTo>
                      <a:pt x="439" y="1540"/>
                    </a:lnTo>
                    <a:lnTo>
                      <a:pt x="431" y="1540"/>
                    </a:lnTo>
                    <a:lnTo>
                      <a:pt x="426" y="1556"/>
                    </a:lnTo>
                    <a:lnTo>
                      <a:pt x="422" y="1576"/>
                    </a:lnTo>
                    <a:lnTo>
                      <a:pt x="422" y="1600"/>
                    </a:lnTo>
                    <a:lnTo>
                      <a:pt x="406" y="1642"/>
                    </a:lnTo>
                    <a:lnTo>
                      <a:pt x="397" y="1685"/>
                    </a:lnTo>
                    <a:lnTo>
                      <a:pt x="391" y="1733"/>
                    </a:lnTo>
                    <a:lnTo>
                      <a:pt x="390" y="1782"/>
                    </a:lnTo>
                    <a:lnTo>
                      <a:pt x="386" y="1833"/>
                    </a:lnTo>
                    <a:lnTo>
                      <a:pt x="382" y="1885"/>
                    </a:lnTo>
                    <a:lnTo>
                      <a:pt x="375" y="1936"/>
                    </a:lnTo>
                    <a:lnTo>
                      <a:pt x="362" y="1985"/>
                    </a:lnTo>
                    <a:lnTo>
                      <a:pt x="346" y="2031"/>
                    </a:lnTo>
                    <a:lnTo>
                      <a:pt x="330" y="2076"/>
                    </a:lnTo>
                    <a:lnTo>
                      <a:pt x="319" y="2120"/>
                    </a:lnTo>
                    <a:lnTo>
                      <a:pt x="339" y="2209"/>
                    </a:lnTo>
                    <a:lnTo>
                      <a:pt x="339" y="2364"/>
                    </a:lnTo>
                    <a:lnTo>
                      <a:pt x="331" y="2400"/>
                    </a:lnTo>
                    <a:lnTo>
                      <a:pt x="322" y="2438"/>
                    </a:lnTo>
                    <a:lnTo>
                      <a:pt x="315" y="2482"/>
                    </a:lnTo>
                    <a:lnTo>
                      <a:pt x="311" y="2525"/>
                    </a:lnTo>
                    <a:lnTo>
                      <a:pt x="315" y="2569"/>
                    </a:lnTo>
                    <a:lnTo>
                      <a:pt x="319" y="2664"/>
                    </a:lnTo>
                    <a:lnTo>
                      <a:pt x="348" y="2727"/>
                    </a:lnTo>
                    <a:lnTo>
                      <a:pt x="348" y="2744"/>
                    </a:lnTo>
                    <a:lnTo>
                      <a:pt x="344" y="2758"/>
                    </a:lnTo>
                    <a:lnTo>
                      <a:pt x="339" y="2773"/>
                    </a:lnTo>
                    <a:lnTo>
                      <a:pt x="335" y="2784"/>
                    </a:lnTo>
                    <a:lnTo>
                      <a:pt x="331" y="2822"/>
                    </a:lnTo>
                    <a:lnTo>
                      <a:pt x="333" y="2862"/>
                    </a:lnTo>
                    <a:lnTo>
                      <a:pt x="335" y="2902"/>
                    </a:lnTo>
                    <a:lnTo>
                      <a:pt x="337" y="2944"/>
                    </a:lnTo>
                    <a:lnTo>
                      <a:pt x="331" y="2984"/>
                    </a:lnTo>
                    <a:lnTo>
                      <a:pt x="322" y="2984"/>
                    </a:lnTo>
                    <a:lnTo>
                      <a:pt x="304" y="2993"/>
                    </a:lnTo>
                    <a:lnTo>
                      <a:pt x="280" y="2998"/>
                    </a:lnTo>
                    <a:lnTo>
                      <a:pt x="257" y="2998"/>
                    </a:lnTo>
                    <a:lnTo>
                      <a:pt x="233" y="2996"/>
                    </a:lnTo>
                    <a:lnTo>
                      <a:pt x="210" y="2989"/>
                    </a:lnTo>
                    <a:lnTo>
                      <a:pt x="190" y="2980"/>
                    </a:lnTo>
                    <a:lnTo>
                      <a:pt x="173" y="2965"/>
                    </a:lnTo>
                    <a:lnTo>
                      <a:pt x="162" y="2949"/>
                    </a:lnTo>
                    <a:lnTo>
                      <a:pt x="159" y="2929"/>
                    </a:lnTo>
                    <a:lnTo>
                      <a:pt x="179" y="2885"/>
                    </a:lnTo>
                    <a:lnTo>
                      <a:pt x="195" y="2838"/>
                    </a:lnTo>
                    <a:lnTo>
                      <a:pt x="206" y="2784"/>
                    </a:lnTo>
                    <a:lnTo>
                      <a:pt x="211" y="2727"/>
                    </a:lnTo>
                    <a:lnTo>
                      <a:pt x="213" y="2671"/>
                    </a:lnTo>
                    <a:lnTo>
                      <a:pt x="210" y="2613"/>
                    </a:lnTo>
                    <a:lnTo>
                      <a:pt x="202" y="2556"/>
                    </a:lnTo>
                    <a:lnTo>
                      <a:pt x="191" y="2504"/>
                    </a:lnTo>
                    <a:lnTo>
                      <a:pt x="179" y="2467"/>
                    </a:lnTo>
                    <a:lnTo>
                      <a:pt x="166" y="2431"/>
                    </a:lnTo>
                    <a:lnTo>
                      <a:pt x="153" y="2389"/>
                    </a:lnTo>
                    <a:lnTo>
                      <a:pt x="140" y="2347"/>
                    </a:lnTo>
                    <a:lnTo>
                      <a:pt x="133" y="2302"/>
                    </a:lnTo>
                    <a:lnTo>
                      <a:pt x="130" y="2254"/>
                    </a:lnTo>
                    <a:lnTo>
                      <a:pt x="135" y="2204"/>
                    </a:lnTo>
                    <a:lnTo>
                      <a:pt x="142" y="2165"/>
                    </a:lnTo>
                    <a:lnTo>
                      <a:pt x="151" y="2120"/>
                    </a:lnTo>
                    <a:lnTo>
                      <a:pt x="159" y="2071"/>
                    </a:lnTo>
                    <a:lnTo>
                      <a:pt x="166" y="2022"/>
                    </a:lnTo>
                    <a:lnTo>
                      <a:pt x="171" y="1971"/>
                    </a:lnTo>
                    <a:lnTo>
                      <a:pt x="171" y="1924"/>
                    </a:lnTo>
                    <a:lnTo>
                      <a:pt x="168" y="1880"/>
                    </a:lnTo>
                    <a:lnTo>
                      <a:pt x="162" y="1847"/>
                    </a:lnTo>
                    <a:lnTo>
                      <a:pt x="157" y="1809"/>
                    </a:lnTo>
                    <a:lnTo>
                      <a:pt x="151" y="1765"/>
                    </a:lnTo>
                    <a:lnTo>
                      <a:pt x="148" y="1718"/>
                    </a:lnTo>
                    <a:lnTo>
                      <a:pt x="144" y="1673"/>
                    </a:lnTo>
                    <a:lnTo>
                      <a:pt x="142" y="1629"/>
                    </a:lnTo>
                    <a:lnTo>
                      <a:pt x="144" y="1591"/>
                    </a:lnTo>
                    <a:lnTo>
                      <a:pt x="148" y="1560"/>
                    </a:lnTo>
                    <a:lnTo>
                      <a:pt x="195" y="1224"/>
                    </a:lnTo>
                    <a:lnTo>
                      <a:pt x="204" y="1189"/>
                    </a:lnTo>
                    <a:lnTo>
                      <a:pt x="213" y="1153"/>
                    </a:lnTo>
                    <a:lnTo>
                      <a:pt x="222" y="1113"/>
                    </a:lnTo>
                    <a:lnTo>
                      <a:pt x="226" y="1071"/>
                    </a:lnTo>
                    <a:lnTo>
                      <a:pt x="222" y="1029"/>
                    </a:lnTo>
                    <a:lnTo>
                      <a:pt x="199" y="904"/>
                    </a:lnTo>
                    <a:lnTo>
                      <a:pt x="195" y="809"/>
                    </a:lnTo>
                    <a:lnTo>
                      <a:pt x="191" y="813"/>
                    </a:lnTo>
                    <a:lnTo>
                      <a:pt x="180" y="836"/>
                    </a:lnTo>
                    <a:lnTo>
                      <a:pt x="175" y="865"/>
                    </a:lnTo>
                    <a:lnTo>
                      <a:pt x="171" y="896"/>
                    </a:lnTo>
                    <a:lnTo>
                      <a:pt x="171" y="929"/>
                    </a:lnTo>
                    <a:lnTo>
                      <a:pt x="168" y="962"/>
                    </a:lnTo>
                    <a:lnTo>
                      <a:pt x="162" y="993"/>
                    </a:lnTo>
                    <a:lnTo>
                      <a:pt x="139" y="1067"/>
                    </a:lnTo>
                    <a:lnTo>
                      <a:pt x="135" y="1107"/>
                    </a:lnTo>
                    <a:lnTo>
                      <a:pt x="135" y="1147"/>
                    </a:lnTo>
                    <a:lnTo>
                      <a:pt x="140" y="1189"/>
                    </a:lnTo>
                    <a:lnTo>
                      <a:pt x="144" y="1229"/>
                    </a:lnTo>
                    <a:lnTo>
                      <a:pt x="144" y="1269"/>
                    </a:lnTo>
                    <a:lnTo>
                      <a:pt x="139" y="1309"/>
                    </a:lnTo>
                    <a:lnTo>
                      <a:pt x="135" y="1325"/>
                    </a:lnTo>
                    <a:lnTo>
                      <a:pt x="128" y="1347"/>
                    </a:lnTo>
                    <a:lnTo>
                      <a:pt x="119" y="1373"/>
                    </a:lnTo>
                    <a:lnTo>
                      <a:pt x="110" y="1402"/>
                    </a:lnTo>
                    <a:lnTo>
                      <a:pt x="102" y="1429"/>
                    </a:lnTo>
                    <a:lnTo>
                      <a:pt x="99" y="1456"/>
                    </a:lnTo>
                    <a:lnTo>
                      <a:pt x="97" y="1480"/>
                    </a:lnTo>
                    <a:lnTo>
                      <a:pt x="99" y="1500"/>
                    </a:lnTo>
                    <a:lnTo>
                      <a:pt x="128" y="1544"/>
                    </a:lnTo>
                    <a:lnTo>
                      <a:pt x="122" y="1656"/>
                    </a:lnTo>
                    <a:lnTo>
                      <a:pt x="108" y="1660"/>
                    </a:lnTo>
                    <a:lnTo>
                      <a:pt x="99" y="1640"/>
                    </a:lnTo>
                    <a:lnTo>
                      <a:pt x="91" y="1616"/>
                    </a:lnTo>
                    <a:lnTo>
                      <a:pt x="68" y="1607"/>
                    </a:lnTo>
                    <a:lnTo>
                      <a:pt x="62" y="1636"/>
                    </a:lnTo>
                    <a:lnTo>
                      <a:pt x="82" y="1656"/>
                    </a:lnTo>
                    <a:lnTo>
                      <a:pt x="104" y="1678"/>
                    </a:lnTo>
                    <a:lnTo>
                      <a:pt x="119" y="1700"/>
                    </a:lnTo>
                    <a:lnTo>
                      <a:pt x="115" y="1702"/>
                    </a:lnTo>
                    <a:lnTo>
                      <a:pt x="111" y="1702"/>
                    </a:lnTo>
                    <a:lnTo>
                      <a:pt x="110" y="1702"/>
                    </a:lnTo>
                    <a:lnTo>
                      <a:pt x="110" y="1704"/>
                    </a:lnTo>
                    <a:lnTo>
                      <a:pt x="110" y="1704"/>
                    </a:lnTo>
                    <a:lnTo>
                      <a:pt x="110" y="1705"/>
                    </a:lnTo>
                    <a:lnTo>
                      <a:pt x="108" y="1707"/>
                    </a:lnTo>
                    <a:lnTo>
                      <a:pt x="108" y="1713"/>
                    </a:lnTo>
                    <a:lnTo>
                      <a:pt x="119" y="1718"/>
                    </a:lnTo>
                    <a:lnTo>
                      <a:pt x="124" y="1729"/>
                    </a:lnTo>
                    <a:lnTo>
                      <a:pt x="128" y="1744"/>
                    </a:lnTo>
                    <a:lnTo>
                      <a:pt x="124" y="1749"/>
                    </a:lnTo>
                    <a:lnTo>
                      <a:pt x="122" y="1754"/>
                    </a:lnTo>
                    <a:lnTo>
                      <a:pt x="119" y="1760"/>
                    </a:lnTo>
                    <a:lnTo>
                      <a:pt x="115" y="1764"/>
                    </a:lnTo>
                    <a:lnTo>
                      <a:pt x="95" y="1751"/>
                    </a:lnTo>
                    <a:lnTo>
                      <a:pt x="75" y="1740"/>
                    </a:lnTo>
                    <a:lnTo>
                      <a:pt x="57" y="1729"/>
                    </a:lnTo>
                    <a:lnTo>
                      <a:pt x="39" y="1714"/>
                    </a:lnTo>
                    <a:lnTo>
                      <a:pt x="24" y="1696"/>
                    </a:lnTo>
                    <a:lnTo>
                      <a:pt x="11" y="1673"/>
                    </a:lnTo>
                    <a:lnTo>
                      <a:pt x="2" y="1640"/>
                    </a:lnTo>
                    <a:lnTo>
                      <a:pt x="2" y="1607"/>
                    </a:lnTo>
                    <a:lnTo>
                      <a:pt x="6" y="1574"/>
                    </a:lnTo>
                    <a:lnTo>
                      <a:pt x="11" y="1540"/>
                    </a:lnTo>
                    <a:lnTo>
                      <a:pt x="17" y="1505"/>
                    </a:lnTo>
                    <a:lnTo>
                      <a:pt x="19" y="1473"/>
                    </a:lnTo>
                    <a:lnTo>
                      <a:pt x="2" y="1140"/>
                    </a:lnTo>
                    <a:lnTo>
                      <a:pt x="0" y="1105"/>
                    </a:lnTo>
                    <a:lnTo>
                      <a:pt x="2" y="1071"/>
                    </a:lnTo>
                    <a:lnTo>
                      <a:pt x="8" y="1038"/>
                    </a:lnTo>
                    <a:lnTo>
                      <a:pt x="13" y="1005"/>
                    </a:lnTo>
                    <a:lnTo>
                      <a:pt x="15" y="969"/>
                    </a:lnTo>
                    <a:lnTo>
                      <a:pt x="11" y="933"/>
                    </a:lnTo>
                    <a:lnTo>
                      <a:pt x="8" y="904"/>
                    </a:lnTo>
                    <a:lnTo>
                      <a:pt x="6" y="867"/>
                    </a:lnTo>
                    <a:lnTo>
                      <a:pt x="8" y="825"/>
                    </a:lnTo>
                    <a:lnTo>
                      <a:pt x="11" y="782"/>
                    </a:lnTo>
                    <a:lnTo>
                      <a:pt x="17" y="736"/>
                    </a:lnTo>
                    <a:lnTo>
                      <a:pt x="22" y="693"/>
                    </a:lnTo>
                    <a:lnTo>
                      <a:pt x="30" y="653"/>
                    </a:lnTo>
                    <a:lnTo>
                      <a:pt x="39" y="616"/>
                    </a:lnTo>
                    <a:lnTo>
                      <a:pt x="46" y="587"/>
                    </a:lnTo>
                    <a:lnTo>
                      <a:pt x="55" y="567"/>
                    </a:lnTo>
                    <a:lnTo>
                      <a:pt x="75" y="544"/>
                    </a:lnTo>
                    <a:lnTo>
                      <a:pt x="99" y="524"/>
                    </a:lnTo>
                    <a:lnTo>
                      <a:pt x="128" y="509"/>
                    </a:lnTo>
                    <a:lnTo>
                      <a:pt x="159" y="496"/>
                    </a:lnTo>
                    <a:lnTo>
                      <a:pt x="191" y="485"/>
                    </a:lnTo>
                    <a:lnTo>
                      <a:pt x="224" y="476"/>
                    </a:lnTo>
                    <a:lnTo>
                      <a:pt x="257" y="465"/>
                    </a:lnTo>
                    <a:lnTo>
                      <a:pt x="288" y="453"/>
                    </a:lnTo>
                    <a:lnTo>
                      <a:pt x="315" y="436"/>
                    </a:lnTo>
                    <a:lnTo>
                      <a:pt x="339" y="416"/>
                    </a:lnTo>
                    <a:lnTo>
                      <a:pt x="339" y="391"/>
                    </a:lnTo>
                    <a:lnTo>
                      <a:pt x="340" y="364"/>
                    </a:lnTo>
                    <a:lnTo>
                      <a:pt x="340" y="336"/>
                    </a:lnTo>
                    <a:lnTo>
                      <a:pt x="339" y="311"/>
                    </a:lnTo>
                    <a:lnTo>
                      <a:pt x="331" y="293"/>
                    </a:lnTo>
                    <a:lnTo>
                      <a:pt x="322" y="280"/>
                    </a:lnTo>
                    <a:lnTo>
                      <a:pt x="313" y="269"/>
                    </a:lnTo>
                    <a:lnTo>
                      <a:pt x="304" y="254"/>
                    </a:lnTo>
                    <a:lnTo>
                      <a:pt x="299" y="236"/>
                    </a:lnTo>
                    <a:lnTo>
                      <a:pt x="299" y="224"/>
                    </a:lnTo>
                    <a:lnTo>
                      <a:pt x="302" y="214"/>
                    </a:lnTo>
                    <a:lnTo>
                      <a:pt x="306" y="207"/>
                    </a:lnTo>
                    <a:lnTo>
                      <a:pt x="311" y="200"/>
                    </a:lnTo>
                    <a:lnTo>
                      <a:pt x="315" y="193"/>
                    </a:lnTo>
                    <a:lnTo>
                      <a:pt x="302" y="133"/>
                    </a:lnTo>
                    <a:lnTo>
                      <a:pt x="313" y="104"/>
                    </a:lnTo>
                    <a:lnTo>
                      <a:pt x="330" y="74"/>
                    </a:lnTo>
                    <a:lnTo>
                      <a:pt x="353" y="47"/>
                    </a:lnTo>
                    <a:lnTo>
                      <a:pt x="380" y="25"/>
                    </a:lnTo>
                    <a:lnTo>
                      <a:pt x="410" y="9"/>
                    </a:lnTo>
                    <a:lnTo>
                      <a:pt x="439" y="0"/>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ko-KR" altLang="en-US" sz="2701"/>
              </a:p>
            </p:txBody>
          </p:sp>
          <p:grpSp>
            <p:nvGrpSpPr>
              <p:cNvPr id="61" name="Group 60">
                <a:extLst>
                  <a:ext uri="{FF2B5EF4-FFF2-40B4-BE49-F238E27FC236}">
                    <a16:creationId xmlns:a16="http://schemas.microsoft.com/office/drawing/2014/main" id="{7BE13E38-B75E-41F4-BF2E-3332BBD6A1D0}"/>
                  </a:ext>
                </a:extLst>
              </p:cNvPr>
              <p:cNvGrpSpPr/>
              <p:nvPr/>
            </p:nvGrpSpPr>
            <p:grpSpPr>
              <a:xfrm rot="18900000">
                <a:off x="10066374" y="4360768"/>
                <a:ext cx="1196173" cy="911419"/>
                <a:chOff x="11413389" y="3573459"/>
                <a:chExt cx="1196173" cy="911419"/>
              </a:xfrm>
            </p:grpSpPr>
            <p:sp>
              <p:nvSpPr>
                <p:cNvPr id="68" name="Rectangle 67">
                  <a:extLst>
                    <a:ext uri="{FF2B5EF4-FFF2-40B4-BE49-F238E27FC236}">
                      <a16:creationId xmlns:a16="http://schemas.microsoft.com/office/drawing/2014/main" id="{1A5ADD7F-8BC1-4FE4-B93B-6AA924C7433E}"/>
                    </a:ext>
                  </a:extLst>
                </p:cNvPr>
                <p:cNvSpPr/>
                <p:nvPr/>
              </p:nvSpPr>
              <p:spPr>
                <a:xfrm>
                  <a:off x="11413389" y="3573459"/>
                  <a:ext cx="1196173" cy="138033"/>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Rectangle 68">
                  <a:extLst>
                    <a:ext uri="{FF2B5EF4-FFF2-40B4-BE49-F238E27FC236}">
                      <a16:creationId xmlns:a16="http://schemas.microsoft.com/office/drawing/2014/main" id="{63A27E45-28A4-4E09-8485-EE8FFBFC932E}"/>
                    </a:ext>
                  </a:extLst>
                </p:cNvPr>
                <p:cNvSpPr/>
                <p:nvPr/>
              </p:nvSpPr>
              <p:spPr>
                <a:xfrm>
                  <a:off x="11422238" y="3822358"/>
                  <a:ext cx="543285" cy="39788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Freeform: Shape 69">
                  <a:extLst>
                    <a:ext uri="{FF2B5EF4-FFF2-40B4-BE49-F238E27FC236}">
                      <a16:creationId xmlns:a16="http://schemas.microsoft.com/office/drawing/2014/main" id="{A99D0027-11E7-449D-99C8-116D41781CEA}"/>
                    </a:ext>
                  </a:extLst>
                </p:cNvPr>
                <p:cNvSpPr/>
                <p:nvPr/>
              </p:nvSpPr>
              <p:spPr>
                <a:xfrm>
                  <a:off x="11473996" y="3874089"/>
                  <a:ext cx="451750" cy="301194"/>
                </a:xfrm>
                <a:custGeom>
                  <a:avLst/>
                  <a:gdLst>
                    <a:gd name="connsiteX0" fmla="*/ 146903 w 451750"/>
                    <a:gd name="connsiteY0" fmla="*/ 254995 h 301194"/>
                    <a:gd name="connsiteX1" fmla="*/ 442184 w 451750"/>
                    <a:gd name="connsiteY1" fmla="*/ 254995 h 301194"/>
                    <a:gd name="connsiteX2" fmla="*/ 451747 w 451750"/>
                    <a:gd name="connsiteY2" fmla="*/ 264558 h 301194"/>
                    <a:gd name="connsiteX3" fmla="*/ 451747 w 451750"/>
                    <a:gd name="connsiteY3" fmla="*/ 291631 h 301194"/>
                    <a:gd name="connsiteX4" fmla="*/ 442184 w 451750"/>
                    <a:gd name="connsiteY4" fmla="*/ 301194 h 301194"/>
                    <a:gd name="connsiteX5" fmla="*/ 146903 w 451750"/>
                    <a:gd name="connsiteY5" fmla="*/ 301194 h 301194"/>
                    <a:gd name="connsiteX6" fmla="*/ 137340 w 451750"/>
                    <a:gd name="connsiteY6" fmla="*/ 291631 h 301194"/>
                    <a:gd name="connsiteX7" fmla="*/ 137340 w 451750"/>
                    <a:gd name="connsiteY7" fmla="*/ 264558 h 301194"/>
                    <a:gd name="connsiteX8" fmla="*/ 146903 w 451750"/>
                    <a:gd name="connsiteY8" fmla="*/ 254995 h 301194"/>
                    <a:gd name="connsiteX9" fmla="*/ 9563 w 451750"/>
                    <a:gd name="connsiteY9" fmla="*/ 254995 h 301194"/>
                    <a:gd name="connsiteX10" fmla="*/ 83300 w 451750"/>
                    <a:gd name="connsiteY10" fmla="*/ 254995 h 301194"/>
                    <a:gd name="connsiteX11" fmla="*/ 92863 w 451750"/>
                    <a:gd name="connsiteY11" fmla="*/ 264558 h 301194"/>
                    <a:gd name="connsiteX12" fmla="*/ 92863 w 451750"/>
                    <a:gd name="connsiteY12" fmla="*/ 291631 h 301194"/>
                    <a:gd name="connsiteX13" fmla="*/ 83300 w 451750"/>
                    <a:gd name="connsiteY13" fmla="*/ 301194 h 301194"/>
                    <a:gd name="connsiteX14" fmla="*/ 9563 w 451750"/>
                    <a:gd name="connsiteY14" fmla="*/ 301194 h 301194"/>
                    <a:gd name="connsiteX15" fmla="*/ 0 w 451750"/>
                    <a:gd name="connsiteY15" fmla="*/ 291631 h 301194"/>
                    <a:gd name="connsiteX16" fmla="*/ 0 w 451750"/>
                    <a:gd name="connsiteY16" fmla="*/ 264558 h 301194"/>
                    <a:gd name="connsiteX17" fmla="*/ 9563 w 451750"/>
                    <a:gd name="connsiteY17" fmla="*/ 254995 h 301194"/>
                    <a:gd name="connsiteX18" fmla="*/ 146904 w 451750"/>
                    <a:gd name="connsiteY18" fmla="*/ 169997 h 301194"/>
                    <a:gd name="connsiteX19" fmla="*/ 442185 w 451750"/>
                    <a:gd name="connsiteY19" fmla="*/ 169997 h 301194"/>
                    <a:gd name="connsiteX20" fmla="*/ 451748 w 451750"/>
                    <a:gd name="connsiteY20" fmla="*/ 179560 h 301194"/>
                    <a:gd name="connsiteX21" fmla="*/ 451748 w 451750"/>
                    <a:gd name="connsiteY21" fmla="*/ 206633 h 301194"/>
                    <a:gd name="connsiteX22" fmla="*/ 442185 w 451750"/>
                    <a:gd name="connsiteY22" fmla="*/ 216196 h 301194"/>
                    <a:gd name="connsiteX23" fmla="*/ 146904 w 451750"/>
                    <a:gd name="connsiteY23" fmla="*/ 216196 h 301194"/>
                    <a:gd name="connsiteX24" fmla="*/ 137341 w 451750"/>
                    <a:gd name="connsiteY24" fmla="*/ 206633 h 301194"/>
                    <a:gd name="connsiteX25" fmla="*/ 137341 w 451750"/>
                    <a:gd name="connsiteY25" fmla="*/ 179560 h 301194"/>
                    <a:gd name="connsiteX26" fmla="*/ 146904 w 451750"/>
                    <a:gd name="connsiteY26" fmla="*/ 169997 h 301194"/>
                    <a:gd name="connsiteX27" fmla="*/ 9563 w 451750"/>
                    <a:gd name="connsiteY27" fmla="*/ 169997 h 301194"/>
                    <a:gd name="connsiteX28" fmla="*/ 83300 w 451750"/>
                    <a:gd name="connsiteY28" fmla="*/ 169997 h 301194"/>
                    <a:gd name="connsiteX29" fmla="*/ 92863 w 451750"/>
                    <a:gd name="connsiteY29" fmla="*/ 179560 h 301194"/>
                    <a:gd name="connsiteX30" fmla="*/ 92863 w 451750"/>
                    <a:gd name="connsiteY30" fmla="*/ 206633 h 301194"/>
                    <a:gd name="connsiteX31" fmla="*/ 83300 w 451750"/>
                    <a:gd name="connsiteY31" fmla="*/ 216196 h 301194"/>
                    <a:gd name="connsiteX32" fmla="*/ 9563 w 451750"/>
                    <a:gd name="connsiteY32" fmla="*/ 216196 h 301194"/>
                    <a:gd name="connsiteX33" fmla="*/ 0 w 451750"/>
                    <a:gd name="connsiteY33" fmla="*/ 206633 h 301194"/>
                    <a:gd name="connsiteX34" fmla="*/ 0 w 451750"/>
                    <a:gd name="connsiteY34" fmla="*/ 179560 h 301194"/>
                    <a:gd name="connsiteX35" fmla="*/ 9563 w 451750"/>
                    <a:gd name="connsiteY35" fmla="*/ 169997 h 301194"/>
                    <a:gd name="connsiteX36" fmla="*/ 146903 w 451750"/>
                    <a:gd name="connsiteY36" fmla="*/ 84998 h 301194"/>
                    <a:gd name="connsiteX37" fmla="*/ 442184 w 451750"/>
                    <a:gd name="connsiteY37" fmla="*/ 84998 h 301194"/>
                    <a:gd name="connsiteX38" fmla="*/ 451747 w 451750"/>
                    <a:gd name="connsiteY38" fmla="*/ 94561 h 301194"/>
                    <a:gd name="connsiteX39" fmla="*/ 451747 w 451750"/>
                    <a:gd name="connsiteY39" fmla="*/ 121634 h 301194"/>
                    <a:gd name="connsiteX40" fmla="*/ 442184 w 451750"/>
                    <a:gd name="connsiteY40" fmla="*/ 131197 h 301194"/>
                    <a:gd name="connsiteX41" fmla="*/ 146903 w 451750"/>
                    <a:gd name="connsiteY41" fmla="*/ 131197 h 301194"/>
                    <a:gd name="connsiteX42" fmla="*/ 137340 w 451750"/>
                    <a:gd name="connsiteY42" fmla="*/ 121634 h 301194"/>
                    <a:gd name="connsiteX43" fmla="*/ 137340 w 451750"/>
                    <a:gd name="connsiteY43" fmla="*/ 94561 h 301194"/>
                    <a:gd name="connsiteX44" fmla="*/ 146903 w 451750"/>
                    <a:gd name="connsiteY44" fmla="*/ 84998 h 301194"/>
                    <a:gd name="connsiteX45" fmla="*/ 9563 w 451750"/>
                    <a:gd name="connsiteY45" fmla="*/ 84998 h 301194"/>
                    <a:gd name="connsiteX46" fmla="*/ 83300 w 451750"/>
                    <a:gd name="connsiteY46" fmla="*/ 84998 h 301194"/>
                    <a:gd name="connsiteX47" fmla="*/ 92863 w 451750"/>
                    <a:gd name="connsiteY47" fmla="*/ 94561 h 301194"/>
                    <a:gd name="connsiteX48" fmla="*/ 92863 w 451750"/>
                    <a:gd name="connsiteY48" fmla="*/ 121634 h 301194"/>
                    <a:gd name="connsiteX49" fmla="*/ 83300 w 451750"/>
                    <a:gd name="connsiteY49" fmla="*/ 131197 h 301194"/>
                    <a:gd name="connsiteX50" fmla="*/ 9563 w 451750"/>
                    <a:gd name="connsiteY50" fmla="*/ 131197 h 301194"/>
                    <a:gd name="connsiteX51" fmla="*/ 0 w 451750"/>
                    <a:gd name="connsiteY51" fmla="*/ 121634 h 301194"/>
                    <a:gd name="connsiteX52" fmla="*/ 0 w 451750"/>
                    <a:gd name="connsiteY52" fmla="*/ 94561 h 301194"/>
                    <a:gd name="connsiteX53" fmla="*/ 9563 w 451750"/>
                    <a:gd name="connsiteY53" fmla="*/ 84998 h 301194"/>
                    <a:gd name="connsiteX54" fmla="*/ 9564 w 451750"/>
                    <a:gd name="connsiteY54" fmla="*/ 1 h 301194"/>
                    <a:gd name="connsiteX55" fmla="*/ 83301 w 451750"/>
                    <a:gd name="connsiteY55" fmla="*/ 1 h 301194"/>
                    <a:gd name="connsiteX56" fmla="*/ 92864 w 451750"/>
                    <a:gd name="connsiteY56" fmla="*/ 9564 h 301194"/>
                    <a:gd name="connsiteX57" fmla="*/ 92864 w 451750"/>
                    <a:gd name="connsiteY57" fmla="*/ 36637 h 301194"/>
                    <a:gd name="connsiteX58" fmla="*/ 83301 w 451750"/>
                    <a:gd name="connsiteY58" fmla="*/ 46200 h 301194"/>
                    <a:gd name="connsiteX59" fmla="*/ 9564 w 451750"/>
                    <a:gd name="connsiteY59" fmla="*/ 46200 h 301194"/>
                    <a:gd name="connsiteX60" fmla="*/ 1 w 451750"/>
                    <a:gd name="connsiteY60" fmla="*/ 36637 h 301194"/>
                    <a:gd name="connsiteX61" fmla="*/ 1 w 451750"/>
                    <a:gd name="connsiteY61" fmla="*/ 9564 h 301194"/>
                    <a:gd name="connsiteX62" fmla="*/ 9564 w 451750"/>
                    <a:gd name="connsiteY62" fmla="*/ 1 h 301194"/>
                    <a:gd name="connsiteX63" fmla="*/ 146906 w 451750"/>
                    <a:gd name="connsiteY63" fmla="*/ 0 h 301194"/>
                    <a:gd name="connsiteX64" fmla="*/ 442187 w 451750"/>
                    <a:gd name="connsiteY64" fmla="*/ 0 h 301194"/>
                    <a:gd name="connsiteX65" fmla="*/ 451750 w 451750"/>
                    <a:gd name="connsiteY65" fmla="*/ 9563 h 301194"/>
                    <a:gd name="connsiteX66" fmla="*/ 451750 w 451750"/>
                    <a:gd name="connsiteY66" fmla="*/ 36636 h 301194"/>
                    <a:gd name="connsiteX67" fmla="*/ 442187 w 451750"/>
                    <a:gd name="connsiteY67" fmla="*/ 46199 h 301194"/>
                    <a:gd name="connsiteX68" fmla="*/ 146906 w 451750"/>
                    <a:gd name="connsiteY68" fmla="*/ 46199 h 301194"/>
                    <a:gd name="connsiteX69" fmla="*/ 137343 w 451750"/>
                    <a:gd name="connsiteY69" fmla="*/ 36636 h 301194"/>
                    <a:gd name="connsiteX70" fmla="*/ 137343 w 451750"/>
                    <a:gd name="connsiteY70" fmla="*/ 9563 h 301194"/>
                    <a:gd name="connsiteX71" fmla="*/ 146906 w 451750"/>
                    <a:gd name="connsiteY71" fmla="*/ 0 h 301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Lst>
                  <a:rect l="l" t="t" r="r" b="b"/>
                  <a:pathLst>
                    <a:path w="451750" h="301194">
                      <a:moveTo>
                        <a:pt x="146903" y="254995"/>
                      </a:moveTo>
                      <a:lnTo>
                        <a:pt x="442184" y="254995"/>
                      </a:lnTo>
                      <a:cubicBezTo>
                        <a:pt x="447465" y="254995"/>
                        <a:pt x="451747" y="259277"/>
                        <a:pt x="451747" y="264558"/>
                      </a:cubicBezTo>
                      <a:lnTo>
                        <a:pt x="451747" y="291631"/>
                      </a:lnTo>
                      <a:cubicBezTo>
                        <a:pt x="451747" y="296912"/>
                        <a:pt x="447465" y="301194"/>
                        <a:pt x="442184" y="301194"/>
                      </a:cubicBezTo>
                      <a:lnTo>
                        <a:pt x="146903" y="301194"/>
                      </a:lnTo>
                      <a:cubicBezTo>
                        <a:pt x="141622" y="301194"/>
                        <a:pt x="137340" y="296912"/>
                        <a:pt x="137340" y="291631"/>
                      </a:cubicBezTo>
                      <a:lnTo>
                        <a:pt x="137340" y="264558"/>
                      </a:lnTo>
                      <a:cubicBezTo>
                        <a:pt x="137340" y="259277"/>
                        <a:pt x="141622" y="254995"/>
                        <a:pt x="146903" y="254995"/>
                      </a:cubicBezTo>
                      <a:close/>
                      <a:moveTo>
                        <a:pt x="9563" y="254995"/>
                      </a:moveTo>
                      <a:lnTo>
                        <a:pt x="83300" y="254995"/>
                      </a:lnTo>
                      <a:cubicBezTo>
                        <a:pt x="88581" y="254995"/>
                        <a:pt x="92863" y="259277"/>
                        <a:pt x="92863" y="264558"/>
                      </a:cubicBezTo>
                      <a:lnTo>
                        <a:pt x="92863" y="291631"/>
                      </a:lnTo>
                      <a:cubicBezTo>
                        <a:pt x="92863" y="296912"/>
                        <a:pt x="88581" y="301194"/>
                        <a:pt x="83300" y="301194"/>
                      </a:cubicBezTo>
                      <a:lnTo>
                        <a:pt x="9563" y="301194"/>
                      </a:lnTo>
                      <a:cubicBezTo>
                        <a:pt x="4282" y="301194"/>
                        <a:pt x="0" y="296912"/>
                        <a:pt x="0" y="291631"/>
                      </a:cubicBezTo>
                      <a:lnTo>
                        <a:pt x="0" y="264558"/>
                      </a:lnTo>
                      <a:cubicBezTo>
                        <a:pt x="0" y="259277"/>
                        <a:pt x="4282" y="254995"/>
                        <a:pt x="9563" y="254995"/>
                      </a:cubicBezTo>
                      <a:close/>
                      <a:moveTo>
                        <a:pt x="146904" y="169997"/>
                      </a:moveTo>
                      <a:lnTo>
                        <a:pt x="442185" y="169997"/>
                      </a:lnTo>
                      <a:cubicBezTo>
                        <a:pt x="447466" y="169997"/>
                        <a:pt x="451748" y="174279"/>
                        <a:pt x="451748" y="179560"/>
                      </a:cubicBezTo>
                      <a:lnTo>
                        <a:pt x="451748" y="206633"/>
                      </a:lnTo>
                      <a:cubicBezTo>
                        <a:pt x="451748" y="211914"/>
                        <a:pt x="447466" y="216196"/>
                        <a:pt x="442185" y="216196"/>
                      </a:cubicBezTo>
                      <a:lnTo>
                        <a:pt x="146904" y="216196"/>
                      </a:lnTo>
                      <a:cubicBezTo>
                        <a:pt x="141623" y="216196"/>
                        <a:pt x="137341" y="211914"/>
                        <a:pt x="137341" y="206633"/>
                      </a:cubicBezTo>
                      <a:lnTo>
                        <a:pt x="137341" y="179560"/>
                      </a:lnTo>
                      <a:cubicBezTo>
                        <a:pt x="137341" y="174279"/>
                        <a:pt x="141623" y="169997"/>
                        <a:pt x="146904" y="169997"/>
                      </a:cubicBezTo>
                      <a:close/>
                      <a:moveTo>
                        <a:pt x="9563" y="169997"/>
                      </a:moveTo>
                      <a:lnTo>
                        <a:pt x="83300" y="169997"/>
                      </a:lnTo>
                      <a:cubicBezTo>
                        <a:pt x="88581" y="169997"/>
                        <a:pt x="92863" y="174279"/>
                        <a:pt x="92863" y="179560"/>
                      </a:cubicBezTo>
                      <a:lnTo>
                        <a:pt x="92863" y="206633"/>
                      </a:lnTo>
                      <a:cubicBezTo>
                        <a:pt x="92863" y="211914"/>
                        <a:pt x="88581" y="216196"/>
                        <a:pt x="83300" y="216196"/>
                      </a:cubicBezTo>
                      <a:lnTo>
                        <a:pt x="9563" y="216196"/>
                      </a:lnTo>
                      <a:cubicBezTo>
                        <a:pt x="4282" y="216196"/>
                        <a:pt x="0" y="211914"/>
                        <a:pt x="0" y="206633"/>
                      </a:cubicBezTo>
                      <a:lnTo>
                        <a:pt x="0" y="179560"/>
                      </a:lnTo>
                      <a:cubicBezTo>
                        <a:pt x="0" y="174279"/>
                        <a:pt x="4282" y="169997"/>
                        <a:pt x="9563" y="169997"/>
                      </a:cubicBezTo>
                      <a:close/>
                      <a:moveTo>
                        <a:pt x="146903" y="84998"/>
                      </a:moveTo>
                      <a:lnTo>
                        <a:pt x="442184" y="84998"/>
                      </a:lnTo>
                      <a:cubicBezTo>
                        <a:pt x="447465" y="84998"/>
                        <a:pt x="451747" y="89280"/>
                        <a:pt x="451747" y="94561"/>
                      </a:cubicBezTo>
                      <a:lnTo>
                        <a:pt x="451747" y="121634"/>
                      </a:lnTo>
                      <a:cubicBezTo>
                        <a:pt x="451747" y="126915"/>
                        <a:pt x="447465" y="131197"/>
                        <a:pt x="442184" y="131197"/>
                      </a:cubicBezTo>
                      <a:lnTo>
                        <a:pt x="146903" y="131197"/>
                      </a:lnTo>
                      <a:cubicBezTo>
                        <a:pt x="141622" y="131197"/>
                        <a:pt x="137340" y="126915"/>
                        <a:pt x="137340" y="121634"/>
                      </a:cubicBezTo>
                      <a:lnTo>
                        <a:pt x="137340" y="94561"/>
                      </a:lnTo>
                      <a:cubicBezTo>
                        <a:pt x="137340" y="89280"/>
                        <a:pt x="141622" y="84998"/>
                        <a:pt x="146903" y="84998"/>
                      </a:cubicBezTo>
                      <a:close/>
                      <a:moveTo>
                        <a:pt x="9563" y="84998"/>
                      </a:moveTo>
                      <a:lnTo>
                        <a:pt x="83300" y="84998"/>
                      </a:lnTo>
                      <a:cubicBezTo>
                        <a:pt x="88581" y="84998"/>
                        <a:pt x="92863" y="89280"/>
                        <a:pt x="92863" y="94561"/>
                      </a:cubicBezTo>
                      <a:lnTo>
                        <a:pt x="92863" y="121634"/>
                      </a:lnTo>
                      <a:cubicBezTo>
                        <a:pt x="92863" y="126915"/>
                        <a:pt x="88581" y="131197"/>
                        <a:pt x="83300" y="131197"/>
                      </a:cubicBezTo>
                      <a:lnTo>
                        <a:pt x="9563" y="131197"/>
                      </a:lnTo>
                      <a:cubicBezTo>
                        <a:pt x="4282" y="131197"/>
                        <a:pt x="0" y="126915"/>
                        <a:pt x="0" y="121634"/>
                      </a:cubicBezTo>
                      <a:lnTo>
                        <a:pt x="0" y="94561"/>
                      </a:lnTo>
                      <a:cubicBezTo>
                        <a:pt x="0" y="89280"/>
                        <a:pt x="4282" y="84998"/>
                        <a:pt x="9563" y="84998"/>
                      </a:cubicBezTo>
                      <a:close/>
                      <a:moveTo>
                        <a:pt x="9564" y="1"/>
                      </a:moveTo>
                      <a:lnTo>
                        <a:pt x="83301" y="1"/>
                      </a:lnTo>
                      <a:cubicBezTo>
                        <a:pt x="88582" y="1"/>
                        <a:pt x="92864" y="4283"/>
                        <a:pt x="92864" y="9564"/>
                      </a:cubicBezTo>
                      <a:lnTo>
                        <a:pt x="92864" y="36637"/>
                      </a:lnTo>
                      <a:cubicBezTo>
                        <a:pt x="92864" y="41918"/>
                        <a:pt x="88582" y="46200"/>
                        <a:pt x="83301" y="46200"/>
                      </a:cubicBezTo>
                      <a:lnTo>
                        <a:pt x="9564" y="46200"/>
                      </a:lnTo>
                      <a:cubicBezTo>
                        <a:pt x="4283" y="46200"/>
                        <a:pt x="1" y="41918"/>
                        <a:pt x="1" y="36637"/>
                      </a:cubicBezTo>
                      <a:lnTo>
                        <a:pt x="1" y="9564"/>
                      </a:lnTo>
                      <a:cubicBezTo>
                        <a:pt x="1" y="4283"/>
                        <a:pt x="4283" y="1"/>
                        <a:pt x="9564" y="1"/>
                      </a:cubicBezTo>
                      <a:close/>
                      <a:moveTo>
                        <a:pt x="146906" y="0"/>
                      </a:moveTo>
                      <a:lnTo>
                        <a:pt x="442187" y="0"/>
                      </a:lnTo>
                      <a:cubicBezTo>
                        <a:pt x="447468" y="0"/>
                        <a:pt x="451750" y="4282"/>
                        <a:pt x="451750" y="9563"/>
                      </a:cubicBezTo>
                      <a:lnTo>
                        <a:pt x="451750" y="36636"/>
                      </a:lnTo>
                      <a:cubicBezTo>
                        <a:pt x="451750" y="41917"/>
                        <a:pt x="447468" y="46199"/>
                        <a:pt x="442187" y="46199"/>
                      </a:cubicBezTo>
                      <a:lnTo>
                        <a:pt x="146906" y="46199"/>
                      </a:lnTo>
                      <a:cubicBezTo>
                        <a:pt x="141625" y="46199"/>
                        <a:pt x="137343" y="41917"/>
                        <a:pt x="137343" y="36636"/>
                      </a:cubicBezTo>
                      <a:lnTo>
                        <a:pt x="137343" y="9563"/>
                      </a:lnTo>
                      <a:cubicBezTo>
                        <a:pt x="137343" y="4282"/>
                        <a:pt x="141625" y="0"/>
                        <a:pt x="146906" y="0"/>
                      </a:cubicBezTo>
                      <a:close/>
                    </a:path>
                  </a:pathLst>
                </a:cu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1" name="Rectangle 70">
                  <a:extLst>
                    <a:ext uri="{FF2B5EF4-FFF2-40B4-BE49-F238E27FC236}">
                      <a16:creationId xmlns:a16="http://schemas.microsoft.com/office/drawing/2014/main" id="{1FCC378A-72ED-4AC2-B45C-C15CD53FA003}"/>
                    </a:ext>
                  </a:extLst>
                </p:cNvPr>
                <p:cNvSpPr/>
                <p:nvPr/>
              </p:nvSpPr>
              <p:spPr>
                <a:xfrm>
                  <a:off x="12066277" y="3822357"/>
                  <a:ext cx="543285" cy="39788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Freeform: Shape 71">
                  <a:extLst>
                    <a:ext uri="{FF2B5EF4-FFF2-40B4-BE49-F238E27FC236}">
                      <a16:creationId xmlns:a16="http://schemas.microsoft.com/office/drawing/2014/main" id="{68016264-4655-4800-A5D9-9AABAEB0DB40}"/>
                    </a:ext>
                  </a:extLst>
                </p:cNvPr>
                <p:cNvSpPr/>
                <p:nvPr/>
              </p:nvSpPr>
              <p:spPr>
                <a:xfrm>
                  <a:off x="12140596" y="3858434"/>
                  <a:ext cx="394645" cy="307976"/>
                </a:xfrm>
                <a:custGeom>
                  <a:avLst/>
                  <a:gdLst>
                    <a:gd name="connsiteX0" fmla="*/ 0 w 785813"/>
                    <a:gd name="connsiteY0" fmla="*/ 527286 h 700821"/>
                    <a:gd name="connsiteX1" fmla="*/ 69056 w 785813"/>
                    <a:gd name="connsiteY1" fmla="*/ 470136 h 700821"/>
                    <a:gd name="connsiteX2" fmla="*/ 109538 w 785813"/>
                    <a:gd name="connsiteY2" fmla="*/ 441561 h 700821"/>
                    <a:gd name="connsiteX3" fmla="*/ 192881 w 785813"/>
                    <a:gd name="connsiteY3" fmla="*/ 529667 h 700821"/>
                    <a:gd name="connsiteX4" fmla="*/ 204788 w 785813"/>
                    <a:gd name="connsiteY4" fmla="*/ 1030 h 700821"/>
                    <a:gd name="connsiteX5" fmla="*/ 290513 w 785813"/>
                    <a:gd name="connsiteY5" fmla="*/ 686830 h 700821"/>
                    <a:gd name="connsiteX6" fmla="*/ 447675 w 785813"/>
                    <a:gd name="connsiteY6" fmla="*/ 451086 h 700821"/>
                    <a:gd name="connsiteX7" fmla="*/ 581025 w 785813"/>
                    <a:gd name="connsiteY7" fmla="*/ 310592 h 700821"/>
                    <a:gd name="connsiteX8" fmla="*/ 745331 w 785813"/>
                    <a:gd name="connsiteY8" fmla="*/ 422511 h 700821"/>
                    <a:gd name="connsiteX9" fmla="*/ 785813 w 785813"/>
                    <a:gd name="connsiteY9" fmla="*/ 448705 h 700821"/>
                    <a:gd name="connsiteX0" fmla="*/ 0 w 785813"/>
                    <a:gd name="connsiteY0" fmla="*/ 527286 h 700821"/>
                    <a:gd name="connsiteX1" fmla="*/ 69056 w 785813"/>
                    <a:gd name="connsiteY1" fmla="*/ 470136 h 700821"/>
                    <a:gd name="connsiteX2" fmla="*/ 109538 w 785813"/>
                    <a:gd name="connsiteY2" fmla="*/ 441561 h 700821"/>
                    <a:gd name="connsiteX3" fmla="*/ 192881 w 785813"/>
                    <a:gd name="connsiteY3" fmla="*/ 529667 h 700821"/>
                    <a:gd name="connsiteX4" fmla="*/ 204788 w 785813"/>
                    <a:gd name="connsiteY4" fmla="*/ 1030 h 700821"/>
                    <a:gd name="connsiteX5" fmla="*/ 290513 w 785813"/>
                    <a:gd name="connsiteY5" fmla="*/ 686830 h 700821"/>
                    <a:gd name="connsiteX6" fmla="*/ 447675 w 785813"/>
                    <a:gd name="connsiteY6" fmla="*/ 451086 h 700821"/>
                    <a:gd name="connsiteX7" fmla="*/ 581025 w 785813"/>
                    <a:gd name="connsiteY7" fmla="*/ 310592 h 700821"/>
                    <a:gd name="connsiteX8" fmla="*/ 745331 w 785813"/>
                    <a:gd name="connsiteY8" fmla="*/ 422511 h 700821"/>
                    <a:gd name="connsiteX9" fmla="*/ 785813 w 785813"/>
                    <a:gd name="connsiteY9" fmla="*/ 448705 h 700821"/>
                    <a:gd name="connsiteX0" fmla="*/ 0 w 785813"/>
                    <a:gd name="connsiteY0" fmla="*/ 527286 h 700821"/>
                    <a:gd name="connsiteX1" fmla="*/ 69056 w 785813"/>
                    <a:gd name="connsiteY1" fmla="*/ 470136 h 700821"/>
                    <a:gd name="connsiteX2" fmla="*/ 109538 w 785813"/>
                    <a:gd name="connsiteY2" fmla="*/ 441561 h 700821"/>
                    <a:gd name="connsiteX3" fmla="*/ 192881 w 785813"/>
                    <a:gd name="connsiteY3" fmla="*/ 529667 h 700821"/>
                    <a:gd name="connsiteX4" fmla="*/ 204788 w 785813"/>
                    <a:gd name="connsiteY4" fmla="*/ 1030 h 700821"/>
                    <a:gd name="connsiteX5" fmla="*/ 290513 w 785813"/>
                    <a:gd name="connsiteY5" fmla="*/ 686830 h 700821"/>
                    <a:gd name="connsiteX6" fmla="*/ 447675 w 785813"/>
                    <a:gd name="connsiteY6" fmla="*/ 451086 h 700821"/>
                    <a:gd name="connsiteX7" fmla="*/ 581025 w 785813"/>
                    <a:gd name="connsiteY7" fmla="*/ 310592 h 700821"/>
                    <a:gd name="connsiteX8" fmla="*/ 745331 w 785813"/>
                    <a:gd name="connsiteY8" fmla="*/ 422511 h 700821"/>
                    <a:gd name="connsiteX9" fmla="*/ 785813 w 785813"/>
                    <a:gd name="connsiteY9" fmla="*/ 448705 h 700821"/>
                    <a:gd name="connsiteX0" fmla="*/ 0 w 785813"/>
                    <a:gd name="connsiteY0" fmla="*/ 527286 h 700821"/>
                    <a:gd name="connsiteX1" fmla="*/ 69056 w 785813"/>
                    <a:gd name="connsiteY1" fmla="*/ 471064 h 700821"/>
                    <a:gd name="connsiteX2" fmla="*/ 109538 w 785813"/>
                    <a:gd name="connsiteY2" fmla="*/ 441561 h 700821"/>
                    <a:gd name="connsiteX3" fmla="*/ 192881 w 785813"/>
                    <a:gd name="connsiteY3" fmla="*/ 529667 h 700821"/>
                    <a:gd name="connsiteX4" fmla="*/ 204788 w 785813"/>
                    <a:gd name="connsiteY4" fmla="*/ 1030 h 700821"/>
                    <a:gd name="connsiteX5" fmla="*/ 290513 w 785813"/>
                    <a:gd name="connsiteY5" fmla="*/ 686830 h 700821"/>
                    <a:gd name="connsiteX6" fmla="*/ 447675 w 785813"/>
                    <a:gd name="connsiteY6" fmla="*/ 451086 h 700821"/>
                    <a:gd name="connsiteX7" fmla="*/ 581025 w 785813"/>
                    <a:gd name="connsiteY7" fmla="*/ 310592 h 700821"/>
                    <a:gd name="connsiteX8" fmla="*/ 745331 w 785813"/>
                    <a:gd name="connsiteY8" fmla="*/ 422511 h 700821"/>
                    <a:gd name="connsiteX9" fmla="*/ 785813 w 785813"/>
                    <a:gd name="connsiteY9" fmla="*/ 448705 h 700821"/>
                    <a:gd name="connsiteX0" fmla="*/ 0 w 785813"/>
                    <a:gd name="connsiteY0" fmla="*/ 527286 h 700821"/>
                    <a:gd name="connsiteX1" fmla="*/ 69056 w 785813"/>
                    <a:gd name="connsiteY1" fmla="*/ 471064 h 700821"/>
                    <a:gd name="connsiteX2" fmla="*/ 91915 w 785813"/>
                    <a:gd name="connsiteY2" fmla="*/ 443416 h 700821"/>
                    <a:gd name="connsiteX3" fmla="*/ 192881 w 785813"/>
                    <a:gd name="connsiteY3" fmla="*/ 529667 h 700821"/>
                    <a:gd name="connsiteX4" fmla="*/ 204788 w 785813"/>
                    <a:gd name="connsiteY4" fmla="*/ 1030 h 700821"/>
                    <a:gd name="connsiteX5" fmla="*/ 290513 w 785813"/>
                    <a:gd name="connsiteY5" fmla="*/ 686830 h 700821"/>
                    <a:gd name="connsiteX6" fmla="*/ 447675 w 785813"/>
                    <a:gd name="connsiteY6" fmla="*/ 451086 h 700821"/>
                    <a:gd name="connsiteX7" fmla="*/ 581025 w 785813"/>
                    <a:gd name="connsiteY7" fmla="*/ 310592 h 700821"/>
                    <a:gd name="connsiteX8" fmla="*/ 745331 w 785813"/>
                    <a:gd name="connsiteY8" fmla="*/ 422511 h 700821"/>
                    <a:gd name="connsiteX9" fmla="*/ 785813 w 785813"/>
                    <a:gd name="connsiteY9" fmla="*/ 448705 h 700821"/>
                    <a:gd name="connsiteX0" fmla="*/ 0 w 785813"/>
                    <a:gd name="connsiteY0" fmla="*/ 527286 h 700821"/>
                    <a:gd name="connsiteX1" fmla="*/ 66273 w 785813"/>
                    <a:gd name="connsiteY1" fmla="*/ 486832 h 700821"/>
                    <a:gd name="connsiteX2" fmla="*/ 91915 w 785813"/>
                    <a:gd name="connsiteY2" fmla="*/ 443416 h 700821"/>
                    <a:gd name="connsiteX3" fmla="*/ 192881 w 785813"/>
                    <a:gd name="connsiteY3" fmla="*/ 529667 h 700821"/>
                    <a:gd name="connsiteX4" fmla="*/ 204788 w 785813"/>
                    <a:gd name="connsiteY4" fmla="*/ 1030 h 700821"/>
                    <a:gd name="connsiteX5" fmla="*/ 290513 w 785813"/>
                    <a:gd name="connsiteY5" fmla="*/ 686830 h 700821"/>
                    <a:gd name="connsiteX6" fmla="*/ 447675 w 785813"/>
                    <a:gd name="connsiteY6" fmla="*/ 451086 h 700821"/>
                    <a:gd name="connsiteX7" fmla="*/ 581025 w 785813"/>
                    <a:gd name="connsiteY7" fmla="*/ 310592 h 700821"/>
                    <a:gd name="connsiteX8" fmla="*/ 745331 w 785813"/>
                    <a:gd name="connsiteY8" fmla="*/ 422511 h 700821"/>
                    <a:gd name="connsiteX9" fmla="*/ 785813 w 785813"/>
                    <a:gd name="connsiteY9" fmla="*/ 448705 h 700821"/>
                    <a:gd name="connsiteX0" fmla="*/ 0 w 785813"/>
                    <a:gd name="connsiteY0" fmla="*/ 527286 h 700821"/>
                    <a:gd name="connsiteX1" fmla="*/ 66273 w 785813"/>
                    <a:gd name="connsiteY1" fmla="*/ 486832 h 700821"/>
                    <a:gd name="connsiteX2" fmla="*/ 91915 w 785813"/>
                    <a:gd name="connsiteY2" fmla="*/ 443416 h 700821"/>
                    <a:gd name="connsiteX3" fmla="*/ 192881 w 785813"/>
                    <a:gd name="connsiteY3" fmla="*/ 529667 h 700821"/>
                    <a:gd name="connsiteX4" fmla="*/ 204788 w 785813"/>
                    <a:gd name="connsiteY4" fmla="*/ 1030 h 700821"/>
                    <a:gd name="connsiteX5" fmla="*/ 290513 w 785813"/>
                    <a:gd name="connsiteY5" fmla="*/ 686830 h 700821"/>
                    <a:gd name="connsiteX6" fmla="*/ 447675 w 785813"/>
                    <a:gd name="connsiteY6" fmla="*/ 451086 h 700821"/>
                    <a:gd name="connsiteX7" fmla="*/ 581025 w 785813"/>
                    <a:gd name="connsiteY7" fmla="*/ 310592 h 700821"/>
                    <a:gd name="connsiteX8" fmla="*/ 745331 w 785813"/>
                    <a:gd name="connsiteY8" fmla="*/ 422511 h 700821"/>
                    <a:gd name="connsiteX9" fmla="*/ 785813 w 785813"/>
                    <a:gd name="connsiteY9" fmla="*/ 448705 h 700821"/>
                    <a:gd name="connsiteX0" fmla="*/ 0 w 785813"/>
                    <a:gd name="connsiteY0" fmla="*/ 527286 h 700821"/>
                    <a:gd name="connsiteX1" fmla="*/ 66273 w 785813"/>
                    <a:gd name="connsiteY1" fmla="*/ 486832 h 700821"/>
                    <a:gd name="connsiteX2" fmla="*/ 91915 w 785813"/>
                    <a:gd name="connsiteY2" fmla="*/ 443416 h 700821"/>
                    <a:gd name="connsiteX3" fmla="*/ 192881 w 785813"/>
                    <a:gd name="connsiteY3" fmla="*/ 529667 h 700821"/>
                    <a:gd name="connsiteX4" fmla="*/ 204788 w 785813"/>
                    <a:gd name="connsiteY4" fmla="*/ 1030 h 700821"/>
                    <a:gd name="connsiteX5" fmla="*/ 290513 w 785813"/>
                    <a:gd name="connsiteY5" fmla="*/ 686830 h 700821"/>
                    <a:gd name="connsiteX6" fmla="*/ 447675 w 785813"/>
                    <a:gd name="connsiteY6" fmla="*/ 451086 h 700821"/>
                    <a:gd name="connsiteX7" fmla="*/ 581025 w 785813"/>
                    <a:gd name="connsiteY7" fmla="*/ 310592 h 700821"/>
                    <a:gd name="connsiteX8" fmla="*/ 745331 w 785813"/>
                    <a:gd name="connsiteY8" fmla="*/ 422511 h 700821"/>
                    <a:gd name="connsiteX9" fmla="*/ 785813 w 785813"/>
                    <a:gd name="connsiteY9" fmla="*/ 448705 h 700821"/>
                    <a:gd name="connsiteX0" fmla="*/ 0 w 785813"/>
                    <a:gd name="connsiteY0" fmla="*/ 527286 h 700821"/>
                    <a:gd name="connsiteX1" fmla="*/ 62563 w 785813"/>
                    <a:gd name="connsiteY1" fmla="*/ 487760 h 700821"/>
                    <a:gd name="connsiteX2" fmla="*/ 91915 w 785813"/>
                    <a:gd name="connsiteY2" fmla="*/ 443416 h 700821"/>
                    <a:gd name="connsiteX3" fmla="*/ 192881 w 785813"/>
                    <a:gd name="connsiteY3" fmla="*/ 529667 h 700821"/>
                    <a:gd name="connsiteX4" fmla="*/ 204788 w 785813"/>
                    <a:gd name="connsiteY4" fmla="*/ 1030 h 700821"/>
                    <a:gd name="connsiteX5" fmla="*/ 290513 w 785813"/>
                    <a:gd name="connsiteY5" fmla="*/ 686830 h 700821"/>
                    <a:gd name="connsiteX6" fmla="*/ 447675 w 785813"/>
                    <a:gd name="connsiteY6" fmla="*/ 451086 h 700821"/>
                    <a:gd name="connsiteX7" fmla="*/ 581025 w 785813"/>
                    <a:gd name="connsiteY7" fmla="*/ 310592 h 700821"/>
                    <a:gd name="connsiteX8" fmla="*/ 745331 w 785813"/>
                    <a:gd name="connsiteY8" fmla="*/ 422511 h 700821"/>
                    <a:gd name="connsiteX9" fmla="*/ 785813 w 785813"/>
                    <a:gd name="connsiteY9" fmla="*/ 448705 h 700821"/>
                    <a:gd name="connsiteX0" fmla="*/ 0 w 785813"/>
                    <a:gd name="connsiteY0" fmla="*/ 527286 h 700821"/>
                    <a:gd name="connsiteX1" fmla="*/ 62563 w 785813"/>
                    <a:gd name="connsiteY1" fmla="*/ 487760 h 700821"/>
                    <a:gd name="connsiteX2" fmla="*/ 91915 w 785813"/>
                    <a:gd name="connsiteY2" fmla="*/ 443416 h 700821"/>
                    <a:gd name="connsiteX3" fmla="*/ 192881 w 785813"/>
                    <a:gd name="connsiteY3" fmla="*/ 529667 h 700821"/>
                    <a:gd name="connsiteX4" fmla="*/ 204788 w 785813"/>
                    <a:gd name="connsiteY4" fmla="*/ 1030 h 700821"/>
                    <a:gd name="connsiteX5" fmla="*/ 290513 w 785813"/>
                    <a:gd name="connsiteY5" fmla="*/ 686830 h 700821"/>
                    <a:gd name="connsiteX6" fmla="*/ 447675 w 785813"/>
                    <a:gd name="connsiteY6" fmla="*/ 451086 h 700821"/>
                    <a:gd name="connsiteX7" fmla="*/ 581025 w 785813"/>
                    <a:gd name="connsiteY7" fmla="*/ 310592 h 700821"/>
                    <a:gd name="connsiteX8" fmla="*/ 745331 w 785813"/>
                    <a:gd name="connsiteY8" fmla="*/ 422511 h 700821"/>
                    <a:gd name="connsiteX9" fmla="*/ 785813 w 785813"/>
                    <a:gd name="connsiteY9" fmla="*/ 448705 h 700821"/>
                    <a:gd name="connsiteX0" fmla="*/ 0 w 785813"/>
                    <a:gd name="connsiteY0" fmla="*/ 527286 h 700821"/>
                    <a:gd name="connsiteX1" fmla="*/ 62563 w 785813"/>
                    <a:gd name="connsiteY1" fmla="*/ 487760 h 700821"/>
                    <a:gd name="connsiteX2" fmla="*/ 91915 w 785813"/>
                    <a:gd name="connsiteY2" fmla="*/ 443416 h 700821"/>
                    <a:gd name="connsiteX3" fmla="*/ 192881 w 785813"/>
                    <a:gd name="connsiteY3" fmla="*/ 529667 h 700821"/>
                    <a:gd name="connsiteX4" fmla="*/ 204788 w 785813"/>
                    <a:gd name="connsiteY4" fmla="*/ 1030 h 700821"/>
                    <a:gd name="connsiteX5" fmla="*/ 290513 w 785813"/>
                    <a:gd name="connsiteY5" fmla="*/ 686830 h 700821"/>
                    <a:gd name="connsiteX6" fmla="*/ 447675 w 785813"/>
                    <a:gd name="connsiteY6" fmla="*/ 451086 h 700821"/>
                    <a:gd name="connsiteX7" fmla="*/ 581025 w 785813"/>
                    <a:gd name="connsiteY7" fmla="*/ 310592 h 700821"/>
                    <a:gd name="connsiteX8" fmla="*/ 745331 w 785813"/>
                    <a:gd name="connsiteY8" fmla="*/ 422511 h 700821"/>
                    <a:gd name="connsiteX9" fmla="*/ 785813 w 785813"/>
                    <a:gd name="connsiteY9" fmla="*/ 448705 h 700821"/>
                    <a:gd name="connsiteX0" fmla="*/ 0 w 785813"/>
                    <a:gd name="connsiteY0" fmla="*/ 527288 h 700823"/>
                    <a:gd name="connsiteX1" fmla="*/ 62563 w 785813"/>
                    <a:gd name="connsiteY1" fmla="*/ 487762 h 700823"/>
                    <a:gd name="connsiteX2" fmla="*/ 88205 w 785813"/>
                    <a:gd name="connsiteY2" fmla="*/ 448983 h 700823"/>
                    <a:gd name="connsiteX3" fmla="*/ 192881 w 785813"/>
                    <a:gd name="connsiteY3" fmla="*/ 529669 h 700823"/>
                    <a:gd name="connsiteX4" fmla="*/ 204788 w 785813"/>
                    <a:gd name="connsiteY4" fmla="*/ 1032 h 700823"/>
                    <a:gd name="connsiteX5" fmla="*/ 290513 w 785813"/>
                    <a:gd name="connsiteY5" fmla="*/ 686832 h 700823"/>
                    <a:gd name="connsiteX6" fmla="*/ 447675 w 785813"/>
                    <a:gd name="connsiteY6" fmla="*/ 451088 h 700823"/>
                    <a:gd name="connsiteX7" fmla="*/ 581025 w 785813"/>
                    <a:gd name="connsiteY7" fmla="*/ 310594 h 700823"/>
                    <a:gd name="connsiteX8" fmla="*/ 745331 w 785813"/>
                    <a:gd name="connsiteY8" fmla="*/ 422513 h 700823"/>
                    <a:gd name="connsiteX9" fmla="*/ 785813 w 785813"/>
                    <a:gd name="connsiteY9" fmla="*/ 448707 h 700823"/>
                    <a:gd name="connsiteX0" fmla="*/ 0 w 785813"/>
                    <a:gd name="connsiteY0" fmla="*/ 527288 h 700823"/>
                    <a:gd name="connsiteX1" fmla="*/ 62563 w 785813"/>
                    <a:gd name="connsiteY1" fmla="*/ 487762 h 700823"/>
                    <a:gd name="connsiteX2" fmla="*/ 88205 w 785813"/>
                    <a:gd name="connsiteY2" fmla="*/ 448983 h 700823"/>
                    <a:gd name="connsiteX3" fmla="*/ 192881 w 785813"/>
                    <a:gd name="connsiteY3" fmla="*/ 529669 h 700823"/>
                    <a:gd name="connsiteX4" fmla="*/ 204788 w 785813"/>
                    <a:gd name="connsiteY4" fmla="*/ 1032 h 700823"/>
                    <a:gd name="connsiteX5" fmla="*/ 290513 w 785813"/>
                    <a:gd name="connsiteY5" fmla="*/ 686832 h 700823"/>
                    <a:gd name="connsiteX6" fmla="*/ 447675 w 785813"/>
                    <a:gd name="connsiteY6" fmla="*/ 451088 h 700823"/>
                    <a:gd name="connsiteX7" fmla="*/ 581025 w 785813"/>
                    <a:gd name="connsiteY7" fmla="*/ 310594 h 700823"/>
                    <a:gd name="connsiteX8" fmla="*/ 745331 w 785813"/>
                    <a:gd name="connsiteY8" fmla="*/ 422513 h 700823"/>
                    <a:gd name="connsiteX9" fmla="*/ 785813 w 785813"/>
                    <a:gd name="connsiteY9" fmla="*/ 448707 h 700823"/>
                    <a:gd name="connsiteX0" fmla="*/ 0 w 785813"/>
                    <a:gd name="connsiteY0" fmla="*/ 527288 h 700823"/>
                    <a:gd name="connsiteX1" fmla="*/ 62563 w 785813"/>
                    <a:gd name="connsiteY1" fmla="*/ 487762 h 700823"/>
                    <a:gd name="connsiteX2" fmla="*/ 88205 w 785813"/>
                    <a:gd name="connsiteY2" fmla="*/ 448983 h 700823"/>
                    <a:gd name="connsiteX3" fmla="*/ 192881 w 785813"/>
                    <a:gd name="connsiteY3" fmla="*/ 529669 h 700823"/>
                    <a:gd name="connsiteX4" fmla="*/ 204788 w 785813"/>
                    <a:gd name="connsiteY4" fmla="*/ 1032 h 700823"/>
                    <a:gd name="connsiteX5" fmla="*/ 290513 w 785813"/>
                    <a:gd name="connsiteY5" fmla="*/ 686832 h 700823"/>
                    <a:gd name="connsiteX6" fmla="*/ 447675 w 785813"/>
                    <a:gd name="connsiteY6" fmla="*/ 451088 h 700823"/>
                    <a:gd name="connsiteX7" fmla="*/ 581025 w 785813"/>
                    <a:gd name="connsiteY7" fmla="*/ 310594 h 700823"/>
                    <a:gd name="connsiteX8" fmla="*/ 745331 w 785813"/>
                    <a:gd name="connsiteY8" fmla="*/ 422513 h 700823"/>
                    <a:gd name="connsiteX9" fmla="*/ 785813 w 785813"/>
                    <a:gd name="connsiteY9" fmla="*/ 448707 h 700823"/>
                    <a:gd name="connsiteX0" fmla="*/ 0 w 785813"/>
                    <a:gd name="connsiteY0" fmla="*/ 527343 h 700878"/>
                    <a:gd name="connsiteX1" fmla="*/ 62563 w 785813"/>
                    <a:gd name="connsiteY1" fmla="*/ 487817 h 700878"/>
                    <a:gd name="connsiteX2" fmla="*/ 88205 w 785813"/>
                    <a:gd name="connsiteY2" fmla="*/ 449038 h 700878"/>
                    <a:gd name="connsiteX3" fmla="*/ 206794 w 785813"/>
                    <a:gd name="connsiteY3" fmla="*/ 526014 h 700878"/>
                    <a:gd name="connsiteX4" fmla="*/ 204788 w 785813"/>
                    <a:gd name="connsiteY4" fmla="*/ 1087 h 700878"/>
                    <a:gd name="connsiteX5" fmla="*/ 290513 w 785813"/>
                    <a:gd name="connsiteY5" fmla="*/ 686887 h 700878"/>
                    <a:gd name="connsiteX6" fmla="*/ 447675 w 785813"/>
                    <a:gd name="connsiteY6" fmla="*/ 451143 h 700878"/>
                    <a:gd name="connsiteX7" fmla="*/ 581025 w 785813"/>
                    <a:gd name="connsiteY7" fmla="*/ 310649 h 700878"/>
                    <a:gd name="connsiteX8" fmla="*/ 745331 w 785813"/>
                    <a:gd name="connsiteY8" fmla="*/ 422568 h 700878"/>
                    <a:gd name="connsiteX9" fmla="*/ 785813 w 785813"/>
                    <a:gd name="connsiteY9" fmla="*/ 448762 h 700878"/>
                    <a:gd name="connsiteX0" fmla="*/ 0 w 785813"/>
                    <a:gd name="connsiteY0" fmla="*/ 527262 h 700797"/>
                    <a:gd name="connsiteX1" fmla="*/ 62563 w 785813"/>
                    <a:gd name="connsiteY1" fmla="*/ 487736 h 700797"/>
                    <a:gd name="connsiteX2" fmla="*/ 88205 w 785813"/>
                    <a:gd name="connsiteY2" fmla="*/ 448957 h 700797"/>
                    <a:gd name="connsiteX3" fmla="*/ 206794 w 785813"/>
                    <a:gd name="connsiteY3" fmla="*/ 525933 h 700797"/>
                    <a:gd name="connsiteX4" fmla="*/ 204788 w 785813"/>
                    <a:gd name="connsiteY4" fmla="*/ 1006 h 700797"/>
                    <a:gd name="connsiteX5" fmla="*/ 290513 w 785813"/>
                    <a:gd name="connsiteY5" fmla="*/ 686806 h 700797"/>
                    <a:gd name="connsiteX6" fmla="*/ 447675 w 785813"/>
                    <a:gd name="connsiteY6" fmla="*/ 451062 h 700797"/>
                    <a:gd name="connsiteX7" fmla="*/ 581025 w 785813"/>
                    <a:gd name="connsiteY7" fmla="*/ 310568 h 700797"/>
                    <a:gd name="connsiteX8" fmla="*/ 745331 w 785813"/>
                    <a:gd name="connsiteY8" fmla="*/ 422487 h 700797"/>
                    <a:gd name="connsiteX9" fmla="*/ 785813 w 785813"/>
                    <a:gd name="connsiteY9" fmla="*/ 448681 h 700797"/>
                    <a:gd name="connsiteX0" fmla="*/ 0 w 785813"/>
                    <a:gd name="connsiteY0" fmla="*/ 527247 h 700782"/>
                    <a:gd name="connsiteX1" fmla="*/ 62563 w 785813"/>
                    <a:gd name="connsiteY1" fmla="*/ 487721 h 700782"/>
                    <a:gd name="connsiteX2" fmla="*/ 88205 w 785813"/>
                    <a:gd name="connsiteY2" fmla="*/ 448942 h 700782"/>
                    <a:gd name="connsiteX3" fmla="*/ 206794 w 785813"/>
                    <a:gd name="connsiteY3" fmla="*/ 525918 h 700782"/>
                    <a:gd name="connsiteX4" fmla="*/ 204788 w 785813"/>
                    <a:gd name="connsiteY4" fmla="*/ 991 h 700782"/>
                    <a:gd name="connsiteX5" fmla="*/ 290513 w 785813"/>
                    <a:gd name="connsiteY5" fmla="*/ 686791 h 700782"/>
                    <a:gd name="connsiteX6" fmla="*/ 447675 w 785813"/>
                    <a:gd name="connsiteY6" fmla="*/ 451047 h 700782"/>
                    <a:gd name="connsiteX7" fmla="*/ 581025 w 785813"/>
                    <a:gd name="connsiteY7" fmla="*/ 310553 h 700782"/>
                    <a:gd name="connsiteX8" fmla="*/ 745331 w 785813"/>
                    <a:gd name="connsiteY8" fmla="*/ 422472 h 700782"/>
                    <a:gd name="connsiteX9" fmla="*/ 785813 w 785813"/>
                    <a:gd name="connsiteY9" fmla="*/ 448666 h 700782"/>
                    <a:gd name="connsiteX0" fmla="*/ 0 w 785813"/>
                    <a:gd name="connsiteY0" fmla="*/ 527343 h 700878"/>
                    <a:gd name="connsiteX1" fmla="*/ 62563 w 785813"/>
                    <a:gd name="connsiteY1" fmla="*/ 487817 h 700878"/>
                    <a:gd name="connsiteX2" fmla="*/ 91915 w 785813"/>
                    <a:gd name="connsiteY2" fmla="*/ 448111 h 700878"/>
                    <a:gd name="connsiteX3" fmla="*/ 206794 w 785813"/>
                    <a:gd name="connsiteY3" fmla="*/ 526014 h 700878"/>
                    <a:gd name="connsiteX4" fmla="*/ 204788 w 785813"/>
                    <a:gd name="connsiteY4" fmla="*/ 1087 h 700878"/>
                    <a:gd name="connsiteX5" fmla="*/ 290513 w 785813"/>
                    <a:gd name="connsiteY5" fmla="*/ 686887 h 700878"/>
                    <a:gd name="connsiteX6" fmla="*/ 447675 w 785813"/>
                    <a:gd name="connsiteY6" fmla="*/ 451143 h 700878"/>
                    <a:gd name="connsiteX7" fmla="*/ 581025 w 785813"/>
                    <a:gd name="connsiteY7" fmla="*/ 310649 h 700878"/>
                    <a:gd name="connsiteX8" fmla="*/ 745331 w 785813"/>
                    <a:gd name="connsiteY8" fmla="*/ 422568 h 700878"/>
                    <a:gd name="connsiteX9" fmla="*/ 785813 w 785813"/>
                    <a:gd name="connsiteY9" fmla="*/ 448762 h 700878"/>
                    <a:gd name="connsiteX0" fmla="*/ 0 w 785813"/>
                    <a:gd name="connsiteY0" fmla="*/ 527343 h 700878"/>
                    <a:gd name="connsiteX1" fmla="*/ 62563 w 785813"/>
                    <a:gd name="connsiteY1" fmla="*/ 487817 h 700878"/>
                    <a:gd name="connsiteX2" fmla="*/ 91915 w 785813"/>
                    <a:gd name="connsiteY2" fmla="*/ 448111 h 700878"/>
                    <a:gd name="connsiteX3" fmla="*/ 206794 w 785813"/>
                    <a:gd name="connsiteY3" fmla="*/ 526014 h 700878"/>
                    <a:gd name="connsiteX4" fmla="*/ 204788 w 785813"/>
                    <a:gd name="connsiteY4" fmla="*/ 1087 h 700878"/>
                    <a:gd name="connsiteX5" fmla="*/ 290513 w 785813"/>
                    <a:gd name="connsiteY5" fmla="*/ 686887 h 700878"/>
                    <a:gd name="connsiteX6" fmla="*/ 447675 w 785813"/>
                    <a:gd name="connsiteY6" fmla="*/ 451143 h 700878"/>
                    <a:gd name="connsiteX7" fmla="*/ 581025 w 785813"/>
                    <a:gd name="connsiteY7" fmla="*/ 310649 h 700878"/>
                    <a:gd name="connsiteX8" fmla="*/ 745331 w 785813"/>
                    <a:gd name="connsiteY8" fmla="*/ 422568 h 700878"/>
                    <a:gd name="connsiteX9" fmla="*/ 785813 w 785813"/>
                    <a:gd name="connsiteY9" fmla="*/ 448762 h 700878"/>
                    <a:gd name="connsiteX0" fmla="*/ 0 w 785813"/>
                    <a:gd name="connsiteY0" fmla="*/ 527343 h 700878"/>
                    <a:gd name="connsiteX1" fmla="*/ 62563 w 785813"/>
                    <a:gd name="connsiteY1" fmla="*/ 487817 h 700878"/>
                    <a:gd name="connsiteX2" fmla="*/ 91915 w 785813"/>
                    <a:gd name="connsiteY2" fmla="*/ 448111 h 700878"/>
                    <a:gd name="connsiteX3" fmla="*/ 206794 w 785813"/>
                    <a:gd name="connsiteY3" fmla="*/ 526014 h 700878"/>
                    <a:gd name="connsiteX4" fmla="*/ 204788 w 785813"/>
                    <a:gd name="connsiteY4" fmla="*/ 1087 h 700878"/>
                    <a:gd name="connsiteX5" fmla="*/ 290513 w 785813"/>
                    <a:gd name="connsiteY5" fmla="*/ 686887 h 700878"/>
                    <a:gd name="connsiteX6" fmla="*/ 447675 w 785813"/>
                    <a:gd name="connsiteY6" fmla="*/ 451143 h 700878"/>
                    <a:gd name="connsiteX7" fmla="*/ 581025 w 785813"/>
                    <a:gd name="connsiteY7" fmla="*/ 310649 h 700878"/>
                    <a:gd name="connsiteX8" fmla="*/ 745331 w 785813"/>
                    <a:gd name="connsiteY8" fmla="*/ 422568 h 700878"/>
                    <a:gd name="connsiteX9" fmla="*/ 785813 w 785813"/>
                    <a:gd name="connsiteY9" fmla="*/ 448762 h 700878"/>
                    <a:gd name="connsiteX0" fmla="*/ 0 w 785813"/>
                    <a:gd name="connsiteY0" fmla="*/ 527343 h 700878"/>
                    <a:gd name="connsiteX1" fmla="*/ 62563 w 785813"/>
                    <a:gd name="connsiteY1" fmla="*/ 487817 h 700878"/>
                    <a:gd name="connsiteX2" fmla="*/ 91915 w 785813"/>
                    <a:gd name="connsiteY2" fmla="*/ 448111 h 700878"/>
                    <a:gd name="connsiteX3" fmla="*/ 206794 w 785813"/>
                    <a:gd name="connsiteY3" fmla="*/ 526014 h 700878"/>
                    <a:gd name="connsiteX4" fmla="*/ 204788 w 785813"/>
                    <a:gd name="connsiteY4" fmla="*/ 1087 h 700878"/>
                    <a:gd name="connsiteX5" fmla="*/ 290513 w 785813"/>
                    <a:gd name="connsiteY5" fmla="*/ 686887 h 700878"/>
                    <a:gd name="connsiteX6" fmla="*/ 447675 w 785813"/>
                    <a:gd name="connsiteY6" fmla="*/ 451143 h 700878"/>
                    <a:gd name="connsiteX7" fmla="*/ 581025 w 785813"/>
                    <a:gd name="connsiteY7" fmla="*/ 310649 h 700878"/>
                    <a:gd name="connsiteX8" fmla="*/ 745331 w 785813"/>
                    <a:gd name="connsiteY8" fmla="*/ 422568 h 700878"/>
                    <a:gd name="connsiteX9" fmla="*/ 785813 w 785813"/>
                    <a:gd name="connsiteY9" fmla="*/ 448762 h 700878"/>
                    <a:gd name="connsiteX0" fmla="*/ 0 w 785813"/>
                    <a:gd name="connsiteY0" fmla="*/ 527343 h 700878"/>
                    <a:gd name="connsiteX1" fmla="*/ 62563 w 785813"/>
                    <a:gd name="connsiteY1" fmla="*/ 487817 h 700878"/>
                    <a:gd name="connsiteX2" fmla="*/ 91915 w 785813"/>
                    <a:gd name="connsiteY2" fmla="*/ 448111 h 700878"/>
                    <a:gd name="connsiteX3" fmla="*/ 206794 w 785813"/>
                    <a:gd name="connsiteY3" fmla="*/ 526014 h 700878"/>
                    <a:gd name="connsiteX4" fmla="*/ 204788 w 785813"/>
                    <a:gd name="connsiteY4" fmla="*/ 1087 h 700878"/>
                    <a:gd name="connsiteX5" fmla="*/ 290513 w 785813"/>
                    <a:gd name="connsiteY5" fmla="*/ 686887 h 700878"/>
                    <a:gd name="connsiteX6" fmla="*/ 447675 w 785813"/>
                    <a:gd name="connsiteY6" fmla="*/ 451143 h 700878"/>
                    <a:gd name="connsiteX7" fmla="*/ 581025 w 785813"/>
                    <a:gd name="connsiteY7" fmla="*/ 310649 h 700878"/>
                    <a:gd name="connsiteX8" fmla="*/ 745331 w 785813"/>
                    <a:gd name="connsiteY8" fmla="*/ 422568 h 700878"/>
                    <a:gd name="connsiteX9" fmla="*/ 785813 w 785813"/>
                    <a:gd name="connsiteY9" fmla="*/ 448762 h 700878"/>
                    <a:gd name="connsiteX0" fmla="*/ 0 w 785813"/>
                    <a:gd name="connsiteY0" fmla="*/ 527343 h 700878"/>
                    <a:gd name="connsiteX1" fmla="*/ 62563 w 785813"/>
                    <a:gd name="connsiteY1" fmla="*/ 487817 h 700878"/>
                    <a:gd name="connsiteX2" fmla="*/ 91915 w 785813"/>
                    <a:gd name="connsiteY2" fmla="*/ 448111 h 700878"/>
                    <a:gd name="connsiteX3" fmla="*/ 206794 w 785813"/>
                    <a:gd name="connsiteY3" fmla="*/ 526014 h 700878"/>
                    <a:gd name="connsiteX4" fmla="*/ 204788 w 785813"/>
                    <a:gd name="connsiteY4" fmla="*/ 1087 h 700878"/>
                    <a:gd name="connsiteX5" fmla="*/ 290513 w 785813"/>
                    <a:gd name="connsiteY5" fmla="*/ 686887 h 700878"/>
                    <a:gd name="connsiteX6" fmla="*/ 447675 w 785813"/>
                    <a:gd name="connsiteY6" fmla="*/ 451143 h 700878"/>
                    <a:gd name="connsiteX7" fmla="*/ 581025 w 785813"/>
                    <a:gd name="connsiteY7" fmla="*/ 310649 h 700878"/>
                    <a:gd name="connsiteX8" fmla="*/ 745331 w 785813"/>
                    <a:gd name="connsiteY8" fmla="*/ 422568 h 700878"/>
                    <a:gd name="connsiteX9" fmla="*/ 785813 w 785813"/>
                    <a:gd name="connsiteY9" fmla="*/ 448762 h 700878"/>
                    <a:gd name="connsiteX0" fmla="*/ 0 w 785813"/>
                    <a:gd name="connsiteY0" fmla="*/ 527343 h 700878"/>
                    <a:gd name="connsiteX1" fmla="*/ 62563 w 785813"/>
                    <a:gd name="connsiteY1" fmla="*/ 487817 h 700878"/>
                    <a:gd name="connsiteX2" fmla="*/ 91915 w 785813"/>
                    <a:gd name="connsiteY2" fmla="*/ 448111 h 700878"/>
                    <a:gd name="connsiteX3" fmla="*/ 206794 w 785813"/>
                    <a:gd name="connsiteY3" fmla="*/ 526014 h 700878"/>
                    <a:gd name="connsiteX4" fmla="*/ 204788 w 785813"/>
                    <a:gd name="connsiteY4" fmla="*/ 1087 h 700878"/>
                    <a:gd name="connsiteX5" fmla="*/ 290513 w 785813"/>
                    <a:gd name="connsiteY5" fmla="*/ 686887 h 700878"/>
                    <a:gd name="connsiteX6" fmla="*/ 447675 w 785813"/>
                    <a:gd name="connsiteY6" fmla="*/ 451143 h 700878"/>
                    <a:gd name="connsiteX7" fmla="*/ 581025 w 785813"/>
                    <a:gd name="connsiteY7" fmla="*/ 310649 h 700878"/>
                    <a:gd name="connsiteX8" fmla="*/ 745331 w 785813"/>
                    <a:gd name="connsiteY8" fmla="*/ 422568 h 700878"/>
                    <a:gd name="connsiteX9" fmla="*/ 785813 w 785813"/>
                    <a:gd name="connsiteY9" fmla="*/ 448762 h 700878"/>
                    <a:gd name="connsiteX0" fmla="*/ 0 w 785813"/>
                    <a:gd name="connsiteY0" fmla="*/ 527343 h 700878"/>
                    <a:gd name="connsiteX1" fmla="*/ 62563 w 785813"/>
                    <a:gd name="connsiteY1" fmla="*/ 487817 h 700878"/>
                    <a:gd name="connsiteX2" fmla="*/ 91915 w 785813"/>
                    <a:gd name="connsiteY2" fmla="*/ 448111 h 700878"/>
                    <a:gd name="connsiteX3" fmla="*/ 206794 w 785813"/>
                    <a:gd name="connsiteY3" fmla="*/ 526014 h 700878"/>
                    <a:gd name="connsiteX4" fmla="*/ 204788 w 785813"/>
                    <a:gd name="connsiteY4" fmla="*/ 1087 h 700878"/>
                    <a:gd name="connsiteX5" fmla="*/ 290513 w 785813"/>
                    <a:gd name="connsiteY5" fmla="*/ 686887 h 700878"/>
                    <a:gd name="connsiteX6" fmla="*/ 447675 w 785813"/>
                    <a:gd name="connsiteY6" fmla="*/ 451143 h 700878"/>
                    <a:gd name="connsiteX7" fmla="*/ 581025 w 785813"/>
                    <a:gd name="connsiteY7" fmla="*/ 310649 h 700878"/>
                    <a:gd name="connsiteX8" fmla="*/ 745331 w 785813"/>
                    <a:gd name="connsiteY8" fmla="*/ 422568 h 700878"/>
                    <a:gd name="connsiteX9" fmla="*/ 785813 w 785813"/>
                    <a:gd name="connsiteY9" fmla="*/ 448762 h 700878"/>
                    <a:gd name="connsiteX0" fmla="*/ 0 w 785813"/>
                    <a:gd name="connsiteY0" fmla="*/ 527343 h 700878"/>
                    <a:gd name="connsiteX1" fmla="*/ 62563 w 785813"/>
                    <a:gd name="connsiteY1" fmla="*/ 487817 h 700878"/>
                    <a:gd name="connsiteX2" fmla="*/ 91915 w 785813"/>
                    <a:gd name="connsiteY2" fmla="*/ 447184 h 700878"/>
                    <a:gd name="connsiteX3" fmla="*/ 206794 w 785813"/>
                    <a:gd name="connsiteY3" fmla="*/ 526014 h 700878"/>
                    <a:gd name="connsiteX4" fmla="*/ 204788 w 785813"/>
                    <a:gd name="connsiteY4" fmla="*/ 1087 h 700878"/>
                    <a:gd name="connsiteX5" fmla="*/ 290513 w 785813"/>
                    <a:gd name="connsiteY5" fmla="*/ 686887 h 700878"/>
                    <a:gd name="connsiteX6" fmla="*/ 447675 w 785813"/>
                    <a:gd name="connsiteY6" fmla="*/ 451143 h 700878"/>
                    <a:gd name="connsiteX7" fmla="*/ 581025 w 785813"/>
                    <a:gd name="connsiteY7" fmla="*/ 310649 h 700878"/>
                    <a:gd name="connsiteX8" fmla="*/ 745331 w 785813"/>
                    <a:gd name="connsiteY8" fmla="*/ 422568 h 700878"/>
                    <a:gd name="connsiteX9" fmla="*/ 785813 w 785813"/>
                    <a:gd name="connsiteY9" fmla="*/ 448762 h 700878"/>
                    <a:gd name="connsiteX0" fmla="*/ 0 w 785813"/>
                    <a:gd name="connsiteY0" fmla="*/ 527343 h 700878"/>
                    <a:gd name="connsiteX1" fmla="*/ 62563 w 785813"/>
                    <a:gd name="connsiteY1" fmla="*/ 487817 h 700878"/>
                    <a:gd name="connsiteX2" fmla="*/ 91915 w 785813"/>
                    <a:gd name="connsiteY2" fmla="*/ 447184 h 700878"/>
                    <a:gd name="connsiteX3" fmla="*/ 206794 w 785813"/>
                    <a:gd name="connsiteY3" fmla="*/ 526014 h 700878"/>
                    <a:gd name="connsiteX4" fmla="*/ 204788 w 785813"/>
                    <a:gd name="connsiteY4" fmla="*/ 1087 h 700878"/>
                    <a:gd name="connsiteX5" fmla="*/ 290513 w 785813"/>
                    <a:gd name="connsiteY5" fmla="*/ 686887 h 700878"/>
                    <a:gd name="connsiteX6" fmla="*/ 447675 w 785813"/>
                    <a:gd name="connsiteY6" fmla="*/ 451143 h 700878"/>
                    <a:gd name="connsiteX7" fmla="*/ 581025 w 785813"/>
                    <a:gd name="connsiteY7" fmla="*/ 310649 h 700878"/>
                    <a:gd name="connsiteX8" fmla="*/ 745331 w 785813"/>
                    <a:gd name="connsiteY8" fmla="*/ 422568 h 700878"/>
                    <a:gd name="connsiteX9" fmla="*/ 785813 w 785813"/>
                    <a:gd name="connsiteY9" fmla="*/ 448762 h 700878"/>
                    <a:gd name="connsiteX0" fmla="*/ 0 w 785813"/>
                    <a:gd name="connsiteY0" fmla="*/ 527357 h 700892"/>
                    <a:gd name="connsiteX1" fmla="*/ 62563 w 785813"/>
                    <a:gd name="connsiteY1" fmla="*/ 487831 h 700892"/>
                    <a:gd name="connsiteX2" fmla="*/ 91915 w 785813"/>
                    <a:gd name="connsiteY2" fmla="*/ 447198 h 700892"/>
                    <a:gd name="connsiteX3" fmla="*/ 204011 w 785813"/>
                    <a:gd name="connsiteY3" fmla="*/ 525100 h 700892"/>
                    <a:gd name="connsiteX4" fmla="*/ 204788 w 785813"/>
                    <a:gd name="connsiteY4" fmla="*/ 1101 h 700892"/>
                    <a:gd name="connsiteX5" fmla="*/ 290513 w 785813"/>
                    <a:gd name="connsiteY5" fmla="*/ 686901 h 700892"/>
                    <a:gd name="connsiteX6" fmla="*/ 447675 w 785813"/>
                    <a:gd name="connsiteY6" fmla="*/ 451157 h 700892"/>
                    <a:gd name="connsiteX7" fmla="*/ 581025 w 785813"/>
                    <a:gd name="connsiteY7" fmla="*/ 310663 h 700892"/>
                    <a:gd name="connsiteX8" fmla="*/ 745331 w 785813"/>
                    <a:gd name="connsiteY8" fmla="*/ 422582 h 700892"/>
                    <a:gd name="connsiteX9" fmla="*/ 785813 w 785813"/>
                    <a:gd name="connsiteY9" fmla="*/ 448776 h 700892"/>
                    <a:gd name="connsiteX0" fmla="*/ 0 w 785813"/>
                    <a:gd name="connsiteY0" fmla="*/ 527305 h 700840"/>
                    <a:gd name="connsiteX1" fmla="*/ 62563 w 785813"/>
                    <a:gd name="connsiteY1" fmla="*/ 487779 h 700840"/>
                    <a:gd name="connsiteX2" fmla="*/ 91915 w 785813"/>
                    <a:gd name="connsiteY2" fmla="*/ 447146 h 700840"/>
                    <a:gd name="connsiteX3" fmla="*/ 204011 w 785813"/>
                    <a:gd name="connsiteY3" fmla="*/ 525048 h 700840"/>
                    <a:gd name="connsiteX4" fmla="*/ 204788 w 785813"/>
                    <a:gd name="connsiteY4" fmla="*/ 1049 h 700840"/>
                    <a:gd name="connsiteX5" fmla="*/ 290513 w 785813"/>
                    <a:gd name="connsiteY5" fmla="*/ 686849 h 700840"/>
                    <a:gd name="connsiteX6" fmla="*/ 447675 w 785813"/>
                    <a:gd name="connsiteY6" fmla="*/ 451105 h 700840"/>
                    <a:gd name="connsiteX7" fmla="*/ 581025 w 785813"/>
                    <a:gd name="connsiteY7" fmla="*/ 310611 h 700840"/>
                    <a:gd name="connsiteX8" fmla="*/ 745331 w 785813"/>
                    <a:gd name="connsiteY8" fmla="*/ 422530 h 700840"/>
                    <a:gd name="connsiteX9" fmla="*/ 785813 w 785813"/>
                    <a:gd name="connsiteY9" fmla="*/ 448724 h 700840"/>
                    <a:gd name="connsiteX0" fmla="*/ 0 w 785813"/>
                    <a:gd name="connsiteY0" fmla="*/ 527305 h 700840"/>
                    <a:gd name="connsiteX1" fmla="*/ 62563 w 785813"/>
                    <a:gd name="connsiteY1" fmla="*/ 487779 h 700840"/>
                    <a:gd name="connsiteX2" fmla="*/ 91915 w 785813"/>
                    <a:gd name="connsiteY2" fmla="*/ 447146 h 700840"/>
                    <a:gd name="connsiteX3" fmla="*/ 204011 w 785813"/>
                    <a:gd name="connsiteY3" fmla="*/ 525048 h 700840"/>
                    <a:gd name="connsiteX4" fmla="*/ 204788 w 785813"/>
                    <a:gd name="connsiteY4" fmla="*/ 1049 h 700840"/>
                    <a:gd name="connsiteX5" fmla="*/ 290513 w 785813"/>
                    <a:gd name="connsiteY5" fmla="*/ 686849 h 700840"/>
                    <a:gd name="connsiteX6" fmla="*/ 447675 w 785813"/>
                    <a:gd name="connsiteY6" fmla="*/ 451105 h 700840"/>
                    <a:gd name="connsiteX7" fmla="*/ 581025 w 785813"/>
                    <a:gd name="connsiteY7" fmla="*/ 310611 h 700840"/>
                    <a:gd name="connsiteX8" fmla="*/ 745331 w 785813"/>
                    <a:gd name="connsiteY8" fmla="*/ 422530 h 700840"/>
                    <a:gd name="connsiteX9" fmla="*/ 785813 w 785813"/>
                    <a:gd name="connsiteY9" fmla="*/ 448724 h 700840"/>
                    <a:gd name="connsiteX0" fmla="*/ 0 w 785813"/>
                    <a:gd name="connsiteY0" fmla="*/ 526256 h 699791"/>
                    <a:gd name="connsiteX1" fmla="*/ 62563 w 785813"/>
                    <a:gd name="connsiteY1" fmla="*/ 486730 h 699791"/>
                    <a:gd name="connsiteX2" fmla="*/ 91915 w 785813"/>
                    <a:gd name="connsiteY2" fmla="*/ 446097 h 699791"/>
                    <a:gd name="connsiteX3" fmla="*/ 204011 w 785813"/>
                    <a:gd name="connsiteY3" fmla="*/ 523999 h 699791"/>
                    <a:gd name="connsiteX4" fmla="*/ 204788 w 785813"/>
                    <a:gd name="connsiteY4" fmla="*/ 0 h 699791"/>
                    <a:gd name="connsiteX5" fmla="*/ 290513 w 785813"/>
                    <a:gd name="connsiteY5" fmla="*/ 685800 h 699791"/>
                    <a:gd name="connsiteX6" fmla="*/ 447675 w 785813"/>
                    <a:gd name="connsiteY6" fmla="*/ 450056 h 699791"/>
                    <a:gd name="connsiteX7" fmla="*/ 581025 w 785813"/>
                    <a:gd name="connsiteY7" fmla="*/ 309562 h 699791"/>
                    <a:gd name="connsiteX8" fmla="*/ 745331 w 785813"/>
                    <a:gd name="connsiteY8" fmla="*/ 421481 h 699791"/>
                    <a:gd name="connsiteX9" fmla="*/ 785813 w 785813"/>
                    <a:gd name="connsiteY9" fmla="*/ 447675 h 699791"/>
                    <a:gd name="connsiteX0" fmla="*/ 0 w 785813"/>
                    <a:gd name="connsiteY0" fmla="*/ 526256 h 699791"/>
                    <a:gd name="connsiteX1" fmla="*/ 62563 w 785813"/>
                    <a:gd name="connsiteY1" fmla="*/ 486730 h 699791"/>
                    <a:gd name="connsiteX2" fmla="*/ 91915 w 785813"/>
                    <a:gd name="connsiteY2" fmla="*/ 446097 h 699791"/>
                    <a:gd name="connsiteX3" fmla="*/ 204011 w 785813"/>
                    <a:gd name="connsiteY3" fmla="*/ 523999 h 699791"/>
                    <a:gd name="connsiteX4" fmla="*/ 204788 w 785813"/>
                    <a:gd name="connsiteY4" fmla="*/ 0 h 699791"/>
                    <a:gd name="connsiteX5" fmla="*/ 290513 w 785813"/>
                    <a:gd name="connsiteY5" fmla="*/ 685800 h 699791"/>
                    <a:gd name="connsiteX6" fmla="*/ 447675 w 785813"/>
                    <a:gd name="connsiteY6" fmla="*/ 450056 h 699791"/>
                    <a:gd name="connsiteX7" fmla="*/ 581025 w 785813"/>
                    <a:gd name="connsiteY7" fmla="*/ 309562 h 699791"/>
                    <a:gd name="connsiteX8" fmla="*/ 745331 w 785813"/>
                    <a:gd name="connsiteY8" fmla="*/ 421481 h 699791"/>
                    <a:gd name="connsiteX9" fmla="*/ 785813 w 785813"/>
                    <a:gd name="connsiteY9" fmla="*/ 447675 h 699791"/>
                    <a:gd name="connsiteX0" fmla="*/ 0 w 785813"/>
                    <a:gd name="connsiteY0" fmla="*/ 526256 h 699791"/>
                    <a:gd name="connsiteX1" fmla="*/ 62563 w 785813"/>
                    <a:gd name="connsiteY1" fmla="*/ 486730 h 699791"/>
                    <a:gd name="connsiteX2" fmla="*/ 91915 w 785813"/>
                    <a:gd name="connsiteY2" fmla="*/ 446097 h 699791"/>
                    <a:gd name="connsiteX3" fmla="*/ 204011 w 785813"/>
                    <a:gd name="connsiteY3" fmla="*/ 523999 h 699791"/>
                    <a:gd name="connsiteX4" fmla="*/ 204788 w 785813"/>
                    <a:gd name="connsiteY4" fmla="*/ 0 h 699791"/>
                    <a:gd name="connsiteX5" fmla="*/ 290513 w 785813"/>
                    <a:gd name="connsiteY5" fmla="*/ 685800 h 699791"/>
                    <a:gd name="connsiteX6" fmla="*/ 447675 w 785813"/>
                    <a:gd name="connsiteY6" fmla="*/ 450056 h 699791"/>
                    <a:gd name="connsiteX7" fmla="*/ 581025 w 785813"/>
                    <a:gd name="connsiteY7" fmla="*/ 309562 h 699791"/>
                    <a:gd name="connsiteX8" fmla="*/ 745331 w 785813"/>
                    <a:gd name="connsiteY8" fmla="*/ 421481 h 699791"/>
                    <a:gd name="connsiteX9" fmla="*/ 785813 w 785813"/>
                    <a:gd name="connsiteY9" fmla="*/ 447675 h 699791"/>
                    <a:gd name="connsiteX0" fmla="*/ 0 w 785813"/>
                    <a:gd name="connsiteY0" fmla="*/ 526256 h 699791"/>
                    <a:gd name="connsiteX1" fmla="*/ 62563 w 785813"/>
                    <a:gd name="connsiteY1" fmla="*/ 486730 h 699791"/>
                    <a:gd name="connsiteX2" fmla="*/ 91915 w 785813"/>
                    <a:gd name="connsiteY2" fmla="*/ 446097 h 699791"/>
                    <a:gd name="connsiteX3" fmla="*/ 204011 w 785813"/>
                    <a:gd name="connsiteY3" fmla="*/ 523999 h 699791"/>
                    <a:gd name="connsiteX4" fmla="*/ 204788 w 785813"/>
                    <a:gd name="connsiteY4" fmla="*/ 0 h 699791"/>
                    <a:gd name="connsiteX5" fmla="*/ 290513 w 785813"/>
                    <a:gd name="connsiteY5" fmla="*/ 685800 h 699791"/>
                    <a:gd name="connsiteX6" fmla="*/ 447675 w 785813"/>
                    <a:gd name="connsiteY6" fmla="*/ 450056 h 699791"/>
                    <a:gd name="connsiteX7" fmla="*/ 581025 w 785813"/>
                    <a:gd name="connsiteY7" fmla="*/ 309562 h 699791"/>
                    <a:gd name="connsiteX8" fmla="*/ 745331 w 785813"/>
                    <a:gd name="connsiteY8" fmla="*/ 421481 h 699791"/>
                    <a:gd name="connsiteX9" fmla="*/ 785813 w 785813"/>
                    <a:gd name="connsiteY9" fmla="*/ 447675 h 699791"/>
                    <a:gd name="connsiteX0" fmla="*/ 0 w 785813"/>
                    <a:gd name="connsiteY0" fmla="*/ 526256 h 699791"/>
                    <a:gd name="connsiteX1" fmla="*/ 62563 w 785813"/>
                    <a:gd name="connsiteY1" fmla="*/ 486730 h 699791"/>
                    <a:gd name="connsiteX2" fmla="*/ 91915 w 785813"/>
                    <a:gd name="connsiteY2" fmla="*/ 446097 h 699791"/>
                    <a:gd name="connsiteX3" fmla="*/ 204011 w 785813"/>
                    <a:gd name="connsiteY3" fmla="*/ 523999 h 699791"/>
                    <a:gd name="connsiteX4" fmla="*/ 204788 w 785813"/>
                    <a:gd name="connsiteY4" fmla="*/ 0 h 699791"/>
                    <a:gd name="connsiteX5" fmla="*/ 290513 w 785813"/>
                    <a:gd name="connsiteY5" fmla="*/ 685800 h 699791"/>
                    <a:gd name="connsiteX6" fmla="*/ 447675 w 785813"/>
                    <a:gd name="connsiteY6" fmla="*/ 450056 h 699791"/>
                    <a:gd name="connsiteX7" fmla="*/ 581025 w 785813"/>
                    <a:gd name="connsiteY7" fmla="*/ 309562 h 699791"/>
                    <a:gd name="connsiteX8" fmla="*/ 745331 w 785813"/>
                    <a:gd name="connsiteY8" fmla="*/ 421481 h 699791"/>
                    <a:gd name="connsiteX9" fmla="*/ 785813 w 785813"/>
                    <a:gd name="connsiteY9" fmla="*/ 447675 h 699791"/>
                    <a:gd name="connsiteX0" fmla="*/ 0 w 785813"/>
                    <a:gd name="connsiteY0" fmla="*/ 526256 h 699791"/>
                    <a:gd name="connsiteX1" fmla="*/ 62563 w 785813"/>
                    <a:gd name="connsiteY1" fmla="*/ 486730 h 699791"/>
                    <a:gd name="connsiteX2" fmla="*/ 91915 w 785813"/>
                    <a:gd name="connsiteY2" fmla="*/ 446097 h 699791"/>
                    <a:gd name="connsiteX3" fmla="*/ 204011 w 785813"/>
                    <a:gd name="connsiteY3" fmla="*/ 523999 h 699791"/>
                    <a:gd name="connsiteX4" fmla="*/ 204788 w 785813"/>
                    <a:gd name="connsiteY4" fmla="*/ 0 h 699791"/>
                    <a:gd name="connsiteX5" fmla="*/ 290513 w 785813"/>
                    <a:gd name="connsiteY5" fmla="*/ 685800 h 699791"/>
                    <a:gd name="connsiteX6" fmla="*/ 447675 w 785813"/>
                    <a:gd name="connsiteY6" fmla="*/ 450056 h 699791"/>
                    <a:gd name="connsiteX7" fmla="*/ 581025 w 785813"/>
                    <a:gd name="connsiteY7" fmla="*/ 309562 h 699791"/>
                    <a:gd name="connsiteX8" fmla="*/ 745331 w 785813"/>
                    <a:gd name="connsiteY8" fmla="*/ 421481 h 699791"/>
                    <a:gd name="connsiteX9" fmla="*/ 785813 w 785813"/>
                    <a:gd name="connsiteY9" fmla="*/ 447675 h 699791"/>
                    <a:gd name="connsiteX0" fmla="*/ 0 w 785813"/>
                    <a:gd name="connsiteY0" fmla="*/ 526256 h 685800"/>
                    <a:gd name="connsiteX1" fmla="*/ 62563 w 785813"/>
                    <a:gd name="connsiteY1" fmla="*/ 486730 h 685800"/>
                    <a:gd name="connsiteX2" fmla="*/ 91915 w 785813"/>
                    <a:gd name="connsiteY2" fmla="*/ 446097 h 685800"/>
                    <a:gd name="connsiteX3" fmla="*/ 204011 w 785813"/>
                    <a:gd name="connsiteY3" fmla="*/ 523999 h 685800"/>
                    <a:gd name="connsiteX4" fmla="*/ 204788 w 785813"/>
                    <a:gd name="connsiteY4" fmla="*/ 0 h 685800"/>
                    <a:gd name="connsiteX5" fmla="*/ 290513 w 785813"/>
                    <a:gd name="connsiteY5" fmla="*/ 685800 h 685800"/>
                    <a:gd name="connsiteX6" fmla="*/ 447675 w 785813"/>
                    <a:gd name="connsiteY6" fmla="*/ 450056 h 685800"/>
                    <a:gd name="connsiteX7" fmla="*/ 581025 w 785813"/>
                    <a:gd name="connsiteY7" fmla="*/ 309562 h 685800"/>
                    <a:gd name="connsiteX8" fmla="*/ 745331 w 785813"/>
                    <a:gd name="connsiteY8" fmla="*/ 421481 h 685800"/>
                    <a:gd name="connsiteX9" fmla="*/ 785813 w 785813"/>
                    <a:gd name="connsiteY9" fmla="*/ 447675 h 685800"/>
                    <a:gd name="connsiteX0" fmla="*/ 0 w 785813"/>
                    <a:gd name="connsiteY0" fmla="*/ 526256 h 685800"/>
                    <a:gd name="connsiteX1" fmla="*/ 62563 w 785813"/>
                    <a:gd name="connsiteY1" fmla="*/ 486730 h 685800"/>
                    <a:gd name="connsiteX2" fmla="*/ 91915 w 785813"/>
                    <a:gd name="connsiteY2" fmla="*/ 446097 h 685800"/>
                    <a:gd name="connsiteX3" fmla="*/ 204011 w 785813"/>
                    <a:gd name="connsiteY3" fmla="*/ 523999 h 685800"/>
                    <a:gd name="connsiteX4" fmla="*/ 204788 w 785813"/>
                    <a:gd name="connsiteY4" fmla="*/ 0 h 685800"/>
                    <a:gd name="connsiteX5" fmla="*/ 290513 w 785813"/>
                    <a:gd name="connsiteY5" fmla="*/ 685800 h 685800"/>
                    <a:gd name="connsiteX6" fmla="*/ 481994 w 785813"/>
                    <a:gd name="connsiteY6" fmla="*/ 463042 h 685800"/>
                    <a:gd name="connsiteX7" fmla="*/ 581025 w 785813"/>
                    <a:gd name="connsiteY7" fmla="*/ 309562 h 685800"/>
                    <a:gd name="connsiteX8" fmla="*/ 745331 w 785813"/>
                    <a:gd name="connsiteY8" fmla="*/ 421481 h 685800"/>
                    <a:gd name="connsiteX9" fmla="*/ 785813 w 785813"/>
                    <a:gd name="connsiteY9" fmla="*/ 447675 h 685800"/>
                    <a:gd name="connsiteX0" fmla="*/ 0 w 785813"/>
                    <a:gd name="connsiteY0" fmla="*/ 526256 h 685800"/>
                    <a:gd name="connsiteX1" fmla="*/ 62563 w 785813"/>
                    <a:gd name="connsiteY1" fmla="*/ 486730 h 685800"/>
                    <a:gd name="connsiteX2" fmla="*/ 91915 w 785813"/>
                    <a:gd name="connsiteY2" fmla="*/ 446097 h 685800"/>
                    <a:gd name="connsiteX3" fmla="*/ 204011 w 785813"/>
                    <a:gd name="connsiteY3" fmla="*/ 523999 h 685800"/>
                    <a:gd name="connsiteX4" fmla="*/ 204788 w 785813"/>
                    <a:gd name="connsiteY4" fmla="*/ 0 h 685800"/>
                    <a:gd name="connsiteX5" fmla="*/ 290513 w 785813"/>
                    <a:gd name="connsiteY5" fmla="*/ 685800 h 685800"/>
                    <a:gd name="connsiteX6" fmla="*/ 481994 w 785813"/>
                    <a:gd name="connsiteY6" fmla="*/ 463042 h 685800"/>
                    <a:gd name="connsiteX7" fmla="*/ 581025 w 785813"/>
                    <a:gd name="connsiteY7" fmla="*/ 309562 h 685800"/>
                    <a:gd name="connsiteX8" fmla="*/ 745331 w 785813"/>
                    <a:gd name="connsiteY8" fmla="*/ 421481 h 685800"/>
                    <a:gd name="connsiteX9" fmla="*/ 785813 w 785813"/>
                    <a:gd name="connsiteY9" fmla="*/ 447675 h 685800"/>
                    <a:gd name="connsiteX0" fmla="*/ 0 w 785813"/>
                    <a:gd name="connsiteY0" fmla="*/ 526256 h 685800"/>
                    <a:gd name="connsiteX1" fmla="*/ 62563 w 785813"/>
                    <a:gd name="connsiteY1" fmla="*/ 486730 h 685800"/>
                    <a:gd name="connsiteX2" fmla="*/ 91915 w 785813"/>
                    <a:gd name="connsiteY2" fmla="*/ 446097 h 685800"/>
                    <a:gd name="connsiteX3" fmla="*/ 204011 w 785813"/>
                    <a:gd name="connsiteY3" fmla="*/ 523999 h 685800"/>
                    <a:gd name="connsiteX4" fmla="*/ 204788 w 785813"/>
                    <a:gd name="connsiteY4" fmla="*/ 0 h 685800"/>
                    <a:gd name="connsiteX5" fmla="*/ 290513 w 785813"/>
                    <a:gd name="connsiteY5" fmla="*/ 685800 h 685800"/>
                    <a:gd name="connsiteX6" fmla="*/ 481994 w 785813"/>
                    <a:gd name="connsiteY6" fmla="*/ 463042 h 685800"/>
                    <a:gd name="connsiteX7" fmla="*/ 603286 w 785813"/>
                    <a:gd name="connsiteY7" fmla="*/ 293794 h 685800"/>
                    <a:gd name="connsiteX8" fmla="*/ 745331 w 785813"/>
                    <a:gd name="connsiteY8" fmla="*/ 421481 h 685800"/>
                    <a:gd name="connsiteX9" fmla="*/ 785813 w 785813"/>
                    <a:gd name="connsiteY9" fmla="*/ 447675 h 685800"/>
                    <a:gd name="connsiteX0" fmla="*/ 0 w 785813"/>
                    <a:gd name="connsiteY0" fmla="*/ 526256 h 685800"/>
                    <a:gd name="connsiteX1" fmla="*/ 62563 w 785813"/>
                    <a:gd name="connsiteY1" fmla="*/ 486730 h 685800"/>
                    <a:gd name="connsiteX2" fmla="*/ 91915 w 785813"/>
                    <a:gd name="connsiteY2" fmla="*/ 446097 h 685800"/>
                    <a:gd name="connsiteX3" fmla="*/ 204011 w 785813"/>
                    <a:gd name="connsiteY3" fmla="*/ 523999 h 685800"/>
                    <a:gd name="connsiteX4" fmla="*/ 204788 w 785813"/>
                    <a:gd name="connsiteY4" fmla="*/ 0 h 685800"/>
                    <a:gd name="connsiteX5" fmla="*/ 290513 w 785813"/>
                    <a:gd name="connsiteY5" fmla="*/ 685800 h 685800"/>
                    <a:gd name="connsiteX6" fmla="*/ 481994 w 785813"/>
                    <a:gd name="connsiteY6" fmla="*/ 463042 h 685800"/>
                    <a:gd name="connsiteX7" fmla="*/ 603286 w 785813"/>
                    <a:gd name="connsiteY7" fmla="*/ 293794 h 685800"/>
                    <a:gd name="connsiteX8" fmla="*/ 745331 w 785813"/>
                    <a:gd name="connsiteY8" fmla="*/ 421481 h 685800"/>
                    <a:gd name="connsiteX9" fmla="*/ 785813 w 785813"/>
                    <a:gd name="connsiteY9" fmla="*/ 447675 h 685800"/>
                    <a:gd name="connsiteX0" fmla="*/ 0 w 785813"/>
                    <a:gd name="connsiteY0" fmla="*/ 526256 h 685800"/>
                    <a:gd name="connsiteX1" fmla="*/ 62563 w 785813"/>
                    <a:gd name="connsiteY1" fmla="*/ 486730 h 685800"/>
                    <a:gd name="connsiteX2" fmla="*/ 91915 w 785813"/>
                    <a:gd name="connsiteY2" fmla="*/ 446097 h 685800"/>
                    <a:gd name="connsiteX3" fmla="*/ 204011 w 785813"/>
                    <a:gd name="connsiteY3" fmla="*/ 523999 h 685800"/>
                    <a:gd name="connsiteX4" fmla="*/ 204788 w 785813"/>
                    <a:gd name="connsiteY4" fmla="*/ 0 h 685800"/>
                    <a:gd name="connsiteX5" fmla="*/ 290513 w 785813"/>
                    <a:gd name="connsiteY5" fmla="*/ 685800 h 685800"/>
                    <a:gd name="connsiteX6" fmla="*/ 481994 w 785813"/>
                    <a:gd name="connsiteY6" fmla="*/ 463042 h 685800"/>
                    <a:gd name="connsiteX7" fmla="*/ 603286 w 785813"/>
                    <a:gd name="connsiteY7" fmla="*/ 293794 h 685800"/>
                    <a:gd name="connsiteX8" fmla="*/ 745331 w 785813"/>
                    <a:gd name="connsiteY8" fmla="*/ 421481 h 685800"/>
                    <a:gd name="connsiteX9" fmla="*/ 785813 w 785813"/>
                    <a:gd name="connsiteY9" fmla="*/ 447675 h 685800"/>
                    <a:gd name="connsiteX0" fmla="*/ 0 w 785813"/>
                    <a:gd name="connsiteY0" fmla="*/ 526256 h 685800"/>
                    <a:gd name="connsiteX1" fmla="*/ 62563 w 785813"/>
                    <a:gd name="connsiteY1" fmla="*/ 486730 h 685800"/>
                    <a:gd name="connsiteX2" fmla="*/ 91915 w 785813"/>
                    <a:gd name="connsiteY2" fmla="*/ 446097 h 685800"/>
                    <a:gd name="connsiteX3" fmla="*/ 204011 w 785813"/>
                    <a:gd name="connsiteY3" fmla="*/ 523999 h 685800"/>
                    <a:gd name="connsiteX4" fmla="*/ 204788 w 785813"/>
                    <a:gd name="connsiteY4" fmla="*/ 0 h 685800"/>
                    <a:gd name="connsiteX5" fmla="*/ 290513 w 785813"/>
                    <a:gd name="connsiteY5" fmla="*/ 685800 h 685800"/>
                    <a:gd name="connsiteX6" fmla="*/ 481994 w 785813"/>
                    <a:gd name="connsiteY6" fmla="*/ 463042 h 685800"/>
                    <a:gd name="connsiteX7" fmla="*/ 603286 w 785813"/>
                    <a:gd name="connsiteY7" fmla="*/ 293794 h 685800"/>
                    <a:gd name="connsiteX8" fmla="*/ 693389 w 785813"/>
                    <a:gd name="connsiteY8" fmla="*/ 407568 h 685800"/>
                    <a:gd name="connsiteX9" fmla="*/ 785813 w 785813"/>
                    <a:gd name="connsiteY9" fmla="*/ 447675 h 685800"/>
                    <a:gd name="connsiteX0" fmla="*/ 0 w 785813"/>
                    <a:gd name="connsiteY0" fmla="*/ 526256 h 685800"/>
                    <a:gd name="connsiteX1" fmla="*/ 62563 w 785813"/>
                    <a:gd name="connsiteY1" fmla="*/ 486730 h 685800"/>
                    <a:gd name="connsiteX2" fmla="*/ 91915 w 785813"/>
                    <a:gd name="connsiteY2" fmla="*/ 446097 h 685800"/>
                    <a:gd name="connsiteX3" fmla="*/ 204011 w 785813"/>
                    <a:gd name="connsiteY3" fmla="*/ 523999 h 685800"/>
                    <a:gd name="connsiteX4" fmla="*/ 204788 w 785813"/>
                    <a:gd name="connsiteY4" fmla="*/ 0 h 685800"/>
                    <a:gd name="connsiteX5" fmla="*/ 290513 w 785813"/>
                    <a:gd name="connsiteY5" fmla="*/ 685800 h 685800"/>
                    <a:gd name="connsiteX6" fmla="*/ 481994 w 785813"/>
                    <a:gd name="connsiteY6" fmla="*/ 463042 h 685800"/>
                    <a:gd name="connsiteX7" fmla="*/ 603286 w 785813"/>
                    <a:gd name="connsiteY7" fmla="*/ 293794 h 685800"/>
                    <a:gd name="connsiteX8" fmla="*/ 693389 w 785813"/>
                    <a:gd name="connsiteY8" fmla="*/ 407568 h 685800"/>
                    <a:gd name="connsiteX9" fmla="*/ 785813 w 785813"/>
                    <a:gd name="connsiteY9" fmla="*/ 447675 h 685800"/>
                    <a:gd name="connsiteX0" fmla="*/ 0 w 785813"/>
                    <a:gd name="connsiteY0" fmla="*/ 526256 h 685800"/>
                    <a:gd name="connsiteX1" fmla="*/ 62563 w 785813"/>
                    <a:gd name="connsiteY1" fmla="*/ 486730 h 685800"/>
                    <a:gd name="connsiteX2" fmla="*/ 91915 w 785813"/>
                    <a:gd name="connsiteY2" fmla="*/ 446097 h 685800"/>
                    <a:gd name="connsiteX3" fmla="*/ 204011 w 785813"/>
                    <a:gd name="connsiteY3" fmla="*/ 523999 h 685800"/>
                    <a:gd name="connsiteX4" fmla="*/ 204788 w 785813"/>
                    <a:gd name="connsiteY4" fmla="*/ 0 h 685800"/>
                    <a:gd name="connsiteX5" fmla="*/ 290513 w 785813"/>
                    <a:gd name="connsiteY5" fmla="*/ 685800 h 685800"/>
                    <a:gd name="connsiteX6" fmla="*/ 481994 w 785813"/>
                    <a:gd name="connsiteY6" fmla="*/ 463042 h 685800"/>
                    <a:gd name="connsiteX7" fmla="*/ 603286 w 785813"/>
                    <a:gd name="connsiteY7" fmla="*/ 291939 h 685800"/>
                    <a:gd name="connsiteX8" fmla="*/ 693389 w 785813"/>
                    <a:gd name="connsiteY8" fmla="*/ 407568 h 685800"/>
                    <a:gd name="connsiteX9" fmla="*/ 785813 w 785813"/>
                    <a:gd name="connsiteY9" fmla="*/ 447675 h 685800"/>
                    <a:gd name="connsiteX0" fmla="*/ 0 w 785813"/>
                    <a:gd name="connsiteY0" fmla="*/ 526256 h 685800"/>
                    <a:gd name="connsiteX1" fmla="*/ 62563 w 785813"/>
                    <a:gd name="connsiteY1" fmla="*/ 486730 h 685800"/>
                    <a:gd name="connsiteX2" fmla="*/ 91915 w 785813"/>
                    <a:gd name="connsiteY2" fmla="*/ 446097 h 685800"/>
                    <a:gd name="connsiteX3" fmla="*/ 204011 w 785813"/>
                    <a:gd name="connsiteY3" fmla="*/ 523999 h 685800"/>
                    <a:gd name="connsiteX4" fmla="*/ 204788 w 785813"/>
                    <a:gd name="connsiteY4" fmla="*/ 0 h 685800"/>
                    <a:gd name="connsiteX5" fmla="*/ 290513 w 785813"/>
                    <a:gd name="connsiteY5" fmla="*/ 685800 h 685800"/>
                    <a:gd name="connsiteX6" fmla="*/ 481994 w 785813"/>
                    <a:gd name="connsiteY6" fmla="*/ 463042 h 685800"/>
                    <a:gd name="connsiteX7" fmla="*/ 603286 w 785813"/>
                    <a:gd name="connsiteY7" fmla="*/ 291939 h 685800"/>
                    <a:gd name="connsiteX8" fmla="*/ 693389 w 785813"/>
                    <a:gd name="connsiteY8" fmla="*/ 407568 h 685800"/>
                    <a:gd name="connsiteX9" fmla="*/ 785813 w 785813"/>
                    <a:gd name="connsiteY9" fmla="*/ 447675 h 685800"/>
                    <a:gd name="connsiteX0" fmla="*/ 0 w 752422"/>
                    <a:gd name="connsiteY0" fmla="*/ 526256 h 685800"/>
                    <a:gd name="connsiteX1" fmla="*/ 62563 w 752422"/>
                    <a:gd name="connsiteY1" fmla="*/ 486730 h 685800"/>
                    <a:gd name="connsiteX2" fmla="*/ 91915 w 752422"/>
                    <a:gd name="connsiteY2" fmla="*/ 446097 h 685800"/>
                    <a:gd name="connsiteX3" fmla="*/ 204011 w 752422"/>
                    <a:gd name="connsiteY3" fmla="*/ 523999 h 685800"/>
                    <a:gd name="connsiteX4" fmla="*/ 204788 w 752422"/>
                    <a:gd name="connsiteY4" fmla="*/ 0 h 685800"/>
                    <a:gd name="connsiteX5" fmla="*/ 290513 w 752422"/>
                    <a:gd name="connsiteY5" fmla="*/ 685800 h 685800"/>
                    <a:gd name="connsiteX6" fmla="*/ 481994 w 752422"/>
                    <a:gd name="connsiteY6" fmla="*/ 463042 h 685800"/>
                    <a:gd name="connsiteX7" fmla="*/ 603286 w 752422"/>
                    <a:gd name="connsiteY7" fmla="*/ 291939 h 685800"/>
                    <a:gd name="connsiteX8" fmla="*/ 693389 w 752422"/>
                    <a:gd name="connsiteY8" fmla="*/ 407568 h 685800"/>
                    <a:gd name="connsiteX9" fmla="*/ 752422 w 752422"/>
                    <a:gd name="connsiteY9" fmla="*/ 445820 h 685800"/>
                    <a:gd name="connsiteX0" fmla="*/ 0 w 752422"/>
                    <a:gd name="connsiteY0" fmla="*/ 526256 h 685800"/>
                    <a:gd name="connsiteX1" fmla="*/ 62563 w 752422"/>
                    <a:gd name="connsiteY1" fmla="*/ 486730 h 685800"/>
                    <a:gd name="connsiteX2" fmla="*/ 91915 w 752422"/>
                    <a:gd name="connsiteY2" fmla="*/ 446097 h 685800"/>
                    <a:gd name="connsiteX3" fmla="*/ 204011 w 752422"/>
                    <a:gd name="connsiteY3" fmla="*/ 523999 h 685800"/>
                    <a:gd name="connsiteX4" fmla="*/ 204788 w 752422"/>
                    <a:gd name="connsiteY4" fmla="*/ 0 h 685800"/>
                    <a:gd name="connsiteX5" fmla="*/ 290513 w 752422"/>
                    <a:gd name="connsiteY5" fmla="*/ 685800 h 685800"/>
                    <a:gd name="connsiteX6" fmla="*/ 481994 w 752422"/>
                    <a:gd name="connsiteY6" fmla="*/ 463042 h 685800"/>
                    <a:gd name="connsiteX7" fmla="*/ 603286 w 752422"/>
                    <a:gd name="connsiteY7" fmla="*/ 291939 h 685800"/>
                    <a:gd name="connsiteX8" fmla="*/ 693389 w 752422"/>
                    <a:gd name="connsiteY8" fmla="*/ 407568 h 685800"/>
                    <a:gd name="connsiteX9" fmla="*/ 752422 w 752422"/>
                    <a:gd name="connsiteY9" fmla="*/ 445820 h 685800"/>
                    <a:gd name="connsiteX0" fmla="*/ 0 w 791379"/>
                    <a:gd name="connsiteY0" fmla="*/ 526256 h 685800"/>
                    <a:gd name="connsiteX1" fmla="*/ 62563 w 791379"/>
                    <a:gd name="connsiteY1" fmla="*/ 486730 h 685800"/>
                    <a:gd name="connsiteX2" fmla="*/ 91915 w 791379"/>
                    <a:gd name="connsiteY2" fmla="*/ 446097 h 685800"/>
                    <a:gd name="connsiteX3" fmla="*/ 204011 w 791379"/>
                    <a:gd name="connsiteY3" fmla="*/ 523999 h 685800"/>
                    <a:gd name="connsiteX4" fmla="*/ 204788 w 791379"/>
                    <a:gd name="connsiteY4" fmla="*/ 0 h 685800"/>
                    <a:gd name="connsiteX5" fmla="*/ 290513 w 791379"/>
                    <a:gd name="connsiteY5" fmla="*/ 685800 h 685800"/>
                    <a:gd name="connsiteX6" fmla="*/ 481994 w 791379"/>
                    <a:gd name="connsiteY6" fmla="*/ 463042 h 685800"/>
                    <a:gd name="connsiteX7" fmla="*/ 603286 w 791379"/>
                    <a:gd name="connsiteY7" fmla="*/ 291939 h 685800"/>
                    <a:gd name="connsiteX8" fmla="*/ 693389 w 791379"/>
                    <a:gd name="connsiteY8" fmla="*/ 407568 h 685800"/>
                    <a:gd name="connsiteX9" fmla="*/ 791379 w 791379"/>
                    <a:gd name="connsiteY9" fmla="*/ 453240 h 685800"/>
                    <a:gd name="connsiteX0" fmla="*/ 0 w 791379"/>
                    <a:gd name="connsiteY0" fmla="*/ 526256 h 685800"/>
                    <a:gd name="connsiteX1" fmla="*/ 62563 w 791379"/>
                    <a:gd name="connsiteY1" fmla="*/ 486730 h 685800"/>
                    <a:gd name="connsiteX2" fmla="*/ 91915 w 791379"/>
                    <a:gd name="connsiteY2" fmla="*/ 446097 h 685800"/>
                    <a:gd name="connsiteX3" fmla="*/ 204011 w 791379"/>
                    <a:gd name="connsiteY3" fmla="*/ 523999 h 685800"/>
                    <a:gd name="connsiteX4" fmla="*/ 204788 w 791379"/>
                    <a:gd name="connsiteY4" fmla="*/ 0 h 685800"/>
                    <a:gd name="connsiteX5" fmla="*/ 290513 w 791379"/>
                    <a:gd name="connsiteY5" fmla="*/ 685800 h 685800"/>
                    <a:gd name="connsiteX6" fmla="*/ 481994 w 791379"/>
                    <a:gd name="connsiteY6" fmla="*/ 463042 h 685800"/>
                    <a:gd name="connsiteX7" fmla="*/ 603286 w 791379"/>
                    <a:gd name="connsiteY7" fmla="*/ 291939 h 685800"/>
                    <a:gd name="connsiteX8" fmla="*/ 693389 w 791379"/>
                    <a:gd name="connsiteY8" fmla="*/ 407568 h 685800"/>
                    <a:gd name="connsiteX9" fmla="*/ 791379 w 791379"/>
                    <a:gd name="connsiteY9" fmla="*/ 453240 h 685800"/>
                    <a:gd name="connsiteX0" fmla="*/ 0 w 791379"/>
                    <a:gd name="connsiteY0" fmla="*/ 585340 h 744884"/>
                    <a:gd name="connsiteX1" fmla="*/ 62563 w 791379"/>
                    <a:gd name="connsiteY1" fmla="*/ 545814 h 744884"/>
                    <a:gd name="connsiteX2" fmla="*/ 91915 w 791379"/>
                    <a:gd name="connsiteY2" fmla="*/ 505181 h 744884"/>
                    <a:gd name="connsiteX3" fmla="*/ 204011 w 791379"/>
                    <a:gd name="connsiteY3" fmla="*/ 583083 h 744884"/>
                    <a:gd name="connsiteX4" fmla="*/ 204788 w 791379"/>
                    <a:gd name="connsiteY4" fmla="*/ 59084 h 744884"/>
                    <a:gd name="connsiteX5" fmla="*/ 211293 w 791379"/>
                    <a:gd name="connsiteY5" fmla="*/ 89141 h 744884"/>
                    <a:gd name="connsiteX6" fmla="*/ 290513 w 791379"/>
                    <a:gd name="connsiteY6" fmla="*/ 744884 h 744884"/>
                    <a:gd name="connsiteX7" fmla="*/ 481994 w 791379"/>
                    <a:gd name="connsiteY7" fmla="*/ 522126 h 744884"/>
                    <a:gd name="connsiteX8" fmla="*/ 603286 w 791379"/>
                    <a:gd name="connsiteY8" fmla="*/ 351023 h 744884"/>
                    <a:gd name="connsiteX9" fmla="*/ 693389 w 791379"/>
                    <a:gd name="connsiteY9" fmla="*/ 466652 h 744884"/>
                    <a:gd name="connsiteX10" fmla="*/ 791379 w 791379"/>
                    <a:gd name="connsiteY10" fmla="*/ 512324 h 744884"/>
                    <a:gd name="connsiteX0" fmla="*/ 0 w 791379"/>
                    <a:gd name="connsiteY0" fmla="*/ 554003 h 713547"/>
                    <a:gd name="connsiteX1" fmla="*/ 62563 w 791379"/>
                    <a:gd name="connsiteY1" fmla="*/ 514477 h 713547"/>
                    <a:gd name="connsiteX2" fmla="*/ 91915 w 791379"/>
                    <a:gd name="connsiteY2" fmla="*/ 473844 h 713547"/>
                    <a:gd name="connsiteX3" fmla="*/ 204011 w 791379"/>
                    <a:gd name="connsiteY3" fmla="*/ 551746 h 713547"/>
                    <a:gd name="connsiteX4" fmla="*/ 207463 w 791379"/>
                    <a:gd name="connsiteY4" fmla="*/ 102636 h 713547"/>
                    <a:gd name="connsiteX5" fmla="*/ 211293 w 791379"/>
                    <a:gd name="connsiteY5" fmla="*/ 57804 h 713547"/>
                    <a:gd name="connsiteX6" fmla="*/ 290513 w 791379"/>
                    <a:gd name="connsiteY6" fmla="*/ 713547 h 713547"/>
                    <a:gd name="connsiteX7" fmla="*/ 481994 w 791379"/>
                    <a:gd name="connsiteY7" fmla="*/ 490789 h 713547"/>
                    <a:gd name="connsiteX8" fmla="*/ 603286 w 791379"/>
                    <a:gd name="connsiteY8" fmla="*/ 319686 h 713547"/>
                    <a:gd name="connsiteX9" fmla="*/ 693389 w 791379"/>
                    <a:gd name="connsiteY9" fmla="*/ 435315 h 713547"/>
                    <a:gd name="connsiteX10" fmla="*/ 791379 w 791379"/>
                    <a:gd name="connsiteY10" fmla="*/ 480987 h 713547"/>
                    <a:gd name="connsiteX0" fmla="*/ 0 w 791379"/>
                    <a:gd name="connsiteY0" fmla="*/ 541094 h 700638"/>
                    <a:gd name="connsiteX1" fmla="*/ 62563 w 791379"/>
                    <a:gd name="connsiteY1" fmla="*/ 501568 h 700638"/>
                    <a:gd name="connsiteX2" fmla="*/ 91915 w 791379"/>
                    <a:gd name="connsiteY2" fmla="*/ 460935 h 700638"/>
                    <a:gd name="connsiteX3" fmla="*/ 204011 w 791379"/>
                    <a:gd name="connsiteY3" fmla="*/ 538837 h 700638"/>
                    <a:gd name="connsiteX4" fmla="*/ 207463 w 791379"/>
                    <a:gd name="connsiteY4" fmla="*/ 89727 h 700638"/>
                    <a:gd name="connsiteX5" fmla="*/ 211293 w 791379"/>
                    <a:gd name="connsiteY5" fmla="*/ 44895 h 700638"/>
                    <a:gd name="connsiteX6" fmla="*/ 290513 w 791379"/>
                    <a:gd name="connsiteY6" fmla="*/ 700638 h 700638"/>
                    <a:gd name="connsiteX7" fmla="*/ 481994 w 791379"/>
                    <a:gd name="connsiteY7" fmla="*/ 477880 h 700638"/>
                    <a:gd name="connsiteX8" fmla="*/ 603286 w 791379"/>
                    <a:gd name="connsiteY8" fmla="*/ 306777 h 700638"/>
                    <a:gd name="connsiteX9" fmla="*/ 693389 w 791379"/>
                    <a:gd name="connsiteY9" fmla="*/ 422406 h 700638"/>
                    <a:gd name="connsiteX10" fmla="*/ 791379 w 791379"/>
                    <a:gd name="connsiteY10" fmla="*/ 468078 h 700638"/>
                    <a:gd name="connsiteX0" fmla="*/ 0 w 791379"/>
                    <a:gd name="connsiteY0" fmla="*/ 506900 h 666444"/>
                    <a:gd name="connsiteX1" fmla="*/ 62563 w 791379"/>
                    <a:gd name="connsiteY1" fmla="*/ 467374 h 666444"/>
                    <a:gd name="connsiteX2" fmla="*/ 91915 w 791379"/>
                    <a:gd name="connsiteY2" fmla="*/ 426741 h 666444"/>
                    <a:gd name="connsiteX3" fmla="*/ 204011 w 791379"/>
                    <a:gd name="connsiteY3" fmla="*/ 504643 h 666444"/>
                    <a:gd name="connsiteX4" fmla="*/ 207463 w 791379"/>
                    <a:gd name="connsiteY4" fmla="*/ 55533 h 666444"/>
                    <a:gd name="connsiteX5" fmla="*/ 218425 w 791379"/>
                    <a:gd name="connsiteY5" fmla="*/ 56169 h 666444"/>
                    <a:gd name="connsiteX6" fmla="*/ 290513 w 791379"/>
                    <a:gd name="connsiteY6" fmla="*/ 666444 h 666444"/>
                    <a:gd name="connsiteX7" fmla="*/ 481994 w 791379"/>
                    <a:gd name="connsiteY7" fmla="*/ 443686 h 666444"/>
                    <a:gd name="connsiteX8" fmla="*/ 603286 w 791379"/>
                    <a:gd name="connsiteY8" fmla="*/ 272583 h 666444"/>
                    <a:gd name="connsiteX9" fmla="*/ 693389 w 791379"/>
                    <a:gd name="connsiteY9" fmla="*/ 388212 h 666444"/>
                    <a:gd name="connsiteX10" fmla="*/ 791379 w 791379"/>
                    <a:gd name="connsiteY10" fmla="*/ 433884 h 666444"/>
                    <a:gd name="connsiteX0" fmla="*/ 0 w 791379"/>
                    <a:gd name="connsiteY0" fmla="*/ 489672 h 649216"/>
                    <a:gd name="connsiteX1" fmla="*/ 62563 w 791379"/>
                    <a:gd name="connsiteY1" fmla="*/ 450146 h 649216"/>
                    <a:gd name="connsiteX2" fmla="*/ 91915 w 791379"/>
                    <a:gd name="connsiteY2" fmla="*/ 409513 h 649216"/>
                    <a:gd name="connsiteX3" fmla="*/ 204011 w 791379"/>
                    <a:gd name="connsiteY3" fmla="*/ 487415 h 649216"/>
                    <a:gd name="connsiteX4" fmla="*/ 207463 w 791379"/>
                    <a:gd name="connsiteY4" fmla="*/ 38305 h 649216"/>
                    <a:gd name="connsiteX5" fmla="*/ 218425 w 791379"/>
                    <a:gd name="connsiteY5" fmla="*/ 38941 h 649216"/>
                    <a:gd name="connsiteX6" fmla="*/ 290513 w 791379"/>
                    <a:gd name="connsiteY6" fmla="*/ 649216 h 649216"/>
                    <a:gd name="connsiteX7" fmla="*/ 481994 w 791379"/>
                    <a:gd name="connsiteY7" fmla="*/ 426458 h 649216"/>
                    <a:gd name="connsiteX8" fmla="*/ 603286 w 791379"/>
                    <a:gd name="connsiteY8" fmla="*/ 255355 h 649216"/>
                    <a:gd name="connsiteX9" fmla="*/ 693389 w 791379"/>
                    <a:gd name="connsiteY9" fmla="*/ 370984 h 649216"/>
                    <a:gd name="connsiteX10" fmla="*/ 791379 w 791379"/>
                    <a:gd name="connsiteY10" fmla="*/ 416656 h 649216"/>
                    <a:gd name="connsiteX0" fmla="*/ 0 w 791379"/>
                    <a:gd name="connsiteY0" fmla="*/ 489672 h 665434"/>
                    <a:gd name="connsiteX1" fmla="*/ 62563 w 791379"/>
                    <a:gd name="connsiteY1" fmla="*/ 450146 h 665434"/>
                    <a:gd name="connsiteX2" fmla="*/ 91915 w 791379"/>
                    <a:gd name="connsiteY2" fmla="*/ 409513 h 665434"/>
                    <a:gd name="connsiteX3" fmla="*/ 204011 w 791379"/>
                    <a:gd name="connsiteY3" fmla="*/ 487415 h 665434"/>
                    <a:gd name="connsiteX4" fmla="*/ 207463 w 791379"/>
                    <a:gd name="connsiteY4" fmla="*/ 38305 h 665434"/>
                    <a:gd name="connsiteX5" fmla="*/ 218425 w 791379"/>
                    <a:gd name="connsiteY5" fmla="*/ 38941 h 665434"/>
                    <a:gd name="connsiteX6" fmla="*/ 267460 w 791379"/>
                    <a:gd name="connsiteY6" fmla="*/ 580102 h 665434"/>
                    <a:gd name="connsiteX7" fmla="*/ 290513 w 791379"/>
                    <a:gd name="connsiteY7" fmla="*/ 649216 h 665434"/>
                    <a:gd name="connsiteX8" fmla="*/ 481994 w 791379"/>
                    <a:gd name="connsiteY8" fmla="*/ 426458 h 665434"/>
                    <a:gd name="connsiteX9" fmla="*/ 603286 w 791379"/>
                    <a:gd name="connsiteY9" fmla="*/ 255355 h 665434"/>
                    <a:gd name="connsiteX10" fmla="*/ 693389 w 791379"/>
                    <a:gd name="connsiteY10" fmla="*/ 370984 h 665434"/>
                    <a:gd name="connsiteX11" fmla="*/ 791379 w 791379"/>
                    <a:gd name="connsiteY11" fmla="*/ 416656 h 665434"/>
                    <a:gd name="connsiteX0" fmla="*/ 0 w 791379"/>
                    <a:gd name="connsiteY0" fmla="*/ 489672 h 664647"/>
                    <a:gd name="connsiteX1" fmla="*/ 62563 w 791379"/>
                    <a:gd name="connsiteY1" fmla="*/ 450146 h 664647"/>
                    <a:gd name="connsiteX2" fmla="*/ 91915 w 791379"/>
                    <a:gd name="connsiteY2" fmla="*/ 409513 h 664647"/>
                    <a:gd name="connsiteX3" fmla="*/ 204011 w 791379"/>
                    <a:gd name="connsiteY3" fmla="*/ 487415 h 664647"/>
                    <a:gd name="connsiteX4" fmla="*/ 207463 w 791379"/>
                    <a:gd name="connsiteY4" fmla="*/ 38305 h 664647"/>
                    <a:gd name="connsiteX5" fmla="*/ 218425 w 791379"/>
                    <a:gd name="connsiteY5" fmla="*/ 38941 h 664647"/>
                    <a:gd name="connsiteX6" fmla="*/ 275484 w 791379"/>
                    <a:gd name="connsiteY6" fmla="*/ 577428 h 664647"/>
                    <a:gd name="connsiteX7" fmla="*/ 290513 w 791379"/>
                    <a:gd name="connsiteY7" fmla="*/ 649216 h 664647"/>
                    <a:gd name="connsiteX8" fmla="*/ 481994 w 791379"/>
                    <a:gd name="connsiteY8" fmla="*/ 426458 h 664647"/>
                    <a:gd name="connsiteX9" fmla="*/ 603286 w 791379"/>
                    <a:gd name="connsiteY9" fmla="*/ 255355 h 664647"/>
                    <a:gd name="connsiteX10" fmla="*/ 693389 w 791379"/>
                    <a:gd name="connsiteY10" fmla="*/ 370984 h 664647"/>
                    <a:gd name="connsiteX11" fmla="*/ 791379 w 791379"/>
                    <a:gd name="connsiteY11" fmla="*/ 416656 h 664647"/>
                    <a:gd name="connsiteX0" fmla="*/ 0 w 791379"/>
                    <a:gd name="connsiteY0" fmla="*/ 489672 h 658593"/>
                    <a:gd name="connsiteX1" fmla="*/ 62563 w 791379"/>
                    <a:gd name="connsiteY1" fmla="*/ 450146 h 658593"/>
                    <a:gd name="connsiteX2" fmla="*/ 91915 w 791379"/>
                    <a:gd name="connsiteY2" fmla="*/ 409513 h 658593"/>
                    <a:gd name="connsiteX3" fmla="*/ 204011 w 791379"/>
                    <a:gd name="connsiteY3" fmla="*/ 487415 h 658593"/>
                    <a:gd name="connsiteX4" fmla="*/ 207463 w 791379"/>
                    <a:gd name="connsiteY4" fmla="*/ 38305 h 658593"/>
                    <a:gd name="connsiteX5" fmla="*/ 218425 w 791379"/>
                    <a:gd name="connsiteY5" fmla="*/ 38941 h 658593"/>
                    <a:gd name="connsiteX6" fmla="*/ 275484 w 791379"/>
                    <a:gd name="connsiteY6" fmla="*/ 577428 h 658593"/>
                    <a:gd name="connsiteX7" fmla="*/ 290513 w 791379"/>
                    <a:gd name="connsiteY7" fmla="*/ 649216 h 658593"/>
                    <a:gd name="connsiteX8" fmla="*/ 481994 w 791379"/>
                    <a:gd name="connsiteY8" fmla="*/ 426458 h 658593"/>
                    <a:gd name="connsiteX9" fmla="*/ 603286 w 791379"/>
                    <a:gd name="connsiteY9" fmla="*/ 255355 h 658593"/>
                    <a:gd name="connsiteX10" fmla="*/ 693389 w 791379"/>
                    <a:gd name="connsiteY10" fmla="*/ 370984 h 658593"/>
                    <a:gd name="connsiteX11" fmla="*/ 791379 w 791379"/>
                    <a:gd name="connsiteY11" fmla="*/ 416656 h 658593"/>
                    <a:gd name="connsiteX0" fmla="*/ 0 w 791379"/>
                    <a:gd name="connsiteY0" fmla="*/ 489672 h 623191"/>
                    <a:gd name="connsiteX1" fmla="*/ 62563 w 791379"/>
                    <a:gd name="connsiteY1" fmla="*/ 450146 h 623191"/>
                    <a:gd name="connsiteX2" fmla="*/ 91915 w 791379"/>
                    <a:gd name="connsiteY2" fmla="*/ 409513 h 623191"/>
                    <a:gd name="connsiteX3" fmla="*/ 204011 w 791379"/>
                    <a:gd name="connsiteY3" fmla="*/ 487415 h 623191"/>
                    <a:gd name="connsiteX4" fmla="*/ 207463 w 791379"/>
                    <a:gd name="connsiteY4" fmla="*/ 38305 h 623191"/>
                    <a:gd name="connsiteX5" fmla="*/ 218425 w 791379"/>
                    <a:gd name="connsiteY5" fmla="*/ 38941 h 623191"/>
                    <a:gd name="connsiteX6" fmla="*/ 275484 w 791379"/>
                    <a:gd name="connsiteY6" fmla="*/ 577428 h 623191"/>
                    <a:gd name="connsiteX7" fmla="*/ 309235 w 791379"/>
                    <a:gd name="connsiteY7" fmla="*/ 597507 h 623191"/>
                    <a:gd name="connsiteX8" fmla="*/ 481994 w 791379"/>
                    <a:gd name="connsiteY8" fmla="*/ 426458 h 623191"/>
                    <a:gd name="connsiteX9" fmla="*/ 603286 w 791379"/>
                    <a:gd name="connsiteY9" fmla="*/ 255355 h 623191"/>
                    <a:gd name="connsiteX10" fmla="*/ 693389 w 791379"/>
                    <a:gd name="connsiteY10" fmla="*/ 370984 h 623191"/>
                    <a:gd name="connsiteX11" fmla="*/ 791379 w 791379"/>
                    <a:gd name="connsiteY11" fmla="*/ 416656 h 623191"/>
                    <a:gd name="connsiteX0" fmla="*/ 0 w 791379"/>
                    <a:gd name="connsiteY0" fmla="*/ 489672 h 623191"/>
                    <a:gd name="connsiteX1" fmla="*/ 62563 w 791379"/>
                    <a:gd name="connsiteY1" fmla="*/ 450146 h 623191"/>
                    <a:gd name="connsiteX2" fmla="*/ 91915 w 791379"/>
                    <a:gd name="connsiteY2" fmla="*/ 409513 h 623191"/>
                    <a:gd name="connsiteX3" fmla="*/ 204011 w 791379"/>
                    <a:gd name="connsiteY3" fmla="*/ 487415 h 623191"/>
                    <a:gd name="connsiteX4" fmla="*/ 207463 w 791379"/>
                    <a:gd name="connsiteY4" fmla="*/ 38305 h 623191"/>
                    <a:gd name="connsiteX5" fmla="*/ 218425 w 791379"/>
                    <a:gd name="connsiteY5" fmla="*/ 38941 h 623191"/>
                    <a:gd name="connsiteX6" fmla="*/ 275484 w 791379"/>
                    <a:gd name="connsiteY6" fmla="*/ 577428 h 623191"/>
                    <a:gd name="connsiteX7" fmla="*/ 309235 w 791379"/>
                    <a:gd name="connsiteY7" fmla="*/ 597507 h 623191"/>
                    <a:gd name="connsiteX8" fmla="*/ 481994 w 791379"/>
                    <a:gd name="connsiteY8" fmla="*/ 426458 h 623191"/>
                    <a:gd name="connsiteX9" fmla="*/ 603286 w 791379"/>
                    <a:gd name="connsiteY9" fmla="*/ 255355 h 623191"/>
                    <a:gd name="connsiteX10" fmla="*/ 693389 w 791379"/>
                    <a:gd name="connsiteY10" fmla="*/ 370984 h 623191"/>
                    <a:gd name="connsiteX11" fmla="*/ 791379 w 791379"/>
                    <a:gd name="connsiteY11" fmla="*/ 416656 h 623191"/>
                    <a:gd name="connsiteX0" fmla="*/ 0 w 791379"/>
                    <a:gd name="connsiteY0" fmla="*/ 489672 h 627575"/>
                    <a:gd name="connsiteX1" fmla="*/ 62563 w 791379"/>
                    <a:gd name="connsiteY1" fmla="*/ 450146 h 627575"/>
                    <a:gd name="connsiteX2" fmla="*/ 91915 w 791379"/>
                    <a:gd name="connsiteY2" fmla="*/ 409513 h 627575"/>
                    <a:gd name="connsiteX3" fmla="*/ 204011 w 791379"/>
                    <a:gd name="connsiteY3" fmla="*/ 487415 h 627575"/>
                    <a:gd name="connsiteX4" fmla="*/ 207463 w 791379"/>
                    <a:gd name="connsiteY4" fmla="*/ 38305 h 627575"/>
                    <a:gd name="connsiteX5" fmla="*/ 218425 w 791379"/>
                    <a:gd name="connsiteY5" fmla="*/ 38941 h 627575"/>
                    <a:gd name="connsiteX6" fmla="*/ 275484 w 791379"/>
                    <a:gd name="connsiteY6" fmla="*/ 577428 h 627575"/>
                    <a:gd name="connsiteX7" fmla="*/ 309235 w 791379"/>
                    <a:gd name="connsiteY7" fmla="*/ 597507 h 627575"/>
                    <a:gd name="connsiteX8" fmla="*/ 481994 w 791379"/>
                    <a:gd name="connsiteY8" fmla="*/ 426458 h 627575"/>
                    <a:gd name="connsiteX9" fmla="*/ 603286 w 791379"/>
                    <a:gd name="connsiteY9" fmla="*/ 255355 h 627575"/>
                    <a:gd name="connsiteX10" fmla="*/ 693389 w 791379"/>
                    <a:gd name="connsiteY10" fmla="*/ 370984 h 627575"/>
                    <a:gd name="connsiteX11" fmla="*/ 791379 w 791379"/>
                    <a:gd name="connsiteY11" fmla="*/ 416656 h 627575"/>
                    <a:gd name="connsiteX0" fmla="*/ 0 w 791379"/>
                    <a:gd name="connsiteY0" fmla="*/ 489672 h 621933"/>
                    <a:gd name="connsiteX1" fmla="*/ 62563 w 791379"/>
                    <a:gd name="connsiteY1" fmla="*/ 450146 h 621933"/>
                    <a:gd name="connsiteX2" fmla="*/ 91915 w 791379"/>
                    <a:gd name="connsiteY2" fmla="*/ 409513 h 621933"/>
                    <a:gd name="connsiteX3" fmla="*/ 204011 w 791379"/>
                    <a:gd name="connsiteY3" fmla="*/ 487415 h 621933"/>
                    <a:gd name="connsiteX4" fmla="*/ 207463 w 791379"/>
                    <a:gd name="connsiteY4" fmla="*/ 38305 h 621933"/>
                    <a:gd name="connsiteX5" fmla="*/ 218425 w 791379"/>
                    <a:gd name="connsiteY5" fmla="*/ 38941 h 621933"/>
                    <a:gd name="connsiteX6" fmla="*/ 275484 w 791379"/>
                    <a:gd name="connsiteY6" fmla="*/ 577428 h 621933"/>
                    <a:gd name="connsiteX7" fmla="*/ 308343 w 791379"/>
                    <a:gd name="connsiteY7" fmla="*/ 585917 h 621933"/>
                    <a:gd name="connsiteX8" fmla="*/ 481994 w 791379"/>
                    <a:gd name="connsiteY8" fmla="*/ 426458 h 621933"/>
                    <a:gd name="connsiteX9" fmla="*/ 603286 w 791379"/>
                    <a:gd name="connsiteY9" fmla="*/ 255355 h 621933"/>
                    <a:gd name="connsiteX10" fmla="*/ 693389 w 791379"/>
                    <a:gd name="connsiteY10" fmla="*/ 370984 h 621933"/>
                    <a:gd name="connsiteX11" fmla="*/ 791379 w 791379"/>
                    <a:gd name="connsiteY11" fmla="*/ 416656 h 621933"/>
                    <a:gd name="connsiteX0" fmla="*/ 0 w 791379"/>
                    <a:gd name="connsiteY0" fmla="*/ 489672 h 621933"/>
                    <a:gd name="connsiteX1" fmla="*/ 62563 w 791379"/>
                    <a:gd name="connsiteY1" fmla="*/ 450146 h 621933"/>
                    <a:gd name="connsiteX2" fmla="*/ 91915 w 791379"/>
                    <a:gd name="connsiteY2" fmla="*/ 409513 h 621933"/>
                    <a:gd name="connsiteX3" fmla="*/ 204011 w 791379"/>
                    <a:gd name="connsiteY3" fmla="*/ 487415 h 621933"/>
                    <a:gd name="connsiteX4" fmla="*/ 207463 w 791379"/>
                    <a:gd name="connsiteY4" fmla="*/ 38305 h 621933"/>
                    <a:gd name="connsiteX5" fmla="*/ 218425 w 791379"/>
                    <a:gd name="connsiteY5" fmla="*/ 38941 h 621933"/>
                    <a:gd name="connsiteX6" fmla="*/ 275484 w 791379"/>
                    <a:gd name="connsiteY6" fmla="*/ 577428 h 621933"/>
                    <a:gd name="connsiteX7" fmla="*/ 308343 w 791379"/>
                    <a:gd name="connsiteY7" fmla="*/ 585917 h 621933"/>
                    <a:gd name="connsiteX8" fmla="*/ 480211 w 791379"/>
                    <a:gd name="connsiteY8" fmla="*/ 420218 h 621933"/>
                    <a:gd name="connsiteX9" fmla="*/ 603286 w 791379"/>
                    <a:gd name="connsiteY9" fmla="*/ 255355 h 621933"/>
                    <a:gd name="connsiteX10" fmla="*/ 693389 w 791379"/>
                    <a:gd name="connsiteY10" fmla="*/ 370984 h 621933"/>
                    <a:gd name="connsiteX11" fmla="*/ 791379 w 791379"/>
                    <a:gd name="connsiteY11" fmla="*/ 416656 h 621933"/>
                    <a:gd name="connsiteX0" fmla="*/ 0 w 791379"/>
                    <a:gd name="connsiteY0" fmla="*/ 489672 h 621933"/>
                    <a:gd name="connsiteX1" fmla="*/ 62563 w 791379"/>
                    <a:gd name="connsiteY1" fmla="*/ 450146 h 621933"/>
                    <a:gd name="connsiteX2" fmla="*/ 91915 w 791379"/>
                    <a:gd name="connsiteY2" fmla="*/ 409513 h 621933"/>
                    <a:gd name="connsiteX3" fmla="*/ 204011 w 791379"/>
                    <a:gd name="connsiteY3" fmla="*/ 487415 h 621933"/>
                    <a:gd name="connsiteX4" fmla="*/ 207463 w 791379"/>
                    <a:gd name="connsiteY4" fmla="*/ 38305 h 621933"/>
                    <a:gd name="connsiteX5" fmla="*/ 218425 w 791379"/>
                    <a:gd name="connsiteY5" fmla="*/ 38941 h 621933"/>
                    <a:gd name="connsiteX6" fmla="*/ 275484 w 791379"/>
                    <a:gd name="connsiteY6" fmla="*/ 577428 h 621933"/>
                    <a:gd name="connsiteX7" fmla="*/ 308343 w 791379"/>
                    <a:gd name="connsiteY7" fmla="*/ 585917 h 621933"/>
                    <a:gd name="connsiteX8" fmla="*/ 480211 w 791379"/>
                    <a:gd name="connsiteY8" fmla="*/ 420218 h 621933"/>
                    <a:gd name="connsiteX9" fmla="*/ 603286 w 791379"/>
                    <a:gd name="connsiteY9" fmla="*/ 255355 h 621933"/>
                    <a:gd name="connsiteX10" fmla="*/ 693389 w 791379"/>
                    <a:gd name="connsiteY10" fmla="*/ 370984 h 621933"/>
                    <a:gd name="connsiteX11" fmla="*/ 791379 w 791379"/>
                    <a:gd name="connsiteY11" fmla="*/ 416656 h 621933"/>
                    <a:gd name="connsiteX0" fmla="*/ 0 w 791379"/>
                    <a:gd name="connsiteY0" fmla="*/ 489672 h 621933"/>
                    <a:gd name="connsiteX1" fmla="*/ 62563 w 791379"/>
                    <a:gd name="connsiteY1" fmla="*/ 450146 h 621933"/>
                    <a:gd name="connsiteX2" fmla="*/ 91915 w 791379"/>
                    <a:gd name="connsiteY2" fmla="*/ 409513 h 621933"/>
                    <a:gd name="connsiteX3" fmla="*/ 195987 w 791379"/>
                    <a:gd name="connsiteY3" fmla="*/ 487415 h 621933"/>
                    <a:gd name="connsiteX4" fmla="*/ 207463 w 791379"/>
                    <a:gd name="connsiteY4" fmla="*/ 38305 h 621933"/>
                    <a:gd name="connsiteX5" fmla="*/ 218425 w 791379"/>
                    <a:gd name="connsiteY5" fmla="*/ 38941 h 621933"/>
                    <a:gd name="connsiteX6" fmla="*/ 275484 w 791379"/>
                    <a:gd name="connsiteY6" fmla="*/ 577428 h 621933"/>
                    <a:gd name="connsiteX7" fmla="*/ 308343 w 791379"/>
                    <a:gd name="connsiteY7" fmla="*/ 585917 h 621933"/>
                    <a:gd name="connsiteX8" fmla="*/ 480211 w 791379"/>
                    <a:gd name="connsiteY8" fmla="*/ 420218 h 621933"/>
                    <a:gd name="connsiteX9" fmla="*/ 603286 w 791379"/>
                    <a:gd name="connsiteY9" fmla="*/ 255355 h 621933"/>
                    <a:gd name="connsiteX10" fmla="*/ 693389 w 791379"/>
                    <a:gd name="connsiteY10" fmla="*/ 370984 h 621933"/>
                    <a:gd name="connsiteX11" fmla="*/ 791379 w 791379"/>
                    <a:gd name="connsiteY11" fmla="*/ 416656 h 621933"/>
                    <a:gd name="connsiteX0" fmla="*/ 0 w 791379"/>
                    <a:gd name="connsiteY0" fmla="*/ 489672 h 621933"/>
                    <a:gd name="connsiteX1" fmla="*/ 62563 w 791379"/>
                    <a:gd name="connsiteY1" fmla="*/ 450146 h 621933"/>
                    <a:gd name="connsiteX2" fmla="*/ 91915 w 791379"/>
                    <a:gd name="connsiteY2" fmla="*/ 409513 h 621933"/>
                    <a:gd name="connsiteX3" fmla="*/ 195987 w 791379"/>
                    <a:gd name="connsiteY3" fmla="*/ 487415 h 621933"/>
                    <a:gd name="connsiteX4" fmla="*/ 207463 w 791379"/>
                    <a:gd name="connsiteY4" fmla="*/ 38305 h 621933"/>
                    <a:gd name="connsiteX5" fmla="*/ 229123 w 791379"/>
                    <a:gd name="connsiteY5" fmla="*/ 38941 h 621933"/>
                    <a:gd name="connsiteX6" fmla="*/ 275484 w 791379"/>
                    <a:gd name="connsiteY6" fmla="*/ 577428 h 621933"/>
                    <a:gd name="connsiteX7" fmla="*/ 308343 w 791379"/>
                    <a:gd name="connsiteY7" fmla="*/ 585917 h 621933"/>
                    <a:gd name="connsiteX8" fmla="*/ 480211 w 791379"/>
                    <a:gd name="connsiteY8" fmla="*/ 420218 h 621933"/>
                    <a:gd name="connsiteX9" fmla="*/ 603286 w 791379"/>
                    <a:gd name="connsiteY9" fmla="*/ 255355 h 621933"/>
                    <a:gd name="connsiteX10" fmla="*/ 693389 w 791379"/>
                    <a:gd name="connsiteY10" fmla="*/ 370984 h 621933"/>
                    <a:gd name="connsiteX11" fmla="*/ 791379 w 791379"/>
                    <a:gd name="connsiteY11" fmla="*/ 416656 h 621933"/>
                    <a:gd name="connsiteX0" fmla="*/ 0 w 791379"/>
                    <a:gd name="connsiteY0" fmla="*/ 489672 h 621933"/>
                    <a:gd name="connsiteX1" fmla="*/ 62563 w 791379"/>
                    <a:gd name="connsiteY1" fmla="*/ 450146 h 621933"/>
                    <a:gd name="connsiteX2" fmla="*/ 91915 w 791379"/>
                    <a:gd name="connsiteY2" fmla="*/ 409513 h 621933"/>
                    <a:gd name="connsiteX3" fmla="*/ 195987 w 791379"/>
                    <a:gd name="connsiteY3" fmla="*/ 487415 h 621933"/>
                    <a:gd name="connsiteX4" fmla="*/ 212812 w 791379"/>
                    <a:gd name="connsiteY4" fmla="*/ 38305 h 621933"/>
                    <a:gd name="connsiteX5" fmla="*/ 229123 w 791379"/>
                    <a:gd name="connsiteY5" fmla="*/ 38941 h 621933"/>
                    <a:gd name="connsiteX6" fmla="*/ 275484 w 791379"/>
                    <a:gd name="connsiteY6" fmla="*/ 577428 h 621933"/>
                    <a:gd name="connsiteX7" fmla="*/ 308343 w 791379"/>
                    <a:gd name="connsiteY7" fmla="*/ 585917 h 621933"/>
                    <a:gd name="connsiteX8" fmla="*/ 480211 w 791379"/>
                    <a:gd name="connsiteY8" fmla="*/ 420218 h 621933"/>
                    <a:gd name="connsiteX9" fmla="*/ 603286 w 791379"/>
                    <a:gd name="connsiteY9" fmla="*/ 255355 h 621933"/>
                    <a:gd name="connsiteX10" fmla="*/ 693389 w 791379"/>
                    <a:gd name="connsiteY10" fmla="*/ 370984 h 621933"/>
                    <a:gd name="connsiteX11" fmla="*/ 791379 w 791379"/>
                    <a:gd name="connsiteY11" fmla="*/ 416656 h 621933"/>
                    <a:gd name="connsiteX0" fmla="*/ 0 w 791379"/>
                    <a:gd name="connsiteY0" fmla="*/ 488002 h 620263"/>
                    <a:gd name="connsiteX1" fmla="*/ 62563 w 791379"/>
                    <a:gd name="connsiteY1" fmla="*/ 448476 h 620263"/>
                    <a:gd name="connsiteX2" fmla="*/ 91915 w 791379"/>
                    <a:gd name="connsiteY2" fmla="*/ 407843 h 620263"/>
                    <a:gd name="connsiteX3" fmla="*/ 195987 w 791379"/>
                    <a:gd name="connsiteY3" fmla="*/ 485745 h 620263"/>
                    <a:gd name="connsiteX4" fmla="*/ 212812 w 791379"/>
                    <a:gd name="connsiteY4" fmla="*/ 36635 h 620263"/>
                    <a:gd name="connsiteX5" fmla="*/ 229123 w 791379"/>
                    <a:gd name="connsiteY5" fmla="*/ 37271 h 620263"/>
                    <a:gd name="connsiteX6" fmla="*/ 275484 w 791379"/>
                    <a:gd name="connsiteY6" fmla="*/ 575758 h 620263"/>
                    <a:gd name="connsiteX7" fmla="*/ 308343 w 791379"/>
                    <a:gd name="connsiteY7" fmla="*/ 584247 h 620263"/>
                    <a:gd name="connsiteX8" fmla="*/ 480211 w 791379"/>
                    <a:gd name="connsiteY8" fmla="*/ 418548 h 620263"/>
                    <a:gd name="connsiteX9" fmla="*/ 603286 w 791379"/>
                    <a:gd name="connsiteY9" fmla="*/ 253685 h 620263"/>
                    <a:gd name="connsiteX10" fmla="*/ 693389 w 791379"/>
                    <a:gd name="connsiteY10" fmla="*/ 369314 h 620263"/>
                    <a:gd name="connsiteX11" fmla="*/ 791379 w 791379"/>
                    <a:gd name="connsiteY11" fmla="*/ 414986 h 620263"/>
                    <a:gd name="connsiteX0" fmla="*/ 0 w 791379"/>
                    <a:gd name="connsiteY0" fmla="*/ 488002 h 620263"/>
                    <a:gd name="connsiteX1" fmla="*/ 62563 w 791379"/>
                    <a:gd name="connsiteY1" fmla="*/ 448476 h 620263"/>
                    <a:gd name="connsiteX2" fmla="*/ 91915 w 791379"/>
                    <a:gd name="connsiteY2" fmla="*/ 407843 h 620263"/>
                    <a:gd name="connsiteX3" fmla="*/ 195987 w 791379"/>
                    <a:gd name="connsiteY3" fmla="*/ 485745 h 620263"/>
                    <a:gd name="connsiteX4" fmla="*/ 212812 w 791379"/>
                    <a:gd name="connsiteY4" fmla="*/ 36635 h 620263"/>
                    <a:gd name="connsiteX5" fmla="*/ 231798 w 791379"/>
                    <a:gd name="connsiteY5" fmla="*/ 37271 h 620263"/>
                    <a:gd name="connsiteX6" fmla="*/ 275484 w 791379"/>
                    <a:gd name="connsiteY6" fmla="*/ 575758 h 620263"/>
                    <a:gd name="connsiteX7" fmla="*/ 308343 w 791379"/>
                    <a:gd name="connsiteY7" fmla="*/ 584247 h 620263"/>
                    <a:gd name="connsiteX8" fmla="*/ 480211 w 791379"/>
                    <a:gd name="connsiteY8" fmla="*/ 418548 h 620263"/>
                    <a:gd name="connsiteX9" fmla="*/ 603286 w 791379"/>
                    <a:gd name="connsiteY9" fmla="*/ 253685 h 620263"/>
                    <a:gd name="connsiteX10" fmla="*/ 693389 w 791379"/>
                    <a:gd name="connsiteY10" fmla="*/ 369314 h 620263"/>
                    <a:gd name="connsiteX11" fmla="*/ 791379 w 791379"/>
                    <a:gd name="connsiteY11" fmla="*/ 414986 h 620263"/>
                    <a:gd name="connsiteX0" fmla="*/ 0 w 791379"/>
                    <a:gd name="connsiteY0" fmla="*/ 484082 h 616343"/>
                    <a:gd name="connsiteX1" fmla="*/ 62563 w 791379"/>
                    <a:gd name="connsiteY1" fmla="*/ 444556 h 616343"/>
                    <a:gd name="connsiteX2" fmla="*/ 91915 w 791379"/>
                    <a:gd name="connsiteY2" fmla="*/ 403923 h 616343"/>
                    <a:gd name="connsiteX3" fmla="*/ 195987 w 791379"/>
                    <a:gd name="connsiteY3" fmla="*/ 481825 h 616343"/>
                    <a:gd name="connsiteX4" fmla="*/ 212812 w 791379"/>
                    <a:gd name="connsiteY4" fmla="*/ 32715 h 616343"/>
                    <a:gd name="connsiteX5" fmla="*/ 231798 w 791379"/>
                    <a:gd name="connsiteY5" fmla="*/ 33351 h 616343"/>
                    <a:gd name="connsiteX6" fmla="*/ 275484 w 791379"/>
                    <a:gd name="connsiteY6" fmla="*/ 571838 h 616343"/>
                    <a:gd name="connsiteX7" fmla="*/ 308343 w 791379"/>
                    <a:gd name="connsiteY7" fmla="*/ 580327 h 616343"/>
                    <a:gd name="connsiteX8" fmla="*/ 480211 w 791379"/>
                    <a:gd name="connsiteY8" fmla="*/ 414628 h 616343"/>
                    <a:gd name="connsiteX9" fmla="*/ 603286 w 791379"/>
                    <a:gd name="connsiteY9" fmla="*/ 249765 h 616343"/>
                    <a:gd name="connsiteX10" fmla="*/ 693389 w 791379"/>
                    <a:gd name="connsiteY10" fmla="*/ 365394 h 616343"/>
                    <a:gd name="connsiteX11" fmla="*/ 791379 w 791379"/>
                    <a:gd name="connsiteY11" fmla="*/ 411066 h 616343"/>
                    <a:gd name="connsiteX0" fmla="*/ 0 w 791379"/>
                    <a:gd name="connsiteY0" fmla="*/ 486297 h 618558"/>
                    <a:gd name="connsiteX1" fmla="*/ 62563 w 791379"/>
                    <a:gd name="connsiteY1" fmla="*/ 446771 h 618558"/>
                    <a:gd name="connsiteX2" fmla="*/ 91915 w 791379"/>
                    <a:gd name="connsiteY2" fmla="*/ 406138 h 618558"/>
                    <a:gd name="connsiteX3" fmla="*/ 195987 w 791379"/>
                    <a:gd name="connsiteY3" fmla="*/ 484040 h 618558"/>
                    <a:gd name="connsiteX4" fmla="*/ 212812 w 791379"/>
                    <a:gd name="connsiteY4" fmla="*/ 34930 h 618558"/>
                    <a:gd name="connsiteX5" fmla="*/ 231798 w 791379"/>
                    <a:gd name="connsiteY5" fmla="*/ 35566 h 618558"/>
                    <a:gd name="connsiteX6" fmla="*/ 275484 w 791379"/>
                    <a:gd name="connsiteY6" fmla="*/ 574053 h 618558"/>
                    <a:gd name="connsiteX7" fmla="*/ 308343 w 791379"/>
                    <a:gd name="connsiteY7" fmla="*/ 582542 h 618558"/>
                    <a:gd name="connsiteX8" fmla="*/ 480211 w 791379"/>
                    <a:gd name="connsiteY8" fmla="*/ 416843 h 618558"/>
                    <a:gd name="connsiteX9" fmla="*/ 603286 w 791379"/>
                    <a:gd name="connsiteY9" fmla="*/ 251980 h 618558"/>
                    <a:gd name="connsiteX10" fmla="*/ 693389 w 791379"/>
                    <a:gd name="connsiteY10" fmla="*/ 367609 h 618558"/>
                    <a:gd name="connsiteX11" fmla="*/ 791379 w 791379"/>
                    <a:gd name="connsiteY11" fmla="*/ 413281 h 618558"/>
                    <a:gd name="connsiteX0" fmla="*/ 0 w 791379"/>
                    <a:gd name="connsiteY0" fmla="*/ 486297 h 617583"/>
                    <a:gd name="connsiteX1" fmla="*/ 62563 w 791379"/>
                    <a:gd name="connsiteY1" fmla="*/ 446771 h 617583"/>
                    <a:gd name="connsiteX2" fmla="*/ 91915 w 791379"/>
                    <a:gd name="connsiteY2" fmla="*/ 406138 h 617583"/>
                    <a:gd name="connsiteX3" fmla="*/ 195987 w 791379"/>
                    <a:gd name="connsiteY3" fmla="*/ 484040 h 617583"/>
                    <a:gd name="connsiteX4" fmla="*/ 212812 w 791379"/>
                    <a:gd name="connsiteY4" fmla="*/ 34930 h 617583"/>
                    <a:gd name="connsiteX5" fmla="*/ 231798 w 791379"/>
                    <a:gd name="connsiteY5" fmla="*/ 35566 h 617583"/>
                    <a:gd name="connsiteX6" fmla="*/ 279942 w 791379"/>
                    <a:gd name="connsiteY6" fmla="*/ 572270 h 617583"/>
                    <a:gd name="connsiteX7" fmla="*/ 308343 w 791379"/>
                    <a:gd name="connsiteY7" fmla="*/ 582542 h 617583"/>
                    <a:gd name="connsiteX8" fmla="*/ 480211 w 791379"/>
                    <a:gd name="connsiteY8" fmla="*/ 416843 h 617583"/>
                    <a:gd name="connsiteX9" fmla="*/ 603286 w 791379"/>
                    <a:gd name="connsiteY9" fmla="*/ 251980 h 617583"/>
                    <a:gd name="connsiteX10" fmla="*/ 693389 w 791379"/>
                    <a:gd name="connsiteY10" fmla="*/ 367609 h 617583"/>
                    <a:gd name="connsiteX11" fmla="*/ 791379 w 791379"/>
                    <a:gd name="connsiteY11" fmla="*/ 413281 h 617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91379" h="617583">
                      <a:moveTo>
                        <a:pt x="0" y="486297"/>
                      </a:moveTo>
                      <a:cubicBezTo>
                        <a:pt x="25399" y="486200"/>
                        <a:pt x="40751" y="485019"/>
                        <a:pt x="62563" y="446771"/>
                      </a:cubicBezTo>
                      <a:cubicBezTo>
                        <a:pt x="73244" y="426146"/>
                        <a:pt x="71587" y="408120"/>
                        <a:pt x="91915" y="406138"/>
                      </a:cubicBezTo>
                      <a:cubicBezTo>
                        <a:pt x="118735" y="403228"/>
                        <a:pt x="142855" y="528863"/>
                        <a:pt x="195987" y="484040"/>
                      </a:cubicBezTo>
                      <a:cubicBezTo>
                        <a:pt x="225606" y="441712"/>
                        <a:pt x="205815" y="120194"/>
                        <a:pt x="212812" y="34930"/>
                      </a:cubicBezTo>
                      <a:cubicBezTo>
                        <a:pt x="211352" y="11447"/>
                        <a:pt x="226425" y="-30591"/>
                        <a:pt x="231798" y="35566"/>
                      </a:cubicBezTo>
                      <a:cubicBezTo>
                        <a:pt x="241797" y="125865"/>
                        <a:pt x="267927" y="470558"/>
                        <a:pt x="279942" y="572270"/>
                      </a:cubicBezTo>
                      <a:cubicBezTo>
                        <a:pt x="285717" y="641887"/>
                        <a:pt x="304682" y="619739"/>
                        <a:pt x="308343" y="582542"/>
                      </a:cubicBezTo>
                      <a:cubicBezTo>
                        <a:pt x="326320" y="385074"/>
                        <a:pt x="431054" y="471937"/>
                        <a:pt x="480211" y="416843"/>
                      </a:cubicBezTo>
                      <a:cubicBezTo>
                        <a:pt x="529368" y="361749"/>
                        <a:pt x="567756" y="260186"/>
                        <a:pt x="603286" y="251980"/>
                      </a:cubicBezTo>
                      <a:cubicBezTo>
                        <a:pt x="638816" y="243774"/>
                        <a:pt x="659258" y="344590"/>
                        <a:pt x="693389" y="367609"/>
                      </a:cubicBezTo>
                      <a:cubicBezTo>
                        <a:pt x="726593" y="396193"/>
                        <a:pt x="757594" y="408910"/>
                        <a:pt x="791379" y="413281"/>
                      </a:cubicBezTo>
                    </a:path>
                  </a:pathLst>
                </a:custGeom>
                <a:noFill/>
                <a:ln w="15875">
                  <a:gradFill>
                    <a:gsLst>
                      <a:gs pos="23000">
                        <a:schemeClr val="accent3"/>
                      </a:gs>
                      <a:gs pos="0">
                        <a:schemeClr val="bg1">
                          <a:alpha val="0"/>
                        </a:schemeClr>
                      </a:gs>
                      <a:gs pos="100000">
                        <a:schemeClr val="accent3"/>
                      </a:gs>
                    </a:gsLst>
                    <a:lin ang="60000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Oval 72">
                  <a:extLst>
                    <a:ext uri="{FF2B5EF4-FFF2-40B4-BE49-F238E27FC236}">
                      <a16:creationId xmlns:a16="http://schemas.microsoft.com/office/drawing/2014/main" id="{CA73E794-662C-45F5-901D-801670B9C2D3}"/>
                    </a:ext>
                  </a:extLst>
                </p:cNvPr>
                <p:cNvSpPr/>
                <p:nvPr/>
              </p:nvSpPr>
              <p:spPr>
                <a:xfrm>
                  <a:off x="11505753" y="4304075"/>
                  <a:ext cx="180803" cy="180803"/>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Cross 73">
                  <a:extLst>
                    <a:ext uri="{FF2B5EF4-FFF2-40B4-BE49-F238E27FC236}">
                      <a16:creationId xmlns:a16="http://schemas.microsoft.com/office/drawing/2014/main" id="{B15D7426-FE3F-43BC-B023-64A03CDA862D}"/>
                    </a:ext>
                  </a:extLst>
                </p:cNvPr>
                <p:cNvSpPr/>
                <p:nvPr/>
              </p:nvSpPr>
              <p:spPr>
                <a:xfrm>
                  <a:off x="11535888" y="4334209"/>
                  <a:ext cx="120536" cy="120536"/>
                </a:xfrm>
                <a:prstGeom prst="plus">
                  <a:avLst>
                    <a:gd name="adj" fmla="val 36320"/>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8D931C35-5B7B-4548-8249-D20ED3399D85}"/>
                    </a:ext>
                  </a:extLst>
                </p:cNvPr>
                <p:cNvSpPr/>
                <p:nvPr/>
              </p:nvSpPr>
              <p:spPr>
                <a:xfrm>
                  <a:off x="11745842" y="4314812"/>
                  <a:ext cx="439354" cy="5521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2AE723DE-C782-46AF-942A-E8E32E262E61}"/>
                    </a:ext>
                  </a:extLst>
                </p:cNvPr>
                <p:cNvSpPr/>
                <p:nvPr/>
              </p:nvSpPr>
              <p:spPr>
                <a:xfrm>
                  <a:off x="12244484" y="4314810"/>
                  <a:ext cx="239624" cy="5521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C8432868-5E32-490E-B4F9-CE432A68F52E}"/>
                    </a:ext>
                  </a:extLst>
                </p:cNvPr>
                <p:cNvSpPr/>
                <p:nvPr/>
              </p:nvSpPr>
              <p:spPr>
                <a:xfrm>
                  <a:off x="11745842" y="4399539"/>
                  <a:ext cx="239624" cy="5521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D1FDA6D1-2214-483A-A3AA-2E6B1D3C2787}"/>
                    </a:ext>
                  </a:extLst>
                </p:cNvPr>
                <p:cNvSpPr/>
                <p:nvPr/>
              </p:nvSpPr>
              <p:spPr>
                <a:xfrm>
                  <a:off x="12030922" y="4398532"/>
                  <a:ext cx="239624" cy="5521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Freeform: Shape 78">
                  <a:extLst>
                    <a:ext uri="{FF2B5EF4-FFF2-40B4-BE49-F238E27FC236}">
                      <a16:creationId xmlns:a16="http://schemas.microsoft.com/office/drawing/2014/main" id="{888D8DE8-86B6-459C-85AC-9E8AA149D2B3}"/>
                    </a:ext>
                  </a:extLst>
                </p:cNvPr>
                <p:cNvSpPr/>
                <p:nvPr/>
              </p:nvSpPr>
              <p:spPr>
                <a:xfrm>
                  <a:off x="11772627" y="4331149"/>
                  <a:ext cx="686368" cy="105236"/>
                </a:xfrm>
                <a:custGeom>
                  <a:avLst/>
                  <a:gdLst>
                    <a:gd name="connsiteX0" fmla="*/ 153859 w 686368"/>
                    <a:gd name="connsiteY0" fmla="*/ 84729 h 105236"/>
                    <a:gd name="connsiteX1" fmla="*/ 183481 w 686368"/>
                    <a:gd name="connsiteY1" fmla="*/ 84729 h 105236"/>
                    <a:gd name="connsiteX2" fmla="*/ 187726 w 686368"/>
                    <a:gd name="connsiteY2" fmla="*/ 88974 h 105236"/>
                    <a:gd name="connsiteX3" fmla="*/ 187726 w 686368"/>
                    <a:gd name="connsiteY3" fmla="*/ 100991 h 105236"/>
                    <a:gd name="connsiteX4" fmla="*/ 183481 w 686368"/>
                    <a:gd name="connsiteY4" fmla="*/ 105236 h 105236"/>
                    <a:gd name="connsiteX5" fmla="*/ 153859 w 686368"/>
                    <a:gd name="connsiteY5" fmla="*/ 105236 h 105236"/>
                    <a:gd name="connsiteX6" fmla="*/ 149614 w 686368"/>
                    <a:gd name="connsiteY6" fmla="*/ 100991 h 105236"/>
                    <a:gd name="connsiteX7" fmla="*/ 149614 w 686368"/>
                    <a:gd name="connsiteY7" fmla="*/ 88974 h 105236"/>
                    <a:gd name="connsiteX8" fmla="*/ 153859 w 686368"/>
                    <a:gd name="connsiteY8" fmla="*/ 84729 h 105236"/>
                    <a:gd name="connsiteX9" fmla="*/ 4245 w 686368"/>
                    <a:gd name="connsiteY9" fmla="*/ 84729 h 105236"/>
                    <a:gd name="connsiteX10" fmla="*/ 114508 w 686368"/>
                    <a:gd name="connsiteY10" fmla="*/ 84729 h 105236"/>
                    <a:gd name="connsiteX11" fmla="*/ 118753 w 686368"/>
                    <a:gd name="connsiteY11" fmla="*/ 88974 h 105236"/>
                    <a:gd name="connsiteX12" fmla="*/ 118753 w 686368"/>
                    <a:gd name="connsiteY12" fmla="*/ 100991 h 105236"/>
                    <a:gd name="connsiteX13" fmla="*/ 114508 w 686368"/>
                    <a:gd name="connsiteY13" fmla="*/ 105236 h 105236"/>
                    <a:gd name="connsiteX14" fmla="*/ 4245 w 686368"/>
                    <a:gd name="connsiteY14" fmla="*/ 105236 h 105236"/>
                    <a:gd name="connsiteX15" fmla="*/ 0 w 686368"/>
                    <a:gd name="connsiteY15" fmla="*/ 100991 h 105236"/>
                    <a:gd name="connsiteX16" fmla="*/ 0 w 686368"/>
                    <a:gd name="connsiteY16" fmla="*/ 88974 h 105236"/>
                    <a:gd name="connsiteX17" fmla="*/ 4245 w 686368"/>
                    <a:gd name="connsiteY17" fmla="*/ 84729 h 105236"/>
                    <a:gd name="connsiteX18" fmla="*/ 438939 w 686368"/>
                    <a:gd name="connsiteY18" fmla="*/ 83722 h 105236"/>
                    <a:gd name="connsiteX19" fmla="*/ 468561 w 686368"/>
                    <a:gd name="connsiteY19" fmla="*/ 83722 h 105236"/>
                    <a:gd name="connsiteX20" fmla="*/ 472806 w 686368"/>
                    <a:gd name="connsiteY20" fmla="*/ 87967 h 105236"/>
                    <a:gd name="connsiteX21" fmla="*/ 472806 w 686368"/>
                    <a:gd name="connsiteY21" fmla="*/ 99984 h 105236"/>
                    <a:gd name="connsiteX22" fmla="*/ 468561 w 686368"/>
                    <a:gd name="connsiteY22" fmla="*/ 104229 h 105236"/>
                    <a:gd name="connsiteX23" fmla="*/ 438939 w 686368"/>
                    <a:gd name="connsiteY23" fmla="*/ 104229 h 105236"/>
                    <a:gd name="connsiteX24" fmla="*/ 434694 w 686368"/>
                    <a:gd name="connsiteY24" fmla="*/ 99984 h 105236"/>
                    <a:gd name="connsiteX25" fmla="*/ 434694 w 686368"/>
                    <a:gd name="connsiteY25" fmla="*/ 87967 h 105236"/>
                    <a:gd name="connsiteX26" fmla="*/ 438939 w 686368"/>
                    <a:gd name="connsiteY26" fmla="*/ 83722 h 105236"/>
                    <a:gd name="connsiteX27" fmla="*/ 289325 w 686368"/>
                    <a:gd name="connsiteY27" fmla="*/ 83722 h 105236"/>
                    <a:gd name="connsiteX28" fmla="*/ 399588 w 686368"/>
                    <a:gd name="connsiteY28" fmla="*/ 83722 h 105236"/>
                    <a:gd name="connsiteX29" fmla="*/ 403833 w 686368"/>
                    <a:gd name="connsiteY29" fmla="*/ 87967 h 105236"/>
                    <a:gd name="connsiteX30" fmla="*/ 403833 w 686368"/>
                    <a:gd name="connsiteY30" fmla="*/ 99984 h 105236"/>
                    <a:gd name="connsiteX31" fmla="*/ 399588 w 686368"/>
                    <a:gd name="connsiteY31" fmla="*/ 104229 h 105236"/>
                    <a:gd name="connsiteX32" fmla="*/ 289325 w 686368"/>
                    <a:gd name="connsiteY32" fmla="*/ 104229 h 105236"/>
                    <a:gd name="connsiteX33" fmla="*/ 285080 w 686368"/>
                    <a:gd name="connsiteY33" fmla="*/ 99984 h 105236"/>
                    <a:gd name="connsiteX34" fmla="*/ 285080 w 686368"/>
                    <a:gd name="connsiteY34" fmla="*/ 87967 h 105236"/>
                    <a:gd name="connsiteX35" fmla="*/ 289325 w 686368"/>
                    <a:gd name="connsiteY35" fmla="*/ 83722 h 105236"/>
                    <a:gd name="connsiteX36" fmla="*/ 353589 w 686368"/>
                    <a:gd name="connsiteY36" fmla="*/ 2 h 105236"/>
                    <a:gd name="connsiteX37" fmla="*/ 383211 w 686368"/>
                    <a:gd name="connsiteY37" fmla="*/ 2 h 105236"/>
                    <a:gd name="connsiteX38" fmla="*/ 387456 w 686368"/>
                    <a:gd name="connsiteY38" fmla="*/ 4247 h 105236"/>
                    <a:gd name="connsiteX39" fmla="*/ 387456 w 686368"/>
                    <a:gd name="connsiteY39" fmla="*/ 16264 h 105236"/>
                    <a:gd name="connsiteX40" fmla="*/ 383211 w 686368"/>
                    <a:gd name="connsiteY40" fmla="*/ 20509 h 105236"/>
                    <a:gd name="connsiteX41" fmla="*/ 353589 w 686368"/>
                    <a:gd name="connsiteY41" fmla="*/ 20509 h 105236"/>
                    <a:gd name="connsiteX42" fmla="*/ 349344 w 686368"/>
                    <a:gd name="connsiteY42" fmla="*/ 16264 h 105236"/>
                    <a:gd name="connsiteX43" fmla="*/ 349344 w 686368"/>
                    <a:gd name="connsiteY43" fmla="*/ 4247 h 105236"/>
                    <a:gd name="connsiteX44" fmla="*/ 353589 w 686368"/>
                    <a:gd name="connsiteY44" fmla="*/ 2 h 105236"/>
                    <a:gd name="connsiteX45" fmla="*/ 8320 w 686368"/>
                    <a:gd name="connsiteY45" fmla="*/ 2 h 105236"/>
                    <a:gd name="connsiteX46" fmla="*/ 314237 w 686368"/>
                    <a:gd name="connsiteY46" fmla="*/ 2 h 105236"/>
                    <a:gd name="connsiteX47" fmla="*/ 318482 w 686368"/>
                    <a:gd name="connsiteY47" fmla="*/ 4247 h 105236"/>
                    <a:gd name="connsiteX48" fmla="*/ 318482 w 686368"/>
                    <a:gd name="connsiteY48" fmla="*/ 16264 h 105236"/>
                    <a:gd name="connsiteX49" fmla="*/ 314237 w 686368"/>
                    <a:gd name="connsiteY49" fmla="*/ 20509 h 105236"/>
                    <a:gd name="connsiteX50" fmla="*/ 8320 w 686368"/>
                    <a:gd name="connsiteY50" fmla="*/ 20509 h 105236"/>
                    <a:gd name="connsiteX51" fmla="*/ 4075 w 686368"/>
                    <a:gd name="connsiteY51" fmla="*/ 16264 h 105236"/>
                    <a:gd name="connsiteX52" fmla="*/ 4075 w 686368"/>
                    <a:gd name="connsiteY52" fmla="*/ 4247 h 105236"/>
                    <a:gd name="connsiteX53" fmla="*/ 8320 w 686368"/>
                    <a:gd name="connsiteY53" fmla="*/ 2 h 105236"/>
                    <a:gd name="connsiteX54" fmla="*/ 652501 w 686368"/>
                    <a:gd name="connsiteY54" fmla="*/ 0 h 105236"/>
                    <a:gd name="connsiteX55" fmla="*/ 682123 w 686368"/>
                    <a:gd name="connsiteY55" fmla="*/ 0 h 105236"/>
                    <a:gd name="connsiteX56" fmla="*/ 686368 w 686368"/>
                    <a:gd name="connsiteY56" fmla="*/ 4245 h 105236"/>
                    <a:gd name="connsiteX57" fmla="*/ 686368 w 686368"/>
                    <a:gd name="connsiteY57" fmla="*/ 16262 h 105236"/>
                    <a:gd name="connsiteX58" fmla="*/ 682123 w 686368"/>
                    <a:gd name="connsiteY58" fmla="*/ 20507 h 105236"/>
                    <a:gd name="connsiteX59" fmla="*/ 652501 w 686368"/>
                    <a:gd name="connsiteY59" fmla="*/ 20507 h 105236"/>
                    <a:gd name="connsiteX60" fmla="*/ 648256 w 686368"/>
                    <a:gd name="connsiteY60" fmla="*/ 16262 h 105236"/>
                    <a:gd name="connsiteX61" fmla="*/ 648256 w 686368"/>
                    <a:gd name="connsiteY61" fmla="*/ 4245 h 105236"/>
                    <a:gd name="connsiteX62" fmla="*/ 652501 w 686368"/>
                    <a:gd name="connsiteY62" fmla="*/ 0 h 105236"/>
                    <a:gd name="connsiteX63" fmla="*/ 502887 w 686368"/>
                    <a:gd name="connsiteY63" fmla="*/ 0 h 105236"/>
                    <a:gd name="connsiteX64" fmla="*/ 613150 w 686368"/>
                    <a:gd name="connsiteY64" fmla="*/ 0 h 105236"/>
                    <a:gd name="connsiteX65" fmla="*/ 617395 w 686368"/>
                    <a:gd name="connsiteY65" fmla="*/ 4245 h 105236"/>
                    <a:gd name="connsiteX66" fmla="*/ 617395 w 686368"/>
                    <a:gd name="connsiteY66" fmla="*/ 16262 h 105236"/>
                    <a:gd name="connsiteX67" fmla="*/ 613150 w 686368"/>
                    <a:gd name="connsiteY67" fmla="*/ 20507 h 105236"/>
                    <a:gd name="connsiteX68" fmla="*/ 502887 w 686368"/>
                    <a:gd name="connsiteY68" fmla="*/ 20507 h 105236"/>
                    <a:gd name="connsiteX69" fmla="*/ 498642 w 686368"/>
                    <a:gd name="connsiteY69" fmla="*/ 16262 h 105236"/>
                    <a:gd name="connsiteX70" fmla="*/ 498642 w 686368"/>
                    <a:gd name="connsiteY70" fmla="*/ 4245 h 105236"/>
                    <a:gd name="connsiteX71" fmla="*/ 502887 w 686368"/>
                    <a:gd name="connsiteY71" fmla="*/ 0 h 105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Lst>
                  <a:rect l="l" t="t" r="r" b="b"/>
                  <a:pathLst>
                    <a:path w="686368" h="105236">
                      <a:moveTo>
                        <a:pt x="153859" y="84729"/>
                      </a:moveTo>
                      <a:lnTo>
                        <a:pt x="183481" y="84729"/>
                      </a:lnTo>
                      <a:cubicBezTo>
                        <a:pt x="185825" y="84729"/>
                        <a:pt x="187726" y="86630"/>
                        <a:pt x="187726" y="88974"/>
                      </a:cubicBezTo>
                      <a:lnTo>
                        <a:pt x="187726" y="100991"/>
                      </a:lnTo>
                      <a:cubicBezTo>
                        <a:pt x="187726" y="103335"/>
                        <a:pt x="185825" y="105236"/>
                        <a:pt x="183481" y="105236"/>
                      </a:cubicBezTo>
                      <a:lnTo>
                        <a:pt x="153859" y="105236"/>
                      </a:lnTo>
                      <a:cubicBezTo>
                        <a:pt x="151515" y="105236"/>
                        <a:pt x="149614" y="103335"/>
                        <a:pt x="149614" y="100991"/>
                      </a:cubicBezTo>
                      <a:lnTo>
                        <a:pt x="149614" y="88974"/>
                      </a:lnTo>
                      <a:cubicBezTo>
                        <a:pt x="149614" y="86630"/>
                        <a:pt x="151515" y="84729"/>
                        <a:pt x="153859" y="84729"/>
                      </a:cubicBezTo>
                      <a:close/>
                      <a:moveTo>
                        <a:pt x="4245" y="84729"/>
                      </a:moveTo>
                      <a:lnTo>
                        <a:pt x="114508" y="84729"/>
                      </a:lnTo>
                      <a:cubicBezTo>
                        <a:pt x="116852" y="84729"/>
                        <a:pt x="118753" y="86630"/>
                        <a:pt x="118753" y="88974"/>
                      </a:cubicBezTo>
                      <a:lnTo>
                        <a:pt x="118753" y="100991"/>
                      </a:lnTo>
                      <a:cubicBezTo>
                        <a:pt x="118753" y="103335"/>
                        <a:pt x="116852" y="105236"/>
                        <a:pt x="114508" y="105236"/>
                      </a:cubicBezTo>
                      <a:lnTo>
                        <a:pt x="4245" y="105236"/>
                      </a:lnTo>
                      <a:cubicBezTo>
                        <a:pt x="1901" y="105236"/>
                        <a:pt x="0" y="103335"/>
                        <a:pt x="0" y="100991"/>
                      </a:cubicBezTo>
                      <a:lnTo>
                        <a:pt x="0" y="88974"/>
                      </a:lnTo>
                      <a:cubicBezTo>
                        <a:pt x="0" y="86630"/>
                        <a:pt x="1901" y="84729"/>
                        <a:pt x="4245" y="84729"/>
                      </a:cubicBezTo>
                      <a:close/>
                      <a:moveTo>
                        <a:pt x="438939" y="83722"/>
                      </a:moveTo>
                      <a:lnTo>
                        <a:pt x="468561" y="83722"/>
                      </a:lnTo>
                      <a:cubicBezTo>
                        <a:pt x="470905" y="83722"/>
                        <a:pt x="472806" y="85623"/>
                        <a:pt x="472806" y="87967"/>
                      </a:cubicBezTo>
                      <a:lnTo>
                        <a:pt x="472806" y="99984"/>
                      </a:lnTo>
                      <a:cubicBezTo>
                        <a:pt x="472806" y="102328"/>
                        <a:pt x="470905" y="104229"/>
                        <a:pt x="468561" y="104229"/>
                      </a:cubicBezTo>
                      <a:lnTo>
                        <a:pt x="438939" y="104229"/>
                      </a:lnTo>
                      <a:cubicBezTo>
                        <a:pt x="436595" y="104229"/>
                        <a:pt x="434694" y="102328"/>
                        <a:pt x="434694" y="99984"/>
                      </a:cubicBezTo>
                      <a:lnTo>
                        <a:pt x="434694" y="87967"/>
                      </a:lnTo>
                      <a:cubicBezTo>
                        <a:pt x="434694" y="85623"/>
                        <a:pt x="436595" y="83722"/>
                        <a:pt x="438939" y="83722"/>
                      </a:cubicBezTo>
                      <a:close/>
                      <a:moveTo>
                        <a:pt x="289325" y="83722"/>
                      </a:moveTo>
                      <a:lnTo>
                        <a:pt x="399588" y="83722"/>
                      </a:lnTo>
                      <a:cubicBezTo>
                        <a:pt x="401932" y="83722"/>
                        <a:pt x="403833" y="85623"/>
                        <a:pt x="403833" y="87967"/>
                      </a:cubicBezTo>
                      <a:lnTo>
                        <a:pt x="403833" y="99984"/>
                      </a:lnTo>
                      <a:cubicBezTo>
                        <a:pt x="403833" y="102328"/>
                        <a:pt x="401932" y="104229"/>
                        <a:pt x="399588" y="104229"/>
                      </a:cubicBezTo>
                      <a:lnTo>
                        <a:pt x="289325" y="104229"/>
                      </a:lnTo>
                      <a:cubicBezTo>
                        <a:pt x="286981" y="104229"/>
                        <a:pt x="285080" y="102328"/>
                        <a:pt x="285080" y="99984"/>
                      </a:cubicBezTo>
                      <a:lnTo>
                        <a:pt x="285080" y="87967"/>
                      </a:lnTo>
                      <a:cubicBezTo>
                        <a:pt x="285080" y="85623"/>
                        <a:pt x="286981" y="83722"/>
                        <a:pt x="289325" y="83722"/>
                      </a:cubicBezTo>
                      <a:close/>
                      <a:moveTo>
                        <a:pt x="353589" y="2"/>
                      </a:moveTo>
                      <a:lnTo>
                        <a:pt x="383211" y="2"/>
                      </a:lnTo>
                      <a:cubicBezTo>
                        <a:pt x="385555" y="2"/>
                        <a:pt x="387456" y="1903"/>
                        <a:pt x="387456" y="4247"/>
                      </a:cubicBezTo>
                      <a:lnTo>
                        <a:pt x="387456" y="16264"/>
                      </a:lnTo>
                      <a:cubicBezTo>
                        <a:pt x="387456" y="18608"/>
                        <a:pt x="385555" y="20509"/>
                        <a:pt x="383211" y="20509"/>
                      </a:cubicBezTo>
                      <a:lnTo>
                        <a:pt x="353589" y="20509"/>
                      </a:lnTo>
                      <a:cubicBezTo>
                        <a:pt x="351245" y="20509"/>
                        <a:pt x="349344" y="18608"/>
                        <a:pt x="349344" y="16264"/>
                      </a:cubicBezTo>
                      <a:lnTo>
                        <a:pt x="349344" y="4247"/>
                      </a:lnTo>
                      <a:cubicBezTo>
                        <a:pt x="349344" y="1903"/>
                        <a:pt x="351245" y="2"/>
                        <a:pt x="353589" y="2"/>
                      </a:cubicBezTo>
                      <a:close/>
                      <a:moveTo>
                        <a:pt x="8320" y="2"/>
                      </a:moveTo>
                      <a:lnTo>
                        <a:pt x="314237" y="2"/>
                      </a:lnTo>
                      <a:cubicBezTo>
                        <a:pt x="316581" y="2"/>
                        <a:pt x="318482" y="1903"/>
                        <a:pt x="318482" y="4247"/>
                      </a:cubicBezTo>
                      <a:lnTo>
                        <a:pt x="318482" y="16264"/>
                      </a:lnTo>
                      <a:cubicBezTo>
                        <a:pt x="318482" y="18608"/>
                        <a:pt x="316581" y="20509"/>
                        <a:pt x="314237" y="20509"/>
                      </a:cubicBezTo>
                      <a:lnTo>
                        <a:pt x="8320" y="20509"/>
                      </a:lnTo>
                      <a:cubicBezTo>
                        <a:pt x="5976" y="20509"/>
                        <a:pt x="4075" y="18608"/>
                        <a:pt x="4075" y="16264"/>
                      </a:cubicBezTo>
                      <a:lnTo>
                        <a:pt x="4075" y="4247"/>
                      </a:lnTo>
                      <a:cubicBezTo>
                        <a:pt x="4075" y="1903"/>
                        <a:pt x="5976" y="2"/>
                        <a:pt x="8320" y="2"/>
                      </a:cubicBezTo>
                      <a:close/>
                      <a:moveTo>
                        <a:pt x="652501" y="0"/>
                      </a:moveTo>
                      <a:lnTo>
                        <a:pt x="682123" y="0"/>
                      </a:lnTo>
                      <a:cubicBezTo>
                        <a:pt x="684467" y="0"/>
                        <a:pt x="686368" y="1901"/>
                        <a:pt x="686368" y="4245"/>
                      </a:cubicBezTo>
                      <a:lnTo>
                        <a:pt x="686368" y="16262"/>
                      </a:lnTo>
                      <a:cubicBezTo>
                        <a:pt x="686368" y="18606"/>
                        <a:pt x="684467" y="20507"/>
                        <a:pt x="682123" y="20507"/>
                      </a:cubicBezTo>
                      <a:lnTo>
                        <a:pt x="652501" y="20507"/>
                      </a:lnTo>
                      <a:cubicBezTo>
                        <a:pt x="650157" y="20507"/>
                        <a:pt x="648256" y="18606"/>
                        <a:pt x="648256" y="16262"/>
                      </a:cubicBezTo>
                      <a:lnTo>
                        <a:pt x="648256" y="4245"/>
                      </a:lnTo>
                      <a:cubicBezTo>
                        <a:pt x="648256" y="1901"/>
                        <a:pt x="650157" y="0"/>
                        <a:pt x="652501" y="0"/>
                      </a:cubicBezTo>
                      <a:close/>
                      <a:moveTo>
                        <a:pt x="502887" y="0"/>
                      </a:moveTo>
                      <a:lnTo>
                        <a:pt x="613150" y="0"/>
                      </a:lnTo>
                      <a:cubicBezTo>
                        <a:pt x="615494" y="0"/>
                        <a:pt x="617395" y="1901"/>
                        <a:pt x="617395" y="4245"/>
                      </a:cubicBezTo>
                      <a:lnTo>
                        <a:pt x="617395" y="16262"/>
                      </a:lnTo>
                      <a:cubicBezTo>
                        <a:pt x="617395" y="18606"/>
                        <a:pt x="615494" y="20507"/>
                        <a:pt x="613150" y="20507"/>
                      </a:cubicBezTo>
                      <a:lnTo>
                        <a:pt x="502887" y="20507"/>
                      </a:lnTo>
                      <a:cubicBezTo>
                        <a:pt x="500543" y="20507"/>
                        <a:pt x="498642" y="18606"/>
                        <a:pt x="498642" y="16262"/>
                      </a:cubicBezTo>
                      <a:lnTo>
                        <a:pt x="498642" y="4245"/>
                      </a:lnTo>
                      <a:cubicBezTo>
                        <a:pt x="498642" y="1901"/>
                        <a:pt x="500543" y="0"/>
                        <a:pt x="502887" y="0"/>
                      </a:cubicBezTo>
                      <a:close/>
                    </a:path>
                  </a:pathLst>
                </a:cu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62" name="Freeform: Shape 61">
                <a:extLst>
                  <a:ext uri="{FF2B5EF4-FFF2-40B4-BE49-F238E27FC236}">
                    <a16:creationId xmlns:a16="http://schemas.microsoft.com/office/drawing/2014/main" id="{AA8A9A24-E9C4-4636-B506-A5FA78235FBB}"/>
                  </a:ext>
                </a:extLst>
              </p:cNvPr>
              <p:cNvSpPr/>
              <p:nvPr/>
            </p:nvSpPr>
            <p:spPr>
              <a:xfrm rot="18902941">
                <a:off x="10242661" y="3983156"/>
                <a:ext cx="1144096" cy="1352486"/>
              </a:xfrm>
              <a:custGeom>
                <a:avLst/>
                <a:gdLst>
                  <a:gd name="connsiteX0" fmla="*/ 1697155 w 3375646"/>
                  <a:gd name="connsiteY0" fmla="*/ 0 h 3990500"/>
                  <a:gd name="connsiteX1" fmla="*/ 3236340 w 3375646"/>
                  <a:gd name="connsiteY1" fmla="*/ 0 h 3990500"/>
                  <a:gd name="connsiteX2" fmla="*/ 3375646 w 3375646"/>
                  <a:gd name="connsiteY2" fmla="*/ 184244 h 3990500"/>
                  <a:gd name="connsiteX3" fmla="*/ 3375646 w 3375646"/>
                  <a:gd name="connsiteY3" fmla="*/ 3806252 h 3990500"/>
                  <a:gd name="connsiteX4" fmla="*/ 3236340 w 3375646"/>
                  <a:gd name="connsiteY4" fmla="*/ 3990500 h 3990500"/>
                  <a:gd name="connsiteX5" fmla="*/ 0 w 3375646"/>
                  <a:gd name="connsiteY5" fmla="*/ 3990500 h 3990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75646" h="3990500">
                    <a:moveTo>
                      <a:pt x="1697155" y="0"/>
                    </a:moveTo>
                    <a:lnTo>
                      <a:pt x="3236340" y="0"/>
                    </a:lnTo>
                    <a:cubicBezTo>
                      <a:pt x="3312732" y="0"/>
                      <a:pt x="3375646" y="80888"/>
                      <a:pt x="3375646" y="184244"/>
                    </a:cubicBezTo>
                    <a:lnTo>
                      <a:pt x="3375646" y="3806252"/>
                    </a:lnTo>
                    <a:cubicBezTo>
                      <a:pt x="3375646" y="3905115"/>
                      <a:pt x="3312732" y="3990500"/>
                      <a:pt x="3236340" y="3990500"/>
                    </a:cubicBezTo>
                    <a:lnTo>
                      <a:pt x="0" y="3990500"/>
                    </a:lnTo>
                    <a:close/>
                  </a:path>
                </a:pathLst>
              </a:custGeom>
              <a:solidFill>
                <a:schemeClr val="bg1">
                  <a:alpha val="10000"/>
                </a:schemeClr>
              </a:solidFill>
              <a:ln w="9525" cap="flat">
                <a:noFill/>
                <a:prstDash val="solid"/>
                <a:miter/>
              </a:ln>
            </p:spPr>
            <p:txBody>
              <a:bodyPr wrap="square" rtlCol="0" anchor="ctr">
                <a:noAutofit/>
              </a:bodyPr>
              <a:lstStyle/>
              <a:p>
                <a:endParaRPr lang="en-US"/>
              </a:p>
            </p:txBody>
          </p:sp>
          <p:grpSp>
            <p:nvGrpSpPr>
              <p:cNvPr id="63" name="Group 62">
                <a:extLst>
                  <a:ext uri="{FF2B5EF4-FFF2-40B4-BE49-F238E27FC236}">
                    <a16:creationId xmlns:a16="http://schemas.microsoft.com/office/drawing/2014/main" id="{026E46E4-9883-4F74-BA0B-6EF4D93AF8C1}"/>
                  </a:ext>
                </a:extLst>
              </p:cNvPr>
              <p:cNvGrpSpPr/>
              <p:nvPr/>
            </p:nvGrpSpPr>
            <p:grpSpPr>
              <a:xfrm rot="18902941">
                <a:off x="9825321" y="5247373"/>
                <a:ext cx="109147" cy="109147"/>
                <a:chOff x="8118251" y="2289511"/>
                <a:chExt cx="453435" cy="453435"/>
              </a:xfrm>
              <a:solidFill>
                <a:schemeClr val="accent1">
                  <a:alpha val="40000"/>
                </a:schemeClr>
              </a:solidFill>
            </p:grpSpPr>
            <p:sp>
              <p:nvSpPr>
                <p:cNvPr id="64" name="Oval 63">
                  <a:extLst>
                    <a:ext uri="{FF2B5EF4-FFF2-40B4-BE49-F238E27FC236}">
                      <a16:creationId xmlns:a16="http://schemas.microsoft.com/office/drawing/2014/main" id="{7A7A88F0-A88C-4EC3-A9F1-A7CC6C76A178}"/>
                    </a:ext>
                  </a:extLst>
                </p:cNvPr>
                <p:cNvSpPr/>
                <p:nvPr/>
              </p:nvSpPr>
              <p:spPr>
                <a:xfrm>
                  <a:off x="8118251" y="2289511"/>
                  <a:ext cx="453435" cy="453435"/>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Oval 64">
                  <a:extLst>
                    <a:ext uri="{FF2B5EF4-FFF2-40B4-BE49-F238E27FC236}">
                      <a16:creationId xmlns:a16="http://schemas.microsoft.com/office/drawing/2014/main" id="{01AAE1AE-EBAA-4E87-8F00-62CA9CB638EA}"/>
                    </a:ext>
                  </a:extLst>
                </p:cNvPr>
                <p:cNvSpPr/>
                <p:nvPr/>
              </p:nvSpPr>
              <p:spPr>
                <a:xfrm>
                  <a:off x="8160877" y="2332137"/>
                  <a:ext cx="368182" cy="368182"/>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Oval 65">
                  <a:extLst>
                    <a:ext uri="{FF2B5EF4-FFF2-40B4-BE49-F238E27FC236}">
                      <a16:creationId xmlns:a16="http://schemas.microsoft.com/office/drawing/2014/main" id="{82F9DDC1-B0B5-4ADE-A04B-E10B8E9070AE}"/>
                    </a:ext>
                  </a:extLst>
                </p:cNvPr>
                <p:cNvSpPr/>
                <p:nvPr/>
              </p:nvSpPr>
              <p:spPr>
                <a:xfrm>
                  <a:off x="8207808" y="2379068"/>
                  <a:ext cx="274320" cy="27432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Oval 66">
                  <a:extLst>
                    <a:ext uri="{FF2B5EF4-FFF2-40B4-BE49-F238E27FC236}">
                      <a16:creationId xmlns:a16="http://schemas.microsoft.com/office/drawing/2014/main" id="{0AB8C61F-BA07-4A5C-A402-81C15098F91A}"/>
                    </a:ext>
                  </a:extLst>
                </p:cNvPr>
                <p:cNvSpPr/>
                <p:nvPr/>
              </p:nvSpPr>
              <p:spPr>
                <a:xfrm>
                  <a:off x="8253528" y="2424788"/>
                  <a:ext cx="182880" cy="18288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80" name="Freeform: Shape 79">
              <a:extLst>
                <a:ext uri="{FF2B5EF4-FFF2-40B4-BE49-F238E27FC236}">
                  <a16:creationId xmlns:a16="http://schemas.microsoft.com/office/drawing/2014/main" id="{E9BF8C9C-1A0E-4ACE-9124-B6335581F445}"/>
                </a:ext>
              </a:extLst>
            </p:cNvPr>
            <p:cNvSpPr/>
            <p:nvPr/>
          </p:nvSpPr>
          <p:spPr>
            <a:xfrm rot="19146890">
              <a:off x="9497118" y="4865112"/>
              <a:ext cx="2647906" cy="2053702"/>
            </a:xfrm>
            <a:custGeom>
              <a:avLst/>
              <a:gdLst>
                <a:gd name="connsiteX0" fmla="*/ 802501 w 2647906"/>
                <a:gd name="connsiteY0" fmla="*/ 64780 h 2053702"/>
                <a:gd name="connsiteX1" fmla="*/ 824412 w 2647906"/>
                <a:gd name="connsiteY1" fmla="*/ 137612 h 2053702"/>
                <a:gd name="connsiteX2" fmla="*/ 735907 w 2647906"/>
                <a:gd name="connsiteY2" fmla="*/ 300638 h 2053702"/>
                <a:gd name="connsiteX3" fmla="*/ 672970 w 2647906"/>
                <a:gd name="connsiteY3" fmla="*/ 375812 h 2053702"/>
                <a:gd name="connsiteX4" fmla="*/ 644123 w 2647906"/>
                <a:gd name="connsiteY4" fmla="*/ 429134 h 2053702"/>
                <a:gd name="connsiteX5" fmla="*/ 630356 w 2647906"/>
                <a:gd name="connsiteY5" fmla="*/ 546704 h 2053702"/>
                <a:gd name="connsiteX6" fmla="*/ 618992 w 2647906"/>
                <a:gd name="connsiteY6" fmla="*/ 620349 h 2053702"/>
                <a:gd name="connsiteX7" fmla="*/ 576379 w 2647906"/>
                <a:gd name="connsiteY7" fmla="*/ 714318 h 2053702"/>
                <a:gd name="connsiteX8" fmla="*/ 559114 w 2647906"/>
                <a:gd name="connsiteY8" fmla="*/ 771355 h 2053702"/>
                <a:gd name="connsiteX9" fmla="*/ 507760 w 2647906"/>
                <a:gd name="connsiteY9" fmla="*/ 891329 h 2053702"/>
                <a:gd name="connsiteX10" fmla="*/ 462960 w 2647906"/>
                <a:gd name="connsiteY10" fmla="*/ 948802 h 2053702"/>
                <a:gd name="connsiteX11" fmla="*/ 412480 w 2647906"/>
                <a:gd name="connsiteY11" fmla="*/ 1078829 h 2053702"/>
                <a:gd name="connsiteX12" fmla="*/ 403301 w 2647906"/>
                <a:gd name="connsiteY12" fmla="*/ 1333200 h 2053702"/>
                <a:gd name="connsiteX13" fmla="*/ 421058 w 2647906"/>
                <a:gd name="connsiteY13" fmla="*/ 1503955 h 2053702"/>
                <a:gd name="connsiteX14" fmla="*/ 425443 w 2647906"/>
                <a:gd name="connsiteY14" fmla="*/ 1540797 h 2053702"/>
                <a:gd name="connsiteX15" fmla="*/ 0 w 2647906"/>
                <a:gd name="connsiteY15" fmla="*/ 1172459 h 2053702"/>
                <a:gd name="connsiteX16" fmla="*/ 16659 w 2647906"/>
                <a:gd name="connsiteY16" fmla="*/ 1116181 h 2053702"/>
                <a:gd name="connsiteX17" fmla="*/ 118337 w 2647906"/>
                <a:gd name="connsiteY17" fmla="*/ 780533 h 2053702"/>
                <a:gd name="connsiteX18" fmla="*/ 209683 w 2647906"/>
                <a:gd name="connsiteY18" fmla="*/ 463662 h 2053702"/>
                <a:gd name="connsiteX19" fmla="*/ 259071 w 2647906"/>
                <a:gd name="connsiteY19" fmla="*/ 293425 h 2053702"/>
                <a:gd name="connsiteX20" fmla="*/ 276772 w 2647906"/>
                <a:gd name="connsiteY20" fmla="*/ 205139 h 2053702"/>
                <a:gd name="connsiteX21" fmla="*/ 329219 w 2647906"/>
                <a:gd name="connsiteY21" fmla="*/ 137394 h 2053702"/>
                <a:gd name="connsiteX22" fmla="*/ 512349 w 2647906"/>
                <a:gd name="connsiteY22" fmla="*/ 41458 h 2053702"/>
                <a:gd name="connsiteX23" fmla="*/ 578564 w 2647906"/>
                <a:gd name="connsiteY23" fmla="*/ 3434 h 2053702"/>
                <a:gd name="connsiteX24" fmla="*/ 598232 w 2647906"/>
                <a:gd name="connsiteY24" fmla="*/ 2123 h 2053702"/>
                <a:gd name="connsiteX25" fmla="*/ 603914 w 2647906"/>
                <a:gd name="connsiteY25" fmla="*/ 16546 h 2053702"/>
                <a:gd name="connsiteX26" fmla="*/ 614402 w 2647906"/>
                <a:gd name="connsiteY26" fmla="*/ 153128 h 2053702"/>
                <a:gd name="connsiteX27" fmla="*/ 624237 w 2647906"/>
                <a:gd name="connsiteY27" fmla="*/ 147446 h 2053702"/>
                <a:gd name="connsiteX28" fmla="*/ 710120 w 2647906"/>
                <a:gd name="connsiteY28" fmla="*/ 63749 h 2053702"/>
                <a:gd name="connsiteX29" fmla="*/ 779832 w 2647906"/>
                <a:gd name="connsiteY29" fmla="*/ 50418 h 2053702"/>
                <a:gd name="connsiteX30" fmla="*/ 802501 w 2647906"/>
                <a:gd name="connsiteY30" fmla="*/ 64780 h 2053702"/>
                <a:gd name="connsiteX31" fmla="*/ 2419034 w 2647906"/>
                <a:gd name="connsiteY31" fmla="*/ 721093 h 2053702"/>
                <a:gd name="connsiteX32" fmla="*/ 2504043 w 2647906"/>
                <a:gd name="connsiteY32" fmla="*/ 904441 h 2053702"/>
                <a:gd name="connsiteX33" fmla="*/ 2545782 w 2647906"/>
                <a:gd name="connsiteY33" fmla="*/ 1068995 h 2053702"/>
                <a:gd name="connsiteX34" fmla="*/ 2540975 w 2647906"/>
                <a:gd name="connsiteY34" fmla="*/ 1200552 h 2053702"/>
                <a:gd name="connsiteX35" fmla="*/ 2527207 w 2647906"/>
                <a:gd name="connsiteY35" fmla="*/ 1309818 h 2053702"/>
                <a:gd name="connsiteX36" fmla="*/ 2533108 w 2647906"/>
                <a:gd name="connsiteY36" fmla="*/ 1417991 h 2053702"/>
                <a:gd name="connsiteX37" fmla="*/ 2647906 w 2647906"/>
                <a:gd name="connsiteY37" fmla="*/ 1623311 h 2053702"/>
                <a:gd name="connsiteX38" fmla="*/ 2238821 w 2647906"/>
                <a:gd name="connsiteY38" fmla="*/ 2053445 h 2053702"/>
                <a:gd name="connsiteX39" fmla="*/ 2107487 w 2647906"/>
                <a:gd name="connsiteY39" fmla="*/ 1625728 h 2053702"/>
                <a:gd name="connsiteX40" fmla="*/ 1832058 w 2647906"/>
                <a:gd name="connsiteY40" fmla="*/ 1241636 h 2053702"/>
                <a:gd name="connsiteX41" fmla="*/ 1746394 w 2647906"/>
                <a:gd name="connsiteY41" fmla="*/ 1095656 h 2053702"/>
                <a:gd name="connsiteX42" fmla="*/ 1701159 w 2647906"/>
                <a:gd name="connsiteY42" fmla="*/ 1015237 h 2053702"/>
                <a:gd name="connsiteX43" fmla="*/ 1666849 w 2647906"/>
                <a:gd name="connsiteY43" fmla="*/ 935910 h 2053702"/>
                <a:gd name="connsiteX44" fmla="*/ 1618990 w 2647906"/>
                <a:gd name="connsiteY44" fmla="*/ 854398 h 2053702"/>
                <a:gd name="connsiteX45" fmla="*/ 1588178 w 2647906"/>
                <a:gd name="connsiteY45" fmla="*/ 825770 h 2053702"/>
                <a:gd name="connsiteX46" fmla="*/ 1612435 w 2647906"/>
                <a:gd name="connsiteY46" fmla="*/ 764145 h 2053702"/>
                <a:gd name="connsiteX47" fmla="*/ 1642592 w 2647906"/>
                <a:gd name="connsiteY47" fmla="*/ 763488 h 2053702"/>
                <a:gd name="connsiteX48" fmla="*/ 1691106 w 2647906"/>
                <a:gd name="connsiteY48" fmla="*/ 775726 h 2053702"/>
                <a:gd name="connsiteX49" fmla="*/ 1749017 w 2647906"/>
                <a:gd name="connsiteY49" fmla="*/ 812658 h 2053702"/>
                <a:gd name="connsiteX50" fmla="*/ 1751420 w 2647906"/>
                <a:gd name="connsiteY50" fmla="*/ 814843 h 2053702"/>
                <a:gd name="connsiteX51" fmla="*/ 1755354 w 2647906"/>
                <a:gd name="connsiteY51" fmla="*/ 815280 h 2053702"/>
                <a:gd name="connsiteX52" fmla="*/ 1638003 w 2647906"/>
                <a:gd name="connsiteY52" fmla="*/ 354397 h 2053702"/>
                <a:gd name="connsiteX53" fmla="*/ 1635598 w 2647906"/>
                <a:gd name="connsiteY53" fmla="*/ 303261 h 2053702"/>
                <a:gd name="connsiteX54" fmla="*/ 1657234 w 2647906"/>
                <a:gd name="connsiteY54" fmla="*/ 263925 h 2053702"/>
                <a:gd name="connsiteX55" fmla="*/ 1707714 w 2647906"/>
                <a:gd name="connsiteY55" fmla="*/ 258243 h 2053702"/>
                <a:gd name="connsiteX56" fmla="*/ 1784419 w 2647906"/>
                <a:gd name="connsiteY56" fmla="*/ 306538 h 2053702"/>
                <a:gd name="connsiteX57" fmla="*/ 1823973 w 2647906"/>
                <a:gd name="connsiteY57" fmla="*/ 408592 h 2053702"/>
                <a:gd name="connsiteX58" fmla="*/ 1907234 w 2647906"/>
                <a:gd name="connsiteY58" fmla="*/ 690280 h 2053702"/>
                <a:gd name="connsiteX59" fmla="*/ 1926465 w 2647906"/>
                <a:gd name="connsiteY59" fmla="*/ 698148 h 2053702"/>
                <a:gd name="connsiteX60" fmla="*/ 2046438 w 2647906"/>
                <a:gd name="connsiteY60" fmla="*/ 694651 h 2053702"/>
                <a:gd name="connsiteX61" fmla="*/ 2065013 w 2647906"/>
                <a:gd name="connsiteY61" fmla="*/ 706014 h 2053702"/>
                <a:gd name="connsiteX62" fmla="*/ 2076595 w 2647906"/>
                <a:gd name="connsiteY62" fmla="*/ 703392 h 2053702"/>
                <a:gd name="connsiteX63" fmla="*/ 2142155 w 2647906"/>
                <a:gd name="connsiteY63" fmla="*/ 667553 h 2053702"/>
                <a:gd name="connsiteX64" fmla="*/ 2230442 w 2647906"/>
                <a:gd name="connsiteY64" fmla="*/ 696399 h 2053702"/>
                <a:gd name="connsiteX65" fmla="*/ 2279612 w 2647906"/>
                <a:gd name="connsiteY65" fmla="*/ 706670 h 2053702"/>
                <a:gd name="connsiteX66" fmla="*/ 2328562 w 2647906"/>
                <a:gd name="connsiteY66" fmla="*/ 691592 h 2053702"/>
                <a:gd name="connsiteX67" fmla="*/ 2419034 w 2647906"/>
                <a:gd name="connsiteY67" fmla="*/ 721093 h 2053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Lst>
              <a:rect l="l" t="t" r="r" b="b"/>
              <a:pathLst>
                <a:path w="2647906" h="2053702">
                  <a:moveTo>
                    <a:pt x="802501" y="64780"/>
                  </a:moveTo>
                  <a:cubicBezTo>
                    <a:pt x="822159" y="83035"/>
                    <a:pt x="831951" y="111553"/>
                    <a:pt x="824412" y="137612"/>
                  </a:cubicBezTo>
                  <a:cubicBezTo>
                    <a:pt x="813704" y="174981"/>
                    <a:pt x="750767" y="282281"/>
                    <a:pt x="735907" y="300638"/>
                  </a:cubicBezTo>
                  <a:cubicBezTo>
                    <a:pt x="715146" y="325768"/>
                    <a:pt x="691108" y="348277"/>
                    <a:pt x="672970" y="375812"/>
                  </a:cubicBezTo>
                  <a:cubicBezTo>
                    <a:pt x="665758" y="386739"/>
                    <a:pt x="658546" y="395480"/>
                    <a:pt x="644123" y="429134"/>
                  </a:cubicBezTo>
                  <a:cubicBezTo>
                    <a:pt x="629045" y="467158"/>
                    <a:pt x="625330" y="506275"/>
                    <a:pt x="630356" y="546704"/>
                  </a:cubicBezTo>
                  <a:cubicBezTo>
                    <a:pt x="633634" y="572054"/>
                    <a:pt x="626641" y="596310"/>
                    <a:pt x="618992" y="620349"/>
                  </a:cubicBezTo>
                  <a:cubicBezTo>
                    <a:pt x="608285" y="653348"/>
                    <a:pt x="595391" y="685035"/>
                    <a:pt x="576379" y="714318"/>
                  </a:cubicBezTo>
                  <a:cubicBezTo>
                    <a:pt x="565452" y="731363"/>
                    <a:pt x="563704" y="752124"/>
                    <a:pt x="559114" y="771355"/>
                  </a:cubicBezTo>
                  <a:cubicBezTo>
                    <a:pt x="548625" y="814187"/>
                    <a:pt x="536387" y="856145"/>
                    <a:pt x="507760" y="891329"/>
                  </a:cubicBezTo>
                  <a:cubicBezTo>
                    <a:pt x="492462" y="910122"/>
                    <a:pt x="476947" y="929135"/>
                    <a:pt x="462960" y="948802"/>
                  </a:cubicBezTo>
                  <a:cubicBezTo>
                    <a:pt x="435426" y="987919"/>
                    <a:pt x="422751" y="1032937"/>
                    <a:pt x="412480" y="1078829"/>
                  </a:cubicBezTo>
                  <a:cubicBezTo>
                    <a:pt x="404395" y="1115761"/>
                    <a:pt x="399150" y="1285779"/>
                    <a:pt x="403301" y="1333200"/>
                  </a:cubicBezTo>
                  <a:cubicBezTo>
                    <a:pt x="407890" y="1384883"/>
                    <a:pt x="414447" y="1446399"/>
                    <a:pt x="421058" y="1503955"/>
                  </a:cubicBezTo>
                  <a:lnTo>
                    <a:pt x="425443" y="1540797"/>
                  </a:lnTo>
                  <a:lnTo>
                    <a:pt x="0" y="1172459"/>
                  </a:lnTo>
                  <a:lnTo>
                    <a:pt x="16659" y="1116181"/>
                  </a:lnTo>
                  <a:cubicBezTo>
                    <a:pt x="58412" y="975757"/>
                    <a:pt x="97686" y="845601"/>
                    <a:pt x="118337" y="780533"/>
                  </a:cubicBezTo>
                  <a:cubicBezTo>
                    <a:pt x="151553" y="675857"/>
                    <a:pt x="183240" y="570524"/>
                    <a:pt x="209683" y="463662"/>
                  </a:cubicBezTo>
                  <a:cubicBezTo>
                    <a:pt x="223888" y="406188"/>
                    <a:pt x="240714" y="349588"/>
                    <a:pt x="259071" y="293425"/>
                  </a:cubicBezTo>
                  <a:cubicBezTo>
                    <a:pt x="268467" y="264798"/>
                    <a:pt x="273276" y="234859"/>
                    <a:pt x="276772" y="205139"/>
                  </a:cubicBezTo>
                  <a:cubicBezTo>
                    <a:pt x="280924" y="171922"/>
                    <a:pt x="298407" y="147883"/>
                    <a:pt x="329219" y="137394"/>
                  </a:cubicBezTo>
                  <a:cubicBezTo>
                    <a:pt x="395216" y="114667"/>
                    <a:pt x="452472" y="75550"/>
                    <a:pt x="512349" y="41458"/>
                  </a:cubicBezTo>
                  <a:cubicBezTo>
                    <a:pt x="534421" y="28784"/>
                    <a:pt x="556492" y="16109"/>
                    <a:pt x="578564" y="3434"/>
                  </a:cubicBezTo>
                  <a:cubicBezTo>
                    <a:pt x="584901" y="-282"/>
                    <a:pt x="591457" y="-1374"/>
                    <a:pt x="598232" y="2123"/>
                  </a:cubicBezTo>
                  <a:cubicBezTo>
                    <a:pt x="603477" y="5620"/>
                    <a:pt x="603258" y="11082"/>
                    <a:pt x="603914" y="16546"/>
                  </a:cubicBezTo>
                  <a:cubicBezTo>
                    <a:pt x="605880" y="34466"/>
                    <a:pt x="609159" y="149195"/>
                    <a:pt x="614402" y="153128"/>
                  </a:cubicBezTo>
                  <a:cubicBezTo>
                    <a:pt x="618774" y="152910"/>
                    <a:pt x="621177" y="149413"/>
                    <a:pt x="624237" y="147446"/>
                  </a:cubicBezTo>
                  <a:cubicBezTo>
                    <a:pt x="646309" y="129745"/>
                    <a:pt x="701160" y="71616"/>
                    <a:pt x="710120" y="63749"/>
                  </a:cubicBezTo>
                  <a:cubicBezTo>
                    <a:pt x="730881" y="45829"/>
                    <a:pt x="753827" y="40147"/>
                    <a:pt x="779832" y="50418"/>
                  </a:cubicBezTo>
                  <a:cubicBezTo>
                    <a:pt x="788300" y="53751"/>
                    <a:pt x="795948" y="58695"/>
                    <a:pt x="802501" y="64780"/>
                  </a:cubicBezTo>
                  <a:close/>
                  <a:moveTo>
                    <a:pt x="2419034" y="721093"/>
                  </a:moveTo>
                  <a:cubicBezTo>
                    <a:pt x="2425371" y="728523"/>
                    <a:pt x="2486342" y="856583"/>
                    <a:pt x="2504043" y="904441"/>
                  </a:cubicBezTo>
                  <a:cubicBezTo>
                    <a:pt x="2523711" y="957763"/>
                    <a:pt x="2539227" y="1012396"/>
                    <a:pt x="2545782" y="1068995"/>
                  </a:cubicBezTo>
                  <a:cubicBezTo>
                    <a:pt x="2550809" y="1113139"/>
                    <a:pt x="2547749" y="1156846"/>
                    <a:pt x="2540975" y="1200552"/>
                  </a:cubicBezTo>
                  <a:cubicBezTo>
                    <a:pt x="2535512" y="1236828"/>
                    <a:pt x="2528737" y="1273104"/>
                    <a:pt x="2527207" y="1309818"/>
                  </a:cubicBezTo>
                  <a:cubicBezTo>
                    <a:pt x="2525678" y="1346531"/>
                    <a:pt x="2522181" y="1383026"/>
                    <a:pt x="2533108" y="1417991"/>
                  </a:cubicBezTo>
                  <a:cubicBezTo>
                    <a:pt x="2547750" y="1465631"/>
                    <a:pt x="2626271" y="1578730"/>
                    <a:pt x="2647906" y="1623311"/>
                  </a:cubicBezTo>
                  <a:cubicBezTo>
                    <a:pt x="2530422" y="1724748"/>
                    <a:pt x="2319956" y="2043116"/>
                    <a:pt x="2238821" y="2053445"/>
                  </a:cubicBezTo>
                  <a:cubicBezTo>
                    <a:pt x="2157686" y="2063775"/>
                    <a:pt x="2175281" y="1761030"/>
                    <a:pt x="2107487" y="1625728"/>
                  </a:cubicBezTo>
                  <a:cubicBezTo>
                    <a:pt x="2039693" y="1490426"/>
                    <a:pt x="1892241" y="1329981"/>
                    <a:pt x="1832058" y="1241636"/>
                  </a:cubicBezTo>
                  <a:cubicBezTo>
                    <a:pt x="1771877" y="1153291"/>
                    <a:pt x="1768248" y="1148541"/>
                    <a:pt x="1746394" y="1095656"/>
                  </a:cubicBezTo>
                  <a:cubicBezTo>
                    <a:pt x="1734812" y="1067248"/>
                    <a:pt x="1721044" y="1039494"/>
                    <a:pt x="1701159" y="1015237"/>
                  </a:cubicBezTo>
                  <a:cubicBezTo>
                    <a:pt x="1682365" y="992291"/>
                    <a:pt x="1674716" y="964100"/>
                    <a:pt x="1666849" y="935910"/>
                  </a:cubicBezTo>
                  <a:cubicBezTo>
                    <a:pt x="1658108" y="904878"/>
                    <a:pt x="1643904" y="876251"/>
                    <a:pt x="1618990" y="854398"/>
                  </a:cubicBezTo>
                  <a:cubicBezTo>
                    <a:pt x="1611342" y="850027"/>
                    <a:pt x="1591237" y="830578"/>
                    <a:pt x="1588178" y="825770"/>
                  </a:cubicBezTo>
                  <a:cubicBezTo>
                    <a:pt x="1570913" y="800202"/>
                    <a:pt x="1582277" y="771355"/>
                    <a:pt x="1612435" y="764145"/>
                  </a:cubicBezTo>
                  <a:cubicBezTo>
                    <a:pt x="1622487" y="761740"/>
                    <a:pt x="1632321" y="761303"/>
                    <a:pt x="1642592" y="763488"/>
                  </a:cubicBezTo>
                  <a:cubicBezTo>
                    <a:pt x="1658982" y="766985"/>
                    <a:pt x="1675153" y="770481"/>
                    <a:pt x="1691106" y="775726"/>
                  </a:cubicBezTo>
                  <a:cubicBezTo>
                    <a:pt x="1713614" y="783156"/>
                    <a:pt x="1733719" y="793864"/>
                    <a:pt x="1749017" y="812658"/>
                  </a:cubicBezTo>
                  <a:cubicBezTo>
                    <a:pt x="1749672" y="813532"/>
                    <a:pt x="1750546" y="814188"/>
                    <a:pt x="1751420" y="814843"/>
                  </a:cubicBezTo>
                  <a:cubicBezTo>
                    <a:pt x="1752076" y="815281"/>
                    <a:pt x="1752732" y="815499"/>
                    <a:pt x="1755354" y="815280"/>
                  </a:cubicBezTo>
                  <a:cubicBezTo>
                    <a:pt x="1742242" y="765455"/>
                    <a:pt x="1644559" y="387177"/>
                    <a:pt x="1638003" y="354397"/>
                  </a:cubicBezTo>
                  <a:cubicBezTo>
                    <a:pt x="1637129" y="346749"/>
                    <a:pt x="1635162" y="310909"/>
                    <a:pt x="1635598" y="303261"/>
                  </a:cubicBezTo>
                  <a:cubicBezTo>
                    <a:pt x="1636691" y="286652"/>
                    <a:pt x="1642810" y="273103"/>
                    <a:pt x="1657234" y="263925"/>
                  </a:cubicBezTo>
                  <a:cubicBezTo>
                    <a:pt x="1673186" y="255184"/>
                    <a:pt x="1690451" y="255839"/>
                    <a:pt x="1707714" y="258243"/>
                  </a:cubicBezTo>
                  <a:cubicBezTo>
                    <a:pt x="1739401" y="264580"/>
                    <a:pt x="1764314" y="281845"/>
                    <a:pt x="1784419" y="306538"/>
                  </a:cubicBezTo>
                  <a:cubicBezTo>
                    <a:pt x="1802339" y="328610"/>
                    <a:pt x="1813921" y="382369"/>
                    <a:pt x="1823973" y="408592"/>
                  </a:cubicBezTo>
                  <a:cubicBezTo>
                    <a:pt x="1827469" y="417771"/>
                    <a:pt x="1906797" y="688095"/>
                    <a:pt x="1907234" y="690280"/>
                  </a:cubicBezTo>
                  <a:cubicBezTo>
                    <a:pt x="1911386" y="705140"/>
                    <a:pt x="1912915" y="704266"/>
                    <a:pt x="1926465" y="698148"/>
                  </a:cubicBezTo>
                  <a:cubicBezTo>
                    <a:pt x="1965581" y="680010"/>
                    <a:pt x="2005791" y="670613"/>
                    <a:pt x="2046438" y="694651"/>
                  </a:cubicBezTo>
                  <a:cubicBezTo>
                    <a:pt x="2052776" y="698366"/>
                    <a:pt x="2059113" y="702081"/>
                    <a:pt x="2065013" y="706014"/>
                  </a:cubicBezTo>
                  <a:cubicBezTo>
                    <a:pt x="2069820" y="709293"/>
                    <a:pt x="2073536" y="709074"/>
                    <a:pt x="2076595" y="703392"/>
                  </a:cubicBezTo>
                  <a:cubicBezTo>
                    <a:pt x="2090581" y="677168"/>
                    <a:pt x="2114401" y="669082"/>
                    <a:pt x="2142155" y="667553"/>
                  </a:cubicBezTo>
                  <a:cubicBezTo>
                    <a:pt x="2175371" y="665804"/>
                    <a:pt x="2204873" y="675420"/>
                    <a:pt x="2230442" y="696399"/>
                  </a:cubicBezTo>
                  <a:cubicBezTo>
                    <a:pt x="2245302" y="708637"/>
                    <a:pt x="2261255" y="711259"/>
                    <a:pt x="2279612" y="706670"/>
                  </a:cubicBezTo>
                  <a:cubicBezTo>
                    <a:pt x="2296220" y="702518"/>
                    <a:pt x="2312391" y="696399"/>
                    <a:pt x="2328562" y="691592"/>
                  </a:cubicBezTo>
                  <a:cubicBezTo>
                    <a:pt x="2365712" y="680446"/>
                    <a:pt x="2394996" y="692903"/>
                    <a:pt x="2419034" y="721093"/>
                  </a:cubicBezTo>
                  <a:close/>
                </a:path>
              </a:pathLst>
            </a:custGeom>
            <a:solidFill>
              <a:srgbClr val="FCD9C1"/>
            </a:solidFill>
            <a:ln w="2539"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0A19DAE6-2F9D-4073-BC51-3367F6F11A60}"/>
                </a:ext>
              </a:extLst>
            </p:cNvPr>
            <p:cNvSpPr/>
            <p:nvPr/>
          </p:nvSpPr>
          <p:spPr>
            <a:xfrm rot="18494506">
              <a:off x="9879777" y="6410245"/>
              <a:ext cx="627402" cy="671928"/>
            </a:xfrm>
            <a:custGeom>
              <a:avLst/>
              <a:gdLst>
                <a:gd name="connsiteX0" fmla="*/ 627099 w 627402"/>
                <a:gd name="connsiteY0" fmla="*/ 265576 h 671928"/>
                <a:gd name="connsiteX1" fmla="*/ 622871 w 627402"/>
                <a:gd name="connsiteY1" fmla="*/ 282230 h 671928"/>
                <a:gd name="connsiteX2" fmla="*/ 438705 w 627402"/>
                <a:gd name="connsiteY2" fmla="*/ 670937 h 671928"/>
                <a:gd name="connsiteX3" fmla="*/ 438236 w 627402"/>
                <a:gd name="connsiteY3" fmla="*/ 671928 h 671928"/>
                <a:gd name="connsiteX4" fmla="*/ 0 w 627402"/>
                <a:gd name="connsiteY4" fmla="*/ 115864 h 671928"/>
                <a:gd name="connsiteX5" fmla="*/ 52443 w 627402"/>
                <a:gd name="connsiteY5" fmla="*/ 14129 h 671928"/>
                <a:gd name="connsiteX6" fmla="*/ 94818 w 627402"/>
                <a:gd name="connsiteY6" fmla="*/ 9241 h 671928"/>
                <a:gd name="connsiteX7" fmla="*/ 350695 w 627402"/>
                <a:gd name="connsiteY7" fmla="*/ 128216 h 671928"/>
                <a:gd name="connsiteX8" fmla="*/ 556865 w 627402"/>
                <a:gd name="connsiteY8" fmla="*/ 223558 h 671928"/>
                <a:gd name="connsiteX9" fmla="*/ 577237 w 627402"/>
                <a:gd name="connsiteY9" fmla="*/ 239449 h 671928"/>
                <a:gd name="connsiteX10" fmla="*/ 613907 w 627402"/>
                <a:gd name="connsiteY10" fmla="*/ 255339 h 671928"/>
                <a:gd name="connsiteX11" fmla="*/ 627099 w 627402"/>
                <a:gd name="connsiteY11" fmla="*/ 265576 h 671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27402" h="671928">
                  <a:moveTo>
                    <a:pt x="627099" y="265576"/>
                  </a:moveTo>
                  <a:cubicBezTo>
                    <a:pt x="628168" y="269906"/>
                    <a:pt x="626334" y="275304"/>
                    <a:pt x="622871" y="282230"/>
                  </a:cubicBezTo>
                  <a:cubicBezTo>
                    <a:pt x="560938" y="411799"/>
                    <a:pt x="499822" y="541369"/>
                    <a:pt x="438705" y="670937"/>
                  </a:cubicBezTo>
                  <a:lnTo>
                    <a:pt x="438236" y="671928"/>
                  </a:lnTo>
                  <a:lnTo>
                    <a:pt x="0" y="115864"/>
                  </a:lnTo>
                  <a:lnTo>
                    <a:pt x="52443" y="14129"/>
                  </a:lnTo>
                  <a:cubicBezTo>
                    <a:pt x="66297" y="-3798"/>
                    <a:pt x="67111" y="-3798"/>
                    <a:pt x="94818" y="9241"/>
                  </a:cubicBezTo>
                  <a:cubicBezTo>
                    <a:pt x="180382" y="48355"/>
                    <a:pt x="265131" y="89101"/>
                    <a:pt x="350695" y="128216"/>
                  </a:cubicBezTo>
                  <a:cubicBezTo>
                    <a:pt x="419554" y="159589"/>
                    <a:pt x="488006" y="192592"/>
                    <a:pt x="556865" y="223558"/>
                  </a:cubicBezTo>
                  <a:cubicBezTo>
                    <a:pt x="565422" y="227225"/>
                    <a:pt x="574385" y="229670"/>
                    <a:pt x="577237" y="239449"/>
                  </a:cubicBezTo>
                  <a:cubicBezTo>
                    <a:pt x="589461" y="244745"/>
                    <a:pt x="601276" y="251265"/>
                    <a:pt x="613907" y="255339"/>
                  </a:cubicBezTo>
                  <a:cubicBezTo>
                    <a:pt x="622056" y="257988"/>
                    <a:pt x="626029" y="261247"/>
                    <a:pt x="627099" y="265576"/>
                  </a:cubicBezTo>
                  <a:close/>
                </a:path>
              </a:pathLst>
            </a:custGeom>
            <a:solidFill>
              <a:schemeClr val="bg1"/>
            </a:solidFill>
            <a:ln w="4251" cap="flat">
              <a:noFill/>
              <a:prstDash val="solid"/>
              <a:miter/>
            </a:ln>
          </p:spPr>
          <p:txBody>
            <a:bodyPr wrap="square" rtlCol="0" anchor="ctr">
              <a:noAutofit/>
            </a:bodyPr>
            <a:lstStyle/>
            <a:p>
              <a:endParaRPr lang="en-US"/>
            </a:p>
          </p:txBody>
        </p:sp>
        <p:sp>
          <p:nvSpPr>
            <p:cNvPr id="113" name="Freeform: Shape 112">
              <a:extLst>
                <a:ext uri="{FF2B5EF4-FFF2-40B4-BE49-F238E27FC236}">
                  <a16:creationId xmlns:a16="http://schemas.microsoft.com/office/drawing/2014/main" id="{74F5FDB2-0698-4F11-8D7D-C3BA054A4279}"/>
                </a:ext>
              </a:extLst>
            </p:cNvPr>
            <p:cNvSpPr/>
            <p:nvPr/>
          </p:nvSpPr>
          <p:spPr>
            <a:xfrm rot="16200000">
              <a:off x="11607898" y="5530783"/>
              <a:ext cx="777883" cy="405480"/>
            </a:xfrm>
            <a:custGeom>
              <a:avLst/>
              <a:gdLst>
                <a:gd name="connsiteX0" fmla="*/ 777580 w 777883"/>
                <a:gd name="connsiteY0" fmla="*/ 265577 h 405480"/>
                <a:gd name="connsiteX1" fmla="*/ 773352 w 777883"/>
                <a:gd name="connsiteY1" fmla="*/ 282231 h 405480"/>
                <a:gd name="connsiteX2" fmla="*/ 714957 w 777883"/>
                <a:gd name="connsiteY2" fmla="*/ 405480 h 405480"/>
                <a:gd name="connsiteX3" fmla="*/ 0 w 777883"/>
                <a:gd name="connsiteY3" fmla="*/ 405480 h 405480"/>
                <a:gd name="connsiteX4" fmla="*/ 128362 w 777883"/>
                <a:gd name="connsiteY4" fmla="*/ 158774 h 405480"/>
                <a:gd name="connsiteX5" fmla="*/ 202924 w 777883"/>
                <a:gd name="connsiteY5" fmla="*/ 14130 h 405480"/>
                <a:gd name="connsiteX6" fmla="*/ 245299 w 777883"/>
                <a:gd name="connsiteY6" fmla="*/ 9241 h 405480"/>
                <a:gd name="connsiteX7" fmla="*/ 501176 w 777883"/>
                <a:gd name="connsiteY7" fmla="*/ 128216 h 405480"/>
                <a:gd name="connsiteX8" fmla="*/ 707346 w 777883"/>
                <a:gd name="connsiteY8" fmla="*/ 223558 h 405480"/>
                <a:gd name="connsiteX9" fmla="*/ 727718 w 777883"/>
                <a:gd name="connsiteY9" fmla="*/ 239449 h 405480"/>
                <a:gd name="connsiteX10" fmla="*/ 764388 w 777883"/>
                <a:gd name="connsiteY10" fmla="*/ 255339 h 405480"/>
                <a:gd name="connsiteX11" fmla="*/ 777580 w 777883"/>
                <a:gd name="connsiteY11" fmla="*/ 265577 h 4054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77883" h="405480">
                  <a:moveTo>
                    <a:pt x="777580" y="265577"/>
                  </a:moveTo>
                  <a:cubicBezTo>
                    <a:pt x="778649" y="269906"/>
                    <a:pt x="776815" y="275305"/>
                    <a:pt x="773352" y="282231"/>
                  </a:cubicBezTo>
                  <a:lnTo>
                    <a:pt x="714957" y="405480"/>
                  </a:lnTo>
                  <a:lnTo>
                    <a:pt x="0" y="405480"/>
                  </a:lnTo>
                  <a:lnTo>
                    <a:pt x="128362" y="158774"/>
                  </a:lnTo>
                  <a:cubicBezTo>
                    <a:pt x="153623" y="110695"/>
                    <a:pt x="178885" y="62617"/>
                    <a:pt x="202924" y="14130"/>
                  </a:cubicBezTo>
                  <a:cubicBezTo>
                    <a:pt x="216778" y="-3799"/>
                    <a:pt x="217592" y="-3799"/>
                    <a:pt x="245299" y="9241"/>
                  </a:cubicBezTo>
                  <a:cubicBezTo>
                    <a:pt x="330863" y="48356"/>
                    <a:pt x="415612" y="89101"/>
                    <a:pt x="501176" y="128216"/>
                  </a:cubicBezTo>
                  <a:cubicBezTo>
                    <a:pt x="570035" y="159589"/>
                    <a:pt x="638487" y="192593"/>
                    <a:pt x="707346" y="223558"/>
                  </a:cubicBezTo>
                  <a:cubicBezTo>
                    <a:pt x="715902" y="227226"/>
                    <a:pt x="724866" y="229670"/>
                    <a:pt x="727718" y="239449"/>
                  </a:cubicBezTo>
                  <a:cubicBezTo>
                    <a:pt x="739942" y="244746"/>
                    <a:pt x="751757" y="251265"/>
                    <a:pt x="764388" y="255339"/>
                  </a:cubicBezTo>
                  <a:cubicBezTo>
                    <a:pt x="772537" y="257988"/>
                    <a:pt x="776510" y="261248"/>
                    <a:pt x="777580" y="265577"/>
                  </a:cubicBezTo>
                  <a:close/>
                </a:path>
              </a:pathLst>
            </a:custGeom>
            <a:solidFill>
              <a:schemeClr val="bg1"/>
            </a:solidFill>
            <a:ln w="4251" cap="flat">
              <a:noFill/>
              <a:prstDash val="solid"/>
              <a:miter/>
            </a:ln>
          </p:spPr>
          <p:txBody>
            <a:bodyPr wrap="square" rtlCol="0" anchor="ctr">
              <a:noAutofit/>
            </a:bodyPr>
            <a:lstStyle/>
            <a:p>
              <a:endParaRPr lang="en-US"/>
            </a:p>
          </p:txBody>
        </p:sp>
      </p:grpSp>
      <p:sp>
        <p:nvSpPr>
          <p:cNvPr id="118" name="Title 1">
            <a:extLst>
              <a:ext uri="{FF2B5EF4-FFF2-40B4-BE49-F238E27FC236}">
                <a16:creationId xmlns:a16="http://schemas.microsoft.com/office/drawing/2014/main" id="{D2B7B4CA-9EA9-4EFE-917D-9CCE0BCE8CEF}"/>
              </a:ext>
            </a:extLst>
          </p:cNvPr>
          <p:cNvSpPr txBox="1">
            <a:spLocks/>
          </p:cNvSpPr>
          <p:nvPr/>
        </p:nvSpPr>
        <p:spPr>
          <a:xfrm>
            <a:off x="2843037" y="877175"/>
            <a:ext cx="6429375" cy="685941"/>
          </a:xfrm>
          <a:prstGeom prst="rect">
            <a:avLst/>
          </a:prstGeom>
        </p:spPr>
        <p:txBody>
          <a:bodyPr anchor="ct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5400" b="1" dirty="0"/>
              <a:t>Attachment Styles</a:t>
            </a:r>
            <a:endParaRPr lang="ko-KR" altLang="en-US" sz="5400" dirty="0">
              <a:solidFill>
                <a:schemeClr val="tx1">
                  <a:lumMod val="85000"/>
                  <a:lumOff val="15000"/>
                </a:schemeClr>
              </a:solidFill>
            </a:endParaRPr>
          </a:p>
        </p:txBody>
      </p:sp>
      <p:sp>
        <p:nvSpPr>
          <p:cNvPr id="126" name="TextBox 125">
            <a:extLst>
              <a:ext uri="{FF2B5EF4-FFF2-40B4-BE49-F238E27FC236}">
                <a16:creationId xmlns:a16="http://schemas.microsoft.com/office/drawing/2014/main" id="{8ED49B1B-DEA3-4B1E-9F66-11CEC647BB04}"/>
              </a:ext>
            </a:extLst>
          </p:cNvPr>
          <p:cNvSpPr txBox="1"/>
          <p:nvPr/>
        </p:nvSpPr>
        <p:spPr>
          <a:xfrm>
            <a:off x="2108745" y="1879762"/>
            <a:ext cx="7956409" cy="4423515"/>
          </a:xfrm>
          <a:prstGeom prst="rect">
            <a:avLst/>
          </a:prstGeom>
          <a:noFill/>
        </p:spPr>
        <p:txBody>
          <a:bodyPr wrap="square" rtlCol="0">
            <a:spAutoFit/>
          </a:bodyPr>
          <a:lstStyle/>
          <a:p>
            <a:pPr marL="342900" indent="-342900" algn="just">
              <a:buFont typeface="Arial" panose="020B0604020202020204" pitchFamily="34" charset="0"/>
              <a:buChar char="•"/>
            </a:pPr>
            <a:r>
              <a:rPr lang="en-US" sz="2000" dirty="0"/>
              <a:t>On passionate improvement similarly as eager abilities, are guarded factors against pressure and other physical, mental, and social prosperity reactions in pre-adulthood. </a:t>
            </a:r>
          </a:p>
          <a:p>
            <a:pPr marL="342900" indent="-342900" algn="just">
              <a:buFont typeface="Arial" panose="020B0604020202020204" pitchFamily="34" charset="0"/>
              <a:buChar char="•"/>
            </a:pPr>
            <a:endParaRPr lang="en-US" sz="2000" dirty="0"/>
          </a:p>
          <a:p>
            <a:pPr marL="342900" indent="-342900" algn="just">
              <a:buFont typeface="Arial" panose="020B0604020202020204" pitchFamily="34" charset="0"/>
              <a:buChar char="•"/>
            </a:pPr>
            <a:r>
              <a:rPr lang="en-US" sz="2000" dirty="0"/>
              <a:t>It contains mother and father association (trust, correspondence and alienation), energetic abilities (see and get, stamp and express, regulate and control sentiments), and adolescent flourishing using the pointers: physical complaints, stress, satisfaction with life and affectivity. </a:t>
            </a:r>
          </a:p>
          <a:p>
            <a:pPr marL="342900" indent="-342900" algn="just">
              <a:buFont typeface="Arial" panose="020B0604020202020204" pitchFamily="34" charset="0"/>
              <a:buChar char="•"/>
            </a:pPr>
            <a:endParaRPr lang="en-US" sz="2000" dirty="0"/>
          </a:p>
          <a:p>
            <a:pPr marL="342900" indent="-342900" algn="just">
              <a:buFont typeface="Arial" panose="020B0604020202020204" pitchFamily="34" charset="0"/>
              <a:buChar char="•"/>
            </a:pPr>
            <a:r>
              <a:rPr lang="en-US" sz="2000" dirty="0"/>
              <a:t>Enthusiastic bonds developed between a baby and its fundamental guardians/watchmen during youth might be influencing the eventual fate of young people and their overall environmental factors</a:t>
            </a:r>
            <a:endParaRPr lang="en-US" altLang="ko-KR" sz="2000" dirty="0">
              <a:solidFill>
                <a:schemeClr val="tx1">
                  <a:lumMod val="75000"/>
                  <a:lumOff val="25000"/>
                </a:schemeClr>
              </a:solidFill>
              <a:cs typeface="Arial" pitchFamily="34" charset="0"/>
            </a:endParaRPr>
          </a:p>
        </p:txBody>
      </p:sp>
      <p:sp>
        <p:nvSpPr>
          <p:cNvPr id="131" name="Heart 17">
            <a:extLst>
              <a:ext uri="{FF2B5EF4-FFF2-40B4-BE49-F238E27FC236}">
                <a16:creationId xmlns:a16="http://schemas.microsoft.com/office/drawing/2014/main" id="{FD25AA3C-FD36-4FC1-9406-60F9CCE3DC0D}"/>
              </a:ext>
            </a:extLst>
          </p:cNvPr>
          <p:cNvSpPr/>
          <p:nvPr/>
        </p:nvSpPr>
        <p:spPr>
          <a:xfrm>
            <a:off x="595462" y="5240741"/>
            <a:ext cx="951072" cy="886566"/>
          </a:xfrm>
          <a:custGeom>
            <a:avLst/>
            <a:gdLst/>
            <a:ahLst/>
            <a:cxnLst/>
            <a:rect l="l" t="t" r="r" b="b"/>
            <a:pathLst>
              <a:path w="3263621" h="3199863">
                <a:moveTo>
                  <a:pt x="1896188" y="786599"/>
                </a:moveTo>
                <a:cubicBezTo>
                  <a:pt x="1878938" y="786251"/>
                  <a:pt x="1861335" y="789280"/>
                  <a:pt x="1844305" y="796082"/>
                </a:cubicBezTo>
                <a:cubicBezTo>
                  <a:pt x="1792333" y="816839"/>
                  <a:pt x="1760707" y="866742"/>
                  <a:pt x="1761231" y="919486"/>
                </a:cubicBezTo>
                <a:lnTo>
                  <a:pt x="1573886" y="1618665"/>
                </a:lnTo>
                <a:lnTo>
                  <a:pt x="1438574" y="1113672"/>
                </a:lnTo>
                <a:cubicBezTo>
                  <a:pt x="1424335" y="1060531"/>
                  <a:pt x="1379808" y="1023594"/>
                  <a:pt x="1328543" y="1016456"/>
                </a:cubicBezTo>
                <a:cubicBezTo>
                  <a:pt x="1320071" y="1015276"/>
                  <a:pt x="1311415" y="1014911"/>
                  <a:pt x="1302836" y="1018067"/>
                </a:cubicBezTo>
                <a:lnTo>
                  <a:pt x="1300556" y="1017667"/>
                </a:lnTo>
                <a:cubicBezTo>
                  <a:pt x="1298914" y="1017711"/>
                  <a:pt x="1297275" y="1017786"/>
                  <a:pt x="1295680" y="1018515"/>
                </a:cubicBezTo>
                <a:lnTo>
                  <a:pt x="1275904" y="1019755"/>
                </a:lnTo>
                <a:cubicBezTo>
                  <a:pt x="1273459" y="1020410"/>
                  <a:pt x="1271049" y="1021129"/>
                  <a:pt x="1269080" y="1023145"/>
                </a:cubicBezTo>
                <a:cubicBezTo>
                  <a:pt x="1229892" y="1033156"/>
                  <a:pt x="1196286" y="1061513"/>
                  <a:pt x="1180414" y="1102068"/>
                </a:cubicBezTo>
                <a:lnTo>
                  <a:pt x="902406" y="1812437"/>
                </a:lnTo>
                <a:lnTo>
                  <a:pt x="612897" y="1812437"/>
                </a:lnTo>
                <a:cubicBezTo>
                  <a:pt x="539543" y="1812437"/>
                  <a:pt x="480078" y="1871902"/>
                  <a:pt x="480078" y="1945256"/>
                </a:cubicBezTo>
                <a:cubicBezTo>
                  <a:pt x="480078" y="2018610"/>
                  <a:pt x="539543" y="2078075"/>
                  <a:pt x="612897" y="2078075"/>
                </a:cubicBezTo>
                <a:lnTo>
                  <a:pt x="966673" y="2078075"/>
                </a:lnTo>
                <a:cubicBezTo>
                  <a:pt x="1008666" y="2088839"/>
                  <a:pt x="1051924" y="2075535"/>
                  <a:pt x="1081835" y="2045978"/>
                </a:cubicBezTo>
                <a:cubicBezTo>
                  <a:pt x="1105846" y="2028294"/>
                  <a:pt x="1122213" y="2001701"/>
                  <a:pt x="1125659" y="1970866"/>
                </a:cubicBezTo>
                <a:lnTo>
                  <a:pt x="1284498" y="1565001"/>
                </a:lnTo>
                <a:lnTo>
                  <a:pt x="1443089" y="2156868"/>
                </a:lnTo>
                <a:cubicBezTo>
                  <a:pt x="1455914" y="2204733"/>
                  <a:pt x="1493311" y="2239452"/>
                  <a:pt x="1538593" y="2249086"/>
                </a:cubicBezTo>
                <a:lnTo>
                  <a:pt x="1542015" y="2250785"/>
                </a:lnTo>
                <a:cubicBezTo>
                  <a:pt x="1542604" y="2250943"/>
                  <a:pt x="1543193" y="2251097"/>
                  <a:pt x="1543870" y="2250902"/>
                </a:cubicBezTo>
                <a:cubicBezTo>
                  <a:pt x="1553422" y="2254514"/>
                  <a:pt x="1563610" y="2255524"/>
                  <a:pt x="1573886" y="2252783"/>
                </a:cubicBezTo>
                <a:cubicBezTo>
                  <a:pt x="1584162" y="2255524"/>
                  <a:pt x="1594351" y="2254515"/>
                  <a:pt x="1603903" y="2250901"/>
                </a:cubicBezTo>
                <a:lnTo>
                  <a:pt x="1605758" y="2250785"/>
                </a:lnTo>
                <a:cubicBezTo>
                  <a:pt x="1606974" y="2250459"/>
                  <a:pt x="1608181" y="2250118"/>
                  <a:pt x="1609178" y="2249086"/>
                </a:cubicBezTo>
                <a:cubicBezTo>
                  <a:pt x="1654461" y="2239453"/>
                  <a:pt x="1691859" y="2204734"/>
                  <a:pt x="1704684" y="2156868"/>
                </a:cubicBezTo>
                <a:lnTo>
                  <a:pt x="1921541" y="1347547"/>
                </a:lnTo>
                <a:lnTo>
                  <a:pt x="2181705" y="1998928"/>
                </a:lnTo>
                <a:cubicBezTo>
                  <a:pt x="2205326" y="2058070"/>
                  <a:pt x="2266689" y="2090865"/>
                  <a:pt x="2326593" y="2078075"/>
                </a:cubicBezTo>
                <a:lnTo>
                  <a:pt x="2671200" y="2078075"/>
                </a:lnTo>
                <a:cubicBezTo>
                  <a:pt x="2744554" y="2078075"/>
                  <a:pt x="2804019" y="2018610"/>
                  <a:pt x="2804019" y="1945256"/>
                </a:cubicBezTo>
                <a:cubicBezTo>
                  <a:pt x="2804019" y="1871902"/>
                  <a:pt x="2744554" y="1812437"/>
                  <a:pt x="2671200" y="1812437"/>
                </a:cubicBezTo>
                <a:lnTo>
                  <a:pt x="2393261" y="1812437"/>
                </a:lnTo>
                <a:lnTo>
                  <a:pt x="2016914" y="870162"/>
                </a:lnTo>
                <a:cubicBezTo>
                  <a:pt x="1996508" y="819071"/>
                  <a:pt x="1947937" y="787642"/>
                  <a:pt x="1896188" y="786599"/>
                </a:cubicBezTo>
                <a:close/>
                <a:moveTo>
                  <a:pt x="773454" y="106"/>
                </a:moveTo>
                <a:cubicBezTo>
                  <a:pt x="1097282" y="5742"/>
                  <a:pt x="1441967" y="238301"/>
                  <a:pt x="1631811" y="769863"/>
                </a:cubicBezTo>
                <a:cubicBezTo>
                  <a:pt x="2306811" y="-1120137"/>
                  <a:pt x="4939311" y="769863"/>
                  <a:pt x="1631811" y="3199863"/>
                </a:cubicBezTo>
                <a:cubicBezTo>
                  <a:pt x="-745455" y="1453301"/>
                  <a:pt x="-54107" y="-14297"/>
                  <a:pt x="773454" y="106"/>
                </a:cubicBezTo>
                <a:close/>
              </a:path>
            </a:pathLst>
          </a:cu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132" name="Oval 50">
            <a:extLst>
              <a:ext uri="{FF2B5EF4-FFF2-40B4-BE49-F238E27FC236}">
                <a16:creationId xmlns:a16="http://schemas.microsoft.com/office/drawing/2014/main" id="{91CDD124-ED61-4ED3-81C2-B526853B9B84}"/>
              </a:ext>
            </a:extLst>
          </p:cNvPr>
          <p:cNvSpPr>
            <a:spLocks noChangeAspect="1"/>
          </p:cNvSpPr>
          <p:nvPr/>
        </p:nvSpPr>
        <p:spPr>
          <a:xfrm>
            <a:off x="10669410" y="3689787"/>
            <a:ext cx="962400" cy="1086970"/>
          </a:xfrm>
          <a:custGeom>
            <a:avLst/>
            <a:gdLst/>
            <a:ahLst/>
            <a:cxnLst/>
            <a:rect l="l" t="t" r="r" b="b"/>
            <a:pathLst>
              <a:path w="2868687" h="3240000">
                <a:moveTo>
                  <a:pt x="1433799" y="2290728"/>
                </a:moveTo>
                <a:cubicBezTo>
                  <a:pt x="1317650" y="2346839"/>
                  <a:pt x="1203301" y="2394700"/>
                  <a:pt x="1093028" y="2434329"/>
                </a:cubicBezTo>
                <a:cubicBezTo>
                  <a:pt x="1167481" y="2812207"/>
                  <a:pt x="1292592" y="3060000"/>
                  <a:pt x="1434343" y="3060000"/>
                </a:cubicBezTo>
                <a:cubicBezTo>
                  <a:pt x="1576138" y="3060000"/>
                  <a:pt x="1701284" y="2812053"/>
                  <a:pt x="1774025" y="2433735"/>
                </a:cubicBezTo>
                <a:cubicBezTo>
                  <a:pt x="1663854" y="2394452"/>
                  <a:pt x="1549823" y="2346469"/>
                  <a:pt x="1433799" y="2290728"/>
                </a:cubicBezTo>
                <a:close/>
                <a:moveTo>
                  <a:pt x="1824954" y="2078037"/>
                </a:moveTo>
                <a:cubicBezTo>
                  <a:pt x="1794480" y="2097450"/>
                  <a:pt x="1763147" y="2116057"/>
                  <a:pt x="1731343" y="2134419"/>
                </a:cubicBezTo>
                <a:lnTo>
                  <a:pt x="1635415" y="2187161"/>
                </a:lnTo>
                <a:cubicBezTo>
                  <a:pt x="1691788" y="2215044"/>
                  <a:pt x="1747931" y="2239109"/>
                  <a:pt x="1803378" y="2259350"/>
                </a:cubicBezTo>
                <a:cubicBezTo>
                  <a:pt x="1812120" y="2201101"/>
                  <a:pt x="1819148" y="2140526"/>
                  <a:pt x="1824954" y="2078037"/>
                </a:cubicBezTo>
                <a:close/>
                <a:moveTo>
                  <a:pt x="1042306" y="2077178"/>
                </a:moveTo>
                <a:cubicBezTo>
                  <a:pt x="1047949" y="2140175"/>
                  <a:pt x="1055328" y="2201182"/>
                  <a:pt x="1063873" y="2259905"/>
                </a:cubicBezTo>
                <a:cubicBezTo>
                  <a:pt x="1119365" y="2238275"/>
                  <a:pt x="1176217" y="2214355"/>
                  <a:pt x="1233887" y="2187801"/>
                </a:cubicBezTo>
                <a:cubicBezTo>
                  <a:pt x="1201538" y="2170955"/>
                  <a:pt x="1169452" y="2152957"/>
                  <a:pt x="1137343" y="2134419"/>
                </a:cubicBezTo>
                <a:close/>
                <a:moveTo>
                  <a:pt x="559768" y="1732679"/>
                </a:moveTo>
                <a:cubicBezTo>
                  <a:pt x="268524" y="1984850"/>
                  <a:pt x="116369" y="2217202"/>
                  <a:pt x="187266" y="2340000"/>
                </a:cubicBezTo>
                <a:cubicBezTo>
                  <a:pt x="258144" y="2462764"/>
                  <a:pt x="535307" y="2447213"/>
                  <a:pt x="899736" y="2322555"/>
                </a:cubicBezTo>
                <a:cubicBezTo>
                  <a:pt x="878937" y="2207297"/>
                  <a:pt x="863223" y="2084405"/>
                  <a:pt x="853746" y="1955834"/>
                </a:cubicBezTo>
                <a:cubicBezTo>
                  <a:pt x="747454" y="1883220"/>
                  <a:pt x="648878" y="1808453"/>
                  <a:pt x="559768" y="1732679"/>
                </a:cubicBezTo>
                <a:close/>
                <a:moveTo>
                  <a:pt x="2309048" y="1730507"/>
                </a:moveTo>
                <a:cubicBezTo>
                  <a:pt x="2220666" y="1807660"/>
                  <a:pt x="2121792" y="1882664"/>
                  <a:pt x="2015235" y="1955625"/>
                </a:cubicBezTo>
                <a:cubicBezTo>
                  <a:pt x="2005364" y="2084180"/>
                  <a:pt x="1989894" y="2207119"/>
                  <a:pt x="1967330" y="2322070"/>
                </a:cubicBezTo>
                <a:lnTo>
                  <a:pt x="2081685" y="2358048"/>
                </a:lnTo>
                <a:cubicBezTo>
                  <a:pt x="2116015" y="2320492"/>
                  <a:pt x="2165526" y="2297468"/>
                  <a:pt x="2220415" y="2297468"/>
                </a:cubicBezTo>
                <a:cubicBezTo>
                  <a:pt x="2302230" y="2297468"/>
                  <a:pt x="2372097" y="2348622"/>
                  <a:pt x="2399287" y="2420880"/>
                </a:cubicBezTo>
                <a:cubicBezTo>
                  <a:pt x="2542053" y="2432945"/>
                  <a:pt x="2642630" y="2407186"/>
                  <a:pt x="2681420" y="2340000"/>
                </a:cubicBezTo>
                <a:cubicBezTo>
                  <a:pt x="2752393" y="2217071"/>
                  <a:pt x="2599836" y="1984353"/>
                  <a:pt x="2309048" y="1730507"/>
                </a:cubicBezTo>
                <a:close/>
                <a:moveTo>
                  <a:pt x="2026056" y="1510554"/>
                </a:moveTo>
                <a:cubicBezTo>
                  <a:pt x="2027893" y="1546708"/>
                  <a:pt x="2028343" y="1583211"/>
                  <a:pt x="2028343" y="1620000"/>
                </a:cubicBezTo>
                <a:lnTo>
                  <a:pt x="2024251" y="1730716"/>
                </a:lnTo>
                <a:lnTo>
                  <a:pt x="2173722" y="1619092"/>
                </a:lnTo>
                <a:cubicBezTo>
                  <a:pt x="2127526" y="1582190"/>
                  <a:pt x="2078507" y="1545517"/>
                  <a:pt x="2026056" y="1510554"/>
                </a:cubicBezTo>
                <a:close/>
                <a:moveTo>
                  <a:pt x="844436" y="1509285"/>
                </a:moveTo>
                <a:lnTo>
                  <a:pt x="694964" y="1620908"/>
                </a:lnTo>
                <a:cubicBezTo>
                  <a:pt x="741160" y="1657811"/>
                  <a:pt x="790179" y="1694484"/>
                  <a:pt x="842630" y="1729447"/>
                </a:cubicBezTo>
                <a:cubicBezTo>
                  <a:pt x="840793" y="1693293"/>
                  <a:pt x="840343" y="1656790"/>
                  <a:pt x="840343" y="1620000"/>
                </a:cubicBezTo>
                <a:close/>
                <a:moveTo>
                  <a:pt x="1434343" y="1361184"/>
                </a:moveTo>
                <a:cubicBezTo>
                  <a:pt x="1573534" y="1361184"/>
                  <a:pt x="1686371" y="1474021"/>
                  <a:pt x="1686371" y="1613212"/>
                </a:cubicBezTo>
                <a:cubicBezTo>
                  <a:pt x="1686371" y="1752403"/>
                  <a:pt x="1573534" y="1865240"/>
                  <a:pt x="1434343" y="1865240"/>
                </a:cubicBezTo>
                <a:cubicBezTo>
                  <a:pt x="1295152" y="1865240"/>
                  <a:pt x="1182315" y="1752403"/>
                  <a:pt x="1182315" y="1613212"/>
                </a:cubicBezTo>
                <a:cubicBezTo>
                  <a:pt x="1182315" y="1474021"/>
                  <a:pt x="1295152" y="1361184"/>
                  <a:pt x="1434343" y="1361184"/>
                </a:cubicBezTo>
                <a:close/>
                <a:moveTo>
                  <a:pt x="1433770" y="1149513"/>
                </a:moveTo>
                <a:cubicBezTo>
                  <a:pt x="1365445" y="1183896"/>
                  <a:pt x="1296585" y="1221489"/>
                  <a:pt x="1227343" y="1261466"/>
                </a:cubicBezTo>
                <a:lnTo>
                  <a:pt x="1027157" y="1384911"/>
                </a:lnTo>
                <a:cubicBezTo>
                  <a:pt x="1022222" y="1461370"/>
                  <a:pt x="1020343" y="1539922"/>
                  <a:pt x="1020343" y="1620000"/>
                </a:cubicBezTo>
                <a:lnTo>
                  <a:pt x="1028287" y="1855786"/>
                </a:lnTo>
                <a:cubicBezTo>
                  <a:pt x="1091680" y="1898065"/>
                  <a:pt x="1158394" y="1938727"/>
                  <a:pt x="1227343" y="1978535"/>
                </a:cubicBezTo>
                <a:lnTo>
                  <a:pt x="1434916" y="2090488"/>
                </a:lnTo>
                <a:cubicBezTo>
                  <a:pt x="1503241" y="2056105"/>
                  <a:pt x="1572101" y="2018511"/>
                  <a:pt x="1641343" y="1978535"/>
                </a:cubicBezTo>
                <a:lnTo>
                  <a:pt x="1841530" y="1855090"/>
                </a:lnTo>
                <a:cubicBezTo>
                  <a:pt x="1846464" y="1778631"/>
                  <a:pt x="1848343" y="1700079"/>
                  <a:pt x="1848343" y="1620000"/>
                </a:cubicBezTo>
                <a:lnTo>
                  <a:pt x="1840399" y="1384214"/>
                </a:lnTo>
                <a:cubicBezTo>
                  <a:pt x="1777006" y="1341936"/>
                  <a:pt x="1710293" y="1301274"/>
                  <a:pt x="1641343" y="1261466"/>
                </a:cubicBezTo>
                <a:close/>
                <a:moveTo>
                  <a:pt x="1065308" y="980650"/>
                </a:moveTo>
                <a:cubicBezTo>
                  <a:pt x="1056566" y="1038899"/>
                  <a:pt x="1049538" y="1099475"/>
                  <a:pt x="1043732" y="1161964"/>
                </a:cubicBezTo>
                <a:cubicBezTo>
                  <a:pt x="1074206" y="1142551"/>
                  <a:pt x="1105539" y="1123943"/>
                  <a:pt x="1137343" y="1105581"/>
                </a:cubicBezTo>
                <a:lnTo>
                  <a:pt x="1233271" y="1052839"/>
                </a:lnTo>
                <a:cubicBezTo>
                  <a:pt x="1176898" y="1024957"/>
                  <a:pt x="1120756" y="1000892"/>
                  <a:pt x="1065308" y="980650"/>
                </a:cubicBezTo>
                <a:close/>
                <a:moveTo>
                  <a:pt x="1804814" y="980095"/>
                </a:moveTo>
                <a:cubicBezTo>
                  <a:pt x="1749321" y="1001726"/>
                  <a:pt x="1692469" y="1025646"/>
                  <a:pt x="1634800" y="1052200"/>
                </a:cubicBezTo>
                <a:cubicBezTo>
                  <a:pt x="1667149" y="1069046"/>
                  <a:pt x="1699234" y="1087043"/>
                  <a:pt x="1731343" y="1105581"/>
                </a:cubicBezTo>
                <a:lnTo>
                  <a:pt x="1826380" y="1162822"/>
                </a:lnTo>
                <a:cubicBezTo>
                  <a:pt x="1820738" y="1099825"/>
                  <a:pt x="1813359" y="1038819"/>
                  <a:pt x="1804814" y="980095"/>
                </a:cubicBezTo>
                <a:close/>
                <a:moveTo>
                  <a:pt x="2432236" y="816002"/>
                </a:moveTo>
                <a:cubicBezTo>
                  <a:pt x="2308930" y="820546"/>
                  <a:pt x="2149627" y="855445"/>
                  <a:pt x="1968950" y="917446"/>
                </a:cubicBezTo>
                <a:cubicBezTo>
                  <a:pt x="1989749" y="1032703"/>
                  <a:pt x="2005463" y="1155596"/>
                  <a:pt x="2014941" y="1284167"/>
                </a:cubicBezTo>
                <a:cubicBezTo>
                  <a:pt x="2121232" y="1356780"/>
                  <a:pt x="2219808" y="1431548"/>
                  <a:pt x="2308918" y="1507322"/>
                </a:cubicBezTo>
                <a:cubicBezTo>
                  <a:pt x="2600162" y="1255150"/>
                  <a:pt x="2752317" y="1022798"/>
                  <a:pt x="2681420" y="900000"/>
                </a:cubicBezTo>
                <a:cubicBezTo>
                  <a:pt x="2645694" y="838121"/>
                  <a:pt x="2557557" y="811383"/>
                  <a:pt x="2432236" y="816002"/>
                </a:cubicBezTo>
                <a:close/>
                <a:moveTo>
                  <a:pt x="436450" y="816001"/>
                </a:moveTo>
                <a:cubicBezTo>
                  <a:pt x="311129" y="811383"/>
                  <a:pt x="222992" y="838121"/>
                  <a:pt x="187266" y="900000"/>
                </a:cubicBezTo>
                <a:cubicBezTo>
                  <a:pt x="158404" y="949991"/>
                  <a:pt x="166508" y="1018139"/>
                  <a:pt x="206887" y="1097970"/>
                </a:cubicBezTo>
                <a:cubicBezTo>
                  <a:pt x="213842" y="1096217"/>
                  <a:pt x="221021" y="1095812"/>
                  <a:pt x="228294" y="1095812"/>
                </a:cubicBezTo>
                <a:cubicBezTo>
                  <a:pt x="334372" y="1095812"/>
                  <a:pt x="420366" y="1181806"/>
                  <a:pt x="420366" y="1287884"/>
                </a:cubicBezTo>
                <a:cubicBezTo>
                  <a:pt x="420366" y="1314219"/>
                  <a:pt x="415066" y="1339317"/>
                  <a:pt x="405427" y="1362148"/>
                </a:cubicBezTo>
                <a:cubicBezTo>
                  <a:pt x="450585" y="1410442"/>
                  <a:pt x="502437" y="1459559"/>
                  <a:pt x="559639" y="1509493"/>
                </a:cubicBezTo>
                <a:cubicBezTo>
                  <a:pt x="648020" y="1432341"/>
                  <a:pt x="746894" y="1357336"/>
                  <a:pt x="853451" y="1284376"/>
                </a:cubicBezTo>
                <a:cubicBezTo>
                  <a:pt x="863322" y="1155820"/>
                  <a:pt x="878792" y="1032881"/>
                  <a:pt x="901357" y="917930"/>
                </a:cubicBezTo>
                <a:cubicBezTo>
                  <a:pt x="719999" y="855651"/>
                  <a:pt x="560119" y="820559"/>
                  <a:pt x="436450" y="816001"/>
                </a:cubicBezTo>
                <a:close/>
                <a:moveTo>
                  <a:pt x="1434343" y="180000"/>
                </a:moveTo>
                <a:cubicBezTo>
                  <a:pt x="1292548" y="180000"/>
                  <a:pt x="1167402" y="427948"/>
                  <a:pt x="1094661" y="806265"/>
                </a:cubicBezTo>
                <a:cubicBezTo>
                  <a:pt x="1204832" y="845548"/>
                  <a:pt x="1318864" y="893532"/>
                  <a:pt x="1434887" y="949272"/>
                </a:cubicBezTo>
                <a:cubicBezTo>
                  <a:pt x="1551037" y="893162"/>
                  <a:pt x="1665385" y="845301"/>
                  <a:pt x="1775658" y="805671"/>
                </a:cubicBezTo>
                <a:cubicBezTo>
                  <a:pt x="1751860" y="684885"/>
                  <a:pt x="1722886" y="577390"/>
                  <a:pt x="1688823" y="487405"/>
                </a:cubicBezTo>
                <a:cubicBezTo>
                  <a:pt x="1688009" y="487647"/>
                  <a:pt x="1687191" y="487652"/>
                  <a:pt x="1686371" y="487652"/>
                </a:cubicBezTo>
                <a:cubicBezTo>
                  <a:pt x="1580293" y="487652"/>
                  <a:pt x="1494299" y="401658"/>
                  <a:pt x="1494299" y="295580"/>
                </a:cubicBezTo>
                <a:cubicBezTo>
                  <a:pt x="1494299" y="264819"/>
                  <a:pt x="1501530" y="235747"/>
                  <a:pt x="1516122" y="210837"/>
                </a:cubicBezTo>
                <a:cubicBezTo>
                  <a:pt x="1490583" y="189985"/>
                  <a:pt x="1462798" y="180000"/>
                  <a:pt x="1434343" y="180000"/>
                </a:cubicBezTo>
                <a:close/>
                <a:moveTo>
                  <a:pt x="1434343" y="0"/>
                </a:moveTo>
                <a:cubicBezTo>
                  <a:pt x="1509303" y="0"/>
                  <a:pt x="1581019" y="37868"/>
                  <a:pt x="1646062" y="107907"/>
                </a:cubicBezTo>
                <a:cubicBezTo>
                  <a:pt x="1659037" y="104972"/>
                  <a:pt x="1672533" y="103508"/>
                  <a:pt x="1686371" y="103508"/>
                </a:cubicBezTo>
                <a:cubicBezTo>
                  <a:pt x="1792449" y="103508"/>
                  <a:pt x="1878443" y="189502"/>
                  <a:pt x="1878443" y="295580"/>
                </a:cubicBezTo>
                <a:cubicBezTo>
                  <a:pt x="1878443" y="342831"/>
                  <a:pt x="1861381" y="386097"/>
                  <a:pt x="1831228" y="417985"/>
                </a:cubicBezTo>
                <a:cubicBezTo>
                  <a:pt x="1871860" y="515668"/>
                  <a:pt x="1906636" y="628220"/>
                  <a:pt x="1935357" y="752219"/>
                </a:cubicBezTo>
                <a:cubicBezTo>
                  <a:pt x="2379384" y="616814"/>
                  <a:pt x="2731816" y="627289"/>
                  <a:pt x="2837304" y="810000"/>
                </a:cubicBezTo>
                <a:cubicBezTo>
                  <a:pt x="2942793" y="992711"/>
                  <a:pt x="2775650" y="1303161"/>
                  <a:pt x="2436521" y="1620139"/>
                </a:cubicBezTo>
                <a:cubicBezTo>
                  <a:pt x="2775698" y="1936928"/>
                  <a:pt x="2942777" y="2247316"/>
                  <a:pt x="2837304" y="2430000"/>
                </a:cubicBezTo>
                <a:cubicBezTo>
                  <a:pt x="2771439" y="2544083"/>
                  <a:pt x="2609300" y="2591017"/>
                  <a:pt x="2388706" y="2577188"/>
                </a:cubicBezTo>
                <a:cubicBezTo>
                  <a:pt x="2358753" y="2639691"/>
                  <a:pt x="2294480" y="2681612"/>
                  <a:pt x="2220415" y="2681612"/>
                </a:cubicBezTo>
                <a:cubicBezTo>
                  <a:pt x="2122541" y="2681612"/>
                  <a:pt x="2041764" y="2608405"/>
                  <a:pt x="2030773" y="2513644"/>
                </a:cubicBezTo>
                <a:cubicBezTo>
                  <a:pt x="1999304" y="2506661"/>
                  <a:pt x="1967635" y="2497623"/>
                  <a:pt x="1935485" y="2487821"/>
                </a:cubicBezTo>
                <a:cubicBezTo>
                  <a:pt x="1830610" y="2940018"/>
                  <a:pt x="1645322" y="3240000"/>
                  <a:pt x="1434343" y="3240000"/>
                </a:cubicBezTo>
                <a:cubicBezTo>
                  <a:pt x="1223366" y="3240000"/>
                  <a:pt x="1038079" y="2940023"/>
                  <a:pt x="933330" y="2487781"/>
                </a:cubicBezTo>
                <a:cubicBezTo>
                  <a:pt x="489302" y="2623186"/>
                  <a:pt x="136870" y="2612712"/>
                  <a:pt x="31382" y="2430000"/>
                </a:cubicBezTo>
                <a:cubicBezTo>
                  <a:pt x="-74106" y="2247290"/>
                  <a:pt x="93037" y="1936840"/>
                  <a:pt x="432165" y="1619862"/>
                </a:cubicBezTo>
                <a:cubicBezTo>
                  <a:pt x="378689" y="1569916"/>
                  <a:pt x="329491" y="1520128"/>
                  <a:pt x="285801" y="1470219"/>
                </a:cubicBezTo>
                <a:cubicBezTo>
                  <a:pt x="267844" y="1476857"/>
                  <a:pt x="248431" y="1479956"/>
                  <a:pt x="228294" y="1479956"/>
                </a:cubicBezTo>
                <a:cubicBezTo>
                  <a:pt x="122216" y="1479956"/>
                  <a:pt x="36222" y="1393962"/>
                  <a:pt x="36222" y="1287884"/>
                </a:cubicBezTo>
                <a:cubicBezTo>
                  <a:pt x="36222" y="1246866"/>
                  <a:pt x="49080" y="1208850"/>
                  <a:pt x="73868" y="1179672"/>
                </a:cubicBezTo>
                <a:cubicBezTo>
                  <a:pt x="-4733" y="1033688"/>
                  <a:pt x="-23287" y="904690"/>
                  <a:pt x="31382" y="810000"/>
                </a:cubicBezTo>
                <a:cubicBezTo>
                  <a:pt x="136860" y="627306"/>
                  <a:pt x="489234" y="616816"/>
                  <a:pt x="933201" y="752179"/>
                </a:cubicBezTo>
                <a:cubicBezTo>
                  <a:pt x="1038076" y="299982"/>
                  <a:pt x="1223365" y="0"/>
                  <a:pt x="1434343" y="0"/>
                </a:cubicBezTo>
                <a:close/>
              </a:path>
            </a:pathLst>
          </a:cu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Tree>
    <p:extLst>
      <p:ext uri="{BB962C8B-B14F-4D97-AF65-F5344CB8AC3E}">
        <p14:creationId xmlns:p14="http://schemas.microsoft.com/office/powerpoint/2010/main" val="41791534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5">
            <a:lumMod val="60000"/>
            <a:lumOff val="40000"/>
          </a:schemeClr>
        </a:solidFill>
        <a:effectLst/>
      </p:bgPr>
    </p:bg>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p:txBody>
          <a:bodyPr/>
          <a:lstStyle/>
          <a:p>
            <a:r>
              <a:rPr lang="en-US" sz="4000" b="1" dirty="0"/>
              <a:t>Numerous social hazard factors</a:t>
            </a:r>
            <a:endParaRPr lang="en-US" sz="4000" dirty="0"/>
          </a:p>
        </p:txBody>
      </p:sp>
      <p:sp>
        <p:nvSpPr>
          <p:cNvPr id="4" name="Rectangle 3"/>
          <p:cNvSpPr/>
          <p:nvPr/>
        </p:nvSpPr>
        <p:spPr>
          <a:xfrm>
            <a:off x="648947" y="1417485"/>
            <a:ext cx="7722401" cy="5262979"/>
          </a:xfrm>
          <a:prstGeom prst="rect">
            <a:avLst/>
          </a:prstGeom>
        </p:spPr>
        <p:txBody>
          <a:bodyPr wrap="square">
            <a:spAutoFit/>
          </a:bodyPr>
          <a:lstStyle/>
          <a:p>
            <a:pPr marL="457200" indent="-457200">
              <a:buFont typeface="Arial" panose="020B0604020202020204" pitchFamily="34" charset="0"/>
              <a:buChar char="•"/>
            </a:pPr>
            <a:r>
              <a:rPr lang="en-US" sz="2800" dirty="0"/>
              <a:t>The family expect a central activity in organizing these effects and can help secure the youthful grown-up or the inverse. </a:t>
            </a:r>
          </a:p>
          <a:p>
            <a:endParaRPr lang="en-US" sz="2800" dirty="0"/>
          </a:p>
          <a:p>
            <a:pPr marL="457200" indent="-457200">
              <a:buFont typeface="Arial" panose="020B0604020202020204" pitchFamily="34" charset="0"/>
              <a:buChar char="•"/>
            </a:pPr>
            <a:r>
              <a:rPr lang="en-US" sz="2800" dirty="0"/>
              <a:t>Families change, for example, in how much they invigorate and reinforce preparing, screen and direct friend works out, and so forth. </a:t>
            </a:r>
          </a:p>
          <a:p>
            <a:endParaRPr lang="en-US" sz="2800" dirty="0"/>
          </a:p>
          <a:p>
            <a:pPr marL="457200" indent="-457200">
              <a:buFont typeface="Arial" panose="020B0604020202020204" pitchFamily="34" charset="0"/>
              <a:buChar char="•"/>
            </a:pPr>
            <a:r>
              <a:rPr lang="en-US" sz="2800" dirty="0"/>
              <a:t>Different neighborhoods present different courses of action of risks and require different techniques.</a:t>
            </a:r>
          </a:p>
        </p:txBody>
      </p:sp>
      <p:grpSp>
        <p:nvGrpSpPr>
          <p:cNvPr id="5" name="Group 4">
            <a:extLst>
              <a:ext uri="{FF2B5EF4-FFF2-40B4-BE49-F238E27FC236}">
                <a16:creationId xmlns:a16="http://schemas.microsoft.com/office/drawing/2014/main" id="{70133E53-66F9-4362-A98D-EF5FFA1DB67D}"/>
              </a:ext>
            </a:extLst>
          </p:cNvPr>
          <p:cNvGrpSpPr/>
          <p:nvPr/>
        </p:nvGrpSpPr>
        <p:grpSpPr>
          <a:xfrm>
            <a:off x="8362950" y="3033168"/>
            <a:ext cx="3140651" cy="3381571"/>
            <a:chOff x="9006365" y="1723614"/>
            <a:chExt cx="1868586" cy="2652775"/>
          </a:xfrm>
        </p:grpSpPr>
        <p:sp>
          <p:nvSpPr>
            <p:cNvPr id="6" name="Freeform: Shape 31">
              <a:extLst>
                <a:ext uri="{FF2B5EF4-FFF2-40B4-BE49-F238E27FC236}">
                  <a16:creationId xmlns:a16="http://schemas.microsoft.com/office/drawing/2014/main" id="{D9BA8BBF-E1D3-461A-BDD4-7FAB7D398CF6}"/>
                </a:ext>
              </a:extLst>
            </p:cNvPr>
            <p:cNvSpPr/>
            <p:nvPr/>
          </p:nvSpPr>
          <p:spPr>
            <a:xfrm>
              <a:off x="9656825" y="1723614"/>
              <a:ext cx="1052313" cy="1328427"/>
            </a:xfrm>
            <a:custGeom>
              <a:avLst/>
              <a:gdLst>
                <a:gd name="connsiteX0" fmla="*/ 1291687 w 1362409"/>
                <a:gd name="connsiteY0" fmla="*/ 708119 h 1719888"/>
                <a:gd name="connsiteX1" fmla="*/ 1337534 w 1362409"/>
                <a:gd name="connsiteY1" fmla="*/ 514033 h 1719888"/>
                <a:gd name="connsiteX2" fmla="*/ 1359693 w 1362409"/>
                <a:gd name="connsiteY2" fmla="*/ 360063 h 1719888"/>
                <a:gd name="connsiteX3" fmla="*/ 1290540 w 1362409"/>
                <a:gd name="connsiteY3" fmla="*/ 206857 h 1719888"/>
                <a:gd name="connsiteX4" fmla="*/ 1237434 w 1362409"/>
                <a:gd name="connsiteY4" fmla="*/ 146110 h 1719888"/>
                <a:gd name="connsiteX5" fmla="*/ 1217949 w 1362409"/>
                <a:gd name="connsiteY5" fmla="*/ 141525 h 1719888"/>
                <a:gd name="connsiteX6" fmla="*/ 1217185 w 1362409"/>
                <a:gd name="connsiteY6" fmla="*/ 158718 h 1719888"/>
                <a:gd name="connsiteX7" fmla="*/ 1221006 w 1362409"/>
                <a:gd name="connsiteY7" fmla="*/ 177057 h 1719888"/>
                <a:gd name="connsiteX8" fmla="*/ 1154527 w 1362409"/>
                <a:gd name="connsiteY8" fmla="*/ 201890 h 1719888"/>
                <a:gd name="connsiteX9" fmla="*/ 1086521 w 1362409"/>
                <a:gd name="connsiteY9" fmla="*/ 181641 h 1719888"/>
                <a:gd name="connsiteX10" fmla="*/ 916122 w 1362409"/>
                <a:gd name="connsiteY10" fmla="*/ 71608 h 1719888"/>
                <a:gd name="connsiteX11" fmla="*/ 803796 w 1362409"/>
                <a:gd name="connsiteY11" fmla="*/ 30346 h 1719888"/>
                <a:gd name="connsiteX12" fmla="*/ 662817 w 1362409"/>
                <a:gd name="connsiteY12" fmla="*/ 2837 h 1719888"/>
                <a:gd name="connsiteX13" fmla="*/ 468348 w 1362409"/>
                <a:gd name="connsiteY13" fmla="*/ 2455 h 1719888"/>
                <a:gd name="connsiteX14" fmla="*/ 419827 w 1362409"/>
                <a:gd name="connsiteY14" fmla="*/ 11243 h 1719888"/>
                <a:gd name="connsiteX15" fmla="*/ 412568 w 1362409"/>
                <a:gd name="connsiteY15" fmla="*/ 16591 h 1719888"/>
                <a:gd name="connsiteX16" fmla="*/ 418298 w 1362409"/>
                <a:gd name="connsiteY16" fmla="*/ 24997 h 1719888"/>
                <a:gd name="connsiteX17" fmla="*/ 451156 w 1362409"/>
                <a:gd name="connsiteY17" fmla="*/ 33020 h 1719888"/>
                <a:gd name="connsiteX18" fmla="*/ 523747 w 1362409"/>
                <a:gd name="connsiteY18" fmla="*/ 36077 h 1719888"/>
                <a:gd name="connsiteX19" fmla="*/ 549345 w 1362409"/>
                <a:gd name="connsiteY19" fmla="*/ 47156 h 1719888"/>
                <a:gd name="connsiteX20" fmla="*/ 528332 w 1362409"/>
                <a:gd name="connsiteY20" fmla="*/ 58618 h 1719888"/>
                <a:gd name="connsiteX21" fmla="*/ 516488 w 1362409"/>
                <a:gd name="connsiteY21" fmla="*/ 63585 h 1719888"/>
                <a:gd name="connsiteX22" fmla="*/ 297186 w 1362409"/>
                <a:gd name="connsiteY22" fmla="*/ 85362 h 1719888"/>
                <a:gd name="connsiteX23" fmla="*/ 134810 w 1362409"/>
                <a:gd name="connsiteY23" fmla="*/ 126243 h 1719888"/>
                <a:gd name="connsiteX24" fmla="*/ 12551 w 1362409"/>
                <a:gd name="connsiteY24" fmla="*/ 195777 h 1719888"/>
                <a:gd name="connsiteX25" fmla="*/ 707 w 1362409"/>
                <a:gd name="connsiteY25" fmla="*/ 213352 h 1719888"/>
                <a:gd name="connsiteX26" fmla="*/ 21339 w 1362409"/>
                <a:gd name="connsiteY26" fmla="*/ 216791 h 1719888"/>
                <a:gd name="connsiteX27" fmla="*/ 28980 w 1362409"/>
                <a:gd name="connsiteY27" fmla="*/ 215645 h 1719888"/>
                <a:gd name="connsiteX28" fmla="*/ 105392 w 1362409"/>
                <a:gd name="connsiteY28" fmla="*/ 189664 h 1719888"/>
                <a:gd name="connsiteX29" fmla="*/ 160026 w 1362409"/>
                <a:gd name="connsiteY29" fmla="*/ 177439 h 1719888"/>
                <a:gd name="connsiteX30" fmla="*/ 174544 w 1362409"/>
                <a:gd name="connsiteY30" fmla="*/ 183169 h 1719888"/>
                <a:gd name="connsiteX31" fmla="*/ 165757 w 1362409"/>
                <a:gd name="connsiteY31" fmla="*/ 195395 h 1719888"/>
                <a:gd name="connsiteX32" fmla="*/ 146272 w 1362409"/>
                <a:gd name="connsiteY32" fmla="*/ 206857 h 1719888"/>
                <a:gd name="connsiteX33" fmla="*/ 32800 w 1362409"/>
                <a:gd name="connsiteY33" fmla="*/ 303518 h 1719888"/>
                <a:gd name="connsiteX34" fmla="*/ 26687 w 1362409"/>
                <a:gd name="connsiteY34" fmla="*/ 323767 h 1719888"/>
                <a:gd name="connsiteX35" fmla="*/ 46937 w 1362409"/>
                <a:gd name="connsiteY35" fmla="*/ 319947 h 1719888"/>
                <a:gd name="connsiteX36" fmla="*/ 62601 w 1362409"/>
                <a:gd name="connsiteY36" fmla="*/ 309631 h 1719888"/>
                <a:gd name="connsiteX37" fmla="*/ 115325 w 1362409"/>
                <a:gd name="connsiteY37" fmla="*/ 314216 h 1719888"/>
                <a:gd name="connsiteX38" fmla="*/ 137103 w 1362409"/>
                <a:gd name="connsiteY38" fmla="*/ 357771 h 1719888"/>
                <a:gd name="connsiteX39" fmla="*/ 175308 w 1362409"/>
                <a:gd name="connsiteY39" fmla="*/ 461691 h 1719888"/>
                <a:gd name="connsiteX40" fmla="*/ 220392 w 1362409"/>
                <a:gd name="connsiteY40" fmla="*/ 614515 h 1719888"/>
                <a:gd name="connsiteX41" fmla="*/ 221538 w 1362409"/>
                <a:gd name="connsiteY41" fmla="*/ 704299 h 1719888"/>
                <a:gd name="connsiteX42" fmla="*/ 221538 w 1362409"/>
                <a:gd name="connsiteY42" fmla="*/ 704299 h 1719888"/>
                <a:gd name="connsiteX43" fmla="*/ 221538 w 1362409"/>
                <a:gd name="connsiteY43" fmla="*/ 704299 h 1719888"/>
                <a:gd name="connsiteX44" fmla="*/ 160026 w 1362409"/>
                <a:gd name="connsiteY44" fmla="*/ 743651 h 1719888"/>
                <a:gd name="connsiteX45" fmla="*/ 152003 w 1362409"/>
                <a:gd name="connsiteY45" fmla="*/ 850246 h 1719888"/>
                <a:gd name="connsiteX46" fmla="*/ 197086 w 1362409"/>
                <a:gd name="connsiteY46" fmla="*/ 929714 h 1719888"/>
                <a:gd name="connsiteX47" fmla="*/ 226887 w 1362409"/>
                <a:gd name="connsiteY47" fmla="*/ 950345 h 1719888"/>
                <a:gd name="connsiteX48" fmla="*/ 251338 w 1362409"/>
                <a:gd name="connsiteY48" fmla="*/ 1020262 h 1719888"/>
                <a:gd name="connsiteX49" fmla="*/ 633780 w 1362409"/>
                <a:gd name="connsiteY49" fmla="*/ 1386275 h 1719888"/>
                <a:gd name="connsiteX50" fmla="*/ 634544 w 1362409"/>
                <a:gd name="connsiteY50" fmla="*/ 1484465 h 1719888"/>
                <a:gd name="connsiteX51" fmla="*/ 588315 w 1362409"/>
                <a:gd name="connsiteY51" fmla="*/ 1569664 h 1719888"/>
                <a:gd name="connsiteX52" fmla="*/ 585258 w 1362409"/>
                <a:gd name="connsiteY52" fmla="*/ 1601375 h 1719888"/>
                <a:gd name="connsiteX53" fmla="*/ 652119 w 1362409"/>
                <a:gd name="connsiteY53" fmla="*/ 1717903 h 1719888"/>
                <a:gd name="connsiteX54" fmla="*/ 835890 w 1362409"/>
                <a:gd name="connsiteY54" fmla="*/ 1719431 h 1719888"/>
                <a:gd name="connsiteX55" fmla="*/ 915358 w 1362409"/>
                <a:gd name="connsiteY55" fmla="*/ 1592970 h 1719888"/>
                <a:gd name="connsiteX56" fmla="*/ 909627 w 1362409"/>
                <a:gd name="connsiteY56" fmla="*/ 1565461 h 1719888"/>
                <a:gd name="connsiteX57" fmla="*/ 875242 w 1362409"/>
                <a:gd name="connsiteY57" fmla="*/ 1516176 h 1719888"/>
                <a:gd name="connsiteX58" fmla="*/ 865690 w 1362409"/>
                <a:gd name="connsiteY58" fmla="*/ 1387039 h 1719888"/>
                <a:gd name="connsiteX59" fmla="*/ 1090341 w 1362409"/>
                <a:gd name="connsiteY59" fmla="*/ 1274332 h 1719888"/>
                <a:gd name="connsiteX60" fmla="*/ 1191205 w 1362409"/>
                <a:gd name="connsiteY60" fmla="*/ 1166973 h 1719888"/>
                <a:gd name="connsiteX61" fmla="*/ 1263414 w 1362409"/>
                <a:gd name="connsiteY61" fmla="*/ 956840 h 1719888"/>
                <a:gd name="connsiteX62" fmla="*/ 1263414 w 1362409"/>
                <a:gd name="connsiteY62" fmla="*/ 956840 h 1719888"/>
                <a:gd name="connsiteX63" fmla="*/ 1338298 w 1362409"/>
                <a:gd name="connsiteY63" fmla="*/ 861325 h 1719888"/>
                <a:gd name="connsiteX64" fmla="*/ 1344029 w 1362409"/>
                <a:gd name="connsiteY64" fmla="*/ 791790 h 1719888"/>
                <a:gd name="connsiteX65" fmla="*/ 1291687 w 1362409"/>
                <a:gd name="connsiteY65" fmla="*/ 708119 h 1719888"/>
                <a:gd name="connsiteX66" fmla="*/ 272352 w 1362409"/>
                <a:gd name="connsiteY66" fmla="*/ 878518 h 1719888"/>
                <a:gd name="connsiteX67" fmla="*/ 272352 w 1362409"/>
                <a:gd name="connsiteY67" fmla="*/ 878518 h 1719888"/>
                <a:gd name="connsiteX68" fmla="*/ 272352 w 1362409"/>
                <a:gd name="connsiteY68" fmla="*/ 878518 h 1719888"/>
                <a:gd name="connsiteX69" fmla="*/ 272352 w 1362409"/>
                <a:gd name="connsiteY69" fmla="*/ 878518 h 1719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1362409" h="1719888">
                  <a:moveTo>
                    <a:pt x="1291687" y="708119"/>
                  </a:moveTo>
                  <a:cubicBezTo>
                    <a:pt x="1290158" y="639349"/>
                    <a:pt x="1315374" y="577073"/>
                    <a:pt x="1337534" y="514033"/>
                  </a:cubicBezTo>
                  <a:cubicBezTo>
                    <a:pt x="1359693" y="458634"/>
                    <a:pt x="1366952" y="396359"/>
                    <a:pt x="1359693" y="360063"/>
                  </a:cubicBezTo>
                  <a:cubicBezTo>
                    <a:pt x="1348614" y="305811"/>
                    <a:pt x="1302002" y="222904"/>
                    <a:pt x="1290540" y="206857"/>
                  </a:cubicBezTo>
                  <a:cubicBezTo>
                    <a:pt x="1274876" y="184698"/>
                    <a:pt x="1258065" y="163684"/>
                    <a:pt x="1237434" y="146110"/>
                  </a:cubicBezTo>
                  <a:cubicBezTo>
                    <a:pt x="1232085" y="141525"/>
                    <a:pt x="1224062" y="138086"/>
                    <a:pt x="1217949" y="141525"/>
                  </a:cubicBezTo>
                  <a:cubicBezTo>
                    <a:pt x="1211454" y="145346"/>
                    <a:pt x="1216039" y="152987"/>
                    <a:pt x="1217185" y="158718"/>
                  </a:cubicBezTo>
                  <a:cubicBezTo>
                    <a:pt x="1218331" y="164831"/>
                    <a:pt x="1219477" y="170944"/>
                    <a:pt x="1221006" y="177057"/>
                  </a:cubicBezTo>
                  <a:cubicBezTo>
                    <a:pt x="1202667" y="195777"/>
                    <a:pt x="1178597" y="199216"/>
                    <a:pt x="1154527" y="201890"/>
                  </a:cubicBezTo>
                  <a:cubicBezTo>
                    <a:pt x="1129311" y="203419"/>
                    <a:pt x="1107916" y="192339"/>
                    <a:pt x="1086521" y="181641"/>
                  </a:cubicBezTo>
                  <a:cubicBezTo>
                    <a:pt x="1025773" y="151076"/>
                    <a:pt x="978016" y="100645"/>
                    <a:pt x="916122" y="71608"/>
                  </a:cubicBezTo>
                  <a:cubicBezTo>
                    <a:pt x="879062" y="57090"/>
                    <a:pt x="843149" y="40661"/>
                    <a:pt x="803796" y="30346"/>
                  </a:cubicBezTo>
                  <a:cubicBezTo>
                    <a:pt x="757185" y="18502"/>
                    <a:pt x="710574" y="6276"/>
                    <a:pt x="662817" y="2837"/>
                  </a:cubicBezTo>
                  <a:cubicBezTo>
                    <a:pt x="597866" y="-2129"/>
                    <a:pt x="533298" y="545"/>
                    <a:pt x="468348" y="2455"/>
                  </a:cubicBezTo>
                  <a:cubicBezTo>
                    <a:pt x="451538" y="2837"/>
                    <a:pt x="436255" y="8950"/>
                    <a:pt x="419827" y="11243"/>
                  </a:cubicBezTo>
                  <a:cubicBezTo>
                    <a:pt x="416770" y="11625"/>
                    <a:pt x="413332" y="12771"/>
                    <a:pt x="412568" y="16591"/>
                  </a:cubicBezTo>
                  <a:cubicBezTo>
                    <a:pt x="411803" y="21176"/>
                    <a:pt x="414478" y="23469"/>
                    <a:pt x="418298" y="24997"/>
                  </a:cubicBezTo>
                  <a:cubicBezTo>
                    <a:pt x="428996" y="29199"/>
                    <a:pt x="439312" y="33020"/>
                    <a:pt x="451156" y="33020"/>
                  </a:cubicBezTo>
                  <a:cubicBezTo>
                    <a:pt x="475225" y="33402"/>
                    <a:pt x="499677" y="33784"/>
                    <a:pt x="523747" y="36077"/>
                  </a:cubicBezTo>
                  <a:cubicBezTo>
                    <a:pt x="532916" y="36841"/>
                    <a:pt x="548199" y="36841"/>
                    <a:pt x="549345" y="47156"/>
                  </a:cubicBezTo>
                  <a:cubicBezTo>
                    <a:pt x="550873" y="57854"/>
                    <a:pt x="535209" y="54033"/>
                    <a:pt x="528332" y="58618"/>
                  </a:cubicBezTo>
                  <a:cubicBezTo>
                    <a:pt x="524511" y="61292"/>
                    <a:pt x="521072" y="62821"/>
                    <a:pt x="516488" y="63585"/>
                  </a:cubicBezTo>
                  <a:cubicBezTo>
                    <a:pt x="443896" y="77721"/>
                    <a:pt x="370159" y="77721"/>
                    <a:pt x="297186" y="85362"/>
                  </a:cubicBezTo>
                  <a:cubicBezTo>
                    <a:pt x="240641" y="91475"/>
                    <a:pt x="186388" y="103701"/>
                    <a:pt x="134810" y="126243"/>
                  </a:cubicBezTo>
                  <a:cubicBezTo>
                    <a:pt x="91637" y="144964"/>
                    <a:pt x="49229" y="165595"/>
                    <a:pt x="12551" y="195777"/>
                  </a:cubicBezTo>
                  <a:cubicBezTo>
                    <a:pt x="7202" y="200362"/>
                    <a:pt x="-2731" y="204947"/>
                    <a:pt x="707" y="213352"/>
                  </a:cubicBezTo>
                  <a:cubicBezTo>
                    <a:pt x="4146" y="220993"/>
                    <a:pt x="14079" y="216791"/>
                    <a:pt x="21339" y="216791"/>
                  </a:cubicBezTo>
                  <a:cubicBezTo>
                    <a:pt x="24013" y="216791"/>
                    <a:pt x="26687" y="216791"/>
                    <a:pt x="28980" y="215645"/>
                  </a:cubicBezTo>
                  <a:cubicBezTo>
                    <a:pt x="54578" y="207239"/>
                    <a:pt x="79794" y="198070"/>
                    <a:pt x="105392" y="189664"/>
                  </a:cubicBezTo>
                  <a:cubicBezTo>
                    <a:pt x="123348" y="183934"/>
                    <a:pt x="140541" y="175910"/>
                    <a:pt x="160026" y="177439"/>
                  </a:cubicBezTo>
                  <a:cubicBezTo>
                    <a:pt x="165375" y="177821"/>
                    <a:pt x="172252" y="175910"/>
                    <a:pt x="174544" y="183169"/>
                  </a:cubicBezTo>
                  <a:cubicBezTo>
                    <a:pt x="176455" y="190429"/>
                    <a:pt x="171488" y="192721"/>
                    <a:pt x="165757" y="195395"/>
                  </a:cubicBezTo>
                  <a:cubicBezTo>
                    <a:pt x="158880" y="198452"/>
                    <a:pt x="153149" y="204565"/>
                    <a:pt x="146272" y="206857"/>
                  </a:cubicBezTo>
                  <a:cubicBezTo>
                    <a:pt x="95840" y="224432"/>
                    <a:pt x="64511" y="264166"/>
                    <a:pt x="32800" y="303518"/>
                  </a:cubicBezTo>
                  <a:cubicBezTo>
                    <a:pt x="28216" y="309249"/>
                    <a:pt x="22867" y="318037"/>
                    <a:pt x="26687" y="323767"/>
                  </a:cubicBezTo>
                  <a:cubicBezTo>
                    <a:pt x="32800" y="331409"/>
                    <a:pt x="40442" y="323385"/>
                    <a:pt x="46937" y="319947"/>
                  </a:cubicBezTo>
                  <a:cubicBezTo>
                    <a:pt x="52667" y="317272"/>
                    <a:pt x="57252" y="313070"/>
                    <a:pt x="62601" y="309631"/>
                  </a:cubicBezTo>
                  <a:cubicBezTo>
                    <a:pt x="83614" y="296641"/>
                    <a:pt x="101953" y="297787"/>
                    <a:pt x="115325" y="314216"/>
                  </a:cubicBezTo>
                  <a:cubicBezTo>
                    <a:pt x="126023" y="326824"/>
                    <a:pt x="132136" y="341724"/>
                    <a:pt x="137103" y="357771"/>
                  </a:cubicBezTo>
                  <a:cubicBezTo>
                    <a:pt x="147800" y="392920"/>
                    <a:pt x="151621" y="431126"/>
                    <a:pt x="175308" y="461691"/>
                  </a:cubicBezTo>
                  <a:cubicBezTo>
                    <a:pt x="210076" y="506774"/>
                    <a:pt x="223066" y="557970"/>
                    <a:pt x="220392" y="614515"/>
                  </a:cubicBezTo>
                  <a:cubicBezTo>
                    <a:pt x="218863" y="644315"/>
                    <a:pt x="221156" y="674116"/>
                    <a:pt x="221538" y="704299"/>
                  </a:cubicBezTo>
                  <a:cubicBezTo>
                    <a:pt x="221538" y="704299"/>
                    <a:pt x="221538" y="704299"/>
                    <a:pt x="221538" y="704299"/>
                  </a:cubicBezTo>
                  <a:cubicBezTo>
                    <a:pt x="221538" y="704299"/>
                    <a:pt x="221538" y="704299"/>
                    <a:pt x="221538" y="704299"/>
                  </a:cubicBezTo>
                  <a:cubicBezTo>
                    <a:pt x="196322" y="710412"/>
                    <a:pt x="174544" y="721109"/>
                    <a:pt x="160026" y="743651"/>
                  </a:cubicBezTo>
                  <a:cubicBezTo>
                    <a:pt x="140923" y="778036"/>
                    <a:pt x="147036" y="814332"/>
                    <a:pt x="152003" y="850246"/>
                  </a:cubicBezTo>
                  <a:cubicBezTo>
                    <a:pt x="163465" y="878900"/>
                    <a:pt x="174544" y="907555"/>
                    <a:pt x="197086" y="929714"/>
                  </a:cubicBezTo>
                  <a:cubicBezTo>
                    <a:pt x="205873" y="938119"/>
                    <a:pt x="212368" y="949963"/>
                    <a:pt x="226887" y="950345"/>
                  </a:cubicBezTo>
                  <a:cubicBezTo>
                    <a:pt x="234910" y="973651"/>
                    <a:pt x="242551" y="997339"/>
                    <a:pt x="251338" y="1020262"/>
                  </a:cubicBezTo>
                  <a:cubicBezTo>
                    <a:pt x="273880" y="1078717"/>
                    <a:pt x="444279" y="1312920"/>
                    <a:pt x="633780" y="1386275"/>
                  </a:cubicBezTo>
                  <a:cubicBezTo>
                    <a:pt x="634162" y="1419132"/>
                    <a:pt x="634162" y="1451607"/>
                    <a:pt x="634544" y="1484465"/>
                  </a:cubicBezTo>
                  <a:cubicBezTo>
                    <a:pt x="631870" y="1519996"/>
                    <a:pt x="620790" y="1550561"/>
                    <a:pt x="588315" y="1569664"/>
                  </a:cubicBezTo>
                  <a:cubicBezTo>
                    <a:pt x="575707" y="1583036"/>
                    <a:pt x="578763" y="1589531"/>
                    <a:pt x="585258" y="1601375"/>
                  </a:cubicBezTo>
                  <a:cubicBezTo>
                    <a:pt x="607418" y="1640727"/>
                    <a:pt x="640657" y="1706823"/>
                    <a:pt x="652119" y="1717903"/>
                  </a:cubicBezTo>
                  <a:cubicBezTo>
                    <a:pt x="656704" y="1720195"/>
                    <a:pt x="832833" y="1720195"/>
                    <a:pt x="835890" y="1719431"/>
                  </a:cubicBezTo>
                  <a:cubicBezTo>
                    <a:pt x="841238" y="1717139"/>
                    <a:pt x="888614" y="1628119"/>
                    <a:pt x="915358" y="1592970"/>
                  </a:cubicBezTo>
                  <a:cubicBezTo>
                    <a:pt x="921853" y="1584182"/>
                    <a:pt x="916504" y="1576159"/>
                    <a:pt x="909627" y="1565461"/>
                  </a:cubicBezTo>
                  <a:cubicBezTo>
                    <a:pt x="895109" y="1551325"/>
                    <a:pt x="883265" y="1535661"/>
                    <a:pt x="875242" y="1516176"/>
                  </a:cubicBezTo>
                  <a:cubicBezTo>
                    <a:pt x="867983" y="1498219"/>
                    <a:pt x="874096" y="1411491"/>
                    <a:pt x="865690" y="1387039"/>
                  </a:cubicBezTo>
                  <a:cubicBezTo>
                    <a:pt x="864926" y="1385893"/>
                    <a:pt x="1019278" y="1319797"/>
                    <a:pt x="1090341" y="1274332"/>
                  </a:cubicBezTo>
                  <a:cubicBezTo>
                    <a:pt x="1131604" y="1247970"/>
                    <a:pt x="1183946" y="1178817"/>
                    <a:pt x="1191205" y="1166973"/>
                  </a:cubicBezTo>
                  <a:cubicBezTo>
                    <a:pt x="1245839" y="1079099"/>
                    <a:pt x="1258065" y="967538"/>
                    <a:pt x="1263414" y="956840"/>
                  </a:cubicBezTo>
                  <a:cubicBezTo>
                    <a:pt x="1263414" y="956840"/>
                    <a:pt x="1263414" y="956840"/>
                    <a:pt x="1263414" y="956840"/>
                  </a:cubicBezTo>
                  <a:cubicBezTo>
                    <a:pt x="1302002" y="935827"/>
                    <a:pt x="1323780" y="902206"/>
                    <a:pt x="1338298" y="861325"/>
                  </a:cubicBezTo>
                  <a:cubicBezTo>
                    <a:pt x="1346703" y="837638"/>
                    <a:pt x="1342883" y="815096"/>
                    <a:pt x="1344029" y="791790"/>
                  </a:cubicBezTo>
                  <a:cubicBezTo>
                    <a:pt x="1347849" y="752438"/>
                    <a:pt x="1329128" y="724166"/>
                    <a:pt x="1291687" y="708119"/>
                  </a:cubicBezTo>
                  <a:close/>
                  <a:moveTo>
                    <a:pt x="272352" y="878518"/>
                  </a:moveTo>
                  <a:cubicBezTo>
                    <a:pt x="272352" y="878518"/>
                    <a:pt x="272352" y="878518"/>
                    <a:pt x="272352" y="878518"/>
                  </a:cubicBezTo>
                  <a:cubicBezTo>
                    <a:pt x="272352" y="878518"/>
                    <a:pt x="272352" y="878518"/>
                    <a:pt x="272352" y="878518"/>
                  </a:cubicBezTo>
                  <a:cubicBezTo>
                    <a:pt x="272352" y="878518"/>
                    <a:pt x="272352" y="878518"/>
                    <a:pt x="272352" y="878518"/>
                  </a:cubicBezTo>
                  <a:close/>
                </a:path>
              </a:pathLst>
            </a:custGeom>
            <a:solidFill>
              <a:srgbClr val="FEAD6D"/>
            </a:solidFill>
            <a:ln w="3807" cap="flat">
              <a:noFill/>
              <a:prstDash val="solid"/>
              <a:miter/>
            </a:ln>
          </p:spPr>
          <p:txBody>
            <a:bodyPr rtlCol="0" anchor="ctr"/>
            <a:lstStyle/>
            <a:p>
              <a:endParaRPr lang="en-US"/>
            </a:p>
          </p:txBody>
        </p:sp>
        <p:sp>
          <p:nvSpPr>
            <p:cNvPr id="7" name="Freeform: Shape 32">
              <a:extLst>
                <a:ext uri="{FF2B5EF4-FFF2-40B4-BE49-F238E27FC236}">
                  <a16:creationId xmlns:a16="http://schemas.microsoft.com/office/drawing/2014/main" id="{CB8ACC63-ED12-4C11-82D3-8911E2231999}"/>
                </a:ext>
              </a:extLst>
            </p:cNvPr>
            <p:cNvSpPr/>
            <p:nvPr/>
          </p:nvSpPr>
          <p:spPr>
            <a:xfrm>
              <a:off x="10108578" y="3061131"/>
              <a:ext cx="244932" cy="1310536"/>
            </a:xfrm>
            <a:custGeom>
              <a:avLst/>
              <a:gdLst>
                <a:gd name="connsiteX0" fmla="*/ 0 w 317109"/>
                <a:gd name="connsiteY0" fmla="*/ 0 h 1696726"/>
                <a:gd name="connsiteX1" fmla="*/ 317109 w 317109"/>
                <a:gd name="connsiteY1" fmla="*/ 0 h 1696726"/>
                <a:gd name="connsiteX2" fmla="*/ 317109 w 317109"/>
                <a:gd name="connsiteY2" fmla="*/ 1696727 h 1696726"/>
                <a:gd name="connsiteX3" fmla="*/ 0 w 317109"/>
                <a:gd name="connsiteY3" fmla="*/ 1696727 h 1696726"/>
              </a:gdLst>
              <a:ahLst/>
              <a:cxnLst>
                <a:cxn ang="0">
                  <a:pos x="connsiteX0" y="connsiteY0"/>
                </a:cxn>
                <a:cxn ang="0">
                  <a:pos x="connsiteX1" y="connsiteY1"/>
                </a:cxn>
                <a:cxn ang="0">
                  <a:pos x="connsiteX2" y="connsiteY2"/>
                </a:cxn>
                <a:cxn ang="0">
                  <a:pos x="connsiteX3" y="connsiteY3"/>
                </a:cxn>
              </a:cxnLst>
              <a:rect l="l" t="t" r="r" b="b"/>
              <a:pathLst>
                <a:path w="317109" h="1696726">
                  <a:moveTo>
                    <a:pt x="0" y="0"/>
                  </a:moveTo>
                  <a:lnTo>
                    <a:pt x="317109" y="0"/>
                  </a:lnTo>
                  <a:lnTo>
                    <a:pt x="317109" y="1696727"/>
                  </a:lnTo>
                  <a:lnTo>
                    <a:pt x="0" y="1696727"/>
                  </a:lnTo>
                  <a:close/>
                </a:path>
              </a:pathLst>
            </a:custGeom>
            <a:solidFill>
              <a:srgbClr val="00C1B8"/>
            </a:solidFill>
            <a:ln w="3807" cap="flat">
              <a:noFill/>
              <a:prstDash val="solid"/>
              <a:miter/>
            </a:ln>
          </p:spPr>
          <p:txBody>
            <a:bodyPr rtlCol="0" anchor="ctr"/>
            <a:lstStyle/>
            <a:p>
              <a:endParaRPr lang="en-US"/>
            </a:p>
          </p:txBody>
        </p:sp>
        <p:sp>
          <p:nvSpPr>
            <p:cNvPr id="8" name="Freeform: Shape 33">
              <a:extLst>
                <a:ext uri="{FF2B5EF4-FFF2-40B4-BE49-F238E27FC236}">
                  <a16:creationId xmlns:a16="http://schemas.microsoft.com/office/drawing/2014/main" id="{EABF976F-E049-4578-B9D5-FA38BF5CA14F}"/>
                </a:ext>
              </a:extLst>
            </p:cNvPr>
            <p:cNvSpPr/>
            <p:nvPr/>
          </p:nvSpPr>
          <p:spPr>
            <a:xfrm>
              <a:off x="10150768" y="3025014"/>
              <a:ext cx="171998" cy="716088"/>
            </a:xfrm>
            <a:custGeom>
              <a:avLst/>
              <a:gdLst>
                <a:gd name="connsiteX0" fmla="*/ 1540 w 222682"/>
                <a:gd name="connsiteY0" fmla="*/ 77324 h 927105"/>
                <a:gd name="connsiteX1" fmla="*/ 12 w 222682"/>
                <a:gd name="connsiteY1" fmla="*/ 15049 h 927105"/>
                <a:gd name="connsiteX2" fmla="*/ 9946 w 222682"/>
                <a:gd name="connsiteY2" fmla="*/ 148 h 927105"/>
                <a:gd name="connsiteX3" fmla="*/ 198683 w 222682"/>
                <a:gd name="connsiteY3" fmla="*/ 531 h 927105"/>
                <a:gd name="connsiteX4" fmla="*/ 221989 w 222682"/>
                <a:gd name="connsiteY4" fmla="*/ 18105 h 927105"/>
                <a:gd name="connsiteX5" fmla="*/ 212437 w 222682"/>
                <a:gd name="connsiteY5" fmla="*/ 83437 h 927105"/>
                <a:gd name="connsiteX6" fmla="*/ 162769 w 222682"/>
                <a:gd name="connsiteY6" fmla="*/ 152208 h 927105"/>
                <a:gd name="connsiteX7" fmla="*/ 156274 w 222682"/>
                <a:gd name="connsiteY7" fmla="*/ 196909 h 927105"/>
                <a:gd name="connsiteX8" fmla="*/ 199829 w 222682"/>
                <a:gd name="connsiteY8" fmla="*/ 726826 h 927105"/>
                <a:gd name="connsiteX9" fmla="*/ 206706 w 222682"/>
                <a:gd name="connsiteY9" fmla="*/ 909832 h 927105"/>
                <a:gd name="connsiteX10" fmla="*/ 189896 w 222682"/>
                <a:gd name="connsiteY10" fmla="*/ 927025 h 927105"/>
                <a:gd name="connsiteX11" fmla="*/ 20643 w 222682"/>
                <a:gd name="connsiteY11" fmla="*/ 915181 h 927105"/>
                <a:gd name="connsiteX12" fmla="*/ 5743 w 222682"/>
                <a:gd name="connsiteY12" fmla="*/ 896460 h 927105"/>
                <a:gd name="connsiteX13" fmla="*/ 59613 w 222682"/>
                <a:gd name="connsiteY13" fmla="*/ 181627 h 927105"/>
                <a:gd name="connsiteX14" fmla="*/ 46623 w 222682"/>
                <a:gd name="connsiteY14" fmla="*/ 148005 h 927105"/>
                <a:gd name="connsiteX15" fmla="*/ 1540 w 222682"/>
                <a:gd name="connsiteY15" fmla="*/ 77324 h 9271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2682" h="927105">
                  <a:moveTo>
                    <a:pt x="1540" y="77324"/>
                  </a:moveTo>
                  <a:cubicBezTo>
                    <a:pt x="1158" y="56693"/>
                    <a:pt x="394" y="35680"/>
                    <a:pt x="12" y="15049"/>
                  </a:cubicBezTo>
                  <a:cubicBezTo>
                    <a:pt x="12" y="8554"/>
                    <a:pt x="-752" y="531"/>
                    <a:pt x="9946" y="148"/>
                  </a:cubicBezTo>
                  <a:cubicBezTo>
                    <a:pt x="37836" y="3205"/>
                    <a:pt x="163151" y="3969"/>
                    <a:pt x="198683" y="531"/>
                  </a:cubicBezTo>
                  <a:cubicBezTo>
                    <a:pt x="216258" y="-1380"/>
                    <a:pt x="220460" y="1295"/>
                    <a:pt x="221989" y="18105"/>
                  </a:cubicBezTo>
                  <a:cubicBezTo>
                    <a:pt x="224281" y="40647"/>
                    <a:pt x="220842" y="62424"/>
                    <a:pt x="212437" y="83437"/>
                  </a:cubicBezTo>
                  <a:cubicBezTo>
                    <a:pt x="201357" y="110182"/>
                    <a:pt x="183783" y="132341"/>
                    <a:pt x="162769" y="152208"/>
                  </a:cubicBezTo>
                  <a:cubicBezTo>
                    <a:pt x="149397" y="164816"/>
                    <a:pt x="153982" y="180863"/>
                    <a:pt x="156274" y="196909"/>
                  </a:cubicBezTo>
                  <a:cubicBezTo>
                    <a:pt x="160477" y="225946"/>
                    <a:pt x="194098" y="640480"/>
                    <a:pt x="199829" y="726826"/>
                  </a:cubicBezTo>
                  <a:cubicBezTo>
                    <a:pt x="203268" y="779932"/>
                    <a:pt x="204032" y="856344"/>
                    <a:pt x="206706" y="909832"/>
                  </a:cubicBezTo>
                  <a:cubicBezTo>
                    <a:pt x="207470" y="923205"/>
                    <a:pt x="203650" y="927789"/>
                    <a:pt x="189896" y="927025"/>
                  </a:cubicBezTo>
                  <a:cubicBezTo>
                    <a:pt x="133351" y="923205"/>
                    <a:pt x="76806" y="921676"/>
                    <a:pt x="20643" y="915181"/>
                  </a:cubicBezTo>
                  <a:cubicBezTo>
                    <a:pt x="8035" y="913653"/>
                    <a:pt x="5743" y="907922"/>
                    <a:pt x="5743" y="896460"/>
                  </a:cubicBezTo>
                  <a:cubicBezTo>
                    <a:pt x="5361" y="825397"/>
                    <a:pt x="53500" y="214102"/>
                    <a:pt x="59613" y="181627"/>
                  </a:cubicBezTo>
                  <a:cubicBezTo>
                    <a:pt x="62288" y="167108"/>
                    <a:pt x="56175" y="157175"/>
                    <a:pt x="46623" y="148005"/>
                  </a:cubicBezTo>
                  <a:cubicBezTo>
                    <a:pt x="25610" y="127756"/>
                    <a:pt x="6507" y="107125"/>
                    <a:pt x="1540" y="77324"/>
                  </a:cubicBezTo>
                  <a:close/>
                </a:path>
              </a:pathLst>
            </a:custGeom>
            <a:solidFill>
              <a:srgbClr val="FE5353"/>
            </a:solidFill>
            <a:ln w="3807" cap="flat">
              <a:noFill/>
              <a:prstDash val="solid"/>
              <a:miter/>
            </a:ln>
          </p:spPr>
          <p:txBody>
            <a:bodyPr rtlCol="0" anchor="ctr"/>
            <a:lstStyle/>
            <a:p>
              <a:endParaRPr lang="en-US"/>
            </a:p>
          </p:txBody>
        </p:sp>
        <p:sp>
          <p:nvSpPr>
            <p:cNvPr id="9" name="Freeform: Shape 34">
              <a:extLst>
                <a:ext uri="{FF2B5EF4-FFF2-40B4-BE49-F238E27FC236}">
                  <a16:creationId xmlns:a16="http://schemas.microsoft.com/office/drawing/2014/main" id="{4EF91700-A322-412C-8B7D-4543D2268466}"/>
                </a:ext>
              </a:extLst>
            </p:cNvPr>
            <p:cNvSpPr/>
            <p:nvPr/>
          </p:nvSpPr>
          <p:spPr>
            <a:xfrm>
              <a:off x="9656530" y="1724406"/>
              <a:ext cx="1052912" cy="759805"/>
            </a:xfrm>
            <a:custGeom>
              <a:avLst/>
              <a:gdLst>
                <a:gd name="connsiteX0" fmla="*/ 1363132 w 1363185"/>
                <a:gd name="connsiteY0" fmla="*/ 368972 h 983705"/>
                <a:gd name="connsiteX1" fmla="*/ 1338298 w 1363185"/>
                <a:gd name="connsiteY1" fmla="*/ 513008 h 983705"/>
                <a:gd name="connsiteX2" fmla="*/ 1292451 w 1363185"/>
                <a:gd name="connsiteY2" fmla="*/ 707094 h 983705"/>
                <a:gd name="connsiteX3" fmla="*/ 1274876 w 1363185"/>
                <a:gd name="connsiteY3" fmla="*/ 752559 h 983705"/>
                <a:gd name="connsiteX4" fmla="*/ 1265706 w 1363185"/>
                <a:gd name="connsiteY4" fmla="*/ 957343 h 983705"/>
                <a:gd name="connsiteX5" fmla="*/ 1258829 w 1363185"/>
                <a:gd name="connsiteY5" fmla="*/ 970715 h 983705"/>
                <a:gd name="connsiteX6" fmla="*/ 1243547 w 1363185"/>
                <a:gd name="connsiteY6" fmla="*/ 983705 h 983705"/>
                <a:gd name="connsiteX7" fmla="*/ 1228265 w 1363185"/>
                <a:gd name="connsiteY7" fmla="*/ 938240 h 983705"/>
                <a:gd name="connsiteX8" fmla="*/ 1226737 w 1363185"/>
                <a:gd name="connsiteY8" fmla="*/ 688756 h 983705"/>
                <a:gd name="connsiteX9" fmla="*/ 1206869 w 1363185"/>
                <a:gd name="connsiteY9" fmla="*/ 553124 h 983705"/>
                <a:gd name="connsiteX10" fmla="*/ 1181653 w 1363185"/>
                <a:gd name="connsiteY10" fmla="*/ 493905 h 983705"/>
                <a:gd name="connsiteX11" fmla="*/ 1105242 w 1363185"/>
                <a:gd name="connsiteY11" fmla="*/ 446148 h 983705"/>
                <a:gd name="connsiteX12" fmla="*/ 867983 w 1363185"/>
                <a:gd name="connsiteY12" fmla="*/ 453407 h 983705"/>
                <a:gd name="connsiteX13" fmla="*/ 800358 w 1363185"/>
                <a:gd name="connsiteY13" fmla="*/ 478623 h 983705"/>
                <a:gd name="connsiteX14" fmla="*/ 694910 w 1363185"/>
                <a:gd name="connsiteY14" fmla="*/ 478241 h 983705"/>
                <a:gd name="connsiteX15" fmla="*/ 577617 w 1363185"/>
                <a:gd name="connsiteY15" fmla="*/ 442327 h 983705"/>
                <a:gd name="connsiteX16" fmla="*/ 361372 w 1363185"/>
                <a:gd name="connsiteY16" fmla="*/ 444619 h 983705"/>
                <a:gd name="connsiteX17" fmla="*/ 299478 w 1363185"/>
                <a:gd name="connsiteY17" fmla="*/ 499636 h 983705"/>
                <a:gd name="connsiteX18" fmla="*/ 282285 w 1363185"/>
                <a:gd name="connsiteY18" fmla="*/ 633357 h 983705"/>
                <a:gd name="connsiteX19" fmla="*/ 272734 w 1363185"/>
                <a:gd name="connsiteY19" fmla="*/ 768224 h 983705"/>
                <a:gd name="connsiteX20" fmla="*/ 261272 w 1363185"/>
                <a:gd name="connsiteY20" fmla="*/ 937476 h 983705"/>
                <a:gd name="connsiteX21" fmla="*/ 243697 w 1363185"/>
                <a:gd name="connsiteY21" fmla="*/ 960400 h 983705"/>
                <a:gd name="connsiteX22" fmla="*/ 228797 w 1363185"/>
                <a:gd name="connsiteY22" fmla="*/ 942443 h 983705"/>
                <a:gd name="connsiteX23" fmla="*/ 228415 w 1363185"/>
                <a:gd name="connsiteY23" fmla="*/ 735367 h 983705"/>
                <a:gd name="connsiteX24" fmla="*/ 220392 w 1363185"/>
                <a:gd name="connsiteY24" fmla="*/ 614636 h 983705"/>
                <a:gd name="connsiteX25" fmla="*/ 175309 w 1363185"/>
                <a:gd name="connsiteY25" fmla="*/ 461812 h 983705"/>
                <a:gd name="connsiteX26" fmla="*/ 137103 w 1363185"/>
                <a:gd name="connsiteY26" fmla="*/ 357892 h 983705"/>
                <a:gd name="connsiteX27" fmla="*/ 115325 w 1363185"/>
                <a:gd name="connsiteY27" fmla="*/ 314337 h 983705"/>
                <a:gd name="connsiteX28" fmla="*/ 62601 w 1363185"/>
                <a:gd name="connsiteY28" fmla="*/ 309752 h 983705"/>
                <a:gd name="connsiteX29" fmla="*/ 46937 w 1363185"/>
                <a:gd name="connsiteY29" fmla="*/ 320068 h 983705"/>
                <a:gd name="connsiteX30" fmla="*/ 26687 w 1363185"/>
                <a:gd name="connsiteY30" fmla="*/ 323889 h 983705"/>
                <a:gd name="connsiteX31" fmla="*/ 32800 w 1363185"/>
                <a:gd name="connsiteY31" fmla="*/ 303639 h 983705"/>
                <a:gd name="connsiteX32" fmla="*/ 146272 w 1363185"/>
                <a:gd name="connsiteY32" fmla="*/ 206978 h 983705"/>
                <a:gd name="connsiteX33" fmla="*/ 165757 w 1363185"/>
                <a:gd name="connsiteY33" fmla="*/ 195517 h 983705"/>
                <a:gd name="connsiteX34" fmla="*/ 174544 w 1363185"/>
                <a:gd name="connsiteY34" fmla="*/ 183291 h 983705"/>
                <a:gd name="connsiteX35" fmla="*/ 160026 w 1363185"/>
                <a:gd name="connsiteY35" fmla="*/ 177560 h 983705"/>
                <a:gd name="connsiteX36" fmla="*/ 105392 w 1363185"/>
                <a:gd name="connsiteY36" fmla="*/ 189786 h 983705"/>
                <a:gd name="connsiteX37" fmla="*/ 28980 w 1363185"/>
                <a:gd name="connsiteY37" fmla="*/ 215766 h 983705"/>
                <a:gd name="connsiteX38" fmla="*/ 21339 w 1363185"/>
                <a:gd name="connsiteY38" fmla="*/ 216912 h 983705"/>
                <a:gd name="connsiteX39" fmla="*/ 707 w 1363185"/>
                <a:gd name="connsiteY39" fmla="*/ 213473 h 983705"/>
                <a:gd name="connsiteX40" fmla="*/ 12551 w 1363185"/>
                <a:gd name="connsiteY40" fmla="*/ 195899 h 983705"/>
                <a:gd name="connsiteX41" fmla="*/ 134810 w 1363185"/>
                <a:gd name="connsiteY41" fmla="*/ 126364 h 983705"/>
                <a:gd name="connsiteX42" fmla="*/ 297186 w 1363185"/>
                <a:gd name="connsiteY42" fmla="*/ 85483 h 983705"/>
                <a:gd name="connsiteX43" fmla="*/ 516488 w 1363185"/>
                <a:gd name="connsiteY43" fmla="*/ 63706 h 983705"/>
                <a:gd name="connsiteX44" fmla="*/ 528332 w 1363185"/>
                <a:gd name="connsiteY44" fmla="*/ 58739 h 983705"/>
                <a:gd name="connsiteX45" fmla="*/ 549345 w 1363185"/>
                <a:gd name="connsiteY45" fmla="*/ 47277 h 983705"/>
                <a:gd name="connsiteX46" fmla="*/ 523747 w 1363185"/>
                <a:gd name="connsiteY46" fmla="*/ 36198 h 983705"/>
                <a:gd name="connsiteX47" fmla="*/ 451156 w 1363185"/>
                <a:gd name="connsiteY47" fmla="*/ 33141 h 983705"/>
                <a:gd name="connsiteX48" fmla="*/ 418298 w 1363185"/>
                <a:gd name="connsiteY48" fmla="*/ 25118 h 983705"/>
                <a:gd name="connsiteX49" fmla="*/ 412567 w 1363185"/>
                <a:gd name="connsiteY49" fmla="*/ 16713 h 983705"/>
                <a:gd name="connsiteX50" fmla="*/ 419827 w 1363185"/>
                <a:gd name="connsiteY50" fmla="*/ 11364 h 983705"/>
                <a:gd name="connsiteX51" fmla="*/ 468348 w 1363185"/>
                <a:gd name="connsiteY51" fmla="*/ 2576 h 983705"/>
                <a:gd name="connsiteX52" fmla="*/ 662817 w 1363185"/>
                <a:gd name="connsiteY52" fmla="*/ 2958 h 983705"/>
                <a:gd name="connsiteX53" fmla="*/ 803797 w 1363185"/>
                <a:gd name="connsiteY53" fmla="*/ 30467 h 983705"/>
                <a:gd name="connsiteX54" fmla="*/ 916122 w 1363185"/>
                <a:gd name="connsiteY54" fmla="*/ 71729 h 983705"/>
                <a:gd name="connsiteX55" fmla="*/ 1086521 w 1363185"/>
                <a:gd name="connsiteY55" fmla="*/ 181762 h 983705"/>
                <a:gd name="connsiteX56" fmla="*/ 1154527 w 1363185"/>
                <a:gd name="connsiteY56" fmla="*/ 202012 h 983705"/>
                <a:gd name="connsiteX57" fmla="*/ 1221006 w 1363185"/>
                <a:gd name="connsiteY57" fmla="*/ 177178 h 983705"/>
                <a:gd name="connsiteX58" fmla="*/ 1217185 w 1363185"/>
                <a:gd name="connsiteY58" fmla="*/ 158839 h 983705"/>
                <a:gd name="connsiteX59" fmla="*/ 1217949 w 1363185"/>
                <a:gd name="connsiteY59" fmla="*/ 141646 h 983705"/>
                <a:gd name="connsiteX60" fmla="*/ 1237434 w 1363185"/>
                <a:gd name="connsiteY60" fmla="*/ 146231 h 983705"/>
                <a:gd name="connsiteX61" fmla="*/ 1292451 w 1363185"/>
                <a:gd name="connsiteY61" fmla="*/ 202394 h 983705"/>
                <a:gd name="connsiteX62" fmla="*/ 1322633 w 1363185"/>
                <a:gd name="connsiteY62" fmla="*/ 255882 h 983705"/>
                <a:gd name="connsiteX63" fmla="*/ 1363132 w 1363185"/>
                <a:gd name="connsiteY63" fmla="*/ 368972 h 983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1363185" h="983705">
                  <a:moveTo>
                    <a:pt x="1363132" y="368972"/>
                  </a:moveTo>
                  <a:cubicBezTo>
                    <a:pt x="1363896" y="412908"/>
                    <a:pt x="1356637" y="459902"/>
                    <a:pt x="1338298" y="513008"/>
                  </a:cubicBezTo>
                  <a:cubicBezTo>
                    <a:pt x="1315756" y="576048"/>
                    <a:pt x="1293979" y="705948"/>
                    <a:pt x="1292451" y="707094"/>
                  </a:cubicBezTo>
                  <a:cubicBezTo>
                    <a:pt x="1276404" y="717028"/>
                    <a:pt x="1276022" y="738423"/>
                    <a:pt x="1274876" y="752559"/>
                  </a:cubicBezTo>
                  <a:cubicBezTo>
                    <a:pt x="1272202" y="794968"/>
                    <a:pt x="1279079" y="916463"/>
                    <a:pt x="1265706" y="957343"/>
                  </a:cubicBezTo>
                  <a:cubicBezTo>
                    <a:pt x="1261886" y="968805"/>
                    <a:pt x="1264943" y="960400"/>
                    <a:pt x="1258829" y="970715"/>
                  </a:cubicBezTo>
                  <a:cubicBezTo>
                    <a:pt x="1255391" y="976828"/>
                    <a:pt x="1251952" y="982941"/>
                    <a:pt x="1243547" y="983705"/>
                  </a:cubicBezTo>
                  <a:cubicBezTo>
                    <a:pt x="1238580" y="981795"/>
                    <a:pt x="1224444" y="960400"/>
                    <a:pt x="1228265" y="938240"/>
                  </a:cubicBezTo>
                  <a:cubicBezTo>
                    <a:pt x="1236670" y="885898"/>
                    <a:pt x="1230175" y="741480"/>
                    <a:pt x="1226737" y="688756"/>
                  </a:cubicBezTo>
                  <a:cubicBezTo>
                    <a:pt x="1223680" y="642908"/>
                    <a:pt x="1217949" y="597825"/>
                    <a:pt x="1206869" y="553124"/>
                  </a:cubicBezTo>
                  <a:cubicBezTo>
                    <a:pt x="1201521" y="531729"/>
                    <a:pt x="1192733" y="512626"/>
                    <a:pt x="1181653" y="493905"/>
                  </a:cubicBezTo>
                  <a:cubicBezTo>
                    <a:pt x="1164079" y="464486"/>
                    <a:pt x="1137335" y="449586"/>
                    <a:pt x="1105242" y="446148"/>
                  </a:cubicBezTo>
                  <a:cubicBezTo>
                    <a:pt x="1026155" y="438124"/>
                    <a:pt x="946687" y="437742"/>
                    <a:pt x="867983" y="453407"/>
                  </a:cubicBezTo>
                  <a:cubicBezTo>
                    <a:pt x="843913" y="457991"/>
                    <a:pt x="821753" y="466779"/>
                    <a:pt x="800358" y="478623"/>
                  </a:cubicBezTo>
                  <a:cubicBezTo>
                    <a:pt x="765209" y="498490"/>
                    <a:pt x="729677" y="499254"/>
                    <a:pt x="694910" y="478241"/>
                  </a:cubicBezTo>
                  <a:cubicBezTo>
                    <a:pt x="658614" y="456463"/>
                    <a:pt x="619262" y="447676"/>
                    <a:pt x="577617" y="442327"/>
                  </a:cubicBezTo>
                  <a:cubicBezTo>
                    <a:pt x="505026" y="432776"/>
                    <a:pt x="433199" y="430483"/>
                    <a:pt x="361372" y="444619"/>
                  </a:cubicBezTo>
                  <a:cubicBezTo>
                    <a:pt x="329661" y="450732"/>
                    <a:pt x="309793" y="468689"/>
                    <a:pt x="299478" y="499636"/>
                  </a:cubicBezTo>
                  <a:cubicBezTo>
                    <a:pt x="284578" y="543191"/>
                    <a:pt x="284578" y="588656"/>
                    <a:pt x="282285" y="633357"/>
                  </a:cubicBezTo>
                  <a:cubicBezTo>
                    <a:pt x="280375" y="674619"/>
                    <a:pt x="276172" y="726197"/>
                    <a:pt x="272734" y="768224"/>
                  </a:cubicBezTo>
                  <a:cubicBezTo>
                    <a:pt x="273116" y="780068"/>
                    <a:pt x="261272" y="917227"/>
                    <a:pt x="261272" y="937476"/>
                  </a:cubicBezTo>
                  <a:cubicBezTo>
                    <a:pt x="261272" y="946264"/>
                    <a:pt x="255923" y="958490"/>
                    <a:pt x="243697" y="960400"/>
                  </a:cubicBezTo>
                  <a:cubicBezTo>
                    <a:pt x="229179" y="961546"/>
                    <a:pt x="231853" y="951230"/>
                    <a:pt x="228797" y="942443"/>
                  </a:cubicBezTo>
                  <a:cubicBezTo>
                    <a:pt x="215425" y="902709"/>
                    <a:pt x="237584" y="775865"/>
                    <a:pt x="228415" y="735367"/>
                  </a:cubicBezTo>
                  <a:cubicBezTo>
                    <a:pt x="227651" y="731546"/>
                    <a:pt x="218863" y="644437"/>
                    <a:pt x="220392" y="614636"/>
                  </a:cubicBezTo>
                  <a:cubicBezTo>
                    <a:pt x="223066" y="558091"/>
                    <a:pt x="210076" y="506513"/>
                    <a:pt x="175309" y="461812"/>
                  </a:cubicBezTo>
                  <a:cubicBezTo>
                    <a:pt x="151239" y="430865"/>
                    <a:pt x="147800" y="393041"/>
                    <a:pt x="137103" y="357892"/>
                  </a:cubicBezTo>
                  <a:cubicBezTo>
                    <a:pt x="132136" y="341845"/>
                    <a:pt x="126023" y="326945"/>
                    <a:pt x="115325" y="314337"/>
                  </a:cubicBezTo>
                  <a:cubicBezTo>
                    <a:pt x="101953" y="298291"/>
                    <a:pt x="83614" y="296762"/>
                    <a:pt x="62601" y="309752"/>
                  </a:cubicBezTo>
                  <a:cubicBezTo>
                    <a:pt x="57252" y="313191"/>
                    <a:pt x="52285" y="317394"/>
                    <a:pt x="46937" y="320068"/>
                  </a:cubicBezTo>
                  <a:cubicBezTo>
                    <a:pt x="40441" y="323124"/>
                    <a:pt x="32800" y="331530"/>
                    <a:pt x="26687" y="323889"/>
                  </a:cubicBezTo>
                  <a:cubicBezTo>
                    <a:pt x="22485" y="318540"/>
                    <a:pt x="28216" y="309370"/>
                    <a:pt x="32800" y="303639"/>
                  </a:cubicBezTo>
                  <a:cubicBezTo>
                    <a:pt x="64511" y="264287"/>
                    <a:pt x="95840" y="224553"/>
                    <a:pt x="146272" y="206978"/>
                  </a:cubicBezTo>
                  <a:cubicBezTo>
                    <a:pt x="153149" y="204686"/>
                    <a:pt x="158880" y="198573"/>
                    <a:pt x="165757" y="195517"/>
                  </a:cubicBezTo>
                  <a:cubicBezTo>
                    <a:pt x="171488" y="192842"/>
                    <a:pt x="176837" y="190550"/>
                    <a:pt x="174544" y="183291"/>
                  </a:cubicBezTo>
                  <a:cubicBezTo>
                    <a:pt x="172252" y="176031"/>
                    <a:pt x="165375" y="177942"/>
                    <a:pt x="160026" y="177560"/>
                  </a:cubicBezTo>
                  <a:cubicBezTo>
                    <a:pt x="140541" y="175649"/>
                    <a:pt x="122966" y="183673"/>
                    <a:pt x="105392" y="189786"/>
                  </a:cubicBezTo>
                  <a:cubicBezTo>
                    <a:pt x="79794" y="198191"/>
                    <a:pt x="54578" y="206978"/>
                    <a:pt x="28980" y="215766"/>
                  </a:cubicBezTo>
                  <a:cubicBezTo>
                    <a:pt x="26687" y="216530"/>
                    <a:pt x="24013" y="216912"/>
                    <a:pt x="21339" y="216912"/>
                  </a:cubicBezTo>
                  <a:cubicBezTo>
                    <a:pt x="14079" y="216530"/>
                    <a:pt x="4146" y="221115"/>
                    <a:pt x="707" y="213473"/>
                  </a:cubicBezTo>
                  <a:cubicBezTo>
                    <a:pt x="-2731" y="205450"/>
                    <a:pt x="7202" y="200483"/>
                    <a:pt x="12551" y="195899"/>
                  </a:cubicBezTo>
                  <a:cubicBezTo>
                    <a:pt x="49229" y="165334"/>
                    <a:pt x="91638" y="145085"/>
                    <a:pt x="134810" y="126364"/>
                  </a:cubicBezTo>
                  <a:cubicBezTo>
                    <a:pt x="186388" y="103822"/>
                    <a:pt x="240641" y="91596"/>
                    <a:pt x="297186" y="85483"/>
                  </a:cubicBezTo>
                  <a:cubicBezTo>
                    <a:pt x="370159" y="77842"/>
                    <a:pt x="444279" y="77842"/>
                    <a:pt x="516488" y="63706"/>
                  </a:cubicBezTo>
                  <a:cubicBezTo>
                    <a:pt x="521073" y="62942"/>
                    <a:pt x="524511" y="61414"/>
                    <a:pt x="528332" y="58739"/>
                  </a:cubicBezTo>
                  <a:cubicBezTo>
                    <a:pt x="535209" y="54154"/>
                    <a:pt x="550873" y="57975"/>
                    <a:pt x="549345" y="47277"/>
                  </a:cubicBezTo>
                  <a:cubicBezTo>
                    <a:pt x="547817" y="36962"/>
                    <a:pt x="532916" y="36962"/>
                    <a:pt x="523747" y="36198"/>
                  </a:cubicBezTo>
                  <a:cubicBezTo>
                    <a:pt x="499677" y="33905"/>
                    <a:pt x="475607" y="33523"/>
                    <a:pt x="451156" y="33141"/>
                  </a:cubicBezTo>
                  <a:cubicBezTo>
                    <a:pt x="439312" y="33141"/>
                    <a:pt x="428996" y="28939"/>
                    <a:pt x="418298" y="25118"/>
                  </a:cubicBezTo>
                  <a:cubicBezTo>
                    <a:pt x="414096" y="23590"/>
                    <a:pt x="411421" y="21297"/>
                    <a:pt x="412567" y="16713"/>
                  </a:cubicBezTo>
                  <a:cubicBezTo>
                    <a:pt x="413332" y="13274"/>
                    <a:pt x="416388" y="11746"/>
                    <a:pt x="419827" y="11364"/>
                  </a:cubicBezTo>
                  <a:cubicBezTo>
                    <a:pt x="435873" y="9071"/>
                    <a:pt x="451156" y="2958"/>
                    <a:pt x="468348" y="2576"/>
                  </a:cubicBezTo>
                  <a:cubicBezTo>
                    <a:pt x="533298" y="284"/>
                    <a:pt x="598248" y="-2008"/>
                    <a:pt x="662817" y="2958"/>
                  </a:cubicBezTo>
                  <a:cubicBezTo>
                    <a:pt x="710956" y="6397"/>
                    <a:pt x="757185" y="18623"/>
                    <a:pt x="803797" y="30467"/>
                  </a:cubicBezTo>
                  <a:cubicBezTo>
                    <a:pt x="842767" y="40400"/>
                    <a:pt x="879062" y="56829"/>
                    <a:pt x="916122" y="71729"/>
                  </a:cubicBezTo>
                  <a:cubicBezTo>
                    <a:pt x="977634" y="100766"/>
                    <a:pt x="1025773" y="151198"/>
                    <a:pt x="1086521" y="181762"/>
                  </a:cubicBezTo>
                  <a:cubicBezTo>
                    <a:pt x="1107916" y="192460"/>
                    <a:pt x="1129311" y="203540"/>
                    <a:pt x="1154527" y="202012"/>
                  </a:cubicBezTo>
                  <a:cubicBezTo>
                    <a:pt x="1178597" y="198955"/>
                    <a:pt x="1202667" y="195899"/>
                    <a:pt x="1221006" y="177178"/>
                  </a:cubicBezTo>
                  <a:cubicBezTo>
                    <a:pt x="1219859" y="171065"/>
                    <a:pt x="1218713" y="164952"/>
                    <a:pt x="1217185" y="158839"/>
                  </a:cubicBezTo>
                  <a:cubicBezTo>
                    <a:pt x="1216039" y="152726"/>
                    <a:pt x="1211454" y="145085"/>
                    <a:pt x="1217949" y="141646"/>
                  </a:cubicBezTo>
                  <a:cubicBezTo>
                    <a:pt x="1224062" y="138208"/>
                    <a:pt x="1231703" y="141646"/>
                    <a:pt x="1237434" y="146231"/>
                  </a:cubicBezTo>
                  <a:cubicBezTo>
                    <a:pt x="1258447" y="163806"/>
                    <a:pt x="1276786" y="180234"/>
                    <a:pt x="1292451" y="202394"/>
                  </a:cubicBezTo>
                  <a:cubicBezTo>
                    <a:pt x="1303912" y="218440"/>
                    <a:pt x="1314610" y="239835"/>
                    <a:pt x="1322633" y="255882"/>
                  </a:cubicBezTo>
                  <a:cubicBezTo>
                    <a:pt x="1333331" y="276895"/>
                    <a:pt x="1363132" y="323124"/>
                    <a:pt x="1363132" y="368972"/>
                  </a:cubicBezTo>
                  <a:close/>
                </a:path>
              </a:pathLst>
            </a:custGeom>
            <a:solidFill>
              <a:srgbClr val="582200"/>
            </a:solidFill>
            <a:ln w="3807" cap="flat">
              <a:noFill/>
              <a:prstDash val="solid"/>
              <a:miter/>
            </a:ln>
          </p:spPr>
          <p:txBody>
            <a:bodyPr rtlCol="0" anchor="ctr"/>
            <a:lstStyle/>
            <a:p>
              <a:endParaRPr lang="en-US"/>
            </a:p>
          </p:txBody>
        </p:sp>
        <p:sp>
          <p:nvSpPr>
            <p:cNvPr id="10" name="Freeform: Shape 35">
              <a:extLst>
                <a:ext uri="{FF2B5EF4-FFF2-40B4-BE49-F238E27FC236}">
                  <a16:creationId xmlns:a16="http://schemas.microsoft.com/office/drawing/2014/main" id="{ADD5F868-8090-403C-960E-E455EF64CEF6}"/>
                </a:ext>
              </a:extLst>
            </p:cNvPr>
            <p:cNvSpPr/>
            <p:nvPr/>
          </p:nvSpPr>
          <p:spPr>
            <a:xfrm>
              <a:off x="10043066" y="2314234"/>
              <a:ext cx="74365" cy="99744"/>
            </a:xfrm>
            <a:custGeom>
              <a:avLst/>
              <a:gdLst>
                <a:gd name="connsiteX0" fmla="*/ 96279 w 96279"/>
                <a:gd name="connsiteY0" fmla="*/ 64568 h 129136"/>
                <a:gd name="connsiteX1" fmla="*/ 48139 w 96279"/>
                <a:gd name="connsiteY1" fmla="*/ 129136 h 129136"/>
                <a:gd name="connsiteX2" fmla="*/ 0 w 96279"/>
                <a:gd name="connsiteY2" fmla="*/ 64568 h 129136"/>
                <a:gd name="connsiteX3" fmla="*/ 48139 w 96279"/>
                <a:gd name="connsiteY3" fmla="*/ 0 h 129136"/>
                <a:gd name="connsiteX4" fmla="*/ 96279 w 96279"/>
                <a:gd name="connsiteY4" fmla="*/ 64568 h 1291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6279" h="129136">
                  <a:moveTo>
                    <a:pt x="96279" y="64568"/>
                  </a:moveTo>
                  <a:cubicBezTo>
                    <a:pt x="96279" y="100228"/>
                    <a:pt x="74726" y="129136"/>
                    <a:pt x="48139" y="129136"/>
                  </a:cubicBezTo>
                  <a:cubicBezTo>
                    <a:pt x="21553" y="129136"/>
                    <a:pt x="0" y="100228"/>
                    <a:pt x="0" y="64568"/>
                  </a:cubicBezTo>
                  <a:cubicBezTo>
                    <a:pt x="0" y="28908"/>
                    <a:pt x="21553" y="0"/>
                    <a:pt x="48139" y="0"/>
                  </a:cubicBezTo>
                  <a:cubicBezTo>
                    <a:pt x="74726" y="0"/>
                    <a:pt x="96279" y="28908"/>
                    <a:pt x="96279" y="64568"/>
                  </a:cubicBezTo>
                  <a:close/>
                </a:path>
              </a:pathLst>
            </a:custGeom>
            <a:solidFill>
              <a:srgbClr val="2D2E2C"/>
            </a:solidFill>
            <a:ln w="3807" cap="flat">
              <a:noFill/>
              <a:prstDash val="solid"/>
              <a:miter/>
            </a:ln>
          </p:spPr>
          <p:txBody>
            <a:bodyPr rtlCol="0" anchor="ctr"/>
            <a:lstStyle/>
            <a:p>
              <a:endParaRPr lang="en-US"/>
            </a:p>
          </p:txBody>
        </p:sp>
        <p:sp>
          <p:nvSpPr>
            <p:cNvPr id="11" name="Freeform: Shape 36">
              <a:extLst>
                <a:ext uri="{FF2B5EF4-FFF2-40B4-BE49-F238E27FC236}">
                  <a16:creationId xmlns:a16="http://schemas.microsoft.com/office/drawing/2014/main" id="{B49272CF-249B-4B69-94C1-6F82549F9AD8}"/>
                </a:ext>
              </a:extLst>
            </p:cNvPr>
            <p:cNvSpPr/>
            <p:nvPr/>
          </p:nvSpPr>
          <p:spPr>
            <a:xfrm>
              <a:off x="10352920" y="2313054"/>
              <a:ext cx="74365" cy="99744"/>
            </a:xfrm>
            <a:custGeom>
              <a:avLst/>
              <a:gdLst>
                <a:gd name="connsiteX0" fmla="*/ 96279 w 96279"/>
                <a:gd name="connsiteY0" fmla="*/ 64568 h 129136"/>
                <a:gd name="connsiteX1" fmla="*/ 48139 w 96279"/>
                <a:gd name="connsiteY1" fmla="*/ 129136 h 129136"/>
                <a:gd name="connsiteX2" fmla="*/ 0 w 96279"/>
                <a:gd name="connsiteY2" fmla="*/ 64568 h 129136"/>
                <a:gd name="connsiteX3" fmla="*/ 48139 w 96279"/>
                <a:gd name="connsiteY3" fmla="*/ 0 h 129136"/>
                <a:gd name="connsiteX4" fmla="*/ 96279 w 96279"/>
                <a:gd name="connsiteY4" fmla="*/ 64568 h 1291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6279" h="129136">
                  <a:moveTo>
                    <a:pt x="96279" y="64568"/>
                  </a:moveTo>
                  <a:cubicBezTo>
                    <a:pt x="96279" y="100228"/>
                    <a:pt x="74726" y="129136"/>
                    <a:pt x="48139" y="129136"/>
                  </a:cubicBezTo>
                  <a:cubicBezTo>
                    <a:pt x="21553" y="129136"/>
                    <a:pt x="0" y="100228"/>
                    <a:pt x="0" y="64568"/>
                  </a:cubicBezTo>
                  <a:cubicBezTo>
                    <a:pt x="0" y="28908"/>
                    <a:pt x="21553" y="0"/>
                    <a:pt x="48139" y="0"/>
                  </a:cubicBezTo>
                  <a:cubicBezTo>
                    <a:pt x="74726" y="0"/>
                    <a:pt x="96279" y="28908"/>
                    <a:pt x="96279" y="64568"/>
                  </a:cubicBezTo>
                  <a:close/>
                </a:path>
              </a:pathLst>
            </a:custGeom>
            <a:solidFill>
              <a:srgbClr val="2D2E2C"/>
            </a:solidFill>
            <a:ln w="3807" cap="flat">
              <a:noFill/>
              <a:prstDash val="solid"/>
              <a:miter/>
            </a:ln>
          </p:spPr>
          <p:txBody>
            <a:bodyPr rtlCol="0" anchor="ctr"/>
            <a:lstStyle/>
            <a:p>
              <a:endParaRPr lang="en-US"/>
            </a:p>
          </p:txBody>
        </p:sp>
        <p:sp>
          <p:nvSpPr>
            <p:cNvPr id="12" name="Freeform: Shape 37">
              <a:extLst>
                <a:ext uri="{FF2B5EF4-FFF2-40B4-BE49-F238E27FC236}">
                  <a16:creationId xmlns:a16="http://schemas.microsoft.com/office/drawing/2014/main" id="{884A42F1-F6D3-4838-94AE-4F5D3A38305B}"/>
                </a:ext>
              </a:extLst>
            </p:cNvPr>
            <p:cNvSpPr/>
            <p:nvPr/>
          </p:nvSpPr>
          <p:spPr>
            <a:xfrm>
              <a:off x="9995696" y="2248271"/>
              <a:ext cx="157762" cy="39455"/>
            </a:xfrm>
            <a:custGeom>
              <a:avLst/>
              <a:gdLst>
                <a:gd name="connsiteX0" fmla="*/ 142708 w 204252"/>
                <a:gd name="connsiteY0" fmla="*/ 584 h 51082"/>
                <a:gd name="connsiteX1" fmla="*/ 176711 w 204252"/>
                <a:gd name="connsiteY1" fmla="*/ 966 h 51082"/>
                <a:gd name="connsiteX2" fmla="*/ 204220 w 204252"/>
                <a:gd name="connsiteY2" fmla="*/ 29238 h 51082"/>
                <a:gd name="connsiteX3" fmla="*/ 172126 w 204252"/>
                <a:gd name="connsiteY3" fmla="*/ 50634 h 51082"/>
                <a:gd name="connsiteX4" fmla="*/ 21977 w 204252"/>
                <a:gd name="connsiteY4" fmla="*/ 45667 h 51082"/>
                <a:gd name="connsiteX5" fmla="*/ 200 w 204252"/>
                <a:gd name="connsiteY5" fmla="*/ 40700 h 51082"/>
                <a:gd name="connsiteX6" fmla="*/ 18539 w 204252"/>
                <a:gd name="connsiteY6" fmla="*/ 24654 h 51082"/>
                <a:gd name="connsiteX7" fmla="*/ 142708 w 204252"/>
                <a:gd name="connsiteY7" fmla="*/ 584 h 51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4252" h="51082">
                  <a:moveTo>
                    <a:pt x="142708" y="584"/>
                  </a:moveTo>
                  <a:cubicBezTo>
                    <a:pt x="151113" y="584"/>
                    <a:pt x="164103" y="-180"/>
                    <a:pt x="176711" y="966"/>
                  </a:cubicBezTo>
                  <a:cubicBezTo>
                    <a:pt x="192376" y="2112"/>
                    <a:pt x="204984" y="15866"/>
                    <a:pt x="204220" y="29238"/>
                  </a:cubicBezTo>
                  <a:cubicBezTo>
                    <a:pt x="203073" y="43757"/>
                    <a:pt x="190083" y="53308"/>
                    <a:pt x="172126" y="50634"/>
                  </a:cubicBezTo>
                  <a:cubicBezTo>
                    <a:pt x="122077" y="43757"/>
                    <a:pt x="72409" y="39554"/>
                    <a:pt x="21977" y="45667"/>
                  </a:cubicBezTo>
                  <a:cubicBezTo>
                    <a:pt x="14336" y="46431"/>
                    <a:pt x="2110" y="50252"/>
                    <a:pt x="200" y="40700"/>
                  </a:cubicBezTo>
                  <a:cubicBezTo>
                    <a:pt x="-1711" y="31531"/>
                    <a:pt x="10515" y="27710"/>
                    <a:pt x="18539" y="24654"/>
                  </a:cubicBezTo>
                  <a:cubicBezTo>
                    <a:pt x="57127" y="9371"/>
                    <a:pt x="96097" y="-2855"/>
                    <a:pt x="142708" y="584"/>
                  </a:cubicBezTo>
                  <a:close/>
                </a:path>
              </a:pathLst>
            </a:custGeom>
            <a:solidFill>
              <a:srgbClr val="552003"/>
            </a:solidFill>
            <a:ln w="3807" cap="flat">
              <a:noFill/>
              <a:prstDash val="solid"/>
              <a:miter/>
            </a:ln>
          </p:spPr>
          <p:txBody>
            <a:bodyPr rtlCol="0" anchor="ctr"/>
            <a:lstStyle/>
            <a:p>
              <a:endParaRPr lang="en-US"/>
            </a:p>
          </p:txBody>
        </p:sp>
        <p:sp>
          <p:nvSpPr>
            <p:cNvPr id="13" name="Freeform: Shape 38">
              <a:extLst>
                <a:ext uri="{FF2B5EF4-FFF2-40B4-BE49-F238E27FC236}">
                  <a16:creationId xmlns:a16="http://schemas.microsoft.com/office/drawing/2014/main" id="{1BC8B3DC-F089-4F05-922D-2B017CC47AD1}"/>
                </a:ext>
              </a:extLst>
            </p:cNvPr>
            <p:cNvSpPr/>
            <p:nvPr/>
          </p:nvSpPr>
          <p:spPr>
            <a:xfrm>
              <a:off x="10316528" y="2248459"/>
              <a:ext cx="158319" cy="38601"/>
            </a:xfrm>
            <a:custGeom>
              <a:avLst/>
              <a:gdLst>
                <a:gd name="connsiteX0" fmla="*/ 66983 w 204972"/>
                <a:gd name="connsiteY0" fmla="*/ 340 h 49976"/>
                <a:gd name="connsiteX1" fmla="*/ 191534 w 204972"/>
                <a:gd name="connsiteY1" fmla="*/ 27466 h 49976"/>
                <a:gd name="connsiteX2" fmla="*/ 204524 w 204972"/>
                <a:gd name="connsiteY2" fmla="*/ 40838 h 49976"/>
                <a:gd name="connsiteX3" fmla="*/ 187332 w 204972"/>
                <a:gd name="connsiteY3" fmla="*/ 45423 h 49976"/>
                <a:gd name="connsiteX4" fmla="*/ 31833 w 204972"/>
                <a:gd name="connsiteY4" fmla="*/ 49625 h 49976"/>
                <a:gd name="connsiteX5" fmla="*/ 122 w 204972"/>
                <a:gd name="connsiteY5" fmla="*/ 29376 h 49976"/>
                <a:gd name="connsiteX6" fmla="*/ 26867 w 204972"/>
                <a:gd name="connsiteY6" fmla="*/ 340 h 49976"/>
                <a:gd name="connsiteX7" fmla="*/ 66983 w 204972"/>
                <a:gd name="connsiteY7" fmla="*/ 340 h 499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4972" h="49976">
                  <a:moveTo>
                    <a:pt x="66983" y="340"/>
                  </a:moveTo>
                  <a:cubicBezTo>
                    <a:pt x="110920" y="-1189"/>
                    <a:pt x="152564" y="7981"/>
                    <a:pt x="191534" y="27466"/>
                  </a:cubicBezTo>
                  <a:cubicBezTo>
                    <a:pt x="197265" y="30140"/>
                    <a:pt x="207199" y="32051"/>
                    <a:pt x="204524" y="40838"/>
                  </a:cubicBezTo>
                  <a:cubicBezTo>
                    <a:pt x="202232" y="47333"/>
                    <a:pt x="193445" y="46187"/>
                    <a:pt x="187332" y="45423"/>
                  </a:cubicBezTo>
                  <a:cubicBezTo>
                    <a:pt x="135372" y="38928"/>
                    <a:pt x="83411" y="43130"/>
                    <a:pt x="31833" y="49625"/>
                  </a:cubicBezTo>
                  <a:cubicBezTo>
                    <a:pt x="14641" y="51918"/>
                    <a:pt x="1651" y="42748"/>
                    <a:pt x="122" y="29376"/>
                  </a:cubicBezTo>
                  <a:cubicBezTo>
                    <a:pt x="-1406" y="16386"/>
                    <a:pt x="11584" y="1486"/>
                    <a:pt x="26867" y="340"/>
                  </a:cubicBezTo>
                  <a:cubicBezTo>
                    <a:pt x="40239" y="-425"/>
                    <a:pt x="53611" y="340"/>
                    <a:pt x="66983" y="340"/>
                  </a:cubicBezTo>
                  <a:close/>
                </a:path>
              </a:pathLst>
            </a:custGeom>
            <a:solidFill>
              <a:srgbClr val="562103"/>
            </a:solidFill>
            <a:ln w="3807" cap="flat">
              <a:noFill/>
              <a:prstDash val="solid"/>
              <a:miter/>
            </a:ln>
          </p:spPr>
          <p:txBody>
            <a:bodyPr rtlCol="0" anchor="ctr"/>
            <a:lstStyle/>
            <a:p>
              <a:endParaRPr lang="en-US"/>
            </a:p>
          </p:txBody>
        </p:sp>
        <p:sp>
          <p:nvSpPr>
            <p:cNvPr id="14" name="Freeform: Shape 39">
              <a:extLst>
                <a:ext uri="{FF2B5EF4-FFF2-40B4-BE49-F238E27FC236}">
                  <a16:creationId xmlns:a16="http://schemas.microsoft.com/office/drawing/2014/main" id="{08770493-E478-4978-ACCA-712D6E7C2ABC}"/>
                </a:ext>
              </a:extLst>
            </p:cNvPr>
            <p:cNvSpPr/>
            <p:nvPr/>
          </p:nvSpPr>
          <p:spPr>
            <a:xfrm>
              <a:off x="10074052" y="2317480"/>
              <a:ext cx="33641" cy="45445"/>
            </a:xfrm>
            <a:custGeom>
              <a:avLst/>
              <a:gdLst>
                <a:gd name="connsiteX0" fmla="*/ 43555 w 43554"/>
                <a:gd name="connsiteY0" fmla="*/ 29419 h 58837"/>
                <a:gd name="connsiteX1" fmla="*/ 21777 w 43554"/>
                <a:gd name="connsiteY1" fmla="*/ 58837 h 58837"/>
                <a:gd name="connsiteX2" fmla="*/ 0 w 43554"/>
                <a:gd name="connsiteY2" fmla="*/ 29419 h 58837"/>
                <a:gd name="connsiteX3" fmla="*/ 21777 w 43554"/>
                <a:gd name="connsiteY3" fmla="*/ 0 h 58837"/>
                <a:gd name="connsiteX4" fmla="*/ 43555 w 43554"/>
                <a:gd name="connsiteY4" fmla="*/ 29419 h 588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554" h="58837">
                  <a:moveTo>
                    <a:pt x="43555" y="29419"/>
                  </a:moveTo>
                  <a:cubicBezTo>
                    <a:pt x="43555" y="45666"/>
                    <a:pt x="33805" y="58837"/>
                    <a:pt x="21777" y="58837"/>
                  </a:cubicBezTo>
                  <a:cubicBezTo>
                    <a:pt x="9750" y="58837"/>
                    <a:pt x="0" y="45666"/>
                    <a:pt x="0" y="29419"/>
                  </a:cubicBezTo>
                  <a:cubicBezTo>
                    <a:pt x="0" y="13171"/>
                    <a:pt x="9750" y="0"/>
                    <a:pt x="21777" y="0"/>
                  </a:cubicBezTo>
                  <a:cubicBezTo>
                    <a:pt x="33805" y="0"/>
                    <a:pt x="43555" y="13171"/>
                    <a:pt x="43555" y="29419"/>
                  </a:cubicBezTo>
                  <a:close/>
                </a:path>
              </a:pathLst>
            </a:custGeom>
            <a:solidFill>
              <a:srgbClr val="FFFFFF"/>
            </a:solidFill>
            <a:ln w="3807" cap="flat">
              <a:noFill/>
              <a:prstDash val="solid"/>
              <a:miter/>
            </a:ln>
          </p:spPr>
          <p:txBody>
            <a:bodyPr rtlCol="0" anchor="ctr"/>
            <a:lstStyle/>
            <a:p>
              <a:endParaRPr lang="en-US"/>
            </a:p>
          </p:txBody>
        </p:sp>
        <p:sp>
          <p:nvSpPr>
            <p:cNvPr id="15" name="Freeform: Shape 40">
              <a:extLst>
                <a:ext uri="{FF2B5EF4-FFF2-40B4-BE49-F238E27FC236}">
                  <a16:creationId xmlns:a16="http://schemas.microsoft.com/office/drawing/2014/main" id="{2A54DC91-B2AD-460D-B72D-2C110EFCD647}"/>
                </a:ext>
              </a:extLst>
            </p:cNvPr>
            <p:cNvSpPr/>
            <p:nvPr/>
          </p:nvSpPr>
          <p:spPr>
            <a:xfrm>
              <a:off x="10385382" y="2316299"/>
              <a:ext cx="33641" cy="45445"/>
            </a:xfrm>
            <a:custGeom>
              <a:avLst/>
              <a:gdLst>
                <a:gd name="connsiteX0" fmla="*/ 43555 w 43554"/>
                <a:gd name="connsiteY0" fmla="*/ 29419 h 58837"/>
                <a:gd name="connsiteX1" fmla="*/ 21777 w 43554"/>
                <a:gd name="connsiteY1" fmla="*/ 58837 h 58837"/>
                <a:gd name="connsiteX2" fmla="*/ 0 w 43554"/>
                <a:gd name="connsiteY2" fmla="*/ 29419 h 58837"/>
                <a:gd name="connsiteX3" fmla="*/ 21777 w 43554"/>
                <a:gd name="connsiteY3" fmla="*/ 0 h 58837"/>
                <a:gd name="connsiteX4" fmla="*/ 43555 w 43554"/>
                <a:gd name="connsiteY4" fmla="*/ 29419 h 588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554" h="58837">
                  <a:moveTo>
                    <a:pt x="43555" y="29419"/>
                  </a:moveTo>
                  <a:cubicBezTo>
                    <a:pt x="43555" y="45666"/>
                    <a:pt x="33805" y="58837"/>
                    <a:pt x="21777" y="58837"/>
                  </a:cubicBezTo>
                  <a:cubicBezTo>
                    <a:pt x="9750" y="58837"/>
                    <a:pt x="0" y="45666"/>
                    <a:pt x="0" y="29419"/>
                  </a:cubicBezTo>
                  <a:cubicBezTo>
                    <a:pt x="0" y="13171"/>
                    <a:pt x="9750" y="0"/>
                    <a:pt x="21777" y="0"/>
                  </a:cubicBezTo>
                  <a:cubicBezTo>
                    <a:pt x="33805" y="0"/>
                    <a:pt x="43555" y="13171"/>
                    <a:pt x="43555" y="29419"/>
                  </a:cubicBezTo>
                  <a:close/>
                </a:path>
              </a:pathLst>
            </a:custGeom>
            <a:solidFill>
              <a:srgbClr val="FFFFFF"/>
            </a:solidFill>
            <a:ln w="3807" cap="flat">
              <a:noFill/>
              <a:prstDash val="solid"/>
              <a:miter/>
            </a:ln>
          </p:spPr>
          <p:txBody>
            <a:bodyPr rtlCol="0" anchor="ctr"/>
            <a:lstStyle/>
            <a:p>
              <a:endParaRPr lang="en-US"/>
            </a:p>
          </p:txBody>
        </p:sp>
        <p:sp>
          <p:nvSpPr>
            <p:cNvPr id="16" name="Freeform: Shape 41">
              <a:extLst>
                <a:ext uri="{FF2B5EF4-FFF2-40B4-BE49-F238E27FC236}">
                  <a16:creationId xmlns:a16="http://schemas.microsoft.com/office/drawing/2014/main" id="{71D8017E-4E00-4FA3-A3B5-D102B00C4D4C}"/>
                </a:ext>
              </a:extLst>
            </p:cNvPr>
            <p:cNvSpPr/>
            <p:nvPr/>
          </p:nvSpPr>
          <p:spPr>
            <a:xfrm>
              <a:off x="10177041" y="2446734"/>
              <a:ext cx="42494" cy="87908"/>
            </a:xfrm>
            <a:custGeom>
              <a:avLst/>
              <a:gdLst>
                <a:gd name="connsiteX0" fmla="*/ 16046 w 55016"/>
                <a:gd name="connsiteY0" fmla="*/ 76794 h 113813"/>
                <a:gd name="connsiteX1" fmla="*/ 55017 w 55016"/>
                <a:gd name="connsiteY1" fmla="*/ 111943 h 113813"/>
                <a:gd name="connsiteX2" fmla="*/ 0 w 55016"/>
                <a:gd name="connsiteY2" fmla="*/ 109651 h 113813"/>
                <a:gd name="connsiteX3" fmla="*/ 4203 w 55016"/>
                <a:gd name="connsiteY3" fmla="*/ 19485 h 113813"/>
                <a:gd name="connsiteX4" fmla="*/ 24070 w 55016"/>
                <a:gd name="connsiteY4" fmla="*/ 0 h 113813"/>
                <a:gd name="connsiteX5" fmla="*/ 20631 w 55016"/>
                <a:gd name="connsiteY5" fmla="*/ 42409 h 113813"/>
                <a:gd name="connsiteX6" fmla="*/ 16046 w 55016"/>
                <a:gd name="connsiteY6" fmla="*/ 76794 h 113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016" h="113813">
                  <a:moveTo>
                    <a:pt x="16046" y="76794"/>
                  </a:moveTo>
                  <a:cubicBezTo>
                    <a:pt x="16429" y="105448"/>
                    <a:pt x="40880" y="105066"/>
                    <a:pt x="55017" y="111943"/>
                  </a:cubicBezTo>
                  <a:cubicBezTo>
                    <a:pt x="39352" y="116146"/>
                    <a:pt x="15664" y="112326"/>
                    <a:pt x="0" y="109651"/>
                  </a:cubicBezTo>
                  <a:cubicBezTo>
                    <a:pt x="382" y="103920"/>
                    <a:pt x="3439" y="44701"/>
                    <a:pt x="4203" y="19485"/>
                  </a:cubicBezTo>
                  <a:cubicBezTo>
                    <a:pt x="4585" y="16046"/>
                    <a:pt x="15282" y="6113"/>
                    <a:pt x="24070" y="0"/>
                  </a:cubicBezTo>
                  <a:cubicBezTo>
                    <a:pt x="29036" y="13754"/>
                    <a:pt x="24070" y="25980"/>
                    <a:pt x="20631" y="42409"/>
                  </a:cubicBezTo>
                  <a:cubicBezTo>
                    <a:pt x="19485" y="50432"/>
                    <a:pt x="16811" y="72973"/>
                    <a:pt x="16046" y="76794"/>
                  </a:cubicBezTo>
                  <a:close/>
                </a:path>
              </a:pathLst>
            </a:custGeom>
            <a:solidFill>
              <a:srgbClr val="DD8D55"/>
            </a:solidFill>
            <a:ln w="3807" cap="flat">
              <a:noFill/>
              <a:prstDash val="solid"/>
              <a:miter/>
            </a:ln>
          </p:spPr>
          <p:txBody>
            <a:bodyPr rtlCol="0" anchor="ctr"/>
            <a:lstStyle/>
            <a:p>
              <a:endParaRPr lang="en-US"/>
            </a:p>
          </p:txBody>
        </p:sp>
        <p:sp>
          <p:nvSpPr>
            <p:cNvPr id="17" name="Freeform: Shape 42">
              <a:extLst>
                <a:ext uri="{FF2B5EF4-FFF2-40B4-BE49-F238E27FC236}">
                  <a16:creationId xmlns:a16="http://schemas.microsoft.com/office/drawing/2014/main" id="{B8887B93-3773-41A2-AB0A-77B8A21CD325}"/>
                </a:ext>
              </a:extLst>
            </p:cNvPr>
            <p:cNvSpPr/>
            <p:nvPr/>
          </p:nvSpPr>
          <p:spPr>
            <a:xfrm>
              <a:off x="9869751" y="2290183"/>
              <a:ext cx="732400" cy="184218"/>
            </a:xfrm>
            <a:custGeom>
              <a:avLst/>
              <a:gdLst>
                <a:gd name="connsiteX0" fmla="*/ 925850 w 948224"/>
                <a:gd name="connsiteY0" fmla="*/ 1337 h 238504"/>
                <a:gd name="connsiteX1" fmla="*/ 584288 w 948224"/>
                <a:gd name="connsiteY1" fmla="*/ 1337 h 238504"/>
                <a:gd name="connsiteX2" fmla="*/ 538823 w 948224"/>
                <a:gd name="connsiteY2" fmla="*/ 23115 h 238504"/>
                <a:gd name="connsiteX3" fmla="*/ 480750 w 948224"/>
                <a:gd name="connsiteY3" fmla="*/ 48713 h 238504"/>
                <a:gd name="connsiteX4" fmla="*/ 438724 w 948224"/>
                <a:gd name="connsiteY4" fmla="*/ 48331 h 238504"/>
                <a:gd name="connsiteX5" fmla="*/ 422677 w 948224"/>
                <a:gd name="connsiteY5" fmla="*/ 38779 h 238504"/>
                <a:gd name="connsiteX6" fmla="*/ 358109 w 948224"/>
                <a:gd name="connsiteY6" fmla="*/ 955 h 238504"/>
                <a:gd name="connsiteX7" fmla="*/ 98690 w 948224"/>
                <a:gd name="connsiteY7" fmla="*/ 573 h 238504"/>
                <a:gd name="connsiteX8" fmla="*/ 7378 w 948224"/>
                <a:gd name="connsiteY8" fmla="*/ 4012 h 238504"/>
                <a:gd name="connsiteX9" fmla="*/ 501 w 948224"/>
                <a:gd name="connsiteY9" fmla="*/ 34958 h 238504"/>
                <a:gd name="connsiteX10" fmla="*/ 7378 w 948224"/>
                <a:gd name="connsiteY10" fmla="*/ 44128 h 238504"/>
                <a:gd name="connsiteX11" fmla="*/ 23425 w 948224"/>
                <a:gd name="connsiteY11" fmla="*/ 78895 h 238504"/>
                <a:gd name="connsiteX12" fmla="*/ 23043 w 948224"/>
                <a:gd name="connsiteY12" fmla="*/ 147666 h 238504"/>
                <a:gd name="connsiteX13" fmla="*/ 29920 w 948224"/>
                <a:gd name="connsiteY13" fmla="*/ 178995 h 238504"/>
                <a:gd name="connsiteX14" fmla="*/ 70036 w 948224"/>
                <a:gd name="connsiteY14" fmla="*/ 225606 h 238504"/>
                <a:gd name="connsiteX15" fmla="*/ 107478 w 948224"/>
                <a:gd name="connsiteY15" fmla="*/ 236686 h 238504"/>
                <a:gd name="connsiteX16" fmla="*/ 363076 w 948224"/>
                <a:gd name="connsiteY16" fmla="*/ 236686 h 238504"/>
                <a:gd name="connsiteX17" fmla="*/ 432229 w 948224"/>
                <a:gd name="connsiteY17" fmla="*/ 172882 h 238504"/>
                <a:gd name="connsiteX18" fmla="*/ 435285 w 948224"/>
                <a:gd name="connsiteY18" fmla="*/ 112134 h 238504"/>
                <a:gd name="connsiteX19" fmla="*/ 459737 w 948224"/>
                <a:gd name="connsiteY19" fmla="*/ 88447 h 238504"/>
                <a:gd name="connsiteX20" fmla="*/ 494122 w 948224"/>
                <a:gd name="connsiteY20" fmla="*/ 88447 h 238504"/>
                <a:gd name="connsiteX21" fmla="*/ 515135 w 948224"/>
                <a:gd name="connsiteY21" fmla="*/ 109460 h 238504"/>
                <a:gd name="connsiteX22" fmla="*/ 515518 w 948224"/>
                <a:gd name="connsiteY22" fmla="*/ 172500 h 238504"/>
                <a:gd name="connsiteX23" fmla="*/ 580086 w 948224"/>
                <a:gd name="connsiteY23" fmla="*/ 237068 h 238504"/>
                <a:gd name="connsiteX24" fmla="*/ 858225 w 948224"/>
                <a:gd name="connsiteY24" fmla="*/ 230955 h 238504"/>
                <a:gd name="connsiteX25" fmla="*/ 891464 w 948224"/>
                <a:gd name="connsiteY25" fmla="*/ 219875 h 238504"/>
                <a:gd name="connsiteX26" fmla="*/ 918208 w 948224"/>
                <a:gd name="connsiteY26" fmla="*/ 172882 h 238504"/>
                <a:gd name="connsiteX27" fmla="*/ 917826 w 948224"/>
                <a:gd name="connsiteY27" fmla="*/ 62467 h 238504"/>
                <a:gd name="connsiteX28" fmla="*/ 928142 w 948224"/>
                <a:gd name="connsiteY28" fmla="*/ 45656 h 238504"/>
                <a:gd name="connsiteX29" fmla="*/ 948009 w 948224"/>
                <a:gd name="connsiteY29" fmla="*/ 20440 h 238504"/>
                <a:gd name="connsiteX30" fmla="*/ 925850 w 948224"/>
                <a:gd name="connsiteY30" fmla="*/ 1337 h 238504"/>
                <a:gd name="connsiteX31" fmla="*/ 398225 w 948224"/>
                <a:gd name="connsiteY31" fmla="*/ 163331 h 238504"/>
                <a:gd name="connsiteX32" fmla="*/ 361930 w 948224"/>
                <a:gd name="connsiteY32" fmla="*/ 200772 h 238504"/>
                <a:gd name="connsiteX33" fmla="*/ 92960 w 948224"/>
                <a:gd name="connsiteY33" fmla="*/ 200008 h 238504"/>
                <a:gd name="connsiteX34" fmla="*/ 58574 w 948224"/>
                <a:gd name="connsiteY34" fmla="*/ 165623 h 238504"/>
                <a:gd name="connsiteX35" fmla="*/ 58574 w 948224"/>
                <a:gd name="connsiteY35" fmla="*/ 66287 h 238504"/>
                <a:gd name="connsiteX36" fmla="*/ 94488 w 948224"/>
                <a:gd name="connsiteY36" fmla="*/ 31520 h 238504"/>
                <a:gd name="connsiteX37" fmla="*/ 226298 w 948224"/>
                <a:gd name="connsiteY37" fmla="*/ 31520 h 238504"/>
                <a:gd name="connsiteX38" fmla="*/ 361930 w 948224"/>
                <a:gd name="connsiteY38" fmla="*/ 31138 h 238504"/>
                <a:gd name="connsiteX39" fmla="*/ 398225 w 948224"/>
                <a:gd name="connsiteY39" fmla="*/ 68198 h 238504"/>
                <a:gd name="connsiteX40" fmla="*/ 398225 w 948224"/>
                <a:gd name="connsiteY40" fmla="*/ 163331 h 238504"/>
                <a:gd name="connsiteX41" fmla="*/ 891464 w 948224"/>
                <a:gd name="connsiteY41" fmla="*/ 167151 h 238504"/>
                <a:gd name="connsiteX42" fmla="*/ 858989 w 948224"/>
                <a:gd name="connsiteY42" fmla="*/ 199626 h 238504"/>
                <a:gd name="connsiteX43" fmla="*/ 585816 w 948224"/>
                <a:gd name="connsiteY43" fmla="*/ 199626 h 238504"/>
                <a:gd name="connsiteX44" fmla="*/ 552959 w 948224"/>
                <a:gd name="connsiteY44" fmla="*/ 166387 h 238504"/>
                <a:gd name="connsiteX45" fmla="*/ 552959 w 948224"/>
                <a:gd name="connsiteY45" fmla="*/ 65141 h 238504"/>
                <a:gd name="connsiteX46" fmla="*/ 586199 w 948224"/>
                <a:gd name="connsiteY46" fmla="*/ 30374 h 238504"/>
                <a:gd name="connsiteX47" fmla="*/ 614853 w 948224"/>
                <a:gd name="connsiteY47" fmla="*/ 30374 h 238504"/>
                <a:gd name="connsiteX48" fmla="*/ 862810 w 948224"/>
                <a:gd name="connsiteY48" fmla="*/ 31138 h 238504"/>
                <a:gd name="connsiteX49" fmla="*/ 891464 w 948224"/>
                <a:gd name="connsiteY49" fmla="*/ 63613 h 238504"/>
                <a:gd name="connsiteX50" fmla="*/ 891464 w 948224"/>
                <a:gd name="connsiteY50" fmla="*/ 167151 h 2385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948224" h="238504">
                  <a:moveTo>
                    <a:pt x="925850" y="1337"/>
                  </a:moveTo>
                  <a:cubicBezTo>
                    <a:pt x="811996" y="1337"/>
                    <a:pt x="698142" y="1719"/>
                    <a:pt x="584288" y="1337"/>
                  </a:cubicBezTo>
                  <a:cubicBezTo>
                    <a:pt x="565185" y="1337"/>
                    <a:pt x="546082" y="7450"/>
                    <a:pt x="538823" y="23115"/>
                  </a:cubicBezTo>
                  <a:cubicBezTo>
                    <a:pt x="525833" y="50623"/>
                    <a:pt x="504438" y="50241"/>
                    <a:pt x="480750" y="48713"/>
                  </a:cubicBezTo>
                  <a:cubicBezTo>
                    <a:pt x="466614" y="47949"/>
                    <a:pt x="452860" y="48331"/>
                    <a:pt x="438724" y="48331"/>
                  </a:cubicBezTo>
                  <a:cubicBezTo>
                    <a:pt x="431082" y="48331"/>
                    <a:pt x="426880" y="46038"/>
                    <a:pt x="422677" y="38779"/>
                  </a:cubicBezTo>
                  <a:cubicBezTo>
                    <a:pt x="408923" y="13563"/>
                    <a:pt x="388292" y="573"/>
                    <a:pt x="358109" y="955"/>
                  </a:cubicBezTo>
                  <a:cubicBezTo>
                    <a:pt x="271764" y="1719"/>
                    <a:pt x="185036" y="-191"/>
                    <a:pt x="98690" y="573"/>
                  </a:cubicBezTo>
                  <a:cubicBezTo>
                    <a:pt x="68508" y="955"/>
                    <a:pt x="37561" y="-2483"/>
                    <a:pt x="7378" y="4012"/>
                  </a:cubicBezTo>
                  <a:cubicBezTo>
                    <a:pt x="2412" y="13945"/>
                    <a:pt x="-1409" y="23879"/>
                    <a:pt x="501" y="34958"/>
                  </a:cubicBezTo>
                  <a:cubicBezTo>
                    <a:pt x="2794" y="38015"/>
                    <a:pt x="3940" y="42600"/>
                    <a:pt x="7378" y="44128"/>
                  </a:cubicBezTo>
                  <a:cubicBezTo>
                    <a:pt x="23807" y="50623"/>
                    <a:pt x="23807" y="64377"/>
                    <a:pt x="23425" y="78895"/>
                  </a:cubicBezTo>
                  <a:cubicBezTo>
                    <a:pt x="23043" y="101819"/>
                    <a:pt x="23425" y="124742"/>
                    <a:pt x="23043" y="147666"/>
                  </a:cubicBezTo>
                  <a:cubicBezTo>
                    <a:pt x="23043" y="158746"/>
                    <a:pt x="24189" y="169061"/>
                    <a:pt x="29920" y="178995"/>
                  </a:cubicBezTo>
                  <a:cubicBezTo>
                    <a:pt x="38325" y="198862"/>
                    <a:pt x="52461" y="213762"/>
                    <a:pt x="70036" y="225606"/>
                  </a:cubicBezTo>
                  <a:cubicBezTo>
                    <a:pt x="80734" y="235540"/>
                    <a:pt x="94870" y="236686"/>
                    <a:pt x="107478" y="236686"/>
                  </a:cubicBezTo>
                  <a:cubicBezTo>
                    <a:pt x="192677" y="237832"/>
                    <a:pt x="277876" y="238214"/>
                    <a:pt x="363076" y="236686"/>
                  </a:cubicBezTo>
                  <a:cubicBezTo>
                    <a:pt x="401282" y="235922"/>
                    <a:pt x="425351" y="210706"/>
                    <a:pt x="432229" y="172882"/>
                  </a:cubicBezTo>
                  <a:cubicBezTo>
                    <a:pt x="436049" y="152633"/>
                    <a:pt x="434903" y="132384"/>
                    <a:pt x="435285" y="112134"/>
                  </a:cubicBezTo>
                  <a:cubicBezTo>
                    <a:pt x="435667" y="90357"/>
                    <a:pt x="437577" y="88829"/>
                    <a:pt x="459737" y="88447"/>
                  </a:cubicBezTo>
                  <a:cubicBezTo>
                    <a:pt x="471199" y="88447"/>
                    <a:pt x="482660" y="88829"/>
                    <a:pt x="494122" y="88447"/>
                  </a:cubicBezTo>
                  <a:cubicBezTo>
                    <a:pt x="508640" y="88065"/>
                    <a:pt x="514753" y="95324"/>
                    <a:pt x="515135" y="109460"/>
                  </a:cubicBezTo>
                  <a:cubicBezTo>
                    <a:pt x="515518" y="130473"/>
                    <a:pt x="514753" y="151487"/>
                    <a:pt x="515518" y="172500"/>
                  </a:cubicBezTo>
                  <a:cubicBezTo>
                    <a:pt x="516664" y="208031"/>
                    <a:pt x="544554" y="237832"/>
                    <a:pt x="580086" y="237068"/>
                  </a:cubicBezTo>
                  <a:cubicBezTo>
                    <a:pt x="672926" y="235540"/>
                    <a:pt x="765767" y="244327"/>
                    <a:pt x="858225" y="230955"/>
                  </a:cubicBezTo>
                  <a:cubicBezTo>
                    <a:pt x="869305" y="227134"/>
                    <a:pt x="880384" y="223696"/>
                    <a:pt x="891464" y="219875"/>
                  </a:cubicBezTo>
                  <a:cubicBezTo>
                    <a:pt x="907893" y="208414"/>
                    <a:pt x="917062" y="193513"/>
                    <a:pt x="918208" y="172882"/>
                  </a:cubicBezTo>
                  <a:cubicBezTo>
                    <a:pt x="920119" y="136204"/>
                    <a:pt x="920501" y="99144"/>
                    <a:pt x="917826" y="62467"/>
                  </a:cubicBezTo>
                  <a:cubicBezTo>
                    <a:pt x="917444" y="54826"/>
                    <a:pt x="913624" y="44892"/>
                    <a:pt x="928142" y="45656"/>
                  </a:cubicBezTo>
                  <a:cubicBezTo>
                    <a:pt x="946099" y="46420"/>
                    <a:pt x="948009" y="34576"/>
                    <a:pt x="948009" y="20440"/>
                  </a:cubicBezTo>
                  <a:cubicBezTo>
                    <a:pt x="949919" y="1719"/>
                    <a:pt x="938839" y="1337"/>
                    <a:pt x="925850" y="1337"/>
                  </a:cubicBezTo>
                  <a:close/>
                  <a:moveTo>
                    <a:pt x="398225" y="163331"/>
                  </a:moveTo>
                  <a:cubicBezTo>
                    <a:pt x="397843" y="187400"/>
                    <a:pt x="385999" y="200390"/>
                    <a:pt x="361930" y="200772"/>
                  </a:cubicBezTo>
                  <a:cubicBezTo>
                    <a:pt x="272146" y="201154"/>
                    <a:pt x="182744" y="200772"/>
                    <a:pt x="92960" y="200008"/>
                  </a:cubicBezTo>
                  <a:cubicBezTo>
                    <a:pt x="70800" y="200008"/>
                    <a:pt x="58956" y="187400"/>
                    <a:pt x="58574" y="165623"/>
                  </a:cubicBezTo>
                  <a:cubicBezTo>
                    <a:pt x="58192" y="132384"/>
                    <a:pt x="58192" y="99527"/>
                    <a:pt x="58574" y="66287"/>
                  </a:cubicBezTo>
                  <a:cubicBezTo>
                    <a:pt x="58956" y="42982"/>
                    <a:pt x="70800" y="31520"/>
                    <a:pt x="94488" y="31520"/>
                  </a:cubicBezTo>
                  <a:cubicBezTo>
                    <a:pt x="138425" y="31138"/>
                    <a:pt x="182362" y="31520"/>
                    <a:pt x="226298" y="31520"/>
                  </a:cubicBezTo>
                  <a:cubicBezTo>
                    <a:pt x="230119" y="31520"/>
                    <a:pt x="343591" y="30756"/>
                    <a:pt x="361930" y="31138"/>
                  </a:cubicBezTo>
                  <a:cubicBezTo>
                    <a:pt x="385999" y="31902"/>
                    <a:pt x="398225" y="44510"/>
                    <a:pt x="398225" y="68198"/>
                  </a:cubicBezTo>
                  <a:cubicBezTo>
                    <a:pt x="398607" y="99909"/>
                    <a:pt x="398607" y="131620"/>
                    <a:pt x="398225" y="163331"/>
                  </a:cubicBezTo>
                  <a:close/>
                  <a:moveTo>
                    <a:pt x="891464" y="167151"/>
                  </a:moveTo>
                  <a:cubicBezTo>
                    <a:pt x="891082" y="186636"/>
                    <a:pt x="878092" y="199626"/>
                    <a:pt x="858989" y="199626"/>
                  </a:cubicBezTo>
                  <a:cubicBezTo>
                    <a:pt x="768059" y="200008"/>
                    <a:pt x="677129" y="200390"/>
                    <a:pt x="585816" y="199626"/>
                  </a:cubicBezTo>
                  <a:cubicBezTo>
                    <a:pt x="563275" y="199626"/>
                    <a:pt x="553341" y="188546"/>
                    <a:pt x="552959" y="166387"/>
                  </a:cubicBezTo>
                  <a:cubicBezTo>
                    <a:pt x="552577" y="132766"/>
                    <a:pt x="552577" y="98762"/>
                    <a:pt x="552959" y="65141"/>
                  </a:cubicBezTo>
                  <a:cubicBezTo>
                    <a:pt x="553341" y="41453"/>
                    <a:pt x="562893" y="31520"/>
                    <a:pt x="586199" y="30374"/>
                  </a:cubicBezTo>
                  <a:cubicBezTo>
                    <a:pt x="595750" y="29992"/>
                    <a:pt x="605302" y="30374"/>
                    <a:pt x="614853" y="30374"/>
                  </a:cubicBezTo>
                  <a:cubicBezTo>
                    <a:pt x="619438" y="30374"/>
                    <a:pt x="811614" y="29992"/>
                    <a:pt x="862810" y="31138"/>
                  </a:cubicBezTo>
                  <a:cubicBezTo>
                    <a:pt x="879238" y="31520"/>
                    <a:pt x="891082" y="46038"/>
                    <a:pt x="891464" y="63613"/>
                  </a:cubicBezTo>
                  <a:cubicBezTo>
                    <a:pt x="892228" y="98380"/>
                    <a:pt x="892228" y="132766"/>
                    <a:pt x="891464" y="167151"/>
                  </a:cubicBezTo>
                  <a:close/>
                </a:path>
              </a:pathLst>
            </a:custGeom>
            <a:solidFill>
              <a:srgbClr val="2D2E2C"/>
            </a:solidFill>
            <a:ln w="3807" cap="flat">
              <a:noFill/>
              <a:prstDash val="solid"/>
              <a:miter/>
            </a:ln>
          </p:spPr>
          <p:txBody>
            <a:bodyPr rtlCol="0" anchor="ctr"/>
            <a:lstStyle/>
            <a:p>
              <a:endParaRPr lang="en-US"/>
            </a:p>
          </p:txBody>
        </p:sp>
        <p:sp>
          <p:nvSpPr>
            <p:cNvPr id="18" name="Freeform: Shape 44">
              <a:extLst>
                <a:ext uri="{FF2B5EF4-FFF2-40B4-BE49-F238E27FC236}">
                  <a16:creationId xmlns:a16="http://schemas.microsoft.com/office/drawing/2014/main" id="{2713DE7F-28D5-4D38-85C8-1BED6F35B6A7}"/>
                </a:ext>
              </a:extLst>
            </p:cNvPr>
            <p:cNvSpPr/>
            <p:nvPr/>
          </p:nvSpPr>
          <p:spPr>
            <a:xfrm>
              <a:off x="9696324" y="2901274"/>
              <a:ext cx="1178627" cy="1475115"/>
            </a:xfrm>
            <a:custGeom>
              <a:avLst/>
              <a:gdLst>
                <a:gd name="connsiteX0" fmla="*/ 1384966 w 1525945"/>
                <a:gd name="connsiteY0" fmla="*/ 358259 h 1909803"/>
                <a:gd name="connsiteX1" fmla="*/ 1456793 w 1525945"/>
                <a:gd name="connsiteY1" fmla="*/ 487777 h 1909803"/>
                <a:gd name="connsiteX2" fmla="*/ 1516394 w 1525945"/>
                <a:gd name="connsiteY2" fmla="*/ 703641 h 1909803"/>
                <a:gd name="connsiteX3" fmla="*/ 1525946 w 1525945"/>
                <a:gd name="connsiteY3" fmla="*/ 907661 h 1909803"/>
                <a:gd name="connsiteX4" fmla="*/ 1446095 w 1525945"/>
                <a:gd name="connsiteY4" fmla="*/ 1144538 h 1909803"/>
                <a:gd name="connsiteX5" fmla="*/ 1340265 w 1525945"/>
                <a:gd name="connsiteY5" fmla="*/ 1261066 h 1909803"/>
                <a:gd name="connsiteX6" fmla="*/ 1324601 w 1525945"/>
                <a:gd name="connsiteY6" fmla="*/ 1298126 h 1909803"/>
                <a:gd name="connsiteX7" fmla="*/ 1381145 w 1525945"/>
                <a:gd name="connsiteY7" fmla="*/ 1909039 h 1909803"/>
                <a:gd name="connsiteX8" fmla="*/ 805382 w 1525945"/>
                <a:gd name="connsiteY8" fmla="*/ 1909803 h 1909803"/>
                <a:gd name="connsiteX9" fmla="*/ 787807 w 1525945"/>
                <a:gd name="connsiteY9" fmla="*/ 1902926 h 1909803"/>
                <a:gd name="connsiteX10" fmla="*/ 746544 w 1525945"/>
                <a:gd name="connsiteY10" fmla="*/ 1507877 h 1909803"/>
                <a:gd name="connsiteX11" fmla="*/ 749983 w 1525945"/>
                <a:gd name="connsiteY11" fmla="*/ 1394405 h 1909803"/>
                <a:gd name="connsiteX12" fmla="*/ 632309 w 1525945"/>
                <a:gd name="connsiteY12" fmla="*/ 1371481 h 1909803"/>
                <a:gd name="connsiteX13" fmla="*/ 641478 w 1525945"/>
                <a:gd name="connsiteY13" fmla="*/ 1501382 h 1909803"/>
                <a:gd name="connsiteX14" fmla="*/ 598305 w 1525945"/>
                <a:gd name="connsiteY14" fmla="*/ 1908657 h 1909803"/>
                <a:gd name="connsiteX15" fmla="*/ 0 w 1525945"/>
                <a:gd name="connsiteY15" fmla="*/ 1908657 h 1909803"/>
                <a:gd name="connsiteX16" fmla="*/ 19485 w 1525945"/>
                <a:gd name="connsiteY16" fmla="*/ 1696996 h 1909803"/>
                <a:gd name="connsiteX17" fmla="*/ 121113 w 1525945"/>
                <a:gd name="connsiteY17" fmla="*/ 211548 h 1909803"/>
                <a:gd name="connsiteX18" fmla="*/ 289219 w 1525945"/>
                <a:gd name="connsiteY18" fmla="*/ 80120 h 1909803"/>
                <a:gd name="connsiteX19" fmla="*/ 380531 w 1525945"/>
                <a:gd name="connsiteY19" fmla="*/ 10203 h 1909803"/>
                <a:gd name="connsiteX20" fmla="*/ 396196 w 1525945"/>
                <a:gd name="connsiteY20" fmla="*/ 269 h 1909803"/>
                <a:gd name="connsiteX21" fmla="*/ 393521 w 1525945"/>
                <a:gd name="connsiteY21" fmla="*/ 18226 h 1909803"/>
                <a:gd name="connsiteX22" fmla="*/ 398488 w 1525945"/>
                <a:gd name="connsiteY22" fmla="*/ 124057 h 1909803"/>
                <a:gd name="connsiteX23" fmla="*/ 500116 w 1525945"/>
                <a:gd name="connsiteY23" fmla="*/ 241731 h 1909803"/>
                <a:gd name="connsiteX24" fmla="*/ 563538 w 1525945"/>
                <a:gd name="connsiteY24" fmla="*/ 287960 h 1909803"/>
                <a:gd name="connsiteX25" fmla="*/ 579584 w 1525945"/>
                <a:gd name="connsiteY25" fmla="*/ 304007 h 1909803"/>
                <a:gd name="connsiteX26" fmla="*/ 641096 w 1525945"/>
                <a:gd name="connsiteY26" fmla="*/ 468674 h 1909803"/>
                <a:gd name="connsiteX27" fmla="*/ 621229 w 1525945"/>
                <a:gd name="connsiteY27" fmla="*/ 1073857 h 1909803"/>
                <a:gd name="connsiteX28" fmla="*/ 687707 w 1525945"/>
                <a:gd name="connsiteY28" fmla="*/ 1079206 h 1909803"/>
                <a:gd name="connsiteX29" fmla="*/ 767558 w 1525945"/>
                <a:gd name="connsiteY29" fmla="*/ 1083790 h 1909803"/>
                <a:gd name="connsiteX30" fmla="*/ 745780 w 1525945"/>
                <a:gd name="connsiteY30" fmla="*/ 477462 h 1909803"/>
                <a:gd name="connsiteX31" fmla="*/ 803853 w 1525945"/>
                <a:gd name="connsiteY31" fmla="*/ 317761 h 1909803"/>
                <a:gd name="connsiteX32" fmla="*/ 819518 w 1525945"/>
                <a:gd name="connsiteY32" fmla="*/ 294455 h 1909803"/>
                <a:gd name="connsiteX33" fmla="*/ 946362 w 1525945"/>
                <a:gd name="connsiteY33" fmla="*/ 188243 h 1909803"/>
                <a:gd name="connsiteX34" fmla="*/ 1006345 w 1525945"/>
                <a:gd name="connsiteY34" fmla="*/ 90053 h 1909803"/>
                <a:gd name="connsiteX35" fmla="*/ 999850 w 1525945"/>
                <a:gd name="connsiteY35" fmla="*/ 23957 h 1909803"/>
                <a:gd name="connsiteX36" fmla="*/ 994119 w 1525945"/>
                <a:gd name="connsiteY36" fmla="*/ 2562 h 1909803"/>
                <a:gd name="connsiteX37" fmla="*/ 1016278 w 1525945"/>
                <a:gd name="connsiteY37" fmla="*/ 7529 h 1909803"/>
                <a:gd name="connsiteX38" fmla="*/ 1195846 w 1525945"/>
                <a:gd name="connsiteY38" fmla="*/ 145834 h 1909803"/>
                <a:gd name="connsiteX39" fmla="*/ 1384966 w 1525945"/>
                <a:gd name="connsiteY39" fmla="*/ 358259 h 1909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525945" h="1909803">
                  <a:moveTo>
                    <a:pt x="1384966" y="358259"/>
                  </a:moveTo>
                  <a:cubicBezTo>
                    <a:pt x="1414003" y="397993"/>
                    <a:pt x="1436926" y="441930"/>
                    <a:pt x="1456793" y="487777"/>
                  </a:cubicBezTo>
                  <a:cubicBezTo>
                    <a:pt x="1473604" y="527130"/>
                    <a:pt x="1512574" y="671548"/>
                    <a:pt x="1516394" y="703641"/>
                  </a:cubicBezTo>
                  <a:cubicBezTo>
                    <a:pt x="1522507" y="755219"/>
                    <a:pt x="1523653" y="890850"/>
                    <a:pt x="1525946" y="907661"/>
                  </a:cubicBezTo>
                  <a:cubicBezTo>
                    <a:pt x="1518687" y="993242"/>
                    <a:pt x="1492707" y="1072329"/>
                    <a:pt x="1446095" y="1144538"/>
                  </a:cubicBezTo>
                  <a:cubicBezTo>
                    <a:pt x="1417441" y="1189239"/>
                    <a:pt x="1382674" y="1228973"/>
                    <a:pt x="1340265" y="1261066"/>
                  </a:cubicBezTo>
                  <a:cubicBezTo>
                    <a:pt x="1327275" y="1271000"/>
                    <a:pt x="1322690" y="1280933"/>
                    <a:pt x="1324601" y="1298126"/>
                  </a:cubicBezTo>
                  <a:cubicBezTo>
                    <a:pt x="1331096" y="1358873"/>
                    <a:pt x="1375414" y="1850202"/>
                    <a:pt x="1381145" y="1909039"/>
                  </a:cubicBezTo>
                  <a:cubicBezTo>
                    <a:pt x="1355165" y="1909039"/>
                    <a:pt x="905863" y="1909039"/>
                    <a:pt x="805382" y="1909803"/>
                  </a:cubicBezTo>
                  <a:cubicBezTo>
                    <a:pt x="797740" y="1909803"/>
                    <a:pt x="794302" y="1903308"/>
                    <a:pt x="787807" y="1902926"/>
                  </a:cubicBezTo>
                  <a:cubicBezTo>
                    <a:pt x="771760" y="1896431"/>
                    <a:pt x="751129" y="1518956"/>
                    <a:pt x="746544" y="1507877"/>
                  </a:cubicBezTo>
                  <a:cubicBezTo>
                    <a:pt x="741960" y="1492594"/>
                    <a:pt x="762591" y="1395933"/>
                    <a:pt x="749983" y="1394405"/>
                  </a:cubicBezTo>
                  <a:cubicBezTo>
                    <a:pt x="710249" y="1389056"/>
                    <a:pt x="670897" y="1381797"/>
                    <a:pt x="632309" y="1371481"/>
                  </a:cubicBezTo>
                  <a:cubicBezTo>
                    <a:pt x="618554" y="1367661"/>
                    <a:pt x="644534" y="1488392"/>
                    <a:pt x="641478" y="1501382"/>
                  </a:cubicBezTo>
                  <a:cubicBezTo>
                    <a:pt x="640714" y="1566714"/>
                    <a:pt x="611295" y="1895285"/>
                    <a:pt x="598305" y="1908657"/>
                  </a:cubicBezTo>
                  <a:cubicBezTo>
                    <a:pt x="493239" y="1908657"/>
                    <a:pt x="24834" y="1908657"/>
                    <a:pt x="0" y="1908657"/>
                  </a:cubicBezTo>
                  <a:cubicBezTo>
                    <a:pt x="4967" y="1837976"/>
                    <a:pt x="11080" y="1767295"/>
                    <a:pt x="19485" y="1696996"/>
                  </a:cubicBezTo>
                  <a:cubicBezTo>
                    <a:pt x="20631" y="1687827"/>
                    <a:pt x="119203" y="220336"/>
                    <a:pt x="121113" y="211548"/>
                  </a:cubicBezTo>
                  <a:cubicBezTo>
                    <a:pt x="176894" y="167612"/>
                    <a:pt x="233056" y="123675"/>
                    <a:pt x="289219" y="80120"/>
                  </a:cubicBezTo>
                  <a:cubicBezTo>
                    <a:pt x="319402" y="56432"/>
                    <a:pt x="350349" y="33891"/>
                    <a:pt x="380531" y="10203"/>
                  </a:cubicBezTo>
                  <a:cubicBezTo>
                    <a:pt x="385498" y="6000"/>
                    <a:pt x="391611" y="4472"/>
                    <a:pt x="396196" y="269"/>
                  </a:cubicBezTo>
                  <a:cubicBezTo>
                    <a:pt x="399634" y="6764"/>
                    <a:pt x="396578" y="12877"/>
                    <a:pt x="393521" y="18226"/>
                  </a:cubicBezTo>
                  <a:cubicBezTo>
                    <a:pt x="373272" y="54522"/>
                    <a:pt x="380913" y="89671"/>
                    <a:pt x="398488" y="124057"/>
                  </a:cubicBezTo>
                  <a:cubicBezTo>
                    <a:pt x="422940" y="171050"/>
                    <a:pt x="459236" y="208874"/>
                    <a:pt x="500116" y="241731"/>
                  </a:cubicBezTo>
                  <a:cubicBezTo>
                    <a:pt x="520365" y="258160"/>
                    <a:pt x="541760" y="273442"/>
                    <a:pt x="563538" y="287960"/>
                  </a:cubicBezTo>
                  <a:cubicBezTo>
                    <a:pt x="570033" y="292163"/>
                    <a:pt x="576146" y="296748"/>
                    <a:pt x="579584" y="304007"/>
                  </a:cubicBezTo>
                  <a:cubicBezTo>
                    <a:pt x="597541" y="347180"/>
                    <a:pt x="636129" y="457595"/>
                    <a:pt x="641096" y="468674"/>
                  </a:cubicBezTo>
                  <a:cubicBezTo>
                    <a:pt x="644917" y="485867"/>
                    <a:pt x="605564" y="1071565"/>
                    <a:pt x="621229" y="1073857"/>
                  </a:cubicBezTo>
                  <a:cubicBezTo>
                    <a:pt x="643388" y="1077295"/>
                    <a:pt x="665548" y="1077678"/>
                    <a:pt x="687707" y="1079206"/>
                  </a:cubicBezTo>
                  <a:cubicBezTo>
                    <a:pt x="714451" y="1081116"/>
                    <a:pt x="740814" y="1082644"/>
                    <a:pt x="767558" y="1083790"/>
                  </a:cubicBezTo>
                  <a:cubicBezTo>
                    <a:pt x="785897" y="1084555"/>
                    <a:pt x="750365" y="507645"/>
                    <a:pt x="745780" y="477462"/>
                  </a:cubicBezTo>
                  <a:cubicBezTo>
                    <a:pt x="767558" y="425120"/>
                    <a:pt x="782076" y="370103"/>
                    <a:pt x="803853" y="317761"/>
                  </a:cubicBezTo>
                  <a:cubicBezTo>
                    <a:pt x="807674" y="308591"/>
                    <a:pt x="813405" y="301332"/>
                    <a:pt x="819518" y="294455"/>
                  </a:cubicBezTo>
                  <a:cubicBezTo>
                    <a:pt x="865747" y="263891"/>
                    <a:pt x="908156" y="228359"/>
                    <a:pt x="946362" y="188243"/>
                  </a:cubicBezTo>
                  <a:cubicBezTo>
                    <a:pt x="973488" y="159588"/>
                    <a:pt x="993737" y="127113"/>
                    <a:pt x="1006345" y="90053"/>
                  </a:cubicBezTo>
                  <a:cubicBezTo>
                    <a:pt x="1014368" y="66748"/>
                    <a:pt x="1010930" y="44970"/>
                    <a:pt x="999850" y="23957"/>
                  </a:cubicBezTo>
                  <a:cubicBezTo>
                    <a:pt x="996411" y="17462"/>
                    <a:pt x="991063" y="11349"/>
                    <a:pt x="994119" y="2562"/>
                  </a:cubicBezTo>
                  <a:cubicBezTo>
                    <a:pt x="1003288" y="-3551"/>
                    <a:pt x="1009783" y="2562"/>
                    <a:pt x="1016278" y="7529"/>
                  </a:cubicBezTo>
                  <a:cubicBezTo>
                    <a:pt x="1077026" y="52229"/>
                    <a:pt x="1136245" y="99223"/>
                    <a:pt x="1195846" y="145834"/>
                  </a:cubicBezTo>
                  <a:cubicBezTo>
                    <a:pt x="1208072" y="155004"/>
                    <a:pt x="1345232" y="303243"/>
                    <a:pt x="1384966" y="358259"/>
                  </a:cubicBezTo>
                  <a:close/>
                </a:path>
              </a:pathLst>
            </a:custGeom>
            <a:solidFill>
              <a:srgbClr val="F1F1F1"/>
            </a:solidFill>
            <a:ln w="3807" cap="flat">
              <a:noFill/>
              <a:prstDash val="solid"/>
              <a:miter/>
            </a:ln>
          </p:spPr>
          <p:txBody>
            <a:bodyPr rtlCol="0" anchor="ctr"/>
            <a:lstStyle/>
            <a:p>
              <a:endParaRPr lang="en-US"/>
            </a:p>
          </p:txBody>
        </p:sp>
        <p:sp>
          <p:nvSpPr>
            <p:cNvPr id="19" name="Freeform: Shape 45">
              <a:extLst>
                <a:ext uri="{FF2B5EF4-FFF2-40B4-BE49-F238E27FC236}">
                  <a16:creationId xmlns:a16="http://schemas.microsoft.com/office/drawing/2014/main" id="{4308608B-8F91-4A31-A114-CFB675D0F8E9}"/>
                </a:ext>
              </a:extLst>
            </p:cNvPr>
            <p:cNvSpPr/>
            <p:nvPr/>
          </p:nvSpPr>
          <p:spPr>
            <a:xfrm>
              <a:off x="9006365" y="3023448"/>
              <a:ext cx="1013695" cy="1165189"/>
            </a:xfrm>
            <a:custGeom>
              <a:avLst/>
              <a:gdLst>
                <a:gd name="connsiteX0" fmla="*/ 1014772 w 1312411"/>
                <a:gd name="connsiteY0" fmla="*/ 53371 h 1508548"/>
                <a:gd name="connsiteX1" fmla="*/ 1082778 w 1312411"/>
                <a:gd name="connsiteY1" fmla="*/ 199700 h 1508548"/>
                <a:gd name="connsiteX2" fmla="*/ 1307811 w 1312411"/>
                <a:gd name="connsiteY2" fmla="*/ 1321809 h 1508548"/>
                <a:gd name="connsiteX3" fmla="*/ 1292529 w 1312411"/>
                <a:gd name="connsiteY3" fmla="*/ 1453238 h 1508548"/>
                <a:gd name="connsiteX4" fmla="*/ 1214589 w 1312411"/>
                <a:gd name="connsiteY4" fmla="*/ 1505962 h 1508548"/>
                <a:gd name="connsiteX5" fmla="*/ 532613 w 1312411"/>
                <a:gd name="connsiteY5" fmla="*/ 1506726 h 1508548"/>
                <a:gd name="connsiteX6" fmla="*/ 389722 w 1312411"/>
                <a:gd name="connsiteY6" fmla="*/ 1468520 h 1508548"/>
                <a:gd name="connsiteX7" fmla="*/ 323244 w 1312411"/>
                <a:gd name="connsiteY7" fmla="*/ 1379500 h 1508548"/>
                <a:gd name="connsiteX8" fmla="*/ 22 w 1312411"/>
                <a:gd name="connsiteY8" fmla="*/ 189002 h 1508548"/>
                <a:gd name="connsiteX9" fmla="*/ 139855 w 1312411"/>
                <a:gd name="connsiteY9" fmla="*/ 35414 h 1508548"/>
                <a:gd name="connsiteX10" fmla="*/ 868443 w 1312411"/>
                <a:gd name="connsiteY10" fmla="*/ 265 h 1508548"/>
                <a:gd name="connsiteX11" fmla="*/ 1014772 w 1312411"/>
                <a:gd name="connsiteY11" fmla="*/ 53371 h 1508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12411" h="1508548">
                  <a:moveTo>
                    <a:pt x="1014772" y="53371"/>
                  </a:moveTo>
                  <a:cubicBezTo>
                    <a:pt x="1056416" y="93105"/>
                    <a:pt x="1074373" y="143537"/>
                    <a:pt x="1082778" y="199700"/>
                  </a:cubicBezTo>
                  <a:cubicBezTo>
                    <a:pt x="1091948" y="258537"/>
                    <a:pt x="1298642" y="1263736"/>
                    <a:pt x="1307811" y="1321809"/>
                  </a:cubicBezTo>
                  <a:cubicBezTo>
                    <a:pt x="1315071" y="1366128"/>
                    <a:pt x="1316217" y="1411211"/>
                    <a:pt x="1292529" y="1453238"/>
                  </a:cubicBezTo>
                  <a:cubicBezTo>
                    <a:pt x="1274954" y="1484566"/>
                    <a:pt x="1248210" y="1500613"/>
                    <a:pt x="1214589" y="1505962"/>
                  </a:cubicBezTo>
                  <a:cubicBezTo>
                    <a:pt x="1185552" y="1510547"/>
                    <a:pt x="598709" y="1507872"/>
                    <a:pt x="532613" y="1506726"/>
                  </a:cubicBezTo>
                  <a:cubicBezTo>
                    <a:pt x="482181" y="1505962"/>
                    <a:pt x="433277" y="1497557"/>
                    <a:pt x="389722" y="1468520"/>
                  </a:cubicBezTo>
                  <a:cubicBezTo>
                    <a:pt x="356865" y="1446360"/>
                    <a:pt x="332795" y="1418088"/>
                    <a:pt x="323244" y="1379500"/>
                  </a:cubicBezTo>
                  <a:cubicBezTo>
                    <a:pt x="319805" y="1366510"/>
                    <a:pt x="-3035" y="242873"/>
                    <a:pt x="22" y="189002"/>
                  </a:cubicBezTo>
                  <a:cubicBezTo>
                    <a:pt x="4606" y="112590"/>
                    <a:pt x="50453" y="41909"/>
                    <a:pt x="139855" y="35414"/>
                  </a:cubicBezTo>
                  <a:cubicBezTo>
                    <a:pt x="197928" y="31212"/>
                    <a:pt x="825652" y="-117"/>
                    <a:pt x="868443" y="265"/>
                  </a:cubicBezTo>
                  <a:cubicBezTo>
                    <a:pt x="924606" y="-2410"/>
                    <a:pt x="973509" y="15165"/>
                    <a:pt x="1014772" y="53371"/>
                  </a:cubicBezTo>
                  <a:close/>
                </a:path>
              </a:pathLst>
            </a:custGeom>
            <a:solidFill>
              <a:srgbClr val="003242"/>
            </a:solidFill>
            <a:ln w="3807" cap="flat">
              <a:noFill/>
              <a:prstDash val="solid"/>
              <a:miter/>
            </a:ln>
          </p:spPr>
          <p:txBody>
            <a:bodyPr rtlCol="0" anchor="ctr"/>
            <a:lstStyle/>
            <a:p>
              <a:endParaRPr lang="en-US"/>
            </a:p>
          </p:txBody>
        </p:sp>
        <p:sp>
          <p:nvSpPr>
            <p:cNvPr id="20" name="Freeform: Shape 46">
              <a:extLst>
                <a:ext uri="{FF2B5EF4-FFF2-40B4-BE49-F238E27FC236}">
                  <a16:creationId xmlns:a16="http://schemas.microsoft.com/office/drawing/2014/main" id="{072EAC9D-61CF-423C-9E9F-E5CD8BB073F9}"/>
                </a:ext>
              </a:extLst>
            </p:cNvPr>
            <p:cNvSpPr/>
            <p:nvPr/>
          </p:nvSpPr>
          <p:spPr>
            <a:xfrm>
              <a:off x="9129106" y="3717421"/>
              <a:ext cx="277168" cy="343257"/>
            </a:xfrm>
            <a:custGeom>
              <a:avLst/>
              <a:gdLst>
                <a:gd name="connsiteX0" fmla="*/ 55828 w 358844"/>
                <a:gd name="connsiteY0" fmla="*/ 351509 h 444408"/>
                <a:gd name="connsiteX1" fmla="*/ 58885 w 358844"/>
                <a:gd name="connsiteY1" fmla="*/ 310247 h 444408"/>
                <a:gd name="connsiteX2" fmla="*/ 48951 w 358844"/>
                <a:gd name="connsiteY2" fmla="*/ 295346 h 444408"/>
                <a:gd name="connsiteX3" fmla="*/ 29084 w 358844"/>
                <a:gd name="connsiteY3" fmla="*/ 241094 h 444408"/>
                <a:gd name="connsiteX4" fmla="*/ 22971 w 358844"/>
                <a:gd name="connsiteY4" fmla="*/ 225430 h 444408"/>
                <a:gd name="connsiteX5" fmla="*/ 19532 w 358844"/>
                <a:gd name="connsiteY5" fmla="*/ 152838 h 444408"/>
                <a:gd name="connsiteX6" fmla="*/ 62323 w 358844"/>
                <a:gd name="connsiteY6" fmla="*/ 116543 h 444408"/>
                <a:gd name="connsiteX7" fmla="*/ 196044 w 358844"/>
                <a:gd name="connsiteY7" fmla="*/ 15297 h 444408"/>
                <a:gd name="connsiteX8" fmla="*/ 233868 w 358844"/>
                <a:gd name="connsiteY8" fmla="*/ 14 h 444408"/>
                <a:gd name="connsiteX9" fmla="*/ 261376 w 358844"/>
                <a:gd name="connsiteY9" fmla="*/ 14151 h 444408"/>
                <a:gd name="connsiteX10" fmla="*/ 257556 w 358844"/>
                <a:gd name="connsiteY10" fmla="*/ 44333 h 444408"/>
                <a:gd name="connsiteX11" fmla="*/ 146758 w 358844"/>
                <a:gd name="connsiteY11" fmla="*/ 161626 h 444408"/>
                <a:gd name="connsiteX12" fmla="*/ 126509 w 358844"/>
                <a:gd name="connsiteY12" fmla="*/ 179964 h 444408"/>
                <a:gd name="connsiteX13" fmla="*/ 212090 w 358844"/>
                <a:gd name="connsiteY13" fmla="*/ 137938 h 444408"/>
                <a:gd name="connsiteX14" fmla="*/ 269017 w 358844"/>
                <a:gd name="connsiteY14" fmla="*/ 112722 h 444408"/>
                <a:gd name="connsiteX15" fmla="*/ 312572 w 358844"/>
                <a:gd name="connsiteY15" fmla="*/ 126476 h 444408"/>
                <a:gd name="connsiteX16" fmla="*/ 300346 w 358844"/>
                <a:gd name="connsiteY16" fmla="*/ 164300 h 444408"/>
                <a:gd name="connsiteX17" fmla="*/ 264815 w 358844"/>
                <a:gd name="connsiteY17" fmla="*/ 195247 h 444408"/>
                <a:gd name="connsiteX18" fmla="*/ 304167 w 358844"/>
                <a:gd name="connsiteY18" fmla="*/ 182257 h 444408"/>
                <a:gd name="connsiteX19" fmla="*/ 341609 w 358844"/>
                <a:gd name="connsiteY19" fmla="*/ 193337 h 444408"/>
                <a:gd name="connsiteX20" fmla="*/ 333585 w 358844"/>
                <a:gd name="connsiteY20" fmla="*/ 233071 h 444408"/>
                <a:gd name="connsiteX21" fmla="*/ 289649 w 358844"/>
                <a:gd name="connsiteY21" fmla="*/ 270131 h 444408"/>
                <a:gd name="connsiteX22" fmla="*/ 311808 w 358844"/>
                <a:gd name="connsiteY22" fmla="*/ 264018 h 444408"/>
                <a:gd name="connsiteX23" fmla="*/ 353835 w 358844"/>
                <a:gd name="connsiteY23" fmla="*/ 274333 h 444408"/>
                <a:gd name="connsiteX24" fmla="*/ 344665 w 358844"/>
                <a:gd name="connsiteY24" fmla="*/ 316742 h 444408"/>
                <a:gd name="connsiteX25" fmla="*/ 248004 w 358844"/>
                <a:gd name="connsiteY25" fmla="*/ 388951 h 444408"/>
                <a:gd name="connsiteX26" fmla="*/ 154017 w 358844"/>
                <a:gd name="connsiteY26" fmla="*/ 441293 h 444408"/>
                <a:gd name="connsiteX27" fmla="*/ 97091 w 358844"/>
                <a:gd name="connsiteY27" fmla="*/ 429067 h 444408"/>
                <a:gd name="connsiteX28" fmla="*/ 90596 w 358844"/>
                <a:gd name="connsiteY28" fmla="*/ 385895 h 444408"/>
                <a:gd name="connsiteX29" fmla="*/ 84483 w 358844"/>
                <a:gd name="connsiteY29" fmla="*/ 368702 h 444408"/>
                <a:gd name="connsiteX30" fmla="*/ 55828 w 358844"/>
                <a:gd name="connsiteY30" fmla="*/ 351509 h 444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358844" h="444408">
                  <a:moveTo>
                    <a:pt x="55828" y="351509"/>
                  </a:moveTo>
                  <a:cubicBezTo>
                    <a:pt x="50097" y="338901"/>
                    <a:pt x="50861" y="327822"/>
                    <a:pt x="58885" y="310247"/>
                  </a:cubicBezTo>
                  <a:cubicBezTo>
                    <a:pt x="63087" y="301459"/>
                    <a:pt x="55064" y="298403"/>
                    <a:pt x="48951" y="295346"/>
                  </a:cubicBezTo>
                  <a:cubicBezTo>
                    <a:pt x="22207" y="282356"/>
                    <a:pt x="16094" y="267074"/>
                    <a:pt x="29084" y="241094"/>
                  </a:cubicBezTo>
                  <a:cubicBezTo>
                    <a:pt x="33287" y="232307"/>
                    <a:pt x="30230" y="229632"/>
                    <a:pt x="22971" y="225430"/>
                  </a:cubicBezTo>
                  <a:cubicBezTo>
                    <a:pt x="-6066" y="208619"/>
                    <a:pt x="-7976" y="172323"/>
                    <a:pt x="19532" y="152838"/>
                  </a:cubicBezTo>
                  <a:cubicBezTo>
                    <a:pt x="35197" y="141758"/>
                    <a:pt x="47805" y="128004"/>
                    <a:pt x="62323" y="116543"/>
                  </a:cubicBezTo>
                  <a:cubicBezTo>
                    <a:pt x="106642" y="82539"/>
                    <a:pt x="150961" y="48536"/>
                    <a:pt x="196044" y="15297"/>
                  </a:cubicBezTo>
                  <a:cubicBezTo>
                    <a:pt x="207124" y="6891"/>
                    <a:pt x="219350" y="-368"/>
                    <a:pt x="233868" y="14"/>
                  </a:cubicBezTo>
                  <a:cubicBezTo>
                    <a:pt x="245712" y="14"/>
                    <a:pt x="256409" y="4599"/>
                    <a:pt x="261376" y="14151"/>
                  </a:cubicBezTo>
                  <a:cubicBezTo>
                    <a:pt x="266343" y="23702"/>
                    <a:pt x="264815" y="34400"/>
                    <a:pt x="257556" y="44333"/>
                  </a:cubicBezTo>
                  <a:cubicBezTo>
                    <a:pt x="226227" y="88652"/>
                    <a:pt x="186110" y="124566"/>
                    <a:pt x="146758" y="161626"/>
                  </a:cubicBezTo>
                  <a:cubicBezTo>
                    <a:pt x="141409" y="166975"/>
                    <a:pt x="135679" y="171941"/>
                    <a:pt x="126509" y="179964"/>
                  </a:cubicBezTo>
                  <a:cubicBezTo>
                    <a:pt x="160894" y="165064"/>
                    <a:pt x="185728" y="152838"/>
                    <a:pt x="212090" y="137938"/>
                  </a:cubicBezTo>
                  <a:cubicBezTo>
                    <a:pt x="230429" y="127622"/>
                    <a:pt x="249150" y="118453"/>
                    <a:pt x="269017" y="112722"/>
                  </a:cubicBezTo>
                  <a:cubicBezTo>
                    <a:pt x="286974" y="107373"/>
                    <a:pt x="305695" y="112340"/>
                    <a:pt x="312572" y="126476"/>
                  </a:cubicBezTo>
                  <a:cubicBezTo>
                    <a:pt x="320213" y="142523"/>
                    <a:pt x="312190" y="153984"/>
                    <a:pt x="300346" y="164300"/>
                  </a:cubicBezTo>
                  <a:cubicBezTo>
                    <a:pt x="288884" y="173852"/>
                    <a:pt x="277805" y="183785"/>
                    <a:pt x="264815" y="195247"/>
                  </a:cubicBezTo>
                  <a:cubicBezTo>
                    <a:pt x="280861" y="190280"/>
                    <a:pt x="290795" y="184167"/>
                    <a:pt x="304167" y="182257"/>
                  </a:cubicBezTo>
                  <a:cubicBezTo>
                    <a:pt x="320595" y="179964"/>
                    <a:pt x="332439" y="178054"/>
                    <a:pt x="341609" y="193337"/>
                  </a:cubicBezTo>
                  <a:cubicBezTo>
                    <a:pt x="350778" y="208619"/>
                    <a:pt x="343137" y="222373"/>
                    <a:pt x="333585" y="233071"/>
                  </a:cubicBezTo>
                  <a:cubicBezTo>
                    <a:pt x="320977" y="247589"/>
                    <a:pt x="303785" y="255994"/>
                    <a:pt x="289649" y="270131"/>
                  </a:cubicBezTo>
                  <a:cubicBezTo>
                    <a:pt x="303403" y="267838"/>
                    <a:pt x="304549" y="265928"/>
                    <a:pt x="311808" y="264018"/>
                  </a:cubicBezTo>
                  <a:cubicBezTo>
                    <a:pt x="328619" y="259433"/>
                    <a:pt x="343519" y="259051"/>
                    <a:pt x="353835" y="274333"/>
                  </a:cubicBezTo>
                  <a:cubicBezTo>
                    <a:pt x="364532" y="290380"/>
                    <a:pt x="356509" y="305662"/>
                    <a:pt x="344665" y="316742"/>
                  </a:cubicBezTo>
                  <a:cubicBezTo>
                    <a:pt x="315247" y="344250"/>
                    <a:pt x="281625" y="366409"/>
                    <a:pt x="248004" y="388951"/>
                  </a:cubicBezTo>
                  <a:cubicBezTo>
                    <a:pt x="218203" y="408818"/>
                    <a:pt x="186492" y="426011"/>
                    <a:pt x="154017" y="441293"/>
                  </a:cubicBezTo>
                  <a:cubicBezTo>
                    <a:pt x="139117" y="447024"/>
                    <a:pt x="113519" y="445878"/>
                    <a:pt x="97091" y="429067"/>
                  </a:cubicBezTo>
                  <a:cubicBezTo>
                    <a:pt x="84483" y="416077"/>
                    <a:pt x="81808" y="401559"/>
                    <a:pt x="90596" y="385895"/>
                  </a:cubicBezTo>
                  <a:cubicBezTo>
                    <a:pt x="96326" y="376343"/>
                    <a:pt x="95944" y="372523"/>
                    <a:pt x="84483" y="368702"/>
                  </a:cubicBezTo>
                  <a:cubicBezTo>
                    <a:pt x="74549" y="364499"/>
                    <a:pt x="63851" y="360297"/>
                    <a:pt x="55828" y="351509"/>
                  </a:cubicBezTo>
                  <a:close/>
                </a:path>
              </a:pathLst>
            </a:custGeom>
            <a:solidFill>
              <a:srgbClr val="FEAD6D"/>
            </a:solidFill>
            <a:ln w="3807" cap="flat">
              <a:noFill/>
              <a:prstDash val="solid"/>
              <a:miter/>
            </a:ln>
          </p:spPr>
          <p:txBody>
            <a:bodyPr rtlCol="0" anchor="ctr"/>
            <a:lstStyle/>
            <a:p>
              <a:endParaRPr lang="en-US"/>
            </a:p>
          </p:txBody>
        </p:sp>
        <p:sp>
          <p:nvSpPr>
            <p:cNvPr id="21" name="Freeform: Shape 47">
              <a:extLst>
                <a:ext uri="{FF2B5EF4-FFF2-40B4-BE49-F238E27FC236}">
                  <a16:creationId xmlns:a16="http://schemas.microsoft.com/office/drawing/2014/main" id="{2CEB461B-D4AF-4055-8C3A-6485C275B4CE}"/>
                </a:ext>
              </a:extLst>
            </p:cNvPr>
            <p:cNvSpPr/>
            <p:nvPr/>
          </p:nvSpPr>
          <p:spPr>
            <a:xfrm>
              <a:off x="9984447" y="2870492"/>
              <a:ext cx="228150" cy="268013"/>
            </a:xfrm>
            <a:custGeom>
              <a:avLst/>
              <a:gdLst>
                <a:gd name="connsiteX0" fmla="*/ 177138 w 295382"/>
                <a:gd name="connsiteY0" fmla="*/ 129524 h 346991"/>
                <a:gd name="connsiteX1" fmla="*/ 282204 w 295382"/>
                <a:gd name="connsiteY1" fmla="*/ 190271 h 346991"/>
                <a:gd name="connsiteX2" fmla="*/ 294430 w 295382"/>
                <a:gd name="connsiteY2" fmla="*/ 205172 h 346991"/>
                <a:gd name="connsiteX3" fmla="*/ 201208 w 295382"/>
                <a:gd name="connsiteY3" fmla="*/ 343859 h 346991"/>
                <a:gd name="connsiteX4" fmla="*/ 73600 w 295382"/>
                <a:gd name="connsiteY4" fmla="*/ 241467 h 346991"/>
                <a:gd name="connsiteX5" fmla="*/ 4447 w 295382"/>
                <a:gd name="connsiteY5" fmla="*/ 129906 h 346991"/>
                <a:gd name="connsiteX6" fmla="*/ 22786 w 295382"/>
                <a:gd name="connsiteY6" fmla="*/ 40122 h 346991"/>
                <a:gd name="connsiteX7" fmla="*/ 120975 w 295382"/>
                <a:gd name="connsiteY7" fmla="*/ 6 h 346991"/>
                <a:gd name="connsiteX8" fmla="*/ 140078 w 295382"/>
                <a:gd name="connsiteY8" fmla="*/ 19873 h 346991"/>
                <a:gd name="connsiteX9" fmla="*/ 177138 w 295382"/>
                <a:gd name="connsiteY9" fmla="*/ 129524 h 346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5382" h="346991">
                  <a:moveTo>
                    <a:pt x="177138" y="129524"/>
                  </a:moveTo>
                  <a:cubicBezTo>
                    <a:pt x="206939" y="158942"/>
                    <a:pt x="243234" y="176517"/>
                    <a:pt x="282204" y="190271"/>
                  </a:cubicBezTo>
                  <a:cubicBezTo>
                    <a:pt x="289846" y="192946"/>
                    <a:pt x="298251" y="195620"/>
                    <a:pt x="294430" y="205172"/>
                  </a:cubicBezTo>
                  <a:cubicBezTo>
                    <a:pt x="291374" y="213195"/>
                    <a:pt x="232919" y="370985"/>
                    <a:pt x="201208" y="343859"/>
                  </a:cubicBezTo>
                  <a:cubicBezTo>
                    <a:pt x="156889" y="311766"/>
                    <a:pt x="111042" y="281966"/>
                    <a:pt x="73600" y="241467"/>
                  </a:cubicBezTo>
                  <a:cubicBezTo>
                    <a:pt x="43035" y="208610"/>
                    <a:pt x="17055" y="173079"/>
                    <a:pt x="4447" y="129906"/>
                  </a:cubicBezTo>
                  <a:cubicBezTo>
                    <a:pt x="-2812" y="104308"/>
                    <a:pt x="-3958" y="58843"/>
                    <a:pt x="22786" y="40122"/>
                  </a:cubicBezTo>
                  <a:cubicBezTo>
                    <a:pt x="52205" y="18727"/>
                    <a:pt x="82005" y="-376"/>
                    <a:pt x="120975" y="6"/>
                  </a:cubicBezTo>
                  <a:cubicBezTo>
                    <a:pt x="136258" y="388"/>
                    <a:pt x="141607" y="4972"/>
                    <a:pt x="140078" y="19873"/>
                  </a:cubicBezTo>
                  <a:cubicBezTo>
                    <a:pt x="137786" y="50055"/>
                    <a:pt x="168351" y="121118"/>
                    <a:pt x="177138" y="129524"/>
                  </a:cubicBezTo>
                  <a:close/>
                </a:path>
              </a:pathLst>
            </a:custGeom>
            <a:solidFill>
              <a:srgbClr val="00DCD4"/>
            </a:solidFill>
            <a:ln w="3807" cap="flat">
              <a:noFill/>
              <a:prstDash val="solid"/>
              <a:miter/>
            </a:ln>
          </p:spPr>
          <p:txBody>
            <a:bodyPr rtlCol="0" anchor="ctr"/>
            <a:lstStyle/>
            <a:p>
              <a:endParaRPr lang="en-US"/>
            </a:p>
          </p:txBody>
        </p:sp>
        <p:sp>
          <p:nvSpPr>
            <p:cNvPr id="22" name="Freeform: Shape 48">
              <a:extLst>
                <a:ext uri="{FF2B5EF4-FFF2-40B4-BE49-F238E27FC236}">
                  <a16:creationId xmlns:a16="http://schemas.microsoft.com/office/drawing/2014/main" id="{DBAFE20A-4CA5-45D6-A3A0-C0453817D907}"/>
                </a:ext>
              </a:extLst>
            </p:cNvPr>
            <p:cNvSpPr/>
            <p:nvPr/>
          </p:nvSpPr>
          <p:spPr>
            <a:xfrm>
              <a:off x="10146351" y="2800853"/>
              <a:ext cx="177703" cy="91580"/>
            </a:xfrm>
            <a:custGeom>
              <a:avLst/>
              <a:gdLst>
                <a:gd name="connsiteX0" fmla="*/ 227325 w 230069"/>
                <a:gd name="connsiteY0" fmla="*/ 6113 h 118567"/>
                <a:gd name="connsiteX1" fmla="*/ 129136 w 230069"/>
                <a:gd name="connsiteY1" fmla="*/ 61130 h 118567"/>
                <a:gd name="connsiteX2" fmla="*/ 23306 w 230069"/>
                <a:gd name="connsiteY2" fmla="*/ 114618 h 118567"/>
                <a:gd name="connsiteX3" fmla="*/ 764 w 230069"/>
                <a:gd name="connsiteY3" fmla="*/ 105830 h 118567"/>
                <a:gd name="connsiteX4" fmla="*/ 0 w 230069"/>
                <a:gd name="connsiteY4" fmla="*/ 7641 h 118567"/>
                <a:gd name="connsiteX5" fmla="*/ 228472 w 230069"/>
                <a:gd name="connsiteY5" fmla="*/ 0 h 118567"/>
                <a:gd name="connsiteX6" fmla="*/ 227325 w 230069"/>
                <a:gd name="connsiteY6" fmla="*/ 6113 h 1185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069" h="118567">
                  <a:moveTo>
                    <a:pt x="227325" y="6113"/>
                  </a:moveTo>
                  <a:cubicBezTo>
                    <a:pt x="197525" y="30183"/>
                    <a:pt x="161993" y="43173"/>
                    <a:pt x="129136" y="61130"/>
                  </a:cubicBezTo>
                  <a:cubicBezTo>
                    <a:pt x="94369" y="80233"/>
                    <a:pt x="58455" y="96661"/>
                    <a:pt x="23306" y="114618"/>
                  </a:cubicBezTo>
                  <a:cubicBezTo>
                    <a:pt x="11462" y="120731"/>
                    <a:pt x="3439" y="121113"/>
                    <a:pt x="764" y="105830"/>
                  </a:cubicBezTo>
                  <a:cubicBezTo>
                    <a:pt x="382" y="72973"/>
                    <a:pt x="382" y="40498"/>
                    <a:pt x="0" y="7641"/>
                  </a:cubicBezTo>
                  <a:cubicBezTo>
                    <a:pt x="76794" y="29419"/>
                    <a:pt x="152824" y="25216"/>
                    <a:pt x="228472" y="0"/>
                  </a:cubicBezTo>
                  <a:cubicBezTo>
                    <a:pt x="230764" y="2292"/>
                    <a:pt x="230764" y="4585"/>
                    <a:pt x="227325" y="6113"/>
                  </a:cubicBezTo>
                  <a:close/>
                </a:path>
              </a:pathLst>
            </a:custGeom>
            <a:solidFill>
              <a:srgbClr val="E08D55"/>
            </a:solidFill>
            <a:ln w="3807" cap="flat">
              <a:noFill/>
              <a:prstDash val="solid"/>
              <a:miter/>
            </a:ln>
          </p:spPr>
          <p:txBody>
            <a:bodyPr rtlCol="0" anchor="ctr"/>
            <a:lstStyle/>
            <a:p>
              <a:endParaRPr lang="en-US"/>
            </a:p>
          </p:txBody>
        </p:sp>
        <p:sp>
          <p:nvSpPr>
            <p:cNvPr id="23" name="Freeform: Shape 49">
              <a:extLst>
                <a:ext uri="{FF2B5EF4-FFF2-40B4-BE49-F238E27FC236}">
                  <a16:creationId xmlns:a16="http://schemas.microsoft.com/office/drawing/2014/main" id="{7BE21BDA-6483-4376-B42C-71272B68AE45}"/>
                </a:ext>
              </a:extLst>
            </p:cNvPr>
            <p:cNvSpPr/>
            <p:nvPr/>
          </p:nvSpPr>
          <p:spPr>
            <a:xfrm>
              <a:off x="10158450" y="4336719"/>
              <a:ext cx="146074" cy="39465"/>
            </a:xfrm>
            <a:custGeom>
              <a:avLst/>
              <a:gdLst>
                <a:gd name="connsiteX0" fmla="*/ 0 w 189119"/>
                <a:gd name="connsiteY0" fmla="*/ 50215 h 51094"/>
                <a:gd name="connsiteX1" fmla="*/ 5731 w 189119"/>
                <a:gd name="connsiteY1" fmla="*/ 4367 h 51094"/>
                <a:gd name="connsiteX2" fmla="*/ 25598 w 189119"/>
                <a:gd name="connsiteY2" fmla="*/ 547 h 51094"/>
                <a:gd name="connsiteX3" fmla="*/ 157027 w 189119"/>
                <a:gd name="connsiteY3" fmla="*/ 4749 h 51094"/>
                <a:gd name="connsiteX4" fmla="*/ 182242 w 189119"/>
                <a:gd name="connsiteY4" fmla="*/ 11244 h 51094"/>
                <a:gd name="connsiteX5" fmla="*/ 189119 w 189119"/>
                <a:gd name="connsiteY5" fmla="*/ 44484 h 51094"/>
                <a:gd name="connsiteX6" fmla="*/ 175365 w 189119"/>
                <a:gd name="connsiteY6" fmla="*/ 50979 h 51094"/>
                <a:gd name="connsiteX7" fmla="*/ 0 w 189119"/>
                <a:gd name="connsiteY7" fmla="*/ 50215 h 51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9119" h="51094">
                  <a:moveTo>
                    <a:pt x="0" y="50215"/>
                  </a:moveTo>
                  <a:cubicBezTo>
                    <a:pt x="1910" y="34932"/>
                    <a:pt x="3821" y="19650"/>
                    <a:pt x="5731" y="4367"/>
                  </a:cubicBezTo>
                  <a:cubicBezTo>
                    <a:pt x="11844" y="-217"/>
                    <a:pt x="18721" y="-599"/>
                    <a:pt x="25598" y="547"/>
                  </a:cubicBezTo>
                  <a:cubicBezTo>
                    <a:pt x="69153" y="6660"/>
                    <a:pt x="113090" y="4367"/>
                    <a:pt x="157027" y="4749"/>
                  </a:cubicBezTo>
                  <a:cubicBezTo>
                    <a:pt x="166196" y="4749"/>
                    <a:pt x="174983" y="4749"/>
                    <a:pt x="182242" y="11244"/>
                  </a:cubicBezTo>
                  <a:cubicBezTo>
                    <a:pt x="184917" y="22324"/>
                    <a:pt x="181478" y="34550"/>
                    <a:pt x="189119" y="44484"/>
                  </a:cubicBezTo>
                  <a:cubicBezTo>
                    <a:pt x="187209" y="52507"/>
                    <a:pt x="181096" y="50979"/>
                    <a:pt x="175365" y="50979"/>
                  </a:cubicBezTo>
                  <a:cubicBezTo>
                    <a:pt x="117292" y="50596"/>
                    <a:pt x="58455" y="50215"/>
                    <a:pt x="0" y="50215"/>
                  </a:cubicBezTo>
                  <a:close/>
                </a:path>
              </a:pathLst>
            </a:custGeom>
            <a:solidFill>
              <a:srgbClr val="385050"/>
            </a:solidFill>
            <a:ln w="3807" cap="flat">
              <a:noFill/>
              <a:prstDash val="solid"/>
              <a:miter/>
            </a:ln>
          </p:spPr>
          <p:txBody>
            <a:bodyPr rtlCol="0" anchor="ctr"/>
            <a:lstStyle/>
            <a:p>
              <a:endParaRPr lang="en-US"/>
            </a:p>
          </p:txBody>
        </p:sp>
        <p:sp>
          <p:nvSpPr>
            <p:cNvPr id="24" name="Freeform: Shape 50">
              <a:extLst>
                <a:ext uri="{FF2B5EF4-FFF2-40B4-BE49-F238E27FC236}">
                  <a16:creationId xmlns:a16="http://schemas.microsoft.com/office/drawing/2014/main" id="{8D9FEBAC-4E95-4FCF-B65B-90C09377EB8D}"/>
                </a:ext>
              </a:extLst>
            </p:cNvPr>
            <p:cNvSpPr/>
            <p:nvPr/>
          </p:nvSpPr>
          <p:spPr>
            <a:xfrm>
              <a:off x="10168425" y="3952287"/>
              <a:ext cx="125374" cy="163531"/>
            </a:xfrm>
            <a:custGeom>
              <a:avLst/>
              <a:gdLst>
                <a:gd name="connsiteX0" fmla="*/ 457 w 162319"/>
                <a:gd name="connsiteY0" fmla="*/ 10373 h 211720"/>
                <a:gd name="connsiteX1" fmla="*/ 10773 w 162319"/>
                <a:gd name="connsiteY1" fmla="*/ 822 h 211720"/>
                <a:gd name="connsiteX2" fmla="*/ 154045 w 162319"/>
                <a:gd name="connsiteY2" fmla="*/ 29094 h 211720"/>
                <a:gd name="connsiteX3" fmla="*/ 161686 w 162319"/>
                <a:gd name="connsiteY3" fmla="*/ 42466 h 211720"/>
                <a:gd name="connsiteX4" fmla="*/ 115075 w 162319"/>
                <a:gd name="connsiteY4" fmla="*/ 189941 h 211720"/>
                <a:gd name="connsiteX5" fmla="*/ 61968 w 162319"/>
                <a:gd name="connsiteY5" fmla="*/ 197201 h 211720"/>
                <a:gd name="connsiteX6" fmla="*/ 457 w 162319"/>
                <a:gd name="connsiteY6" fmla="*/ 10373 h 211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2319" h="211720">
                  <a:moveTo>
                    <a:pt x="457" y="10373"/>
                  </a:moveTo>
                  <a:cubicBezTo>
                    <a:pt x="-1453" y="822"/>
                    <a:pt x="2749" y="-1470"/>
                    <a:pt x="10773" y="822"/>
                  </a:cubicBezTo>
                  <a:cubicBezTo>
                    <a:pt x="57766" y="13812"/>
                    <a:pt x="106287" y="21071"/>
                    <a:pt x="154045" y="29094"/>
                  </a:cubicBezTo>
                  <a:cubicBezTo>
                    <a:pt x="162450" y="30622"/>
                    <a:pt x="163214" y="34825"/>
                    <a:pt x="161686" y="42466"/>
                  </a:cubicBezTo>
                  <a:cubicBezTo>
                    <a:pt x="156337" y="70357"/>
                    <a:pt x="151752" y="128048"/>
                    <a:pt x="115075" y="189941"/>
                  </a:cubicBezTo>
                  <a:cubicBezTo>
                    <a:pt x="99792" y="215539"/>
                    <a:pt x="74194" y="219360"/>
                    <a:pt x="61968" y="197201"/>
                  </a:cubicBezTo>
                  <a:cubicBezTo>
                    <a:pt x="24145" y="128048"/>
                    <a:pt x="3895" y="26420"/>
                    <a:pt x="457" y="10373"/>
                  </a:cubicBezTo>
                  <a:close/>
                </a:path>
              </a:pathLst>
            </a:custGeom>
            <a:solidFill>
              <a:srgbClr val="FD5353"/>
            </a:solidFill>
            <a:ln w="3807" cap="flat">
              <a:noFill/>
              <a:prstDash val="solid"/>
              <a:miter/>
            </a:ln>
          </p:spPr>
          <p:txBody>
            <a:bodyPr rtlCol="0" anchor="ctr"/>
            <a:lstStyle/>
            <a:p>
              <a:endParaRPr lang="en-US"/>
            </a:p>
          </p:txBody>
        </p:sp>
        <p:sp>
          <p:nvSpPr>
            <p:cNvPr id="25" name="Freeform: Shape 51">
              <a:extLst>
                <a:ext uri="{FF2B5EF4-FFF2-40B4-BE49-F238E27FC236}">
                  <a16:creationId xmlns:a16="http://schemas.microsoft.com/office/drawing/2014/main" id="{041853A9-1E26-4A4B-A7C1-8D420ED4CC40}"/>
                </a:ext>
              </a:extLst>
            </p:cNvPr>
            <p:cNvSpPr/>
            <p:nvPr/>
          </p:nvSpPr>
          <p:spPr>
            <a:xfrm>
              <a:off x="9835316" y="3148185"/>
              <a:ext cx="321954" cy="528228"/>
            </a:xfrm>
            <a:custGeom>
              <a:avLst/>
              <a:gdLst>
                <a:gd name="connsiteX0" fmla="*/ 409568 w 416827"/>
                <a:gd name="connsiteY0" fmla="*/ 683887 h 683886"/>
                <a:gd name="connsiteX1" fmla="*/ 289601 w 416827"/>
                <a:gd name="connsiteY1" fmla="*/ 462674 h 683886"/>
                <a:gd name="connsiteX2" fmla="*/ 71063 w 416827"/>
                <a:gd name="connsiteY2" fmla="*/ 255216 h 683886"/>
                <a:gd name="connsiteX3" fmla="*/ 56927 w 416827"/>
                <a:gd name="connsiteY3" fmla="*/ 248339 h 683886"/>
                <a:gd name="connsiteX4" fmla="*/ 53488 w 416827"/>
                <a:gd name="connsiteY4" fmla="*/ 242608 h 683886"/>
                <a:gd name="connsiteX5" fmla="*/ 127608 w 416827"/>
                <a:gd name="connsiteY5" fmla="*/ 154734 h 683886"/>
                <a:gd name="connsiteX6" fmla="*/ 205548 w 416827"/>
                <a:gd name="connsiteY6" fmla="*/ 64568 h 683886"/>
                <a:gd name="connsiteX7" fmla="*/ 0 w 416827"/>
                <a:gd name="connsiteY7" fmla="*/ 7641 h 683886"/>
                <a:gd name="connsiteX8" fmla="*/ 1528 w 416827"/>
                <a:gd name="connsiteY8" fmla="*/ 0 h 683886"/>
                <a:gd name="connsiteX9" fmla="*/ 212807 w 416827"/>
                <a:gd name="connsiteY9" fmla="*/ 61130 h 683886"/>
                <a:gd name="connsiteX10" fmla="*/ 133339 w 416827"/>
                <a:gd name="connsiteY10" fmla="*/ 160083 h 683886"/>
                <a:gd name="connsiteX11" fmla="*/ 61512 w 416827"/>
                <a:gd name="connsiteY11" fmla="*/ 241844 h 683886"/>
                <a:gd name="connsiteX12" fmla="*/ 74884 w 416827"/>
                <a:gd name="connsiteY12" fmla="*/ 248339 h 683886"/>
                <a:gd name="connsiteX13" fmla="*/ 296860 w 416827"/>
                <a:gd name="connsiteY13" fmla="*/ 458854 h 683886"/>
                <a:gd name="connsiteX14" fmla="*/ 416827 w 416827"/>
                <a:gd name="connsiteY14" fmla="*/ 680066 h 683886"/>
                <a:gd name="connsiteX15" fmla="*/ 409568 w 416827"/>
                <a:gd name="connsiteY15" fmla="*/ 683887 h 6838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16827" h="683886">
                  <a:moveTo>
                    <a:pt x="409568" y="683887"/>
                  </a:moveTo>
                  <a:cubicBezTo>
                    <a:pt x="409186" y="683123"/>
                    <a:pt x="375565" y="623139"/>
                    <a:pt x="289601" y="462674"/>
                  </a:cubicBezTo>
                  <a:cubicBezTo>
                    <a:pt x="214718" y="323223"/>
                    <a:pt x="110033" y="273937"/>
                    <a:pt x="71063" y="255216"/>
                  </a:cubicBezTo>
                  <a:cubicBezTo>
                    <a:pt x="64568" y="252159"/>
                    <a:pt x="59983" y="249867"/>
                    <a:pt x="56927" y="248339"/>
                  </a:cubicBezTo>
                  <a:cubicBezTo>
                    <a:pt x="55017" y="247193"/>
                    <a:pt x="53488" y="245282"/>
                    <a:pt x="53488" y="242608"/>
                  </a:cubicBezTo>
                  <a:cubicBezTo>
                    <a:pt x="51960" y="230000"/>
                    <a:pt x="80615" y="200964"/>
                    <a:pt x="127608" y="154734"/>
                  </a:cubicBezTo>
                  <a:cubicBezTo>
                    <a:pt x="160465" y="122259"/>
                    <a:pt x="209751" y="73738"/>
                    <a:pt x="205548" y="64568"/>
                  </a:cubicBezTo>
                  <a:cubicBezTo>
                    <a:pt x="197907" y="49286"/>
                    <a:pt x="75266" y="21395"/>
                    <a:pt x="0" y="7641"/>
                  </a:cubicBezTo>
                  <a:lnTo>
                    <a:pt x="1528" y="0"/>
                  </a:lnTo>
                  <a:cubicBezTo>
                    <a:pt x="34767" y="6113"/>
                    <a:pt x="201345" y="37824"/>
                    <a:pt x="212807" y="61130"/>
                  </a:cubicBezTo>
                  <a:cubicBezTo>
                    <a:pt x="218920" y="73738"/>
                    <a:pt x="191794" y="102392"/>
                    <a:pt x="133339" y="160083"/>
                  </a:cubicBezTo>
                  <a:cubicBezTo>
                    <a:pt x="103538" y="189502"/>
                    <a:pt x="58837" y="233439"/>
                    <a:pt x="61512" y="241844"/>
                  </a:cubicBezTo>
                  <a:cubicBezTo>
                    <a:pt x="64186" y="243372"/>
                    <a:pt x="68771" y="245664"/>
                    <a:pt x="74884" y="248339"/>
                  </a:cubicBezTo>
                  <a:cubicBezTo>
                    <a:pt x="114618" y="267060"/>
                    <a:pt x="220831" y="317110"/>
                    <a:pt x="296860" y="458854"/>
                  </a:cubicBezTo>
                  <a:cubicBezTo>
                    <a:pt x="382824" y="619319"/>
                    <a:pt x="416445" y="679302"/>
                    <a:pt x="416827" y="680066"/>
                  </a:cubicBezTo>
                  <a:lnTo>
                    <a:pt x="409568" y="683887"/>
                  </a:lnTo>
                  <a:close/>
                </a:path>
              </a:pathLst>
            </a:custGeom>
            <a:solidFill>
              <a:srgbClr val="B3B3B3"/>
            </a:solidFill>
            <a:ln w="3807" cap="flat">
              <a:noFill/>
              <a:prstDash val="solid"/>
              <a:miter/>
            </a:ln>
          </p:spPr>
          <p:txBody>
            <a:bodyPr rtlCol="0" anchor="ctr"/>
            <a:lstStyle/>
            <a:p>
              <a:endParaRPr lang="en-US"/>
            </a:p>
          </p:txBody>
        </p:sp>
        <p:sp>
          <p:nvSpPr>
            <p:cNvPr id="26" name="Freeform: Shape 52">
              <a:extLst>
                <a:ext uri="{FF2B5EF4-FFF2-40B4-BE49-F238E27FC236}">
                  <a16:creationId xmlns:a16="http://schemas.microsoft.com/office/drawing/2014/main" id="{363D3974-6093-47A8-9EEA-C82EF6B38381}"/>
                </a:ext>
              </a:extLst>
            </p:cNvPr>
            <p:cNvSpPr/>
            <p:nvPr/>
          </p:nvSpPr>
          <p:spPr>
            <a:xfrm>
              <a:off x="10302163" y="3098018"/>
              <a:ext cx="395138" cy="605544"/>
            </a:xfrm>
            <a:custGeom>
              <a:avLst/>
              <a:gdLst>
                <a:gd name="connsiteX0" fmla="*/ 6877 w 511577"/>
                <a:gd name="connsiteY0" fmla="*/ 783986 h 783986"/>
                <a:gd name="connsiteX1" fmla="*/ 0 w 511577"/>
                <a:gd name="connsiteY1" fmla="*/ 780548 h 783986"/>
                <a:gd name="connsiteX2" fmla="*/ 186445 w 511577"/>
                <a:gd name="connsiteY2" fmla="*/ 437458 h 783986"/>
                <a:gd name="connsiteX3" fmla="*/ 323987 w 511577"/>
                <a:gd name="connsiteY3" fmla="*/ 322840 h 783986"/>
                <a:gd name="connsiteX4" fmla="*/ 357226 w 511577"/>
                <a:gd name="connsiteY4" fmla="*/ 300299 h 783986"/>
                <a:gd name="connsiteX5" fmla="*/ 353023 w 511577"/>
                <a:gd name="connsiteY5" fmla="*/ 291894 h 783986"/>
                <a:gd name="connsiteX6" fmla="*/ 326661 w 511577"/>
                <a:gd name="connsiteY6" fmla="*/ 266678 h 783986"/>
                <a:gd name="connsiteX7" fmla="*/ 206312 w 511577"/>
                <a:gd name="connsiteY7" fmla="*/ 122641 h 783986"/>
                <a:gd name="connsiteX8" fmla="*/ 216628 w 511577"/>
                <a:gd name="connsiteY8" fmla="*/ 114618 h 783986"/>
                <a:gd name="connsiteX9" fmla="*/ 485980 w 511577"/>
                <a:gd name="connsiteY9" fmla="*/ 35532 h 783986"/>
                <a:gd name="connsiteX10" fmla="*/ 503937 w 511577"/>
                <a:gd name="connsiteY10" fmla="*/ 0 h 783986"/>
                <a:gd name="connsiteX11" fmla="*/ 511578 w 511577"/>
                <a:gd name="connsiteY11" fmla="*/ 0 h 783986"/>
                <a:gd name="connsiteX12" fmla="*/ 490564 w 511577"/>
                <a:gd name="connsiteY12" fmla="*/ 41645 h 783986"/>
                <a:gd name="connsiteX13" fmla="*/ 218156 w 511577"/>
                <a:gd name="connsiteY13" fmla="*/ 122259 h 783986"/>
                <a:gd name="connsiteX14" fmla="*/ 213953 w 511577"/>
                <a:gd name="connsiteY14" fmla="*/ 124934 h 783986"/>
                <a:gd name="connsiteX15" fmla="*/ 332010 w 511577"/>
                <a:gd name="connsiteY15" fmla="*/ 261329 h 783986"/>
                <a:gd name="connsiteX16" fmla="*/ 358372 w 511577"/>
                <a:gd name="connsiteY16" fmla="*/ 286927 h 783986"/>
                <a:gd name="connsiteX17" fmla="*/ 364867 w 511577"/>
                <a:gd name="connsiteY17" fmla="*/ 301827 h 783986"/>
                <a:gd name="connsiteX18" fmla="*/ 327807 w 511577"/>
                <a:gd name="connsiteY18" fmla="*/ 329717 h 783986"/>
                <a:gd name="connsiteX19" fmla="*/ 193322 w 511577"/>
                <a:gd name="connsiteY19" fmla="*/ 441661 h 783986"/>
                <a:gd name="connsiteX20" fmla="*/ 6877 w 511577"/>
                <a:gd name="connsiteY20" fmla="*/ 783986 h 7839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11577" h="783986">
                  <a:moveTo>
                    <a:pt x="6877" y="783986"/>
                  </a:moveTo>
                  <a:lnTo>
                    <a:pt x="0" y="780548"/>
                  </a:lnTo>
                  <a:cubicBezTo>
                    <a:pt x="1146" y="778256"/>
                    <a:pt x="111179" y="555133"/>
                    <a:pt x="186445" y="437458"/>
                  </a:cubicBezTo>
                  <a:cubicBezTo>
                    <a:pt x="229618" y="370216"/>
                    <a:pt x="286545" y="341943"/>
                    <a:pt x="323987" y="322840"/>
                  </a:cubicBezTo>
                  <a:cubicBezTo>
                    <a:pt x="341943" y="314053"/>
                    <a:pt x="356079" y="306794"/>
                    <a:pt x="357226" y="300299"/>
                  </a:cubicBezTo>
                  <a:cubicBezTo>
                    <a:pt x="357608" y="298007"/>
                    <a:pt x="356079" y="295332"/>
                    <a:pt x="353023" y="291894"/>
                  </a:cubicBezTo>
                  <a:cubicBezTo>
                    <a:pt x="347292" y="286163"/>
                    <a:pt x="337741" y="276993"/>
                    <a:pt x="326661" y="266678"/>
                  </a:cubicBezTo>
                  <a:cubicBezTo>
                    <a:pt x="259801" y="203256"/>
                    <a:pt x="200199" y="144419"/>
                    <a:pt x="206312" y="122641"/>
                  </a:cubicBezTo>
                  <a:cubicBezTo>
                    <a:pt x="207076" y="119585"/>
                    <a:pt x="209751" y="115764"/>
                    <a:pt x="216628" y="114618"/>
                  </a:cubicBezTo>
                  <a:cubicBezTo>
                    <a:pt x="263239" y="106213"/>
                    <a:pt x="468405" y="48522"/>
                    <a:pt x="485980" y="35532"/>
                  </a:cubicBezTo>
                  <a:cubicBezTo>
                    <a:pt x="503172" y="22924"/>
                    <a:pt x="503937" y="382"/>
                    <a:pt x="503937" y="0"/>
                  </a:cubicBezTo>
                  <a:lnTo>
                    <a:pt x="511578" y="0"/>
                  </a:lnTo>
                  <a:cubicBezTo>
                    <a:pt x="511578" y="1146"/>
                    <a:pt x="510814" y="26744"/>
                    <a:pt x="490564" y="41645"/>
                  </a:cubicBezTo>
                  <a:cubicBezTo>
                    <a:pt x="471080" y="56163"/>
                    <a:pt x="261711" y="114236"/>
                    <a:pt x="218156" y="122259"/>
                  </a:cubicBezTo>
                  <a:cubicBezTo>
                    <a:pt x="214335" y="123023"/>
                    <a:pt x="213953" y="124551"/>
                    <a:pt x="213953" y="124934"/>
                  </a:cubicBezTo>
                  <a:cubicBezTo>
                    <a:pt x="208222" y="144037"/>
                    <a:pt x="291893" y="223123"/>
                    <a:pt x="332010" y="261329"/>
                  </a:cubicBezTo>
                  <a:cubicBezTo>
                    <a:pt x="343090" y="271645"/>
                    <a:pt x="352641" y="280814"/>
                    <a:pt x="358372" y="286927"/>
                  </a:cubicBezTo>
                  <a:cubicBezTo>
                    <a:pt x="363721" y="292276"/>
                    <a:pt x="365631" y="297242"/>
                    <a:pt x="364867" y="301827"/>
                  </a:cubicBezTo>
                  <a:cubicBezTo>
                    <a:pt x="363339" y="312143"/>
                    <a:pt x="349202" y="319020"/>
                    <a:pt x="327807" y="329717"/>
                  </a:cubicBezTo>
                  <a:cubicBezTo>
                    <a:pt x="291129" y="348056"/>
                    <a:pt x="235349" y="375947"/>
                    <a:pt x="193322" y="441661"/>
                  </a:cubicBezTo>
                  <a:cubicBezTo>
                    <a:pt x="117674" y="558571"/>
                    <a:pt x="8023" y="781694"/>
                    <a:pt x="6877" y="783986"/>
                  </a:cubicBezTo>
                  <a:close/>
                </a:path>
              </a:pathLst>
            </a:custGeom>
            <a:solidFill>
              <a:srgbClr val="B3B3B3"/>
            </a:solidFill>
            <a:ln w="3807" cap="flat">
              <a:noFill/>
              <a:prstDash val="solid"/>
              <a:miter/>
            </a:ln>
          </p:spPr>
          <p:txBody>
            <a:bodyPr rtlCol="0" anchor="ctr"/>
            <a:lstStyle/>
            <a:p>
              <a:endParaRPr lang="en-US"/>
            </a:p>
          </p:txBody>
        </p:sp>
        <p:sp>
          <p:nvSpPr>
            <p:cNvPr id="27" name="Freeform: Shape 53">
              <a:extLst>
                <a:ext uri="{FF2B5EF4-FFF2-40B4-BE49-F238E27FC236}">
                  <a16:creationId xmlns:a16="http://schemas.microsoft.com/office/drawing/2014/main" id="{2D081994-5E15-48F1-99D6-ED53450AD52D}"/>
                </a:ext>
              </a:extLst>
            </p:cNvPr>
            <p:cNvSpPr/>
            <p:nvPr/>
          </p:nvSpPr>
          <p:spPr>
            <a:xfrm>
              <a:off x="10012966" y="3400790"/>
              <a:ext cx="703811" cy="585772"/>
            </a:xfrm>
            <a:custGeom>
              <a:avLst/>
              <a:gdLst>
                <a:gd name="connsiteX0" fmla="*/ 471844 w 911211"/>
                <a:gd name="connsiteY0" fmla="*/ 758388 h 758388"/>
                <a:gd name="connsiteX1" fmla="*/ 7641 w 911211"/>
                <a:gd name="connsiteY1" fmla="*/ 639186 h 758388"/>
                <a:gd name="connsiteX2" fmla="*/ 5731 w 911211"/>
                <a:gd name="connsiteY2" fmla="*/ 638040 h 758388"/>
                <a:gd name="connsiteX3" fmla="*/ 0 w 911211"/>
                <a:gd name="connsiteY3" fmla="*/ 409950 h 758388"/>
                <a:gd name="connsiteX4" fmla="*/ 4203 w 911211"/>
                <a:gd name="connsiteY4" fmla="*/ 410332 h 758388"/>
                <a:gd name="connsiteX5" fmla="*/ 438986 w 911211"/>
                <a:gd name="connsiteY5" fmla="*/ 440515 h 758388"/>
                <a:gd name="connsiteX6" fmla="*/ 672043 w 911211"/>
                <a:gd name="connsiteY6" fmla="*/ 320930 h 758388"/>
                <a:gd name="connsiteX7" fmla="*/ 627342 w 911211"/>
                <a:gd name="connsiteY7" fmla="*/ 3056 h 758388"/>
                <a:gd name="connsiteX8" fmla="*/ 634219 w 911211"/>
                <a:gd name="connsiteY8" fmla="*/ 0 h 758388"/>
                <a:gd name="connsiteX9" fmla="*/ 678538 w 911211"/>
                <a:gd name="connsiteY9" fmla="*/ 325133 h 758388"/>
                <a:gd name="connsiteX10" fmla="*/ 438986 w 911211"/>
                <a:gd name="connsiteY10" fmla="*/ 448156 h 758388"/>
                <a:gd name="connsiteX11" fmla="*/ 438604 w 911211"/>
                <a:gd name="connsiteY11" fmla="*/ 448156 h 758388"/>
                <a:gd name="connsiteX12" fmla="*/ 8023 w 911211"/>
                <a:gd name="connsiteY12" fmla="*/ 418355 h 758388"/>
                <a:gd name="connsiteX13" fmla="*/ 13372 w 911211"/>
                <a:gd name="connsiteY13" fmla="*/ 633455 h 758388"/>
                <a:gd name="connsiteX14" fmla="*/ 497441 w 911211"/>
                <a:gd name="connsiteY14" fmla="*/ 750365 h 758388"/>
                <a:gd name="connsiteX15" fmla="*/ 906627 w 911211"/>
                <a:gd name="connsiteY15" fmla="*/ 625431 h 758388"/>
                <a:gd name="connsiteX16" fmla="*/ 911212 w 911211"/>
                <a:gd name="connsiteY16" fmla="*/ 631545 h 758388"/>
                <a:gd name="connsiteX17" fmla="*/ 497824 w 911211"/>
                <a:gd name="connsiteY17" fmla="*/ 758006 h 758388"/>
                <a:gd name="connsiteX18" fmla="*/ 471844 w 911211"/>
                <a:gd name="connsiteY18" fmla="*/ 758388 h 758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1211" h="758388">
                  <a:moveTo>
                    <a:pt x="471844" y="758388"/>
                  </a:moveTo>
                  <a:cubicBezTo>
                    <a:pt x="235731" y="758388"/>
                    <a:pt x="9934" y="640332"/>
                    <a:pt x="7641" y="639186"/>
                  </a:cubicBezTo>
                  <a:lnTo>
                    <a:pt x="5731" y="638040"/>
                  </a:lnTo>
                  <a:lnTo>
                    <a:pt x="0" y="409950"/>
                  </a:lnTo>
                  <a:lnTo>
                    <a:pt x="4203" y="410332"/>
                  </a:lnTo>
                  <a:cubicBezTo>
                    <a:pt x="8023" y="410714"/>
                    <a:pt x="388173" y="440897"/>
                    <a:pt x="438986" y="440515"/>
                  </a:cubicBezTo>
                  <a:cubicBezTo>
                    <a:pt x="494003" y="440133"/>
                    <a:pt x="613206" y="414917"/>
                    <a:pt x="672043" y="320930"/>
                  </a:cubicBezTo>
                  <a:cubicBezTo>
                    <a:pt x="730880" y="226943"/>
                    <a:pt x="628488" y="5349"/>
                    <a:pt x="627342" y="3056"/>
                  </a:cubicBezTo>
                  <a:lnTo>
                    <a:pt x="634219" y="0"/>
                  </a:lnTo>
                  <a:cubicBezTo>
                    <a:pt x="638422" y="9169"/>
                    <a:pt x="739667" y="227707"/>
                    <a:pt x="678538" y="325133"/>
                  </a:cubicBezTo>
                  <a:cubicBezTo>
                    <a:pt x="617790" y="421794"/>
                    <a:pt x="495149" y="447774"/>
                    <a:pt x="438986" y="448156"/>
                  </a:cubicBezTo>
                  <a:cubicBezTo>
                    <a:pt x="438986" y="448156"/>
                    <a:pt x="438604" y="448156"/>
                    <a:pt x="438604" y="448156"/>
                  </a:cubicBezTo>
                  <a:cubicBezTo>
                    <a:pt x="388173" y="448156"/>
                    <a:pt x="51960" y="421794"/>
                    <a:pt x="8023" y="418355"/>
                  </a:cubicBezTo>
                  <a:lnTo>
                    <a:pt x="13372" y="633455"/>
                  </a:lnTo>
                  <a:cubicBezTo>
                    <a:pt x="37060" y="645681"/>
                    <a:pt x="265913" y="759152"/>
                    <a:pt x="497441" y="750365"/>
                  </a:cubicBezTo>
                  <a:cubicBezTo>
                    <a:pt x="740432" y="741196"/>
                    <a:pt x="905099" y="626578"/>
                    <a:pt x="906627" y="625431"/>
                  </a:cubicBezTo>
                  <a:lnTo>
                    <a:pt x="911212" y="631545"/>
                  </a:lnTo>
                  <a:cubicBezTo>
                    <a:pt x="909684" y="632691"/>
                    <a:pt x="743106" y="748837"/>
                    <a:pt x="497824" y="758006"/>
                  </a:cubicBezTo>
                  <a:cubicBezTo>
                    <a:pt x="488654" y="758006"/>
                    <a:pt x="480249" y="758388"/>
                    <a:pt x="471844" y="758388"/>
                  </a:cubicBezTo>
                  <a:close/>
                </a:path>
              </a:pathLst>
            </a:custGeom>
            <a:solidFill>
              <a:srgbClr val="B3B3B3"/>
            </a:solidFill>
            <a:ln w="3807" cap="flat">
              <a:noFill/>
              <a:prstDash val="solid"/>
              <a:miter/>
            </a:ln>
          </p:spPr>
          <p:txBody>
            <a:bodyPr rtlCol="0" anchor="ctr"/>
            <a:lstStyle/>
            <a:p>
              <a:endParaRPr lang="en-US"/>
            </a:p>
          </p:txBody>
        </p:sp>
        <p:sp>
          <p:nvSpPr>
            <p:cNvPr id="28" name="Freeform: Shape 54">
              <a:extLst>
                <a:ext uri="{FF2B5EF4-FFF2-40B4-BE49-F238E27FC236}">
                  <a16:creationId xmlns:a16="http://schemas.microsoft.com/office/drawing/2014/main" id="{FCB6DBFC-66E9-4A30-90D8-629C730C3E89}"/>
                </a:ext>
              </a:extLst>
            </p:cNvPr>
            <p:cNvSpPr/>
            <p:nvPr/>
          </p:nvSpPr>
          <p:spPr>
            <a:xfrm>
              <a:off x="10317493" y="3317849"/>
              <a:ext cx="217819" cy="75268"/>
            </a:xfrm>
            <a:custGeom>
              <a:avLst/>
              <a:gdLst>
                <a:gd name="connsiteX0" fmla="*/ 142147 w 282006"/>
                <a:gd name="connsiteY0" fmla="*/ 406 h 97448"/>
                <a:gd name="connsiteX1" fmla="*/ 265934 w 282006"/>
                <a:gd name="connsiteY1" fmla="*/ 24 h 97448"/>
                <a:gd name="connsiteX2" fmla="*/ 281980 w 282006"/>
                <a:gd name="connsiteY2" fmla="*/ 16070 h 97448"/>
                <a:gd name="connsiteX3" fmla="*/ 281598 w 282006"/>
                <a:gd name="connsiteY3" fmla="*/ 81020 h 97448"/>
                <a:gd name="connsiteX4" fmla="*/ 267080 w 282006"/>
                <a:gd name="connsiteY4" fmla="*/ 97449 h 97448"/>
                <a:gd name="connsiteX5" fmla="*/ 11864 w 282006"/>
                <a:gd name="connsiteY5" fmla="*/ 97067 h 97448"/>
                <a:gd name="connsiteX6" fmla="*/ 20 w 282006"/>
                <a:gd name="connsiteY6" fmla="*/ 84459 h 97448"/>
                <a:gd name="connsiteX7" fmla="*/ 20 w 282006"/>
                <a:gd name="connsiteY7" fmla="*/ 14160 h 97448"/>
                <a:gd name="connsiteX8" fmla="*/ 14539 w 282006"/>
                <a:gd name="connsiteY8" fmla="*/ 406 h 97448"/>
                <a:gd name="connsiteX9" fmla="*/ 142147 w 282006"/>
                <a:gd name="connsiteY9" fmla="*/ 406 h 97448"/>
                <a:gd name="connsiteX10" fmla="*/ 142147 w 282006"/>
                <a:gd name="connsiteY10" fmla="*/ 406 h 97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2006" h="97448">
                  <a:moveTo>
                    <a:pt x="142147" y="406"/>
                  </a:moveTo>
                  <a:cubicBezTo>
                    <a:pt x="183409" y="406"/>
                    <a:pt x="224672" y="788"/>
                    <a:pt x="265934" y="24"/>
                  </a:cubicBezTo>
                  <a:cubicBezTo>
                    <a:pt x="278542" y="-358"/>
                    <a:pt x="282363" y="3844"/>
                    <a:pt x="281980" y="16070"/>
                  </a:cubicBezTo>
                  <a:cubicBezTo>
                    <a:pt x="280834" y="37465"/>
                    <a:pt x="281216" y="59243"/>
                    <a:pt x="281598" y="81020"/>
                  </a:cubicBezTo>
                  <a:cubicBezTo>
                    <a:pt x="281980" y="91718"/>
                    <a:pt x="279306" y="97449"/>
                    <a:pt x="267080" y="97449"/>
                  </a:cubicBezTo>
                  <a:cubicBezTo>
                    <a:pt x="181881" y="97067"/>
                    <a:pt x="96682" y="97067"/>
                    <a:pt x="11864" y="97067"/>
                  </a:cubicBezTo>
                  <a:cubicBezTo>
                    <a:pt x="2695" y="97067"/>
                    <a:pt x="20" y="93246"/>
                    <a:pt x="20" y="84459"/>
                  </a:cubicBezTo>
                  <a:cubicBezTo>
                    <a:pt x="403" y="61153"/>
                    <a:pt x="785" y="37465"/>
                    <a:pt x="20" y="14160"/>
                  </a:cubicBezTo>
                  <a:cubicBezTo>
                    <a:pt x="-361" y="2698"/>
                    <a:pt x="4605" y="406"/>
                    <a:pt x="14539" y="406"/>
                  </a:cubicBezTo>
                  <a:cubicBezTo>
                    <a:pt x="57329" y="788"/>
                    <a:pt x="99738" y="406"/>
                    <a:pt x="142147" y="406"/>
                  </a:cubicBezTo>
                  <a:cubicBezTo>
                    <a:pt x="142147" y="406"/>
                    <a:pt x="142147" y="406"/>
                    <a:pt x="142147" y="406"/>
                  </a:cubicBezTo>
                  <a:close/>
                </a:path>
              </a:pathLst>
            </a:custGeom>
            <a:solidFill>
              <a:srgbClr val="DB2D08"/>
            </a:solidFill>
            <a:ln w="3807" cap="flat">
              <a:noFill/>
              <a:prstDash val="solid"/>
              <a:miter/>
            </a:ln>
          </p:spPr>
          <p:txBody>
            <a:bodyPr rtlCol="0" anchor="ctr"/>
            <a:lstStyle/>
            <a:p>
              <a:endParaRPr lang="en-US"/>
            </a:p>
          </p:txBody>
        </p:sp>
        <p:sp>
          <p:nvSpPr>
            <p:cNvPr id="29" name="Freeform: Shape 55">
              <a:extLst>
                <a:ext uri="{FF2B5EF4-FFF2-40B4-BE49-F238E27FC236}">
                  <a16:creationId xmlns:a16="http://schemas.microsoft.com/office/drawing/2014/main" id="{B5022185-B35F-4780-816A-9162ED02F059}"/>
                </a:ext>
              </a:extLst>
            </p:cNvPr>
            <p:cNvSpPr/>
            <p:nvPr/>
          </p:nvSpPr>
          <p:spPr>
            <a:xfrm>
              <a:off x="9774410" y="3661250"/>
              <a:ext cx="273572" cy="247132"/>
            </a:xfrm>
            <a:custGeom>
              <a:avLst/>
              <a:gdLst>
                <a:gd name="connsiteX0" fmla="*/ 225947 w 354188"/>
                <a:gd name="connsiteY0" fmla="*/ 319931 h 319957"/>
                <a:gd name="connsiteX1" fmla="*/ 125466 w 354188"/>
                <a:gd name="connsiteY1" fmla="*/ 310762 h 319957"/>
                <a:gd name="connsiteX2" fmla="*/ 88788 w 354188"/>
                <a:gd name="connsiteY2" fmla="*/ 285928 h 319957"/>
                <a:gd name="connsiteX3" fmla="*/ 117060 w 354188"/>
                <a:gd name="connsiteY3" fmla="*/ 243137 h 319957"/>
                <a:gd name="connsiteX4" fmla="*/ 52110 w 354188"/>
                <a:gd name="connsiteY4" fmla="*/ 235878 h 319957"/>
                <a:gd name="connsiteX5" fmla="*/ 21545 w 354188"/>
                <a:gd name="connsiteY5" fmla="*/ 212572 h 319957"/>
                <a:gd name="connsiteX6" fmla="*/ 44087 w 354188"/>
                <a:gd name="connsiteY6" fmla="*/ 177423 h 319957"/>
                <a:gd name="connsiteX7" fmla="*/ 87642 w 354188"/>
                <a:gd name="connsiteY7" fmla="*/ 167107 h 319957"/>
                <a:gd name="connsiteX8" fmla="*/ 36828 w 354188"/>
                <a:gd name="connsiteY8" fmla="*/ 158702 h 319957"/>
                <a:gd name="connsiteX9" fmla="*/ 10466 w 354188"/>
                <a:gd name="connsiteY9" fmla="*/ 133486 h 319957"/>
                <a:gd name="connsiteX10" fmla="*/ 34917 w 354188"/>
                <a:gd name="connsiteY10" fmla="*/ 101393 h 319957"/>
                <a:gd name="connsiteX11" fmla="*/ 75034 w 354188"/>
                <a:gd name="connsiteY11" fmla="*/ 90695 h 319957"/>
                <a:gd name="connsiteX12" fmla="*/ 29186 w 354188"/>
                <a:gd name="connsiteY12" fmla="*/ 84200 h 319957"/>
                <a:gd name="connsiteX13" fmla="*/ 150 w 354188"/>
                <a:gd name="connsiteY13" fmla="*/ 59366 h 319957"/>
                <a:gd name="connsiteX14" fmla="*/ 18871 w 354188"/>
                <a:gd name="connsiteY14" fmla="*/ 28802 h 319957"/>
                <a:gd name="connsiteX15" fmla="*/ 70449 w 354188"/>
                <a:gd name="connsiteY15" fmla="*/ 16194 h 319957"/>
                <a:gd name="connsiteX16" fmla="*/ 250017 w 354188"/>
                <a:gd name="connsiteY16" fmla="*/ 529 h 319957"/>
                <a:gd name="connsiteX17" fmla="*/ 295482 w 354188"/>
                <a:gd name="connsiteY17" fmla="*/ 2057 h 319957"/>
                <a:gd name="connsiteX18" fmla="*/ 320316 w 354188"/>
                <a:gd name="connsiteY18" fmla="*/ 53253 h 319957"/>
                <a:gd name="connsiteX19" fmla="*/ 326429 w 354188"/>
                <a:gd name="connsiteY19" fmla="*/ 88785 h 319957"/>
                <a:gd name="connsiteX20" fmla="*/ 323372 w 354188"/>
                <a:gd name="connsiteY20" fmla="*/ 139599 h 319957"/>
                <a:gd name="connsiteX21" fmla="*/ 324519 w 354188"/>
                <a:gd name="connsiteY21" fmla="*/ 157556 h 319957"/>
                <a:gd name="connsiteX22" fmla="*/ 332160 w 354188"/>
                <a:gd name="connsiteY22" fmla="*/ 216393 h 319957"/>
                <a:gd name="connsiteX23" fmla="*/ 321462 w 354188"/>
                <a:gd name="connsiteY23" fmla="*/ 229765 h 319957"/>
                <a:gd name="connsiteX24" fmla="*/ 353937 w 354188"/>
                <a:gd name="connsiteY24" fmla="*/ 269881 h 319957"/>
                <a:gd name="connsiteX25" fmla="*/ 312675 w 354188"/>
                <a:gd name="connsiteY25" fmla="*/ 314200 h 319957"/>
                <a:gd name="connsiteX26" fmla="*/ 225947 w 354188"/>
                <a:gd name="connsiteY26" fmla="*/ 319931 h 319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54188" h="319957">
                  <a:moveTo>
                    <a:pt x="225947" y="319931"/>
                  </a:moveTo>
                  <a:cubicBezTo>
                    <a:pt x="192326" y="319167"/>
                    <a:pt x="159087" y="313436"/>
                    <a:pt x="125466" y="310762"/>
                  </a:cubicBezTo>
                  <a:cubicBezTo>
                    <a:pt x="108655" y="309615"/>
                    <a:pt x="93373" y="303502"/>
                    <a:pt x="88788" y="285928"/>
                  </a:cubicBezTo>
                  <a:cubicBezTo>
                    <a:pt x="83057" y="256127"/>
                    <a:pt x="113240" y="246193"/>
                    <a:pt x="117060" y="243137"/>
                  </a:cubicBezTo>
                  <a:cubicBezTo>
                    <a:pt x="92990" y="240463"/>
                    <a:pt x="72741" y="238934"/>
                    <a:pt x="52110" y="235878"/>
                  </a:cubicBezTo>
                  <a:cubicBezTo>
                    <a:pt x="37974" y="233968"/>
                    <a:pt x="24220" y="229765"/>
                    <a:pt x="21545" y="212572"/>
                  </a:cubicBezTo>
                  <a:cubicBezTo>
                    <a:pt x="18871" y="194615"/>
                    <a:pt x="29569" y="185064"/>
                    <a:pt x="44087" y="177423"/>
                  </a:cubicBezTo>
                  <a:cubicBezTo>
                    <a:pt x="57459" y="170546"/>
                    <a:pt x="72741" y="172456"/>
                    <a:pt x="87642" y="167107"/>
                  </a:cubicBezTo>
                  <a:cubicBezTo>
                    <a:pt x="69685" y="164051"/>
                    <a:pt x="53256" y="161758"/>
                    <a:pt x="36828" y="158702"/>
                  </a:cubicBezTo>
                  <a:cubicBezTo>
                    <a:pt x="22309" y="156409"/>
                    <a:pt x="11230" y="148768"/>
                    <a:pt x="10466" y="133486"/>
                  </a:cubicBezTo>
                  <a:cubicBezTo>
                    <a:pt x="9319" y="116675"/>
                    <a:pt x="20017" y="106742"/>
                    <a:pt x="34917" y="101393"/>
                  </a:cubicBezTo>
                  <a:cubicBezTo>
                    <a:pt x="46761" y="97572"/>
                    <a:pt x="58987" y="94898"/>
                    <a:pt x="75034" y="90695"/>
                  </a:cubicBezTo>
                  <a:cubicBezTo>
                    <a:pt x="56695" y="88021"/>
                    <a:pt x="42941" y="86493"/>
                    <a:pt x="29186" y="84200"/>
                  </a:cubicBezTo>
                  <a:cubicBezTo>
                    <a:pt x="14668" y="81908"/>
                    <a:pt x="1296" y="76177"/>
                    <a:pt x="150" y="59366"/>
                  </a:cubicBezTo>
                  <a:cubicBezTo>
                    <a:pt x="-996" y="42938"/>
                    <a:pt x="4353" y="34150"/>
                    <a:pt x="18871" y="28802"/>
                  </a:cubicBezTo>
                  <a:cubicBezTo>
                    <a:pt x="36064" y="21925"/>
                    <a:pt x="61279" y="16958"/>
                    <a:pt x="70449" y="16194"/>
                  </a:cubicBezTo>
                  <a:cubicBezTo>
                    <a:pt x="115532" y="15047"/>
                    <a:pt x="238555" y="529"/>
                    <a:pt x="250017" y="529"/>
                  </a:cubicBezTo>
                  <a:cubicBezTo>
                    <a:pt x="265299" y="529"/>
                    <a:pt x="280582" y="-1381"/>
                    <a:pt x="295482" y="2057"/>
                  </a:cubicBezTo>
                  <a:cubicBezTo>
                    <a:pt x="322608" y="8170"/>
                    <a:pt x="333306" y="29184"/>
                    <a:pt x="320316" y="53253"/>
                  </a:cubicBezTo>
                  <a:cubicBezTo>
                    <a:pt x="312675" y="67772"/>
                    <a:pt x="308090" y="77323"/>
                    <a:pt x="326429" y="88785"/>
                  </a:cubicBezTo>
                  <a:cubicBezTo>
                    <a:pt x="340947" y="97954"/>
                    <a:pt x="338655" y="118968"/>
                    <a:pt x="323372" y="139599"/>
                  </a:cubicBezTo>
                  <a:cubicBezTo>
                    <a:pt x="318024" y="146858"/>
                    <a:pt x="315349" y="150679"/>
                    <a:pt x="324519" y="157556"/>
                  </a:cubicBezTo>
                  <a:cubicBezTo>
                    <a:pt x="348970" y="174366"/>
                    <a:pt x="350881" y="192705"/>
                    <a:pt x="332160" y="216393"/>
                  </a:cubicBezTo>
                  <a:cubicBezTo>
                    <a:pt x="328721" y="220596"/>
                    <a:pt x="325283" y="225180"/>
                    <a:pt x="321462" y="229765"/>
                  </a:cubicBezTo>
                  <a:cubicBezTo>
                    <a:pt x="347060" y="239316"/>
                    <a:pt x="355847" y="250778"/>
                    <a:pt x="353937" y="269881"/>
                  </a:cubicBezTo>
                  <a:cubicBezTo>
                    <a:pt x="351263" y="295861"/>
                    <a:pt x="337891" y="309233"/>
                    <a:pt x="312675" y="314200"/>
                  </a:cubicBezTo>
                  <a:cubicBezTo>
                    <a:pt x="302359" y="316493"/>
                    <a:pt x="244286" y="320313"/>
                    <a:pt x="225947" y="319931"/>
                  </a:cubicBezTo>
                  <a:close/>
                </a:path>
              </a:pathLst>
            </a:custGeom>
            <a:solidFill>
              <a:srgbClr val="FEAD6D"/>
            </a:solidFill>
            <a:ln w="3807" cap="flat">
              <a:noFill/>
              <a:prstDash val="solid"/>
              <a:miter/>
            </a:ln>
          </p:spPr>
          <p:txBody>
            <a:bodyPr rtlCol="0" anchor="ctr"/>
            <a:lstStyle/>
            <a:p>
              <a:endParaRPr lang="en-US"/>
            </a:p>
          </p:txBody>
        </p:sp>
        <p:sp>
          <p:nvSpPr>
            <p:cNvPr id="30" name="Freeform: Shape 57">
              <a:extLst>
                <a:ext uri="{FF2B5EF4-FFF2-40B4-BE49-F238E27FC236}">
                  <a16:creationId xmlns:a16="http://schemas.microsoft.com/office/drawing/2014/main" id="{60D775DB-7E53-4180-B465-EFD25B6BB091}"/>
                </a:ext>
              </a:extLst>
            </p:cNvPr>
            <p:cNvSpPr/>
            <p:nvPr/>
          </p:nvSpPr>
          <p:spPr>
            <a:xfrm>
              <a:off x="10256277" y="2870492"/>
              <a:ext cx="228150" cy="268013"/>
            </a:xfrm>
            <a:custGeom>
              <a:avLst/>
              <a:gdLst>
                <a:gd name="connsiteX0" fmla="*/ 118245 w 295382"/>
                <a:gd name="connsiteY0" fmla="*/ 129524 h 346991"/>
                <a:gd name="connsiteX1" fmla="*/ 13178 w 295382"/>
                <a:gd name="connsiteY1" fmla="*/ 190271 h 346991"/>
                <a:gd name="connsiteX2" fmla="*/ 952 w 295382"/>
                <a:gd name="connsiteY2" fmla="*/ 205172 h 346991"/>
                <a:gd name="connsiteX3" fmla="*/ 94175 w 295382"/>
                <a:gd name="connsiteY3" fmla="*/ 343859 h 346991"/>
                <a:gd name="connsiteX4" fmla="*/ 221783 w 295382"/>
                <a:gd name="connsiteY4" fmla="*/ 241467 h 346991"/>
                <a:gd name="connsiteX5" fmla="*/ 290936 w 295382"/>
                <a:gd name="connsiteY5" fmla="*/ 129906 h 346991"/>
                <a:gd name="connsiteX6" fmla="*/ 272597 w 295382"/>
                <a:gd name="connsiteY6" fmla="*/ 40122 h 346991"/>
                <a:gd name="connsiteX7" fmla="*/ 174408 w 295382"/>
                <a:gd name="connsiteY7" fmla="*/ 6 h 346991"/>
                <a:gd name="connsiteX8" fmla="*/ 155305 w 295382"/>
                <a:gd name="connsiteY8" fmla="*/ 19873 h 346991"/>
                <a:gd name="connsiteX9" fmla="*/ 118245 w 295382"/>
                <a:gd name="connsiteY9" fmla="*/ 129524 h 346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5382" h="346991">
                  <a:moveTo>
                    <a:pt x="118245" y="129524"/>
                  </a:moveTo>
                  <a:cubicBezTo>
                    <a:pt x="88444" y="158942"/>
                    <a:pt x="52149" y="176517"/>
                    <a:pt x="13178" y="190271"/>
                  </a:cubicBezTo>
                  <a:cubicBezTo>
                    <a:pt x="5537" y="192946"/>
                    <a:pt x="-2868" y="195620"/>
                    <a:pt x="952" y="205172"/>
                  </a:cubicBezTo>
                  <a:cubicBezTo>
                    <a:pt x="4009" y="213195"/>
                    <a:pt x="62464" y="370985"/>
                    <a:pt x="94175" y="343859"/>
                  </a:cubicBezTo>
                  <a:cubicBezTo>
                    <a:pt x="138494" y="311766"/>
                    <a:pt x="184341" y="281966"/>
                    <a:pt x="221783" y="241467"/>
                  </a:cubicBezTo>
                  <a:cubicBezTo>
                    <a:pt x="252348" y="208610"/>
                    <a:pt x="278328" y="173079"/>
                    <a:pt x="290936" y="129906"/>
                  </a:cubicBezTo>
                  <a:cubicBezTo>
                    <a:pt x="298195" y="104308"/>
                    <a:pt x="299341" y="58843"/>
                    <a:pt x="272597" y="40122"/>
                  </a:cubicBezTo>
                  <a:cubicBezTo>
                    <a:pt x="243178" y="18727"/>
                    <a:pt x="213378" y="-376"/>
                    <a:pt x="174408" y="6"/>
                  </a:cubicBezTo>
                  <a:cubicBezTo>
                    <a:pt x="159125" y="388"/>
                    <a:pt x="153776" y="4972"/>
                    <a:pt x="155305" y="19873"/>
                  </a:cubicBezTo>
                  <a:cubicBezTo>
                    <a:pt x="157597" y="50055"/>
                    <a:pt x="127032" y="121118"/>
                    <a:pt x="118245" y="129524"/>
                  </a:cubicBezTo>
                  <a:close/>
                </a:path>
              </a:pathLst>
            </a:custGeom>
            <a:solidFill>
              <a:srgbClr val="00DCD4"/>
            </a:solidFill>
            <a:ln w="3807" cap="flat">
              <a:noFill/>
              <a:prstDash val="solid"/>
              <a:miter/>
            </a:ln>
          </p:spPr>
          <p:txBody>
            <a:bodyPr rtlCol="0" anchor="ctr"/>
            <a:lstStyle/>
            <a:p>
              <a:endParaRPr lang="en-US"/>
            </a:p>
          </p:txBody>
        </p:sp>
        <p:sp>
          <p:nvSpPr>
            <p:cNvPr id="31" name="Moon 30">
              <a:extLst>
                <a:ext uri="{FF2B5EF4-FFF2-40B4-BE49-F238E27FC236}">
                  <a16:creationId xmlns:a16="http://schemas.microsoft.com/office/drawing/2014/main" id="{0E78D415-4319-47F4-8CCC-6AA412BA6FC2}"/>
                </a:ext>
              </a:extLst>
            </p:cNvPr>
            <p:cNvSpPr/>
            <p:nvPr/>
          </p:nvSpPr>
          <p:spPr>
            <a:xfrm rot="16200000">
              <a:off x="10207420" y="2551843"/>
              <a:ext cx="45719" cy="177704"/>
            </a:xfrm>
            <a:prstGeom prst="moon">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2" name="Freeform: Shape 382">
            <a:extLst>
              <a:ext uri="{FF2B5EF4-FFF2-40B4-BE49-F238E27FC236}">
                <a16:creationId xmlns:a16="http://schemas.microsoft.com/office/drawing/2014/main" id="{3C01044A-6136-4506-9201-389C618C2D5E}"/>
              </a:ext>
            </a:extLst>
          </p:cNvPr>
          <p:cNvSpPr/>
          <p:nvPr/>
        </p:nvSpPr>
        <p:spPr>
          <a:xfrm>
            <a:off x="10479523" y="534228"/>
            <a:ext cx="1024078" cy="2304221"/>
          </a:xfrm>
          <a:custGeom>
            <a:avLst/>
            <a:gdLst>
              <a:gd name="connsiteX0" fmla="*/ 169257 w 552450"/>
              <a:gd name="connsiteY0" fmla="*/ 1147393 h 1333500"/>
              <a:gd name="connsiteX1" fmla="*/ 118774 w 552450"/>
              <a:gd name="connsiteY1" fmla="*/ 1065478 h 1333500"/>
              <a:gd name="connsiteX2" fmla="*/ 103534 w 552450"/>
              <a:gd name="connsiteY2" fmla="*/ 1056905 h 1333500"/>
              <a:gd name="connsiteX3" fmla="*/ 74007 w 552450"/>
              <a:gd name="connsiteY3" fmla="*/ 1027378 h 1333500"/>
              <a:gd name="connsiteX4" fmla="*/ 66387 w 552450"/>
              <a:gd name="connsiteY4" fmla="*/ 978800 h 1333500"/>
              <a:gd name="connsiteX5" fmla="*/ 64482 w 552450"/>
              <a:gd name="connsiteY5" fmla="*/ 974038 h 1333500"/>
              <a:gd name="connsiteX6" fmla="*/ 72102 w 552450"/>
              <a:gd name="connsiteY6" fmla="*/ 845450 h 1333500"/>
              <a:gd name="connsiteX7" fmla="*/ 105440 w 552450"/>
              <a:gd name="connsiteY7" fmla="*/ 787348 h 1333500"/>
              <a:gd name="connsiteX8" fmla="*/ 97819 w 552450"/>
              <a:gd name="connsiteY8" fmla="*/ 769250 h 1333500"/>
              <a:gd name="connsiteX9" fmla="*/ 93057 w 552450"/>
              <a:gd name="connsiteY9" fmla="*/ 754963 h 1333500"/>
              <a:gd name="connsiteX10" fmla="*/ 122584 w 552450"/>
              <a:gd name="connsiteY10" fmla="*/ 694955 h 1333500"/>
              <a:gd name="connsiteX11" fmla="*/ 148302 w 552450"/>
              <a:gd name="connsiteY11" fmla="*/ 650188 h 1333500"/>
              <a:gd name="connsiteX12" fmla="*/ 165447 w 552450"/>
              <a:gd name="connsiteY12" fmla="*/ 553033 h 1333500"/>
              <a:gd name="connsiteX13" fmla="*/ 153065 w 552450"/>
              <a:gd name="connsiteY13" fmla="*/ 572083 h 1333500"/>
              <a:gd name="connsiteX14" fmla="*/ 94962 w 552450"/>
              <a:gd name="connsiteY14" fmla="*/ 624470 h 1333500"/>
              <a:gd name="connsiteX15" fmla="*/ 75912 w 552450"/>
              <a:gd name="connsiteY15" fmla="*/ 657808 h 1333500"/>
              <a:gd name="connsiteX16" fmla="*/ 65434 w 552450"/>
              <a:gd name="connsiteY16" fmla="*/ 706385 h 1333500"/>
              <a:gd name="connsiteX17" fmla="*/ 60672 w 552450"/>
              <a:gd name="connsiteY17" fmla="*/ 710195 h 1333500"/>
              <a:gd name="connsiteX18" fmla="*/ 55909 w 552450"/>
              <a:gd name="connsiteY18" fmla="*/ 704480 h 1333500"/>
              <a:gd name="connsiteX19" fmla="*/ 47337 w 552450"/>
              <a:gd name="connsiteY19" fmla="*/ 694003 h 1333500"/>
              <a:gd name="connsiteX20" fmla="*/ 43527 w 552450"/>
              <a:gd name="connsiteY20" fmla="*/ 712100 h 1333500"/>
              <a:gd name="connsiteX21" fmla="*/ 46384 w 552450"/>
              <a:gd name="connsiteY21" fmla="*/ 727340 h 1333500"/>
              <a:gd name="connsiteX22" fmla="*/ 20667 w 552450"/>
              <a:gd name="connsiteY22" fmla="*/ 721625 h 1333500"/>
              <a:gd name="connsiteX23" fmla="*/ 29240 w 552450"/>
              <a:gd name="connsiteY23" fmla="*/ 647330 h 1333500"/>
              <a:gd name="connsiteX24" fmla="*/ 52099 w 552450"/>
              <a:gd name="connsiteY24" fmla="*/ 606373 h 1333500"/>
              <a:gd name="connsiteX25" fmla="*/ 68292 w 552450"/>
              <a:gd name="connsiteY25" fmla="*/ 568273 h 1333500"/>
              <a:gd name="connsiteX26" fmla="*/ 119727 w 552450"/>
              <a:gd name="connsiteY26" fmla="*/ 471118 h 1333500"/>
              <a:gd name="connsiteX27" fmla="*/ 126394 w 552450"/>
              <a:gd name="connsiteY27" fmla="*/ 384440 h 1333500"/>
              <a:gd name="connsiteX28" fmla="*/ 127347 w 552450"/>
              <a:gd name="connsiteY28" fmla="*/ 331100 h 1333500"/>
              <a:gd name="connsiteX29" fmla="*/ 156874 w 552450"/>
              <a:gd name="connsiteY29" fmla="*/ 310145 h 1333500"/>
              <a:gd name="connsiteX30" fmla="*/ 214977 w 552450"/>
              <a:gd name="connsiteY30" fmla="*/ 291095 h 1333500"/>
              <a:gd name="connsiteX31" fmla="*/ 215929 w 552450"/>
              <a:gd name="connsiteY31" fmla="*/ 258710 h 1333500"/>
              <a:gd name="connsiteX32" fmla="*/ 178782 w 552450"/>
              <a:gd name="connsiteY32" fmla="*/ 162508 h 1333500"/>
              <a:gd name="connsiteX33" fmla="*/ 179734 w 552450"/>
              <a:gd name="connsiteY33" fmla="*/ 87260 h 1333500"/>
              <a:gd name="connsiteX34" fmla="*/ 206404 w 552450"/>
              <a:gd name="connsiteY34" fmla="*/ 33920 h 1333500"/>
              <a:gd name="connsiteX35" fmla="*/ 382617 w 552450"/>
              <a:gd name="connsiteY35" fmla="*/ 40588 h 1333500"/>
              <a:gd name="connsiteX36" fmla="*/ 401667 w 552450"/>
              <a:gd name="connsiteY36" fmla="*/ 105358 h 1333500"/>
              <a:gd name="connsiteX37" fmla="*/ 400715 w 552450"/>
              <a:gd name="connsiteY37" fmla="*/ 108215 h 1333500"/>
              <a:gd name="connsiteX38" fmla="*/ 415002 w 552450"/>
              <a:gd name="connsiteY38" fmla="*/ 177748 h 1333500"/>
              <a:gd name="connsiteX39" fmla="*/ 435957 w 552450"/>
              <a:gd name="connsiteY39" fmla="*/ 201560 h 1333500"/>
              <a:gd name="connsiteX40" fmla="*/ 438815 w 552450"/>
              <a:gd name="connsiteY40" fmla="*/ 221563 h 1333500"/>
              <a:gd name="connsiteX41" fmla="*/ 421669 w 552450"/>
              <a:gd name="connsiteY41" fmla="*/ 232040 h 1333500"/>
              <a:gd name="connsiteX42" fmla="*/ 394999 w 552450"/>
              <a:gd name="connsiteY42" fmla="*/ 230135 h 1333500"/>
              <a:gd name="connsiteX43" fmla="*/ 381665 w 552450"/>
              <a:gd name="connsiteY43" fmla="*/ 236803 h 1333500"/>
              <a:gd name="connsiteX44" fmla="*/ 376902 w 552450"/>
              <a:gd name="connsiteY44" fmla="*/ 238708 h 1333500"/>
              <a:gd name="connsiteX45" fmla="*/ 365472 w 552450"/>
              <a:gd name="connsiteY45" fmla="*/ 247280 h 1333500"/>
              <a:gd name="connsiteX46" fmla="*/ 386427 w 552450"/>
              <a:gd name="connsiteY46" fmla="*/ 274903 h 1333500"/>
              <a:gd name="connsiteX47" fmla="*/ 369282 w 552450"/>
              <a:gd name="connsiteY47" fmla="*/ 282523 h 1333500"/>
              <a:gd name="connsiteX48" fmla="*/ 435957 w 552450"/>
              <a:gd name="connsiteY48" fmla="*/ 313955 h 1333500"/>
              <a:gd name="connsiteX49" fmla="*/ 466437 w 552450"/>
              <a:gd name="connsiteY49" fmla="*/ 343483 h 1333500"/>
              <a:gd name="connsiteX50" fmla="*/ 472152 w 552450"/>
              <a:gd name="connsiteY50" fmla="*/ 460640 h 1333500"/>
              <a:gd name="connsiteX51" fmla="*/ 482629 w 552450"/>
              <a:gd name="connsiteY51" fmla="*/ 493978 h 1333500"/>
              <a:gd name="connsiteX52" fmla="*/ 523587 w 552450"/>
              <a:gd name="connsiteY52" fmla="*/ 610183 h 1333500"/>
              <a:gd name="connsiteX53" fmla="*/ 540732 w 552450"/>
              <a:gd name="connsiteY53" fmla="*/ 656855 h 1333500"/>
              <a:gd name="connsiteX54" fmla="*/ 552162 w 552450"/>
              <a:gd name="connsiteY54" fmla="*/ 708290 h 1333500"/>
              <a:gd name="connsiteX55" fmla="*/ 518824 w 552450"/>
              <a:gd name="connsiteY55" fmla="*/ 732103 h 1333500"/>
              <a:gd name="connsiteX56" fmla="*/ 514062 w 552450"/>
              <a:gd name="connsiteY56" fmla="*/ 722578 h 1333500"/>
              <a:gd name="connsiteX57" fmla="*/ 498822 w 552450"/>
              <a:gd name="connsiteY57" fmla="*/ 686383 h 1333500"/>
              <a:gd name="connsiteX58" fmla="*/ 495965 w 552450"/>
              <a:gd name="connsiteY58" fmla="*/ 693050 h 1333500"/>
              <a:gd name="connsiteX59" fmla="*/ 493107 w 552450"/>
              <a:gd name="connsiteY59" fmla="*/ 701623 h 1333500"/>
              <a:gd name="connsiteX60" fmla="*/ 485487 w 552450"/>
              <a:gd name="connsiteY60" fmla="*/ 694955 h 1333500"/>
              <a:gd name="connsiteX61" fmla="*/ 488344 w 552450"/>
              <a:gd name="connsiteY61" fmla="*/ 661618 h 1333500"/>
              <a:gd name="connsiteX62" fmla="*/ 486440 w 552450"/>
              <a:gd name="connsiteY62" fmla="*/ 641615 h 1333500"/>
              <a:gd name="connsiteX63" fmla="*/ 435004 w 552450"/>
              <a:gd name="connsiteY63" fmla="*/ 554938 h 1333500"/>
              <a:gd name="connsiteX64" fmla="*/ 427384 w 552450"/>
              <a:gd name="connsiteY64" fmla="*/ 545413 h 1333500"/>
              <a:gd name="connsiteX65" fmla="*/ 421669 w 552450"/>
              <a:gd name="connsiteY65" fmla="*/ 556843 h 1333500"/>
              <a:gd name="connsiteX66" fmla="*/ 445482 w 552450"/>
              <a:gd name="connsiteY66" fmla="*/ 647330 h 1333500"/>
              <a:gd name="connsiteX67" fmla="*/ 457865 w 552450"/>
              <a:gd name="connsiteY67" fmla="*/ 716863 h 1333500"/>
              <a:gd name="connsiteX68" fmla="*/ 465484 w 552450"/>
              <a:gd name="connsiteY68" fmla="*/ 755915 h 1333500"/>
              <a:gd name="connsiteX69" fmla="*/ 461674 w 552450"/>
              <a:gd name="connsiteY69" fmla="*/ 770203 h 1333500"/>
              <a:gd name="connsiteX70" fmla="*/ 447387 w 552450"/>
              <a:gd name="connsiteY70" fmla="*/ 794968 h 1333500"/>
              <a:gd name="connsiteX71" fmla="*/ 418812 w 552450"/>
              <a:gd name="connsiteY71" fmla="*/ 1015948 h 1333500"/>
              <a:gd name="connsiteX72" fmla="*/ 399762 w 552450"/>
              <a:gd name="connsiteY72" fmla="*/ 1050238 h 1333500"/>
              <a:gd name="connsiteX73" fmla="*/ 385474 w 552450"/>
              <a:gd name="connsiteY73" fmla="*/ 1102625 h 1333500"/>
              <a:gd name="connsiteX74" fmla="*/ 375949 w 552450"/>
              <a:gd name="connsiteY74" fmla="*/ 1117865 h 1333500"/>
              <a:gd name="connsiteX75" fmla="*/ 366424 w 552450"/>
              <a:gd name="connsiteY75" fmla="*/ 1127390 h 1333500"/>
              <a:gd name="connsiteX76" fmla="*/ 346422 w 552450"/>
              <a:gd name="connsiteY76" fmla="*/ 1189303 h 1333500"/>
              <a:gd name="connsiteX77" fmla="*/ 358804 w 552450"/>
              <a:gd name="connsiteY77" fmla="*/ 1247405 h 1333500"/>
              <a:gd name="connsiteX78" fmla="*/ 358804 w 552450"/>
              <a:gd name="connsiteY78" fmla="*/ 1264550 h 1333500"/>
              <a:gd name="connsiteX79" fmla="*/ 358804 w 552450"/>
              <a:gd name="connsiteY79" fmla="*/ 1289315 h 1333500"/>
              <a:gd name="connsiteX80" fmla="*/ 334992 w 552450"/>
              <a:gd name="connsiteY80" fmla="*/ 1330273 h 1333500"/>
              <a:gd name="connsiteX81" fmla="*/ 270222 w 552450"/>
              <a:gd name="connsiteY81" fmla="*/ 1326463 h 1333500"/>
              <a:gd name="connsiteX82" fmla="*/ 256887 w 552450"/>
              <a:gd name="connsiteY82" fmla="*/ 1307413 h 1333500"/>
              <a:gd name="connsiteX83" fmla="*/ 265459 w 552450"/>
              <a:gd name="connsiteY83" fmla="*/ 1278838 h 1333500"/>
              <a:gd name="connsiteX84" fmla="*/ 268317 w 552450"/>
              <a:gd name="connsiteY84" fmla="*/ 1237880 h 1333500"/>
              <a:gd name="connsiteX85" fmla="*/ 271174 w 552450"/>
              <a:gd name="connsiteY85" fmla="*/ 1227403 h 1333500"/>
              <a:gd name="connsiteX86" fmla="*/ 285462 w 552450"/>
              <a:gd name="connsiteY86" fmla="*/ 1198828 h 1333500"/>
              <a:gd name="connsiteX87" fmla="*/ 294034 w 552450"/>
              <a:gd name="connsiteY87" fmla="*/ 1115008 h 1333500"/>
              <a:gd name="connsiteX88" fmla="*/ 282604 w 552450"/>
              <a:gd name="connsiteY88" fmla="*/ 1105483 h 1333500"/>
              <a:gd name="connsiteX89" fmla="*/ 273079 w 552450"/>
              <a:gd name="connsiteY89" fmla="*/ 1095958 h 1333500"/>
              <a:gd name="connsiteX90" fmla="*/ 258792 w 552450"/>
              <a:gd name="connsiteY90" fmla="*/ 1040713 h 1333500"/>
              <a:gd name="connsiteX91" fmla="*/ 254029 w 552450"/>
              <a:gd name="connsiteY91" fmla="*/ 1003565 h 1333500"/>
              <a:gd name="connsiteX92" fmla="*/ 258792 w 552450"/>
              <a:gd name="connsiteY92" fmla="*/ 923555 h 1333500"/>
              <a:gd name="connsiteX93" fmla="*/ 254982 w 552450"/>
              <a:gd name="connsiteY93" fmla="*/ 894980 h 1333500"/>
              <a:gd name="connsiteX94" fmla="*/ 234979 w 552450"/>
              <a:gd name="connsiteY94" fmla="*/ 890218 h 1333500"/>
              <a:gd name="connsiteX95" fmla="*/ 222597 w 552450"/>
              <a:gd name="connsiteY95" fmla="*/ 984515 h 1333500"/>
              <a:gd name="connsiteX96" fmla="*/ 227359 w 552450"/>
              <a:gd name="connsiteY96" fmla="*/ 991183 h 1333500"/>
              <a:gd name="connsiteX97" fmla="*/ 216882 w 552450"/>
              <a:gd name="connsiteY97" fmla="*/ 1022615 h 1333500"/>
              <a:gd name="connsiteX98" fmla="*/ 206404 w 552450"/>
              <a:gd name="connsiteY98" fmla="*/ 1034045 h 1333500"/>
              <a:gd name="connsiteX99" fmla="*/ 213072 w 552450"/>
              <a:gd name="connsiteY99" fmla="*/ 1111198 h 1333500"/>
              <a:gd name="connsiteX100" fmla="*/ 225454 w 552450"/>
              <a:gd name="connsiteY100" fmla="*/ 1126438 h 1333500"/>
              <a:gd name="connsiteX101" fmla="*/ 269269 w 552450"/>
              <a:gd name="connsiteY101" fmla="*/ 1170253 h 1333500"/>
              <a:gd name="connsiteX102" fmla="*/ 266412 w 552450"/>
              <a:gd name="connsiteY102" fmla="*/ 1196923 h 1333500"/>
              <a:gd name="connsiteX103" fmla="*/ 216882 w 552450"/>
              <a:gd name="connsiteY103" fmla="*/ 1260740 h 1333500"/>
              <a:gd name="connsiteX104" fmla="*/ 140682 w 552450"/>
              <a:gd name="connsiteY104" fmla="*/ 1301698 h 1333500"/>
              <a:gd name="connsiteX105" fmla="*/ 119727 w 552450"/>
              <a:gd name="connsiteY105" fmla="*/ 1282648 h 1333500"/>
              <a:gd name="connsiteX106" fmla="*/ 132109 w 552450"/>
              <a:gd name="connsiteY106" fmla="*/ 1244548 h 1333500"/>
              <a:gd name="connsiteX107" fmla="*/ 146397 w 552450"/>
              <a:gd name="connsiteY107" fmla="*/ 1175968 h 1333500"/>
              <a:gd name="connsiteX108" fmla="*/ 154969 w 552450"/>
              <a:gd name="connsiteY108" fmla="*/ 1158823 h 1333500"/>
              <a:gd name="connsiteX109" fmla="*/ 158779 w 552450"/>
              <a:gd name="connsiteY109" fmla="*/ 1154060 h 1333500"/>
              <a:gd name="connsiteX110" fmla="*/ 169257 w 552450"/>
              <a:gd name="connsiteY110" fmla="*/ 1147393 h 1333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Lst>
            <a:rect l="l" t="t" r="r" b="b"/>
            <a:pathLst>
              <a:path w="552450" h="1333500">
                <a:moveTo>
                  <a:pt x="169257" y="1147393"/>
                </a:moveTo>
                <a:cubicBezTo>
                  <a:pt x="141634" y="1124533"/>
                  <a:pt x="128299" y="1095958"/>
                  <a:pt x="118774" y="1065478"/>
                </a:cubicBezTo>
                <a:cubicBezTo>
                  <a:pt x="116869" y="1057858"/>
                  <a:pt x="112107" y="1055953"/>
                  <a:pt x="103534" y="1056905"/>
                </a:cubicBezTo>
                <a:cubicBezTo>
                  <a:pt x="76865" y="1060715"/>
                  <a:pt x="70197" y="1054048"/>
                  <a:pt x="74007" y="1027378"/>
                </a:cubicBezTo>
                <a:cubicBezTo>
                  <a:pt x="76865" y="1010233"/>
                  <a:pt x="77817" y="994040"/>
                  <a:pt x="66387" y="978800"/>
                </a:cubicBezTo>
                <a:cubicBezTo>
                  <a:pt x="65434" y="977848"/>
                  <a:pt x="64482" y="975942"/>
                  <a:pt x="64482" y="974038"/>
                </a:cubicBezTo>
                <a:cubicBezTo>
                  <a:pt x="65434" y="931175"/>
                  <a:pt x="51147" y="887360"/>
                  <a:pt x="72102" y="845450"/>
                </a:cubicBezTo>
                <a:cubicBezTo>
                  <a:pt x="81627" y="825448"/>
                  <a:pt x="94009" y="806398"/>
                  <a:pt x="105440" y="787348"/>
                </a:cubicBezTo>
                <a:cubicBezTo>
                  <a:pt x="111154" y="777823"/>
                  <a:pt x="113059" y="770203"/>
                  <a:pt x="97819" y="769250"/>
                </a:cubicBezTo>
                <a:cubicBezTo>
                  <a:pt x="85437" y="768298"/>
                  <a:pt x="86390" y="762583"/>
                  <a:pt x="93057" y="754963"/>
                </a:cubicBezTo>
                <a:cubicBezTo>
                  <a:pt x="108297" y="737818"/>
                  <a:pt x="115917" y="716863"/>
                  <a:pt x="122584" y="694955"/>
                </a:cubicBezTo>
                <a:cubicBezTo>
                  <a:pt x="127347" y="677810"/>
                  <a:pt x="135919" y="662570"/>
                  <a:pt x="148302" y="650188"/>
                </a:cubicBezTo>
                <a:cubicBezTo>
                  <a:pt x="177829" y="622565"/>
                  <a:pt x="170209" y="588275"/>
                  <a:pt x="165447" y="553033"/>
                </a:cubicBezTo>
                <a:cubicBezTo>
                  <a:pt x="156874" y="557795"/>
                  <a:pt x="155922" y="566368"/>
                  <a:pt x="153065" y="572083"/>
                </a:cubicBezTo>
                <a:cubicBezTo>
                  <a:pt x="139729" y="596848"/>
                  <a:pt x="117822" y="610183"/>
                  <a:pt x="94962" y="624470"/>
                </a:cubicBezTo>
                <a:cubicBezTo>
                  <a:pt x="81627" y="632090"/>
                  <a:pt x="74007" y="641615"/>
                  <a:pt x="75912" y="657808"/>
                </a:cubicBezTo>
                <a:cubicBezTo>
                  <a:pt x="76865" y="674953"/>
                  <a:pt x="63529" y="689240"/>
                  <a:pt x="65434" y="706385"/>
                </a:cubicBezTo>
                <a:cubicBezTo>
                  <a:pt x="65434" y="709243"/>
                  <a:pt x="63529" y="711148"/>
                  <a:pt x="60672" y="710195"/>
                </a:cubicBezTo>
                <a:cubicBezTo>
                  <a:pt x="57815" y="709243"/>
                  <a:pt x="55909" y="707338"/>
                  <a:pt x="55909" y="704480"/>
                </a:cubicBezTo>
                <a:cubicBezTo>
                  <a:pt x="54957" y="699718"/>
                  <a:pt x="54957" y="691145"/>
                  <a:pt x="47337" y="694003"/>
                </a:cubicBezTo>
                <a:cubicBezTo>
                  <a:pt x="41622" y="696860"/>
                  <a:pt x="41622" y="705433"/>
                  <a:pt x="43527" y="712100"/>
                </a:cubicBezTo>
                <a:cubicBezTo>
                  <a:pt x="44479" y="717815"/>
                  <a:pt x="54957" y="722578"/>
                  <a:pt x="46384" y="727340"/>
                </a:cubicBezTo>
                <a:cubicBezTo>
                  <a:pt x="37812" y="732103"/>
                  <a:pt x="27334" y="728293"/>
                  <a:pt x="20667" y="721625"/>
                </a:cubicBezTo>
                <a:cubicBezTo>
                  <a:pt x="-288" y="699718"/>
                  <a:pt x="3522" y="663523"/>
                  <a:pt x="29240" y="647330"/>
                </a:cubicBezTo>
                <a:cubicBezTo>
                  <a:pt x="44479" y="636853"/>
                  <a:pt x="53052" y="625423"/>
                  <a:pt x="52099" y="606373"/>
                </a:cubicBezTo>
                <a:cubicBezTo>
                  <a:pt x="51147" y="592085"/>
                  <a:pt x="60672" y="579703"/>
                  <a:pt x="68292" y="568273"/>
                </a:cubicBezTo>
                <a:cubicBezTo>
                  <a:pt x="89247" y="537793"/>
                  <a:pt x="111154" y="508265"/>
                  <a:pt x="119727" y="471118"/>
                </a:cubicBezTo>
                <a:cubicBezTo>
                  <a:pt x="126394" y="442543"/>
                  <a:pt x="130204" y="413968"/>
                  <a:pt x="126394" y="384440"/>
                </a:cubicBezTo>
                <a:cubicBezTo>
                  <a:pt x="124490" y="366343"/>
                  <a:pt x="124490" y="348245"/>
                  <a:pt x="127347" y="331100"/>
                </a:cubicBezTo>
                <a:cubicBezTo>
                  <a:pt x="130204" y="311098"/>
                  <a:pt x="135919" y="306335"/>
                  <a:pt x="156874" y="310145"/>
                </a:cubicBezTo>
                <a:cubicBezTo>
                  <a:pt x="180687" y="313955"/>
                  <a:pt x="198784" y="305383"/>
                  <a:pt x="214977" y="291095"/>
                </a:cubicBezTo>
                <a:cubicBezTo>
                  <a:pt x="225454" y="281570"/>
                  <a:pt x="226407" y="266330"/>
                  <a:pt x="215929" y="258710"/>
                </a:cubicBezTo>
                <a:cubicBezTo>
                  <a:pt x="181640" y="234898"/>
                  <a:pt x="180687" y="197750"/>
                  <a:pt x="178782" y="162508"/>
                </a:cubicBezTo>
                <a:cubicBezTo>
                  <a:pt x="176877" y="137743"/>
                  <a:pt x="180687" y="112025"/>
                  <a:pt x="179734" y="87260"/>
                </a:cubicBezTo>
                <a:cubicBezTo>
                  <a:pt x="178782" y="64400"/>
                  <a:pt x="189259" y="47255"/>
                  <a:pt x="206404" y="33920"/>
                </a:cubicBezTo>
                <a:cubicBezTo>
                  <a:pt x="255934" y="-4180"/>
                  <a:pt x="335944" y="-1322"/>
                  <a:pt x="382617" y="40588"/>
                </a:cubicBezTo>
                <a:cubicBezTo>
                  <a:pt x="402619" y="58685"/>
                  <a:pt x="414049" y="78688"/>
                  <a:pt x="401667" y="105358"/>
                </a:cubicBezTo>
                <a:cubicBezTo>
                  <a:pt x="401667" y="106310"/>
                  <a:pt x="400715" y="107263"/>
                  <a:pt x="400715" y="108215"/>
                </a:cubicBezTo>
                <a:cubicBezTo>
                  <a:pt x="390237" y="134885"/>
                  <a:pt x="389284" y="158698"/>
                  <a:pt x="415002" y="177748"/>
                </a:cubicBezTo>
                <a:cubicBezTo>
                  <a:pt x="423574" y="184415"/>
                  <a:pt x="429290" y="193940"/>
                  <a:pt x="435957" y="201560"/>
                </a:cubicBezTo>
                <a:cubicBezTo>
                  <a:pt x="441672" y="207275"/>
                  <a:pt x="442624" y="213943"/>
                  <a:pt x="438815" y="221563"/>
                </a:cubicBezTo>
                <a:cubicBezTo>
                  <a:pt x="435004" y="229183"/>
                  <a:pt x="429290" y="232040"/>
                  <a:pt x="421669" y="232040"/>
                </a:cubicBezTo>
                <a:cubicBezTo>
                  <a:pt x="413097" y="232040"/>
                  <a:pt x="403572" y="231088"/>
                  <a:pt x="394999" y="230135"/>
                </a:cubicBezTo>
                <a:cubicBezTo>
                  <a:pt x="389284" y="229183"/>
                  <a:pt x="381665" y="227278"/>
                  <a:pt x="381665" y="236803"/>
                </a:cubicBezTo>
                <a:cubicBezTo>
                  <a:pt x="381665" y="241565"/>
                  <a:pt x="379759" y="240613"/>
                  <a:pt x="376902" y="238708"/>
                </a:cubicBezTo>
                <a:cubicBezTo>
                  <a:pt x="362615" y="227278"/>
                  <a:pt x="365472" y="241565"/>
                  <a:pt x="365472" y="247280"/>
                </a:cubicBezTo>
                <a:cubicBezTo>
                  <a:pt x="363567" y="262520"/>
                  <a:pt x="379759" y="265378"/>
                  <a:pt x="386427" y="274903"/>
                </a:cubicBezTo>
                <a:cubicBezTo>
                  <a:pt x="382617" y="281570"/>
                  <a:pt x="374997" y="275855"/>
                  <a:pt x="369282" y="282523"/>
                </a:cubicBezTo>
                <a:cubicBezTo>
                  <a:pt x="390237" y="295858"/>
                  <a:pt x="406429" y="316813"/>
                  <a:pt x="435957" y="313955"/>
                </a:cubicBezTo>
                <a:cubicBezTo>
                  <a:pt x="453102" y="313003"/>
                  <a:pt x="468342" y="326338"/>
                  <a:pt x="466437" y="343483"/>
                </a:cubicBezTo>
                <a:cubicBezTo>
                  <a:pt x="461674" y="382535"/>
                  <a:pt x="471199" y="421587"/>
                  <a:pt x="472152" y="460640"/>
                </a:cubicBezTo>
                <a:cubicBezTo>
                  <a:pt x="472152" y="472070"/>
                  <a:pt x="476915" y="483500"/>
                  <a:pt x="482629" y="493978"/>
                </a:cubicBezTo>
                <a:cubicBezTo>
                  <a:pt x="502632" y="530173"/>
                  <a:pt x="520729" y="567320"/>
                  <a:pt x="523587" y="610183"/>
                </a:cubicBezTo>
                <a:cubicBezTo>
                  <a:pt x="524540" y="627328"/>
                  <a:pt x="530254" y="642568"/>
                  <a:pt x="540732" y="656855"/>
                </a:cubicBezTo>
                <a:cubicBezTo>
                  <a:pt x="552162" y="671143"/>
                  <a:pt x="553115" y="690193"/>
                  <a:pt x="552162" y="708290"/>
                </a:cubicBezTo>
                <a:cubicBezTo>
                  <a:pt x="552162" y="717815"/>
                  <a:pt x="527397" y="734960"/>
                  <a:pt x="518824" y="732103"/>
                </a:cubicBezTo>
                <a:cubicBezTo>
                  <a:pt x="513109" y="731150"/>
                  <a:pt x="515015" y="726388"/>
                  <a:pt x="514062" y="722578"/>
                </a:cubicBezTo>
                <a:cubicBezTo>
                  <a:pt x="512157" y="709243"/>
                  <a:pt x="507394" y="696860"/>
                  <a:pt x="498822" y="686383"/>
                </a:cubicBezTo>
                <a:cubicBezTo>
                  <a:pt x="494059" y="687335"/>
                  <a:pt x="495965" y="690193"/>
                  <a:pt x="495965" y="693050"/>
                </a:cubicBezTo>
                <a:cubicBezTo>
                  <a:pt x="495965" y="696860"/>
                  <a:pt x="496917" y="700670"/>
                  <a:pt x="493107" y="701623"/>
                </a:cubicBezTo>
                <a:cubicBezTo>
                  <a:pt x="488344" y="702575"/>
                  <a:pt x="485487" y="698765"/>
                  <a:pt x="485487" y="694955"/>
                </a:cubicBezTo>
                <a:cubicBezTo>
                  <a:pt x="483582" y="683525"/>
                  <a:pt x="482629" y="672095"/>
                  <a:pt x="488344" y="661618"/>
                </a:cubicBezTo>
                <a:cubicBezTo>
                  <a:pt x="492154" y="653998"/>
                  <a:pt x="491202" y="647330"/>
                  <a:pt x="486440" y="641615"/>
                </a:cubicBezTo>
                <a:cubicBezTo>
                  <a:pt x="464532" y="615898"/>
                  <a:pt x="450244" y="585418"/>
                  <a:pt x="435004" y="554938"/>
                </a:cubicBezTo>
                <a:cubicBezTo>
                  <a:pt x="433099" y="551128"/>
                  <a:pt x="433099" y="544460"/>
                  <a:pt x="427384" y="545413"/>
                </a:cubicBezTo>
                <a:cubicBezTo>
                  <a:pt x="422622" y="546365"/>
                  <a:pt x="422622" y="552080"/>
                  <a:pt x="421669" y="556843"/>
                </a:cubicBezTo>
                <a:cubicBezTo>
                  <a:pt x="416907" y="590180"/>
                  <a:pt x="425479" y="621613"/>
                  <a:pt x="445482" y="647330"/>
                </a:cubicBezTo>
                <a:cubicBezTo>
                  <a:pt x="461674" y="670190"/>
                  <a:pt x="463579" y="692098"/>
                  <a:pt x="457865" y="716863"/>
                </a:cubicBezTo>
                <a:cubicBezTo>
                  <a:pt x="454054" y="731150"/>
                  <a:pt x="455007" y="744485"/>
                  <a:pt x="465484" y="755915"/>
                </a:cubicBezTo>
                <a:cubicBezTo>
                  <a:pt x="471199" y="762583"/>
                  <a:pt x="469294" y="767345"/>
                  <a:pt x="461674" y="770203"/>
                </a:cubicBezTo>
                <a:cubicBezTo>
                  <a:pt x="450244" y="774965"/>
                  <a:pt x="448340" y="783538"/>
                  <a:pt x="447387" y="794968"/>
                </a:cubicBezTo>
                <a:cubicBezTo>
                  <a:pt x="439767" y="869263"/>
                  <a:pt x="435004" y="943558"/>
                  <a:pt x="418812" y="1015948"/>
                </a:cubicBezTo>
                <a:cubicBezTo>
                  <a:pt x="415954" y="1029283"/>
                  <a:pt x="410240" y="1041665"/>
                  <a:pt x="399762" y="1050238"/>
                </a:cubicBezTo>
                <a:cubicBezTo>
                  <a:pt x="382617" y="1064525"/>
                  <a:pt x="377854" y="1082623"/>
                  <a:pt x="385474" y="1102625"/>
                </a:cubicBezTo>
                <a:cubicBezTo>
                  <a:pt x="389284" y="1112150"/>
                  <a:pt x="387379" y="1117865"/>
                  <a:pt x="375949" y="1117865"/>
                </a:cubicBezTo>
                <a:cubicBezTo>
                  <a:pt x="369282" y="1117865"/>
                  <a:pt x="367377" y="1121675"/>
                  <a:pt x="366424" y="1127390"/>
                </a:cubicBezTo>
                <a:cubicBezTo>
                  <a:pt x="362615" y="1149298"/>
                  <a:pt x="353090" y="1169300"/>
                  <a:pt x="346422" y="1189303"/>
                </a:cubicBezTo>
                <a:cubicBezTo>
                  <a:pt x="338802" y="1211210"/>
                  <a:pt x="340707" y="1231213"/>
                  <a:pt x="358804" y="1247405"/>
                </a:cubicBezTo>
                <a:cubicBezTo>
                  <a:pt x="364519" y="1253120"/>
                  <a:pt x="367377" y="1257883"/>
                  <a:pt x="358804" y="1264550"/>
                </a:cubicBezTo>
                <a:cubicBezTo>
                  <a:pt x="350232" y="1271218"/>
                  <a:pt x="355947" y="1281695"/>
                  <a:pt x="358804" y="1289315"/>
                </a:cubicBezTo>
                <a:cubicBezTo>
                  <a:pt x="367377" y="1311223"/>
                  <a:pt x="358804" y="1326463"/>
                  <a:pt x="334992" y="1330273"/>
                </a:cubicBezTo>
                <a:cubicBezTo>
                  <a:pt x="313084" y="1333130"/>
                  <a:pt x="291177" y="1329320"/>
                  <a:pt x="270222" y="1326463"/>
                </a:cubicBezTo>
                <a:cubicBezTo>
                  <a:pt x="258792" y="1325510"/>
                  <a:pt x="255934" y="1317890"/>
                  <a:pt x="256887" y="1307413"/>
                </a:cubicBezTo>
                <a:cubicBezTo>
                  <a:pt x="257840" y="1296935"/>
                  <a:pt x="262602" y="1288363"/>
                  <a:pt x="265459" y="1278838"/>
                </a:cubicBezTo>
                <a:cubicBezTo>
                  <a:pt x="270222" y="1265503"/>
                  <a:pt x="275937" y="1252168"/>
                  <a:pt x="268317" y="1237880"/>
                </a:cubicBezTo>
                <a:cubicBezTo>
                  <a:pt x="266412" y="1233118"/>
                  <a:pt x="267365" y="1230260"/>
                  <a:pt x="271174" y="1227403"/>
                </a:cubicBezTo>
                <a:cubicBezTo>
                  <a:pt x="282604" y="1220735"/>
                  <a:pt x="284509" y="1210258"/>
                  <a:pt x="285462" y="1198828"/>
                </a:cubicBezTo>
                <a:cubicBezTo>
                  <a:pt x="287367" y="1170253"/>
                  <a:pt x="302607" y="1144535"/>
                  <a:pt x="294034" y="1115008"/>
                </a:cubicBezTo>
                <a:cubicBezTo>
                  <a:pt x="292129" y="1108340"/>
                  <a:pt x="293082" y="1101673"/>
                  <a:pt x="282604" y="1105483"/>
                </a:cubicBezTo>
                <a:cubicBezTo>
                  <a:pt x="275937" y="1108340"/>
                  <a:pt x="271174" y="1103578"/>
                  <a:pt x="273079" y="1095958"/>
                </a:cubicBezTo>
                <a:cubicBezTo>
                  <a:pt x="278794" y="1075003"/>
                  <a:pt x="274032" y="1057858"/>
                  <a:pt x="258792" y="1040713"/>
                </a:cubicBezTo>
                <a:cubicBezTo>
                  <a:pt x="250219" y="1031188"/>
                  <a:pt x="253077" y="1015948"/>
                  <a:pt x="254029" y="1003565"/>
                </a:cubicBezTo>
                <a:cubicBezTo>
                  <a:pt x="256887" y="976895"/>
                  <a:pt x="260697" y="950225"/>
                  <a:pt x="258792" y="923555"/>
                </a:cubicBezTo>
                <a:cubicBezTo>
                  <a:pt x="257840" y="914030"/>
                  <a:pt x="256887" y="904505"/>
                  <a:pt x="254982" y="894980"/>
                </a:cubicBezTo>
                <a:cubicBezTo>
                  <a:pt x="251172" y="881645"/>
                  <a:pt x="245457" y="880693"/>
                  <a:pt x="234979" y="890218"/>
                </a:cubicBezTo>
                <a:cubicBezTo>
                  <a:pt x="210215" y="914983"/>
                  <a:pt x="204499" y="954988"/>
                  <a:pt x="222597" y="984515"/>
                </a:cubicBezTo>
                <a:cubicBezTo>
                  <a:pt x="223549" y="987373"/>
                  <a:pt x="225454" y="989278"/>
                  <a:pt x="227359" y="991183"/>
                </a:cubicBezTo>
                <a:cubicBezTo>
                  <a:pt x="241647" y="1013090"/>
                  <a:pt x="241647" y="1014995"/>
                  <a:pt x="216882" y="1022615"/>
                </a:cubicBezTo>
                <a:cubicBezTo>
                  <a:pt x="210215" y="1024520"/>
                  <a:pt x="208309" y="1027378"/>
                  <a:pt x="206404" y="1034045"/>
                </a:cubicBezTo>
                <a:cubicBezTo>
                  <a:pt x="199737" y="1060715"/>
                  <a:pt x="201642" y="1086433"/>
                  <a:pt x="213072" y="1111198"/>
                </a:cubicBezTo>
                <a:cubicBezTo>
                  <a:pt x="215929" y="1117865"/>
                  <a:pt x="219740" y="1122628"/>
                  <a:pt x="225454" y="1126438"/>
                </a:cubicBezTo>
                <a:cubicBezTo>
                  <a:pt x="242599" y="1138820"/>
                  <a:pt x="254982" y="1155013"/>
                  <a:pt x="269269" y="1170253"/>
                </a:cubicBezTo>
                <a:cubicBezTo>
                  <a:pt x="278794" y="1179778"/>
                  <a:pt x="274032" y="1191208"/>
                  <a:pt x="266412" y="1196923"/>
                </a:cubicBezTo>
                <a:cubicBezTo>
                  <a:pt x="244504" y="1214068"/>
                  <a:pt x="233074" y="1238833"/>
                  <a:pt x="216882" y="1260740"/>
                </a:cubicBezTo>
                <a:cubicBezTo>
                  <a:pt x="198784" y="1284553"/>
                  <a:pt x="170209" y="1296935"/>
                  <a:pt x="140682" y="1301698"/>
                </a:cubicBezTo>
                <a:cubicBezTo>
                  <a:pt x="127347" y="1303603"/>
                  <a:pt x="119727" y="1296935"/>
                  <a:pt x="119727" y="1282648"/>
                </a:cubicBezTo>
                <a:cubicBezTo>
                  <a:pt x="119727" y="1269313"/>
                  <a:pt x="123537" y="1255978"/>
                  <a:pt x="132109" y="1244548"/>
                </a:cubicBezTo>
                <a:cubicBezTo>
                  <a:pt x="146397" y="1223593"/>
                  <a:pt x="158779" y="1202638"/>
                  <a:pt x="146397" y="1175968"/>
                </a:cubicBezTo>
                <a:cubicBezTo>
                  <a:pt x="143540" y="1170253"/>
                  <a:pt x="139729" y="1157870"/>
                  <a:pt x="154969" y="1158823"/>
                </a:cubicBezTo>
                <a:cubicBezTo>
                  <a:pt x="157827" y="1158823"/>
                  <a:pt x="160684" y="1157870"/>
                  <a:pt x="158779" y="1154060"/>
                </a:cubicBezTo>
                <a:cubicBezTo>
                  <a:pt x="147349" y="1144535"/>
                  <a:pt x="161637" y="1151203"/>
                  <a:pt x="169257" y="1147393"/>
                </a:cubicBezTo>
                <a:close/>
              </a:path>
            </a:pathLst>
          </a:custGeom>
          <a:solidFill>
            <a:schemeClr val="accent5">
              <a:lumMod val="75000"/>
            </a:schemeClr>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12377736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9E2714A-BE29-4E83-A155-D5802C472B0A}"/>
              </a:ext>
            </a:extLst>
          </p:cNvPr>
          <p:cNvSpPr txBox="1"/>
          <p:nvPr/>
        </p:nvSpPr>
        <p:spPr>
          <a:xfrm>
            <a:off x="0" y="4777622"/>
            <a:ext cx="12192000" cy="1015663"/>
          </a:xfrm>
          <a:prstGeom prst="rect">
            <a:avLst/>
          </a:prstGeom>
          <a:noFill/>
        </p:spPr>
        <p:txBody>
          <a:bodyPr wrap="square" rtlCol="0" anchor="ctr">
            <a:spAutoFit/>
          </a:bodyPr>
          <a:lstStyle/>
          <a:p>
            <a:pPr algn="ctr"/>
            <a:r>
              <a:rPr lang="en-US" altLang="ko-KR" sz="6000" dirty="0">
                <a:solidFill>
                  <a:schemeClr val="tx1">
                    <a:lumMod val="85000"/>
                    <a:lumOff val="15000"/>
                  </a:schemeClr>
                </a:solidFill>
                <a:cs typeface="Arial" pitchFamily="34" charset="0"/>
              </a:rPr>
              <a:t>THANK YOU</a:t>
            </a:r>
            <a:endParaRPr lang="ko-KR" altLang="en-US" sz="6000" dirty="0">
              <a:solidFill>
                <a:schemeClr val="tx1">
                  <a:lumMod val="85000"/>
                  <a:lumOff val="15000"/>
                </a:schemeClr>
              </a:solidFill>
              <a:cs typeface="Arial" pitchFamily="34" charset="0"/>
            </a:endParaRPr>
          </a:p>
        </p:txBody>
      </p:sp>
      <p:grpSp>
        <p:nvGrpSpPr>
          <p:cNvPr id="35" name="Group 34">
            <a:extLst>
              <a:ext uri="{FF2B5EF4-FFF2-40B4-BE49-F238E27FC236}">
                <a16:creationId xmlns:a16="http://schemas.microsoft.com/office/drawing/2014/main" id="{45D40FC3-0E81-4772-A64D-441333F497E1}"/>
              </a:ext>
            </a:extLst>
          </p:cNvPr>
          <p:cNvGrpSpPr/>
          <p:nvPr/>
        </p:nvGrpSpPr>
        <p:grpSpPr>
          <a:xfrm>
            <a:off x="3541321" y="0"/>
            <a:ext cx="4880759" cy="4624142"/>
            <a:chOff x="753139" y="-50052"/>
            <a:chExt cx="6894847" cy="6532333"/>
          </a:xfrm>
        </p:grpSpPr>
        <p:sp>
          <p:nvSpPr>
            <p:cNvPr id="4" name="Isosceles Triangle 67">
              <a:extLst>
                <a:ext uri="{FF2B5EF4-FFF2-40B4-BE49-F238E27FC236}">
                  <a16:creationId xmlns:a16="http://schemas.microsoft.com/office/drawing/2014/main" id="{61293018-9C32-4D16-817C-86303943C054}"/>
                </a:ext>
              </a:extLst>
            </p:cNvPr>
            <p:cNvSpPr/>
            <p:nvPr/>
          </p:nvSpPr>
          <p:spPr>
            <a:xfrm rot="10800000">
              <a:off x="2942583" y="-18107"/>
              <a:ext cx="2842596" cy="6468442"/>
            </a:xfrm>
            <a:custGeom>
              <a:avLst/>
              <a:gdLst>
                <a:gd name="connsiteX0" fmla="*/ 0 w 2842596"/>
                <a:gd name="connsiteY0" fmla="*/ 6477967 h 6477967"/>
                <a:gd name="connsiteX1" fmla="*/ 1421298 w 2842596"/>
                <a:gd name="connsiteY1" fmla="*/ 0 h 6477967"/>
                <a:gd name="connsiteX2" fmla="*/ 2842596 w 2842596"/>
                <a:gd name="connsiteY2" fmla="*/ 6477967 h 6477967"/>
                <a:gd name="connsiteX3" fmla="*/ 0 w 2842596"/>
                <a:gd name="connsiteY3" fmla="*/ 6477967 h 6477967"/>
                <a:gd name="connsiteX0" fmla="*/ 0 w 2842596"/>
                <a:gd name="connsiteY0" fmla="*/ 6477967 h 6477967"/>
                <a:gd name="connsiteX1" fmla="*/ 1421298 w 2842596"/>
                <a:gd name="connsiteY1" fmla="*/ 0 h 6477967"/>
                <a:gd name="connsiteX2" fmla="*/ 2842596 w 2842596"/>
                <a:gd name="connsiteY2" fmla="*/ 6477967 h 6477967"/>
                <a:gd name="connsiteX3" fmla="*/ 0 w 2842596"/>
                <a:gd name="connsiteY3" fmla="*/ 6477967 h 6477967"/>
                <a:gd name="connsiteX0" fmla="*/ 0 w 2842596"/>
                <a:gd name="connsiteY0" fmla="*/ 6801817 h 6801817"/>
                <a:gd name="connsiteX1" fmla="*/ 1392723 w 2842596"/>
                <a:gd name="connsiteY1" fmla="*/ 0 h 6801817"/>
                <a:gd name="connsiteX2" fmla="*/ 2842596 w 2842596"/>
                <a:gd name="connsiteY2" fmla="*/ 6801817 h 6801817"/>
                <a:gd name="connsiteX3" fmla="*/ 0 w 2842596"/>
                <a:gd name="connsiteY3" fmla="*/ 6801817 h 6801817"/>
                <a:gd name="connsiteX0" fmla="*/ 0 w 2842596"/>
                <a:gd name="connsiteY0" fmla="*/ 6801817 h 6801817"/>
                <a:gd name="connsiteX1" fmla="*/ 1392723 w 2842596"/>
                <a:gd name="connsiteY1" fmla="*/ 0 h 6801817"/>
                <a:gd name="connsiteX2" fmla="*/ 2842596 w 2842596"/>
                <a:gd name="connsiteY2" fmla="*/ 6801817 h 6801817"/>
                <a:gd name="connsiteX3" fmla="*/ 0 w 2842596"/>
                <a:gd name="connsiteY3" fmla="*/ 6801817 h 6801817"/>
                <a:gd name="connsiteX0" fmla="*/ 0 w 2842596"/>
                <a:gd name="connsiteY0" fmla="*/ 6630367 h 6630367"/>
                <a:gd name="connsiteX1" fmla="*/ 1411773 w 2842596"/>
                <a:gd name="connsiteY1" fmla="*/ 0 h 6630367"/>
                <a:gd name="connsiteX2" fmla="*/ 2842596 w 2842596"/>
                <a:gd name="connsiteY2" fmla="*/ 6630367 h 6630367"/>
                <a:gd name="connsiteX3" fmla="*/ 0 w 2842596"/>
                <a:gd name="connsiteY3" fmla="*/ 6630367 h 6630367"/>
                <a:gd name="connsiteX0" fmla="*/ 0 w 2842596"/>
                <a:gd name="connsiteY0" fmla="*/ 6630367 h 6630367"/>
                <a:gd name="connsiteX1" fmla="*/ 1411773 w 2842596"/>
                <a:gd name="connsiteY1" fmla="*/ 0 h 6630367"/>
                <a:gd name="connsiteX2" fmla="*/ 2842596 w 2842596"/>
                <a:gd name="connsiteY2" fmla="*/ 6630367 h 6630367"/>
                <a:gd name="connsiteX3" fmla="*/ 0 w 2842596"/>
                <a:gd name="connsiteY3" fmla="*/ 6630367 h 6630367"/>
                <a:gd name="connsiteX0" fmla="*/ 0 w 2842596"/>
                <a:gd name="connsiteY0" fmla="*/ 6630367 h 6630367"/>
                <a:gd name="connsiteX1" fmla="*/ 1411773 w 2842596"/>
                <a:gd name="connsiteY1" fmla="*/ 0 h 6630367"/>
                <a:gd name="connsiteX2" fmla="*/ 2842596 w 2842596"/>
                <a:gd name="connsiteY2" fmla="*/ 6630367 h 6630367"/>
                <a:gd name="connsiteX3" fmla="*/ 0 w 2842596"/>
                <a:gd name="connsiteY3" fmla="*/ 6630367 h 6630367"/>
                <a:gd name="connsiteX0" fmla="*/ 0 w 2842596"/>
                <a:gd name="connsiteY0" fmla="*/ 6630367 h 6630367"/>
                <a:gd name="connsiteX1" fmla="*/ 1411773 w 2842596"/>
                <a:gd name="connsiteY1" fmla="*/ 0 h 6630367"/>
                <a:gd name="connsiteX2" fmla="*/ 2842596 w 2842596"/>
                <a:gd name="connsiteY2" fmla="*/ 6630367 h 6630367"/>
                <a:gd name="connsiteX3" fmla="*/ 0 w 2842596"/>
                <a:gd name="connsiteY3" fmla="*/ 6630367 h 6630367"/>
                <a:gd name="connsiteX0" fmla="*/ 0 w 2842596"/>
                <a:gd name="connsiteY0" fmla="*/ 6630367 h 6630367"/>
                <a:gd name="connsiteX1" fmla="*/ 1411773 w 2842596"/>
                <a:gd name="connsiteY1" fmla="*/ 0 h 6630367"/>
                <a:gd name="connsiteX2" fmla="*/ 2842596 w 2842596"/>
                <a:gd name="connsiteY2" fmla="*/ 6630367 h 6630367"/>
                <a:gd name="connsiteX3" fmla="*/ 0 w 2842596"/>
                <a:gd name="connsiteY3" fmla="*/ 6630367 h 6630367"/>
                <a:gd name="connsiteX0" fmla="*/ 0 w 2842596"/>
                <a:gd name="connsiteY0" fmla="*/ 6630367 h 6630367"/>
                <a:gd name="connsiteX1" fmla="*/ 1411773 w 2842596"/>
                <a:gd name="connsiteY1" fmla="*/ 0 h 6630367"/>
                <a:gd name="connsiteX2" fmla="*/ 2842596 w 2842596"/>
                <a:gd name="connsiteY2" fmla="*/ 6630367 h 6630367"/>
                <a:gd name="connsiteX3" fmla="*/ 0 w 2842596"/>
                <a:gd name="connsiteY3" fmla="*/ 6630367 h 6630367"/>
                <a:gd name="connsiteX0" fmla="*/ 0 w 2842596"/>
                <a:gd name="connsiteY0" fmla="*/ 6611317 h 6611317"/>
                <a:gd name="connsiteX1" fmla="*/ 1440348 w 2842596"/>
                <a:gd name="connsiteY1" fmla="*/ 0 h 6611317"/>
                <a:gd name="connsiteX2" fmla="*/ 2842596 w 2842596"/>
                <a:gd name="connsiteY2" fmla="*/ 6611317 h 6611317"/>
                <a:gd name="connsiteX3" fmla="*/ 0 w 2842596"/>
                <a:gd name="connsiteY3" fmla="*/ 6611317 h 6611317"/>
                <a:gd name="connsiteX0" fmla="*/ 0 w 2842596"/>
                <a:gd name="connsiteY0" fmla="*/ 6611317 h 6611317"/>
                <a:gd name="connsiteX1" fmla="*/ 1440348 w 2842596"/>
                <a:gd name="connsiteY1" fmla="*/ 0 h 6611317"/>
                <a:gd name="connsiteX2" fmla="*/ 2842596 w 2842596"/>
                <a:gd name="connsiteY2" fmla="*/ 6611317 h 6611317"/>
                <a:gd name="connsiteX3" fmla="*/ 0 w 2842596"/>
                <a:gd name="connsiteY3" fmla="*/ 6611317 h 6611317"/>
                <a:gd name="connsiteX0" fmla="*/ 0 w 2842596"/>
                <a:gd name="connsiteY0" fmla="*/ 6468442 h 6468442"/>
                <a:gd name="connsiteX1" fmla="*/ 1402248 w 2842596"/>
                <a:gd name="connsiteY1" fmla="*/ 0 h 6468442"/>
                <a:gd name="connsiteX2" fmla="*/ 2842596 w 2842596"/>
                <a:gd name="connsiteY2" fmla="*/ 6468442 h 6468442"/>
                <a:gd name="connsiteX3" fmla="*/ 0 w 2842596"/>
                <a:gd name="connsiteY3" fmla="*/ 6468442 h 6468442"/>
              </a:gdLst>
              <a:ahLst/>
              <a:cxnLst>
                <a:cxn ang="0">
                  <a:pos x="connsiteX0" y="connsiteY0"/>
                </a:cxn>
                <a:cxn ang="0">
                  <a:pos x="connsiteX1" y="connsiteY1"/>
                </a:cxn>
                <a:cxn ang="0">
                  <a:pos x="connsiteX2" y="connsiteY2"/>
                </a:cxn>
                <a:cxn ang="0">
                  <a:pos x="connsiteX3" y="connsiteY3"/>
                </a:cxn>
              </a:cxnLst>
              <a:rect l="l" t="t" r="r" b="b"/>
              <a:pathLst>
                <a:path w="2842596" h="6468442">
                  <a:moveTo>
                    <a:pt x="0" y="6468442"/>
                  </a:moveTo>
                  <a:cubicBezTo>
                    <a:pt x="32441" y="3896370"/>
                    <a:pt x="1065007" y="705172"/>
                    <a:pt x="1402248" y="0"/>
                  </a:cubicBezTo>
                  <a:cubicBezTo>
                    <a:pt x="1856964" y="730572"/>
                    <a:pt x="2768880" y="3928120"/>
                    <a:pt x="2842596" y="6468442"/>
                  </a:cubicBezTo>
                  <a:lnTo>
                    <a:pt x="0" y="6468442"/>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reeform: Shape 4">
              <a:extLst>
                <a:ext uri="{FF2B5EF4-FFF2-40B4-BE49-F238E27FC236}">
                  <a16:creationId xmlns:a16="http://schemas.microsoft.com/office/drawing/2014/main" id="{E29DB96B-5A11-4636-8AA4-8B04B0BECD10}"/>
                </a:ext>
              </a:extLst>
            </p:cNvPr>
            <p:cNvSpPr/>
            <p:nvPr/>
          </p:nvSpPr>
          <p:spPr>
            <a:xfrm>
              <a:off x="3706963" y="1074251"/>
              <a:ext cx="1281676" cy="5333238"/>
            </a:xfrm>
            <a:custGeom>
              <a:avLst/>
              <a:gdLst>
                <a:gd name="connsiteX0" fmla="*/ 325098 w 1281676"/>
                <a:gd name="connsiteY0" fmla="*/ 0 h 5333238"/>
                <a:gd name="connsiteX1" fmla="*/ 954042 w 1281676"/>
                <a:gd name="connsiteY1" fmla="*/ 0 h 5333238"/>
                <a:gd name="connsiteX2" fmla="*/ 1281676 w 1281676"/>
                <a:gd name="connsiteY2" fmla="*/ 4285901 h 5333238"/>
                <a:gd name="connsiteX3" fmla="*/ 650829 w 1281676"/>
                <a:gd name="connsiteY3" fmla="*/ 5333238 h 5333238"/>
                <a:gd name="connsiteX4" fmla="*/ 0 w 1281676"/>
                <a:gd name="connsiteY4" fmla="*/ 4252727 h 5333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81676" h="5333238">
                  <a:moveTo>
                    <a:pt x="325098" y="0"/>
                  </a:moveTo>
                  <a:lnTo>
                    <a:pt x="954042" y="0"/>
                  </a:lnTo>
                  <a:lnTo>
                    <a:pt x="1281676" y="4285901"/>
                  </a:lnTo>
                  <a:lnTo>
                    <a:pt x="650829" y="5333238"/>
                  </a:lnTo>
                  <a:lnTo>
                    <a:pt x="0" y="4252727"/>
                  </a:lnTo>
                  <a:close/>
                </a:path>
              </a:pathLst>
            </a:custGeom>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Trapezoid 5">
              <a:extLst>
                <a:ext uri="{FF2B5EF4-FFF2-40B4-BE49-F238E27FC236}">
                  <a16:creationId xmlns:a16="http://schemas.microsoft.com/office/drawing/2014/main" id="{B0D4B7A9-1F12-4279-9A62-44ABFC87C8C0}"/>
                </a:ext>
              </a:extLst>
            </p:cNvPr>
            <p:cNvSpPr/>
            <p:nvPr/>
          </p:nvSpPr>
          <p:spPr>
            <a:xfrm rot="10800000">
              <a:off x="3618685" y="-21830"/>
              <a:ext cx="1474316" cy="1130853"/>
            </a:xfrm>
            <a:prstGeom prst="trapezoid">
              <a:avLst>
                <a:gd name="adj" fmla="val 39007"/>
              </a:avLst>
            </a:prstGeom>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Isosceles Triangle 6">
              <a:extLst>
                <a:ext uri="{FF2B5EF4-FFF2-40B4-BE49-F238E27FC236}">
                  <a16:creationId xmlns:a16="http://schemas.microsoft.com/office/drawing/2014/main" id="{41E70F09-5A38-4C89-8E65-3611EA7DBDF3}"/>
                </a:ext>
              </a:extLst>
            </p:cNvPr>
            <p:cNvSpPr/>
            <p:nvPr/>
          </p:nvSpPr>
          <p:spPr>
            <a:xfrm rot="10800000">
              <a:off x="2942582" y="-18106"/>
              <a:ext cx="1406827" cy="951872"/>
            </a:xfrm>
            <a:prstGeom prst="triangle">
              <a:avLst>
                <a:gd name="adj" fmla="val 57973"/>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Isosceles Triangle 7">
              <a:extLst>
                <a:ext uri="{FF2B5EF4-FFF2-40B4-BE49-F238E27FC236}">
                  <a16:creationId xmlns:a16="http://schemas.microsoft.com/office/drawing/2014/main" id="{5F8FD9F5-B671-4468-A8C6-570C9F5D761A}"/>
                </a:ext>
              </a:extLst>
            </p:cNvPr>
            <p:cNvSpPr/>
            <p:nvPr/>
          </p:nvSpPr>
          <p:spPr>
            <a:xfrm rot="10800000" flipH="1">
              <a:off x="4351031" y="-18106"/>
              <a:ext cx="1406827" cy="951872"/>
            </a:xfrm>
            <a:prstGeom prst="triangle">
              <a:avLst>
                <a:gd name="adj" fmla="val 57973"/>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CFFE7801-C8EE-425F-B0D5-A665CF8954B4}"/>
                </a:ext>
              </a:extLst>
            </p:cNvPr>
            <p:cNvGrpSpPr/>
            <p:nvPr/>
          </p:nvGrpSpPr>
          <p:grpSpPr>
            <a:xfrm>
              <a:off x="1096799" y="-18107"/>
              <a:ext cx="3284106" cy="6500388"/>
              <a:chOff x="907647" y="-18107"/>
              <a:chExt cx="3284106" cy="6500388"/>
            </a:xfrm>
          </p:grpSpPr>
          <p:sp>
            <p:nvSpPr>
              <p:cNvPr id="10" name="Freeform: Shape 9">
                <a:extLst>
                  <a:ext uri="{FF2B5EF4-FFF2-40B4-BE49-F238E27FC236}">
                    <a16:creationId xmlns:a16="http://schemas.microsoft.com/office/drawing/2014/main" id="{30B49D27-8018-40FA-AA55-14CA25CA61CD}"/>
                  </a:ext>
                </a:extLst>
              </p:cNvPr>
              <p:cNvSpPr/>
              <p:nvPr/>
            </p:nvSpPr>
            <p:spPr>
              <a:xfrm>
                <a:off x="907647" y="91430"/>
                <a:ext cx="3204262" cy="6281313"/>
              </a:xfrm>
              <a:custGeom>
                <a:avLst/>
                <a:gdLst>
                  <a:gd name="connsiteX0" fmla="*/ 525101 w 3223033"/>
                  <a:gd name="connsiteY0" fmla="*/ 27160 h 6500388"/>
                  <a:gd name="connsiteX1" fmla="*/ 153909 w 3223033"/>
                  <a:gd name="connsiteY1" fmla="*/ 398353 h 6500388"/>
                  <a:gd name="connsiteX2" fmla="*/ 172016 w 3223033"/>
                  <a:gd name="connsiteY2" fmla="*/ 479834 h 6500388"/>
                  <a:gd name="connsiteX3" fmla="*/ 1140736 w 3223033"/>
                  <a:gd name="connsiteY3" fmla="*/ 1240325 h 6500388"/>
                  <a:gd name="connsiteX4" fmla="*/ 1167897 w 3223033"/>
                  <a:gd name="connsiteY4" fmla="*/ 1330859 h 6500388"/>
                  <a:gd name="connsiteX5" fmla="*/ 0 w 3223033"/>
                  <a:gd name="connsiteY5" fmla="*/ 2082297 h 6500388"/>
                  <a:gd name="connsiteX6" fmla="*/ 18107 w 3223033"/>
                  <a:gd name="connsiteY6" fmla="*/ 2236206 h 6500388"/>
                  <a:gd name="connsiteX7" fmla="*/ 3223033 w 3223033"/>
                  <a:gd name="connsiteY7" fmla="*/ 6500388 h 6500388"/>
                  <a:gd name="connsiteX8" fmla="*/ 1928388 w 3223033"/>
                  <a:gd name="connsiteY8" fmla="*/ 0 h 6500388"/>
                  <a:gd name="connsiteX9" fmla="*/ 525101 w 3223033"/>
                  <a:gd name="connsiteY9" fmla="*/ 27160 h 6500388"/>
                  <a:gd name="connsiteX0" fmla="*/ 525101 w 3223033"/>
                  <a:gd name="connsiteY0" fmla="*/ 27160 h 6500388"/>
                  <a:gd name="connsiteX1" fmla="*/ 153909 w 3223033"/>
                  <a:gd name="connsiteY1" fmla="*/ 398353 h 6500388"/>
                  <a:gd name="connsiteX2" fmla="*/ 172016 w 3223033"/>
                  <a:gd name="connsiteY2" fmla="*/ 479834 h 6500388"/>
                  <a:gd name="connsiteX3" fmla="*/ 1140736 w 3223033"/>
                  <a:gd name="connsiteY3" fmla="*/ 1240325 h 6500388"/>
                  <a:gd name="connsiteX4" fmla="*/ 1167897 w 3223033"/>
                  <a:gd name="connsiteY4" fmla="*/ 1330859 h 6500388"/>
                  <a:gd name="connsiteX5" fmla="*/ 0 w 3223033"/>
                  <a:gd name="connsiteY5" fmla="*/ 2082297 h 6500388"/>
                  <a:gd name="connsiteX6" fmla="*/ 18107 w 3223033"/>
                  <a:gd name="connsiteY6" fmla="*/ 2236206 h 6500388"/>
                  <a:gd name="connsiteX7" fmla="*/ 3223033 w 3223033"/>
                  <a:gd name="connsiteY7" fmla="*/ 6500388 h 6500388"/>
                  <a:gd name="connsiteX8" fmla="*/ 1928388 w 3223033"/>
                  <a:gd name="connsiteY8" fmla="*/ 0 h 6500388"/>
                  <a:gd name="connsiteX9" fmla="*/ 525101 w 3223033"/>
                  <a:gd name="connsiteY9" fmla="*/ 27160 h 6500388"/>
                  <a:gd name="connsiteX0" fmla="*/ 525101 w 3223033"/>
                  <a:gd name="connsiteY0" fmla="*/ 27160 h 6500388"/>
                  <a:gd name="connsiteX1" fmla="*/ 153909 w 3223033"/>
                  <a:gd name="connsiteY1" fmla="*/ 398353 h 6500388"/>
                  <a:gd name="connsiteX2" fmla="*/ 172016 w 3223033"/>
                  <a:gd name="connsiteY2" fmla="*/ 479834 h 6500388"/>
                  <a:gd name="connsiteX3" fmla="*/ 1140736 w 3223033"/>
                  <a:gd name="connsiteY3" fmla="*/ 1240325 h 6500388"/>
                  <a:gd name="connsiteX4" fmla="*/ 1167897 w 3223033"/>
                  <a:gd name="connsiteY4" fmla="*/ 1330859 h 6500388"/>
                  <a:gd name="connsiteX5" fmla="*/ 0 w 3223033"/>
                  <a:gd name="connsiteY5" fmla="*/ 2082297 h 6500388"/>
                  <a:gd name="connsiteX6" fmla="*/ 18107 w 3223033"/>
                  <a:gd name="connsiteY6" fmla="*/ 2236206 h 6500388"/>
                  <a:gd name="connsiteX7" fmla="*/ 3223033 w 3223033"/>
                  <a:gd name="connsiteY7" fmla="*/ 6500388 h 6500388"/>
                  <a:gd name="connsiteX8" fmla="*/ 1928388 w 3223033"/>
                  <a:gd name="connsiteY8" fmla="*/ 0 h 6500388"/>
                  <a:gd name="connsiteX9" fmla="*/ 525101 w 3223033"/>
                  <a:gd name="connsiteY9" fmla="*/ 27160 h 6500388"/>
                  <a:gd name="connsiteX0" fmla="*/ 525101 w 3223033"/>
                  <a:gd name="connsiteY0" fmla="*/ 27160 h 6500388"/>
                  <a:gd name="connsiteX1" fmla="*/ 153909 w 3223033"/>
                  <a:gd name="connsiteY1" fmla="*/ 398353 h 6500388"/>
                  <a:gd name="connsiteX2" fmla="*/ 172016 w 3223033"/>
                  <a:gd name="connsiteY2" fmla="*/ 479834 h 6500388"/>
                  <a:gd name="connsiteX3" fmla="*/ 1140736 w 3223033"/>
                  <a:gd name="connsiteY3" fmla="*/ 1240325 h 6500388"/>
                  <a:gd name="connsiteX4" fmla="*/ 1167897 w 3223033"/>
                  <a:gd name="connsiteY4" fmla="*/ 1330859 h 6500388"/>
                  <a:gd name="connsiteX5" fmla="*/ 0 w 3223033"/>
                  <a:gd name="connsiteY5" fmla="*/ 2082297 h 6500388"/>
                  <a:gd name="connsiteX6" fmla="*/ 18107 w 3223033"/>
                  <a:gd name="connsiteY6" fmla="*/ 2236206 h 6500388"/>
                  <a:gd name="connsiteX7" fmla="*/ 3223033 w 3223033"/>
                  <a:gd name="connsiteY7" fmla="*/ 6500388 h 6500388"/>
                  <a:gd name="connsiteX8" fmla="*/ 1928388 w 3223033"/>
                  <a:gd name="connsiteY8" fmla="*/ 0 h 6500388"/>
                  <a:gd name="connsiteX9" fmla="*/ 525101 w 3223033"/>
                  <a:gd name="connsiteY9" fmla="*/ 27160 h 6500388"/>
                  <a:gd name="connsiteX0" fmla="*/ 525101 w 3223033"/>
                  <a:gd name="connsiteY0" fmla="*/ 27160 h 6500388"/>
                  <a:gd name="connsiteX1" fmla="*/ 153909 w 3223033"/>
                  <a:gd name="connsiteY1" fmla="*/ 398353 h 6500388"/>
                  <a:gd name="connsiteX2" fmla="*/ 172016 w 3223033"/>
                  <a:gd name="connsiteY2" fmla="*/ 479834 h 6500388"/>
                  <a:gd name="connsiteX3" fmla="*/ 1140736 w 3223033"/>
                  <a:gd name="connsiteY3" fmla="*/ 1240325 h 6500388"/>
                  <a:gd name="connsiteX4" fmla="*/ 1167897 w 3223033"/>
                  <a:gd name="connsiteY4" fmla="*/ 1330859 h 6500388"/>
                  <a:gd name="connsiteX5" fmla="*/ 0 w 3223033"/>
                  <a:gd name="connsiteY5" fmla="*/ 2082297 h 6500388"/>
                  <a:gd name="connsiteX6" fmla="*/ 18107 w 3223033"/>
                  <a:gd name="connsiteY6" fmla="*/ 2236206 h 6500388"/>
                  <a:gd name="connsiteX7" fmla="*/ 3223033 w 3223033"/>
                  <a:gd name="connsiteY7" fmla="*/ 6500388 h 6500388"/>
                  <a:gd name="connsiteX8" fmla="*/ 1928388 w 3223033"/>
                  <a:gd name="connsiteY8" fmla="*/ 0 h 6500388"/>
                  <a:gd name="connsiteX9" fmla="*/ 525101 w 3223033"/>
                  <a:gd name="connsiteY9" fmla="*/ 27160 h 6500388"/>
                  <a:gd name="connsiteX0" fmla="*/ 525101 w 3223033"/>
                  <a:gd name="connsiteY0" fmla="*/ 27160 h 6500388"/>
                  <a:gd name="connsiteX1" fmla="*/ 153909 w 3223033"/>
                  <a:gd name="connsiteY1" fmla="*/ 398353 h 6500388"/>
                  <a:gd name="connsiteX2" fmla="*/ 172016 w 3223033"/>
                  <a:gd name="connsiteY2" fmla="*/ 479834 h 6500388"/>
                  <a:gd name="connsiteX3" fmla="*/ 1140736 w 3223033"/>
                  <a:gd name="connsiteY3" fmla="*/ 1240325 h 6500388"/>
                  <a:gd name="connsiteX4" fmla="*/ 1167897 w 3223033"/>
                  <a:gd name="connsiteY4" fmla="*/ 1330859 h 6500388"/>
                  <a:gd name="connsiteX5" fmla="*/ 0 w 3223033"/>
                  <a:gd name="connsiteY5" fmla="*/ 2082297 h 6500388"/>
                  <a:gd name="connsiteX6" fmla="*/ 18107 w 3223033"/>
                  <a:gd name="connsiteY6" fmla="*/ 2236206 h 6500388"/>
                  <a:gd name="connsiteX7" fmla="*/ 3223033 w 3223033"/>
                  <a:gd name="connsiteY7" fmla="*/ 6500388 h 6500388"/>
                  <a:gd name="connsiteX8" fmla="*/ 1928388 w 3223033"/>
                  <a:gd name="connsiteY8" fmla="*/ 0 h 6500388"/>
                  <a:gd name="connsiteX9" fmla="*/ 525101 w 3223033"/>
                  <a:gd name="connsiteY9" fmla="*/ 27160 h 6500388"/>
                  <a:gd name="connsiteX0" fmla="*/ 549122 w 3247054"/>
                  <a:gd name="connsiteY0" fmla="*/ 27160 h 6500388"/>
                  <a:gd name="connsiteX1" fmla="*/ 177930 w 3247054"/>
                  <a:gd name="connsiteY1" fmla="*/ 398353 h 6500388"/>
                  <a:gd name="connsiteX2" fmla="*/ 196037 w 3247054"/>
                  <a:gd name="connsiteY2" fmla="*/ 479834 h 6500388"/>
                  <a:gd name="connsiteX3" fmla="*/ 1164757 w 3247054"/>
                  <a:gd name="connsiteY3" fmla="*/ 1240325 h 6500388"/>
                  <a:gd name="connsiteX4" fmla="*/ 1191918 w 3247054"/>
                  <a:gd name="connsiteY4" fmla="*/ 1330859 h 6500388"/>
                  <a:gd name="connsiteX5" fmla="*/ 24021 w 3247054"/>
                  <a:gd name="connsiteY5" fmla="*/ 2082297 h 6500388"/>
                  <a:gd name="connsiteX6" fmla="*/ 42128 w 3247054"/>
                  <a:gd name="connsiteY6" fmla="*/ 2236206 h 6500388"/>
                  <a:gd name="connsiteX7" fmla="*/ 3247054 w 3247054"/>
                  <a:gd name="connsiteY7" fmla="*/ 6500388 h 6500388"/>
                  <a:gd name="connsiteX8" fmla="*/ 1952409 w 3247054"/>
                  <a:gd name="connsiteY8" fmla="*/ 0 h 6500388"/>
                  <a:gd name="connsiteX9" fmla="*/ 549122 w 3247054"/>
                  <a:gd name="connsiteY9" fmla="*/ 27160 h 6500388"/>
                  <a:gd name="connsiteX0" fmla="*/ 553955 w 3251887"/>
                  <a:gd name="connsiteY0" fmla="*/ 27160 h 6500388"/>
                  <a:gd name="connsiteX1" fmla="*/ 182763 w 3251887"/>
                  <a:gd name="connsiteY1" fmla="*/ 398353 h 6500388"/>
                  <a:gd name="connsiteX2" fmla="*/ 200870 w 3251887"/>
                  <a:gd name="connsiteY2" fmla="*/ 479834 h 6500388"/>
                  <a:gd name="connsiteX3" fmla="*/ 1169590 w 3251887"/>
                  <a:gd name="connsiteY3" fmla="*/ 1240325 h 6500388"/>
                  <a:gd name="connsiteX4" fmla="*/ 1196751 w 3251887"/>
                  <a:gd name="connsiteY4" fmla="*/ 1330859 h 6500388"/>
                  <a:gd name="connsiteX5" fmla="*/ 28854 w 3251887"/>
                  <a:gd name="connsiteY5" fmla="*/ 2082297 h 6500388"/>
                  <a:gd name="connsiteX6" fmla="*/ 46961 w 3251887"/>
                  <a:gd name="connsiteY6" fmla="*/ 2236206 h 6500388"/>
                  <a:gd name="connsiteX7" fmla="*/ 3251887 w 3251887"/>
                  <a:gd name="connsiteY7" fmla="*/ 6500388 h 6500388"/>
                  <a:gd name="connsiteX8" fmla="*/ 1957242 w 3251887"/>
                  <a:gd name="connsiteY8" fmla="*/ 0 h 6500388"/>
                  <a:gd name="connsiteX9" fmla="*/ 553955 w 3251887"/>
                  <a:gd name="connsiteY9" fmla="*/ 27160 h 6500388"/>
                  <a:gd name="connsiteX0" fmla="*/ 553955 w 3251887"/>
                  <a:gd name="connsiteY0" fmla="*/ 27160 h 6500388"/>
                  <a:gd name="connsiteX1" fmla="*/ 182763 w 3251887"/>
                  <a:gd name="connsiteY1" fmla="*/ 398353 h 6500388"/>
                  <a:gd name="connsiteX2" fmla="*/ 200870 w 3251887"/>
                  <a:gd name="connsiteY2" fmla="*/ 479834 h 6500388"/>
                  <a:gd name="connsiteX3" fmla="*/ 1169590 w 3251887"/>
                  <a:gd name="connsiteY3" fmla="*/ 1240325 h 6500388"/>
                  <a:gd name="connsiteX4" fmla="*/ 1196751 w 3251887"/>
                  <a:gd name="connsiteY4" fmla="*/ 1330859 h 6500388"/>
                  <a:gd name="connsiteX5" fmla="*/ 28854 w 3251887"/>
                  <a:gd name="connsiteY5" fmla="*/ 2082297 h 6500388"/>
                  <a:gd name="connsiteX6" fmla="*/ 46961 w 3251887"/>
                  <a:gd name="connsiteY6" fmla="*/ 2236206 h 6500388"/>
                  <a:gd name="connsiteX7" fmla="*/ 3251887 w 3251887"/>
                  <a:gd name="connsiteY7" fmla="*/ 6500388 h 6500388"/>
                  <a:gd name="connsiteX8" fmla="*/ 1957242 w 3251887"/>
                  <a:gd name="connsiteY8" fmla="*/ 0 h 6500388"/>
                  <a:gd name="connsiteX9" fmla="*/ 553955 w 3251887"/>
                  <a:gd name="connsiteY9" fmla="*/ 27160 h 6500388"/>
                  <a:gd name="connsiteX0" fmla="*/ 553955 w 3251887"/>
                  <a:gd name="connsiteY0" fmla="*/ 27160 h 6500388"/>
                  <a:gd name="connsiteX1" fmla="*/ 182763 w 3251887"/>
                  <a:gd name="connsiteY1" fmla="*/ 398353 h 6500388"/>
                  <a:gd name="connsiteX2" fmla="*/ 200870 w 3251887"/>
                  <a:gd name="connsiteY2" fmla="*/ 479834 h 6500388"/>
                  <a:gd name="connsiteX3" fmla="*/ 1169590 w 3251887"/>
                  <a:gd name="connsiteY3" fmla="*/ 1240325 h 6500388"/>
                  <a:gd name="connsiteX4" fmla="*/ 1196751 w 3251887"/>
                  <a:gd name="connsiteY4" fmla="*/ 1330859 h 6500388"/>
                  <a:gd name="connsiteX5" fmla="*/ 28854 w 3251887"/>
                  <a:gd name="connsiteY5" fmla="*/ 2082297 h 6500388"/>
                  <a:gd name="connsiteX6" fmla="*/ 46961 w 3251887"/>
                  <a:gd name="connsiteY6" fmla="*/ 2236206 h 6500388"/>
                  <a:gd name="connsiteX7" fmla="*/ 3251887 w 3251887"/>
                  <a:gd name="connsiteY7" fmla="*/ 6500388 h 6500388"/>
                  <a:gd name="connsiteX8" fmla="*/ 1957242 w 3251887"/>
                  <a:gd name="connsiteY8" fmla="*/ 0 h 6500388"/>
                  <a:gd name="connsiteX9" fmla="*/ 553955 w 3251887"/>
                  <a:gd name="connsiteY9" fmla="*/ 27160 h 6500388"/>
                  <a:gd name="connsiteX0" fmla="*/ 560630 w 3251887"/>
                  <a:gd name="connsiteY0" fmla="*/ 17149 h 6500388"/>
                  <a:gd name="connsiteX1" fmla="*/ 182763 w 3251887"/>
                  <a:gd name="connsiteY1" fmla="*/ 398353 h 6500388"/>
                  <a:gd name="connsiteX2" fmla="*/ 200870 w 3251887"/>
                  <a:gd name="connsiteY2" fmla="*/ 479834 h 6500388"/>
                  <a:gd name="connsiteX3" fmla="*/ 1169590 w 3251887"/>
                  <a:gd name="connsiteY3" fmla="*/ 1240325 h 6500388"/>
                  <a:gd name="connsiteX4" fmla="*/ 1196751 w 3251887"/>
                  <a:gd name="connsiteY4" fmla="*/ 1330859 h 6500388"/>
                  <a:gd name="connsiteX5" fmla="*/ 28854 w 3251887"/>
                  <a:gd name="connsiteY5" fmla="*/ 2082297 h 6500388"/>
                  <a:gd name="connsiteX6" fmla="*/ 46961 w 3251887"/>
                  <a:gd name="connsiteY6" fmla="*/ 2236206 h 6500388"/>
                  <a:gd name="connsiteX7" fmla="*/ 3251887 w 3251887"/>
                  <a:gd name="connsiteY7" fmla="*/ 6500388 h 6500388"/>
                  <a:gd name="connsiteX8" fmla="*/ 1957242 w 3251887"/>
                  <a:gd name="connsiteY8" fmla="*/ 0 h 6500388"/>
                  <a:gd name="connsiteX9" fmla="*/ 560630 w 3251887"/>
                  <a:gd name="connsiteY9" fmla="*/ 17149 h 6500388"/>
                  <a:gd name="connsiteX0" fmla="*/ 560630 w 3204262"/>
                  <a:gd name="connsiteY0" fmla="*/ 17149 h 6281313"/>
                  <a:gd name="connsiteX1" fmla="*/ 182763 w 3204262"/>
                  <a:gd name="connsiteY1" fmla="*/ 398353 h 6281313"/>
                  <a:gd name="connsiteX2" fmla="*/ 200870 w 3204262"/>
                  <a:gd name="connsiteY2" fmla="*/ 479834 h 6281313"/>
                  <a:gd name="connsiteX3" fmla="*/ 1169590 w 3204262"/>
                  <a:gd name="connsiteY3" fmla="*/ 1240325 h 6281313"/>
                  <a:gd name="connsiteX4" fmla="*/ 1196751 w 3204262"/>
                  <a:gd name="connsiteY4" fmla="*/ 1330859 h 6281313"/>
                  <a:gd name="connsiteX5" fmla="*/ 28854 w 3204262"/>
                  <a:gd name="connsiteY5" fmla="*/ 2082297 h 6281313"/>
                  <a:gd name="connsiteX6" fmla="*/ 46961 w 3204262"/>
                  <a:gd name="connsiteY6" fmla="*/ 2236206 h 6281313"/>
                  <a:gd name="connsiteX7" fmla="*/ 3204262 w 3204262"/>
                  <a:gd name="connsiteY7" fmla="*/ 6281313 h 6281313"/>
                  <a:gd name="connsiteX8" fmla="*/ 1957242 w 3204262"/>
                  <a:gd name="connsiteY8" fmla="*/ 0 h 6281313"/>
                  <a:gd name="connsiteX9" fmla="*/ 560630 w 3204262"/>
                  <a:gd name="connsiteY9" fmla="*/ 17149 h 6281313"/>
                  <a:gd name="connsiteX0" fmla="*/ 560630 w 3204262"/>
                  <a:gd name="connsiteY0" fmla="*/ 17149 h 6281313"/>
                  <a:gd name="connsiteX1" fmla="*/ 182763 w 3204262"/>
                  <a:gd name="connsiteY1" fmla="*/ 398353 h 6281313"/>
                  <a:gd name="connsiteX2" fmla="*/ 200870 w 3204262"/>
                  <a:gd name="connsiteY2" fmla="*/ 479834 h 6281313"/>
                  <a:gd name="connsiteX3" fmla="*/ 1169590 w 3204262"/>
                  <a:gd name="connsiteY3" fmla="*/ 1240325 h 6281313"/>
                  <a:gd name="connsiteX4" fmla="*/ 1196751 w 3204262"/>
                  <a:gd name="connsiteY4" fmla="*/ 1330859 h 6281313"/>
                  <a:gd name="connsiteX5" fmla="*/ 28854 w 3204262"/>
                  <a:gd name="connsiteY5" fmla="*/ 2082297 h 6281313"/>
                  <a:gd name="connsiteX6" fmla="*/ 46961 w 3204262"/>
                  <a:gd name="connsiteY6" fmla="*/ 2236206 h 6281313"/>
                  <a:gd name="connsiteX7" fmla="*/ 3204262 w 3204262"/>
                  <a:gd name="connsiteY7" fmla="*/ 6281313 h 6281313"/>
                  <a:gd name="connsiteX8" fmla="*/ 1957242 w 3204262"/>
                  <a:gd name="connsiteY8" fmla="*/ 0 h 6281313"/>
                  <a:gd name="connsiteX9" fmla="*/ 560630 w 3204262"/>
                  <a:gd name="connsiteY9" fmla="*/ 17149 h 6281313"/>
                  <a:gd name="connsiteX0" fmla="*/ 560630 w 3204262"/>
                  <a:gd name="connsiteY0" fmla="*/ 17149 h 6281313"/>
                  <a:gd name="connsiteX1" fmla="*/ 182763 w 3204262"/>
                  <a:gd name="connsiteY1" fmla="*/ 398353 h 6281313"/>
                  <a:gd name="connsiteX2" fmla="*/ 200870 w 3204262"/>
                  <a:gd name="connsiteY2" fmla="*/ 479834 h 6281313"/>
                  <a:gd name="connsiteX3" fmla="*/ 1169590 w 3204262"/>
                  <a:gd name="connsiteY3" fmla="*/ 1240325 h 6281313"/>
                  <a:gd name="connsiteX4" fmla="*/ 1196751 w 3204262"/>
                  <a:gd name="connsiteY4" fmla="*/ 1330859 h 6281313"/>
                  <a:gd name="connsiteX5" fmla="*/ 28854 w 3204262"/>
                  <a:gd name="connsiteY5" fmla="*/ 2082297 h 6281313"/>
                  <a:gd name="connsiteX6" fmla="*/ 46961 w 3204262"/>
                  <a:gd name="connsiteY6" fmla="*/ 2236206 h 6281313"/>
                  <a:gd name="connsiteX7" fmla="*/ 3204262 w 3204262"/>
                  <a:gd name="connsiteY7" fmla="*/ 6281313 h 6281313"/>
                  <a:gd name="connsiteX8" fmla="*/ 1957242 w 3204262"/>
                  <a:gd name="connsiteY8" fmla="*/ 0 h 6281313"/>
                  <a:gd name="connsiteX9" fmla="*/ 560630 w 3204262"/>
                  <a:gd name="connsiteY9" fmla="*/ 17149 h 62813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04262" h="6281313">
                    <a:moveTo>
                      <a:pt x="560630" y="17149"/>
                    </a:moveTo>
                    <a:lnTo>
                      <a:pt x="182763" y="398353"/>
                    </a:lnTo>
                    <a:cubicBezTo>
                      <a:pt x="155427" y="425513"/>
                      <a:pt x="174811" y="462685"/>
                      <a:pt x="200870" y="479834"/>
                    </a:cubicBezTo>
                    <a:lnTo>
                      <a:pt x="1169590" y="1240325"/>
                    </a:lnTo>
                    <a:cubicBezTo>
                      <a:pt x="1225365" y="1290526"/>
                      <a:pt x="1247767" y="1294006"/>
                      <a:pt x="1196751" y="1330859"/>
                    </a:cubicBezTo>
                    <a:lnTo>
                      <a:pt x="28854" y="2082297"/>
                    </a:lnTo>
                    <a:cubicBezTo>
                      <a:pt x="-31855" y="2133600"/>
                      <a:pt x="17565" y="2211601"/>
                      <a:pt x="46961" y="2236206"/>
                    </a:cubicBezTo>
                    <a:lnTo>
                      <a:pt x="3204262" y="6281313"/>
                    </a:lnTo>
                    <a:cubicBezTo>
                      <a:pt x="2655239" y="4216117"/>
                      <a:pt x="2163365" y="2360471"/>
                      <a:pt x="1957242" y="0"/>
                    </a:cubicBezTo>
                    <a:lnTo>
                      <a:pt x="560630" y="17149"/>
                    </a:lnTo>
                    <a:close/>
                  </a:path>
                </a:pathLst>
              </a:cu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B155B77B-646D-41E5-9629-13793B37E9A7}"/>
                  </a:ext>
                </a:extLst>
              </p:cNvPr>
              <p:cNvSpPr/>
              <p:nvPr/>
            </p:nvSpPr>
            <p:spPr>
              <a:xfrm>
                <a:off x="939866" y="-18107"/>
                <a:ext cx="3251887" cy="6500388"/>
              </a:xfrm>
              <a:custGeom>
                <a:avLst/>
                <a:gdLst>
                  <a:gd name="connsiteX0" fmla="*/ 525101 w 3223033"/>
                  <a:gd name="connsiteY0" fmla="*/ 27160 h 6500388"/>
                  <a:gd name="connsiteX1" fmla="*/ 153909 w 3223033"/>
                  <a:gd name="connsiteY1" fmla="*/ 398353 h 6500388"/>
                  <a:gd name="connsiteX2" fmla="*/ 172016 w 3223033"/>
                  <a:gd name="connsiteY2" fmla="*/ 479834 h 6500388"/>
                  <a:gd name="connsiteX3" fmla="*/ 1140736 w 3223033"/>
                  <a:gd name="connsiteY3" fmla="*/ 1240325 h 6500388"/>
                  <a:gd name="connsiteX4" fmla="*/ 1167897 w 3223033"/>
                  <a:gd name="connsiteY4" fmla="*/ 1330859 h 6500388"/>
                  <a:gd name="connsiteX5" fmla="*/ 0 w 3223033"/>
                  <a:gd name="connsiteY5" fmla="*/ 2082297 h 6500388"/>
                  <a:gd name="connsiteX6" fmla="*/ 18107 w 3223033"/>
                  <a:gd name="connsiteY6" fmla="*/ 2236206 h 6500388"/>
                  <a:gd name="connsiteX7" fmla="*/ 3223033 w 3223033"/>
                  <a:gd name="connsiteY7" fmla="*/ 6500388 h 6500388"/>
                  <a:gd name="connsiteX8" fmla="*/ 1928388 w 3223033"/>
                  <a:gd name="connsiteY8" fmla="*/ 0 h 6500388"/>
                  <a:gd name="connsiteX9" fmla="*/ 525101 w 3223033"/>
                  <a:gd name="connsiteY9" fmla="*/ 27160 h 6500388"/>
                  <a:gd name="connsiteX0" fmla="*/ 525101 w 3223033"/>
                  <a:gd name="connsiteY0" fmla="*/ 27160 h 6500388"/>
                  <a:gd name="connsiteX1" fmla="*/ 153909 w 3223033"/>
                  <a:gd name="connsiteY1" fmla="*/ 398353 h 6500388"/>
                  <a:gd name="connsiteX2" fmla="*/ 172016 w 3223033"/>
                  <a:gd name="connsiteY2" fmla="*/ 479834 h 6500388"/>
                  <a:gd name="connsiteX3" fmla="*/ 1140736 w 3223033"/>
                  <a:gd name="connsiteY3" fmla="*/ 1240325 h 6500388"/>
                  <a:gd name="connsiteX4" fmla="*/ 1167897 w 3223033"/>
                  <a:gd name="connsiteY4" fmla="*/ 1330859 h 6500388"/>
                  <a:gd name="connsiteX5" fmla="*/ 0 w 3223033"/>
                  <a:gd name="connsiteY5" fmla="*/ 2082297 h 6500388"/>
                  <a:gd name="connsiteX6" fmla="*/ 18107 w 3223033"/>
                  <a:gd name="connsiteY6" fmla="*/ 2236206 h 6500388"/>
                  <a:gd name="connsiteX7" fmla="*/ 3223033 w 3223033"/>
                  <a:gd name="connsiteY7" fmla="*/ 6500388 h 6500388"/>
                  <a:gd name="connsiteX8" fmla="*/ 1928388 w 3223033"/>
                  <a:gd name="connsiteY8" fmla="*/ 0 h 6500388"/>
                  <a:gd name="connsiteX9" fmla="*/ 525101 w 3223033"/>
                  <a:gd name="connsiteY9" fmla="*/ 27160 h 6500388"/>
                  <a:gd name="connsiteX0" fmla="*/ 525101 w 3223033"/>
                  <a:gd name="connsiteY0" fmla="*/ 27160 h 6500388"/>
                  <a:gd name="connsiteX1" fmla="*/ 153909 w 3223033"/>
                  <a:gd name="connsiteY1" fmla="*/ 398353 h 6500388"/>
                  <a:gd name="connsiteX2" fmla="*/ 172016 w 3223033"/>
                  <a:gd name="connsiteY2" fmla="*/ 479834 h 6500388"/>
                  <a:gd name="connsiteX3" fmla="*/ 1140736 w 3223033"/>
                  <a:gd name="connsiteY3" fmla="*/ 1240325 h 6500388"/>
                  <a:gd name="connsiteX4" fmla="*/ 1167897 w 3223033"/>
                  <a:gd name="connsiteY4" fmla="*/ 1330859 h 6500388"/>
                  <a:gd name="connsiteX5" fmla="*/ 0 w 3223033"/>
                  <a:gd name="connsiteY5" fmla="*/ 2082297 h 6500388"/>
                  <a:gd name="connsiteX6" fmla="*/ 18107 w 3223033"/>
                  <a:gd name="connsiteY6" fmla="*/ 2236206 h 6500388"/>
                  <a:gd name="connsiteX7" fmla="*/ 3223033 w 3223033"/>
                  <a:gd name="connsiteY7" fmla="*/ 6500388 h 6500388"/>
                  <a:gd name="connsiteX8" fmla="*/ 1928388 w 3223033"/>
                  <a:gd name="connsiteY8" fmla="*/ 0 h 6500388"/>
                  <a:gd name="connsiteX9" fmla="*/ 525101 w 3223033"/>
                  <a:gd name="connsiteY9" fmla="*/ 27160 h 6500388"/>
                  <a:gd name="connsiteX0" fmla="*/ 525101 w 3223033"/>
                  <a:gd name="connsiteY0" fmla="*/ 27160 h 6500388"/>
                  <a:gd name="connsiteX1" fmla="*/ 153909 w 3223033"/>
                  <a:gd name="connsiteY1" fmla="*/ 398353 h 6500388"/>
                  <a:gd name="connsiteX2" fmla="*/ 172016 w 3223033"/>
                  <a:gd name="connsiteY2" fmla="*/ 479834 h 6500388"/>
                  <a:gd name="connsiteX3" fmla="*/ 1140736 w 3223033"/>
                  <a:gd name="connsiteY3" fmla="*/ 1240325 h 6500388"/>
                  <a:gd name="connsiteX4" fmla="*/ 1167897 w 3223033"/>
                  <a:gd name="connsiteY4" fmla="*/ 1330859 h 6500388"/>
                  <a:gd name="connsiteX5" fmla="*/ 0 w 3223033"/>
                  <a:gd name="connsiteY5" fmla="*/ 2082297 h 6500388"/>
                  <a:gd name="connsiteX6" fmla="*/ 18107 w 3223033"/>
                  <a:gd name="connsiteY6" fmla="*/ 2236206 h 6500388"/>
                  <a:gd name="connsiteX7" fmla="*/ 3223033 w 3223033"/>
                  <a:gd name="connsiteY7" fmla="*/ 6500388 h 6500388"/>
                  <a:gd name="connsiteX8" fmla="*/ 1928388 w 3223033"/>
                  <a:gd name="connsiteY8" fmla="*/ 0 h 6500388"/>
                  <a:gd name="connsiteX9" fmla="*/ 525101 w 3223033"/>
                  <a:gd name="connsiteY9" fmla="*/ 27160 h 6500388"/>
                  <a:gd name="connsiteX0" fmla="*/ 525101 w 3223033"/>
                  <a:gd name="connsiteY0" fmla="*/ 27160 h 6500388"/>
                  <a:gd name="connsiteX1" fmla="*/ 153909 w 3223033"/>
                  <a:gd name="connsiteY1" fmla="*/ 398353 h 6500388"/>
                  <a:gd name="connsiteX2" fmla="*/ 172016 w 3223033"/>
                  <a:gd name="connsiteY2" fmla="*/ 479834 h 6500388"/>
                  <a:gd name="connsiteX3" fmla="*/ 1140736 w 3223033"/>
                  <a:gd name="connsiteY3" fmla="*/ 1240325 h 6500388"/>
                  <a:gd name="connsiteX4" fmla="*/ 1167897 w 3223033"/>
                  <a:gd name="connsiteY4" fmla="*/ 1330859 h 6500388"/>
                  <a:gd name="connsiteX5" fmla="*/ 0 w 3223033"/>
                  <a:gd name="connsiteY5" fmla="*/ 2082297 h 6500388"/>
                  <a:gd name="connsiteX6" fmla="*/ 18107 w 3223033"/>
                  <a:gd name="connsiteY6" fmla="*/ 2236206 h 6500388"/>
                  <a:gd name="connsiteX7" fmla="*/ 3223033 w 3223033"/>
                  <a:gd name="connsiteY7" fmla="*/ 6500388 h 6500388"/>
                  <a:gd name="connsiteX8" fmla="*/ 1928388 w 3223033"/>
                  <a:gd name="connsiteY8" fmla="*/ 0 h 6500388"/>
                  <a:gd name="connsiteX9" fmla="*/ 525101 w 3223033"/>
                  <a:gd name="connsiteY9" fmla="*/ 27160 h 6500388"/>
                  <a:gd name="connsiteX0" fmla="*/ 525101 w 3223033"/>
                  <a:gd name="connsiteY0" fmla="*/ 27160 h 6500388"/>
                  <a:gd name="connsiteX1" fmla="*/ 153909 w 3223033"/>
                  <a:gd name="connsiteY1" fmla="*/ 398353 h 6500388"/>
                  <a:gd name="connsiteX2" fmla="*/ 172016 w 3223033"/>
                  <a:gd name="connsiteY2" fmla="*/ 479834 h 6500388"/>
                  <a:gd name="connsiteX3" fmla="*/ 1140736 w 3223033"/>
                  <a:gd name="connsiteY3" fmla="*/ 1240325 h 6500388"/>
                  <a:gd name="connsiteX4" fmla="*/ 1167897 w 3223033"/>
                  <a:gd name="connsiteY4" fmla="*/ 1330859 h 6500388"/>
                  <a:gd name="connsiteX5" fmla="*/ 0 w 3223033"/>
                  <a:gd name="connsiteY5" fmla="*/ 2082297 h 6500388"/>
                  <a:gd name="connsiteX6" fmla="*/ 18107 w 3223033"/>
                  <a:gd name="connsiteY6" fmla="*/ 2236206 h 6500388"/>
                  <a:gd name="connsiteX7" fmla="*/ 3223033 w 3223033"/>
                  <a:gd name="connsiteY7" fmla="*/ 6500388 h 6500388"/>
                  <a:gd name="connsiteX8" fmla="*/ 1928388 w 3223033"/>
                  <a:gd name="connsiteY8" fmla="*/ 0 h 6500388"/>
                  <a:gd name="connsiteX9" fmla="*/ 525101 w 3223033"/>
                  <a:gd name="connsiteY9" fmla="*/ 27160 h 6500388"/>
                  <a:gd name="connsiteX0" fmla="*/ 549122 w 3247054"/>
                  <a:gd name="connsiteY0" fmla="*/ 27160 h 6500388"/>
                  <a:gd name="connsiteX1" fmla="*/ 177930 w 3247054"/>
                  <a:gd name="connsiteY1" fmla="*/ 398353 h 6500388"/>
                  <a:gd name="connsiteX2" fmla="*/ 196037 w 3247054"/>
                  <a:gd name="connsiteY2" fmla="*/ 479834 h 6500388"/>
                  <a:gd name="connsiteX3" fmla="*/ 1164757 w 3247054"/>
                  <a:gd name="connsiteY3" fmla="*/ 1240325 h 6500388"/>
                  <a:gd name="connsiteX4" fmla="*/ 1191918 w 3247054"/>
                  <a:gd name="connsiteY4" fmla="*/ 1330859 h 6500388"/>
                  <a:gd name="connsiteX5" fmla="*/ 24021 w 3247054"/>
                  <a:gd name="connsiteY5" fmla="*/ 2082297 h 6500388"/>
                  <a:gd name="connsiteX6" fmla="*/ 42128 w 3247054"/>
                  <a:gd name="connsiteY6" fmla="*/ 2236206 h 6500388"/>
                  <a:gd name="connsiteX7" fmla="*/ 3247054 w 3247054"/>
                  <a:gd name="connsiteY7" fmla="*/ 6500388 h 6500388"/>
                  <a:gd name="connsiteX8" fmla="*/ 1952409 w 3247054"/>
                  <a:gd name="connsiteY8" fmla="*/ 0 h 6500388"/>
                  <a:gd name="connsiteX9" fmla="*/ 549122 w 3247054"/>
                  <a:gd name="connsiteY9" fmla="*/ 27160 h 6500388"/>
                  <a:gd name="connsiteX0" fmla="*/ 553955 w 3251887"/>
                  <a:gd name="connsiteY0" fmla="*/ 27160 h 6500388"/>
                  <a:gd name="connsiteX1" fmla="*/ 182763 w 3251887"/>
                  <a:gd name="connsiteY1" fmla="*/ 398353 h 6500388"/>
                  <a:gd name="connsiteX2" fmla="*/ 200870 w 3251887"/>
                  <a:gd name="connsiteY2" fmla="*/ 479834 h 6500388"/>
                  <a:gd name="connsiteX3" fmla="*/ 1169590 w 3251887"/>
                  <a:gd name="connsiteY3" fmla="*/ 1240325 h 6500388"/>
                  <a:gd name="connsiteX4" fmla="*/ 1196751 w 3251887"/>
                  <a:gd name="connsiteY4" fmla="*/ 1330859 h 6500388"/>
                  <a:gd name="connsiteX5" fmla="*/ 28854 w 3251887"/>
                  <a:gd name="connsiteY5" fmla="*/ 2082297 h 6500388"/>
                  <a:gd name="connsiteX6" fmla="*/ 46961 w 3251887"/>
                  <a:gd name="connsiteY6" fmla="*/ 2236206 h 6500388"/>
                  <a:gd name="connsiteX7" fmla="*/ 3251887 w 3251887"/>
                  <a:gd name="connsiteY7" fmla="*/ 6500388 h 6500388"/>
                  <a:gd name="connsiteX8" fmla="*/ 1957242 w 3251887"/>
                  <a:gd name="connsiteY8" fmla="*/ 0 h 6500388"/>
                  <a:gd name="connsiteX9" fmla="*/ 553955 w 3251887"/>
                  <a:gd name="connsiteY9" fmla="*/ 27160 h 6500388"/>
                  <a:gd name="connsiteX0" fmla="*/ 553955 w 3251887"/>
                  <a:gd name="connsiteY0" fmla="*/ 27160 h 6500388"/>
                  <a:gd name="connsiteX1" fmla="*/ 182763 w 3251887"/>
                  <a:gd name="connsiteY1" fmla="*/ 398353 h 6500388"/>
                  <a:gd name="connsiteX2" fmla="*/ 200870 w 3251887"/>
                  <a:gd name="connsiteY2" fmla="*/ 479834 h 6500388"/>
                  <a:gd name="connsiteX3" fmla="*/ 1169590 w 3251887"/>
                  <a:gd name="connsiteY3" fmla="*/ 1240325 h 6500388"/>
                  <a:gd name="connsiteX4" fmla="*/ 1196751 w 3251887"/>
                  <a:gd name="connsiteY4" fmla="*/ 1330859 h 6500388"/>
                  <a:gd name="connsiteX5" fmla="*/ 28854 w 3251887"/>
                  <a:gd name="connsiteY5" fmla="*/ 2082297 h 6500388"/>
                  <a:gd name="connsiteX6" fmla="*/ 46961 w 3251887"/>
                  <a:gd name="connsiteY6" fmla="*/ 2236206 h 6500388"/>
                  <a:gd name="connsiteX7" fmla="*/ 3251887 w 3251887"/>
                  <a:gd name="connsiteY7" fmla="*/ 6500388 h 6500388"/>
                  <a:gd name="connsiteX8" fmla="*/ 1957242 w 3251887"/>
                  <a:gd name="connsiteY8" fmla="*/ 0 h 6500388"/>
                  <a:gd name="connsiteX9" fmla="*/ 553955 w 3251887"/>
                  <a:gd name="connsiteY9" fmla="*/ 27160 h 6500388"/>
                  <a:gd name="connsiteX0" fmla="*/ 553955 w 3251887"/>
                  <a:gd name="connsiteY0" fmla="*/ 27160 h 6500388"/>
                  <a:gd name="connsiteX1" fmla="*/ 182763 w 3251887"/>
                  <a:gd name="connsiteY1" fmla="*/ 398353 h 6500388"/>
                  <a:gd name="connsiteX2" fmla="*/ 200870 w 3251887"/>
                  <a:gd name="connsiteY2" fmla="*/ 479834 h 6500388"/>
                  <a:gd name="connsiteX3" fmla="*/ 1169590 w 3251887"/>
                  <a:gd name="connsiteY3" fmla="*/ 1240325 h 6500388"/>
                  <a:gd name="connsiteX4" fmla="*/ 1196751 w 3251887"/>
                  <a:gd name="connsiteY4" fmla="*/ 1330859 h 6500388"/>
                  <a:gd name="connsiteX5" fmla="*/ 28854 w 3251887"/>
                  <a:gd name="connsiteY5" fmla="*/ 2082297 h 6500388"/>
                  <a:gd name="connsiteX6" fmla="*/ 46961 w 3251887"/>
                  <a:gd name="connsiteY6" fmla="*/ 2236206 h 6500388"/>
                  <a:gd name="connsiteX7" fmla="*/ 3251887 w 3251887"/>
                  <a:gd name="connsiteY7" fmla="*/ 6500388 h 6500388"/>
                  <a:gd name="connsiteX8" fmla="*/ 1957242 w 3251887"/>
                  <a:gd name="connsiteY8" fmla="*/ 0 h 6500388"/>
                  <a:gd name="connsiteX9" fmla="*/ 553955 w 3251887"/>
                  <a:gd name="connsiteY9" fmla="*/ 27160 h 6500388"/>
                  <a:gd name="connsiteX0" fmla="*/ 560630 w 3251887"/>
                  <a:gd name="connsiteY0" fmla="*/ 17149 h 6500388"/>
                  <a:gd name="connsiteX1" fmla="*/ 182763 w 3251887"/>
                  <a:gd name="connsiteY1" fmla="*/ 398353 h 6500388"/>
                  <a:gd name="connsiteX2" fmla="*/ 200870 w 3251887"/>
                  <a:gd name="connsiteY2" fmla="*/ 479834 h 6500388"/>
                  <a:gd name="connsiteX3" fmla="*/ 1169590 w 3251887"/>
                  <a:gd name="connsiteY3" fmla="*/ 1240325 h 6500388"/>
                  <a:gd name="connsiteX4" fmla="*/ 1196751 w 3251887"/>
                  <a:gd name="connsiteY4" fmla="*/ 1330859 h 6500388"/>
                  <a:gd name="connsiteX5" fmla="*/ 28854 w 3251887"/>
                  <a:gd name="connsiteY5" fmla="*/ 2082297 h 6500388"/>
                  <a:gd name="connsiteX6" fmla="*/ 46961 w 3251887"/>
                  <a:gd name="connsiteY6" fmla="*/ 2236206 h 6500388"/>
                  <a:gd name="connsiteX7" fmla="*/ 3251887 w 3251887"/>
                  <a:gd name="connsiteY7" fmla="*/ 6500388 h 6500388"/>
                  <a:gd name="connsiteX8" fmla="*/ 1957242 w 3251887"/>
                  <a:gd name="connsiteY8" fmla="*/ 0 h 6500388"/>
                  <a:gd name="connsiteX9" fmla="*/ 560630 w 3251887"/>
                  <a:gd name="connsiteY9" fmla="*/ 17149 h 6500388"/>
                  <a:gd name="connsiteX0" fmla="*/ 560630 w 3251887"/>
                  <a:gd name="connsiteY0" fmla="*/ 17149 h 6500388"/>
                  <a:gd name="connsiteX1" fmla="*/ 182763 w 3251887"/>
                  <a:gd name="connsiteY1" fmla="*/ 398353 h 6500388"/>
                  <a:gd name="connsiteX2" fmla="*/ 200870 w 3251887"/>
                  <a:gd name="connsiteY2" fmla="*/ 479834 h 6500388"/>
                  <a:gd name="connsiteX3" fmla="*/ 1169590 w 3251887"/>
                  <a:gd name="connsiteY3" fmla="*/ 1240325 h 6500388"/>
                  <a:gd name="connsiteX4" fmla="*/ 1196751 w 3251887"/>
                  <a:gd name="connsiteY4" fmla="*/ 1330859 h 6500388"/>
                  <a:gd name="connsiteX5" fmla="*/ 28854 w 3251887"/>
                  <a:gd name="connsiteY5" fmla="*/ 2082297 h 6500388"/>
                  <a:gd name="connsiteX6" fmla="*/ 46961 w 3251887"/>
                  <a:gd name="connsiteY6" fmla="*/ 2236206 h 6500388"/>
                  <a:gd name="connsiteX7" fmla="*/ 3251887 w 3251887"/>
                  <a:gd name="connsiteY7" fmla="*/ 6500388 h 6500388"/>
                  <a:gd name="connsiteX8" fmla="*/ 1957242 w 3251887"/>
                  <a:gd name="connsiteY8" fmla="*/ 0 h 6500388"/>
                  <a:gd name="connsiteX9" fmla="*/ 560630 w 3251887"/>
                  <a:gd name="connsiteY9" fmla="*/ 17149 h 6500388"/>
                  <a:gd name="connsiteX0" fmla="*/ 560630 w 3251887"/>
                  <a:gd name="connsiteY0" fmla="*/ 17149 h 6500388"/>
                  <a:gd name="connsiteX1" fmla="*/ 182763 w 3251887"/>
                  <a:gd name="connsiteY1" fmla="*/ 398353 h 6500388"/>
                  <a:gd name="connsiteX2" fmla="*/ 200870 w 3251887"/>
                  <a:gd name="connsiteY2" fmla="*/ 479834 h 6500388"/>
                  <a:gd name="connsiteX3" fmla="*/ 1169590 w 3251887"/>
                  <a:gd name="connsiteY3" fmla="*/ 1240325 h 6500388"/>
                  <a:gd name="connsiteX4" fmla="*/ 1196751 w 3251887"/>
                  <a:gd name="connsiteY4" fmla="*/ 1330859 h 6500388"/>
                  <a:gd name="connsiteX5" fmla="*/ 28854 w 3251887"/>
                  <a:gd name="connsiteY5" fmla="*/ 2082297 h 6500388"/>
                  <a:gd name="connsiteX6" fmla="*/ 46961 w 3251887"/>
                  <a:gd name="connsiteY6" fmla="*/ 2236206 h 6500388"/>
                  <a:gd name="connsiteX7" fmla="*/ 3251887 w 3251887"/>
                  <a:gd name="connsiteY7" fmla="*/ 6500388 h 6500388"/>
                  <a:gd name="connsiteX8" fmla="*/ 1957242 w 3251887"/>
                  <a:gd name="connsiteY8" fmla="*/ 0 h 6500388"/>
                  <a:gd name="connsiteX9" fmla="*/ 560630 w 3251887"/>
                  <a:gd name="connsiteY9" fmla="*/ 17149 h 6500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51887" h="6500388">
                    <a:moveTo>
                      <a:pt x="560630" y="17149"/>
                    </a:moveTo>
                    <a:lnTo>
                      <a:pt x="182763" y="398353"/>
                    </a:lnTo>
                    <a:cubicBezTo>
                      <a:pt x="155427" y="425513"/>
                      <a:pt x="174811" y="462685"/>
                      <a:pt x="200870" y="479834"/>
                    </a:cubicBezTo>
                    <a:lnTo>
                      <a:pt x="1169590" y="1240325"/>
                    </a:lnTo>
                    <a:cubicBezTo>
                      <a:pt x="1225365" y="1290526"/>
                      <a:pt x="1247767" y="1294006"/>
                      <a:pt x="1196751" y="1330859"/>
                    </a:cubicBezTo>
                    <a:lnTo>
                      <a:pt x="28854" y="2082297"/>
                    </a:lnTo>
                    <a:cubicBezTo>
                      <a:pt x="-31855" y="2133600"/>
                      <a:pt x="17565" y="2211601"/>
                      <a:pt x="46961" y="2236206"/>
                    </a:cubicBezTo>
                    <a:lnTo>
                      <a:pt x="3251887" y="6500388"/>
                    </a:lnTo>
                    <a:cubicBezTo>
                      <a:pt x="2667939" y="4352642"/>
                      <a:pt x="2188765" y="2519221"/>
                      <a:pt x="1957242" y="0"/>
                    </a:cubicBezTo>
                    <a:lnTo>
                      <a:pt x="560630" y="17149"/>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2" name="Group 11">
              <a:extLst>
                <a:ext uri="{FF2B5EF4-FFF2-40B4-BE49-F238E27FC236}">
                  <a16:creationId xmlns:a16="http://schemas.microsoft.com/office/drawing/2014/main" id="{38D57E38-ADEC-40CE-AA89-7181BF7502D8}"/>
                </a:ext>
              </a:extLst>
            </p:cNvPr>
            <p:cNvGrpSpPr/>
            <p:nvPr/>
          </p:nvGrpSpPr>
          <p:grpSpPr>
            <a:xfrm flipH="1">
              <a:off x="4363880" y="-18107"/>
              <a:ext cx="3284106" cy="6500388"/>
              <a:chOff x="1060047" y="134293"/>
              <a:chExt cx="3284106" cy="6500388"/>
            </a:xfrm>
          </p:grpSpPr>
          <p:sp>
            <p:nvSpPr>
              <p:cNvPr id="13" name="Freeform: Shape 12">
                <a:extLst>
                  <a:ext uri="{FF2B5EF4-FFF2-40B4-BE49-F238E27FC236}">
                    <a16:creationId xmlns:a16="http://schemas.microsoft.com/office/drawing/2014/main" id="{CCD1A1C0-A6C1-490D-A5DB-33DDD6C0A7F4}"/>
                  </a:ext>
                </a:extLst>
              </p:cNvPr>
              <p:cNvSpPr/>
              <p:nvPr/>
            </p:nvSpPr>
            <p:spPr>
              <a:xfrm>
                <a:off x="1060047" y="243830"/>
                <a:ext cx="3204262" cy="6281313"/>
              </a:xfrm>
              <a:custGeom>
                <a:avLst/>
                <a:gdLst>
                  <a:gd name="connsiteX0" fmla="*/ 525101 w 3223033"/>
                  <a:gd name="connsiteY0" fmla="*/ 27160 h 6500388"/>
                  <a:gd name="connsiteX1" fmla="*/ 153909 w 3223033"/>
                  <a:gd name="connsiteY1" fmla="*/ 398353 h 6500388"/>
                  <a:gd name="connsiteX2" fmla="*/ 172016 w 3223033"/>
                  <a:gd name="connsiteY2" fmla="*/ 479834 h 6500388"/>
                  <a:gd name="connsiteX3" fmla="*/ 1140736 w 3223033"/>
                  <a:gd name="connsiteY3" fmla="*/ 1240325 h 6500388"/>
                  <a:gd name="connsiteX4" fmla="*/ 1167897 w 3223033"/>
                  <a:gd name="connsiteY4" fmla="*/ 1330859 h 6500388"/>
                  <a:gd name="connsiteX5" fmla="*/ 0 w 3223033"/>
                  <a:gd name="connsiteY5" fmla="*/ 2082297 h 6500388"/>
                  <a:gd name="connsiteX6" fmla="*/ 18107 w 3223033"/>
                  <a:gd name="connsiteY6" fmla="*/ 2236206 h 6500388"/>
                  <a:gd name="connsiteX7" fmla="*/ 3223033 w 3223033"/>
                  <a:gd name="connsiteY7" fmla="*/ 6500388 h 6500388"/>
                  <a:gd name="connsiteX8" fmla="*/ 1928388 w 3223033"/>
                  <a:gd name="connsiteY8" fmla="*/ 0 h 6500388"/>
                  <a:gd name="connsiteX9" fmla="*/ 525101 w 3223033"/>
                  <a:gd name="connsiteY9" fmla="*/ 27160 h 6500388"/>
                  <a:gd name="connsiteX0" fmla="*/ 525101 w 3223033"/>
                  <a:gd name="connsiteY0" fmla="*/ 27160 h 6500388"/>
                  <a:gd name="connsiteX1" fmla="*/ 153909 w 3223033"/>
                  <a:gd name="connsiteY1" fmla="*/ 398353 h 6500388"/>
                  <a:gd name="connsiteX2" fmla="*/ 172016 w 3223033"/>
                  <a:gd name="connsiteY2" fmla="*/ 479834 h 6500388"/>
                  <a:gd name="connsiteX3" fmla="*/ 1140736 w 3223033"/>
                  <a:gd name="connsiteY3" fmla="*/ 1240325 h 6500388"/>
                  <a:gd name="connsiteX4" fmla="*/ 1167897 w 3223033"/>
                  <a:gd name="connsiteY4" fmla="*/ 1330859 h 6500388"/>
                  <a:gd name="connsiteX5" fmla="*/ 0 w 3223033"/>
                  <a:gd name="connsiteY5" fmla="*/ 2082297 h 6500388"/>
                  <a:gd name="connsiteX6" fmla="*/ 18107 w 3223033"/>
                  <a:gd name="connsiteY6" fmla="*/ 2236206 h 6500388"/>
                  <a:gd name="connsiteX7" fmla="*/ 3223033 w 3223033"/>
                  <a:gd name="connsiteY7" fmla="*/ 6500388 h 6500388"/>
                  <a:gd name="connsiteX8" fmla="*/ 1928388 w 3223033"/>
                  <a:gd name="connsiteY8" fmla="*/ 0 h 6500388"/>
                  <a:gd name="connsiteX9" fmla="*/ 525101 w 3223033"/>
                  <a:gd name="connsiteY9" fmla="*/ 27160 h 6500388"/>
                  <a:gd name="connsiteX0" fmla="*/ 525101 w 3223033"/>
                  <a:gd name="connsiteY0" fmla="*/ 27160 h 6500388"/>
                  <a:gd name="connsiteX1" fmla="*/ 153909 w 3223033"/>
                  <a:gd name="connsiteY1" fmla="*/ 398353 h 6500388"/>
                  <a:gd name="connsiteX2" fmla="*/ 172016 w 3223033"/>
                  <a:gd name="connsiteY2" fmla="*/ 479834 h 6500388"/>
                  <a:gd name="connsiteX3" fmla="*/ 1140736 w 3223033"/>
                  <a:gd name="connsiteY3" fmla="*/ 1240325 h 6500388"/>
                  <a:gd name="connsiteX4" fmla="*/ 1167897 w 3223033"/>
                  <a:gd name="connsiteY4" fmla="*/ 1330859 h 6500388"/>
                  <a:gd name="connsiteX5" fmla="*/ 0 w 3223033"/>
                  <a:gd name="connsiteY5" fmla="*/ 2082297 h 6500388"/>
                  <a:gd name="connsiteX6" fmla="*/ 18107 w 3223033"/>
                  <a:gd name="connsiteY6" fmla="*/ 2236206 h 6500388"/>
                  <a:gd name="connsiteX7" fmla="*/ 3223033 w 3223033"/>
                  <a:gd name="connsiteY7" fmla="*/ 6500388 h 6500388"/>
                  <a:gd name="connsiteX8" fmla="*/ 1928388 w 3223033"/>
                  <a:gd name="connsiteY8" fmla="*/ 0 h 6500388"/>
                  <a:gd name="connsiteX9" fmla="*/ 525101 w 3223033"/>
                  <a:gd name="connsiteY9" fmla="*/ 27160 h 6500388"/>
                  <a:gd name="connsiteX0" fmla="*/ 525101 w 3223033"/>
                  <a:gd name="connsiteY0" fmla="*/ 27160 h 6500388"/>
                  <a:gd name="connsiteX1" fmla="*/ 153909 w 3223033"/>
                  <a:gd name="connsiteY1" fmla="*/ 398353 h 6500388"/>
                  <a:gd name="connsiteX2" fmla="*/ 172016 w 3223033"/>
                  <a:gd name="connsiteY2" fmla="*/ 479834 h 6500388"/>
                  <a:gd name="connsiteX3" fmla="*/ 1140736 w 3223033"/>
                  <a:gd name="connsiteY3" fmla="*/ 1240325 h 6500388"/>
                  <a:gd name="connsiteX4" fmla="*/ 1167897 w 3223033"/>
                  <a:gd name="connsiteY4" fmla="*/ 1330859 h 6500388"/>
                  <a:gd name="connsiteX5" fmla="*/ 0 w 3223033"/>
                  <a:gd name="connsiteY5" fmla="*/ 2082297 h 6500388"/>
                  <a:gd name="connsiteX6" fmla="*/ 18107 w 3223033"/>
                  <a:gd name="connsiteY6" fmla="*/ 2236206 h 6500388"/>
                  <a:gd name="connsiteX7" fmla="*/ 3223033 w 3223033"/>
                  <a:gd name="connsiteY7" fmla="*/ 6500388 h 6500388"/>
                  <a:gd name="connsiteX8" fmla="*/ 1928388 w 3223033"/>
                  <a:gd name="connsiteY8" fmla="*/ 0 h 6500388"/>
                  <a:gd name="connsiteX9" fmla="*/ 525101 w 3223033"/>
                  <a:gd name="connsiteY9" fmla="*/ 27160 h 6500388"/>
                  <a:gd name="connsiteX0" fmla="*/ 525101 w 3223033"/>
                  <a:gd name="connsiteY0" fmla="*/ 27160 h 6500388"/>
                  <a:gd name="connsiteX1" fmla="*/ 153909 w 3223033"/>
                  <a:gd name="connsiteY1" fmla="*/ 398353 h 6500388"/>
                  <a:gd name="connsiteX2" fmla="*/ 172016 w 3223033"/>
                  <a:gd name="connsiteY2" fmla="*/ 479834 h 6500388"/>
                  <a:gd name="connsiteX3" fmla="*/ 1140736 w 3223033"/>
                  <a:gd name="connsiteY3" fmla="*/ 1240325 h 6500388"/>
                  <a:gd name="connsiteX4" fmla="*/ 1167897 w 3223033"/>
                  <a:gd name="connsiteY4" fmla="*/ 1330859 h 6500388"/>
                  <a:gd name="connsiteX5" fmla="*/ 0 w 3223033"/>
                  <a:gd name="connsiteY5" fmla="*/ 2082297 h 6500388"/>
                  <a:gd name="connsiteX6" fmla="*/ 18107 w 3223033"/>
                  <a:gd name="connsiteY6" fmla="*/ 2236206 h 6500388"/>
                  <a:gd name="connsiteX7" fmla="*/ 3223033 w 3223033"/>
                  <a:gd name="connsiteY7" fmla="*/ 6500388 h 6500388"/>
                  <a:gd name="connsiteX8" fmla="*/ 1928388 w 3223033"/>
                  <a:gd name="connsiteY8" fmla="*/ 0 h 6500388"/>
                  <a:gd name="connsiteX9" fmla="*/ 525101 w 3223033"/>
                  <a:gd name="connsiteY9" fmla="*/ 27160 h 6500388"/>
                  <a:gd name="connsiteX0" fmla="*/ 525101 w 3223033"/>
                  <a:gd name="connsiteY0" fmla="*/ 27160 h 6500388"/>
                  <a:gd name="connsiteX1" fmla="*/ 153909 w 3223033"/>
                  <a:gd name="connsiteY1" fmla="*/ 398353 h 6500388"/>
                  <a:gd name="connsiteX2" fmla="*/ 172016 w 3223033"/>
                  <a:gd name="connsiteY2" fmla="*/ 479834 h 6500388"/>
                  <a:gd name="connsiteX3" fmla="*/ 1140736 w 3223033"/>
                  <a:gd name="connsiteY3" fmla="*/ 1240325 h 6500388"/>
                  <a:gd name="connsiteX4" fmla="*/ 1167897 w 3223033"/>
                  <a:gd name="connsiteY4" fmla="*/ 1330859 h 6500388"/>
                  <a:gd name="connsiteX5" fmla="*/ 0 w 3223033"/>
                  <a:gd name="connsiteY5" fmla="*/ 2082297 h 6500388"/>
                  <a:gd name="connsiteX6" fmla="*/ 18107 w 3223033"/>
                  <a:gd name="connsiteY6" fmla="*/ 2236206 h 6500388"/>
                  <a:gd name="connsiteX7" fmla="*/ 3223033 w 3223033"/>
                  <a:gd name="connsiteY7" fmla="*/ 6500388 h 6500388"/>
                  <a:gd name="connsiteX8" fmla="*/ 1928388 w 3223033"/>
                  <a:gd name="connsiteY8" fmla="*/ 0 h 6500388"/>
                  <a:gd name="connsiteX9" fmla="*/ 525101 w 3223033"/>
                  <a:gd name="connsiteY9" fmla="*/ 27160 h 6500388"/>
                  <a:gd name="connsiteX0" fmla="*/ 549122 w 3247054"/>
                  <a:gd name="connsiteY0" fmla="*/ 27160 h 6500388"/>
                  <a:gd name="connsiteX1" fmla="*/ 177930 w 3247054"/>
                  <a:gd name="connsiteY1" fmla="*/ 398353 h 6500388"/>
                  <a:gd name="connsiteX2" fmla="*/ 196037 w 3247054"/>
                  <a:gd name="connsiteY2" fmla="*/ 479834 h 6500388"/>
                  <a:gd name="connsiteX3" fmla="*/ 1164757 w 3247054"/>
                  <a:gd name="connsiteY3" fmla="*/ 1240325 h 6500388"/>
                  <a:gd name="connsiteX4" fmla="*/ 1191918 w 3247054"/>
                  <a:gd name="connsiteY4" fmla="*/ 1330859 h 6500388"/>
                  <a:gd name="connsiteX5" fmla="*/ 24021 w 3247054"/>
                  <a:gd name="connsiteY5" fmla="*/ 2082297 h 6500388"/>
                  <a:gd name="connsiteX6" fmla="*/ 42128 w 3247054"/>
                  <a:gd name="connsiteY6" fmla="*/ 2236206 h 6500388"/>
                  <a:gd name="connsiteX7" fmla="*/ 3247054 w 3247054"/>
                  <a:gd name="connsiteY7" fmla="*/ 6500388 h 6500388"/>
                  <a:gd name="connsiteX8" fmla="*/ 1952409 w 3247054"/>
                  <a:gd name="connsiteY8" fmla="*/ 0 h 6500388"/>
                  <a:gd name="connsiteX9" fmla="*/ 549122 w 3247054"/>
                  <a:gd name="connsiteY9" fmla="*/ 27160 h 6500388"/>
                  <a:gd name="connsiteX0" fmla="*/ 553955 w 3251887"/>
                  <a:gd name="connsiteY0" fmla="*/ 27160 h 6500388"/>
                  <a:gd name="connsiteX1" fmla="*/ 182763 w 3251887"/>
                  <a:gd name="connsiteY1" fmla="*/ 398353 h 6500388"/>
                  <a:gd name="connsiteX2" fmla="*/ 200870 w 3251887"/>
                  <a:gd name="connsiteY2" fmla="*/ 479834 h 6500388"/>
                  <a:gd name="connsiteX3" fmla="*/ 1169590 w 3251887"/>
                  <a:gd name="connsiteY3" fmla="*/ 1240325 h 6500388"/>
                  <a:gd name="connsiteX4" fmla="*/ 1196751 w 3251887"/>
                  <a:gd name="connsiteY4" fmla="*/ 1330859 h 6500388"/>
                  <a:gd name="connsiteX5" fmla="*/ 28854 w 3251887"/>
                  <a:gd name="connsiteY5" fmla="*/ 2082297 h 6500388"/>
                  <a:gd name="connsiteX6" fmla="*/ 46961 w 3251887"/>
                  <a:gd name="connsiteY6" fmla="*/ 2236206 h 6500388"/>
                  <a:gd name="connsiteX7" fmla="*/ 3251887 w 3251887"/>
                  <a:gd name="connsiteY7" fmla="*/ 6500388 h 6500388"/>
                  <a:gd name="connsiteX8" fmla="*/ 1957242 w 3251887"/>
                  <a:gd name="connsiteY8" fmla="*/ 0 h 6500388"/>
                  <a:gd name="connsiteX9" fmla="*/ 553955 w 3251887"/>
                  <a:gd name="connsiteY9" fmla="*/ 27160 h 6500388"/>
                  <a:gd name="connsiteX0" fmla="*/ 553955 w 3251887"/>
                  <a:gd name="connsiteY0" fmla="*/ 27160 h 6500388"/>
                  <a:gd name="connsiteX1" fmla="*/ 182763 w 3251887"/>
                  <a:gd name="connsiteY1" fmla="*/ 398353 h 6500388"/>
                  <a:gd name="connsiteX2" fmla="*/ 200870 w 3251887"/>
                  <a:gd name="connsiteY2" fmla="*/ 479834 h 6500388"/>
                  <a:gd name="connsiteX3" fmla="*/ 1169590 w 3251887"/>
                  <a:gd name="connsiteY3" fmla="*/ 1240325 h 6500388"/>
                  <a:gd name="connsiteX4" fmla="*/ 1196751 w 3251887"/>
                  <a:gd name="connsiteY4" fmla="*/ 1330859 h 6500388"/>
                  <a:gd name="connsiteX5" fmla="*/ 28854 w 3251887"/>
                  <a:gd name="connsiteY5" fmla="*/ 2082297 h 6500388"/>
                  <a:gd name="connsiteX6" fmla="*/ 46961 w 3251887"/>
                  <a:gd name="connsiteY6" fmla="*/ 2236206 h 6500388"/>
                  <a:gd name="connsiteX7" fmla="*/ 3251887 w 3251887"/>
                  <a:gd name="connsiteY7" fmla="*/ 6500388 h 6500388"/>
                  <a:gd name="connsiteX8" fmla="*/ 1957242 w 3251887"/>
                  <a:gd name="connsiteY8" fmla="*/ 0 h 6500388"/>
                  <a:gd name="connsiteX9" fmla="*/ 553955 w 3251887"/>
                  <a:gd name="connsiteY9" fmla="*/ 27160 h 6500388"/>
                  <a:gd name="connsiteX0" fmla="*/ 553955 w 3251887"/>
                  <a:gd name="connsiteY0" fmla="*/ 27160 h 6500388"/>
                  <a:gd name="connsiteX1" fmla="*/ 182763 w 3251887"/>
                  <a:gd name="connsiteY1" fmla="*/ 398353 h 6500388"/>
                  <a:gd name="connsiteX2" fmla="*/ 200870 w 3251887"/>
                  <a:gd name="connsiteY2" fmla="*/ 479834 h 6500388"/>
                  <a:gd name="connsiteX3" fmla="*/ 1169590 w 3251887"/>
                  <a:gd name="connsiteY3" fmla="*/ 1240325 h 6500388"/>
                  <a:gd name="connsiteX4" fmla="*/ 1196751 w 3251887"/>
                  <a:gd name="connsiteY4" fmla="*/ 1330859 h 6500388"/>
                  <a:gd name="connsiteX5" fmla="*/ 28854 w 3251887"/>
                  <a:gd name="connsiteY5" fmla="*/ 2082297 h 6500388"/>
                  <a:gd name="connsiteX6" fmla="*/ 46961 w 3251887"/>
                  <a:gd name="connsiteY6" fmla="*/ 2236206 h 6500388"/>
                  <a:gd name="connsiteX7" fmla="*/ 3251887 w 3251887"/>
                  <a:gd name="connsiteY7" fmla="*/ 6500388 h 6500388"/>
                  <a:gd name="connsiteX8" fmla="*/ 1957242 w 3251887"/>
                  <a:gd name="connsiteY8" fmla="*/ 0 h 6500388"/>
                  <a:gd name="connsiteX9" fmla="*/ 553955 w 3251887"/>
                  <a:gd name="connsiteY9" fmla="*/ 27160 h 6500388"/>
                  <a:gd name="connsiteX0" fmla="*/ 560630 w 3251887"/>
                  <a:gd name="connsiteY0" fmla="*/ 17149 h 6500388"/>
                  <a:gd name="connsiteX1" fmla="*/ 182763 w 3251887"/>
                  <a:gd name="connsiteY1" fmla="*/ 398353 h 6500388"/>
                  <a:gd name="connsiteX2" fmla="*/ 200870 w 3251887"/>
                  <a:gd name="connsiteY2" fmla="*/ 479834 h 6500388"/>
                  <a:gd name="connsiteX3" fmla="*/ 1169590 w 3251887"/>
                  <a:gd name="connsiteY3" fmla="*/ 1240325 h 6500388"/>
                  <a:gd name="connsiteX4" fmla="*/ 1196751 w 3251887"/>
                  <a:gd name="connsiteY4" fmla="*/ 1330859 h 6500388"/>
                  <a:gd name="connsiteX5" fmla="*/ 28854 w 3251887"/>
                  <a:gd name="connsiteY5" fmla="*/ 2082297 h 6500388"/>
                  <a:gd name="connsiteX6" fmla="*/ 46961 w 3251887"/>
                  <a:gd name="connsiteY6" fmla="*/ 2236206 h 6500388"/>
                  <a:gd name="connsiteX7" fmla="*/ 3251887 w 3251887"/>
                  <a:gd name="connsiteY7" fmla="*/ 6500388 h 6500388"/>
                  <a:gd name="connsiteX8" fmla="*/ 1957242 w 3251887"/>
                  <a:gd name="connsiteY8" fmla="*/ 0 h 6500388"/>
                  <a:gd name="connsiteX9" fmla="*/ 560630 w 3251887"/>
                  <a:gd name="connsiteY9" fmla="*/ 17149 h 6500388"/>
                  <a:gd name="connsiteX0" fmla="*/ 560630 w 3204262"/>
                  <a:gd name="connsiteY0" fmla="*/ 17149 h 6281313"/>
                  <a:gd name="connsiteX1" fmla="*/ 182763 w 3204262"/>
                  <a:gd name="connsiteY1" fmla="*/ 398353 h 6281313"/>
                  <a:gd name="connsiteX2" fmla="*/ 200870 w 3204262"/>
                  <a:gd name="connsiteY2" fmla="*/ 479834 h 6281313"/>
                  <a:gd name="connsiteX3" fmla="*/ 1169590 w 3204262"/>
                  <a:gd name="connsiteY3" fmla="*/ 1240325 h 6281313"/>
                  <a:gd name="connsiteX4" fmla="*/ 1196751 w 3204262"/>
                  <a:gd name="connsiteY4" fmla="*/ 1330859 h 6281313"/>
                  <a:gd name="connsiteX5" fmla="*/ 28854 w 3204262"/>
                  <a:gd name="connsiteY5" fmla="*/ 2082297 h 6281313"/>
                  <a:gd name="connsiteX6" fmla="*/ 46961 w 3204262"/>
                  <a:gd name="connsiteY6" fmla="*/ 2236206 h 6281313"/>
                  <a:gd name="connsiteX7" fmla="*/ 3204262 w 3204262"/>
                  <a:gd name="connsiteY7" fmla="*/ 6281313 h 6281313"/>
                  <a:gd name="connsiteX8" fmla="*/ 1957242 w 3204262"/>
                  <a:gd name="connsiteY8" fmla="*/ 0 h 6281313"/>
                  <a:gd name="connsiteX9" fmla="*/ 560630 w 3204262"/>
                  <a:gd name="connsiteY9" fmla="*/ 17149 h 6281313"/>
                  <a:gd name="connsiteX0" fmla="*/ 560630 w 3204262"/>
                  <a:gd name="connsiteY0" fmla="*/ 17149 h 6281313"/>
                  <a:gd name="connsiteX1" fmla="*/ 182763 w 3204262"/>
                  <a:gd name="connsiteY1" fmla="*/ 398353 h 6281313"/>
                  <a:gd name="connsiteX2" fmla="*/ 200870 w 3204262"/>
                  <a:gd name="connsiteY2" fmla="*/ 479834 h 6281313"/>
                  <a:gd name="connsiteX3" fmla="*/ 1169590 w 3204262"/>
                  <a:gd name="connsiteY3" fmla="*/ 1240325 h 6281313"/>
                  <a:gd name="connsiteX4" fmla="*/ 1196751 w 3204262"/>
                  <a:gd name="connsiteY4" fmla="*/ 1330859 h 6281313"/>
                  <a:gd name="connsiteX5" fmla="*/ 28854 w 3204262"/>
                  <a:gd name="connsiteY5" fmla="*/ 2082297 h 6281313"/>
                  <a:gd name="connsiteX6" fmla="*/ 46961 w 3204262"/>
                  <a:gd name="connsiteY6" fmla="*/ 2236206 h 6281313"/>
                  <a:gd name="connsiteX7" fmla="*/ 3204262 w 3204262"/>
                  <a:gd name="connsiteY7" fmla="*/ 6281313 h 6281313"/>
                  <a:gd name="connsiteX8" fmla="*/ 1957242 w 3204262"/>
                  <a:gd name="connsiteY8" fmla="*/ 0 h 6281313"/>
                  <a:gd name="connsiteX9" fmla="*/ 560630 w 3204262"/>
                  <a:gd name="connsiteY9" fmla="*/ 17149 h 6281313"/>
                  <a:gd name="connsiteX0" fmla="*/ 560630 w 3204262"/>
                  <a:gd name="connsiteY0" fmla="*/ 17149 h 6281313"/>
                  <a:gd name="connsiteX1" fmla="*/ 182763 w 3204262"/>
                  <a:gd name="connsiteY1" fmla="*/ 398353 h 6281313"/>
                  <a:gd name="connsiteX2" fmla="*/ 200870 w 3204262"/>
                  <a:gd name="connsiteY2" fmla="*/ 479834 h 6281313"/>
                  <a:gd name="connsiteX3" fmla="*/ 1169590 w 3204262"/>
                  <a:gd name="connsiteY3" fmla="*/ 1240325 h 6281313"/>
                  <a:gd name="connsiteX4" fmla="*/ 1196751 w 3204262"/>
                  <a:gd name="connsiteY4" fmla="*/ 1330859 h 6281313"/>
                  <a:gd name="connsiteX5" fmla="*/ 28854 w 3204262"/>
                  <a:gd name="connsiteY5" fmla="*/ 2082297 h 6281313"/>
                  <a:gd name="connsiteX6" fmla="*/ 46961 w 3204262"/>
                  <a:gd name="connsiteY6" fmla="*/ 2236206 h 6281313"/>
                  <a:gd name="connsiteX7" fmla="*/ 3204262 w 3204262"/>
                  <a:gd name="connsiteY7" fmla="*/ 6281313 h 6281313"/>
                  <a:gd name="connsiteX8" fmla="*/ 1957242 w 3204262"/>
                  <a:gd name="connsiteY8" fmla="*/ 0 h 6281313"/>
                  <a:gd name="connsiteX9" fmla="*/ 560630 w 3204262"/>
                  <a:gd name="connsiteY9" fmla="*/ 17149 h 62813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04262" h="6281313">
                    <a:moveTo>
                      <a:pt x="560630" y="17149"/>
                    </a:moveTo>
                    <a:lnTo>
                      <a:pt x="182763" y="398353"/>
                    </a:lnTo>
                    <a:cubicBezTo>
                      <a:pt x="155427" y="425513"/>
                      <a:pt x="174811" y="462685"/>
                      <a:pt x="200870" y="479834"/>
                    </a:cubicBezTo>
                    <a:lnTo>
                      <a:pt x="1169590" y="1240325"/>
                    </a:lnTo>
                    <a:cubicBezTo>
                      <a:pt x="1225365" y="1290526"/>
                      <a:pt x="1247767" y="1294006"/>
                      <a:pt x="1196751" y="1330859"/>
                    </a:cubicBezTo>
                    <a:lnTo>
                      <a:pt x="28854" y="2082297"/>
                    </a:lnTo>
                    <a:cubicBezTo>
                      <a:pt x="-31855" y="2133600"/>
                      <a:pt x="17565" y="2211601"/>
                      <a:pt x="46961" y="2236206"/>
                    </a:cubicBezTo>
                    <a:lnTo>
                      <a:pt x="3204262" y="6281313"/>
                    </a:lnTo>
                    <a:cubicBezTo>
                      <a:pt x="2655239" y="4216117"/>
                      <a:pt x="2163365" y="2360471"/>
                      <a:pt x="1957242" y="0"/>
                    </a:cubicBezTo>
                    <a:lnTo>
                      <a:pt x="560630" y="17149"/>
                    </a:lnTo>
                    <a:close/>
                  </a:path>
                </a:pathLst>
              </a:cu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16B7D69C-D6B8-462A-A762-93F9CC9FE08B}"/>
                  </a:ext>
                </a:extLst>
              </p:cNvPr>
              <p:cNvSpPr/>
              <p:nvPr/>
            </p:nvSpPr>
            <p:spPr>
              <a:xfrm>
                <a:off x="1092266" y="134293"/>
                <a:ext cx="3251887" cy="6500388"/>
              </a:xfrm>
              <a:custGeom>
                <a:avLst/>
                <a:gdLst>
                  <a:gd name="connsiteX0" fmla="*/ 525101 w 3223033"/>
                  <a:gd name="connsiteY0" fmla="*/ 27160 h 6500388"/>
                  <a:gd name="connsiteX1" fmla="*/ 153909 w 3223033"/>
                  <a:gd name="connsiteY1" fmla="*/ 398353 h 6500388"/>
                  <a:gd name="connsiteX2" fmla="*/ 172016 w 3223033"/>
                  <a:gd name="connsiteY2" fmla="*/ 479834 h 6500388"/>
                  <a:gd name="connsiteX3" fmla="*/ 1140736 w 3223033"/>
                  <a:gd name="connsiteY3" fmla="*/ 1240325 h 6500388"/>
                  <a:gd name="connsiteX4" fmla="*/ 1167897 w 3223033"/>
                  <a:gd name="connsiteY4" fmla="*/ 1330859 h 6500388"/>
                  <a:gd name="connsiteX5" fmla="*/ 0 w 3223033"/>
                  <a:gd name="connsiteY5" fmla="*/ 2082297 h 6500388"/>
                  <a:gd name="connsiteX6" fmla="*/ 18107 w 3223033"/>
                  <a:gd name="connsiteY6" fmla="*/ 2236206 h 6500388"/>
                  <a:gd name="connsiteX7" fmla="*/ 3223033 w 3223033"/>
                  <a:gd name="connsiteY7" fmla="*/ 6500388 h 6500388"/>
                  <a:gd name="connsiteX8" fmla="*/ 1928388 w 3223033"/>
                  <a:gd name="connsiteY8" fmla="*/ 0 h 6500388"/>
                  <a:gd name="connsiteX9" fmla="*/ 525101 w 3223033"/>
                  <a:gd name="connsiteY9" fmla="*/ 27160 h 6500388"/>
                  <a:gd name="connsiteX0" fmla="*/ 525101 w 3223033"/>
                  <a:gd name="connsiteY0" fmla="*/ 27160 h 6500388"/>
                  <a:gd name="connsiteX1" fmla="*/ 153909 w 3223033"/>
                  <a:gd name="connsiteY1" fmla="*/ 398353 h 6500388"/>
                  <a:gd name="connsiteX2" fmla="*/ 172016 w 3223033"/>
                  <a:gd name="connsiteY2" fmla="*/ 479834 h 6500388"/>
                  <a:gd name="connsiteX3" fmla="*/ 1140736 w 3223033"/>
                  <a:gd name="connsiteY3" fmla="*/ 1240325 h 6500388"/>
                  <a:gd name="connsiteX4" fmla="*/ 1167897 w 3223033"/>
                  <a:gd name="connsiteY4" fmla="*/ 1330859 h 6500388"/>
                  <a:gd name="connsiteX5" fmla="*/ 0 w 3223033"/>
                  <a:gd name="connsiteY5" fmla="*/ 2082297 h 6500388"/>
                  <a:gd name="connsiteX6" fmla="*/ 18107 w 3223033"/>
                  <a:gd name="connsiteY6" fmla="*/ 2236206 h 6500388"/>
                  <a:gd name="connsiteX7" fmla="*/ 3223033 w 3223033"/>
                  <a:gd name="connsiteY7" fmla="*/ 6500388 h 6500388"/>
                  <a:gd name="connsiteX8" fmla="*/ 1928388 w 3223033"/>
                  <a:gd name="connsiteY8" fmla="*/ 0 h 6500388"/>
                  <a:gd name="connsiteX9" fmla="*/ 525101 w 3223033"/>
                  <a:gd name="connsiteY9" fmla="*/ 27160 h 6500388"/>
                  <a:gd name="connsiteX0" fmla="*/ 525101 w 3223033"/>
                  <a:gd name="connsiteY0" fmla="*/ 27160 h 6500388"/>
                  <a:gd name="connsiteX1" fmla="*/ 153909 w 3223033"/>
                  <a:gd name="connsiteY1" fmla="*/ 398353 h 6500388"/>
                  <a:gd name="connsiteX2" fmla="*/ 172016 w 3223033"/>
                  <a:gd name="connsiteY2" fmla="*/ 479834 h 6500388"/>
                  <a:gd name="connsiteX3" fmla="*/ 1140736 w 3223033"/>
                  <a:gd name="connsiteY3" fmla="*/ 1240325 h 6500388"/>
                  <a:gd name="connsiteX4" fmla="*/ 1167897 w 3223033"/>
                  <a:gd name="connsiteY4" fmla="*/ 1330859 h 6500388"/>
                  <a:gd name="connsiteX5" fmla="*/ 0 w 3223033"/>
                  <a:gd name="connsiteY5" fmla="*/ 2082297 h 6500388"/>
                  <a:gd name="connsiteX6" fmla="*/ 18107 w 3223033"/>
                  <a:gd name="connsiteY6" fmla="*/ 2236206 h 6500388"/>
                  <a:gd name="connsiteX7" fmla="*/ 3223033 w 3223033"/>
                  <a:gd name="connsiteY7" fmla="*/ 6500388 h 6500388"/>
                  <a:gd name="connsiteX8" fmla="*/ 1928388 w 3223033"/>
                  <a:gd name="connsiteY8" fmla="*/ 0 h 6500388"/>
                  <a:gd name="connsiteX9" fmla="*/ 525101 w 3223033"/>
                  <a:gd name="connsiteY9" fmla="*/ 27160 h 6500388"/>
                  <a:gd name="connsiteX0" fmla="*/ 525101 w 3223033"/>
                  <a:gd name="connsiteY0" fmla="*/ 27160 h 6500388"/>
                  <a:gd name="connsiteX1" fmla="*/ 153909 w 3223033"/>
                  <a:gd name="connsiteY1" fmla="*/ 398353 h 6500388"/>
                  <a:gd name="connsiteX2" fmla="*/ 172016 w 3223033"/>
                  <a:gd name="connsiteY2" fmla="*/ 479834 h 6500388"/>
                  <a:gd name="connsiteX3" fmla="*/ 1140736 w 3223033"/>
                  <a:gd name="connsiteY3" fmla="*/ 1240325 h 6500388"/>
                  <a:gd name="connsiteX4" fmla="*/ 1167897 w 3223033"/>
                  <a:gd name="connsiteY4" fmla="*/ 1330859 h 6500388"/>
                  <a:gd name="connsiteX5" fmla="*/ 0 w 3223033"/>
                  <a:gd name="connsiteY5" fmla="*/ 2082297 h 6500388"/>
                  <a:gd name="connsiteX6" fmla="*/ 18107 w 3223033"/>
                  <a:gd name="connsiteY6" fmla="*/ 2236206 h 6500388"/>
                  <a:gd name="connsiteX7" fmla="*/ 3223033 w 3223033"/>
                  <a:gd name="connsiteY7" fmla="*/ 6500388 h 6500388"/>
                  <a:gd name="connsiteX8" fmla="*/ 1928388 w 3223033"/>
                  <a:gd name="connsiteY8" fmla="*/ 0 h 6500388"/>
                  <a:gd name="connsiteX9" fmla="*/ 525101 w 3223033"/>
                  <a:gd name="connsiteY9" fmla="*/ 27160 h 6500388"/>
                  <a:gd name="connsiteX0" fmla="*/ 525101 w 3223033"/>
                  <a:gd name="connsiteY0" fmla="*/ 27160 h 6500388"/>
                  <a:gd name="connsiteX1" fmla="*/ 153909 w 3223033"/>
                  <a:gd name="connsiteY1" fmla="*/ 398353 h 6500388"/>
                  <a:gd name="connsiteX2" fmla="*/ 172016 w 3223033"/>
                  <a:gd name="connsiteY2" fmla="*/ 479834 h 6500388"/>
                  <a:gd name="connsiteX3" fmla="*/ 1140736 w 3223033"/>
                  <a:gd name="connsiteY3" fmla="*/ 1240325 h 6500388"/>
                  <a:gd name="connsiteX4" fmla="*/ 1167897 w 3223033"/>
                  <a:gd name="connsiteY4" fmla="*/ 1330859 h 6500388"/>
                  <a:gd name="connsiteX5" fmla="*/ 0 w 3223033"/>
                  <a:gd name="connsiteY5" fmla="*/ 2082297 h 6500388"/>
                  <a:gd name="connsiteX6" fmla="*/ 18107 w 3223033"/>
                  <a:gd name="connsiteY6" fmla="*/ 2236206 h 6500388"/>
                  <a:gd name="connsiteX7" fmla="*/ 3223033 w 3223033"/>
                  <a:gd name="connsiteY7" fmla="*/ 6500388 h 6500388"/>
                  <a:gd name="connsiteX8" fmla="*/ 1928388 w 3223033"/>
                  <a:gd name="connsiteY8" fmla="*/ 0 h 6500388"/>
                  <a:gd name="connsiteX9" fmla="*/ 525101 w 3223033"/>
                  <a:gd name="connsiteY9" fmla="*/ 27160 h 6500388"/>
                  <a:gd name="connsiteX0" fmla="*/ 525101 w 3223033"/>
                  <a:gd name="connsiteY0" fmla="*/ 27160 h 6500388"/>
                  <a:gd name="connsiteX1" fmla="*/ 153909 w 3223033"/>
                  <a:gd name="connsiteY1" fmla="*/ 398353 h 6500388"/>
                  <a:gd name="connsiteX2" fmla="*/ 172016 w 3223033"/>
                  <a:gd name="connsiteY2" fmla="*/ 479834 h 6500388"/>
                  <a:gd name="connsiteX3" fmla="*/ 1140736 w 3223033"/>
                  <a:gd name="connsiteY3" fmla="*/ 1240325 h 6500388"/>
                  <a:gd name="connsiteX4" fmla="*/ 1167897 w 3223033"/>
                  <a:gd name="connsiteY4" fmla="*/ 1330859 h 6500388"/>
                  <a:gd name="connsiteX5" fmla="*/ 0 w 3223033"/>
                  <a:gd name="connsiteY5" fmla="*/ 2082297 h 6500388"/>
                  <a:gd name="connsiteX6" fmla="*/ 18107 w 3223033"/>
                  <a:gd name="connsiteY6" fmla="*/ 2236206 h 6500388"/>
                  <a:gd name="connsiteX7" fmla="*/ 3223033 w 3223033"/>
                  <a:gd name="connsiteY7" fmla="*/ 6500388 h 6500388"/>
                  <a:gd name="connsiteX8" fmla="*/ 1928388 w 3223033"/>
                  <a:gd name="connsiteY8" fmla="*/ 0 h 6500388"/>
                  <a:gd name="connsiteX9" fmla="*/ 525101 w 3223033"/>
                  <a:gd name="connsiteY9" fmla="*/ 27160 h 6500388"/>
                  <a:gd name="connsiteX0" fmla="*/ 549122 w 3247054"/>
                  <a:gd name="connsiteY0" fmla="*/ 27160 h 6500388"/>
                  <a:gd name="connsiteX1" fmla="*/ 177930 w 3247054"/>
                  <a:gd name="connsiteY1" fmla="*/ 398353 h 6500388"/>
                  <a:gd name="connsiteX2" fmla="*/ 196037 w 3247054"/>
                  <a:gd name="connsiteY2" fmla="*/ 479834 h 6500388"/>
                  <a:gd name="connsiteX3" fmla="*/ 1164757 w 3247054"/>
                  <a:gd name="connsiteY3" fmla="*/ 1240325 h 6500388"/>
                  <a:gd name="connsiteX4" fmla="*/ 1191918 w 3247054"/>
                  <a:gd name="connsiteY4" fmla="*/ 1330859 h 6500388"/>
                  <a:gd name="connsiteX5" fmla="*/ 24021 w 3247054"/>
                  <a:gd name="connsiteY5" fmla="*/ 2082297 h 6500388"/>
                  <a:gd name="connsiteX6" fmla="*/ 42128 w 3247054"/>
                  <a:gd name="connsiteY6" fmla="*/ 2236206 h 6500388"/>
                  <a:gd name="connsiteX7" fmla="*/ 3247054 w 3247054"/>
                  <a:gd name="connsiteY7" fmla="*/ 6500388 h 6500388"/>
                  <a:gd name="connsiteX8" fmla="*/ 1952409 w 3247054"/>
                  <a:gd name="connsiteY8" fmla="*/ 0 h 6500388"/>
                  <a:gd name="connsiteX9" fmla="*/ 549122 w 3247054"/>
                  <a:gd name="connsiteY9" fmla="*/ 27160 h 6500388"/>
                  <a:gd name="connsiteX0" fmla="*/ 553955 w 3251887"/>
                  <a:gd name="connsiteY0" fmla="*/ 27160 h 6500388"/>
                  <a:gd name="connsiteX1" fmla="*/ 182763 w 3251887"/>
                  <a:gd name="connsiteY1" fmla="*/ 398353 h 6500388"/>
                  <a:gd name="connsiteX2" fmla="*/ 200870 w 3251887"/>
                  <a:gd name="connsiteY2" fmla="*/ 479834 h 6500388"/>
                  <a:gd name="connsiteX3" fmla="*/ 1169590 w 3251887"/>
                  <a:gd name="connsiteY3" fmla="*/ 1240325 h 6500388"/>
                  <a:gd name="connsiteX4" fmla="*/ 1196751 w 3251887"/>
                  <a:gd name="connsiteY4" fmla="*/ 1330859 h 6500388"/>
                  <a:gd name="connsiteX5" fmla="*/ 28854 w 3251887"/>
                  <a:gd name="connsiteY5" fmla="*/ 2082297 h 6500388"/>
                  <a:gd name="connsiteX6" fmla="*/ 46961 w 3251887"/>
                  <a:gd name="connsiteY6" fmla="*/ 2236206 h 6500388"/>
                  <a:gd name="connsiteX7" fmla="*/ 3251887 w 3251887"/>
                  <a:gd name="connsiteY7" fmla="*/ 6500388 h 6500388"/>
                  <a:gd name="connsiteX8" fmla="*/ 1957242 w 3251887"/>
                  <a:gd name="connsiteY8" fmla="*/ 0 h 6500388"/>
                  <a:gd name="connsiteX9" fmla="*/ 553955 w 3251887"/>
                  <a:gd name="connsiteY9" fmla="*/ 27160 h 6500388"/>
                  <a:gd name="connsiteX0" fmla="*/ 553955 w 3251887"/>
                  <a:gd name="connsiteY0" fmla="*/ 27160 h 6500388"/>
                  <a:gd name="connsiteX1" fmla="*/ 182763 w 3251887"/>
                  <a:gd name="connsiteY1" fmla="*/ 398353 h 6500388"/>
                  <a:gd name="connsiteX2" fmla="*/ 200870 w 3251887"/>
                  <a:gd name="connsiteY2" fmla="*/ 479834 h 6500388"/>
                  <a:gd name="connsiteX3" fmla="*/ 1169590 w 3251887"/>
                  <a:gd name="connsiteY3" fmla="*/ 1240325 h 6500388"/>
                  <a:gd name="connsiteX4" fmla="*/ 1196751 w 3251887"/>
                  <a:gd name="connsiteY4" fmla="*/ 1330859 h 6500388"/>
                  <a:gd name="connsiteX5" fmla="*/ 28854 w 3251887"/>
                  <a:gd name="connsiteY5" fmla="*/ 2082297 h 6500388"/>
                  <a:gd name="connsiteX6" fmla="*/ 46961 w 3251887"/>
                  <a:gd name="connsiteY6" fmla="*/ 2236206 h 6500388"/>
                  <a:gd name="connsiteX7" fmla="*/ 3251887 w 3251887"/>
                  <a:gd name="connsiteY7" fmla="*/ 6500388 h 6500388"/>
                  <a:gd name="connsiteX8" fmla="*/ 1957242 w 3251887"/>
                  <a:gd name="connsiteY8" fmla="*/ 0 h 6500388"/>
                  <a:gd name="connsiteX9" fmla="*/ 553955 w 3251887"/>
                  <a:gd name="connsiteY9" fmla="*/ 27160 h 6500388"/>
                  <a:gd name="connsiteX0" fmla="*/ 553955 w 3251887"/>
                  <a:gd name="connsiteY0" fmla="*/ 27160 h 6500388"/>
                  <a:gd name="connsiteX1" fmla="*/ 182763 w 3251887"/>
                  <a:gd name="connsiteY1" fmla="*/ 398353 h 6500388"/>
                  <a:gd name="connsiteX2" fmla="*/ 200870 w 3251887"/>
                  <a:gd name="connsiteY2" fmla="*/ 479834 h 6500388"/>
                  <a:gd name="connsiteX3" fmla="*/ 1169590 w 3251887"/>
                  <a:gd name="connsiteY3" fmla="*/ 1240325 h 6500388"/>
                  <a:gd name="connsiteX4" fmla="*/ 1196751 w 3251887"/>
                  <a:gd name="connsiteY4" fmla="*/ 1330859 h 6500388"/>
                  <a:gd name="connsiteX5" fmla="*/ 28854 w 3251887"/>
                  <a:gd name="connsiteY5" fmla="*/ 2082297 h 6500388"/>
                  <a:gd name="connsiteX6" fmla="*/ 46961 w 3251887"/>
                  <a:gd name="connsiteY6" fmla="*/ 2236206 h 6500388"/>
                  <a:gd name="connsiteX7" fmla="*/ 3251887 w 3251887"/>
                  <a:gd name="connsiteY7" fmla="*/ 6500388 h 6500388"/>
                  <a:gd name="connsiteX8" fmla="*/ 1957242 w 3251887"/>
                  <a:gd name="connsiteY8" fmla="*/ 0 h 6500388"/>
                  <a:gd name="connsiteX9" fmla="*/ 553955 w 3251887"/>
                  <a:gd name="connsiteY9" fmla="*/ 27160 h 6500388"/>
                  <a:gd name="connsiteX0" fmla="*/ 560630 w 3251887"/>
                  <a:gd name="connsiteY0" fmla="*/ 17149 h 6500388"/>
                  <a:gd name="connsiteX1" fmla="*/ 182763 w 3251887"/>
                  <a:gd name="connsiteY1" fmla="*/ 398353 h 6500388"/>
                  <a:gd name="connsiteX2" fmla="*/ 200870 w 3251887"/>
                  <a:gd name="connsiteY2" fmla="*/ 479834 h 6500388"/>
                  <a:gd name="connsiteX3" fmla="*/ 1169590 w 3251887"/>
                  <a:gd name="connsiteY3" fmla="*/ 1240325 h 6500388"/>
                  <a:gd name="connsiteX4" fmla="*/ 1196751 w 3251887"/>
                  <a:gd name="connsiteY4" fmla="*/ 1330859 h 6500388"/>
                  <a:gd name="connsiteX5" fmla="*/ 28854 w 3251887"/>
                  <a:gd name="connsiteY5" fmla="*/ 2082297 h 6500388"/>
                  <a:gd name="connsiteX6" fmla="*/ 46961 w 3251887"/>
                  <a:gd name="connsiteY6" fmla="*/ 2236206 h 6500388"/>
                  <a:gd name="connsiteX7" fmla="*/ 3251887 w 3251887"/>
                  <a:gd name="connsiteY7" fmla="*/ 6500388 h 6500388"/>
                  <a:gd name="connsiteX8" fmla="*/ 1957242 w 3251887"/>
                  <a:gd name="connsiteY8" fmla="*/ 0 h 6500388"/>
                  <a:gd name="connsiteX9" fmla="*/ 560630 w 3251887"/>
                  <a:gd name="connsiteY9" fmla="*/ 17149 h 6500388"/>
                  <a:gd name="connsiteX0" fmla="*/ 560630 w 3251887"/>
                  <a:gd name="connsiteY0" fmla="*/ 17149 h 6500388"/>
                  <a:gd name="connsiteX1" fmla="*/ 182763 w 3251887"/>
                  <a:gd name="connsiteY1" fmla="*/ 398353 h 6500388"/>
                  <a:gd name="connsiteX2" fmla="*/ 200870 w 3251887"/>
                  <a:gd name="connsiteY2" fmla="*/ 479834 h 6500388"/>
                  <a:gd name="connsiteX3" fmla="*/ 1169590 w 3251887"/>
                  <a:gd name="connsiteY3" fmla="*/ 1240325 h 6500388"/>
                  <a:gd name="connsiteX4" fmla="*/ 1196751 w 3251887"/>
                  <a:gd name="connsiteY4" fmla="*/ 1330859 h 6500388"/>
                  <a:gd name="connsiteX5" fmla="*/ 28854 w 3251887"/>
                  <a:gd name="connsiteY5" fmla="*/ 2082297 h 6500388"/>
                  <a:gd name="connsiteX6" fmla="*/ 46961 w 3251887"/>
                  <a:gd name="connsiteY6" fmla="*/ 2236206 h 6500388"/>
                  <a:gd name="connsiteX7" fmla="*/ 3251887 w 3251887"/>
                  <a:gd name="connsiteY7" fmla="*/ 6500388 h 6500388"/>
                  <a:gd name="connsiteX8" fmla="*/ 1957242 w 3251887"/>
                  <a:gd name="connsiteY8" fmla="*/ 0 h 6500388"/>
                  <a:gd name="connsiteX9" fmla="*/ 560630 w 3251887"/>
                  <a:gd name="connsiteY9" fmla="*/ 17149 h 6500388"/>
                  <a:gd name="connsiteX0" fmla="*/ 560630 w 3251887"/>
                  <a:gd name="connsiteY0" fmla="*/ 17149 h 6500388"/>
                  <a:gd name="connsiteX1" fmla="*/ 182763 w 3251887"/>
                  <a:gd name="connsiteY1" fmla="*/ 398353 h 6500388"/>
                  <a:gd name="connsiteX2" fmla="*/ 200870 w 3251887"/>
                  <a:gd name="connsiteY2" fmla="*/ 479834 h 6500388"/>
                  <a:gd name="connsiteX3" fmla="*/ 1169590 w 3251887"/>
                  <a:gd name="connsiteY3" fmla="*/ 1240325 h 6500388"/>
                  <a:gd name="connsiteX4" fmla="*/ 1196751 w 3251887"/>
                  <a:gd name="connsiteY4" fmla="*/ 1330859 h 6500388"/>
                  <a:gd name="connsiteX5" fmla="*/ 28854 w 3251887"/>
                  <a:gd name="connsiteY5" fmla="*/ 2082297 h 6500388"/>
                  <a:gd name="connsiteX6" fmla="*/ 46961 w 3251887"/>
                  <a:gd name="connsiteY6" fmla="*/ 2236206 h 6500388"/>
                  <a:gd name="connsiteX7" fmla="*/ 3251887 w 3251887"/>
                  <a:gd name="connsiteY7" fmla="*/ 6500388 h 6500388"/>
                  <a:gd name="connsiteX8" fmla="*/ 1957242 w 3251887"/>
                  <a:gd name="connsiteY8" fmla="*/ 0 h 6500388"/>
                  <a:gd name="connsiteX9" fmla="*/ 560630 w 3251887"/>
                  <a:gd name="connsiteY9" fmla="*/ 17149 h 6500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51887" h="6500388">
                    <a:moveTo>
                      <a:pt x="560630" y="17149"/>
                    </a:moveTo>
                    <a:lnTo>
                      <a:pt x="182763" y="398353"/>
                    </a:lnTo>
                    <a:cubicBezTo>
                      <a:pt x="155427" y="425513"/>
                      <a:pt x="174811" y="462685"/>
                      <a:pt x="200870" y="479834"/>
                    </a:cubicBezTo>
                    <a:lnTo>
                      <a:pt x="1169590" y="1240325"/>
                    </a:lnTo>
                    <a:cubicBezTo>
                      <a:pt x="1225365" y="1290526"/>
                      <a:pt x="1247767" y="1294006"/>
                      <a:pt x="1196751" y="1330859"/>
                    </a:cubicBezTo>
                    <a:lnTo>
                      <a:pt x="28854" y="2082297"/>
                    </a:lnTo>
                    <a:cubicBezTo>
                      <a:pt x="-31855" y="2133600"/>
                      <a:pt x="17565" y="2211601"/>
                      <a:pt x="46961" y="2236206"/>
                    </a:cubicBezTo>
                    <a:lnTo>
                      <a:pt x="3251887" y="6500388"/>
                    </a:lnTo>
                    <a:cubicBezTo>
                      <a:pt x="2667939" y="4352642"/>
                      <a:pt x="2188765" y="2519221"/>
                      <a:pt x="1957242" y="0"/>
                    </a:cubicBezTo>
                    <a:lnTo>
                      <a:pt x="560630" y="17149"/>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5" name="Group 14">
              <a:extLst>
                <a:ext uri="{FF2B5EF4-FFF2-40B4-BE49-F238E27FC236}">
                  <a16:creationId xmlns:a16="http://schemas.microsoft.com/office/drawing/2014/main" id="{400AD7D5-603C-4AE7-8D34-012AD4810AFC}"/>
                </a:ext>
              </a:extLst>
            </p:cNvPr>
            <p:cNvGrpSpPr/>
            <p:nvPr/>
          </p:nvGrpSpPr>
          <p:grpSpPr>
            <a:xfrm>
              <a:off x="753139" y="-50052"/>
              <a:ext cx="2660463" cy="5621832"/>
              <a:chOff x="925903" y="-56577"/>
              <a:chExt cx="2660463" cy="5621832"/>
            </a:xfrm>
          </p:grpSpPr>
          <p:grpSp>
            <p:nvGrpSpPr>
              <p:cNvPr id="16" name="Group 15">
                <a:extLst>
                  <a:ext uri="{FF2B5EF4-FFF2-40B4-BE49-F238E27FC236}">
                    <a16:creationId xmlns:a16="http://schemas.microsoft.com/office/drawing/2014/main" id="{C2E39CE6-F92D-4F63-8DA0-97B13E945896}"/>
                  </a:ext>
                </a:extLst>
              </p:cNvPr>
              <p:cNvGrpSpPr/>
              <p:nvPr/>
            </p:nvGrpSpPr>
            <p:grpSpPr>
              <a:xfrm rot="10228926">
                <a:off x="2345152" y="4256160"/>
                <a:ext cx="1127545" cy="1309095"/>
                <a:chOff x="4802271" y="1897244"/>
                <a:chExt cx="492910" cy="572275"/>
              </a:xfrm>
            </p:grpSpPr>
            <p:sp>
              <p:nvSpPr>
                <p:cNvPr id="22" name="Rectangle 8">
                  <a:extLst>
                    <a:ext uri="{FF2B5EF4-FFF2-40B4-BE49-F238E27FC236}">
                      <a16:creationId xmlns:a16="http://schemas.microsoft.com/office/drawing/2014/main" id="{13D48A14-DD78-4168-BCBA-7FE467D22973}"/>
                    </a:ext>
                  </a:extLst>
                </p:cNvPr>
                <p:cNvSpPr/>
                <p:nvPr/>
              </p:nvSpPr>
              <p:spPr>
                <a:xfrm rot="11220000">
                  <a:off x="4802271" y="1897244"/>
                  <a:ext cx="341441" cy="572275"/>
                </a:xfrm>
                <a:custGeom>
                  <a:avLst/>
                  <a:gdLst/>
                  <a:ahLst/>
                  <a:cxnLst/>
                  <a:rect l="l" t="t" r="r" b="b"/>
                  <a:pathLst>
                    <a:path w="462473" h="775132">
                      <a:moveTo>
                        <a:pt x="401001" y="0"/>
                      </a:moveTo>
                      <a:lnTo>
                        <a:pt x="462201" y="0"/>
                      </a:lnTo>
                      <a:lnTo>
                        <a:pt x="462202" y="601175"/>
                      </a:lnTo>
                      <a:lnTo>
                        <a:pt x="462473" y="601187"/>
                      </a:lnTo>
                      <a:lnTo>
                        <a:pt x="462202" y="604277"/>
                      </a:lnTo>
                      <a:lnTo>
                        <a:pt x="462201" y="612000"/>
                      </a:lnTo>
                      <a:lnTo>
                        <a:pt x="461523" y="612000"/>
                      </a:lnTo>
                      <a:cubicBezTo>
                        <a:pt x="456162" y="675114"/>
                        <a:pt x="453746" y="748270"/>
                        <a:pt x="392546" y="770377"/>
                      </a:cubicBezTo>
                      <a:cubicBezTo>
                        <a:pt x="292280" y="799787"/>
                        <a:pt x="77213" y="684479"/>
                        <a:pt x="0" y="651700"/>
                      </a:cubicBezTo>
                      <a:lnTo>
                        <a:pt x="20368" y="598081"/>
                      </a:lnTo>
                      <a:cubicBezTo>
                        <a:pt x="130899" y="631017"/>
                        <a:pt x="313896" y="720128"/>
                        <a:pt x="370989" y="709586"/>
                      </a:cubicBezTo>
                      <a:cubicBezTo>
                        <a:pt x="401045" y="687002"/>
                        <a:pt x="394312" y="666925"/>
                        <a:pt x="400233" y="598442"/>
                      </a:cubicBezTo>
                      <a:lnTo>
                        <a:pt x="401001" y="598476"/>
                      </a:lnTo>
                      <a:close/>
                    </a:path>
                  </a:pathLst>
                </a:custGeom>
                <a:solidFill>
                  <a:schemeClr val="bg1">
                    <a:lumMod val="75000"/>
                  </a:schemeClr>
                </a:solid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3" name="Oval 16">
                  <a:extLst>
                    <a:ext uri="{FF2B5EF4-FFF2-40B4-BE49-F238E27FC236}">
                      <a16:creationId xmlns:a16="http://schemas.microsoft.com/office/drawing/2014/main" id="{7C3215FD-B3FD-4CFB-9348-2A5A09B423A6}"/>
                    </a:ext>
                  </a:extLst>
                </p:cNvPr>
                <p:cNvSpPr/>
                <p:nvPr/>
              </p:nvSpPr>
              <p:spPr>
                <a:xfrm rot="2337237">
                  <a:off x="5134487" y="1994694"/>
                  <a:ext cx="160694" cy="122843"/>
                </a:xfrm>
                <a:custGeom>
                  <a:avLst/>
                  <a:gdLst/>
                  <a:ahLst/>
                  <a:cxnLst/>
                  <a:rect l="l" t="t" r="r" b="b"/>
                  <a:pathLst>
                    <a:path w="217656" h="166388">
                      <a:moveTo>
                        <a:pt x="193289" y="142021"/>
                      </a:moveTo>
                      <a:cubicBezTo>
                        <a:pt x="178234" y="157076"/>
                        <a:pt x="157435" y="166388"/>
                        <a:pt x="134462" y="166388"/>
                      </a:cubicBezTo>
                      <a:cubicBezTo>
                        <a:pt x="112031" y="166388"/>
                        <a:pt x="91674" y="157511"/>
                        <a:pt x="76905" y="142878"/>
                      </a:cubicBezTo>
                      <a:lnTo>
                        <a:pt x="14686" y="153039"/>
                      </a:lnTo>
                      <a:lnTo>
                        <a:pt x="0" y="63111"/>
                      </a:lnTo>
                      <a:lnTo>
                        <a:pt x="57209" y="53768"/>
                      </a:lnTo>
                      <a:cubicBezTo>
                        <a:pt x="68633" y="22251"/>
                        <a:pt x="98949" y="0"/>
                        <a:pt x="134462" y="0"/>
                      </a:cubicBezTo>
                      <a:cubicBezTo>
                        <a:pt x="180409" y="0"/>
                        <a:pt x="217656" y="37247"/>
                        <a:pt x="217656" y="83194"/>
                      </a:cubicBezTo>
                      <a:cubicBezTo>
                        <a:pt x="217656" y="106167"/>
                        <a:pt x="208344" y="126966"/>
                        <a:pt x="193289" y="142021"/>
                      </a:cubicBez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17" name="Group 16">
                <a:extLst>
                  <a:ext uri="{FF2B5EF4-FFF2-40B4-BE49-F238E27FC236}">
                    <a16:creationId xmlns:a16="http://schemas.microsoft.com/office/drawing/2014/main" id="{7889E2B4-D651-4DE1-B232-FE87F76617B3}"/>
                  </a:ext>
                </a:extLst>
              </p:cNvPr>
              <p:cNvGrpSpPr/>
              <p:nvPr/>
            </p:nvGrpSpPr>
            <p:grpSpPr>
              <a:xfrm rot="11371074" flipH="1">
                <a:off x="1007927" y="4256160"/>
                <a:ext cx="1127545" cy="1309095"/>
                <a:chOff x="4802271" y="1897244"/>
                <a:chExt cx="492910" cy="572275"/>
              </a:xfrm>
            </p:grpSpPr>
            <p:sp>
              <p:nvSpPr>
                <p:cNvPr id="20" name="Rectangle 8">
                  <a:extLst>
                    <a:ext uri="{FF2B5EF4-FFF2-40B4-BE49-F238E27FC236}">
                      <a16:creationId xmlns:a16="http://schemas.microsoft.com/office/drawing/2014/main" id="{711661AD-FBCE-4CE8-98CB-4E1803DFCD00}"/>
                    </a:ext>
                  </a:extLst>
                </p:cNvPr>
                <p:cNvSpPr/>
                <p:nvPr/>
              </p:nvSpPr>
              <p:spPr>
                <a:xfrm rot="11220000">
                  <a:off x="4802271" y="1897244"/>
                  <a:ext cx="341441" cy="572275"/>
                </a:xfrm>
                <a:custGeom>
                  <a:avLst/>
                  <a:gdLst/>
                  <a:ahLst/>
                  <a:cxnLst/>
                  <a:rect l="l" t="t" r="r" b="b"/>
                  <a:pathLst>
                    <a:path w="462473" h="775132">
                      <a:moveTo>
                        <a:pt x="401001" y="0"/>
                      </a:moveTo>
                      <a:lnTo>
                        <a:pt x="462201" y="0"/>
                      </a:lnTo>
                      <a:lnTo>
                        <a:pt x="462202" y="601175"/>
                      </a:lnTo>
                      <a:lnTo>
                        <a:pt x="462473" y="601187"/>
                      </a:lnTo>
                      <a:lnTo>
                        <a:pt x="462202" y="604277"/>
                      </a:lnTo>
                      <a:lnTo>
                        <a:pt x="462201" y="612000"/>
                      </a:lnTo>
                      <a:lnTo>
                        <a:pt x="461523" y="612000"/>
                      </a:lnTo>
                      <a:cubicBezTo>
                        <a:pt x="456162" y="675114"/>
                        <a:pt x="453746" y="748270"/>
                        <a:pt x="392546" y="770377"/>
                      </a:cubicBezTo>
                      <a:cubicBezTo>
                        <a:pt x="292280" y="799787"/>
                        <a:pt x="77213" y="684479"/>
                        <a:pt x="0" y="651700"/>
                      </a:cubicBezTo>
                      <a:lnTo>
                        <a:pt x="20368" y="598081"/>
                      </a:lnTo>
                      <a:cubicBezTo>
                        <a:pt x="130899" y="631017"/>
                        <a:pt x="313896" y="720128"/>
                        <a:pt x="370989" y="709586"/>
                      </a:cubicBezTo>
                      <a:cubicBezTo>
                        <a:pt x="401045" y="687002"/>
                        <a:pt x="394312" y="666925"/>
                        <a:pt x="400233" y="598442"/>
                      </a:cubicBezTo>
                      <a:lnTo>
                        <a:pt x="401001" y="598476"/>
                      </a:lnTo>
                      <a:close/>
                    </a:path>
                  </a:pathLst>
                </a:custGeom>
                <a:solidFill>
                  <a:schemeClr val="bg1">
                    <a:lumMod val="75000"/>
                  </a:schemeClr>
                </a:solid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1" name="Oval 16">
                  <a:extLst>
                    <a:ext uri="{FF2B5EF4-FFF2-40B4-BE49-F238E27FC236}">
                      <a16:creationId xmlns:a16="http://schemas.microsoft.com/office/drawing/2014/main" id="{F63DEC96-7AB3-48DC-9CF3-BEB558BA9E4B}"/>
                    </a:ext>
                  </a:extLst>
                </p:cNvPr>
                <p:cNvSpPr/>
                <p:nvPr/>
              </p:nvSpPr>
              <p:spPr>
                <a:xfrm rot="2337237">
                  <a:off x="5134487" y="1994694"/>
                  <a:ext cx="160694" cy="122843"/>
                </a:xfrm>
                <a:custGeom>
                  <a:avLst/>
                  <a:gdLst/>
                  <a:ahLst/>
                  <a:cxnLst/>
                  <a:rect l="l" t="t" r="r" b="b"/>
                  <a:pathLst>
                    <a:path w="217656" h="166388">
                      <a:moveTo>
                        <a:pt x="193289" y="142021"/>
                      </a:moveTo>
                      <a:cubicBezTo>
                        <a:pt x="178234" y="157076"/>
                        <a:pt x="157435" y="166388"/>
                        <a:pt x="134462" y="166388"/>
                      </a:cubicBezTo>
                      <a:cubicBezTo>
                        <a:pt x="112031" y="166388"/>
                        <a:pt x="91674" y="157511"/>
                        <a:pt x="76905" y="142878"/>
                      </a:cubicBezTo>
                      <a:lnTo>
                        <a:pt x="14686" y="153039"/>
                      </a:lnTo>
                      <a:lnTo>
                        <a:pt x="0" y="63111"/>
                      </a:lnTo>
                      <a:lnTo>
                        <a:pt x="57209" y="53768"/>
                      </a:lnTo>
                      <a:cubicBezTo>
                        <a:pt x="68633" y="22251"/>
                        <a:pt x="98949" y="0"/>
                        <a:pt x="134462" y="0"/>
                      </a:cubicBezTo>
                      <a:cubicBezTo>
                        <a:pt x="180409" y="0"/>
                        <a:pt x="217656" y="37247"/>
                        <a:pt x="217656" y="83194"/>
                      </a:cubicBezTo>
                      <a:cubicBezTo>
                        <a:pt x="217656" y="106167"/>
                        <a:pt x="208344" y="126966"/>
                        <a:pt x="193289" y="142021"/>
                      </a:cubicBez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sp>
            <p:nvSpPr>
              <p:cNvPr id="18" name="Freeform: Shape 17">
                <a:extLst>
                  <a:ext uri="{FF2B5EF4-FFF2-40B4-BE49-F238E27FC236}">
                    <a16:creationId xmlns:a16="http://schemas.microsoft.com/office/drawing/2014/main" id="{070A74E6-7824-4789-88BC-DD1C905CC21F}"/>
                  </a:ext>
                </a:extLst>
              </p:cNvPr>
              <p:cNvSpPr/>
              <p:nvPr/>
            </p:nvSpPr>
            <p:spPr>
              <a:xfrm rot="10800000">
                <a:off x="2186635" y="-56577"/>
                <a:ext cx="643214" cy="2504922"/>
              </a:xfrm>
              <a:custGeom>
                <a:avLst/>
                <a:gdLst>
                  <a:gd name="connsiteX0" fmla="*/ 216501 w 643214"/>
                  <a:gd name="connsiteY0" fmla="*/ 2504922 h 2504922"/>
                  <a:gd name="connsiteX1" fmla="*/ 0 w 643214"/>
                  <a:gd name="connsiteY1" fmla="*/ 2504922 h 2504922"/>
                  <a:gd name="connsiteX2" fmla="*/ 161536 w 643214"/>
                  <a:gd name="connsiteY2" fmla="*/ 2023432 h 2504922"/>
                  <a:gd name="connsiteX3" fmla="*/ 441068 w 643214"/>
                  <a:gd name="connsiteY3" fmla="*/ 787787 h 2504922"/>
                  <a:gd name="connsiteX4" fmla="*/ 448805 w 643214"/>
                  <a:gd name="connsiteY4" fmla="*/ 34502 h 2504922"/>
                  <a:gd name="connsiteX5" fmla="*/ 448786 w 643214"/>
                  <a:gd name="connsiteY5" fmla="*/ 34443 h 2504922"/>
                  <a:gd name="connsiteX6" fmla="*/ 641908 w 643214"/>
                  <a:gd name="connsiteY6" fmla="*/ 0 h 2504922"/>
                  <a:gd name="connsiteX7" fmla="*/ 642457 w 643214"/>
                  <a:gd name="connsiteY7" fmla="*/ 28564 h 2504922"/>
                  <a:gd name="connsiteX8" fmla="*/ 555351 w 643214"/>
                  <a:gd name="connsiteY8" fmla="*/ 1233242 h 2504922"/>
                  <a:gd name="connsiteX9" fmla="*/ 315478 w 643214"/>
                  <a:gd name="connsiteY9" fmla="*/ 2204996 h 2504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3214" h="2504922">
                    <a:moveTo>
                      <a:pt x="216501" y="2504922"/>
                    </a:moveTo>
                    <a:lnTo>
                      <a:pt x="0" y="2504922"/>
                    </a:lnTo>
                    <a:lnTo>
                      <a:pt x="161536" y="2023432"/>
                    </a:lnTo>
                    <a:cubicBezTo>
                      <a:pt x="283541" y="1633302"/>
                      <a:pt x="386241" y="1228986"/>
                      <a:pt x="441068" y="787787"/>
                    </a:cubicBezTo>
                    <a:cubicBezTo>
                      <a:pt x="467417" y="575523"/>
                      <a:pt x="463617" y="136249"/>
                      <a:pt x="448805" y="34502"/>
                    </a:cubicBezTo>
                    <a:lnTo>
                      <a:pt x="448786" y="34443"/>
                    </a:lnTo>
                    <a:lnTo>
                      <a:pt x="641908" y="0"/>
                    </a:lnTo>
                    <a:lnTo>
                      <a:pt x="642457" y="28564"/>
                    </a:lnTo>
                    <a:cubicBezTo>
                      <a:pt x="644706" y="175329"/>
                      <a:pt x="647915" y="790092"/>
                      <a:pt x="555351" y="1233242"/>
                    </a:cubicBezTo>
                    <a:cubicBezTo>
                      <a:pt x="493961" y="1573719"/>
                      <a:pt x="411723" y="1895841"/>
                      <a:pt x="315478" y="2204996"/>
                    </a:cubicBezTo>
                    <a:close/>
                  </a:path>
                </a:pathLst>
              </a:custGeom>
              <a:solidFill>
                <a:schemeClr val="tx1">
                  <a:lumMod val="75000"/>
                  <a:lumOff val="25000"/>
                </a:schemeClr>
              </a:solidFill>
              <a:ln w="4780" cap="flat">
                <a:noFill/>
                <a:prstDash val="solid"/>
                <a:miter/>
              </a:ln>
            </p:spPr>
            <p:txBody>
              <a:bodyPr wrap="square" rtlCol="0" anchor="ctr">
                <a:noAutofit/>
              </a:bodyPr>
              <a:lstStyle/>
              <a:p>
                <a:endParaRPr lang="en-US" dirty="0"/>
              </a:p>
            </p:txBody>
          </p:sp>
          <p:pic>
            <p:nvPicPr>
              <p:cNvPr id="19" name="Graphic 18">
                <a:extLst>
                  <a:ext uri="{FF2B5EF4-FFF2-40B4-BE49-F238E27FC236}">
                    <a16:creationId xmlns:a16="http://schemas.microsoft.com/office/drawing/2014/main" id="{78F5F383-C0A8-4E02-A27D-4FEEE9BA7A4C}"/>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25903" y="2257689"/>
                <a:ext cx="2660463" cy="2037959"/>
              </a:xfrm>
              <a:prstGeom prst="rect">
                <a:avLst/>
              </a:prstGeom>
            </p:spPr>
          </p:pic>
        </p:grpSp>
        <p:grpSp>
          <p:nvGrpSpPr>
            <p:cNvPr id="24" name="Group 23">
              <a:extLst>
                <a:ext uri="{FF2B5EF4-FFF2-40B4-BE49-F238E27FC236}">
                  <a16:creationId xmlns:a16="http://schemas.microsoft.com/office/drawing/2014/main" id="{D5B6F372-FBB4-4425-9F97-B4D041E3947A}"/>
                </a:ext>
              </a:extLst>
            </p:cNvPr>
            <p:cNvGrpSpPr/>
            <p:nvPr/>
          </p:nvGrpSpPr>
          <p:grpSpPr>
            <a:xfrm>
              <a:off x="5655344" y="0"/>
              <a:ext cx="1325557" cy="5965066"/>
              <a:chOff x="5655344" y="0"/>
              <a:chExt cx="1325557" cy="5965066"/>
            </a:xfrm>
          </p:grpSpPr>
          <p:grpSp>
            <p:nvGrpSpPr>
              <p:cNvPr id="25" name="Group 24">
                <a:extLst>
                  <a:ext uri="{FF2B5EF4-FFF2-40B4-BE49-F238E27FC236}">
                    <a16:creationId xmlns:a16="http://schemas.microsoft.com/office/drawing/2014/main" id="{5EC5B58B-14E0-481D-886C-5A45CF83E96E}"/>
                  </a:ext>
                </a:extLst>
              </p:cNvPr>
              <p:cNvGrpSpPr/>
              <p:nvPr/>
            </p:nvGrpSpPr>
            <p:grpSpPr>
              <a:xfrm>
                <a:off x="5655344" y="4480259"/>
                <a:ext cx="1212531" cy="1484807"/>
                <a:chOff x="5655344" y="4480259"/>
                <a:chExt cx="1212531" cy="1484807"/>
              </a:xfrm>
            </p:grpSpPr>
            <p:sp>
              <p:nvSpPr>
                <p:cNvPr id="27" name="Rectangle 26">
                  <a:extLst>
                    <a:ext uri="{FF2B5EF4-FFF2-40B4-BE49-F238E27FC236}">
                      <a16:creationId xmlns:a16="http://schemas.microsoft.com/office/drawing/2014/main" id="{59CB3797-31F3-4D93-A797-02238B991C20}"/>
                    </a:ext>
                  </a:extLst>
                </p:cNvPr>
                <p:cNvSpPr/>
                <p:nvPr/>
              </p:nvSpPr>
              <p:spPr>
                <a:xfrm rot="536029">
                  <a:off x="6343989" y="4480259"/>
                  <a:ext cx="163022" cy="3161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8" name="Group 27">
                  <a:extLst>
                    <a:ext uri="{FF2B5EF4-FFF2-40B4-BE49-F238E27FC236}">
                      <a16:creationId xmlns:a16="http://schemas.microsoft.com/office/drawing/2014/main" id="{A746F46C-73B4-4479-9B49-DE56341B451F}"/>
                    </a:ext>
                  </a:extLst>
                </p:cNvPr>
                <p:cNvGrpSpPr/>
                <p:nvPr/>
              </p:nvGrpSpPr>
              <p:grpSpPr>
                <a:xfrm rot="11700000">
                  <a:off x="5655344" y="4752535"/>
                  <a:ext cx="1212531" cy="1212531"/>
                  <a:chOff x="7123973" y="1204727"/>
                  <a:chExt cx="252497" cy="252497"/>
                </a:xfrm>
              </p:grpSpPr>
              <p:grpSp>
                <p:nvGrpSpPr>
                  <p:cNvPr id="29" name="Group 28">
                    <a:extLst>
                      <a:ext uri="{FF2B5EF4-FFF2-40B4-BE49-F238E27FC236}">
                        <a16:creationId xmlns:a16="http://schemas.microsoft.com/office/drawing/2014/main" id="{C190F81B-D06E-4DB3-BC5A-FD66CAF79971}"/>
                      </a:ext>
                    </a:extLst>
                  </p:cNvPr>
                  <p:cNvGrpSpPr/>
                  <p:nvPr/>
                </p:nvGrpSpPr>
                <p:grpSpPr>
                  <a:xfrm>
                    <a:off x="7123973" y="1204727"/>
                    <a:ext cx="252497" cy="252497"/>
                    <a:chOff x="4915373" y="1633391"/>
                    <a:chExt cx="342000" cy="342000"/>
                  </a:xfrm>
                </p:grpSpPr>
                <p:sp>
                  <p:nvSpPr>
                    <p:cNvPr id="32" name="Oval 31">
                      <a:extLst>
                        <a:ext uri="{FF2B5EF4-FFF2-40B4-BE49-F238E27FC236}">
                          <a16:creationId xmlns:a16="http://schemas.microsoft.com/office/drawing/2014/main" id="{FDD892A9-0B7A-42A5-A938-AA5BF8E59300}"/>
                        </a:ext>
                      </a:extLst>
                    </p:cNvPr>
                    <p:cNvSpPr/>
                    <p:nvPr/>
                  </p:nvSpPr>
                  <p:spPr>
                    <a:xfrm>
                      <a:off x="4915373" y="1633391"/>
                      <a:ext cx="342000" cy="342000"/>
                    </a:xfrm>
                    <a:prstGeom prst="ellipse">
                      <a:avLst/>
                    </a:prstGeom>
                    <a:solidFill>
                      <a:schemeClr val="tx1">
                        <a:lumMod val="75000"/>
                        <a:lumOff val="25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3" name="Oval 32">
                      <a:extLst>
                        <a:ext uri="{FF2B5EF4-FFF2-40B4-BE49-F238E27FC236}">
                          <a16:creationId xmlns:a16="http://schemas.microsoft.com/office/drawing/2014/main" id="{0E571609-FE66-413F-95BA-5DBFF8F7E19E}"/>
                        </a:ext>
                      </a:extLst>
                    </p:cNvPr>
                    <p:cNvSpPr/>
                    <p:nvPr/>
                  </p:nvSpPr>
                  <p:spPr>
                    <a:xfrm>
                      <a:off x="4932040" y="1666488"/>
                      <a:ext cx="295795" cy="295795"/>
                    </a:xfrm>
                    <a:prstGeom prst="ellipse">
                      <a:avLst/>
                    </a:prstGeom>
                    <a:solidFill>
                      <a:schemeClr val="bg1">
                        <a:lumMod val="85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4" name="Oval 33">
                      <a:extLst>
                        <a:ext uri="{FF2B5EF4-FFF2-40B4-BE49-F238E27FC236}">
                          <a16:creationId xmlns:a16="http://schemas.microsoft.com/office/drawing/2014/main" id="{C01069D1-C28B-4767-9084-945E1276F6EE}"/>
                        </a:ext>
                      </a:extLst>
                    </p:cNvPr>
                    <p:cNvSpPr/>
                    <p:nvPr/>
                  </p:nvSpPr>
                  <p:spPr>
                    <a:xfrm>
                      <a:off x="4970613" y="1724593"/>
                      <a:ext cx="207640" cy="207640"/>
                    </a:xfrm>
                    <a:prstGeom prst="ellipse">
                      <a:avLst/>
                    </a:prstGeom>
                    <a:solidFill>
                      <a:schemeClr val="bg1">
                        <a:lumMod val="85000"/>
                      </a:schemeClr>
                    </a:solidFill>
                    <a:ln w="15875">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sp>
                <p:nvSpPr>
                  <p:cNvPr id="30" name="Chord 29">
                    <a:extLst>
                      <a:ext uri="{FF2B5EF4-FFF2-40B4-BE49-F238E27FC236}">
                        <a16:creationId xmlns:a16="http://schemas.microsoft.com/office/drawing/2014/main" id="{4ABD7AC9-0BD5-4390-BD1A-CFFF0A568E12}"/>
                      </a:ext>
                    </a:extLst>
                  </p:cNvPr>
                  <p:cNvSpPr/>
                  <p:nvPr/>
                </p:nvSpPr>
                <p:spPr>
                  <a:xfrm rot="20881907">
                    <a:off x="7167196" y="1276843"/>
                    <a:ext cx="152933" cy="152933"/>
                  </a:xfrm>
                  <a:prstGeom prst="chord">
                    <a:avLst>
                      <a:gd name="adj1" fmla="val 5070744"/>
                      <a:gd name="adj2" fmla="val 16200000"/>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dirty="0"/>
                  </a:p>
                </p:txBody>
              </p:sp>
              <p:sp>
                <p:nvSpPr>
                  <p:cNvPr id="31" name="Chord 30">
                    <a:extLst>
                      <a:ext uri="{FF2B5EF4-FFF2-40B4-BE49-F238E27FC236}">
                        <a16:creationId xmlns:a16="http://schemas.microsoft.com/office/drawing/2014/main" id="{920D16A8-CF25-4270-8C49-B0C510EA9E7F}"/>
                      </a:ext>
                    </a:extLst>
                  </p:cNvPr>
                  <p:cNvSpPr/>
                  <p:nvPr/>
                </p:nvSpPr>
                <p:spPr>
                  <a:xfrm rot="20881907">
                    <a:off x="7167196" y="1276843"/>
                    <a:ext cx="152933" cy="152933"/>
                  </a:xfrm>
                  <a:prstGeom prst="chord">
                    <a:avLst>
                      <a:gd name="adj1" fmla="val 16204063"/>
                      <a:gd name="adj2" fmla="val 5391679"/>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sp>
            <p:nvSpPr>
              <p:cNvPr id="26" name="Freeform: Shape 25">
                <a:extLst>
                  <a:ext uri="{FF2B5EF4-FFF2-40B4-BE49-F238E27FC236}">
                    <a16:creationId xmlns:a16="http://schemas.microsoft.com/office/drawing/2014/main" id="{A301DA13-40BD-4970-82F2-1652CAAF5E99}"/>
                  </a:ext>
                </a:extLst>
              </p:cNvPr>
              <p:cNvSpPr/>
              <p:nvPr/>
            </p:nvSpPr>
            <p:spPr>
              <a:xfrm rot="10800000">
                <a:off x="6332106" y="0"/>
                <a:ext cx="648795" cy="4657780"/>
              </a:xfrm>
              <a:custGeom>
                <a:avLst/>
                <a:gdLst>
                  <a:gd name="connsiteX0" fmla="*/ 216501 w 643214"/>
                  <a:gd name="connsiteY0" fmla="*/ 2504922 h 2504922"/>
                  <a:gd name="connsiteX1" fmla="*/ 0 w 643214"/>
                  <a:gd name="connsiteY1" fmla="*/ 2504922 h 2504922"/>
                  <a:gd name="connsiteX2" fmla="*/ 161536 w 643214"/>
                  <a:gd name="connsiteY2" fmla="*/ 2023432 h 2504922"/>
                  <a:gd name="connsiteX3" fmla="*/ 441068 w 643214"/>
                  <a:gd name="connsiteY3" fmla="*/ 787787 h 2504922"/>
                  <a:gd name="connsiteX4" fmla="*/ 448805 w 643214"/>
                  <a:gd name="connsiteY4" fmla="*/ 34502 h 2504922"/>
                  <a:gd name="connsiteX5" fmla="*/ 448786 w 643214"/>
                  <a:gd name="connsiteY5" fmla="*/ 34443 h 2504922"/>
                  <a:gd name="connsiteX6" fmla="*/ 641908 w 643214"/>
                  <a:gd name="connsiteY6" fmla="*/ 0 h 2504922"/>
                  <a:gd name="connsiteX7" fmla="*/ 642457 w 643214"/>
                  <a:gd name="connsiteY7" fmla="*/ 28564 h 2504922"/>
                  <a:gd name="connsiteX8" fmla="*/ 555351 w 643214"/>
                  <a:gd name="connsiteY8" fmla="*/ 1233242 h 2504922"/>
                  <a:gd name="connsiteX9" fmla="*/ 315478 w 643214"/>
                  <a:gd name="connsiteY9" fmla="*/ 2204996 h 2504922"/>
                  <a:gd name="connsiteX0" fmla="*/ 407001 w 643214"/>
                  <a:gd name="connsiteY0" fmla="*/ 4314672 h 4314672"/>
                  <a:gd name="connsiteX1" fmla="*/ 0 w 643214"/>
                  <a:gd name="connsiteY1" fmla="*/ 2504922 h 4314672"/>
                  <a:gd name="connsiteX2" fmla="*/ 161536 w 643214"/>
                  <a:gd name="connsiteY2" fmla="*/ 2023432 h 4314672"/>
                  <a:gd name="connsiteX3" fmla="*/ 441068 w 643214"/>
                  <a:gd name="connsiteY3" fmla="*/ 787787 h 4314672"/>
                  <a:gd name="connsiteX4" fmla="*/ 448805 w 643214"/>
                  <a:gd name="connsiteY4" fmla="*/ 34502 h 4314672"/>
                  <a:gd name="connsiteX5" fmla="*/ 448786 w 643214"/>
                  <a:gd name="connsiteY5" fmla="*/ 34443 h 4314672"/>
                  <a:gd name="connsiteX6" fmla="*/ 641908 w 643214"/>
                  <a:gd name="connsiteY6" fmla="*/ 0 h 4314672"/>
                  <a:gd name="connsiteX7" fmla="*/ 642457 w 643214"/>
                  <a:gd name="connsiteY7" fmla="*/ 28564 h 4314672"/>
                  <a:gd name="connsiteX8" fmla="*/ 555351 w 643214"/>
                  <a:gd name="connsiteY8" fmla="*/ 1233242 h 4314672"/>
                  <a:gd name="connsiteX9" fmla="*/ 315478 w 643214"/>
                  <a:gd name="connsiteY9" fmla="*/ 2204996 h 4314672"/>
                  <a:gd name="connsiteX10" fmla="*/ 407001 w 643214"/>
                  <a:gd name="connsiteY10" fmla="*/ 4314672 h 4314672"/>
                  <a:gd name="connsiteX0" fmla="*/ 245465 w 481678"/>
                  <a:gd name="connsiteY0" fmla="*/ 4314672 h 4409922"/>
                  <a:gd name="connsiteX1" fmla="*/ 28964 w 481678"/>
                  <a:gd name="connsiteY1" fmla="*/ 4409922 h 4409922"/>
                  <a:gd name="connsiteX2" fmla="*/ 0 w 481678"/>
                  <a:gd name="connsiteY2" fmla="*/ 2023432 h 4409922"/>
                  <a:gd name="connsiteX3" fmla="*/ 279532 w 481678"/>
                  <a:gd name="connsiteY3" fmla="*/ 787787 h 4409922"/>
                  <a:gd name="connsiteX4" fmla="*/ 287269 w 481678"/>
                  <a:gd name="connsiteY4" fmla="*/ 34502 h 4409922"/>
                  <a:gd name="connsiteX5" fmla="*/ 287250 w 481678"/>
                  <a:gd name="connsiteY5" fmla="*/ 34443 h 4409922"/>
                  <a:gd name="connsiteX6" fmla="*/ 480372 w 481678"/>
                  <a:gd name="connsiteY6" fmla="*/ 0 h 4409922"/>
                  <a:gd name="connsiteX7" fmla="*/ 480921 w 481678"/>
                  <a:gd name="connsiteY7" fmla="*/ 28564 h 4409922"/>
                  <a:gd name="connsiteX8" fmla="*/ 393815 w 481678"/>
                  <a:gd name="connsiteY8" fmla="*/ 1233242 h 4409922"/>
                  <a:gd name="connsiteX9" fmla="*/ 153942 w 481678"/>
                  <a:gd name="connsiteY9" fmla="*/ 2204996 h 4409922"/>
                  <a:gd name="connsiteX10" fmla="*/ 245465 w 481678"/>
                  <a:gd name="connsiteY10" fmla="*/ 4314672 h 4409922"/>
                  <a:gd name="connsiteX0" fmla="*/ 245465 w 481678"/>
                  <a:gd name="connsiteY0" fmla="*/ 4314672 h 4314672"/>
                  <a:gd name="connsiteX1" fmla="*/ 48014 w 481678"/>
                  <a:gd name="connsiteY1" fmla="*/ 4314672 h 4314672"/>
                  <a:gd name="connsiteX2" fmla="*/ 0 w 481678"/>
                  <a:gd name="connsiteY2" fmla="*/ 2023432 h 4314672"/>
                  <a:gd name="connsiteX3" fmla="*/ 279532 w 481678"/>
                  <a:gd name="connsiteY3" fmla="*/ 787787 h 4314672"/>
                  <a:gd name="connsiteX4" fmla="*/ 287269 w 481678"/>
                  <a:gd name="connsiteY4" fmla="*/ 34502 h 4314672"/>
                  <a:gd name="connsiteX5" fmla="*/ 287250 w 481678"/>
                  <a:gd name="connsiteY5" fmla="*/ 34443 h 4314672"/>
                  <a:gd name="connsiteX6" fmla="*/ 480372 w 481678"/>
                  <a:gd name="connsiteY6" fmla="*/ 0 h 4314672"/>
                  <a:gd name="connsiteX7" fmla="*/ 480921 w 481678"/>
                  <a:gd name="connsiteY7" fmla="*/ 28564 h 4314672"/>
                  <a:gd name="connsiteX8" fmla="*/ 393815 w 481678"/>
                  <a:gd name="connsiteY8" fmla="*/ 1233242 h 4314672"/>
                  <a:gd name="connsiteX9" fmla="*/ 153942 w 481678"/>
                  <a:gd name="connsiteY9" fmla="*/ 2204996 h 4314672"/>
                  <a:gd name="connsiteX10" fmla="*/ 245465 w 481678"/>
                  <a:gd name="connsiteY10" fmla="*/ 4314672 h 4314672"/>
                  <a:gd name="connsiteX0" fmla="*/ 341148 w 577361"/>
                  <a:gd name="connsiteY0" fmla="*/ 4314672 h 4314672"/>
                  <a:gd name="connsiteX1" fmla="*/ 143697 w 577361"/>
                  <a:gd name="connsiteY1" fmla="*/ 4314672 h 4314672"/>
                  <a:gd name="connsiteX2" fmla="*/ 95683 w 577361"/>
                  <a:gd name="connsiteY2" fmla="*/ 2023432 h 4314672"/>
                  <a:gd name="connsiteX3" fmla="*/ 375215 w 577361"/>
                  <a:gd name="connsiteY3" fmla="*/ 787787 h 4314672"/>
                  <a:gd name="connsiteX4" fmla="*/ 382952 w 577361"/>
                  <a:gd name="connsiteY4" fmla="*/ 34502 h 4314672"/>
                  <a:gd name="connsiteX5" fmla="*/ 382933 w 577361"/>
                  <a:gd name="connsiteY5" fmla="*/ 34443 h 4314672"/>
                  <a:gd name="connsiteX6" fmla="*/ 576055 w 577361"/>
                  <a:gd name="connsiteY6" fmla="*/ 0 h 4314672"/>
                  <a:gd name="connsiteX7" fmla="*/ 576604 w 577361"/>
                  <a:gd name="connsiteY7" fmla="*/ 28564 h 4314672"/>
                  <a:gd name="connsiteX8" fmla="*/ 489498 w 577361"/>
                  <a:gd name="connsiteY8" fmla="*/ 1233242 h 4314672"/>
                  <a:gd name="connsiteX9" fmla="*/ 249625 w 577361"/>
                  <a:gd name="connsiteY9" fmla="*/ 2204996 h 4314672"/>
                  <a:gd name="connsiteX10" fmla="*/ 341148 w 577361"/>
                  <a:gd name="connsiteY10" fmla="*/ 4314672 h 4314672"/>
                  <a:gd name="connsiteX0" fmla="*/ 341148 w 577361"/>
                  <a:gd name="connsiteY0" fmla="*/ 4314672 h 4314672"/>
                  <a:gd name="connsiteX1" fmla="*/ 143697 w 577361"/>
                  <a:gd name="connsiteY1" fmla="*/ 4314672 h 4314672"/>
                  <a:gd name="connsiteX2" fmla="*/ 95683 w 577361"/>
                  <a:gd name="connsiteY2" fmla="*/ 2023432 h 4314672"/>
                  <a:gd name="connsiteX3" fmla="*/ 375215 w 577361"/>
                  <a:gd name="connsiteY3" fmla="*/ 787787 h 4314672"/>
                  <a:gd name="connsiteX4" fmla="*/ 382952 w 577361"/>
                  <a:gd name="connsiteY4" fmla="*/ 34502 h 4314672"/>
                  <a:gd name="connsiteX5" fmla="*/ 382933 w 577361"/>
                  <a:gd name="connsiteY5" fmla="*/ 34443 h 4314672"/>
                  <a:gd name="connsiteX6" fmla="*/ 576055 w 577361"/>
                  <a:gd name="connsiteY6" fmla="*/ 0 h 4314672"/>
                  <a:gd name="connsiteX7" fmla="*/ 576604 w 577361"/>
                  <a:gd name="connsiteY7" fmla="*/ 28564 h 4314672"/>
                  <a:gd name="connsiteX8" fmla="*/ 489498 w 577361"/>
                  <a:gd name="connsiteY8" fmla="*/ 1233242 h 4314672"/>
                  <a:gd name="connsiteX9" fmla="*/ 249625 w 577361"/>
                  <a:gd name="connsiteY9" fmla="*/ 2204996 h 4314672"/>
                  <a:gd name="connsiteX10" fmla="*/ 341148 w 577361"/>
                  <a:gd name="connsiteY10" fmla="*/ 4314672 h 4314672"/>
                  <a:gd name="connsiteX0" fmla="*/ 341148 w 577361"/>
                  <a:gd name="connsiteY0" fmla="*/ 4314672 h 4314672"/>
                  <a:gd name="connsiteX1" fmla="*/ 143697 w 577361"/>
                  <a:gd name="connsiteY1" fmla="*/ 4314672 h 4314672"/>
                  <a:gd name="connsiteX2" fmla="*/ 95683 w 577361"/>
                  <a:gd name="connsiteY2" fmla="*/ 2023432 h 4314672"/>
                  <a:gd name="connsiteX3" fmla="*/ 375215 w 577361"/>
                  <a:gd name="connsiteY3" fmla="*/ 787787 h 4314672"/>
                  <a:gd name="connsiteX4" fmla="*/ 382952 w 577361"/>
                  <a:gd name="connsiteY4" fmla="*/ 34502 h 4314672"/>
                  <a:gd name="connsiteX5" fmla="*/ 382933 w 577361"/>
                  <a:gd name="connsiteY5" fmla="*/ 34443 h 4314672"/>
                  <a:gd name="connsiteX6" fmla="*/ 576055 w 577361"/>
                  <a:gd name="connsiteY6" fmla="*/ 0 h 4314672"/>
                  <a:gd name="connsiteX7" fmla="*/ 576604 w 577361"/>
                  <a:gd name="connsiteY7" fmla="*/ 28564 h 4314672"/>
                  <a:gd name="connsiteX8" fmla="*/ 489498 w 577361"/>
                  <a:gd name="connsiteY8" fmla="*/ 1233242 h 4314672"/>
                  <a:gd name="connsiteX9" fmla="*/ 249625 w 577361"/>
                  <a:gd name="connsiteY9" fmla="*/ 2204996 h 4314672"/>
                  <a:gd name="connsiteX10" fmla="*/ 341148 w 577361"/>
                  <a:gd name="connsiteY10" fmla="*/ 4314672 h 4314672"/>
                  <a:gd name="connsiteX0" fmla="*/ 414347 w 650560"/>
                  <a:gd name="connsiteY0" fmla="*/ 4314672 h 4314672"/>
                  <a:gd name="connsiteX1" fmla="*/ 216896 w 650560"/>
                  <a:gd name="connsiteY1" fmla="*/ 4314672 h 4314672"/>
                  <a:gd name="connsiteX2" fmla="*/ 168882 w 650560"/>
                  <a:gd name="connsiteY2" fmla="*/ 2023432 h 4314672"/>
                  <a:gd name="connsiteX3" fmla="*/ 448414 w 650560"/>
                  <a:gd name="connsiteY3" fmla="*/ 787787 h 4314672"/>
                  <a:gd name="connsiteX4" fmla="*/ 456151 w 650560"/>
                  <a:gd name="connsiteY4" fmla="*/ 34502 h 4314672"/>
                  <a:gd name="connsiteX5" fmla="*/ 456132 w 650560"/>
                  <a:gd name="connsiteY5" fmla="*/ 34443 h 4314672"/>
                  <a:gd name="connsiteX6" fmla="*/ 649254 w 650560"/>
                  <a:gd name="connsiteY6" fmla="*/ 0 h 4314672"/>
                  <a:gd name="connsiteX7" fmla="*/ 649803 w 650560"/>
                  <a:gd name="connsiteY7" fmla="*/ 28564 h 4314672"/>
                  <a:gd name="connsiteX8" fmla="*/ 562697 w 650560"/>
                  <a:gd name="connsiteY8" fmla="*/ 1233242 h 4314672"/>
                  <a:gd name="connsiteX9" fmla="*/ 322824 w 650560"/>
                  <a:gd name="connsiteY9" fmla="*/ 2204996 h 4314672"/>
                  <a:gd name="connsiteX10" fmla="*/ 414347 w 650560"/>
                  <a:gd name="connsiteY10" fmla="*/ 4314672 h 4314672"/>
                  <a:gd name="connsiteX0" fmla="*/ 414347 w 650560"/>
                  <a:gd name="connsiteY0" fmla="*/ 4314672 h 4314672"/>
                  <a:gd name="connsiteX1" fmla="*/ 216896 w 650560"/>
                  <a:gd name="connsiteY1" fmla="*/ 4314672 h 4314672"/>
                  <a:gd name="connsiteX2" fmla="*/ 168882 w 650560"/>
                  <a:gd name="connsiteY2" fmla="*/ 2023432 h 4314672"/>
                  <a:gd name="connsiteX3" fmla="*/ 448414 w 650560"/>
                  <a:gd name="connsiteY3" fmla="*/ 787787 h 4314672"/>
                  <a:gd name="connsiteX4" fmla="*/ 456151 w 650560"/>
                  <a:gd name="connsiteY4" fmla="*/ 34502 h 4314672"/>
                  <a:gd name="connsiteX5" fmla="*/ 456132 w 650560"/>
                  <a:gd name="connsiteY5" fmla="*/ 34443 h 4314672"/>
                  <a:gd name="connsiteX6" fmla="*/ 649254 w 650560"/>
                  <a:gd name="connsiteY6" fmla="*/ 0 h 4314672"/>
                  <a:gd name="connsiteX7" fmla="*/ 649803 w 650560"/>
                  <a:gd name="connsiteY7" fmla="*/ 28564 h 4314672"/>
                  <a:gd name="connsiteX8" fmla="*/ 562697 w 650560"/>
                  <a:gd name="connsiteY8" fmla="*/ 1233242 h 4314672"/>
                  <a:gd name="connsiteX9" fmla="*/ 322824 w 650560"/>
                  <a:gd name="connsiteY9" fmla="*/ 2204996 h 4314672"/>
                  <a:gd name="connsiteX10" fmla="*/ 414347 w 650560"/>
                  <a:gd name="connsiteY10" fmla="*/ 4314672 h 4314672"/>
                  <a:gd name="connsiteX0" fmla="*/ 434653 w 670866"/>
                  <a:gd name="connsiteY0" fmla="*/ 4314672 h 4314672"/>
                  <a:gd name="connsiteX1" fmla="*/ 237202 w 670866"/>
                  <a:gd name="connsiteY1" fmla="*/ 4314672 h 4314672"/>
                  <a:gd name="connsiteX2" fmla="*/ 151088 w 670866"/>
                  <a:gd name="connsiteY2" fmla="*/ 2080582 h 4314672"/>
                  <a:gd name="connsiteX3" fmla="*/ 468720 w 670866"/>
                  <a:gd name="connsiteY3" fmla="*/ 787787 h 4314672"/>
                  <a:gd name="connsiteX4" fmla="*/ 476457 w 670866"/>
                  <a:gd name="connsiteY4" fmla="*/ 34502 h 4314672"/>
                  <a:gd name="connsiteX5" fmla="*/ 476438 w 670866"/>
                  <a:gd name="connsiteY5" fmla="*/ 34443 h 4314672"/>
                  <a:gd name="connsiteX6" fmla="*/ 669560 w 670866"/>
                  <a:gd name="connsiteY6" fmla="*/ 0 h 4314672"/>
                  <a:gd name="connsiteX7" fmla="*/ 670109 w 670866"/>
                  <a:gd name="connsiteY7" fmla="*/ 28564 h 4314672"/>
                  <a:gd name="connsiteX8" fmla="*/ 583003 w 670866"/>
                  <a:gd name="connsiteY8" fmla="*/ 1233242 h 4314672"/>
                  <a:gd name="connsiteX9" fmla="*/ 343130 w 670866"/>
                  <a:gd name="connsiteY9" fmla="*/ 2204996 h 4314672"/>
                  <a:gd name="connsiteX10" fmla="*/ 434653 w 670866"/>
                  <a:gd name="connsiteY10" fmla="*/ 4314672 h 4314672"/>
                  <a:gd name="connsiteX0" fmla="*/ 404825 w 641038"/>
                  <a:gd name="connsiteY0" fmla="*/ 4314672 h 4314672"/>
                  <a:gd name="connsiteX1" fmla="*/ 207374 w 641038"/>
                  <a:gd name="connsiteY1" fmla="*/ 4314672 h 4314672"/>
                  <a:gd name="connsiteX2" fmla="*/ 121260 w 641038"/>
                  <a:gd name="connsiteY2" fmla="*/ 2080582 h 4314672"/>
                  <a:gd name="connsiteX3" fmla="*/ 438892 w 641038"/>
                  <a:gd name="connsiteY3" fmla="*/ 787787 h 4314672"/>
                  <a:gd name="connsiteX4" fmla="*/ 446629 w 641038"/>
                  <a:gd name="connsiteY4" fmla="*/ 34502 h 4314672"/>
                  <a:gd name="connsiteX5" fmla="*/ 446610 w 641038"/>
                  <a:gd name="connsiteY5" fmla="*/ 34443 h 4314672"/>
                  <a:gd name="connsiteX6" fmla="*/ 639732 w 641038"/>
                  <a:gd name="connsiteY6" fmla="*/ 0 h 4314672"/>
                  <a:gd name="connsiteX7" fmla="*/ 640281 w 641038"/>
                  <a:gd name="connsiteY7" fmla="*/ 28564 h 4314672"/>
                  <a:gd name="connsiteX8" fmla="*/ 553175 w 641038"/>
                  <a:gd name="connsiteY8" fmla="*/ 1233242 h 4314672"/>
                  <a:gd name="connsiteX9" fmla="*/ 313302 w 641038"/>
                  <a:gd name="connsiteY9" fmla="*/ 2204996 h 4314672"/>
                  <a:gd name="connsiteX10" fmla="*/ 404825 w 641038"/>
                  <a:gd name="connsiteY10" fmla="*/ 4314672 h 4314672"/>
                  <a:gd name="connsiteX0" fmla="*/ 397704 w 633917"/>
                  <a:gd name="connsiteY0" fmla="*/ 4314672 h 4314672"/>
                  <a:gd name="connsiteX1" fmla="*/ 200253 w 633917"/>
                  <a:gd name="connsiteY1" fmla="*/ 4314672 h 4314672"/>
                  <a:gd name="connsiteX2" fmla="*/ 114139 w 633917"/>
                  <a:gd name="connsiteY2" fmla="*/ 2080582 h 4314672"/>
                  <a:gd name="connsiteX3" fmla="*/ 431771 w 633917"/>
                  <a:gd name="connsiteY3" fmla="*/ 787787 h 4314672"/>
                  <a:gd name="connsiteX4" fmla="*/ 439508 w 633917"/>
                  <a:gd name="connsiteY4" fmla="*/ 34502 h 4314672"/>
                  <a:gd name="connsiteX5" fmla="*/ 439489 w 633917"/>
                  <a:gd name="connsiteY5" fmla="*/ 34443 h 4314672"/>
                  <a:gd name="connsiteX6" fmla="*/ 632611 w 633917"/>
                  <a:gd name="connsiteY6" fmla="*/ 0 h 4314672"/>
                  <a:gd name="connsiteX7" fmla="*/ 633160 w 633917"/>
                  <a:gd name="connsiteY7" fmla="*/ 28564 h 4314672"/>
                  <a:gd name="connsiteX8" fmla="*/ 546054 w 633917"/>
                  <a:gd name="connsiteY8" fmla="*/ 1233242 h 4314672"/>
                  <a:gd name="connsiteX9" fmla="*/ 306181 w 633917"/>
                  <a:gd name="connsiteY9" fmla="*/ 2204996 h 4314672"/>
                  <a:gd name="connsiteX10" fmla="*/ 397704 w 633917"/>
                  <a:gd name="connsiteY10" fmla="*/ 4314672 h 4314672"/>
                  <a:gd name="connsiteX0" fmla="*/ 397704 w 633917"/>
                  <a:gd name="connsiteY0" fmla="*/ 4357902 h 4357902"/>
                  <a:gd name="connsiteX1" fmla="*/ 200253 w 633917"/>
                  <a:gd name="connsiteY1" fmla="*/ 4357902 h 4357902"/>
                  <a:gd name="connsiteX2" fmla="*/ 114139 w 633917"/>
                  <a:gd name="connsiteY2" fmla="*/ 2123812 h 4357902"/>
                  <a:gd name="connsiteX3" fmla="*/ 431771 w 633917"/>
                  <a:gd name="connsiteY3" fmla="*/ 831017 h 4357902"/>
                  <a:gd name="connsiteX4" fmla="*/ 439508 w 633917"/>
                  <a:gd name="connsiteY4" fmla="*/ 77732 h 4357902"/>
                  <a:gd name="connsiteX5" fmla="*/ 479949 w 633917"/>
                  <a:gd name="connsiteY5" fmla="*/ 0 h 4357902"/>
                  <a:gd name="connsiteX6" fmla="*/ 632611 w 633917"/>
                  <a:gd name="connsiteY6" fmla="*/ 43230 h 4357902"/>
                  <a:gd name="connsiteX7" fmla="*/ 633160 w 633917"/>
                  <a:gd name="connsiteY7" fmla="*/ 71794 h 4357902"/>
                  <a:gd name="connsiteX8" fmla="*/ 546054 w 633917"/>
                  <a:gd name="connsiteY8" fmla="*/ 1276472 h 4357902"/>
                  <a:gd name="connsiteX9" fmla="*/ 306181 w 633917"/>
                  <a:gd name="connsiteY9" fmla="*/ 2248226 h 4357902"/>
                  <a:gd name="connsiteX10" fmla="*/ 397704 w 633917"/>
                  <a:gd name="connsiteY10" fmla="*/ 4357902 h 4357902"/>
                  <a:gd name="connsiteX0" fmla="*/ 397704 w 633917"/>
                  <a:gd name="connsiteY0" fmla="*/ 4357902 h 4357902"/>
                  <a:gd name="connsiteX1" fmla="*/ 200253 w 633917"/>
                  <a:gd name="connsiteY1" fmla="*/ 4357902 h 4357902"/>
                  <a:gd name="connsiteX2" fmla="*/ 114139 w 633917"/>
                  <a:gd name="connsiteY2" fmla="*/ 2123812 h 4357902"/>
                  <a:gd name="connsiteX3" fmla="*/ 431771 w 633917"/>
                  <a:gd name="connsiteY3" fmla="*/ 831017 h 4357902"/>
                  <a:gd name="connsiteX4" fmla="*/ 479949 w 633917"/>
                  <a:gd name="connsiteY4" fmla="*/ 0 h 4357902"/>
                  <a:gd name="connsiteX5" fmla="*/ 632611 w 633917"/>
                  <a:gd name="connsiteY5" fmla="*/ 43230 h 4357902"/>
                  <a:gd name="connsiteX6" fmla="*/ 633160 w 633917"/>
                  <a:gd name="connsiteY6" fmla="*/ 71794 h 4357902"/>
                  <a:gd name="connsiteX7" fmla="*/ 546054 w 633917"/>
                  <a:gd name="connsiteY7" fmla="*/ 1276472 h 4357902"/>
                  <a:gd name="connsiteX8" fmla="*/ 306181 w 633917"/>
                  <a:gd name="connsiteY8" fmla="*/ 2248226 h 4357902"/>
                  <a:gd name="connsiteX9" fmla="*/ 397704 w 633917"/>
                  <a:gd name="connsiteY9" fmla="*/ 4357902 h 4357902"/>
                  <a:gd name="connsiteX0" fmla="*/ 397704 w 633917"/>
                  <a:gd name="connsiteY0" fmla="*/ 4357902 h 4357902"/>
                  <a:gd name="connsiteX1" fmla="*/ 200253 w 633917"/>
                  <a:gd name="connsiteY1" fmla="*/ 4357902 h 4357902"/>
                  <a:gd name="connsiteX2" fmla="*/ 114139 w 633917"/>
                  <a:gd name="connsiteY2" fmla="*/ 2123812 h 4357902"/>
                  <a:gd name="connsiteX3" fmla="*/ 431771 w 633917"/>
                  <a:gd name="connsiteY3" fmla="*/ 831017 h 4357902"/>
                  <a:gd name="connsiteX4" fmla="*/ 479949 w 633917"/>
                  <a:gd name="connsiteY4" fmla="*/ 0 h 4357902"/>
                  <a:gd name="connsiteX5" fmla="*/ 632611 w 633917"/>
                  <a:gd name="connsiteY5" fmla="*/ 43230 h 4357902"/>
                  <a:gd name="connsiteX6" fmla="*/ 633160 w 633917"/>
                  <a:gd name="connsiteY6" fmla="*/ 71794 h 4357902"/>
                  <a:gd name="connsiteX7" fmla="*/ 546054 w 633917"/>
                  <a:gd name="connsiteY7" fmla="*/ 1276472 h 4357902"/>
                  <a:gd name="connsiteX8" fmla="*/ 306181 w 633917"/>
                  <a:gd name="connsiteY8" fmla="*/ 2248226 h 4357902"/>
                  <a:gd name="connsiteX9" fmla="*/ 397704 w 633917"/>
                  <a:gd name="connsiteY9" fmla="*/ 4357902 h 4357902"/>
                  <a:gd name="connsiteX0" fmla="*/ 397704 w 633917"/>
                  <a:gd name="connsiteY0" fmla="*/ 4357902 h 4357902"/>
                  <a:gd name="connsiteX1" fmla="*/ 200253 w 633917"/>
                  <a:gd name="connsiteY1" fmla="*/ 4357902 h 4357902"/>
                  <a:gd name="connsiteX2" fmla="*/ 114139 w 633917"/>
                  <a:gd name="connsiteY2" fmla="*/ 2123812 h 4357902"/>
                  <a:gd name="connsiteX3" fmla="*/ 431771 w 633917"/>
                  <a:gd name="connsiteY3" fmla="*/ 831017 h 4357902"/>
                  <a:gd name="connsiteX4" fmla="*/ 447581 w 633917"/>
                  <a:gd name="connsiteY4" fmla="*/ 0 h 4357902"/>
                  <a:gd name="connsiteX5" fmla="*/ 632611 w 633917"/>
                  <a:gd name="connsiteY5" fmla="*/ 43230 h 4357902"/>
                  <a:gd name="connsiteX6" fmla="*/ 633160 w 633917"/>
                  <a:gd name="connsiteY6" fmla="*/ 71794 h 4357902"/>
                  <a:gd name="connsiteX7" fmla="*/ 546054 w 633917"/>
                  <a:gd name="connsiteY7" fmla="*/ 1276472 h 4357902"/>
                  <a:gd name="connsiteX8" fmla="*/ 306181 w 633917"/>
                  <a:gd name="connsiteY8" fmla="*/ 2248226 h 4357902"/>
                  <a:gd name="connsiteX9" fmla="*/ 397704 w 633917"/>
                  <a:gd name="connsiteY9" fmla="*/ 4357902 h 4357902"/>
                  <a:gd name="connsiteX0" fmla="*/ 397704 w 633917"/>
                  <a:gd name="connsiteY0" fmla="*/ 4357902 h 4357902"/>
                  <a:gd name="connsiteX1" fmla="*/ 200253 w 633917"/>
                  <a:gd name="connsiteY1" fmla="*/ 4357902 h 4357902"/>
                  <a:gd name="connsiteX2" fmla="*/ 114139 w 633917"/>
                  <a:gd name="connsiteY2" fmla="*/ 2123812 h 4357902"/>
                  <a:gd name="connsiteX3" fmla="*/ 431771 w 633917"/>
                  <a:gd name="connsiteY3" fmla="*/ 831017 h 4357902"/>
                  <a:gd name="connsiteX4" fmla="*/ 447581 w 633917"/>
                  <a:gd name="connsiteY4" fmla="*/ 0 h 4357902"/>
                  <a:gd name="connsiteX5" fmla="*/ 632611 w 633917"/>
                  <a:gd name="connsiteY5" fmla="*/ 43230 h 4357902"/>
                  <a:gd name="connsiteX6" fmla="*/ 633160 w 633917"/>
                  <a:gd name="connsiteY6" fmla="*/ 71794 h 4357902"/>
                  <a:gd name="connsiteX7" fmla="*/ 546054 w 633917"/>
                  <a:gd name="connsiteY7" fmla="*/ 1276472 h 4357902"/>
                  <a:gd name="connsiteX8" fmla="*/ 306181 w 633917"/>
                  <a:gd name="connsiteY8" fmla="*/ 2248226 h 4357902"/>
                  <a:gd name="connsiteX9" fmla="*/ 397704 w 633917"/>
                  <a:gd name="connsiteY9" fmla="*/ 4357902 h 4357902"/>
                  <a:gd name="connsiteX0" fmla="*/ 397704 w 632611"/>
                  <a:gd name="connsiteY0" fmla="*/ 4357902 h 4357902"/>
                  <a:gd name="connsiteX1" fmla="*/ 200253 w 632611"/>
                  <a:gd name="connsiteY1" fmla="*/ 4357902 h 4357902"/>
                  <a:gd name="connsiteX2" fmla="*/ 114139 w 632611"/>
                  <a:gd name="connsiteY2" fmla="*/ 2123812 h 4357902"/>
                  <a:gd name="connsiteX3" fmla="*/ 431771 w 632611"/>
                  <a:gd name="connsiteY3" fmla="*/ 831017 h 4357902"/>
                  <a:gd name="connsiteX4" fmla="*/ 447581 w 632611"/>
                  <a:gd name="connsiteY4" fmla="*/ 0 h 4357902"/>
                  <a:gd name="connsiteX5" fmla="*/ 632611 w 632611"/>
                  <a:gd name="connsiteY5" fmla="*/ 43230 h 4357902"/>
                  <a:gd name="connsiteX6" fmla="*/ 546054 w 632611"/>
                  <a:gd name="connsiteY6" fmla="*/ 1276472 h 4357902"/>
                  <a:gd name="connsiteX7" fmla="*/ 306181 w 632611"/>
                  <a:gd name="connsiteY7" fmla="*/ 2248226 h 4357902"/>
                  <a:gd name="connsiteX8" fmla="*/ 397704 w 632611"/>
                  <a:gd name="connsiteY8" fmla="*/ 4357902 h 4357902"/>
                  <a:gd name="connsiteX0" fmla="*/ 397704 w 648795"/>
                  <a:gd name="connsiteY0" fmla="*/ 4361276 h 4361276"/>
                  <a:gd name="connsiteX1" fmla="*/ 200253 w 648795"/>
                  <a:gd name="connsiteY1" fmla="*/ 4361276 h 4361276"/>
                  <a:gd name="connsiteX2" fmla="*/ 114139 w 648795"/>
                  <a:gd name="connsiteY2" fmla="*/ 2127186 h 4361276"/>
                  <a:gd name="connsiteX3" fmla="*/ 431771 w 648795"/>
                  <a:gd name="connsiteY3" fmla="*/ 834391 h 4361276"/>
                  <a:gd name="connsiteX4" fmla="*/ 447581 w 648795"/>
                  <a:gd name="connsiteY4" fmla="*/ 3374 h 4361276"/>
                  <a:gd name="connsiteX5" fmla="*/ 648795 w 648795"/>
                  <a:gd name="connsiteY5" fmla="*/ 0 h 4361276"/>
                  <a:gd name="connsiteX6" fmla="*/ 546054 w 648795"/>
                  <a:gd name="connsiteY6" fmla="*/ 1279846 h 4361276"/>
                  <a:gd name="connsiteX7" fmla="*/ 306181 w 648795"/>
                  <a:gd name="connsiteY7" fmla="*/ 2251600 h 4361276"/>
                  <a:gd name="connsiteX8" fmla="*/ 397704 w 648795"/>
                  <a:gd name="connsiteY8" fmla="*/ 4361276 h 4361276"/>
                  <a:gd name="connsiteX0" fmla="*/ 397704 w 648795"/>
                  <a:gd name="connsiteY0" fmla="*/ 4361276 h 4361276"/>
                  <a:gd name="connsiteX1" fmla="*/ 200253 w 648795"/>
                  <a:gd name="connsiteY1" fmla="*/ 4361276 h 4361276"/>
                  <a:gd name="connsiteX2" fmla="*/ 114139 w 648795"/>
                  <a:gd name="connsiteY2" fmla="*/ 2127186 h 4361276"/>
                  <a:gd name="connsiteX3" fmla="*/ 431771 w 648795"/>
                  <a:gd name="connsiteY3" fmla="*/ 834391 h 4361276"/>
                  <a:gd name="connsiteX4" fmla="*/ 447581 w 648795"/>
                  <a:gd name="connsiteY4" fmla="*/ 3374 h 4361276"/>
                  <a:gd name="connsiteX5" fmla="*/ 648795 w 648795"/>
                  <a:gd name="connsiteY5" fmla="*/ 0 h 4361276"/>
                  <a:gd name="connsiteX6" fmla="*/ 546054 w 648795"/>
                  <a:gd name="connsiteY6" fmla="*/ 1279846 h 4361276"/>
                  <a:gd name="connsiteX7" fmla="*/ 306181 w 648795"/>
                  <a:gd name="connsiteY7" fmla="*/ 2251600 h 4361276"/>
                  <a:gd name="connsiteX8" fmla="*/ 397704 w 648795"/>
                  <a:gd name="connsiteY8" fmla="*/ 4361276 h 4361276"/>
                  <a:gd name="connsiteX0" fmla="*/ 397704 w 648795"/>
                  <a:gd name="connsiteY0" fmla="*/ 4361276 h 4361276"/>
                  <a:gd name="connsiteX1" fmla="*/ 200253 w 648795"/>
                  <a:gd name="connsiteY1" fmla="*/ 4361276 h 4361276"/>
                  <a:gd name="connsiteX2" fmla="*/ 114139 w 648795"/>
                  <a:gd name="connsiteY2" fmla="*/ 2127186 h 4361276"/>
                  <a:gd name="connsiteX3" fmla="*/ 431771 w 648795"/>
                  <a:gd name="connsiteY3" fmla="*/ 834391 h 4361276"/>
                  <a:gd name="connsiteX4" fmla="*/ 447581 w 648795"/>
                  <a:gd name="connsiteY4" fmla="*/ 3374 h 4361276"/>
                  <a:gd name="connsiteX5" fmla="*/ 648795 w 648795"/>
                  <a:gd name="connsiteY5" fmla="*/ 0 h 4361276"/>
                  <a:gd name="connsiteX6" fmla="*/ 546054 w 648795"/>
                  <a:gd name="connsiteY6" fmla="*/ 1279846 h 4361276"/>
                  <a:gd name="connsiteX7" fmla="*/ 306181 w 648795"/>
                  <a:gd name="connsiteY7" fmla="*/ 2251600 h 4361276"/>
                  <a:gd name="connsiteX8" fmla="*/ 397704 w 648795"/>
                  <a:gd name="connsiteY8" fmla="*/ 4361276 h 4361276"/>
                  <a:gd name="connsiteX0" fmla="*/ 397704 w 648795"/>
                  <a:gd name="connsiteY0" fmla="*/ 4361276 h 4361276"/>
                  <a:gd name="connsiteX1" fmla="*/ 200253 w 648795"/>
                  <a:gd name="connsiteY1" fmla="*/ 4361276 h 4361276"/>
                  <a:gd name="connsiteX2" fmla="*/ 114139 w 648795"/>
                  <a:gd name="connsiteY2" fmla="*/ 2127186 h 4361276"/>
                  <a:gd name="connsiteX3" fmla="*/ 431771 w 648795"/>
                  <a:gd name="connsiteY3" fmla="*/ 834391 h 4361276"/>
                  <a:gd name="connsiteX4" fmla="*/ 447581 w 648795"/>
                  <a:gd name="connsiteY4" fmla="*/ 3374 h 4361276"/>
                  <a:gd name="connsiteX5" fmla="*/ 648795 w 648795"/>
                  <a:gd name="connsiteY5" fmla="*/ 0 h 4361276"/>
                  <a:gd name="connsiteX6" fmla="*/ 546054 w 648795"/>
                  <a:gd name="connsiteY6" fmla="*/ 1279846 h 4361276"/>
                  <a:gd name="connsiteX7" fmla="*/ 306181 w 648795"/>
                  <a:gd name="connsiteY7" fmla="*/ 2251600 h 4361276"/>
                  <a:gd name="connsiteX8" fmla="*/ 397704 w 648795"/>
                  <a:gd name="connsiteY8" fmla="*/ 4361276 h 4361276"/>
                  <a:gd name="connsiteX0" fmla="*/ 397704 w 648795"/>
                  <a:gd name="connsiteY0" fmla="*/ 4365669 h 4365669"/>
                  <a:gd name="connsiteX1" fmla="*/ 200253 w 648795"/>
                  <a:gd name="connsiteY1" fmla="*/ 4365669 h 4365669"/>
                  <a:gd name="connsiteX2" fmla="*/ 114139 w 648795"/>
                  <a:gd name="connsiteY2" fmla="*/ 2131579 h 4365669"/>
                  <a:gd name="connsiteX3" fmla="*/ 431771 w 648795"/>
                  <a:gd name="connsiteY3" fmla="*/ 838784 h 4365669"/>
                  <a:gd name="connsiteX4" fmla="*/ 471857 w 648795"/>
                  <a:gd name="connsiteY4" fmla="*/ 0 h 4365669"/>
                  <a:gd name="connsiteX5" fmla="*/ 648795 w 648795"/>
                  <a:gd name="connsiteY5" fmla="*/ 4393 h 4365669"/>
                  <a:gd name="connsiteX6" fmla="*/ 546054 w 648795"/>
                  <a:gd name="connsiteY6" fmla="*/ 1284239 h 4365669"/>
                  <a:gd name="connsiteX7" fmla="*/ 306181 w 648795"/>
                  <a:gd name="connsiteY7" fmla="*/ 2255993 h 4365669"/>
                  <a:gd name="connsiteX8" fmla="*/ 397704 w 648795"/>
                  <a:gd name="connsiteY8" fmla="*/ 4365669 h 4365669"/>
                  <a:gd name="connsiteX0" fmla="*/ 397704 w 648795"/>
                  <a:gd name="connsiteY0" fmla="*/ 4365669 h 4365669"/>
                  <a:gd name="connsiteX1" fmla="*/ 200253 w 648795"/>
                  <a:gd name="connsiteY1" fmla="*/ 4365669 h 4365669"/>
                  <a:gd name="connsiteX2" fmla="*/ 114139 w 648795"/>
                  <a:gd name="connsiteY2" fmla="*/ 2131579 h 4365669"/>
                  <a:gd name="connsiteX3" fmla="*/ 431771 w 648795"/>
                  <a:gd name="connsiteY3" fmla="*/ 838784 h 4365669"/>
                  <a:gd name="connsiteX4" fmla="*/ 471857 w 648795"/>
                  <a:gd name="connsiteY4" fmla="*/ 0 h 4365669"/>
                  <a:gd name="connsiteX5" fmla="*/ 648795 w 648795"/>
                  <a:gd name="connsiteY5" fmla="*/ 4393 h 4365669"/>
                  <a:gd name="connsiteX6" fmla="*/ 546054 w 648795"/>
                  <a:gd name="connsiteY6" fmla="*/ 1284239 h 4365669"/>
                  <a:gd name="connsiteX7" fmla="*/ 306181 w 648795"/>
                  <a:gd name="connsiteY7" fmla="*/ 2255993 h 4365669"/>
                  <a:gd name="connsiteX8" fmla="*/ 397704 w 648795"/>
                  <a:gd name="connsiteY8" fmla="*/ 4365669 h 4365669"/>
                  <a:gd name="connsiteX0" fmla="*/ 397704 w 648795"/>
                  <a:gd name="connsiteY0" fmla="*/ 4411414 h 4411414"/>
                  <a:gd name="connsiteX1" fmla="*/ 200253 w 648795"/>
                  <a:gd name="connsiteY1" fmla="*/ 4411414 h 4411414"/>
                  <a:gd name="connsiteX2" fmla="*/ 114139 w 648795"/>
                  <a:gd name="connsiteY2" fmla="*/ 2177324 h 4411414"/>
                  <a:gd name="connsiteX3" fmla="*/ 431771 w 648795"/>
                  <a:gd name="connsiteY3" fmla="*/ 884529 h 4411414"/>
                  <a:gd name="connsiteX4" fmla="*/ 455672 w 648795"/>
                  <a:gd name="connsiteY4" fmla="*/ 0 h 4411414"/>
                  <a:gd name="connsiteX5" fmla="*/ 648795 w 648795"/>
                  <a:gd name="connsiteY5" fmla="*/ 50138 h 4411414"/>
                  <a:gd name="connsiteX6" fmla="*/ 546054 w 648795"/>
                  <a:gd name="connsiteY6" fmla="*/ 1329984 h 4411414"/>
                  <a:gd name="connsiteX7" fmla="*/ 306181 w 648795"/>
                  <a:gd name="connsiteY7" fmla="*/ 2301738 h 4411414"/>
                  <a:gd name="connsiteX8" fmla="*/ 397704 w 648795"/>
                  <a:gd name="connsiteY8" fmla="*/ 4411414 h 4411414"/>
                  <a:gd name="connsiteX0" fmla="*/ 397704 w 648795"/>
                  <a:gd name="connsiteY0" fmla="*/ 4388540 h 4388540"/>
                  <a:gd name="connsiteX1" fmla="*/ 200253 w 648795"/>
                  <a:gd name="connsiteY1" fmla="*/ 4388540 h 4388540"/>
                  <a:gd name="connsiteX2" fmla="*/ 114139 w 648795"/>
                  <a:gd name="connsiteY2" fmla="*/ 2154450 h 4388540"/>
                  <a:gd name="connsiteX3" fmla="*/ 431771 w 648795"/>
                  <a:gd name="connsiteY3" fmla="*/ 861655 h 4388540"/>
                  <a:gd name="connsiteX4" fmla="*/ 455672 w 648795"/>
                  <a:gd name="connsiteY4" fmla="*/ 0 h 4388540"/>
                  <a:gd name="connsiteX5" fmla="*/ 648795 w 648795"/>
                  <a:gd name="connsiteY5" fmla="*/ 27264 h 4388540"/>
                  <a:gd name="connsiteX6" fmla="*/ 546054 w 648795"/>
                  <a:gd name="connsiteY6" fmla="*/ 1307110 h 4388540"/>
                  <a:gd name="connsiteX7" fmla="*/ 306181 w 648795"/>
                  <a:gd name="connsiteY7" fmla="*/ 2278864 h 4388540"/>
                  <a:gd name="connsiteX8" fmla="*/ 397704 w 648795"/>
                  <a:gd name="connsiteY8" fmla="*/ 4388540 h 4388540"/>
                  <a:gd name="connsiteX0" fmla="*/ 397704 w 648795"/>
                  <a:gd name="connsiteY0" fmla="*/ 4388540 h 4388540"/>
                  <a:gd name="connsiteX1" fmla="*/ 200253 w 648795"/>
                  <a:gd name="connsiteY1" fmla="*/ 4388540 h 4388540"/>
                  <a:gd name="connsiteX2" fmla="*/ 114139 w 648795"/>
                  <a:gd name="connsiteY2" fmla="*/ 2154450 h 4388540"/>
                  <a:gd name="connsiteX3" fmla="*/ 431771 w 648795"/>
                  <a:gd name="connsiteY3" fmla="*/ 861655 h 4388540"/>
                  <a:gd name="connsiteX4" fmla="*/ 455672 w 648795"/>
                  <a:gd name="connsiteY4" fmla="*/ 0 h 4388540"/>
                  <a:gd name="connsiteX5" fmla="*/ 648795 w 648795"/>
                  <a:gd name="connsiteY5" fmla="*/ 27264 h 4388540"/>
                  <a:gd name="connsiteX6" fmla="*/ 546054 w 648795"/>
                  <a:gd name="connsiteY6" fmla="*/ 1307110 h 4388540"/>
                  <a:gd name="connsiteX7" fmla="*/ 306181 w 648795"/>
                  <a:gd name="connsiteY7" fmla="*/ 2278864 h 4388540"/>
                  <a:gd name="connsiteX8" fmla="*/ 397704 w 648795"/>
                  <a:gd name="connsiteY8" fmla="*/ 4388540 h 4388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8795" h="4388540">
                    <a:moveTo>
                      <a:pt x="397704" y="4388540"/>
                    </a:moveTo>
                    <a:lnTo>
                      <a:pt x="200253" y="4388540"/>
                    </a:lnTo>
                    <a:cubicBezTo>
                      <a:pt x="-101502" y="3034243"/>
                      <a:pt x="-3206" y="2784847"/>
                      <a:pt x="114139" y="2154450"/>
                    </a:cubicBezTo>
                    <a:cubicBezTo>
                      <a:pt x="236144" y="1764320"/>
                      <a:pt x="374849" y="1220730"/>
                      <a:pt x="431771" y="861655"/>
                    </a:cubicBezTo>
                    <a:cubicBezTo>
                      <a:pt x="488693" y="502580"/>
                      <a:pt x="438383" y="286360"/>
                      <a:pt x="455672" y="0"/>
                    </a:cubicBezTo>
                    <a:lnTo>
                      <a:pt x="648795" y="27264"/>
                    </a:lnTo>
                    <a:cubicBezTo>
                      <a:pt x="646916" y="477181"/>
                      <a:pt x="645037" y="833890"/>
                      <a:pt x="546054" y="1307110"/>
                    </a:cubicBezTo>
                    <a:cubicBezTo>
                      <a:pt x="484664" y="1647587"/>
                      <a:pt x="402426" y="1969709"/>
                      <a:pt x="306181" y="2278864"/>
                    </a:cubicBezTo>
                    <a:cubicBezTo>
                      <a:pt x="196989" y="2664589"/>
                      <a:pt x="144946" y="3317015"/>
                      <a:pt x="397704" y="4388540"/>
                    </a:cubicBezTo>
                    <a:close/>
                  </a:path>
                </a:pathLst>
              </a:custGeom>
              <a:solidFill>
                <a:schemeClr val="tx1">
                  <a:lumMod val="75000"/>
                  <a:lumOff val="25000"/>
                </a:schemeClr>
              </a:solidFill>
              <a:ln w="4780" cap="flat">
                <a:noFill/>
                <a:prstDash val="solid"/>
                <a:miter/>
              </a:ln>
            </p:spPr>
            <p:txBody>
              <a:bodyPr wrap="square" rtlCol="0" anchor="ctr">
                <a:noAutofit/>
              </a:bodyPr>
              <a:lstStyle/>
              <a:p>
                <a:endParaRPr lang="en-US" dirty="0"/>
              </a:p>
            </p:txBody>
          </p:sp>
        </p:grpSp>
      </p:grpSp>
      <p:pic>
        <p:nvPicPr>
          <p:cNvPr id="36" name="Picture 3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7940" y="2940007"/>
            <a:ext cx="3546573" cy="4081439"/>
          </a:xfrm>
          <a:prstGeom prst="rect">
            <a:avLst/>
          </a:prstGeom>
        </p:spPr>
      </p:pic>
      <p:pic>
        <p:nvPicPr>
          <p:cNvPr id="37" name="Picture 3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422080" y="-803"/>
            <a:ext cx="3546573" cy="4081439"/>
          </a:xfrm>
          <a:prstGeom prst="rect">
            <a:avLst/>
          </a:prstGeom>
        </p:spPr>
      </p:pic>
    </p:spTree>
    <p:extLst>
      <p:ext uri="{BB962C8B-B14F-4D97-AF65-F5344CB8AC3E}">
        <p14:creationId xmlns:p14="http://schemas.microsoft.com/office/powerpoint/2010/main" val="1241158067"/>
      </p:ext>
    </p:extLst>
  </p:cSld>
  <p:clrMapOvr>
    <a:masterClrMapping/>
  </p:clrMapOvr>
</p:sld>
</file>

<file path=ppt/theme/theme1.xml><?xml version="1.0" encoding="utf-8"?>
<a:theme xmlns:a="http://schemas.openxmlformats.org/drawingml/2006/main" name="Cover and End Slide Master">
  <a:themeElements>
    <a:clrScheme name="ALLPPT - COLOR 002">
      <a:dk1>
        <a:sysClr val="windowText" lastClr="000000"/>
      </a:dk1>
      <a:lt1>
        <a:sysClr val="window" lastClr="FFFFFF"/>
      </a:lt1>
      <a:dk2>
        <a:srgbClr val="44546A"/>
      </a:dk2>
      <a:lt2>
        <a:srgbClr val="E7E6E6"/>
      </a:lt2>
      <a:accent1>
        <a:srgbClr val="F0786E"/>
      </a:accent1>
      <a:accent2>
        <a:srgbClr val="F0A884"/>
      </a:accent2>
      <a:accent3>
        <a:srgbClr val="EBD2A0"/>
      </a:accent3>
      <a:accent4>
        <a:srgbClr val="AFD2C8"/>
      </a:accent4>
      <a:accent5>
        <a:srgbClr val="96C8F0"/>
      </a:accent5>
      <a:accent6>
        <a:srgbClr val="5B5B5B"/>
      </a:accent6>
      <a:hlink>
        <a:srgbClr val="FFFFFF"/>
      </a:hlink>
      <a:folHlink>
        <a:srgbClr val="FFFFFF"/>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ontents Slide Master">
  <a:themeElements>
    <a:clrScheme name="ALLPPT - COLOR 002">
      <a:dk1>
        <a:sysClr val="windowText" lastClr="000000"/>
      </a:dk1>
      <a:lt1>
        <a:sysClr val="window" lastClr="FFFFFF"/>
      </a:lt1>
      <a:dk2>
        <a:srgbClr val="44546A"/>
      </a:dk2>
      <a:lt2>
        <a:srgbClr val="E7E6E6"/>
      </a:lt2>
      <a:accent1>
        <a:srgbClr val="F0786E"/>
      </a:accent1>
      <a:accent2>
        <a:srgbClr val="F0A884"/>
      </a:accent2>
      <a:accent3>
        <a:srgbClr val="EBD2A0"/>
      </a:accent3>
      <a:accent4>
        <a:srgbClr val="AFD2C8"/>
      </a:accent4>
      <a:accent5>
        <a:srgbClr val="96C8F0"/>
      </a:accent5>
      <a:accent6>
        <a:srgbClr val="5B5B5B"/>
      </a:accent6>
      <a:hlink>
        <a:srgbClr val="FFFFFF"/>
      </a:hlink>
      <a:folHlink>
        <a:srgbClr val="FFFFFF"/>
      </a:folHlink>
    </a:clrScheme>
    <a:fontScheme name="ALLPPT FONT">
      <a:majorFont>
        <a:latin typeface="Arial"/>
        <a:ea typeface="Arial Unicode MS"/>
        <a:cs typeface=""/>
      </a:majorFont>
      <a:minorFont>
        <a:latin typeface="Arial"/>
        <a:ea typeface="Arial Unicode MS"/>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Section Break Slide Master">
  <a:themeElements>
    <a:clrScheme name="ALLPPT - COLOR 002">
      <a:dk1>
        <a:sysClr val="windowText" lastClr="000000"/>
      </a:dk1>
      <a:lt1>
        <a:sysClr val="window" lastClr="FFFFFF"/>
      </a:lt1>
      <a:dk2>
        <a:srgbClr val="44546A"/>
      </a:dk2>
      <a:lt2>
        <a:srgbClr val="E7E6E6"/>
      </a:lt2>
      <a:accent1>
        <a:srgbClr val="F0786E"/>
      </a:accent1>
      <a:accent2>
        <a:srgbClr val="F0A884"/>
      </a:accent2>
      <a:accent3>
        <a:srgbClr val="EBD2A0"/>
      </a:accent3>
      <a:accent4>
        <a:srgbClr val="AFD2C8"/>
      </a:accent4>
      <a:accent5>
        <a:srgbClr val="96C8F0"/>
      </a:accent5>
      <a:accent6>
        <a:srgbClr val="5B5B5B"/>
      </a:accent6>
      <a:hlink>
        <a:srgbClr val="FFFFFF"/>
      </a:hlink>
      <a:folHlink>
        <a:srgbClr val="FFFFFF"/>
      </a:folHlink>
    </a:clrScheme>
    <a:fontScheme name="ALLPPT FONT">
      <a:majorFont>
        <a:latin typeface="Arial"/>
        <a:ea typeface="Arial Unicode MS"/>
        <a:cs typeface=""/>
      </a:majorFont>
      <a:minorFont>
        <a:latin typeface="Arial"/>
        <a:ea typeface="Arial Unicode MS"/>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TotalTime>
  <Words>1619</Words>
  <Application>Microsoft Office PowerPoint</Application>
  <PresentationFormat>Widescreen</PresentationFormat>
  <Paragraphs>83</Paragraphs>
  <Slides>13</Slides>
  <Notes>10</Notes>
  <HiddenSlides>0</HiddenSlides>
  <MMClips>0</MMClips>
  <ScaleCrop>false</ScaleCrop>
  <HeadingPairs>
    <vt:vector size="6" baseType="variant">
      <vt:variant>
        <vt:lpstr>Caratteri utilizzati</vt:lpstr>
      </vt:variant>
      <vt:variant>
        <vt:i4>4</vt:i4>
      </vt:variant>
      <vt:variant>
        <vt:lpstr>Tema</vt:lpstr>
      </vt:variant>
      <vt:variant>
        <vt:i4>3</vt:i4>
      </vt:variant>
      <vt:variant>
        <vt:lpstr>Titoli diapositive</vt:lpstr>
      </vt:variant>
      <vt:variant>
        <vt:i4>13</vt:i4>
      </vt:variant>
    </vt:vector>
  </HeadingPairs>
  <TitlesOfParts>
    <vt:vector size="20" baseType="lpstr">
      <vt:lpstr>Arial</vt:lpstr>
      <vt:lpstr>Calibri</vt:lpstr>
      <vt:lpstr>Calibri Light</vt:lpstr>
      <vt:lpstr>Times New Roman</vt:lpstr>
      <vt:lpstr>Cover and End Slide Master</vt:lpstr>
      <vt:lpstr>Contents Slide Master</vt:lpstr>
      <vt:lpstr>Section Break Slide Master</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Presentazione standard di PowerPoint</dc:title>
  <dc:creator>Ottavia Algeni</dc:creator>
  <cp:lastModifiedBy>Ottavia Algeni</cp:lastModifiedBy>
  <cp:revision>2</cp:revision>
  <dcterms:created xsi:type="dcterms:W3CDTF">2020-08-28T13:34:08Z</dcterms:created>
  <dcterms:modified xsi:type="dcterms:W3CDTF">2020-08-28T13:56:12Z</dcterms:modified>
</cp:coreProperties>
</file>