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1"/>
  </p:notesMasterIdLst>
  <p:sldIdLst>
    <p:sldId id="323" r:id="rId2"/>
    <p:sldId id="331" r:id="rId3"/>
    <p:sldId id="324" r:id="rId4"/>
    <p:sldId id="325" r:id="rId5"/>
    <p:sldId id="326" r:id="rId6"/>
    <p:sldId id="327" r:id="rId7"/>
    <p:sldId id="328" r:id="rId8"/>
    <p:sldId id="329" r:id="rId9"/>
    <p:sldId id="330" r:id="rId10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3750"/>
    <p:restoredTop sz="93214"/>
  </p:normalViewPr>
  <p:slideViewPr>
    <p:cSldViewPr>
      <p:cViewPr varScale="1">
        <p:scale>
          <a:sx n="42" d="100"/>
          <a:sy n="42" d="100"/>
        </p:scale>
        <p:origin x="36" y="75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478E62-39F3-8C4C-BA68-398230AFA956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EF7E9-CF21-A643-BD19-255580BE3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354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418195" y="0"/>
            <a:ext cx="73152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6404" y="758952"/>
            <a:ext cx="706374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200" baseline="0">
                <a:solidFill>
                  <a:schemeClr val="tx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6404" y="4800600"/>
            <a:ext cx="7063740" cy="1691640"/>
          </a:xfrm>
        </p:spPr>
        <p:txBody>
          <a:bodyPr>
            <a:normAutofit/>
          </a:bodyPr>
          <a:lstStyle>
            <a:lvl1pPr marL="0" indent="0" algn="l">
              <a:buNone/>
              <a:defRPr sz="2000" spc="3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</a:lstStyle>
          <a:p>
            <a:pPr>
              <a:defRPr/>
            </a:pPr>
            <a:fld id="{DA8DEF35-6AE3-7A48-A391-7EA3E11513AB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40386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 advTm="2000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9BDB15-24C6-C54C-9483-9DD530D03FBF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75312500"/>
      </p:ext>
    </p:extLst>
  </p:cSld>
  <p:clrMapOvr>
    <a:masterClrMapping/>
  </p:clrMapOvr>
  <p:transition advClick="0" advTm="2000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6404" y="758952"/>
            <a:ext cx="706374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6200" b="1" baseline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4800600"/>
            <a:ext cx="706374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1D8884-FD74-DD44-8411-1EABD6297D1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98787284"/>
      </p:ext>
    </p:extLst>
  </p:cSld>
  <p:clrMapOvr>
    <a:masterClrMapping/>
  </p:clrMapOvr>
  <p:transition advClick="0" advTm="2000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6404" y="1828801"/>
            <a:ext cx="336042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94860" y="1828801"/>
            <a:ext cx="336042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D7DA1B-3DD8-094F-9DA2-2805780FF346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98980213"/>
      </p:ext>
    </p:extLst>
  </p:cSld>
  <p:clrMapOvr>
    <a:masterClrMapping/>
  </p:clrMapOvr>
  <p:transition advClick="0" advTm="2000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717185"/>
            <a:ext cx="336042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6404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599432" y="1717185"/>
            <a:ext cx="3364992" cy="731520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94860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94F2B4-BDDB-8E41-B8C9-65B955086BB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478177"/>
      </p:ext>
    </p:extLst>
  </p:cSld>
  <p:clrMapOvr>
    <a:masterClrMapping/>
  </p:clrMapOvr>
  <p:transition advClick="0" advTm="2000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C59E97-E4E8-794C-BAAD-97ACE59D56B5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0786605"/>
      </p:ext>
    </p:extLst>
  </p:cSld>
  <p:clrMapOvr>
    <a:masterClrMapping/>
  </p:clrMapOvr>
  <p:transition advClick="0" advTm="2000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4FD295-E9F9-8142-8164-2BFE9963219B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2868464"/>
      </p:ext>
    </p:extLst>
  </p:cSld>
  <p:clrMapOvr>
    <a:masterClrMapping/>
  </p:clrMapOvr>
  <p:transition advClick="0" advTm="2000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400300" cy="1600197"/>
          </a:xfrm>
        </p:spPr>
        <p:txBody>
          <a:bodyPr anchor="b">
            <a:normAutofit/>
          </a:bodyPr>
          <a:lstStyle>
            <a:lvl1pPr>
              <a:defRPr sz="2800" b="1" baseline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8200" y="685800"/>
            <a:ext cx="4559300" cy="5486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99735"/>
            <a:ext cx="24003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99CC7E-0846-734F-AFFF-8830566540D9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6275479"/>
      </p:ext>
    </p:extLst>
  </p:cSld>
  <p:clrMapOvr>
    <a:masterClrMapping/>
  </p:clrMapOvr>
  <p:transition advClick="0" advTm="2000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-1" y="5105400"/>
            <a:ext cx="8417859" cy="1752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257800"/>
            <a:ext cx="7486650" cy="914400"/>
          </a:xfrm>
        </p:spPr>
        <p:txBody>
          <a:bodyPr anchor="b">
            <a:normAutofit/>
          </a:bodyPr>
          <a:lstStyle>
            <a:lvl1pPr>
              <a:defRPr sz="2800" b="1">
                <a:solidFill>
                  <a:srgbClr val="FFFFFF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1"/>
            <a:ext cx="8469630" cy="512892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6108590"/>
            <a:ext cx="748665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AEF78-2586-2C4B-848C-86700E23F7B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5355763"/>
      </p:ext>
    </p:extLst>
  </p:cSld>
  <p:clrMapOvr>
    <a:masterClrMapping/>
  </p:clrMapOvr>
  <p:transition advClick="0" advTm="2000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44D724-410D-2948-AA0F-7FF886E2436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26257122"/>
      </p:ext>
    </p:extLst>
  </p:cSld>
  <p:clrMapOvr>
    <a:masterClrMapping/>
  </p:clrMapOvr>
  <p:transition advClick="0" advTm="2000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6525" y="381000"/>
            <a:ext cx="1857375" cy="58975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1500" y="381000"/>
            <a:ext cx="5800725" cy="58975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4DE01E-6039-844E-80A7-AC5103E6E787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86095507"/>
      </p:ext>
    </p:extLst>
  </p:cSld>
  <p:clrMapOvr>
    <a:masterClrMapping/>
  </p:clrMapOvr>
  <p:transition advClick="0" advTm="2000"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418195" y="0"/>
            <a:ext cx="73152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46404" y="365760"/>
            <a:ext cx="726948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828801"/>
            <a:ext cx="644652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831456" y="1044178"/>
            <a:ext cx="19049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6993255" y="4092178"/>
            <a:ext cx="3581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41055" y="6172201"/>
            <a:ext cx="685800" cy="593725"/>
          </a:xfrm>
          <a:prstGeom prst="rect">
            <a:avLst/>
          </a:prstGeom>
        </p:spPr>
        <p:txBody>
          <a:bodyPr vert="horz" lIns="27432" tIns="45720" rIns="27432" bIns="45720" rtlCol="0" anchor="ctr">
            <a:normAutofit/>
          </a:bodyPr>
          <a:lstStyle>
            <a:lvl1pPr algn="ctr">
              <a:defRPr sz="320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2C3EC882-7FAB-9C4E-86FB-B36C6C52ADDA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30188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advClick="0" advTm="2000">
    <p:cut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 spc="-7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2000" kern="1200" spc="1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576" y="1268760"/>
            <a:ext cx="7772400" cy="93662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altLang="en-US" sz="4800" dirty="0" smtClean="0">
                <a:ea typeface="ＭＳ Ｐゴシック" charset="-128"/>
              </a:rPr>
              <a:t>INTRODUCION TO SPORTS THERAPY </a:t>
            </a:r>
            <a:br>
              <a:rPr lang="en-GB" altLang="en-US" sz="4800" dirty="0" smtClean="0">
                <a:ea typeface="ＭＳ Ｐゴシック" charset="-128"/>
              </a:rPr>
            </a:br>
            <a:r>
              <a:rPr lang="en-GB" altLang="en-US" sz="4800" dirty="0" smtClean="0">
                <a:ea typeface="ＭＳ Ｐゴシック" charset="-128"/>
              </a:rPr>
              <a:t>Practical –Effleurage II</a:t>
            </a:r>
            <a:endParaRPr lang="en-GB" altLang="en-US" sz="4800" dirty="0">
              <a:ea typeface="ＭＳ Ｐゴシック" charset="-12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968" y="5661248"/>
            <a:ext cx="2273448" cy="89319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883932360"/>
      </p:ext>
    </p:extLst>
  </p:cSld>
  <p:clrMapOvr>
    <a:masterClrMapping/>
  </p:clrMapOvr>
  <p:transition advClick="0" advTm="200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Effleurage</a:t>
            </a:r>
          </a:p>
          <a:p>
            <a:pPr lvl="1"/>
            <a:r>
              <a:rPr lang="en-GB" dirty="0"/>
              <a:t>Figure of 8</a:t>
            </a:r>
          </a:p>
          <a:p>
            <a:pPr lvl="1"/>
            <a:r>
              <a:rPr lang="en-GB" dirty="0"/>
              <a:t>Half Moon</a:t>
            </a:r>
          </a:p>
          <a:p>
            <a:pPr lvl="1"/>
            <a:r>
              <a:rPr lang="en-GB" dirty="0"/>
              <a:t>Opposing Glide</a:t>
            </a:r>
          </a:p>
          <a:p>
            <a:pPr lvl="1"/>
            <a:r>
              <a:rPr lang="en-GB" dirty="0"/>
              <a:t>Flat Hand</a:t>
            </a:r>
          </a:p>
          <a:p>
            <a:pPr lvl="1"/>
            <a:r>
              <a:rPr lang="en-GB" dirty="0"/>
              <a:t>V</a:t>
            </a:r>
          </a:p>
          <a:p>
            <a:pPr lvl="1"/>
            <a:r>
              <a:rPr lang="en-GB" dirty="0"/>
              <a:t>Rotary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58924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2285920"/>
      </p:ext>
    </p:extLst>
  </p:cSld>
  <p:clrMapOvr>
    <a:masterClrMapping/>
  </p:clrMapOvr>
  <p:transition advClick="0" advTm="2000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Client Preparation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04" y="1828801"/>
            <a:ext cx="3193548" cy="435133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1. Greet client (Introduction) </a:t>
            </a:r>
          </a:p>
          <a:p>
            <a:pPr marL="0" indent="0">
              <a:buNone/>
            </a:pPr>
            <a:r>
              <a:rPr lang="en-US" dirty="0" smtClean="0"/>
              <a:t>2</a:t>
            </a:r>
            <a:r>
              <a:rPr lang="en-US" dirty="0"/>
              <a:t>. Reason for visit (listen to what they want!)</a:t>
            </a:r>
          </a:p>
          <a:p>
            <a:pPr marL="0" indent="0">
              <a:buNone/>
            </a:pPr>
            <a:r>
              <a:rPr lang="en-US" dirty="0"/>
              <a:t>3</a:t>
            </a:r>
            <a:r>
              <a:rPr lang="en-US" dirty="0" smtClean="0"/>
              <a:t>. </a:t>
            </a:r>
            <a:r>
              <a:rPr lang="en-US" dirty="0"/>
              <a:t>Consultancy forms (check contraindications) </a:t>
            </a:r>
          </a:p>
          <a:p>
            <a:pPr marL="0" indent="0">
              <a:buNone/>
            </a:pPr>
            <a:r>
              <a:rPr lang="en-US" dirty="0" smtClean="0"/>
              <a:t>4</a:t>
            </a:r>
            <a:r>
              <a:rPr lang="en-US" dirty="0"/>
              <a:t>. Explain </a:t>
            </a:r>
            <a:r>
              <a:rPr lang="en-US" dirty="0" err="1"/>
              <a:t>Tx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5. Informed consent!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6</a:t>
            </a:r>
            <a:r>
              <a:rPr lang="en-US" dirty="0"/>
              <a:t>. Protect modesty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7</a:t>
            </a:r>
            <a:r>
              <a:rPr lang="en-US" dirty="0"/>
              <a:t>. Position client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8</a:t>
            </a:r>
            <a:r>
              <a:rPr lang="en-US" dirty="0"/>
              <a:t>. Wash hands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9</a:t>
            </a:r>
            <a:r>
              <a:rPr lang="en-US" dirty="0"/>
              <a:t>. Drape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GB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446808" y="1828801"/>
            <a:ext cx="3193548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defRPr sz="2000" kern="1200" spc="1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10. Massage medium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11</a:t>
            </a:r>
            <a:r>
              <a:rPr lang="en-US" dirty="0"/>
              <a:t>. Warm medium </a:t>
            </a:r>
          </a:p>
          <a:p>
            <a:pPr marL="0" indent="0">
              <a:buNone/>
            </a:pPr>
            <a:r>
              <a:rPr lang="en-US" dirty="0" smtClean="0"/>
              <a:t>12</a:t>
            </a:r>
            <a:r>
              <a:rPr lang="en-US" dirty="0"/>
              <a:t>. Informed consent (OK to start) </a:t>
            </a:r>
          </a:p>
          <a:p>
            <a:pPr marL="0" indent="0">
              <a:buNone/>
            </a:pPr>
            <a:r>
              <a:rPr lang="en-US" dirty="0"/>
              <a:t>13. Apply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14</a:t>
            </a:r>
            <a:r>
              <a:rPr lang="en-US" dirty="0"/>
              <a:t>. </a:t>
            </a:r>
            <a:r>
              <a:rPr lang="en-US" dirty="0" smtClean="0"/>
              <a:t>Check </a:t>
            </a:r>
            <a:r>
              <a:rPr lang="en-US" dirty="0"/>
              <a:t>pressure ok </a:t>
            </a:r>
          </a:p>
          <a:p>
            <a:pPr marL="0" indent="0" fontAlgn="auto">
              <a:buFont typeface="Arial" pitchFamily="34" charset="0"/>
              <a:buNone/>
            </a:pPr>
            <a:endParaRPr lang="en-US" dirty="0" smtClean="0"/>
          </a:p>
          <a:p>
            <a:pPr marL="0" indent="0" fontAlgn="auto">
              <a:buFont typeface="Arial" pitchFamily="34" charset="0"/>
              <a:buNone/>
            </a:pPr>
            <a:endParaRPr lang="en-US" dirty="0" smtClean="0"/>
          </a:p>
          <a:p>
            <a:pPr fontAlgn="auto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752283152"/>
      </p:ext>
    </p:extLst>
  </p:cSld>
  <p:clrMapOvr>
    <a:masterClrMapping/>
  </p:clrMapOvr>
  <p:transition advClick="0" advTm="2000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Effleurage 7: Cam and Spindle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04" y="1828801"/>
            <a:ext cx="4345676" cy="4351337"/>
          </a:xfrm>
        </p:spPr>
        <p:txBody>
          <a:bodyPr/>
          <a:lstStyle/>
          <a:p>
            <a:r>
              <a:rPr lang="en-US" dirty="0" smtClean="0"/>
              <a:t>Hand </a:t>
            </a:r>
            <a:r>
              <a:rPr lang="en-US" dirty="0"/>
              <a:t>nearest spine, place flat over spine </a:t>
            </a:r>
            <a:endParaRPr lang="en-US" dirty="0">
              <a:latin typeface="Wingdings" charset="2"/>
            </a:endParaRPr>
          </a:p>
          <a:p>
            <a:r>
              <a:rPr lang="en-US" dirty="0" smtClean="0"/>
              <a:t>Take </a:t>
            </a:r>
            <a:r>
              <a:rPr lang="en-US" dirty="0"/>
              <a:t>other hand </a:t>
            </a:r>
            <a:r>
              <a:rPr lang="en-US" dirty="0" smtClean="0"/>
              <a:t>and </a:t>
            </a:r>
            <a:r>
              <a:rPr lang="en-US" dirty="0"/>
              <a:t>grip opposing thumb </a:t>
            </a:r>
            <a:endParaRPr lang="en-US" dirty="0">
              <a:latin typeface="Wingdings" charset="2"/>
            </a:endParaRPr>
          </a:p>
          <a:p>
            <a:r>
              <a:rPr lang="en-US" dirty="0" smtClean="0"/>
              <a:t>Roll </a:t>
            </a:r>
            <a:r>
              <a:rPr lang="en-US" dirty="0"/>
              <a:t>knuckles up the </a:t>
            </a:r>
            <a:r>
              <a:rPr lang="en-US" dirty="0" smtClean="0"/>
              <a:t>back</a:t>
            </a:r>
            <a:endParaRPr lang="en-US" dirty="0"/>
          </a:p>
          <a:p>
            <a:r>
              <a:rPr lang="en-US" dirty="0" smtClean="0"/>
              <a:t>Short </a:t>
            </a:r>
            <a:r>
              <a:rPr lang="en-US" dirty="0"/>
              <a:t>strokes </a:t>
            </a:r>
          </a:p>
          <a:p>
            <a:r>
              <a:rPr lang="en-US" dirty="0" smtClean="0"/>
              <a:t>To </a:t>
            </a:r>
            <a:r>
              <a:rPr lang="en-US" dirty="0"/>
              <a:t>increase pressure increase grip! </a:t>
            </a:r>
          </a:p>
          <a:p>
            <a:endParaRPr lang="en-US" dirty="0">
              <a:effectLst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86705775"/>
      </p:ext>
    </p:extLst>
  </p:cSld>
  <p:clrMapOvr>
    <a:masterClrMapping/>
  </p:clrMapOvr>
  <p:transition advClick="0" advTm="2000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Effleurage 8: Forearm glide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04" y="1828801"/>
            <a:ext cx="3337564" cy="4351337"/>
          </a:xfrm>
        </p:spPr>
        <p:txBody>
          <a:bodyPr>
            <a:normAutofit/>
          </a:bodyPr>
          <a:lstStyle/>
          <a:p>
            <a:r>
              <a:rPr lang="en-US" dirty="0" smtClean="0"/>
              <a:t>Ulna </a:t>
            </a:r>
            <a:r>
              <a:rPr lang="en-US" dirty="0"/>
              <a:t>in </a:t>
            </a:r>
            <a:r>
              <a:rPr lang="en-US" dirty="0" smtClean="0"/>
              <a:t>contact</a:t>
            </a:r>
            <a:endParaRPr lang="en-US" dirty="0">
              <a:latin typeface="Wingdings" charset="2"/>
            </a:endParaRPr>
          </a:p>
          <a:p>
            <a:r>
              <a:rPr lang="en-US" dirty="0" smtClean="0"/>
              <a:t>Push </a:t>
            </a:r>
            <a:r>
              <a:rPr lang="en-US" dirty="0"/>
              <a:t>up until you reach scapula </a:t>
            </a:r>
            <a:endParaRPr lang="en-US" dirty="0">
              <a:latin typeface="Wingdings" charset="2"/>
            </a:endParaRPr>
          </a:p>
          <a:p>
            <a:r>
              <a:rPr lang="en-US" dirty="0" smtClean="0"/>
              <a:t>Pronate </a:t>
            </a:r>
            <a:r>
              <a:rPr lang="en-US" dirty="0"/>
              <a:t>hand at scapula </a:t>
            </a:r>
            <a:endParaRPr lang="en-US" dirty="0">
              <a:effectLst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871423181"/>
      </p:ext>
    </p:extLst>
  </p:cSld>
  <p:clrMapOvr>
    <a:masterClrMapping/>
  </p:clrMapOvr>
  <p:transition advClick="0" advTm="2000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Effleurage 9: Pisiform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03" y="1828801"/>
            <a:ext cx="4782867" cy="4351337"/>
          </a:xfrm>
        </p:spPr>
        <p:txBody>
          <a:bodyPr>
            <a:normAutofit/>
          </a:bodyPr>
          <a:lstStyle/>
          <a:p>
            <a:r>
              <a:rPr lang="en-US" dirty="0" smtClean="0"/>
              <a:t>Inside </a:t>
            </a:r>
            <a:r>
              <a:rPr lang="en-US" dirty="0"/>
              <a:t>hand placed as ‘</a:t>
            </a:r>
            <a:r>
              <a:rPr lang="en-US" dirty="0" smtClean="0"/>
              <a:t>V’</a:t>
            </a:r>
            <a:endParaRPr lang="en-US" dirty="0"/>
          </a:p>
          <a:p>
            <a:r>
              <a:rPr lang="en-US" dirty="0" smtClean="0"/>
              <a:t>Outside </a:t>
            </a:r>
            <a:r>
              <a:rPr lang="en-US" dirty="0"/>
              <a:t>hand - put Pisiform in the middle of V </a:t>
            </a:r>
            <a:endParaRPr lang="en-US" dirty="0">
              <a:latin typeface="Wingdings" charset="2"/>
            </a:endParaRPr>
          </a:p>
          <a:p>
            <a:r>
              <a:rPr lang="en-US" dirty="0" smtClean="0"/>
              <a:t>Extend </a:t>
            </a:r>
            <a:r>
              <a:rPr lang="en-US" dirty="0"/>
              <a:t>stroke, release and draw </a:t>
            </a:r>
            <a:r>
              <a:rPr lang="en-US" dirty="0" smtClean="0"/>
              <a:t>back</a:t>
            </a:r>
            <a:endParaRPr lang="en-US" dirty="0"/>
          </a:p>
          <a:p>
            <a:r>
              <a:rPr lang="en-US" dirty="0" smtClean="0"/>
              <a:t>Only </a:t>
            </a:r>
            <a:r>
              <a:rPr lang="en-US" dirty="0"/>
              <a:t>up to the </a:t>
            </a:r>
            <a:r>
              <a:rPr lang="en-US" dirty="0" err="1"/>
              <a:t>kyphotic</a:t>
            </a:r>
            <a:r>
              <a:rPr lang="en-US" dirty="0"/>
              <a:t> curve </a:t>
            </a:r>
            <a:endParaRPr lang="en-US" dirty="0">
              <a:effectLst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963909105"/>
      </p:ext>
    </p:extLst>
  </p:cSld>
  <p:clrMapOvr>
    <a:masterClrMapping/>
  </p:clrMapOvr>
  <p:transition advClick="0" advTm="2000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en-US" dirty="0"/>
              <a:t>Effleurage 10: Rake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04" y="1828801"/>
            <a:ext cx="6433908" cy="3040359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Only </a:t>
            </a:r>
            <a:r>
              <a:rPr lang="en-US" dirty="0"/>
              <a:t>used on the </a:t>
            </a:r>
            <a:r>
              <a:rPr lang="en-US" dirty="0" smtClean="0"/>
              <a:t>back</a:t>
            </a:r>
            <a:endParaRPr lang="en-US" dirty="0"/>
          </a:p>
          <a:p>
            <a:r>
              <a:rPr lang="en-US" dirty="0" smtClean="0"/>
              <a:t>Start </a:t>
            </a:r>
            <a:r>
              <a:rPr lang="en-US" dirty="0"/>
              <a:t>at </a:t>
            </a:r>
            <a:r>
              <a:rPr lang="en-US" dirty="0" smtClean="0"/>
              <a:t>C6-7</a:t>
            </a:r>
            <a:endParaRPr lang="en-US" dirty="0"/>
          </a:p>
          <a:p>
            <a:r>
              <a:rPr lang="en-US" dirty="0" smtClean="0"/>
              <a:t>Tips </a:t>
            </a:r>
            <a:r>
              <a:rPr lang="en-US" dirty="0"/>
              <a:t>of the first 2 fingers hooked either side of spine </a:t>
            </a:r>
            <a:endParaRPr lang="en-US" dirty="0" smtClean="0"/>
          </a:p>
          <a:p>
            <a:r>
              <a:rPr lang="en-US" dirty="0" smtClean="0"/>
              <a:t>Closest </a:t>
            </a:r>
            <a:r>
              <a:rPr lang="en-US" dirty="0"/>
              <a:t>hand is the </a:t>
            </a:r>
            <a:r>
              <a:rPr lang="en-US" dirty="0" smtClean="0"/>
              <a:t>rake</a:t>
            </a:r>
            <a:endParaRPr lang="en-US" dirty="0"/>
          </a:p>
          <a:p>
            <a:r>
              <a:rPr lang="en-US" dirty="0" smtClean="0"/>
              <a:t>Lunge </a:t>
            </a:r>
            <a:r>
              <a:rPr lang="en-US" dirty="0"/>
              <a:t>in opposite </a:t>
            </a:r>
            <a:r>
              <a:rPr lang="en-US" dirty="0" smtClean="0"/>
              <a:t>direction</a:t>
            </a:r>
            <a:endParaRPr lang="en-US" dirty="0" smtClean="0">
              <a:latin typeface="Wingdings" charset="2"/>
            </a:endParaRPr>
          </a:p>
          <a:p>
            <a:r>
              <a:rPr lang="en-US" dirty="0" smtClean="0"/>
              <a:t>Elbow </a:t>
            </a:r>
            <a:r>
              <a:rPr lang="en-US" dirty="0"/>
              <a:t>dropped to spine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951178414"/>
      </p:ext>
    </p:extLst>
  </p:cSld>
  <p:clrMapOvr>
    <a:masterClrMapping/>
  </p:clrMapOvr>
  <p:transition advClick="0" advTm="2000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en-US" dirty="0"/>
              <a:t>Effleurage 11: Reverse Rake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04" y="1828801"/>
            <a:ext cx="6433908" cy="1240159"/>
          </a:xfrm>
        </p:spPr>
        <p:txBody>
          <a:bodyPr>
            <a:normAutofit/>
          </a:bodyPr>
          <a:lstStyle/>
          <a:p>
            <a:r>
              <a:rPr lang="en-US" dirty="0" smtClean="0"/>
              <a:t>Pelvis </a:t>
            </a:r>
            <a:r>
              <a:rPr lang="en-US" dirty="0"/>
              <a:t>to neck </a:t>
            </a:r>
          </a:p>
          <a:p>
            <a:r>
              <a:rPr lang="en-US" dirty="0" smtClean="0"/>
              <a:t>Two </a:t>
            </a:r>
            <a:r>
              <a:rPr lang="en-US" dirty="0"/>
              <a:t>steps forward, one back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80314408"/>
      </p:ext>
    </p:extLst>
  </p:cSld>
  <p:clrMapOvr>
    <a:masterClrMapping/>
  </p:clrMapOvr>
  <p:transition spd="slow" advClick="0" advTm="2000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Effleurage 12: Reverse Cam and Spindle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04" y="1828801"/>
            <a:ext cx="6433908" cy="3040359"/>
          </a:xfrm>
        </p:spPr>
        <p:txBody>
          <a:bodyPr>
            <a:normAutofit/>
          </a:bodyPr>
          <a:lstStyle/>
          <a:p>
            <a:r>
              <a:rPr lang="en-US" dirty="0" smtClean="0"/>
              <a:t>Movement </a:t>
            </a:r>
            <a:r>
              <a:rPr lang="en-US" dirty="0"/>
              <a:t>always comes towards you </a:t>
            </a:r>
          </a:p>
          <a:p>
            <a:r>
              <a:rPr lang="en-US" dirty="0" smtClean="0"/>
              <a:t>Used </a:t>
            </a:r>
            <a:r>
              <a:rPr lang="en-US" dirty="0"/>
              <a:t>in the following </a:t>
            </a:r>
            <a:r>
              <a:rPr lang="en-US" dirty="0" smtClean="0"/>
              <a:t>areas</a:t>
            </a:r>
            <a:endParaRPr lang="en-US" dirty="0"/>
          </a:p>
          <a:p>
            <a:pPr lvl="1"/>
            <a:r>
              <a:rPr lang="en-US" dirty="0" smtClean="0"/>
              <a:t>In </a:t>
            </a:r>
            <a:r>
              <a:rPr lang="en-US" dirty="0"/>
              <a:t>between spine and scapula </a:t>
            </a:r>
            <a:endParaRPr lang="en-US" dirty="0" smtClean="0">
              <a:latin typeface="Wingdings" charset="2"/>
            </a:endParaRPr>
          </a:p>
          <a:p>
            <a:pPr lvl="1"/>
            <a:r>
              <a:rPr lang="en-US" dirty="0" smtClean="0"/>
              <a:t>Lumbar spine</a:t>
            </a:r>
            <a:endParaRPr lang="en-US" dirty="0"/>
          </a:p>
          <a:p>
            <a:pPr lvl="1"/>
            <a:r>
              <a:rPr lang="en-US" dirty="0" smtClean="0"/>
              <a:t>Thoracic </a:t>
            </a:r>
            <a:r>
              <a:rPr lang="en-US" dirty="0"/>
              <a:t>spine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71" y="5645710"/>
            <a:ext cx="2486613" cy="106885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825900362"/>
      </p:ext>
    </p:extLst>
  </p:cSld>
  <p:clrMapOvr>
    <a:masterClrMapping/>
  </p:clrMapOvr>
  <p:transition advClick="0" advTm="2000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w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3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23C5FE65-18CC-4A65-9EBC-B05E331504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View</Template>
  <TotalTime>6671</TotalTime>
  <Words>257</Words>
  <Application>Microsoft Office PowerPoint</Application>
  <PresentationFormat>On-screen Show (4:3)</PresentationFormat>
  <Paragraphs>60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ＭＳ Ｐゴシック</vt:lpstr>
      <vt:lpstr>Arial</vt:lpstr>
      <vt:lpstr>Calibri</vt:lpstr>
      <vt:lpstr>Century Schoolbook</vt:lpstr>
      <vt:lpstr>Wingdings</vt:lpstr>
      <vt:lpstr>Wingdings 2</vt:lpstr>
      <vt:lpstr>View</vt:lpstr>
      <vt:lpstr>INTRODUCION TO SPORTS THERAPY  Practical –Effleurage II</vt:lpstr>
      <vt:lpstr>Recap </vt:lpstr>
      <vt:lpstr>Client Preparation </vt:lpstr>
      <vt:lpstr>Effleurage 7: Cam and Spindle </vt:lpstr>
      <vt:lpstr>Effleurage 8: Forearm glide </vt:lpstr>
      <vt:lpstr>Effleurage 9: Pisiform </vt:lpstr>
      <vt:lpstr>Effleurage 10: Rake </vt:lpstr>
      <vt:lpstr>Effleurage 11: Reverse Rake</vt:lpstr>
      <vt:lpstr>Effleurage 12: Reverse Cam and Spindle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Human Anatomy &amp; Physiology – Overview</dc:title>
  <dc:creator>Daniel Martin</dc:creator>
  <cp:lastModifiedBy>Daniel Martin</cp:lastModifiedBy>
  <cp:revision>86</cp:revision>
  <cp:lastPrinted>2017-10-29T18:42:01Z</cp:lastPrinted>
  <dcterms:created xsi:type="dcterms:W3CDTF">2016-09-15T12:23:08Z</dcterms:created>
  <dcterms:modified xsi:type="dcterms:W3CDTF">2019-10-07T07:29:31Z</dcterms:modified>
</cp:coreProperties>
</file>