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63" r:id="rId1"/>
  </p:sldMasterIdLst>
  <p:sldIdLst>
    <p:sldId id="271" r:id="rId2"/>
    <p:sldId id="272" r:id="rId3"/>
    <p:sldId id="273" r:id="rId4"/>
    <p:sldId id="269" r:id="rId5"/>
    <p:sldId id="274" r:id="rId6"/>
    <p:sldId id="277" r:id="rId7"/>
    <p:sldId id="275" r:id="rId8"/>
    <p:sldId id="278" r:id="rId9"/>
    <p:sldId id="279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D00CF0-ECBD-4D48-97AE-4E6FDBC6CEBD}" v="1248" dt="2021-12-03T13:54:52.471"/>
    <p1510:client id="{16F6CCD0-6202-425C-8308-3B3DE5440ABD}" v="6" dt="2021-12-06T17:58:28.040"/>
    <p1510:client id="{2019CD2D-6C86-4FF7-A9D6-2FC229BBF2BD}" v="536" dt="2021-12-07T22:48:15.382"/>
    <p1510:client id="{46F7E785-BA54-41C0-8A5B-C74473F4C350}" v="11" dt="2021-12-09T09:57:42.263"/>
    <p1510:client id="{4AD2BDD5-DEA4-43DF-AB85-4DD5AB41581A}" v="134" dt="2021-12-02T21:21:36.503"/>
    <p1510:client id="{6000DB53-4BAC-4474-9919-A81FEEB80407}" v="709" dt="2021-12-06T12:21:07.473"/>
    <p1510:client id="{93316747-DAE8-43A2-83F4-28F8BF66590C}" v="492" dt="2021-11-24T22:07:00.905"/>
    <p1510:client id="{958E2566-58E8-4428-BCC0-52A7D298E31C}" v="1376" dt="2021-12-09T13:18:37.967"/>
    <p1510:client id="{B1E7A134-2276-4943-BFFF-8DD6B6440AB4}" v="43" dt="2021-12-02T22:04:49.884"/>
    <p1510:client id="{BCD408B8-92DA-4E92-AD84-9DC79F0B9C9D}" v="368" dt="2021-12-09T21:24:40.497"/>
    <p1510:client id="{C2702B5C-3C8F-41B9-9037-E9C1DAB31689}" v="197" dt="2021-11-28T21:55:53.750"/>
    <p1510:client id="{F2940B3E-9391-42D7-B5B5-F3BFB8DE9BBF}" v="1029" dt="2021-11-23T22:23:23.4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na mushtaq" userId="d49d7153423d638e" providerId="Windows Live" clId="Web-{958E2566-58E8-4428-BCC0-52A7D298E31C}"/>
    <pc:docChg chg="addSld delSld modSld addMainMaster delMainMaster">
      <pc:chgData name="sana mushtaq" userId="d49d7153423d638e" providerId="Windows Live" clId="Web-{958E2566-58E8-4428-BCC0-52A7D298E31C}" dt="2021-12-09T13:18:37.561" v="1370" actId="20577"/>
      <pc:docMkLst>
        <pc:docMk/>
      </pc:docMkLst>
      <pc:sldChg chg="modSp del mod modClrScheme chgLayout">
        <pc:chgData name="sana mushtaq" userId="d49d7153423d638e" providerId="Windows Live" clId="Web-{958E2566-58E8-4428-BCC0-52A7D298E31C}" dt="2021-12-09T12:23:02.800" v="707"/>
        <pc:sldMkLst>
          <pc:docMk/>
          <pc:sldMk cId="1700908849" sldId="257"/>
        </pc:sldMkLst>
        <pc:spChg chg="mod ord">
          <ac:chgData name="sana mushtaq" userId="d49d7153423d638e" providerId="Windows Live" clId="Web-{958E2566-58E8-4428-BCC0-52A7D298E31C}" dt="2021-12-09T11:52:11.769" v="21"/>
          <ac:spMkLst>
            <pc:docMk/>
            <pc:sldMk cId="1700908849" sldId="257"/>
            <ac:spMk id="2" creationId="{0A86E63C-3AC4-4D20-8A1B-F3008332636F}"/>
          </ac:spMkLst>
        </pc:spChg>
        <pc:graphicFrameChg chg="mod ord">
          <ac:chgData name="sana mushtaq" userId="d49d7153423d638e" providerId="Windows Live" clId="Web-{958E2566-58E8-4428-BCC0-52A7D298E31C}" dt="2021-12-09T11:52:11.769" v="21"/>
          <ac:graphicFrameMkLst>
            <pc:docMk/>
            <pc:sldMk cId="1700908849" sldId="257"/>
            <ac:graphicFrameMk id="17" creationId="{9CBEF464-03D7-4A02-9B70-9C2F8DFF6EDD}"/>
          </ac:graphicFrameMkLst>
        </pc:graphicFrameChg>
      </pc:sldChg>
      <pc:sldChg chg="del">
        <pc:chgData name="sana mushtaq" userId="d49d7153423d638e" providerId="Windows Live" clId="Web-{958E2566-58E8-4428-BCC0-52A7D298E31C}" dt="2021-12-09T11:50:19.048" v="0"/>
        <pc:sldMkLst>
          <pc:docMk/>
          <pc:sldMk cId="3782945015" sldId="261"/>
        </pc:sldMkLst>
      </pc:sldChg>
      <pc:sldChg chg="del">
        <pc:chgData name="sana mushtaq" userId="d49d7153423d638e" providerId="Windows Live" clId="Web-{958E2566-58E8-4428-BCC0-52A7D298E31C}" dt="2021-12-09T11:50:35.017" v="1"/>
        <pc:sldMkLst>
          <pc:docMk/>
          <pc:sldMk cId="514822593" sldId="262"/>
        </pc:sldMkLst>
      </pc:sldChg>
      <pc:sldChg chg="modSp del mod modClrScheme chgLayout">
        <pc:chgData name="sana mushtaq" userId="d49d7153423d638e" providerId="Windows Live" clId="Web-{958E2566-58E8-4428-BCC0-52A7D298E31C}" dt="2021-12-09T12:21:36.487" v="703"/>
        <pc:sldMkLst>
          <pc:docMk/>
          <pc:sldMk cId="2575698660" sldId="263"/>
        </pc:sldMkLst>
        <pc:spChg chg="mod ord">
          <ac:chgData name="sana mushtaq" userId="d49d7153423d638e" providerId="Windows Live" clId="Web-{958E2566-58E8-4428-BCC0-52A7D298E31C}" dt="2021-12-09T11:52:11.769" v="21"/>
          <ac:spMkLst>
            <pc:docMk/>
            <pc:sldMk cId="2575698660" sldId="263"/>
            <ac:spMk id="2" creationId="{61BDD03F-F72E-4851-A929-FF1ABD4B362E}"/>
          </ac:spMkLst>
        </pc:spChg>
        <pc:spChg chg="mod ord">
          <ac:chgData name="sana mushtaq" userId="d49d7153423d638e" providerId="Windows Live" clId="Web-{958E2566-58E8-4428-BCC0-52A7D298E31C}" dt="2021-12-09T11:52:11.769" v="21"/>
          <ac:spMkLst>
            <pc:docMk/>
            <pc:sldMk cId="2575698660" sldId="263"/>
            <ac:spMk id="3" creationId="{3801B541-AF9D-4D60-81BD-8A2386901E0C}"/>
          </ac:spMkLst>
        </pc:spChg>
      </pc:sldChg>
      <pc:sldChg chg="modSp del mod modClrScheme chgLayout">
        <pc:chgData name="sana mushtaq" userId="d49d7153423d638e" providerId="Windows Live" clId="Web-{958E2566-58E8-4428-BCC0-52A7D298E31C}" dt="2021-12-09T12:22:31.519" v="705"/>
        <pc:sldMkLst>
          <pc:docMk/>
          <pc:sldMk cId="4255560562" sldId="264"/>
        </pc:sldMkLst>
        <pc:spChg chg="mod ord">
          <ac:chgData name="sana mushtaq" userId="d49d7153423d638e" providerId="Windows Live" clId="Web-{958E2566-58E8-4428-BCC0-52A7D298E31C}" dt="2021-12-09T11:52:11.769" v="21"/>
          <ac:spMkLst>
            <pc:docMk/>
            <pc:sldMk cId="4255560562" sldId="264"/>
            <ac:spMk id="2" creationId="{27F3212A-7399-468D-BD14-82F4287C8757}"/>
          </ac:spMkLst>
        </pc:spChg>
        <pc:spChg chg="mod ord">
          <ac:chgData name="sana mushtaq" userId="d49d7153423d638e" providerId="Windows Live" clId="Web-{958E2566-58E8-4428-BCC0-52A7D298E31C}" dt="2021-12-09T11:52:11.769" v="21"/>
          <ac:spMkLst>
            <pc:docMk/>
            <pc:sldMk cId="4255560562" sldId="264"/>
            <ac:spMk id="3" creationId="{A93C0757-2DBC-4980-A81B-5E57B332AE1D}"/>
          </ac:spMkLst>
        </pc:spChg>
      </pc:sldChg>
      <pc:sldChg chg="modSp del mod modClrScheme chgLayout">
        <pc:chgData name="sana mushtaq" userId="d49d7153423d638e" providerId="Windows Live" clId="Web-{958E2566-58E8-4428-BCC0-52A7D298E31C}" dt="2021-12-09T12:20:56.048" v="702"/>
        <pc:sldMkLst>
          <pc:docMk/>
          <pc:sldMk cId="1319640285" sldId="265"/>
        </pc:sldMkLst>
        <pc:spChg chg="mod ord">
          <ac:chgData name="sana mushtaq" userId="d49d7153423d638e" providerId="Windows Live" clId="Web-{958E2566-58E8-4428-BCC0-52A7D298E31C}" dt="2021-12-09T11:52:11.769" v="21"/>
          <ac:spMkLst>
            <pc:docMk/>
            <pc:sldMk cId="1319640285" sldId="265"/>
            <ac:spMk id="2" creationId="{6DEE7FCC-CAB2-4EA7-AD38-ED1EDCB92D57}"/>
          </ac:spMkLst>
        </pc:spChg>
        <pc:spChg chg="mod ord">
          <ac:chgData name="sana mushtaq" userId="d49d7153423d638e" providerId="Windows Live" clId="Web-{958E2566-58E8-4428-BCC0-52A7D298E31C}" dt="2021-12-09T11:52:11.769" v="21"/>
          <ac:spMkLst>
            <pc:docMk/>
            <pc:sldMk cId="1319640285" sldId="265"/>
            <ac:spMk id="3" creationId="{8B66F035-7DE3-49C8-9F82-213D8FBFB219}"/>
          </ac:spMkLst>
        </pc:spChg>
      </pc:sldChg>
      <pc:sldChg chg="del">
        <pc:chgData name="sana mushtaq" userId="d49d7153423d638e" providerId="Windows Live" clId="Web-{958E2566-58E8-4428-BCC0-52A7D298E31C}" dt="2021-12-09T11:50:40.799" v="2"/>
        <pc:sldMkLst>
          <pc:docMk/>
          <pc:sldMk cId="3752733125" sldId="266"/>
        </pc:sldMkLst>
      </pc:sldChg>
      <pc:sldChg chg="del">
        <pc:chgData name="sana mushtaq" userId="d49d7153423d638e" providerId="Windows Live" clId="Web-{958E2566-58E8-4428-BCC0-52A7D298E31C}" dt="2021-12-09T11:50:46.424" v="3"/>
        <pc:sldMkLst>
          <pc:docMk/>
          <pc:sldMk cId="461226331" sldId="267"/>
        </pc:sldMkLst>
      </pc:sldChg>
      <pc:sldChg chg="modSp del mod modClrScheme chgLayout">
        <pc:chgData name="sana mushtaq" userId="d49d7153423d638e" providerId="Windows Live" clId="Web-{958E2566-58E8-4428-BCC0-52A7D298E31C}" dt="2021-12-09T12:22:25.862" v="704"/>
        <pc:sldMkLst>
          <pc:docMk/>
          <pc:sldMk cId="3748516384" sldId="268"/>
        </pc:sldMkLst>
        <pc:spChg chg="mod ord">
          <ac:chgData name="sana mushtaq" userId="d49d7153423d638e" providerId="Windows Live" clId="Web-{958E2566-58E8-4428-BCC0-52A7D298E31C}" dt="2021-12-09T11:52:11.769" v="21"/>
          <ac:spMkLst>
            <pc:docMk/>
            <pc:sldMk cId="3748516384" sldId="268"/>
            <ac:spMk id="2" creationId="{3851D419-2934-40D3-B425-6879006C2430}"/>
          </ac:spMkLst>
        </pc:spChg>
        <pc:spChg chg="mod ord">
          <ac:chgData name="sana mushtaq" userId="d49d7153423d638e" providerId="Windows Live" clId="Web-{958E2566-58E8-4428-BCC0-52A7D298E31C}" dt="2021-12-09T11:52:11.769" v="21"/>
          <ac:spMkLst>
            <pc:docMk/>
            <pc:sldMk cId="3748516384" sldId="268"/>
            <ac:spMk id="3" creationId="{BA879B1B-1D2F-4D4D-A0ED-A309700BAFDC}"/>
          </ac:spMkLst>
        </pc:spChg>
      </pc:sldChg>
      <pc:sldChg chg="delSp modSp mod modClrScheme delDesignElem chgLayout">
        <pc:chgData name="sana mushtaq" userId="d49d7153423d638e" providerId="Windows Live" clId="Web-{958E2566-58E8-4428-BCC0-52A7D298E31C}" dt="2021-12-09T11:52:11.769" v="21"/>
        <pc:sldMkLst>
          <pc:docMk/>
          <pc:sldMk cId="503843954" sldId="269"/>
        </pc:sldMkLst>
        <pc:spChg chg="mod ord">
          <ac:chgData name="sana mushtaq" userId="d49d7153423d638e" providerId="Windows Live" clId="Web-{958E2566-58E8-4428-BCC0-52A7D298E31C}" dt="2021-12-09T11:52:11.769" v="21"/>
          <ac:spMkLst>
            <pc:docMk/>
            <pc:sldMk cId="503843954" sldId="269"/>
            <ac:spMk id="2" creationId="{97C93742-6E29-49D2-B100-113940490682}"/>
          </ac:spMkLst>
        </pc:spChg>
        <pc:spChg chg="mod ord">
          <ac:chgData name="sana mushtaq" userId="d49d7153423d638e" providerId="Windows Live" clId="Web-{958E2566-58E8-4428-BCC0-52A7D298E31C}" dt="2021-12-09T11:52:11.769" v="21"/>
          <ac:spMkLst>
            <pc:docMk/>
            <pc:sldMk cId="503843954" sldId="269"/>
            <ac:spMk id="3" creationId="{20B75550-9605-484D-B4A8-0CE62CE0BFF7}"/>
          </ac:spMkLst>
        </pc:spChg>
        <pc:spChg chg="del">
          <ac:chgData name="sana mushtaq" userId="d49d7153423d638e" providerId="Windows Live" clId="Web-{958E2566-58E8-4428-BCC0-52A7D298E31C}" dt="2021-12-09T11:52:11.769" v="21"/>
          <ac:spMkLst>
            <pc:docMk/>
            <pc:sldMk cId="503843954" sldId="269"/>
            <ac:spMk id="8" creationId="{80516254-1D9F-4F3A-9870-3A3280BE2BFE}"/>
          </ac:spMkLst>
        </pc:spChg>
        <pc:spChg chg="del">
          <ac:chgData name="sana mushtaq" userId="d49d7153423d638e" providerId="Windows Live" clId="Web-{958E2566-58E8-4428-BCC0-52A7D298E31C}" dt="2021-12-09T11:52:11.769" v="21"/>
          <ac:spMkLst>
            <pc:docMk/>
            <pc:sldMk cId="503843954" sldId="269"/>
            <ac:spMk id="10" creationId="{FC14672B-27A5-4CDA-ABAF-5E4CF4B41C23}"/>
          </ac:spMkLst>
        </pc:spChg>
        <pc:spChg chg="del">
          <ac:chgData name="sana mushtaq" userId="d49d7153423d638e" providerId="Windows Live" clId="Web-{958E2566-58E8-4428-BCC0-52A7D298E31C}" dt="2021-12-09T11:52:11.769" v="21"/>
          <ac:spMkLst>
            <pc:docMk/>
            <pc:sldMk cId="503843954" sldId="269"/>
            <ac:spMk id="14" creationId="{9A206779-5C74-4555-94BC-5845C92EC3A8}"/>
          </ac:spMkLst>
        </pc:spChg>
        <pc:cxnChg chg="del">
          <ac:chgData name="sana mushtaq" userId="d49d7153423d638e" providerId="Windows Live" clId="Web-{958E2566-58E8-4428-BCC0-52A7D298E31C}" dt="2021-12-09T11:52:11.769" v="21"/>
          <ac:cxnSpMkLst>
            <pc:docMk/>
            <pc:sldMk cId="503843954" sldId="269"/>
            <ac:cxnSpMk id="12" creationId="{8D89589C-2C90-4407-A995-05EC3DD7AB14}"/>
          </ac:cxnSpMkLst>
        </pc:cxnChg>
      </pc:sldChg>
      <pc:sldChg chg="delSp del mod modClrScheme delDesignElem chgLayout">
        <pc:chgData name="sana mushtaq" userId="d49d7153423d638e" providerId="Windows Live" clId="Web-{958E2566-58E8-4428-BCC0-52A7D298E31C}" dt="2021-12-09T12:22:41.144" v="706"/>
        <pc:sldMkLst>
          <pc:docMk/>
          <pc:sldMk cId="3695766101" sldId="270"/>
        </pc:sldMkLst>
        <pc:spChg chg="del">
          <ac:chgData name="sana mushtaq" userId="d49d7153423d638e" providerId="Windows Live" clId="Web-{958E2566-58E8-4428-BCC0-52A7D298E31C}" dt="2021-12-09T11:52:11.769" v="21"/>
          <ac:spMkLst>
            <pc:docMk/>
            <pc:sldMk cId="3695766101" sldId="270"/>
            <ac:spMk id="7" creationId="{2ABBB681-F4D2-40F2-ACC3-DE0B4B4880EF}"/>
          </ac:spMkLst>
        </pc:spChg>
        <pc:spChg chg="del">
          <ac:chgData name="sana mushtaq" userId="d49d7153423d638e" providerId="Windows Live" clId="Web-{958E2566-58E8-4428-BCC0-52A7D298E31C}" dt="2021-12-09T11:52:11.769" v="21"/>
          <ac:spMkLst>
            <pc:docMk/>
            <pc:sldMk cId="3695766101" sldId="270"/>
            <ac:spMk id="9" creationId="{09388ED0-1FEF-4E11-B488-BD661D1AC1A6}"/>
          </ac:spMkLst>
        </pc:spChg>
      </pc:sldChg>
      <pc:sldChg chg="modSp new mod modClrScheme chgLayout">
        <pc:chgData name="sana mushtaq" userId="d49d7153423d638e" providerId="Windows Live" clId="Web-{958E2566-58E8-4428-BCC0-52A7D298E31C}" dt="2021-12-09T11:57:23.306" v="102" actId="20577"/>
        <pc:sldMkLst>
          <pc:docMk/>
          <pc:sldMk cId="3144871645" sldId="271"/>
        </pc:sldMkLst>
        <pc:spChg chg="mod ord">
          <ac:chgData name="sana mushtaq" userId="d49d7153423d638e" providerId="Windows Live" clId="Web-{958E2566-58E8-4428-BCC0-52A7D298E31C}" dt="2021-12-09T11:52:45.754" v="40" actId="20577"/>
          <ac:spMkLst>
            <pc:docMk/>
            <pc:sldMk cId="3144871645" sldId="271"/>
            <ac:spMk id="2" creationId="{21DAF26F-B5A6-4AE3-85DC-86525AE3CF8D}"/>
          </ac:spMkLst>
        </pc:spChg>
        <pc:spChg chg="mod ord">
          <ac:chgData name="sana mushtaq" userId="d49d7153423d638e" providerId="Windows Live" clId="Web-{958E2566-58E8-4428-BCC0-52A7D298E31C}" dt="2021-12-09T11:57:23.306" v="102" actId="20577"/>
          <ac:spMkLst>
            <pc:docMk/>
            <pc:sldMk cId="3144871645" sldId="271"/>
            <ac:spMk id="3" creationId="{B7435226-BDFB-444F-8814-B8BE0CC7CEC5}"/>
          </ac:spMkLst>
        </pc:spChg>
      </pc:sldChg>
      <pc:sldChg chg="modSp new">
        <pc:chgData name="sana mushtaq" userId="d49d7153423d638e" providerId="Windows Live" clId="Web-{958E2566-58E8-4428-BCC0-52A7D298E31C}" dt="2021-12-09T12:38:55.989" v="878" actId="20577"/>
        <pc:sldMkLst>
          <pc:docMk/>
          <pc:sldMk cId="3144359281" sldId="272"/>
        </pc:sldMkLst>
        <pc:spChg chg="mod">
          <ac:chgData name="sana mushtaq" userId="d49d7153423d638e" providerId="Windows Live" clId="Web-{958E2566-58E8-4428-BCC0-52A7D298E31C}" dt="2021-12-09T11:58:12.588" v="107" actId="20577"/>
          <ac:spMkLst>
            <pc:docMk/>
            <pc:sldMk cId="3144359281" sldId="272"/>
            <ac:spMk id="2" creationId="{18C9EB77-7D94-4740-9C27-138EBA62B4A0}"/>
          </ac:spMkLst>
        </pc:spChg>
        <pc:spChg chg="mod">
          <ac:chgData name="sana mushtaq" userId="d49d7153423d638e" providerId="Windows Live" clId="Web-{958E2566-58E8-4428-BCC0-52A7D298E31C}" dt="2021-12-09T12:38:55.989" v="878" actId="20577"/>
          <ac:spMkLst>
            <pc:docMk/>
            <pc:sldMk cId="3144359281" sldId="272"/>
            <ac:spMk id="3" creationId="{5A607D00-306A-4F44-BDB6-9B171230E1D8}"/>
          </ac:spMkLst>
        </pc:spChg>
      </pc:sldChg>
      <pc:sldChg chg="modSp new">
        <pc:chgData name="sana mushtaq" userId="d49d7153423d638e" providerId="Windows Live" clId="Web-{958E2566-58E8-4428-BCC0-52A7D298E31C}" dt="2021-12-09T12:07:39.207" v="365" actId="20577"/>
        <pc:sldMkLst>
          <pc:docMk/>
          <pc:sldMk cId="2715944936" sldId="273"/>
        </pc:sldMkLst>
        <pc:spChg chg="mod">
          <ac:chgData name="sana mushtaq" userId="d49d7153423d638e" providerId="Windows Live" clId="Web-{958E2566-58E8-4428-BCC0-52A7D298E31C}" dt="2021-12-09T12:02:22.107" v="217" actId="20577"/>
          <ac:spMkLst>
            <pc:docMk/>
            <pc:sldMk cId="2715944936" sldId="273"/>
            <ac:spMk id="2" creationId="{9F5E54E4-6768-4867-80D5-725F840336BE}"/>
          </ac:spMkLst>
        </pc:spChg>
        <pc:spChg chg="mod">
          <ac:chgData name="sana mushtaq" userId="d49d7153423d638e" providerId="Windows Live" clId="Web-{958E2566-58E8-4428-BCC0-52A7D298E31C}" dt="2021-12-09T12:07:39.207" v="365" actId="20577"/>
          <ac:spMkLst>
            <pc:docMk/>
            <pc:sldMk cId="2715944936" sldId="273"/>
            <ac:spMk id="3" creationId="{01D6B5D2-FED8-4C56-9999-713AABC419FA}"/>
          </ac:spMkLst>
        </pc:spChg>
      </pc:sldChg>
      <pc:sldChg chg="addSp delSp modSp new">
        <pc:chgData name="sana mushtaq" userId="d49d7153423d638e" providerId="Windows Live" clId="Web-{958E2566-58E8-4428-BCC0-52A7D298E31C}" dt="2021-12-09T12:19:52.860" v="701"/>
        <pc:sldMkLst>
          <pc:docMk/>
          <pc:sldMk cId="2478441914" sldId="274"/>
        </pc:sldMkLst>
        <pc:spChg chg="mod">
          <ac:chgData name="sana mushtaq" userId="d49d7153423d638e" providerId="Windows Live" clId="Web-{958E2566-58E8-4428-BCC0-52A7D298E31C}" dt="2021-12-09T12:09:02.364" v="376" actId="20577"/>
          <ac:spMkLst>
            <pc:docMk/>
            <pc:sldMk cId="2478441914" sldId="274"/>
            <ac:spMk id="2" creationId="{1A9C4D08-6966-4214-AF59-5F2F737BD0F8}"/>
          </ac:spMkLst>
        </pc:spChg>
        <pc:spChg chg="mod">
          <ac:chgData name="sana mushtaq" userId="d49d7153423d638e" providerId="Windows Live" clId="Web-{958E2566-58E8-4428-BCC0-52A7D298E31C}" dt="2021-12-09T12:19:49.407" v="699" actId="20577"/>
          <ac:spMkLst>
            <pc:docMk/>
            <pc:sldMk cId="2478441914" sldId="274"/>
            <ac:spMk id="3" creationId="{6F5802F0-6CE9-4437-ACE7-FD79BEAED9DB}"/>
          </ac:spMkLst>
        </pc:spChg>
        <pc:inkChg chg="add del">
          <ac:chgData name="sana mushtaq" userId="d49d7153423d638e" providerId="Windows Live" clId="Web-{958E2566-58E8-4428-BCC0-52A7D298E31C}" dt="2021-12-09T12:19:52.860" v="701"/>
          <ac:inkMkLst>
            <pc:docMk/>
            <pc:sldMk cId="2478441914" sldId="274"/>
            <ac:inkMk id="4" creationId="{E9960421-85E8-4EB4-A74A-C857A52AB2BC}"/>
          </ac:inkMkLst>
        </pc:inkChg>
      </pc:sldChg>
      <pc:sldChg chg="modSp new">
        <pc:chgData name="sana mushtaq" userId="d49d7153423d638e" providerId="Windows Live" clId="Web-{958E2566-58E8-4428-BCC0-52A7D298E31C}" dt="2021-12-09T13:07:33.190" v="1162" actId="20577"/>
        <pc:sldMkLst>
          <pc:docMk/>
          <pc:sldMk cId="1116564653" sldId="275"/>
        </pc:sldMkLst>
        <pc:spChg chg="mod">
          <ac:chgData name="sana mushtaq" userId="d49d7153423d638e" providerId="Windows Live" clId="Web-{958E2566-58E8-4428-BCC0-52A7D298E31C}" dt="2021-12-09T12:23:57.864" v="720" actId="20577"/>
          <ac:spMkLst>
            <pc:docMk/>
            <pc:sldMk cId="1116564653" sldId="275"/>
            <ac:spMk id="2" creationId="{1A6965E7-5968-4318-AE78-44F5140D8E16}"/>
          </ac:spMkLst>
        </pc:spChg>
        <pc:spChg chg="mod">
          <ac:chgData name="sana mushtaq" userId="d49d7153423d638e" providerId="Windows Live" clId="Web-{958E2566-58E8-4428-BCC0-52A7D298E31C}" dt="2021-12-09T13:07:33.190" v="1162" actId="20577"/>
          <ac:spMkLst>
            <pc:docMk/>
            <pc:sldMk cId="1116564653" sldId="275"/>
            <ac:spMk id="3" creationId="{1ECCCCF9-5E44-4E9E-89D0-D063C14B3A17}"/>
          </ac:spMkLst>
        </pc:spChg>
      </pc:sldChg>
      <pc:sldChg chg="new del">
        <pc:chgData name="sana mushtaq" userId="d49d7153423d638e" providerId="Windows Live" clId="Web-{958E2566-58E8-4428-BCC0-52A7D298E31C}" dt="2021-12-09T12:39:55.396" v="888"/>
        <pc:sldMkLst>
          <pc:docMk/>
          <pc:sldMk cId="3604556615" sldId="276"/>
        </pc:sldMkLst>
      </pc:sldChg>
      <pc:sldChg chg="modSp new">
        <pc:chgData name="sana mushtaq" userId="d49d7153423d638e" providerId="Windows Live" clId="Web-{958E2566-58E8-4428-BCC0-52A7D298E31C}" dt="2021-12-09T13:06:25.704" v="1148" actId="20577"/>
        <pc:sldMkLst>
          <pc:docMk/>
          <pc:sldMk cId="1861136667" sldId="277"/>
        </pc:sldMkLst>
        <pc:spChg chg="mod">
          <ac:chgData name="sana mushtaq" userId="d49d7153423d638e" providerId="Windows Live" clId="Web-{958E2566-58E8-4428-BCC0-52A7D298E31C}" dt="2021-12-09T13:03:10.701" v="1020" actId="20577"/>
          <ac:spMkLst>
            <pc:docMk/>
            <pc:sldMk cId="1861136667" sldId="277"/>
            <ac:spMk id="2" creationId="{1D7F5815-9FE0-4DD2-8487-1A66B55A2CE5}"/>
          </ac:spMkLst>
        </pc:spChg>
        <pc:spChg chg="mod">
          <ac:chgData name="sana mushtaq" userId="d49d7153423d638e" providerId="Windows Live" clId="Web-{958E2566-58E8-4428-BCC0-52A7D298E31C}" dt="2021-12-09T13:06:25.704" v="1148" actId="20577"/>
          <ac:spMkLst>
            <pc:docMk/>
            <pc:sldMk cId="1861136667" sldId="277"/>
            <ac:spMk id="3" creationId="{D82E3AF6-5157-4420-9471-59FFFAAF6DB9}"/>
          </ac:spMkLst>
        </pc:spChg>
      </pc:sldChg>
      <pc:sldChg chg="modSp new">
        <pc:chgData name="sana mushtaq" userId="d49d7153423d638e" providerId="Windows Live" clId="Web-{958E2566-58E8-4428-BCC0-52A7D298E31C}" dt="2021-12-09T13:18:37.561" v="1370" actId="20577"/>
        <pc:sldMkLst>
          <pc:docMk/>
          <pc:sldMk cId="4165519101" sldId="278"/>
        </pc:sldMkLst>
        <pc:spChg chg="mod">
          <ac:chgData name="sana mushtaq" userId="d49d7153423d638e" providerId="Windows Live" clId="Web-{958E2566-58E8-4428-BCC0-52A7D298E31C}" dt="2021-12-09T13:08:36.832" v="1171" actId="20577"/>
          <ac:spMkLst>
            <pc:docMk/>
            <pc:sldMk cId="4165519101" sldId="278"/>
            <ac:spMk id="2" creationId="{51CC944B-71E3-4230-B3B7-801C95C32F2A}"/>
          </ac:spMkLst>
        </pc:spChg>
        <pc:spChg chg="mod">
          <ac:chgData name="sana mushtaq" userId="d49d7153423d638e" providerId="Windows Live" clId="Web-{958E2566-58E8-4428-BCC0-52A7D298E31C}" dt="2021-12-09T13:18:37.561" v="1370" actId="20577"/>
          <ac:spMkLst>
            <pc:docMk/>
            <pc:sldMk cId="4165519101" sldId="278"/>
            <ac:spMk id="3" creationId="{755C399D-65B5-4271-B2BC-D42A87A6B080}"/>
          </ac:spMkLst>
        </pc:spChg>
      </pc:sldChg>
      <pc:sldMasterChg chg="del delSldLayout">
        <pc:chgData name="sana mushtaq" userId="d49d7153423d638e" providerId="Windows Live" clId="Web-{958E2566-58E8-4428-BCC0-52A7D298E31C}" dt="2021-12-09T11:52:11.769" v="21"/>
        <pc:sldMasterMkLst>
          <pc:docMk/>
          <pc:sldMasterMk cId="354253046" sldId="2147484151"/>
        </pc:sldMasterMkLst>
        <pc:sldLayoutChg chg="del">
          <pc:chgData name="sana mushtaq" userId="d49d7153423d638e" providerId="Windows Live" clId="Web-{958E2566-58E8-4428-BCC0-52A7D298E31C}" dt="2021-12-09T11:52:11.769" v="21"/>
          <pc:sldLayoutMkLst>
            <pc:docMk/>
            <pc:sldMasterMk cId="354253046" sldId="2147484151"/>
            <pc:sldLayoutMk cId="569749460" sldId="2147484152"/>
          </pc:sldLayoutMkLst>
        </pc:sldLayoutChg>
        <pc:sldLayoutChg chg="del">
          <pc:chgData name="sana mushtaq" userId="d49d7153423d638e" providerId="Windows Live" clId="Web-{958E2566-58E8-4428-BCC0-52A7D298E31C}" dt="2021-12-09T11:52:11.769" v="21"/>
          <pc:sldLayoutMkLst>
            <pc:docMk/>
            <pc:sldMasterMk cId="354253046" sldId="2147484151"/>
            <pc:sldLayoutMk cId="3906600846" sldId="2147484153"/>
          </pc:sldLayoutMkLst>
        </pc:sldLayoutChg>
        <pc:sldLayoutChg chg="del">
          <pc:chgData name="sana mushtaq" userId="d49d7153423d638e" providerId="Windows Live" clId="Web-{958E2566-58E8-4428-BCC0-52A7D298E31C}" dt="2021-12-09T11:52:11.769" v="21"/>
          <pc:sldLayoutMkLst>
            <pc:docMk/>
            <pc:sldMasterMk cId="354253046" sldId="2147484151"/>
            <pc:sldLayoutMk cId="4192704126" sldId="2147484154"/>
          </pc:sldLayoutMkLst>
        </pc:sldLayoutChg>
        <pc:sldLayoutChg chg="del">
          <pc:chgData name="sana mushtaq" userId="d49d7153423d638e" providerId="Windows Live" clId="Web-{958E2566-58E8-4428-BCC0-52A7D298E31C}" dt="2021-12-09T11:52:11.769" v="21"/>
          <pc:sldLayoutMkLst>
            <pc:docMk/>
            <pc:sldMasterMk cId="354253046" sldId="2147484151"/>
            <pc:sldLayoutMk cId="2917507979" sldId="2147484155"/>
          </pc:sldLayoutMkLst>
        </pc:sldLayoutChg>
        <pc:sldLayoutChg chg="del">
          <pc:chgData name="sana mushtaq" userId="d49d7153423d638e" providerId="Windows Live" clId="Web-{958E2566-58E8-4428-BCC0-52A7D298E31C}" dt="2021-12-09T11:52:11.769" v="21"/>
          <pc:sldLayoutMkLst>
            <pc:docMk/>
            <pc:sldMasterMk cId="354253046" sldId="2147484151"/>
            <pc:sldLayoutMk cId="723539797" sldId="2147484156"/>
          </pc:sldLayoutMkLst>
        </pc:sldLayoutChg>
        <pc:sldLayoutChg chg="del">
          <pc:chgData name="sana mushtaq" userId="d49d7153423d638e" providerId="Windows Live" clId="Web-{958E2566-58E8-4428-BCC0-52A7D298E31C}" dt="2021-12-09T11:52:11.769" v="21"/>
          <pc:sldLayoutMkLst>
            <pc:docMk/>
            <pc:sldMasterMk cId="354253046" sldId="2147484151"/>
            <pc:sldLayoutMk cId="1846787863" sldId="2147484157"/>
          </pc:sldLayoutMkLst>
        </pc:sldLayoutChg>
        <pc:sldLayoutChg chg="del">
          <pc:chgData name="sana mushtaq" userId="d49d7153423d638e" providerId="Windows Live" clId="Web-{958E2566-58E8-4428-BCC0-52A7D298E31C}" dt="2021-12-09T11:52:11.769" v="21"/>
          <pc:sldLayoutMkLst>
            <pc:docMk/>
            <pc:sldMasterMk cId="354253046" sldId="2147484151"/>
            <pc:sldLayoutMk cId="208667119" sldId="2147484158"/>
          </pc:sldLayoutMkLst>
        </pc:sldLayoutChg>
        <pc:sldLayoutChg chg="del">
          <pc:chgData name="sana mushtaq" userId="d49d7153423d638e" providerId="Windows Live" clId="Web-{958E2566-58E8-4428-BCC0-52A7D298E31C}" dt="2021-12-09T11:52:11.769" v="21"/>
          <pc:sldLayoutMkLst>
            <pc:docMk/>
            <pc:sldMasterMk cId="354253046" sldId="2147484151"/>
            <pc:sldLayoutMk cId="762650922" sldId="2147484159"/>
          </pc:sldLayoutMkLst>
        </pc:sldLayoutChg>
        <pc:sldLayoutChg chg="del">
          <pc:chgData name="sana mushtaq" userId="d49d7153423d638e" providerId="Windows Live" clId="Web-{958E2566-58E8-4428-BCC0-52A7D298E31C}" dt="2021-12-09T11:52:11.769" v="21"/>
          <pc:sldLayoutMkLst>
            <pc:docMk/>
            <pc:sldMasterMk cId="354253046" sldId="2147484151"/>
            <pc:sldLayoutMk cId="3427636979" sldId="2147484160"/>
          </pc:sldLayoutMkLst>
        </pc:sldLayoutChg>
        <pc:sldLayoutChg chg="del">
          <pc:chgData name="sana mushtaq" userId="d49d7153423d638e" providerId="Windows Live" clId="Web-{958E2566-58E8-4428-BCC0-52A7D298E31C}" dt="2021-12-09T11:52:11.769" v="21"/>
          <pc:sldLayoutMkLst>
            <pc:docMk/>
            <pc:sldMasterMk cId="354253046" sldId="2147484151"/>
            <pc:sldLayoutMk cId="3528289983" sldId="2147484161"/>
          </pc:sldLayoutMkLst>
        </pc:sldLayoutChg>
        <pc:sldLayoutChg chg="del">
          <pc:chgData name="sana mushtaq" userId="d49d7153423d638e" providerId="Windows Live" clId="Web-{958E2566-58E8-4428-BCC0-52A7D298E31C}" dt="2021-12-09T11:52:11.769" v="21"/>
          <pc:sldLayoutMkLst>
            <pc:docMk/>
            <pc:sldMasterMk cId="354253046" sldId="2147484151"/>
            <pc:sldLayoutMk cId="373179686" sldId="2147484162"/>
          </pc:sldLayoutMkLst>
        </pc:sldLayoutChg>
      </pc:sldMasterChg>
      <pc:sldMasterChg chg="add addSldLayout modSldLayout">
        <pc:chgData name="sana mushtaq" userId="d49d7153423d638e" providerId="Windows Live" clId="Web-{958E2566-58E8-4428-BCC0-52A7D298E31C}" dt="2021-12-09T11:52:11.769" v="21"/>
        <pc:sldMasterMkLst>
          <pc:docMk/>
          <pc:sldMasterMk cId="1472694702" sldId="2147484163"/>
        </pc:sldMasterMkLst>
        <pc:sldLayoutChg chg="add mod replId">
          <pc:chgData name="sana mushtaq" userId="d49d7153423d638e" providerId="Windows Live" clId="Web-{958E2566-58E8-4428-BCC0-52A7D298E31C}" dt="2021-12-09T11:52:11.769" v="21"/>
          <pc:sldLayoutMkLst>
            <pc:docMk/>
            <pc:sldMasterMk cId="1472694702" sldId="2147484163"/>
            <pc:sldLayoutMk cId="3099758796" sldId="2147484164"/>
          </pc:sldLayoutMkLst>
        </pc:sldLayoutChg>
        <pc:sldLayoutChg chg="add mod replId">
          <pc:chgData name="sana mushtaq" userId="d49d7153423d638e" providerId="Windows Live" clId="Web-{958E2566-58E8-4428-BCC0-52A7D298E31C}" dt="2021-12-09T11:52:11.769" v="21"/>
          <pc:sldLayoutMkLst>
            <pc:docMk/>
            <pc:sldMasterMk cId="1472694702" sldId="2147484163"/>
            <pc:sldLayoutMk cId="3718588220" sldId="2147484165"/>
          </pc:sldLayoutMkLst>
        </pc:sldLayoutChg>
        <pc:sldLayoutChg chg="add mod replId">
          <pc:chgData name="sana mushtaq" userId="d49d7153423d638e" providerId="Windows Live" clId="Web-{958E2566-58E8-4428-BCC0-52A7D298E31C}" dt="2021-12-09T11:52:11.769" v="21"/>
          <pc:sldLayoutMkLst>
            <pc:docMk/>
            <pc:sldMasterMk cId="1472694702" sldId="2147484163"/>
            <pc:sldLayoutMk cId="2196267829" sldId="2147484166"/>
          </pc:sldLayoutMkLst>
        </pc:sldLayoutChg>
        <pc:sldLayoutChg chg="add mod replId">
          <pc:chgData name="sana mushtaq" userId="d49d7153423d638e" providerId="Windows Live" clId="Web-{958E2566-58E8-4428-BCC0-52A7D298E31C}" dt="2021-12-09T11:52:11.769" v="21"/>
          <pc:sldLayoutMkLst>
            <pc:docMk/>
            <pc:sldMasterMk cId="1472694702" sldId="2147484163"/>
            <pc:sldLayoutMk cId="3855111957" sldId="2147484167"/>
          </pc:sldLayoutMkLst>
        </pc:sldLayoutChg>
        <pc:sldLayoutChg chg="add mod replId">
          <pc:chgData name="sana mushtaq" userId="d49d7153423d638e" providerId="Windows Live" clId="Web-{958E2566-58E8-4428-BCC0-52A7D298E31C}" dt="2021-12-09T11:52:11.769" v="21"/>
          <pc:sldLayoutMkLst>
            <pc:docMk/>
            <pc:sldMasterMk cId="1472694702" sldId="2147484163"/>
            <pc:sldLayoutMk cId="4010962324" sldId="2147484168"/>
          </pc:sldLayoutMkLst>
        </pc:sldLayoutChg>
        <pc:sldLayoutChg chg="add mod replId">
          <pc:chgData name="sana mushtaq" userId="d49d7153423d638e" providerId="Windows Live" clId="Web-{958E2566-58E8-4428-BCC0-52A7D298E31C}" dt="2021-12-09T11:52:11.769" v="21"/>
          <pc:sldLayoutMkLst>
            <pc:docMk/>
            <pc:sldMasterMk cId="1472694702" sldId="2147484163"/>
            <pc:sldLayoutMk cId="269266504" sldId="2147484169"/>
          </pc:sldLayoutMkLst>
        </pc:sldLayoutChg>
        <pc:sldLayoutChg chg="add mod replId">
          <pc:chgData name="sana mushtaq" userId="d49d7153423d638e" providerId="Windows Live" clId="Web-{958E2566-58E8-4428-BCC0-52A7D298E31C}" dt="2021-12-09T11:52:11.769" v="21"/>
          <pc:sldLayoutMkLst>
            <pc:docMk/>
            <pc:sldMasterMk cId="1472694702" sldId="2147484163"/>
            <pc:sldLayoutMk cId="804484320" sldId="2147484170"/>
          </pc:sldLayoutMkLst>
        </pc:sldLayoutChg>
        <pc:sldLayoutChg chg="add mod replId">
          <pc:chgData name="sana mushtaq" userId="d49d7153423d638e" providerId="Windows Live" clId="Web-{958E2566-58E8-4428-BCC0-52A7D298E31C}" dt="2021-12-09T11:52:11.769" v="21"/>
          <pc:sldLayoutMkLst>
            <pc:docMk/>
            <pc:sldMasterMk cId="1472694702" sldId="2147484163"/>
            <pc:sldLayoutMk cId="4032672895" sldId="2147484171"/>
          </pc:sldLayoutMkLst>
        </pc:sldLayoutChg>
        <pc:sldLayoutChg chg="add mod replId">
          <pc:chgData name="sana mushtaq" userId="d49d7153423d638e" providerId="Windows Live" clId="Web-{958E2566-58E8-4428-BCC0-52A7D298E31C}" dt="2021-12-09T11:52:11.769" v="21"/>
          <pc:sldLayoutMkLst>
            <pc:docMk/>
            <pc:sldMasterMk cId="1472694702" sldId="2147484163"/>
            <pc:sldLayoutMk cId="3047129876" sldId="2147484172"/>
          </pc:sldLayoutMkLst>
        </pc:sldLayoutChg>
        <pc:sldLayoutChg chg="add mod replId">
          <pc:chgData name="sana mushtaq" userId="d49d7153423d638e" providerId="Windows Live" clId="Web-{958E2566-58E8-4428-BCC0-52A7D298E31C}" dt="2021-12-09T11:52:11.769" v="21"/>
          <pc:sldLayoutMkLst>
            <pc:docMk/>
            <pc:sldMasterMk cId="1472694702" sldId="2147484163"/>
            <pc:sldLayoutMk cId="3946269740" sldId="2147484173"/>
          </pc:sldLayoutMkLst>
        </pc:sldLayoutChg>
        <pc:sldLayoutChg chg="add mod replId">
          <pc:chgData name="sana mushtaq" userId="d49d7153423d638e" providerId="Windows Live" clId="Web-{958E2566-58E8-4428-BCC0-52A7D298E31C}" dt="2021-12-09T11:52:11.769" v="21"/>
          <pc:sldLayoutMkLst>
            <pc:docMk/>
            <pc:sldMasterMk cId="1472694702" sldId="2147484163"/>
            <pc:sldLayoutMk cId="3278198181" sldId="2147484174"/>
          </pc:sldLayoutMkLst>
        </pc:sldLayoutChg>
      </pc:sldMasterChg>
    </pc:docChg>
  </pc:docChgLst>
  <pc:docChgLst>
    <pc:chgData name="sana mushtaq" userId="d49d7153423d638e" providerId="Windows Live" clId="Web-{46F7E785-BA54-41C0-8A5B-C74473F4C350}"/>
    <pc:docChg chg="sldOrd">
      <pc:chgData name="sana mushtaq" userId="d49d7153423d638e" providerId="Windows Live" clId="Web-{46F7E785-BA54-41C0-8A5B-C74473F4C350}" dt="2021-12-09T09:57:42.263" v="10"/>
      <pc:docMkLst>
        <pc:docMk/>
      </pc:docMkLst>
      <pc:sldChg chg="ord">
        <pc:chgData name="sana mushtaq" userId="d49d7153423d638e" providerId="Windows Live" clId="Web-{46F7E785-BA54-41C0-8A5B-C74473F4C350}" dt="2021-12-09T09:56:23.136" v="4"/>
        <pc:sldMkLst>
          <pc:docMk/>
          <pc:sldMk cId="1700908849" sldId="257"/>
        </pc:sldMkLst>
      </pc:sldChg>
      <pc:sldChg chg="ord">
        <pc:chgData name="sana mushtaq" userId="d49d7153423d638e" providerId="Windows Live" clId="Web-{46F7E785-BA54-41C0-8A5B-C74473F4C350}" dt="2021-12-09T09:55:50.400" v="0"/>
        <pc:sldMkLst>
          <pc:docMk/>
          <pc:sldMk cId="3782945015" sldId="261"/>
        </pc:sldMkLst>
      </pc:sldChg>
      <pc:sldChg chg="ord">
        <pc:chgData name="sana mushtaq" userId="d49d7153423d638e" providerId="Windows Live" clId="Web-{46F7E785-BA54-41C0-8A5B-C74473F4C350}" dt="2021-12-09T09:56:02.869" v="2"/>
        <pc:sldMkLst>
          <pc:docMk/>
          <pc:sldMk cId="514822593" sldId="262"/>
        </pc:sldMkLst>
      </pc:sldChg>
      <pc:sldChg chg="ord">
        <pc:chgData name="sana mushtaq" userId="d49d7153423d638e" providerId="Windows Live" clId="Web-{46F7E785-BA54-41C0-8A5B-C74473F4C350}" dt="2021-12-09T09:57:04.621" v="7"/>
        <pc:sldMkLst>
          <pc:docMk/>
          <pc:sldMk cId="2575698660" sldId="263"/>
        </pc:sldMkLst>
      </pc:sldChg>
      <pc:sldChg chg="ord">
        <pc:chgData name="sana mushtaq" userId="d49d7153423d638e" providerId="Windows Live" clId="Web-{46F7E785-BA54-41C0-8A5B-C74473F4C350}" dt="2021-12-09T09:56:31.183" v="5"/>
        <pc:sldMkLst>
          <pc:docMk/>
          <pc:sldMk cId="1319640285" sldId="265"/>
        </pc:sldMkLst>
      </pc:sldChg>
      <pc:sldChg chg="ord">
        <pc:chgData name="sana mushtaq" userId="d49d7153423d638e" providerId="Windows Live" clId="Web-{46F7E785-BA54-41C0-8A5B-C74473F4C350}" dt="2021-12-09T09:57:42.263" v="10"/>
        <pc:sldMkLst>
          <pc:docMk/>
          <pc:sldMk cId="3752733125" sldId="266"/>
        </pc:sldMkLst>
      </pc:sldChg>
      <pc:sldChg chg="ord">
        <pc:chgData name="sana mushtaq" userId="d49d7153423d638e" providerId="Windows Live" clId="Web-{46F7E785-BA54-41C0-8A5B-C74473F4C350}" dt="2021-12-09T09:56:46.949" v="6"/>
        <pc:sldMkLst>
          <pc:docMk/>
          <pc:sldMk cId="461226331" sldId="267"/>
        </pc:sldMkLst>
      </pc:sldChg>
      <pc:sldChg chg="ord">
        <pc:chgData name="sana mushtaq" userId="d49d7153423d638e" providerId="Windows Live" clId="Web-{46F7E785-BA54-41C0-8A5B-C74473F4C350}" dt="2021-12-09T09:57:32.075" v="9"/>
        <pc:sldMkLst>
          <pc:docMk/>
          <pc:sldMk cId="3748516384" sldId="268"/>
        </pc:sldMkLst>
      </pc:sldChg>
      <pc:sldChg chg="ord">
        <pc:chgData name="sana mushtaq" userId="d49d7153423d638e" providerId="Windows Live" clId="Web-{46F7E785-BA54-41C0-8A5B-C74473F4C350}" dt="2021-12-09T09:57:24.247" v="8"/>
        <pc:sldMkLst>
          <pc:docMk/>
          <pc:sldMk cId="503843954" sldId="269"/>
        </pc:sldMkLst>
      </pc:sldChg>
      <pc:sldChg chg="ord">
        <pc:chgData name="sana mushtaq" userId="d49d7153423d638e" providerId="Windows Live" clId="Web-{46F7E785-BA54-41C0-8A5B-C74473F4C350}" dt="2021-12-09T09:56:10.354" v="3"/>
        <pc:sldMkLst>
          <pc:docMk/>
          <pc:sldMk cId="3695766101" sldId="270"/>
        </pc:sldMkLst>
      </pc:sldChg>
    </pc:docChg>
  </pc:docChgLst>
  <pc:docChgLst>
    <pc:chgData name="sana mushtaq" userId="d49d7153423d638e" providerId="Windows Live" clId="Web-{93316747-DAE8-43A2-83F4-28F8BF66590C}"/>
    <pc:docChg chg="modSld addMainMaster delMainMaster">
      <pc:chgData name="sana mushtaq" userId="d49d7153423d638e" providerId="Windows Live" clId="Web-{93316747-DAE8-43A2-83F4-28F8BF66590C}" dt="2021-11-24T22:07:00.905" v="504"/>
      <pc:docMkLst>
        <pc:docMk/>
      </pc:docMkLst>
      <pc:sldChg chg="modSp mod modClrScheme chgLayout">
        <pc:chgData name="sana mushtaq" userId="d49d7153423d638e" providerId="Windows Live" clId="Web-{93316747-DAE8-43A2-83F4-28F8BF66590C}" dt="2021-11-24T21:41:25.411" v="0"/>
        <pc:sldMkLst>
          <pc:docMk/>
          <pc:sldMk cId="109857222" sldId="256"/>
        </pc:sldMkLst>
        <pc:spChg chg="mod ord">
          <ac:chgData name="sana mushtaq" userId="d49d7153423d638e" providerId="Windows Live" clId="Web-{93316747-DAE8-43A2-83F4-28F8BF66590C}" dt="2021-11-24T21:41:25.411" v="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ana mushtaq" userId="d49d7153423d638e" providerId="Windows Live" clId="Web-{93316747-DAE8-43A2-83F4-28F8BF66590C}" dt="2021-11-24T21:41:25.411" v="0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setBg modClrScheme chgLayout">
        <pc:chgData name="sana mushtaq" userId="d49d7153423d638e" providerId="Windows Live" clId="Web-{93316747-DAE8-43A2-83F4-28F8BF66590C}" dt="2021-11-24T22:06:40.795" v="503"/>
        <pc:sldMkLst>
          <pc:docMk/>
          <pc:sldMk cId="1700908849" sldId="257"/>
        </pc:sldMkLst>
        <pc:spChg chg="mod ord">
          <ac:chgData name="sana mushtaq" userId="d49d7153423d638e" providerId="Windows Live" clId="Web-{93316747-DAE8-43A2-83F4-28F8BF66590C}" dt="2021-11-24T22:06:40.748" v="502"/>
          <ac:spMkLst>
            <pc:docMk/>
            <pc:sldMk cId="1700908849" sldId="257"/>
            <ac:spMk id="2" creationId="{0A86E63C-3AC4-4D20-8A1B-F3008332636F}"/>
          </ac:spMkLst>
        </pc:spChg>
        <pc:spChg chg="add del mod ord">
          <ac:chgData name="sana mushtaq" userId="d49d7153423d638e" providerId="Windows Live" clId="Web-{93316747-DAE8-43A2-83F4-28F8BF66590C}" dt="2021-11-24T22:05:04.231" v="490"/>
          <ac:spMkLst>
            <pc:docMk/>
            <pc:sldMk cId="1700908849" sldId="257"/>
            <ac:spMk id="3" creationId="{3A08DA62-936E-4D2F-ACD9-9DA4FC4B1878}"/>
          </ac:spMkLst>
        </pc:spChg>
        <pc:spChg chg="add del">
          <ac:chgData name="sana mushtaq" userId="d49d7153423d638e" providerId="Windows Live" clId="Web-{93316747-DAE8-43A2-83F4-28F8BF66590C}" dt="2021-11-24T22:05:32.825" v="492"/>
          <ac:spMkLst>
            <pc:docMk/>
            <pc:sldMk cId="1700908849" sldId="257"/>
            <ac:spMk id="8" creationId="{C2554CA6-288E-4202-BC52-2E5A8F0C0AED}"/>
          </ac:spMkLst>
        </pc:spChg>
        <pc:spChg chg="add del">
          <ac:chgData name="sana mushtaq" userId="d49d7153423d638e" providerId="Windows Live" clId="Web-{93316747-DAE8-43A2-83F4-28F8BF66590C}" dt="2021-11-24T22:05:32.825" v="492"/>
          <ac:spMkLst>
            <pc:docMk/>
            <pc:sldMk cId="1700908849" sldId="257"/>
            <ac:spMk id="10" creationId="{B10BB131-AC8E-4A8E-A5D1-36260F720C3B}"/>
          </ac:spMkLst>
        </pc:spChg>
        <pc:spChg chg="add del">
          <ac:chgData name="sana mushtaq" userId="d49d7153423d638e" providerId="Windows Live" clId="Web-{93316747-DAE8-43A2-83F4-28F8BF66590C}" dt="2021-11-24T22:05:32.825" v="492"/>
          <ac:spMkLst>
            <pc:docMk/>
            <pc:sldMk cId="1700908849" sldId="257"/>
            <ac:spMk id="12" creationId="{5B7778FC-632E-4DCA-A7CB-0D7731CCF970}"/>
          </ac:spMkLst>
        </pc:spChg>
        <pc:spChg chg="add del">
          <ac:chgData name="sana mushtaq" userId="d49d7153423d638e" providerId="Windows Live" clId="Web-{93316747-DAE8-43A2-83F4-28F8BF66590C}" dt="2021-11-24T22:05:32.825" v="492"/>
          <ac:spMkLst>
            <pc:docMk/>
            <pc:sldMk cId="1700908849" sldId="257"/>
            <ac:spMk id="14" creationId="{FA23A907-97FB-4A8F-880A-DD77401C4296}"/>
          </ac:spMkLst>
        </pc:spChg>
        <pc:spChg chg="add del">
          <ac:chgData name="sana mushtaq" userId="d49d7153423d638e" providerId="Windows Live" clId="Web-{93316747-DAE8-43A2-83F4-28F8BF66590C}" dt="2021-11-24T22:05:01.403" v="487"/>
          <ac:spMkLst>
            <pc:docMk/>
            <pc:sldMk cId="1700908849" sldId="257"/>
            <ac:spMk id="19" creationId="{F837543A-6020-4505-A233-C9DB4BF74011}"/>
          </ac:spMkLst>
        </pc:spChg>
        <pc:spChg chg="add del">
          <ac:chgData name="sana mushtaq" userId="d49d7153423d638e" providerId="Windows Live" clId="Web-{93316747-DAE8-43A2-83F4-28F8BF66590C}" dt="2021-11-24T22:05:01.403" v="487"/>
          <ac:spMkLst>
            <pc:docMk/>
            <pc:sldMk cId="1700908849" sldId="257"/>
            <ac:spMk id="21" creationId="{35B16301-FB18-48BA-A6DD-C37CAF6F9A18}"/>
          </ac:spMkLst>
        </pc:spChg>
        <pc:spChg chg="add del">
          <ac:chgData name="sana mushtaq" userId="d49d7153423d638e" providerId="Windows Live" clId="Web-{93316747-DAE8-43A2-83F4-28F8BF66590C}" dt="2021-11-24T22:05:41.763" v="495"/>
          <ac:spMkLst>
            <pc:docMk/>
            <pc:sldMk cId="1700908849" sldId="257"/>
            <ac:spMk id="22" creationId="{2E442304-DDBD-4F7B-8017-36BCC863FB40}"/>
          </ac:spMkLst>
        </pc:spChg>
        <pc:spChg chg="add del">
          <ac:chgData name="sana mushtaq" userId="d49d7153423d638e" providerId="Windows Live" clId="Web-{93316747-DAE8-43A2-83F4-28F8BF66590C}" dt="2021-11-24T22:05:01.403" v="487"/>
          <ac:spMkLst>
            <pc:docMk/>
            <pc:sldMk cId="1700908849" sldId="257"/>
            <ac:spMk id="23" creationId="{C3C0D90E-074A-4F52-9B11-B52BEF4BCBE5}"/>
          </ac:spMkLst>
        </pc:spChg>
        <pc:spChg chg="add del">
          <ac:chgData name="sana mushtaq" userId="d49d7153423d638e" providerId="Windows Live" clId="Web-{93316747-DAE8-43A2-83F4-28F8BF66590C}" dt="2021-11-24T22:05:41.763" v="495"/>
          <ac:spMkLst>
            <pc:docMk/>
            <pc:sldMk cId="1700908849" sldId="257"/>
            <ac:spMk id="24" creationId="{5E107275-3853-46FD-A241-DE4355A42675}"/>
          </ac:spMkLst>
        </pc:spChg>
        <pc:spChg chg="add del">
          <ac:chgData name="sana mushtaq" userId="d49d7153423d638e" providerId="Windows Live" clId="Web-{93316747-DAE8-43A2-83F4-28F8BF66590C}" dt="2021-11-24T22:05:01.403" v="487"/>
          <ac:spMkLst>
            <pc:docMk/>
            <pc:sldMk cId="1700908849" sldId="257"/>
            <ac:spMk id="25" creationId="{CABBD4C1-E6F8-46F6-8152-A8A97490BF4D}"/>
          </ac:spMkLst>
        </pc:spChg>
        <pc:spChg chg="add del">
          <ac:chgData name="sana mushtaq" userId="d49d7153423d638e" providerId="Windows Live" clId="Web-{93316747-DAE8-43A2-83F4-28F8BF66590C}" dt="2021-11-24T22:06:40.748" v="502"/>
          <ac:spMkLst>
            <pc:docMk/>
            <pc:sldMk cId="1700908849" sldId="257"/>
            <ac:spMk id="26" creationId="{F3060C83-F051-4F0E-ABAD-AA0DFC48B218}"/>
          </ac:spMkLst>
        </pc:spChg>
        <pc:spChg chg="add del">
          <ac:chgData name="sana mushtaq" userId="d49d7153423d638e" providerId="Windows Live" clId="Web-{93316747-DAE8-43A2-83F4-28F8BF66590C}" dt="2021-11-24T22:05:01.403" v="487"/>
          <ac:spMkLst>
            <pc:docMk/>
            <pc:sldMk cId="1700908849" sldId="257"/>
            <ac:spMk id="27" creationId="{83BA5EF5-1FE9-4BF9-83BB-269BCDDF6156}"/>
          </ac:spMkLst>
        </pc:spChg>
        <pc:spChg chg="add del">
          <ac:chgData name="sana mushtaq" userId="d49d7153423d638e" providerId="Windows Live" clId="Web-{93316747-DAE8-43A2-83F4-28F8BF66590C}" dt="2021-11-24T22:06:40.748" v="502"/>
          <ac:spMkLst>
            <pc:docMk/>
            <pc:sldMk cId="1700908849" sldId="257"/>
            <ac:spMk id="28" creationId="{83C98ABE-055B-441F-B07E-44F97F083C39}"/>
          </ac:spMkLst>
        </pc:spChg>
        <pc:spChg chg="add del">
          <ac:chgData name="sana mushtaq" userId="d49d7153423d638e" providerId="Windows Live" clId="Web-{93316747-DAE8-43A2-83F4-28F8BF66590C}" dt="2021-11-24T22:06:40.748" v="502"/>
          <ac:spMkLst>
            <pc:docMk/>
            <pc:sldMk cId="1700908849" sldId="257"/>
            <ac:spMk id="30" creationId="{29FDB030-9B49-4CED-8CCD-4D99382388AC}"/>
          </ac:spMkLst>
        </pc:spChg>
        <pc:spChg chg="add del">
          <ac:chgData name="sana mushtaq" userId="d49d7153423d638e" providerId="Windows Live" clId="Web-{93316747-DAE8-43A2-83F4-28F8BF66590C}" dt="2021-11-24T22:05:01.403" v="487"/>
          <ac:spMkLst>
            <pc:docMk/>
            <pc:sldMk cId="1700908849" sldId="257"/>
            <ac:spMk id="31" creationId="{88853921-7BC9-4BDE-ACAB-133C683C82D6}"/>
          </ac:spMkLst>
        </pc:spChg>
        <pc:spChg chg="add del">
          <ac:chgData name="sana mushtaq" userId="d49d7153423d638e" providerId="Windows Live" clId="Web-{93316747-DAE8-43A2-83F4-28F8BF66590C}" dt="2021-11-24T22:06:40.748" v="502"/>
          <ac:spMkLst>
            <pc:docMk/>
            <pc:sldMk cId="1700908849" sldId="257"/>
            <ac:spMk id="32" creationId="{3783CA14-24A1-485C-8B30-D6A5D87987AD}"/>
          </ac:spMkLst>
        </pc:spChg>
        <pc:spChg chg="add del">
          <ac:chgData name="sana mushtaq" userId="d49d7153423d638e" providerId="Windows Live" clId="Web-{93316747-DAE8-43A2-83F4-28F8BF66590C}" dt="2021-11-24T22:05:01.403" v="487"/>
          <ac:spMkLst>
            <pc:docMk/>
            <pc:sldMk cId="1700908849" sldId="257"/>
            <ac:spMk id="33" creationId="{09192968-3AE7-4470-A61C-97294BB92731}"/>
          </ac:spMkLst>
        </pc:spChg>
        <pc:spChg chg="add del">
          <ac:chgData name="sana mushtaq" userId="d49d7153423d638e" providerId="Windows Live" clId="Web-{93316747-DAE8-43A2-83F4-28F8BF66590C}" dt="2021-11-24T22:05:01.403" v="487"/>
          <ac:spMkLst>
            <pc:docMk/>
            <pc:sldMk cId="1700908849" sldId="257"/>
            <ac:spMk id="35" creationId="{3AB72E55-43E4-4356-BFE8-E2102CB0B505}"/>
          </ac:spMkLst>
        </pc:spChg>
        <pc:spChg chg="add del">
          <ac:chgData name="sana mushtaq" userId="d49d7153423d638e" providerId="Windows Live" clId="Web-{93316747-DAE8-43A2-83F4-28F8BF66590C}" dt="2021-11-24T22:06:40.748" v="502"/>
          <ac:spMkLst>
            <pc:docMk/>
            <pc:sldMk cId="1700908849" sldId="257"/>
            <ac:spMk id="37" creationId="{9A97C86A-04D6-40F7-AE84-31AB43E6A846}"/>
          </ac:spMkLst>
        </pc:spChg>
        <pc:spChg chg="add del">
          <ac:chgData name="sana mushtaq" userId="d49d7153423d638e" providerId="Windows Live" clId="Web-{93316747-DAE8-43A2-83F4-28F8BF66590C}" dt="2021-11-24T22:06:40.748" v="502"/>
          <ac:spMkLst>
            <pc:docMk/>
            <pc:sldMk cId="1700908849" sldId="257"/>
            <ac:spMk id="39" creationId="{FF9F2414-84E8-453E-B1F3-389FDE8192D9}"/>
          </ac:spMkLst>
        </pc:spChg>
        <pc:spChg chg="add del">
          <ac:chgData name="sana mushtaq" userId="d49d7153423d638e" providerId="Windows Live" clId="Web-{93316747-DAE8-43A2-83F4-28F8BF66590C}" dt="2021-11-24T22:06:40.748" v="502"/>
          <ac:spMkLst>
            <pc:docMk/>
            <pc:sldMk cId="1700908849" sldId="257"/>
            <ac:spMk id="41" creationId="{3ECA69A1-7536-43AC-85EF-C7106179F5ED}"/>
          </ac:spMkLst>
        </pc:spChg>
        <pc:spChg chg="add del">
          <ac:chgData name="sana mushtaq" userId="d49d7153423d638e" providerId="Windows Live" clId="Web-{93316747-DAE8-43A2-83F4-28F8BF66590C}" dt="2021-11-24T22:06:20.998" v="500"/>
          <ac:spMkLst>
            <pc:docMk/>
            <pc:sldMk cId="1700908849" sldId="257"/>
            <ac:spMk id="43" creationId="{6C4028FD-8BAA-4A19-BFDE-594D991B7552}"/>
          </ac:spMkLst>
        </pc:spChg>
        <pc:spChg chg="add del">
          <ac:chgData name="sana mushtaq" userId="d49d7153423d638e" providerId="Windows Live" clId="Web-{93316747-DAE8-43A2-83F4-28F8BF66590C}" dt="2021-11-24T22:06:40.748" v="502"/>
          <ac:spMkLst>
            <pc:docMk/>
            <pc:sldMk cId="1700908849" sldId="257"/>
            <ac:spMk id="44" creationId="{955A2079-FA98-4876-80F0-72364A7D2EA4}"/>
          </ac:spMkLst>
        </pc:spChg>
        <pc:graphicFrameChg chg="add del">
          <ac:chgData name="sana mushtaq" userId="d49d7153423d638e" providerId="Windows Live" clId="Web-{93316747-DAE8-43A2-83F4-28F8BF66590C}" dt="2021-11-24T22:05:04.184" v="489"/>
          <ac:graphicFrameMkLst>
            <pc:docMk/>
            <pc:sldMk cId="1700908849" sldId="257"/>
            <ac:graphicFrameMk id="16" creationId="{B28A4F75-9CF1-4CC7-9ED1-12B93C762DB1}"/>
          </ac:graphicFrameMkLst>
        </pc:graphicFrameChg>
        <pc:graphicFrameChg chg="add mod modGraphic">
          <ac:chgData name="sana mushtaq" userId="d49d7153423d638e" providerId="Windows Live" clId="Web-{93316747-DAE8-43A2-83F4-28F8BF66590C}" dt="2021-11-24T22:06:40.795" v="503"/>
          <ac:graphicFrameMkLst>
            <pc:docMk/>
            <pc:sldMk cId="1700908849" sldId="257"/>
            <ac:graphicFrameMk id="17" creationId="{9CBEF464-03D7-4A02-9B70-9C2F8DFF6EDD}"/>
          </ac:graphicFrameMkLst>
        </pc:graphicFrameChg>
        <pc:inkChg chg="add del">
          <ac:chgData name="sana mushtaq" userId="d49d7153423d638e" providerId="Windows Live" clId="Web-{93316747-DAE8-43A2-83F4-28F8BF66590C}" dt="2021-11-24T22:05:38.513" v="494"/>
          <ac:inkMkLst>
            <pc:docMk/>
            <pc:sldMk cId="1700908849" sldId="257"/>
            <ac:inkMk id="46" creationId="{B62DB489-7AD0-4FA3-9D58-B65F53B91911}"/>
          </ac:inkMkLst>
        </pc:inkChg>
        <pc:cxnChg chg="add del">
          <ac:chgData name="sana mushtaq" userId="d49d7153423d638e" providerId="Windows Live" clId="Web-{93316747-DAE8-43A2-83F4-28F8BF66590C}" dt="2021-11-24T22:05:01.403" v="487"/>
          <ac:cxnSpMkLst>
            <pc:docMk/>
            <pc:sldMk cId="1700908849" sldId="257"/>
            <ac:cxnSpMk id="29" creationId="{4B3BCACB-5880-460B-9606-8C433A9AF99D}"/>
          </ac:cxnSpMkLst>
        </pc:cxnChg>
      </pc:sldChg>
      <pc:sldChg chg="addSp delSp modSp mod setBg modClrScheme chgLayout">
        <pc:chgData name="sana mushtaq" userId="d49d7153423d638e" providerId="Windows Live" clId="Web-{93316747-DAE8-43A2-83F4-28F8BF66590C}" dt="2021-11-24T22:07:00.905" v="504"/>
        <pc:sldMkLst>
          <pc:docMk/>
          <pc:sldMk cId="3238693733" sldId="258"/>
        </pc:sldMkLst>
        <pc:spChg chg="mod ord">
          <ac:chgData name="sana mushtaq" userId="d49d7153423d638e" providerId="Windows Live" clId="Web-{93316747-DAE8-43A2-83F4-28F8BF66590C}" dt="2021-11-24T22:06:05.342" v="498"/>
          <ac:spMkLst>
            <pc:docMk/>
            <pc:sldMk cId="3238693733" sldId="258"/>
            <ac:spMk id="2" creationId="{761490A5-C54C-4FD1-974F-CD4A87ED5897}"/>
          </ac:spMkLst>
        </pc:spChg>
        <pc:spChg chg="add del mod ord">
          <ac:chgData name="sana mushtaq" userId="d49d7153423d638e" providerId="Windows Live" clId="Web-{93316747-DAE8-43A2-83F4-28F8BF66590C}" dt="2021-11-24T22:05:19.825" v="491"/>
          <ac:spMkLst>
            <pc:docMk/>
            <pc:sldMk cId="3238693733" sldId="258"/>
            <ac:spMk id="3" creationId="{E1808C01-2A10-40EA-AE62-D1450DF36D07}"/>
          </ac:spMkLst>
        </pc:spChg>
        <pc:spChg chg="add del mod ord">
          <ac:chgData name="sana mushtaq" userId="d49d7153423d638e" providerId="Windows Live" clId="Web-{93316747-DAE8-43A2-83F4-28F8BF66590C}" dt="2021-11-24T21:53:25.704" v="213"/>
          <ac:spMkLst>
            <pc:docMk/>
            <pc:sldMk cId="3238693733" sldId="258"/>
            <ac:spMk id="6" creationId="{89955032-CF6B-4DAB-98E5-B5151BA7BE5E}"/>
          </ac:spMkLst>
        </pc:spChg>
        <pc:spChg chg="add del mod ord">
          <ac:chgData name="sana mushtaq" userId="d49d7153423d638e" providerId="Windows Live" clId="Web-{93316747-DAE8-43A2-83F4-28F8BF66590C}" dt="2021-11-24T21:52:50.250" v="208"/>
          <ac:spMkLst>
            <pc:docMk/>
            <pc:sldMk cId="3238693733" sldId="258"/>
            <ac:spMk id="7" creationId="{2482F280-A076-4D84-B3F8-DF8ADDE7F515}"/>
          </ac:spMkLst>
        </pc:spChg>
        <pc:spChg chg="add del mod ord">
          <ac:chgData name="sana mushtaq" userId="d49d7153423d638e" providerId="Windows Live" clId="Web-{93316747-DAE8-43A2-83F4-28F8BF66590C}" dt="2021-11-24T21:52:50.250" v="208"/>
          <ac:spMkLst>
            <pc:docMk/>
            <pc:sldMk cId="3238693733" sldId="258"/>
            <ac:spMk id="8" creationId="{7E8E2157-59D7-42EB-8D48-627D72BAC20D}"/>
          </ac:spMkLst>
        </pc:spChg>
        <pc:spChg chg="add del mod ord">
          <ac:chgData name="sana mushtaq" userId="d49d7153423d638e" providerId="Windows Live" clId="Web-{93316747-DAE8-43A2-83F4-28F8BF66590C}" dt="2021-11-24T21:53:01.626" v="210"/>
          <ac:spMkLst>
            <pc:docMk/>
            <pc:sldMk cId="3238693733" sldId="258"/>
            <ac:spMk id="9" creationId="{1AEF009C-2700-4E9F-AC03-0252913365ED}"/>
          </ac:spMkLst>
        </pc:spChg>
        <pc:spChg chg="add del mod ord">
          <ac:chgData name="sana mushtaq" userId="d49d7153423d638e" providerId="Windows Live" clId="Web-{93316747-DAE8-43A2-83F4-28F8BF66590C}" dt="2021-11-24T21:53:01.626" v="210"/>
          <ac:spMkLst>
            <pc:docMk/>
            <pc:sldMk cId="3238693733" sldId="258"/>
            <ac:spMk id="10" creationId="{1C58A965-9FA2-40DF-BA1F-2EB0E87FF2DB}"/>
          </ac:spMkLst>
        </pc:spChg>
        <pc:spChg chg="add del mod ord">
          <ac:chgData name="sana mushtaq" userId="d49d7153423d638e" providerId="Windows Live" clId="Web-{93316747-DAE8-43A2-83F4-28F8BF66590C}" dt="2021-11-24T21:53:25.704" v="213"/>
          <ac:spMkLst>
            <pc:docMk/>
            <pc:sldMk cId="3238693733" sldId="258"/>
            <ac:spMk id="11" creationId="{B499F6E0-EAAF-4B5D-948E-D985A86EEEFF}"/>
          </ac:spMkLst>
        </pc:spChg>
        <pc:spChg chg="add del mod ord">
          <ac:chgData name="sana mushtaq" userId="d49d7153423d638e" providerId="Windows Live" clId="Web-{93316747-DAE8-43A2-83F4-28F8BF66590C}" dt="2021-11-24T21:53:25.704" v="213"/>
          <ac:spMkLst>
            <pc:docMk/>
            <pc:sldMk cId="3238693733" sldId="258"/>
            <ac:spMk id="12" creationId="{E34F6650-908D-479E-9046-CC45161658EE}"/>
          </ac:spMkLst>
        </pc:spChg>
        <pc:spChg chg="add del">
          <ac:chgData name="sana mushtaq" userId="d49d7153423d638e" providerId="Windows Live" clId="Web-{93316747-DAE8-43A2-83F4-28F8BF66590C}" dt="2021-11-24T22:05:19.825" v="491"/>
          <ac:spMkLst>
            <pc:docMk/>
            <pc:sldMk cId="3238693733" sldId="258"/>
            <ac:spMk id="13" creationId="{907EF6B7-1338-4443-8C46-6A318D952DFD}"/>
          </ac:spMkLst>
        </pc:spChg>
        <pc:spChg chg="add del">
          <ac:chgData name="sana mushtaq" userId="d49d7153423d638e" providerId="Windows Live" clId="Web-{93316747-DAE8-43A2-83F4-28F8BF66590C}" dt="2021-11-24T22:05:19.825" v="491"/>
          <ac:spMkLst>
            <pc:docMk/>
            <pc:sldMk cId="3238693733" sldId="258"/>
            <ac:spMk id="14" creationId="{DAAE4CDD-124C-4DCF-9584-B6033B545DD5}"/>
          </ac:spMkLst>
        </pc:spChg>
        <pc:spChg chg="add del">
          <ac:chgData name="sana mushtaq" userId="d49d7153423d638e" providerId="Windows Live" clId="Web-{93316747-DAE8-43A2-83F4-28F8BF66590C}" dt="2021-11-24T22:05:19.825" v="491"/>
          <ac:spMkLst>
            <pc:docMk/>
            <pc:sldMk cId="3238693733" sldId="258"/>
            <ac:spMk id="15" creationId="{081E4A58-353D-44AE-B2FC-2A74E2E400F7}"/>
          </ac:spMkLst>
        </pc:spChg>
        <pc:spChg chg="add del">
          <ac:chgData name="sana mushtaq" userId="d49d7153423d638e" providerId="Windows Live" clId="Web-{93316747-DAE8-43A2-83F4-28F8BF66590C}" dt="2021-11-24T22:06:05.342" v="498"/>
          <ac:spMkLst>
            <pc:docMk/>
            <pc:sldMk cId="3238693733" sldId="258"/>
            <ac:spMk id="21" creationId="{2E442304-DDBD-4F7B-8017-36BCC863FB40}"/>
          </ac:spMkLst>
        </pc:spChg>
        <pc:spChg chg="add del">
          <ac:chgData name="sana mushtaq" userId="d49d7153423d638e" providerId="Windows Live" clId="Web-{93316747-DAE8-43A2-83F4-28F8BF66590C}" dt="2021-11-24T22:06:05.342" v="498"/>
          <ac:spMkLst>
            <pc:docMk/>
            <pc:sldMk cId="3238693733" sldId="258"/>
            <ac:spMk id="23" creationId="{5E107275-3853-46FD-A241-DE4355A42675}"/>
          </ac:spMkLst>
        </pc:spChg>
        <pc:spChg chg="add">
          <ac:chgData name="sana mushtaq" userId="d49d7153423d638e" providerId="Windows Live" clId="Web-{93316747-DAE8-43A2-83F4-28F8BF66590C}" dt="2021-11-24T22:06:05.342" v="498"/>
          <ac:spMkLst>
            <pc:docMk/>
            <pc:sldMk cId="3238693733" sldId="258"/>
            <ac:spMk id="25" creationId="{955A2079-FA98-4876-80F0-72364A7D2EA4}"/>
          </ac:spMkLst>
        </pc:spChg>
        <pc:spChg chg="add del">
          <ac:chgData name="sana mushtaq" userId="d49d7153423d638e" providerId="Windows Live" clId="Web-{93316747-DAE8-43A2-83F4-28F8BF66590C}" dt="2021-11-24T22:06:05.310" v="497"/>
          <ac:spMkLst>
            <pc:docMk/>
            <pc:sldMk cId="3238693733" sldId="258"/>
            <ac:spMk id="28" creationId="{839C83B4-CCB6-412E-B7FF-BA0CF31B3166}"/>
          </ac:spMkLst>
        </pc:spChg>
        <pc:spChg chg="add del">
          <ac:chgData name="sana mushtaq" userId="d49d7153423d638e" providerId="Windows Live" clId="Web-{93316747-DAE8-43A2-83F4-28F8BF66590C}" dt="2021-11-24T22:06:05.310" v="497"/>
          <ac:spMkLst>
            <pc:docMk/>
            <pc:sldMk cId="3238693733" sldId="258"/>
            <ac:spMk id="30" creationId="{D1BA989C-D286-48D4-B3F1-84F3CBF095C8}"/>
          </ac:spMkLst>
        </pc:spChg>
        <pc:grpChg chg="add del">
          <ac:chgData name="sana mushtaq" userId="d49d7153423d638e" providerId="Windows Live" clId="Web-{93316747-DAE8-43A2-83F4-28F8BF66590C}" dt="2021-11-24T22:06:05.310" v="497"/>
          <ac:grpSpMkLst>
            <pc:docMk/>
            <pc:sldMk cId="3238693733" sldId="258"/>
            <ac:grpSpMk id="32" creationId="{98925B56-689F-4DFB-8FD0-9BB9D8DE848B}"/>
          </ac:grpSpMkLst>
        </pc:grpChg>
        <pc:grpChg chg="add del">
          <ac:chgData name="sana mushtaq" userId="d49d7153423d638e" providerId="Windows Live" clId="Web-{93316747-DAE8-43A2-83F4-28F8BF66590C}" dt="2021-11-24T22:06:05.310" v="497"/>
          <ac:grpSpMkLst>
            <pc:docMk/>
            <pc:sldMk cId="3238693733" sldId="258"/>
            <ac:grpSpMk id="38" creationId="{A7EE5FDC-1EEC-4871-BD9E-EF321D5F89B0}"/>
          </ac:grpSpMkLst>
        </pc:grpChg>
        <pc:graphicFrameChg chg="add mod modGraphic">
          <ac:chgData name="sana mushtaq" userId="d49d7153423d638e" providerId="Windows Live" clId="Web-{93316747-DAE8-43A2-83F4-28F8BF66590C}" dt="2021-11-24T22:07:00.905" v="504"/>
          <ac:graphicFrameMkLst>
            <pc:docMk/>
            <pc:sldMk cId="3238693733" sldId="258"/>
            <ac:graphicFrameMk id="17" creationId="{809308DF-FC40-452B-8F8C-BBBBAA37910E}"/>
          </ac:graphicFrameMkLst>
        </pc:graphicFrameChg>
        <pc:inkChg chg="add del">
          <ac:chgData name="sana mushtaq" userId="d49d7153423d638e" providerId="Windows Live" clId="Web-{93316747-DAE8-43A2-83F4-28F8BF66590C}" dt="2021-11-24T21:45:39.306" v="65"/>
          <ac:inkMkLst>
            <pc:docMk/>
            <pc:sldMk cId="3238693733" sldId="258"/>
            <ac:inkMk id="4" creationId="{DB4FFFC2-2E2B-4942-9BDD-D561D4D685C4}"/>
          </ac:inkMkLst>
        </pc:inkChg>
        <pc:inkChg chg="add del">
          <ac:chgData name="sana mushtaq" userId="d49d7153423d638e" providerId="Windows Live" clId="Web-{93316747-DAE8-43A2-83F4-28F8BF66590C}" dt="2021-11-24T21:48:00.121" v="95"/>
          <ac:inkMkLst>
            <pc:docMk/>
            <pc:sldMk cId="3238693733" sldId="258"/>
            <ac:inkMk id="5" creationId="{054DA1E2-DE69-42B0-A233-95B223E9BF18}"/>
          </ac:inkMkLst>
        </pc:inkChg>
      </pc:sldChg>
      <pc:sldChg chg="delSp modSp mod modClrScheme delDesignElem chgLayout">
        <pc:chgData name="sana mushtaq" userId="d49d7153423d638e" providerId="Windows Live" clId="Web-{93316747-DAE8-43A2-83F4-28F8BF66590C}" dt="2021-11-24T21:41:25.411" v="0"/>
        <pc:sldMkLst>
          <pc:docMk/>
          <pc:sldMk cId="383341791" sldId="259"/>
        </pc:sldMkLst>
        <pc:spChg chg="mod ord">
          <ac:chgData name="sana mushtaq" userId="d49d7153423d638e" providerId="Windows Live" clId="Web-{93316747-DAE8-43A2-83F4-28F8BF66590C}" dt="2021-11-24T21:41:25.411" v="0"/>
          <ac:spMkLst>
            <pc:docMk/>
            <pc:sldMk cId="383341791" sldId="259"/>
            <ac:spMk id="2" creationId="{8185B498-BBE4-4CAF-A5E1-0EC2DB94A1FE}"/>
          </ac:spMkLst>
        </pc:spChg>
        <pc:spChg chg="mod ord">
          <ac:chgData name="sana mushtaq" userId="d49d7153423d638e" providerId="Windows Live" clId="Web-{93316747-DAE8-43A2-83F4-28F8BF66590C}" dt="2021-11-24T21:41:25.411" v="0"/>
          <ac:spMkLst>
            <pc:docMk/>
            <pc:sldMk cId="383341791" sldId="259"/>
            <ac:spMk id="3" creationId="{9768934D-1824-4247-BA0D-16D85712D465}"/>
          </ac:spMkLst>
        </pc:spChg>
        <pc:spChg chg="del">
          <ac:chgData name="sana mushtaq" userId="d49d7153423d638e" providerId="Windows Live" clId="Web-{93316747-DAE8-43A2-83F4-28F8BF66590C}" dt="2021-11-24T21:41:25.411" v="0"/>
          <ac:spMkLst>
            <pc:docMk/>
            <pc:sldMk cId="383341791" sldId="259"/>
            <ac:spMk id="8" creationId="{603AE127-802C-459A-A612-DB85B67F0DC0}"/>
          </ac:spMkLst>
        </pc:spChg>
        <pc:spChg chg="del">
          <ac:chgData name="sana mushtaq" userId="d49d7153423d638e" providerId="Windows Live" clId="Web-{93316747-DAE8-43A2-83F4-28F8BF66590C}" dt="2021-11-24T21:41:25.411" v="0"/>
          <ac:spMkLst>
            <pc:docMk/>
            <pc:sldMk cId="383341791" sldId="259"/>
            <ac:spMk id="10" creationId="{9323D83D-50D6-4040-A58B-FCEA340F886A}"/>
          </ac:spMkLst>
        </pc:spChg>
        <pc:spChg chg="del">
          <ac:chgData name="sana mushtaq" userId="d49d7153423d638e" providerId="Windows Live" clId="Web-{93316747-DAE8-43A2-83F4-28F8BF66590C}" dt="2021-11-24T21:41:25.411" v="0"/>
          <ac:spMkLst>
            <pc:docMk/>
            <pc:sldMk cId="383341791" sldId="259"/>
            <ac:spMk id="14" creationId="{F10FD715-4DCE-4779-B634-EC78315EA213}"/>
          </ac:spMkLst>
        </pc:spChg>
        <pc:cxnChg chg="del">
          <ac:chgData name="sana mushtaq" userId="d49d7153423d638e" providerId="Windows Live" clId="Web-{93316747-DAE8-43A2-83F4-28F8BF66590C}" dt="2021-11-24T21:41:25.411" v="0"/>
          <ac:cxnSpMkLst>
            <pc:docMk/>
            <pc:sldMk cId="383341791" sldId="259"/>
            <ac:cxnSpMk id="12" creationId="{1A1FE6BB-DFB2-4080-9B5E-076EF5DDE67B}"/>
          </ac:cxnSpMkLst>
        </pc:cxnChg>
      </pc:sldChg>
      <pc:sldMasterChg chg="del delSldLayout">
        <pc:chgData name="sana mushtaq" userId="d49d7153423d638e" providerId="Windows Live" clId="Web-{93316747-DAE8-43A2-83F4-28F8BF66590C}" dt="2021-11-24T21:41:25.411" v="0"/>
        <pc:sldMasterMkLst>
          <pc:docMk/>
          <pc:sldMasterMk cId="3415434780" sldId="2147483906"/>
        </pc:sldMasterMkLst>
        <pc:sldLayoutChg chg="del">
          <pc:chgData name="sana mushtaq" userId="d49d7153423d638e" providerId="Windows Live" clId="Web-{93316747-DAE8-43A2-83F4-28F8BF66590C}" dt="2021-11-24T21:41:25.411" v="0"/>
          <pc:sldLayoutMkLst>
            <pc:docMk/>
            <pc:sldMasterMk cId="3415434780" sldId="2147483906"/>
            <pc:sldLayoutMk cId="3802225435" sldId="2147483907"/>
          </pc:sldLayoutMkLst>
        </pc:sldLayoutChg>
        <pc:sldLayoutChg chg="del">
          <pc:chgData name="sana mushtaq" userId="d49d7153423d638e" providerId="Windows Live" clId="Web-{93316747-DAE8-43A2-83F4-28F8BF66590C}" dt="2021-11-24T21:41:25.411" v="0"/>
          <pc:sldLayoutMkLst>
            <pc:docMk/>
            <pc:sldMasterMk cId="3415434780" sldId="2147483906"/>
            <pc:sldLayoutMk cId="2778809839" sldId="2147483908"/>
          </pc:sldLayoutMkLst>
        </pc:sldLayoutChg>
        <pc:sldLayoutChg chg="del">
          <pc:chgData name="sana mushtaq" userId="d49d7153423d638e" providerId="Windows Live" clId="Web-{93316747-DAE8-43A2-83F4-28F8BF66590C}" dt="2021-11-24T21:41:25.411" v="0"/>
          <pc:sldLayoutMkLst>
            <pc:docMk/>
            <pc:sldMasterMk cId="3415434780" sldId="2147483906"/>
            <pc:sldLayoutMk cId="2463218656" sldId="2147483909"/>
          </pc:sldLayoutMkLst>
        </pc:sldLayoutChg>
        <pc:sldLayoutChg chg="del">
          <pc:chgData name="sana mushtaq" userId="d49d7153423d638e" providerId="Windows Live" clId="Web-{93316747-DAE8-43A2-83F4-28F8BF66590C}" dt="2021-11-24T21:41:25.411" v="0"/>
          <pc:sldLayoutMkLst>
            <pc:docMk/>
            <pc:sldMasterMk cId="3415434780" sldId="2147483906"/>
            <pc:sldLayoutMk cId="3062679930" sldId="2147483910"/>
          </pc:sldLayoutMkLst>
        </pc:sldLayoutChg>
        <pc:sldLayoutChg chg="del">
          <pc:chgData name="sana mushtaq" userId="d49d7153423d638e" providerId="Windows Live" clId="Web-{93316747-DAE8-43A2-83F4-28F8BF66590C}" dt="2021-11-24T21:41:25.411" v="0"/>
          <pc:sldLayoutMkLst>
            <pc:docMk/>
            <pc:sldMasterMk cId="3415434780" sldId="2147483906"/>
            <pc:sldLayoutMk cId="1508896351" sldId="2147483911"/>
          </pc:sldLayoutMkLst>
        </pc:sldLayoutChg>
        <pc:sldLayoutChg chg="del">
          <pc:chgData name="sana mushtaq" userId="d49d7153423d638e" providerId="Windows Live" clId="Web-{93316747-DAE8-43A2-83F4-28F8BF66590C}" dt="2021-11-24T21:41:25.411" v="0"/>
          <pc:sldLayoutMkLst>
            <pc:docMk/>
            <pc:sldMasterMk cId="3415434780" sldId="2147483906"/>
            <pc:sldLayoutMk cId="3972031712" sldId="2147483912"/>
          </pc:sldLayoutMkLst>
        </pc:sldLayoutChg>
        <pc:sldLayoutChg chg="del">
          <pc:chgData name="sana mushtaq" userId="d49d7153423d638e" providerId="Windows Live" clId="Web-{93316747-DAE8-43A2-83F4-28F8BF66590C}" dt="2021-11-24T21:41:25.411" v="0"/>
          <pc:sldLayoutMkLst>
            <pc:docMk/>
            <pc:sldMasterMk cId="3415434780" sldId="2147483906"/>
            <pc:sldLayoutMk cId="121473509" sldId="2147483913"/>
          </pc:sldLayoutMkLst>
        </pc:sldLayoutChg>
        <pc:sldLayoutChg chg="del">
          <pc:chgData name="sana mushtaq" userId="d49d7153423d638e" providerId="Windows Live" clId="Web-{93316747-DAE8-43A2-83F4-28F8BF66590C}" dt="2021-11-24T21:41:25.411" v="0"/>
          <pc:sldLayoutMkLst>
            <pc:docMk/>
            <pc:sldMasterMk cId="3415434780" sldId="2147483906"/>
            <pc:sldLayoutMk cId="1406244971" sldId="2147483914"/>
          </pc:sldLayoutMkLst>
        </pc:sldLayoutChg>
        <pc:sldLayoutChg chg="del">
          <pc:chgData name="sana mushtaq" userId="d49d7153423d638e" providerId="Windows Live" clId="Web-{93316747-DAE8-43A2-83F4-28F8BF66590C}" dt="2021-11-24T21:41:25.411" v="0"/>
          <pc:sldLayoutMkLst>
            <pc:docMk/>
            <pc:sldMasterMk cId="3415434780" sldId="2147483906"/>
            <pc:sldLayoutMk cId="1692686698" sldId="2147483915"/>
          </pc:sldLayoutMkLst>
        </pc:sldLayoutChg>
        <pc:sldLayoutChg chg="del">
          <pc:chgData name="sana mushtaq" userId="d49d7153423d638e" providerId="Windows Live" clId="Web-{93316747-DAE8-43A2-83F4-28F8BF66590C}" dt="2021-11-24T21:41:25.411" v="0"/>
          <pc:sldLayoutMkLst>
            <pc:docMk/>
            <pc:sldMasterMk cId="3415434780" sldId="2147483906"/>
            <pc:sldLayoutMk cId="2427453291" sldId="2147483916"/>
          </pc:sldLayoutMkLst>
        </pc:sldLayoutChg>
        <pc:sldLayoutChg chg="del">
          <pc:chgData name="sana mushtaq" userId="d49d7153423d638e" providerId="Windows Live" clId="Web-{93316747-DAE8-43A2-83F4-28F8BF66590C}" dt="2021-11-24T21:41:25.411" v="0"/>
          <pc:sldLayoutMkLst>
            <pc:docMk/>
            <pc:sldMasterMk cId="3415434780" sldId="2147483906"/>
            <pc:sldLayoutMk cId="846368168" sldId="2147483917"/>
          </pc:sldLayoutMkLst>
        </pc:sldLayoutChg>
        <pc:sldLayoutChg chg="del">
          <pc:chgData name="sana mushtaq" userId="d49d7153423d638e" providerId="Windows Live" clId="Web-{93316747-DAE8-43A2-83F4-28F8BF66590C}" dt="2021-11-24T21:41:25.411" v="0"/>
          <pc:sldLayoutMkLst>
            <pc:docMk/>
            <pc:sldMasterMk cId="3415434780" sldId="2147483906"/>
            <pc:sldLayoutMk cId="2537135232" sldId="2147483918"/>
          </pc:sldLayoutMkLst>
        </pc:sldLayoutChg>
        <pc:sldLayoutChg chg="del">
          <pc:chgData name="sana mushtaq" userId="d49d7153423d638e" providerId="Windows Live" clId="Web-{93316747-DAE8-43A2-83F4-28F8BF66590C}" dt="2021-11-24T21:41:25.411" v="0"/>
          <pc:sldLayoutMkLst>
            <pc:docMk/>
            <pc:sldMasterMk cId="3415434780" sldId="2147483906"/>
            <pc:sldLayoutMk cId="309981036" sldId="2147483919"/>
          </pc:sldLayoutMkLst>
        </pc:sldLayoutChg>
        <pc:sldLayoutChg chg="del">
          <pc:chgData name="sana mushtaq" userId="d49d7153423d638e" providerId="Windows Live" clId="Web-{93316747-DAE8-43A2-83F4-28F8BF66590C}" dt="2021-11-24T21:41:25.411" v="0"/>
          <pc:sldLayoutMkLst>
            <pc:docMk/>
            <pc:sldMasterMk cId="3415434780" sldId="2147483906"/>
            <pc:sldLayoutMk cId="3382110082" sldId="2147483920"/>
          </pc:sldLayoutMkLst>
        </pc:sldLayoutChg>
        <pc:sldLayoutChg chg="del">
          <pc:chgData name="sana mushtaq" userId="d49d7153423d638e" providerId="Windows Live" clId="Web-{93316747-DAE8-43A2-83F4-28F8BF66590C}" dt="2021-11-24T21:41:25.411" v="0"/>
          <pc:sldLayoutMkLst>
            <pc:docMk/>
            <pc:sldMasterMk cId="3415434780" sldId="2147483906"/>
            <pc:sldLayoutMk cId="2246481771" sldId="2147483921"/>
          </pc:sldLayoutMkLst>
        </pc:sldLayoutChg>
        <pc:sldLayoutChg chg="del">
          <pc:chgData name="sana mushtaq" userId="d49d7153423d638e" providerId="Windows Live" clId="Web-{93316747-DAE8-43A2-83F4-28F8BF66590C}" dt="2021-11-24T21:41:25.411" v="0"/>
          <pc:sldLayoutMkLst>
            <pc:docMk/>
            <pc:sldMasterMk cId="3415434780" sldId="2147483906"/>
            <pc:sldLayoutMk cId="13671568" sldId="2147483922"/>
          </pc:sldLayoutMkLst>
        </pc:sldLayoutChg>
      </pc:sldMasterChg>
      <pc:sldMasterChg chg="add addSldLayout modSldLayout">
        <pc:chgData name="sana mushtaq" userId="d49d7153423d638e" providerId="Windows Live" clId="Web-{93316747-DAE8-43A2-83F4-28F8BF66590C}" dt="2021-11-24T21:41:25.411" v="0"/>
        <pc:sldMasterMkLst>
          <pc:docMk/>
          <pc:sldMasterMk cId="3220503807" sldId="2147483923"/>
        </pc:sldMasterMkLst>
        <pc:sldLayoutChg chg="add mod replId">
          <pc:chgData name="sana mushtaq" userId="d49d7153423d638e" providerId="Windows Live" clId="Web-{93316747-DAE8-43A2-83F4-28F8BF66590C}" dt="2021-11-24T21:41:25.411" v="0"/>
          <pc:sldLayoutMkLst>
            <pc:docMk/>
            <pc:sldMasterMk cId="3220503807" sldId="2147483923"/>
            <pc:sldLayoutMk cId="1701116163" sldId="2147483924"/>
          </pc:sldLayoutMkLst>
        </pc:sldLayoutChg>
        <pc:sldLayoutChg chg="add mod replId">
          <pc:chgData name="sana mushtaq" userId="d49d7153423d638e" providerId="Windows Live" clId="Web-{93316747-DAE8-43A2-83F4-28F8BF66590C}" dt="2021-11-24T21:41:25.411" v="0"/>
          <pc:sldLayoutMkLst>
            <pc:docMk/>
            <pc:sldMasterMk cId="3220503807" sldId="2147483923"/>
            <pc:sldLayoutMk cId="159345842" sldId="2147483925"/>
          </pc:sldLayoutMkLst>
        </pc:sldLayoutChg>
        <pc:sldLayoutChg chg="add mod replId">
          <pc:chgData name="sana mushtaq" userId="d49d7153423d638e" providerId="Windows Live" clId="Web-{93316747-DAE8-43A2-83F4-28F8BF66590C}" dt="2021-11-24T21:41:25.411" v="0"/>
          <pc:sldLayoutMkLst>
            <pc:docMk/>
            <pc:sldMasterMk cId="3220503807" sldId="2147483923"/>
            <pc:sldLayoutMk cId="1965681417" sldId="2147483926"/>
          </pc:sldLayoutMkLst>
        </pc:sldLayoutChg>
        <pc:sldLayoutChg chg="add mod replId">
          <pc:chgData name="sana mushtaq" userId="d49d7153423d638e" providerId="Windows Live" clId="Web-{93316747-DAE8-43A2-83F4-28F8BF66590C}" dt="2021-11-24T21:41:25.411" v="0"/>
          <pc:sldLayoutMkLst>
            <pc:docMk/>
            <pc:sldMasterMk cId="3220503807" sldId="2147483923"/>
            <pc:sldLayoutMk cId="1544167392" sldId="2147483927"/>
          </pc:sldLayoutMkLst>
        </pc:sldLayoutChg>
        <pc:sldLayoutChg chg="add mod replId">
          <pc:chgData name="sana mushtaq" userId="d49d7153423d638e" providerId="Windows Live" clId="Web-{93316747-DAE8-43A2-83F4-28F8BF66590C}" dt="2021-11-24T21:41:25.411" v="0"/>
          <pc:sldLayoutMkLst>
            <pc:docMk/>
            <pc:sldMasterMk cId="3220503807" sldId="2147483923"/>
            <pc:sldLayoutMk cId="1208443115" sldId="2147483928"/>
          </pc:sldLayoutMkLst>
        </pc:sldLayoutChg>
        <pc:sldLayoutChg chg="add mod replId">
          <pc:chgData name="sana mushtaq" userId="d49d7153423d638e" providerId="Windows Live" clId="Web-{93316747-DAE8-43A2-83F4-28F8BF66590C}" dt="2021-11-24T21:41:25.411" v="0"/>
          <pc:sldLayoutMkLst>
            <pc:docMk/>
            <pc:sldMasterMk cId="3220503807" sldId="2147483923"/>
            <pc:sldLayoutMk cId="2726621728" sldId="2147483929"/>
          </pc:sldLayoutMkLst>
        </pc:sldLayoutChg>
        <pc:sldLayoutChg chg="add mod replId">
          <pc:chgData name="sana mushtaq" userId="d49d7153423d638e" providerId="Windows Live" clId="Web-{93316747-DAE8-43A2-83F4-28F8BF66590C}" dt="2021-11-24T21:41:25.411" v="0"/>
          <pc:sldLayoutMkLst>
            <pc:docMk/>
            <pc:sldMasterMk cId="3220503807" sldId="2147483923"/>
            <pc:sldLayoutMk cId="108776268" sldId="2147483930"/>
          </pc:sldLayoutMkLst>
        </pc:sldLayoutChg>
        <pc:sldLayoutChg chg="add mod replId">
          <pc:chgData name="sana mushtaq" userId="d49d7153423d638e" providerId="Windows Live" clId="Web-{93316747-DAE8-43A2-83F4-28F8BF66590C}" dt="2021-11-24T21:41:25.411" v="0"/>
          <pc:sldLayoutMkLst>
            <pc:docMk/>
            <pc:sldMasterMk cId="3220503807" sldId="2147483923"/>
            <pc:sldLayoutMk cId="1739087377" sldId="2147483931"/>
          </pc:sldLayoutMkLst>
        </pc:sldLayoutChg>
        <pc:sldLayoutChg chg="add mod replId">
          <pc:chgData name="sana mushtaq" userId="d49d7153423d638e" providerId="Windows Live" clId="Web-{93316747-DAE8-43A2-83F4-28F8BF66590C}" dt="2021-11-24T21:41:25.411" v="0"/>
          <pc:sldLayoutMkLst>
            <pc:docMk/>
            <pc:sldMasterMk cId="3220503807" sldId="2147483923"/>
            <pc:sldLayoutMk cId="2594229220" sldId="2147483932"/>
          </pc:sldLayoutMkLst>
        </pc:sldLayoutChg>
        <pc:sldLayoutChg chg="add mod replId">
          <pc:chgData name="sana mushtaq" userId="d49d7153423d638e" providerId="Windows Live" clId="Web-{93316747-DAE8-43A2-83F4-28F8BF66590C}" dt="2021-11-24T21:41:25.411" v="0"/>
          <pc:sldLayoutMkLst>
            <pc:docMk/>
            <pc:sldMasterMk cId="3220503807" sldId="2147483923"/>
            <pc:sldLayoutMk cId="3161294160" sldId="2147483933"/>
          </pc:sldLayoutMkLst>
        </pc:sldLayoutChg>
        <pc:sldLayoutChg chg="add mod replId">
          <pc:chgData name="sana mushtaq" userId="d49d7153423d638e" providerId="Windows Live" clId="Web-{93316747-DAE8-43A2-83F4-28F8BF66590C}" dt="2021-11-24T21:41:25.411" v="0"/>
          <pc:sldLayoutMkLst>
            <pc:docMk/>
            <pc:sldMasterMk cId="3220503807" sldId="2147483923"/>
            <pc:sldLayoutMk cId="2820921607" sldId="2147483934"/>
          </pc:sldLayoutMkLst>
        </pc:sldLayoutChg>
      </pc:sldMasterChg>
    </pc:docChg>
  </pc:docChgLst>
  <pc:docChgLst>
    <pc:chgData name="sana mushtaq" userId="d49d7153423d638e" providerId="Windows Live" clId="Web-{6000DB53-4BAC-4474-9919-A81FEEB80407}"/>
    <pc:docChg chg="addSld modSld">
      <pc:chgData name="sana mushtaq" userId="d49d7153423d638e" providerId="Windows Live" clId="Web-{6000DB53-4BAC-4474-9919-A81FEEB80407}" dt="2021-12-06T12:21:07.473" v="711" actId="20577"/>
      <pc:docMkLst>
        <pc:docMk/>
      </pc:docMkLst>
      <pc:sldChg chg="addSp delSp modSp mod setBg">
        <pc:chgData name="sana mushtaq" userId="d49d7153423d638e" providerId="Windows Live" clId="Web-{6000DB53-4BAC-4474-9919-A81FEEB80407}" dt="2021-12-06T12:17:31.031" v="643" actId="20577"/>
        <pc:sldMkLst>
          <pc:docMk/>
          <pc:sldMk cId="461226331" sldId="267"/>
        </pc:sldMkLst>
        <pc:spChg chg="mod">
          <ac:chgData name="sana mushtaq" userId="d49d7153423d638e" providerId="Windows Live" clId="Web-{6000DB53-4BAC-4474-9919-A81FEEB80407}" dt="2021-12-06T12:15:54.873" v="632"/>
          <ac:spMkLst>
            <pc:docMk/>
            <pc:sldMk cId="461226331" sldId="267"/>
            <ac:spMk id="2" creationId="{1BE0A385-7C7D-4340-8F2F-CCFDD9D3661B}"/>
          </ac:spMkLst>
        </pc:spChg>
        <pc:spChg chg="mod">
          <ac:chgData name="sana mushtaq" userId="d49d7153423d638e" providerId="Windows Live" clId="Web-{6000DB53-4BAC-4474-9919-A81FEEB80407}" dt="2021-12-06T12:17:31.031" v="643" actId="20577"/>
          <ac:spMkLst>
            <pc:docMk/>
            <pc:sldMk cId="461226331" sldId="267"/>
            <ac:spMk id="3" creationId="{644F57AA-DF84-4445-9E1A-294FED5B66C3}"/>
          </ac:spMkLst>
        </pc:spChg>
        <pc:spChg chg="add">
          <ac:chgData name="sana mushtaq" userId="d49d7153423d638e" providerId="Windows Live" clId="Web-{6000DB53-4BAC-4474-9919-A81FEEB80407}" dt="2021-12-06T12:15:54.873" v="632"/>
          <ac:spMkLst>
            <pc:docMk/>
            <pc:sldMk cId="461226331" sldId="267"/>
            <ac:spMk id="9" creationId="{907EF6B7-1338-4443-8C46-6A318D952DFD}"/>
          </ac:spMkLst>
        </pc:spChg>
        <pc:spChg chg="add">
          <ac:chgData name="sana mushtaq" userId="d49d7153423d638e" providerId="Windows Live" clId="Web-{6000DB53-4BAC-4474-9919-A81FEEB80407}" dt="2021-12-06T12:15:54.873" v="632"/>
          <ac:spMkLst>
            <pc:docMk/>
            <pc:sldMk cId="461226331" sldId="267"/>
            <ac:spMk id="11" creationId="{DAAE4CDD-124C-4DCF-9584-B6033B545DD5}"/>
          </ac:spMkLst>
        </pc:spChg>
        <pc:spChg chg="add">
          <ac:chgData name="sana mushtaq" userId="d49d7153423d638e" providerId="Windows Live" clId="Web-{6000DB53-4BAC-4474-9919-A81FEEB80407}" dt="2021-12-06T12:15:54.873" v="632"/>
          <ac:spMkLst>
            <pc:docMk/>
            <pc:sldMk cId="461226331" sldId="267"/>
            <ac:spMk id="13" creationId="{081E4A58-353D-44AE-B2FC-2A74E2E400F7}"/>
          </ac:spMkLst>
        </pc:spChg>
        <pc:inkChg chg="add del">
          <ac:chgData name="sana mushtaq" userId="d49d7153423d638e" providerId="Windows Live" clId="Web-{6000DB53-4BAC-4474-9919-A81FEEB80407}" dt="2021-12-06T12:07:03.785" v="375"/>
          <ac:inkMkLst>
            <pc:docMk/>
            <pc:sldMk cId="461226331" sldId="267"/>
            <ac:inkMk id="4" creationId="{715B848D-C5C3-4C8D-B7DD-338C8680436A}"/>
          </ac:inkMkLst>
        </pc:inkChg>
      </pc:sldChg>
      <pc:sldChg chg="addSp delSp modSp new mod setBg">
        <pc:chgData name="sana mushtaq" userId="d49d7153423d638e" providerId="Windows Live" clId="Web-{6000DB53-4BAC-4474-9919-A81FEEB80407}" dt="2021-12-06T11:58:49.776" v="180"/>
        <pc:sldMkLst>
          <pc:docMk/>
          <pc:sldMk cId="3748516384" sldId="268"/>
        </pc:sldMkLst>
        <pc:spChg chg="mod">
          <ac:chgData name="sana mushtaq" userId="d49d7153423d638e" providerId="Windows Live" clId="Web-{6000DB53-4BAC-4474-9919-A81FEEB80407}" dt="2021-12-06T11:58:49.776" v="180"/>
          <ac:spMkLst>
            <pc:docMk/>
            <pc:sldMk cId="3748516384" sldId="268"/>
            <ac:spMk id="2" creationId="{3851D419-2934-40D3-B425-6879006C2430}"/>
          </ac:spMkLst>
        </pc:spChg>
        <pc:spChg chg="mod">
          <ac:chgData name="sana mushtaq" userId="d49d7153423d638e" providerId="Windows Live" clId="Web-{6000DB53-4BAC-4474-9919-A81FEEB80407}" dt="2021-12-06T11:58:49.776" v="180"/>
          <ac:spMkLst>
            <pc:docMk/>
            <pc:sldMk cId="3748516384" sldId="268"/>
            <ac:spMk id="3" creationId="{BA879B1B-1D2F-4D4D-A0ED-A309700BAFDC}"/>
          </ac:spMkLst>
        </pc:spChg>
        <pc:spChg chg="add">
          <ac:chgData name="sana mushtaq" userId="d49d7153423d638e" providerId="Windows Live" clId="Web-{6000DB53-4BAC-4474-9919-A81FEEB80407}" dt="2021-12-06T11:58:49.776" v="180"/>
          <ac:spMkLst>
            <pc:docMk/>
            <pc:sldMk cId="3748516384" sldId="268"/>
            <ac:spMk id="8" creationId="{907EF6B7-1338-4443-8C46-6A318D952DFD}"/>
          </ac:spMkLst>
        </pc:spChg>
        <pc:spChg chg="add">
          <ac:chgData name="sana mushtaq" userId="d49d7153423d638e" providerId="Windows Live" clId="Web-{6000DB53-4BAC-4474-9919-A81FEEB80407}" dt="2021-12-06T11:58:49.776" v="180"/>
          <ac:spMkLst>
            <pc:docMk/>
            <pc:sldMk cId="3748516384" sldId="268"/>
            <ac:spMk id="10" creationId="{DAAE4CDD-124C-4DCF-9584-B6033B545DD5}"/>
          </ac:spMkLst>
        </pc:spChg>
        <pc:spChg chg="add">
          <ac:chgData name="sana mushtaq" userId="d49d7153423d638e" providerId="Windows Live" clId="Web-{6000DB53-4BAC-4474-9919-A81FEEB80407}" dt="2021-12-06T11:58:49.776" v="180"/>
          <ac:spMkLst>
            <pc:docMk/>
            <pc:sldMk cId="3748516384" sldId="268"/>
            <ac:spMk id="12" creationId="{081E4A58-353D-44AE-B2FC-2A74E2E400F7}"/>
          </ac:spMkLst>
        </pc:spChg>
        <pc:inkChg chg="add del">
          <ac:chgData name="sana mushtaq" userId="d49d7153423d638e" providerId="Windows Live" clId="Web-{6000DB53-4BAC-4474-9919-A81FEEB80407}" dt="2021-12-06T11:53:03.316" v="2"/>
          <ac:inkMkLst>
            <pc:docMk/>
            <pc:sldMk cId="3748516384" sldId="268"/>
            <ac:inkMk id="4" creationId="{84BE2D31-9385-4478-9A65-D13E2BF27E0E}"/>
          </ac:inkMkLst>
        </pc:inkChg>
        <pc:inkChg chg="add del">
          <ac:chgData name="sana mushtaq" userId="d49d7153423d638e" providerId="Windows Live" clId="Web-{6000DB53-4BAC-4474-9919-A81FEEB80407}" dt="2021-12-06T11:53:56.770" v="12"/>
          <ac:inkMkLst>
            <pc:docMk/>
            <pc:sldMk cId="3748516384" sldId="268"/>
            <ac:inkMk id="5" creationId="{6CE04185-5B28-467F-9EB2-814AD77237EF}"/>
          </ac:inkMkLst>
        </pc:inkChg>
        <pc:inkChg chg="add del">
          <ac:chgData name="sana mushtaq" userId="d49d7153423d638e" providerId="Windows Live" clId="Web-{6000DB53-4BAC-4474-9919-A81FEEB80407}" dt="2021-12-06T11:55:52.241" v="70"/>
          <ac:inkMkLst>
            <pc:docMk/>
            <pc:sldMk cId="3748516384" sldId="268"/>
            <ac:inkMk id="6" creationId="{3EB3061A-2A5E-48A9-9FD7-8BFCED508F61}"/>
          </ac:inkMkLst>
        </pc:inkChg>
      </pc:sldChg>
      <pc:sldChg chg="modSp new">
        <pc:chgData name="sana mushtaq" userId="d49d7153423d638e" providerId="Windows Live" clId="Web-{6000DB53-4BAC-4474-9919-A81FEEB80407}" dt="2021-12-06T12:21:07.473" v="711" actId="20577"/>
        <pc:sldMkLst>
          <pc:docMk/>
          <pc:sldMk cId="503843954" sldId="269"/>
        </pc:sldMkLst>
        <pc:spChg chg="mod">
          <ac:chgData name="sana mushtaq" userId="d49d7153423d638e" providerId="Windows Live" clId="Web-{6000DB53-4BAC-4474-9919-A81FEEB80407}" dt="2021-12-06T12:19:20.518" v="649" actId="20577"/>
          <ac:spMkLst>
            <pc:docMk/>
            <pc:sldMk cId="503843954" sldId="269"/>
            <ac:spMk id="2" creationId="{97C93742-6E29-49D2-B100-113940490682}"/>
          </ac:spMkLst>
        </pc:spChg>
        <pc:spChg chg="mod">
          <ac:chgData name="sana mushtaq" userId="d49d7153423d638e" providerId="Windows Live" clId="Web-{6000DB53-4BAC-4474-9919-A81FEEB80407}" dt="2021-12-06T12:21:07.473" v="711" actId="20577"/>
          <ac:spMkLst>
            <pc:docMk/>
            <pc:sldMk cId="503843954" sldId="269"/>
            <ac:spMk id="3" creationId="{20B75550-9605-484D-B4A8-0CE62CE0BFF7}"/>
          </ac:spMkLst>
        </pc:spChg>
      </pc:sldChg>
    </pc:docChg>
  </pc:docChgLst>
  <pc:docChgLst>
    <pc:chgData name="sana mushtaq" userId="d49d7153423d638e" providerId="Windows Live" clId="Web-{BCD408B8-92DA-4E92-AD84-9DC79F0B9C9D}"/>
    <pc:docChg chg="addSld delSld modSld sldOrd">
      <pc:chgData name="sana mushtaq" userId="d49d7153423d638e" providerId="Windows Live" clId="Web-{BCD408B8-92DA-4E92-AD84-9DC79F0B9C9D}" dt="2021-12-09T21:24:40.497" v="378"/>
      <pc:docMkLst>
        <pc:docMk/>
      </pc:docMkLst>
      <pc:sldChg chg="addSp modSp ord">
        <pc:chgData name="sana mushtaq" userId="d49d7153423d638e" providerId="Windows Live" clId="Web-{BCD408B8-92DA-4E92-AD84-9DC79F0B9C9D}" dt="2021-12-09T21:24:12.106" v="374"/>
        <pc:sldMkLst>
          <pc:docMk/>
          <pc:sldMk cId="503843954" sldId="269"/>
        </pc:sldMkLst>
        <pc:spChg chg="mod">
          <ac:chgData name="sana mushtaq" userId="d49d7153423d638e" providerId="Windows Live" clId="Web-{BCD408B8-92DA-4E92-AD84-9DC79F0B9C9D}" dt="2021-12-09T21:02:06.600" v="183"/>
          <ac:spMkLst>
            <pc:docMk/>
            <pc:sldMk cId="503843954" sldId="269"/>
            <ac:spMk id="2" creationId="{97C93742-6E29-49D2-B100-113940490682}"/>
          </ac:spMkLst>
        </pc:spChg>
        <pc:spChg chg="mod">
          <ac:chgData name="sana mushtaq" userId="d49d7153423d638e" providerId="Windows Live" clId="Web-{BCD408B8-92DA-4E92-AD84-9DC79F0B9C9D}" dt="2021-12-09T21:02:06.600" v="183"/>
          <ac:spMkLst>
            <pc:docMk/>
            <pc:sldMk cId="503843954" sldId="269"/>
            <ac:spMk id="3" creationId="{20B75550-9605-484D-B4A8-0CE62CE0BFF7}"/>
          </ac:spMkLst>
        </pc:spChg>
        <pc:spChg chg="add">
          <ac:chgData name="sana mushtaq" userId="d49d7153423d638e" providerId="Windows Live" clId="Web-{BCD408B8-92DA-4E92-AD84-9DC79F0B9C9D}" dt="2021-12-09T21:02:06.600" v="183"/>
          <ac:spMkLst>
            <pc:docMk/>
            <pc:sldMk cId="503843954" sldId="269"/>
            <ac:spMk id="6" creationId="{5C8908E2-EE49-44D2-9428-A28D2312A8D5}"/>
          </ac:spMkLst>
        </pc:spChg>
        <pc:spChg chg="add">
          <ac:chgData name="sana mushtaq" userId="d49d7153423d638e" providerId="Windows Live" clId="Web-{BCD408B8-92DA-4E92-AD84-9DC79F0B9C9D}" dt="2021-12-09T21:02:06.600" v="183"/>
          <ac:spMkLst>
            <pc:docMk/>
            <pc:sldMk cId="503843954" sldId="269"/>
            <ac:spMk id="13" creationId="{BD92035A-AA2F-4CD8-A556-1CE8BDEC75BD}"/>
          </ac:spMkLst>
        </pc:spChg>
        <pc:spChg chg="add">
          <ac:chgData name="sana mushtaq" userId="d49d7153423d638e" providerId="Windows Live" clId="Web-{BCD408B8-92DA-4E92-AD84-9DC79F0B9C9D}" dt="2021-12-09T21:02:06.600" v="183"/>
          <ac:spMkLst>
            <pc:docMk/>
            <pc:sldMk cId="503843954" sldId="269"/>
            <ac:spMk id="16" creationId="{ED888B23-07FA-482A-96DF-47E31AF1A603}"/>
          </ac:spMkLst>
        </pc:spChg>
        <pc:grpChg chg="add">
          <ac:chgData name="sana mushtaq" userId="d49d7153423d638e" providerId="Windows Live" clId="Web-{BCD408B8-92DA-4E92-AD84-9DC79F0B9C9D}" dt="2021-12-09T21:02:06.600" v="183"/>
          <ac:grpSpMkLst>
            <pc:docMk/>
            <pc:sldMk cId="503843954" sldId="269"/>
            <ac:grpSpMk id="7" creationId="{5D1A9D8B-3117-4D9D-BDA4-DD81895098B0}"/>
          </ac:grpSpMkLst>
        </pc:grpChg>
      </pc:sldChg>
      <pc:sldChg chg="addSp modSp mod setBg">
        <pc:chgData name="sana mushtaq" userId="d49d7153423d638e" providerId="Windows Live" clId="Web-{BCD408B8-92DA-4E92-AD84-9DC79F0B9C9D}" dt="2021-12-09T21:20:19.662" v="365" actId="20577"/>
        <pc:sldMkLst>
          <pc:docMk/>
          <pc:sldMk cId="3144871645" sldId="271"/>
        </pc:sldMkLst>
        <pc:spChg chg="mod">
          <ac:chgData name="sana mushtaq" userId="d49d7153423d638e" providerId="Windows Live" clId="Web-{BCD408B8-92DA-4E92-AD84-9DC79F0B9C9D}" dt="2021-12-09T21:20:19.662" v="365" actId="20577"/>
          <ac:spMkLst>
            <pc:docMk/>
            <pc:sldMk cId="3144871645" sldId="271"/>
            <ac:spMk id="2" creationId="{21DAF26F-B5A6-4AE3-85DC-86525AE3CF8D}"/>
          </ac:spMkLst>
        </pc:spChg>
        <pc:spChg chg="mod">
          <ac:chgData name="sana mushtaq" userId="d49d7153423d638e" providerId="Windows Live" clId="Web-{BCD408B8-92DA-4E92-AD84-9DC79F0B9C9D}" dt="2021-12-09T20:54:15.009" v="13"/>
          <ac:spMkLst>
            <pc:docMk/>
            <pc:sldMk cId="3144871645" sldId="271"/>
            <ac:spMk id="3" creationId="{B7435226-BDFB-444F-8814-B8BE0CC7CEC5}"/>
          </ac:spMkLst>
        </pc:spChg>
        <pc:spChg chg="add">
          <ac:chgData name="sana mushtaq" userId="d49d7153423d638e" providerId="Windows Live" clId="Web-{BCD408B8-92DA-4E92-AD84-9DC79F0B9C9D}" dt="2021-12-09T20:54:15.009" v="13"/>
          <ac:spMkLst>
            <pc:docMk/>
            <pc:sldMk cId="3144871645" sldId="271"/>
            <ac:spMk id="8" creationId="{5C8908E2-EE49-44D2-9428-A28D2312A8D5}"/>
          </ac:spMkLst>
        </pc:spChg>
        <pc:spChg chg="add">
          <ac:chgData name="sana mushtaq" userId="d49d7153423d638e" providerId="Windows Live" clId="Web-{BCD408B8-92DA-4E92-AD84-9DC79F0B9C9D}" dt="2021-12-09T20:54:15.009" v="13"/>
          <ac:spMkLst>
            <pc:docMk/>
            <pc:sldMk cId="3144871645" sldId="271"/>
            <ac:spMk id="14" creationId="{BD92035A-AA2F-4CD8-A556-1CE8BDEC75BD}"/>
          </ac:spMkLst>
        </pc:spChg>
        <pc:spChg chg="add">
          <ac:chgData name="sana mushtaq" userId="d49d7153423d638e" providerId="Windows Live" clId="Web-{BCD408B8-92DA-4E92-AD84-9DC79F0B9C9D}" dt="2021-12-09T20:54:15.009" v="13"/>
          <ac:spMkLst>
            <pc:docMk/>
            <pc:sldMk cId="3144871645" sldId="271"/>
            <ac:spMk id="16" creationId="{ED888B23-07FA-482A-96DF-47E31AF1A603}"/>
          </ac:spMkLst>
        </pc:spChg>
        <pc:grpChg chg="add">
          <ac:chgData name="sana mushtaq" userId="d49d7153423d638e" providerId="Windows Live" clId="Web-{BCD408B8-92DA-4E92-AD84-9DC79F0B9C9D}" dt="2021-12-09T20:54:15.009" v="13"/>
          <ac:grpSpMkLst>
            <pc:docMk/>
            <pc:sldMk cId="3144871645" sldId="271"/>
            <ac:grpSpMk id="10" creationId="{5D1A9D8B-3117-4D9D-BDA4-DD81895098B0}"/>
          </ac:grpSpMkLst>
        </pc:grpChg>
      </pc:sldChg>
      <pc:sldChg chg="addSp modSp mod setBg">
        <pc:chgData name="sana mushtaq" userId="d49d7153423d638e" providerId="Windows Live" clId="Web-{BCD408B8-92DA-4E92-AD84-9DC79F0B9C9D}" dt="2021-12-09T20:54:31.603" v="14"/>
        <pc:sldMkLst>
          <pc:docMk/>
          <pc:sldMk cId="3144359281" sldId="272"/>
        </pc:sldMkLst>
        <pc:spChg chg="mod">
          <ac:chgData name="sana mushtaq" userId="d49d7153423d638e" providerId="Windows Live" clId="Web-{BCD408B8-92DA-4E92-AD84-9DC79F0B9C9D}" dt="2021-12-09T20:54:31.603" v="14"/>
          <ac:spMkLst>
            <pc:docMk/>
            <pc:sldMk cId="3144359281" sldId="272"/>
            <ac:spMk id="2" creationId="{18C9EB77-7D94-4740-9C27-138EBA62B4A0}"/>
          </ac:spMkLst>
        </pc:spChg>
        <pc:spChg chg="mod">
          <ac:chgData name="sana mushtaq" userId="d49d7153423d638e" providerId="Windows Live" clId="Web-{BCD408B8-92DA-4E92-AD84-9DC79F0B9C9D}" dt="2021-12-09T20:54:31.603" v="14"/>
          <ac:spMkLst>
            <pc:docMk/>
            <pc:sldMk cId="3144359281" sldId="272"/>
            <ac:spMk id="3" creationId="{5A607D00-306A-4F44-BDB6-9B171230E1D8}"/>
          </ac:spMkLst>
        </pc:spChg>
        <pc:spChg chg="add">
          <ac:chgData name="sana mushtaq" userId="d49d7153423d638e" providerId="Windows Live" clId="Web-{BCD408B8-92DA-4E92-AD84-9DC79F0B9C9D}" dt="2021-12-09T20:54:31.603" v="14"/>
          <ac:spMkLst>
            <pc:docMk/>
            <pc:sldMk cId="3144359281" sldId="272"/>
            <ac:spMk id="8" creationId="{5C8908E2-EE49-44D2-9428-A28D2312A8D5}"/>
          </ac:spMkLst>
        </pc:spChg>
        <pc:spChg chg="add">
          <ac:chgData name="sana mushtaq" userId="d49d7153423d638e" providerId="Windows Live" clId="Web-{BCD408B8-92DA-4E92-AD84-9DC79F0B9C9D}" dt="2021-12-09T20:54:31.603" v="14"/>
          <ac:spMkLst>
            <pc:docMk/>
            <pc:sldMk cId="3144359281" sldId="272"/>
            <ac:spMk id="14" creationId="{BD92035A-AA2F-4CD8-A556-1CE8BDEC75BD}"/>
          </ac:spMkLst>
        </pc:spChg>
        <pc:spChg chg="add">
          <ac:chgData name="sana mushtaq" userId="d49d7153423d638e" providerId="Windows Live" clId="Web-{BCD408B8-92DA-4E92-AD84-9DC79F0B9C9D}" dt="2021-12-09T20:54:31.603" v="14"/>
          <ac:spMkLst>
            <pc:docMk/>
            <pc:sldMk cId="3144359281" sldId="272"/>
            <ac:spMk id="16" creationId="{ED888B23-07FA-482A-96DF-47E31AF1A603}"/>
          </ac:spMkLst>
        </pc:spChg>
        <pc:grpChg chg="add">
          <ac:chgData name="sana mushtaq" userId="d49d7153423d638e" providerId="Windows Live" clId="Web-{BCD408B8-92DA-4E92-AD84-9DC79F0B9C9D}" dt="2021-12-09T20:54:31.603" v="14"/>
          <ac:grpSpMkLst>
            <pc:docMk/>
            <pc:sldMk cId="3144359281" sldId="272"/>
            <ac:grpSpMk id="10" creationId="{5D1A9D8B-3117-4D9D-BDA4-DD81895098B0}"/>
          </ac:grpSpMkLst>
        </pc:grpChg>
      </pc:sldChg>
      <pc:sldChg chg="addSp modSp mod ord setBg">
        <pc:chgData name="sana mushtaq" userId="d49d7153423d638e" providerId="Windows Live" clId="Web-{BCD408B8-92DA-4E92-AD84-9DC79F0B9C9D}" dt="2021-12-09T21:23:34.136" v="369"/>
        <pc:sldMkLst>
          <pc:docMk/>
          <pc:sldMk cId="2715944936" sldId="273"/>
        </pc:sldMkLst>
        <pc:spChg chg="mod">
          <ac:chgData name="sana mushtaq" userId="d49d7153423d638e" providerId="Windows Live" clId="Web-{BCD408B8-92DA-4E92-AD84-9DC79F0B9C9D}" dt="2021-12-09T21:01:03.364" v="167"/>
          <ac:spMkLst>
            <pc:docMk/>
            <pc:sldMk cId="2715944936" sldId="273"/>
            <ac:spMk id="2" creationId="{9F5E54E4-6768-4867-80D5-725F840336BE}"/>
          </ac:spMkLst>
        </pc:spChg>
        <pc:spChg chg="mod">
          <ac:chgData name="sana mushtaq" userId="d49d7153423d638e" providerId="Windows Live" clId="Web-{BCD408B8-92DA-4E92-AD84-9DC79F0B9C9D}" dt="2021-12-09T21:01:03.364" v="167"/>
          <ac:spMkLst>
            <pc:docMk/>
            <pc:sldMk cId="2715944936" sldId="273"/>
            <ac:spMk id="3" creationId="{01D6B5D2-FED8-4C56-9999-713AABC419FA}"/>
          </ac:spMkLst>
        </pc:spChg>
        <pc:spChg chg="add">
          <ac:chgData name="sana mushtaq" userId="d49d7153423d638e" providerId="Windows Live" clId="Web-{BCD408B8-92DA-4E92-AD84-9DC79F0B9C9D}" dt="2021-12-09T21:01:03.364" v="167"/>
          <ac:spMkLst>
            <pc:docMk/>
            <pc:sldMk cId="2715944936" sldId="273"/>
            <ac:spMk id="8" creationId="{5C8908E2-EE49-44D2-9428-A28D2312A8D5}"/>
          </ac:spMkLst>
        </pc:spChg>
        <pc:spChg chg="add">
          <ac:chgData name="sana mushtaq" userId="d49d7153423d638e" providerId="Windows Live" clId="Web-{BCD408B8-92DA-4E92-AD84-9DC79F0B9C9D}" dt="2021-12-09T21:01:03.364" v="167"/>
          <ac:spMkLst>
            <pc:docMk/>
            <pc:sldMk cId="2715944936" sldId="273"/>
            <ac:spMk id="14" creationId="{D06891CE-5B9C-4B9E-AA78-3A5E25434F86}"/>
          </ac:spMkLst>
        </pc:spChg>
        <pc:spChg chg="add">
          <ac:chgData name="sana mushtaq" userId="d49d7153423d638e" providerId="Windows Live" clId="Web-{BCD408B8-92DA-4E92-AD84-9DC79F0B9C9D}" dt="2021-12-09T21:01:03.364" v="167"/>
          <ac:spMkLst>
            <pc:docMk/>
            <pc:sldMk cId="2715944936" sldId="273"/>
            <ac:spMk id="16" creationId="{ED888B23-07FA-482A-96DF-47E31AF1A603}"/>
          </ac:spMkLst>
        </pc:spChg>
        <pc:grpChg chg="add">
          <ac:chgData name="sana mushtaq" userId="d49d7153423d638e" providerId="Windows Live" clId="Web-{BCD408B8-92DA-4E92-AD84-9DC79F0B9C9D}" dt="2021-12-09T21:01:03.364" v="167"/>
          <ac:grpSpMkLst>
            <pc:docMk/>
            <pc:sldMk cId="2715944936" sldId="273"/>
            <ac:grpSpMk id="10" creationId="{A23D792D-D9F2-4EB4-ADE2-65A518DA6489}"/>
          </ac:grpSpMkLst>
        </pc:grpChg>
      </pc:sldChg>
      <pc:sldChg chg="addSp modSp mod ord setBg">
        <pc:chgData name="sana mushtaq" userId="d49d7153423d638e" providerId="Windows Live" clId="Web-{BCD408B8-92DA-4E92-AD84-9DC79F0B9C9D}" dt="2021-12-09T21:24:18.606" v="375"/>
        <pc:sldMkLst>
          <pc:docMk/>
          <pc:sldMk cId="2478441914" sldId="274"/>
        </pc:sldMkLst>
        <pc:spChg chg="mod">
          <ac:chgData name="sana mushtaq" userId="d49d7153423d638e" providerId="Windows Live" clId="Web-{BCD408B8-92DA-4E92-AD84-9DC79F0B9C9D}" dt="2021-12-09T21:01:18.661" v="168"/>
          <ac:spMkLst>
            <pc:docMk/>
            <pc:sldMk cId="2478441914" sldId="274"/>
            <ac:spMk id="2" creationId="{1A9C4D08-6966-4214-AF59-5F2F737BD0F8}"/>
          </ac:spMkLst>
        </pc:spChg>
        <pc:spChg chg="mod">
          <ac:chgData name="sana mushtaq" userId="d49d7153423d638e" providerId="Windows Live" clId="Web-{BCD408B8-92DA-4E92-AD84-9DC79F0B9C9D}" dt="2021-12-09T21:01:18.661" v="168"/>
          <ac:spMkLst>
            <pc:docMk/>
            <pc:sldMk cId="2478441914" sldId="274"/>
            <ac:spMk id="3" creationId="{6F5802F0-6CE9-4437-ACE7-FD79BEAED9DB}"/>
          </ac:spMkLst>
        </pc:spChg>
        <pc:spChg chg="add">
          <ac:chgData name="sana mushtaq" userId="d49d7153423d638e" providerId="Windows Live" clId="Web-{BCD408B8-92DA-4E92-AD84-9DC79F0B9C9D}" dt="2021-12-09T21:01:18.661" v="168"/>
          <ac:spMkLst>
            <pc:docMk/>
            <pc:sldMk cId="2478441914" sldId="274"/>
            <ac:spMk id="8" creationId="{5C8908E2-EE49-44D2-9428-A28D2312A8D5}"/>
          </ac:spMkLst>
        </pc:spChg>
        <pc:spChg chg="add">
          <ac:chgData name="sana mushtaq" userId="d49d7153423d638e" providerId="Windows Live" clId="Web-{BCD408B8-92DA-4E92-AD84-9DC79F0B9C9D}" dt="2021-12-09T21:01:18.661" v="168"/>
          <ac:spMkLst>
            <pc:docMk/>
            <pc:sldMk cId="2478441914" sldId="274"/>
            <ac:spMk id="14" creationId="{BD92035A-AA2F-4CD8-A556-1CE8BDEC75BD}"/>
          </ac:spMkLst>
        </pc:spChg>
        <pc:spChg chg="add">
          <ac:chgData name="sana mushtaq" userId="d49d7153423d638e" providerId="Windows Live" clId="Web-{BCD408B8-92DA-4E92-AD84-9DC79F0B9C9D}" dt="2021-12-09T21:01:18.661" v="168"/>
          <ac:spMkLst>
            <pc:docMk/>
            <pc:sldMk cId="2478441914" sldId="274"/>
            <ac:spMk id="16" creationId="{ED888B23-07FA-482A-96DF-47E31AF1A603}"/>
          </ac:spMkLst>
        </pc:spChg>
        <pc:grpChg chg="add">
          <ac:chgData name="sana mushtaq" userId="d49d7153423d638e" providerId="Windows Live" clId="Web-{BCD408B8-92DA-4E92-AD84-9DC79F0B9C9D}" dt="2021-12-09T21:01:18.661" v="168"/>
          <ac:grpSpMkLst>
            <pc:docMk/>
            <pc:sldMk cId="2478441914" sldId="274"/>
            <ac:grpSpMk id="10" creationId="{5D1A9D8B-3117-4D9D-BDA4-DD81895098B0}"/>
          </ac:grpSpMkLst>
        </pc:grpChg>
      </pc:sldChg>
      <pc:sldChg chg="addSp modSp mod ord setBg">
        <pc:chgData name="sana mushtaq" userId="d49d7153423d638e" providerId="Windows Live" clId="Web-{BCD408B8-92DA-4E92-AD84-9DC79F0B9C9D}" dt="2021-12-09T21:24:31.841" v="377"/>
        <pc:sldMkLst>
          <pc:docMk/>
          <pc:sldMk cId="1116564653" sldId="275"/>
        </pc:sldMkLst>
        <pc:spChg chg="mod">
          <ac:chgData name="sana mushtaq" userId="d49d7153423d638e" providerId="Windows Live" clId="Web-{BCD408B8-92DA-4E92-AD84-9DC79F0B9C9D}" dt="2021-12-09T21:00:48.363" v="166"/>
          <ac:spMkLst>
            <pc:docMk/>
            <pc:sldMk cId="1116564653" sldId="275"/>
            <ac:spMk id="2" creationId="{1A6965E7-5968-4318-AE78-44F5140D8E16}"/>
          </ac:spMkLst>
        </pc:spChg>
        <pc:spChg chg="mod">
          <ac:chgData name="sana mushtaq" userId="d49d7153423d638e" providerId="Windows Live" clId="Web-{BCD408B8-92DA-4E92-AD84-9DC79F0B9C9D}" dt="2021-12-09T21:00:48.363" v="166"/>
          <ac:spMkLst>
            <pc:docMk/>
            <pc:sldMk cId="1116564653" sldId="275"/>
            <ac:spMk id="3" creationId="{1ECCCCF9-5E44-4E9E-89D0-D063C14B3A17}"/>
          </ac:spMkLst>
        </pc:spChg>
        <pc:spChg chg="add">
          <ac:chgData name="sana mushtaq" userId="d49d7153423d638e" providerId="Windows Live" clId="Web-{BCD408B8-92DA-4E92-AD84-9DC79F0B9C9D}" dt="2021-12-09T21:00:48.363" v="166"/>
          <ac:spMkLst>
            <pc:docMk/>
            <pc:sldMk cId="1116564653" sldId="275"/>
            <ac:spMk id="8" creationId="{5C8908E2-EE49-44D2-9428-A28D2312A8D5}"/>
          </ac:spMkLst>
        </pc:spChg>
        <pc:spChg chg="add">
          <ac:chgData name="sana mushtaq" userId="d49d7153423d638e" providerId="Windows Live" clId="Web-{BCD408B8-92DA-4E92-AD84-9DC79F0B9C9D}" dt="2021-12-09T21:00:48.363" v="166"/>
          <ac:spMkLst>
            <pc:docMk/>
            <pc:sldMk cId="1116564653" sldId="275"/>
            <ac:spMk id="14" creationId="{D06891CE-5B9C-4B9E-AA78-3A5E25434F86}"/>
          </ac:spMkLst>
        </pc:spChg>
        <pc:spChg chg="add">
          <ac:chgData name="sana mushtaq" userId="d49d7153423d638e" providerId="Windows Live" clId="Web-{BCD408B8-92DA-4E92-AD84-9DC79F0B9C9D}" dt="2021-12-09T21:00:48.363" v="166"/>
          <ac:spMkLst>
            <pc:docMk/>
            <pc:sldMk cId="1116564653" sldId="275"/>
            <ac:spMk id="16" creationId="{ED888B23-07FA-482A-96DF-47E31AF1A603}"/>
          </ac:spMkLst>
        </pc:spChg>
        <pc:grpChg chg="add">
          <ac:chgData name="sana mushtaq" userId="d49d7153423d638e" providerId="Windows Live" clId="Web-{BCD408B8-92DA-4E92-AD84-9DC79F0B9C9D}" dt="2021-12-09T21:00:48.363" v="166"/>
          <ac:grpSpMkLst>
            <pc:docMk/>
            <pc:sldMk cId="1116564653" sldId="275"/>
            <ac:grpSpMk id="10" creationId="{A23D792D-D9F2-4EB4-ADE2-65A518DA6489}"/>
          </ac:grpSpMkLst>
        </pc:grpChg>
      </pc:sldChg>
      <pc:sldChg chg="addSp modSp mod ord setBg">
        <pc:chgData name="sana mushtaq" userId="d49d7153423d638e" providerId="Windows Live" clId="Web-{BCD408B8-92DA-4E92-AD84-9DC79F0B9C9D}" dt="2021-12-09T21:24:23.965" v="376"/>
        <pc:sldMkLst>
          <pc:docMk/>
          <pc:sldMk cId="1861136667" sldId="277"/>
        </pc:sldMkLst>
        <pc:spChg chg="mod">
          <ac:chgData name="sana mushtaq" userId="d49d7153423d638e" providerId="Windows Live" clId="Web-{BCD408B8-92DA-4E92-AD84-9DC79F0B9C9D}" dt="2021-12-09T21:00:33.097" v="165"/>
          <ac:spMkLst>
            <pc:docMk/>
            <pc:sldMk cId="1861136667" sldId="277"/>
            <ac:spMk id="2" creationId="{1D7F5815-9FE0-4DD2-8487-1A66B55A2CE5}"/>
          </ac:spMkLst>
        </pc:spChg>
        <pc:spChg chg="mod">
          <ac:chgData name="sana mushtaq" userId="d49d7153423d638e" providerId="Windows Live" clId="Web-{BCD408B8-92DA-4E92-AD84-9DC79F0B9C9D}" dt="2021-12-09T21:00:33.097" v="165"/>
          <ac:spMkLst>
            <pc:docMk/>
            <pc:sldMk cId="1861136667" sldId="277"/>
            <ac:spMk id="3" creationId="{D82E3AF6-5157-4420-9471-59FFFAAF6DB9}"/>
          </ac:spMkLst>
        </pc:spChg>
        <pc:spChg chg="add">
          <ac:chgData name="sana mushtaq" userId="d49d7153423d638e" providerId="Windows Live" clId="Web-{BCD408B8-92DA-4E92-AD84-9DC79F0B9C9D}" dt="2021-12-09T21:00:33.097" v="165"/>
          <ac:spMkLst>
            <pc:docMk/>
            <pc:sldMk cId="1861136667" sldId="277"/>
            <ac:spMk id="8" creationId="{5C8908E2-EE49-44D2-9428-A28D2312A8D5}"/>
          </ac:spMkLst>
        </pc:spChg>
        <pc:spChg chg="add">
          <ac:chgData name="sana mushtaq" userId="d49d7153423d638e" providerId="Windows Live" clId="Web-{BCD408B8-92DA-4E92-AD84-9DC79F0B9C9D}" dt="2021-12-09T21:00:33.097" v="165"/>
          <ac:spMkLst>
            <pc:docMk/>
            <pc:sldMk cId="1861136667" sldId="277"/>
            <ac:spMk id="14" creationId="{BD92035A-AA2F-4CD8-A556-1CE8BDEC75BD}"/>
          </ac:spMkLst>
        </pc:spChg>
        <pc:spChg chg="add">
          <ac:chgData name="sana mushtaq" userId="d49d7153423d638e" providerId="Windows Live" clId="Web-{BCD408B8-92DA-4E92-AD84-9DC79F0B9C9D}" dt="2021-12-09T21:00:33.097" v="165"/>
          <ac:spMkLst>
            <pc:docMk/>
            <pc:sldMk cId="1861136667" sldId="277"/>
            <ac:spMk id="16" creationId="{ED888B23-07FA-482A-96DF-47E31AF1A603}"/>
          </ac:spMkLst>
        </pc:spChg>
        <pc:grpChg chg="add">
          <ac:chgData name="sana mushtaq" userId="d49d7153423d638e" providerId="Windows Live" clId="Web-{BCD408B8-92DA-4E92-AD84-9DC79F0B9C9D}" dt="2021-12-09T21:00:33.097" v="165"/>
          <ac:grpSpMkLst>
            <pc:docMk/>
            <pc:sldMk cId="1861136667" sldId="277"/>
            <ac:grpSpMk id="10" creationId="{5D1A9D8B-3117-4D9D-BDA4-DD81895098B0}"/>
          </ac:grpSpMkLst>
        </pc:grpChg>
      </pc:sldChg>
      <pc:sldChg chg="addSp modSp mod ord setBg">
        <pc:chgData name="sana mushtaq" userId="d49d7153423d638e" providerId="Windows Live" clId="Web-{BCD408B8-92DA-4E92-AD84-9DC79F0B9C9D}" dt="2021-12-09T21:23:09.479" v="367"/>
        <pc:sldMkLst>
          <pc:docMk/>
          <pc:sldMk cId="4165519101" sldId="278"/>
        </pc:sldMkLst>
        <pc:spChg chg="mod">
          <ac:chgData name="sana mushtaq" userId="d49d7153423d638e" providerId="Windows Live" clId="Web-{BCD408B8-92DA-4E92-AD84-9DC79F0B9C9D}" dt="2021-12-09T21:00:17.316" v="164"/>
          <ac:spMkLst>
            <pc:docMk/>
            <pc:sldMk cId="4165519101" sldId="278"/>
            <ac:spMk id="2" creationId="{51CC944B-71E3-4230-B3B7-801C95C32F2A}"/>
          </ac:spMkLst>
        </pc:spChg>
        <pc:spChg chg="mod">
          <ac:chgData name="sana mushtaq" userId="d49d7153423d638e" providerId="Windows Live" clId="Web-{BCD408B8-92DA-4E92-AD84-9DC79F0B9C9D}" dt="2021-12-09T21:00:17.316" v="164"/>
          <ac:spMkLst>
            <pc:docMk/>
            <pc:sldMk cId="4165519101" sldId="278"/>
            <ac:spMk id="3" creationId="{755C399D-65B5-4271-B2BC-D42A87A6B080}"/>
          </ac:spMkLst>
        </pc:spChg>
        <pc:spChg chg="add">
          <ac:chgData name="sana mushtaq" userId="d49d7153423d638e" providerId="Windows Live" clId="Web-{BCD408B8-92DA-4E92-AD84-9DC79F0B9C9D}" dt="2021-12-09T21:00:17.316" v="164"/>
          <ac:spMkLst>
            <pc:docMk/>
            <pc:sldMk cId="4165519101" sldId="278"/>
            <ac:spMk id="8" creationId="{5C8908E2-EE49-44D2-9428-A28D2312A8D5}"/>
          </ac:spMkLst>
        </pc:spChg>
        <pc:spChg chg="add">
          <ac:chgData name="sana mushtaq" userId="d49d7153423d638e" providerId="Windows Live" clId="Web-{BCD408B8-92DA-4E92-AD84-9DC79F0B9C9D}" dt="2021-12-09T21:00:17.316" v="164"/>
          <ac:spMkLst>
            <pc:docMk/>
            <pc:sldMk cId="4165519101" sldId="278"/>
            <ac:spMk id="14" creationId="{D06891CE-5B9C-4B9E-AA78-3A5E25434F86}"/>
          </ac:spMkLst>
        </pc:spChg>
        <pc:spChg chg="add">
          <ac:chgData name="sana mushtaq" userId="d49d7153423d638e" providerId="Windows Live" clId="Web-{BCD408B8-92DA-4E92-AD84-9DC79F0B9C9D}" dt="2021-12-09T21:00:17.316" v="164"/>
          <ac:spMkLst>
            <pc:docMk/>
            <pc:sldMk cId="4165519101" sldId="278"/>
            <ac:spMk id="16" creationId="{ED888B23-07FA-482A-96DF-47E31AF1A603}"/>
          </ac:spMkLst>
        </pc:spChg>
        <pc:grpChg chg="add">
          <ac:chgData name="sana mushtaq" userId="d49d7153423d638e" providerId="Windows Live" clId="Web-{BCD408B8-92DA-4E92-AD84-9DC79F0B9C9D}" dt="2021-12-09T21:00:17.316" v="164"/>
          <ac:grpSpMkLst>
            <pc:docMk/>
            <pc:sldMk cId="4165519101" sldId="278"/>
            <ac:grpSpMk id="10" creationId="{A23D792D-D9F2-4EB4-ADE2-65A518DA6489}"/>
          </ac:grpSpMkLst>
        </pc:grpChg>
      </pc:sldChg>
      <pc:sldChg chg="addSp modSp new mod ord setBg">
        <pc:chgData name="sana mushtaq" userId="d49d7153423d638e" providerId="Windows Live" clId="Web-{BCD408B8-92DA-4E92-AD84-9DC79F0B9C9D}" dt="2021-12-09T21:24:40.497" v="378"/>
        <pc:sldMkLst>
          <pc:docMk/>
          <pc:sldMk cId="2953953060" sldId="279"/>
        </pc:sldMkLst>
        <pc:spChg chg="mod">
          <ac:chgData name="sana mushtaq" userId="d49d7153423d638e" providerId="Windows Live" clId="Web-{BCD408B8-92DA-4E92-AD84-9DC79F0B9C9D}" dt="2021-12-09T21:17:22" v="325"/>
          <ac:spMkLst>
            <pc:docMk/>
            <pc:sldMk cId="2953953060" sldId="279"/>
            <ac:spMk id="2" creationId="{84E6AE0D-D183-4A4A-9023-CAF142CD0624}"/>
          </ac:spMkLst>
        </pc:spChg>
        <pc:spChg chg="mod">
          <ac:chgData name="sana mushtaq" userId="d49d7153423d638e" providerId="Windows Live" clId="Web-{BCD408B8-92DA-4E92-AD84-9DC79F0B9C9D}" dt="2021-12-09T21:17:22" v="325"/>
          <ac:spMkLst>
            <pc:docMk/>
            <pc:sldMk cId="2953953060" sldId="279"/>
            <ac:spMk id="3" creationId="{BBC19EA0-38D7-4BFE-AB4D-EE6FFE4707CA}"/>
          </ac:spMkLst>
        </pc:spChg>
        <pc:spChg chg="add">
          <ac:chgData name="sana mushtaq" userId="d49d7153423d638e" providerId="Windows Live" clId="Web-{BCD408B8-92DA-4E92-AD84-9DC79F0B9C9D}" dt="2021-12-09T21:17:22" v="325"/>
          <ac:spMkLst>
            <pc:docMk/>
            <pc:sldMk cId="2953953060" sldId="279"/>
            <ac:spMk id="8" creationId="{5C8908E2-EE49-44D2-9428-A28D2312A8D5}"/>
          </ac:spMkLst>
        </pc:spChg>
        <pc:spChg chg="add">
          <ac:chgData name="sana mushtaq" userId="d49d7153423d638e" providerId="Windows Live" clId="Web-{BCD408B8-92DA-4E92-AD84-9DC79F0B9C9D}" dt="2021-12-09T21:17:22" v="325"/>
          <ac:spMkLst>
            <pc:docMk/>
            <pc:sldMk cId="2953953060" sldId="279"/>
            <ac:spMk id="14" creationId="{D06891CE-5B9C-4B9E-AA78-3A5E25434F86}"/>
          </ac:spMkLst>
        </pc:spChg>
        <pc:spChg chg="add">
          <ac:chgData name="sana mushtaq" userId="d49d7153423d638e" providerId="Windows Live" clId="Web-{BCD408B8-92DA-4E92-AD84-9DC79F0B9C9D}" dt="2021-12-09T21:17:22" v="325"/>
          <ac:spMkLst>
            <pc:docMk/>
            <pc:sldMk cId="2953953060" sldId="279"/>
            <ac:spMk id="16" creationId="{ED888B23-07FA-482A-96DF-47E31AF1A603}"/>
          </ac:spMkLst>
        </pc:spChg>
        <pc:grpChg chg="add">
          <ac:chgData name="sana mushtaq" userId="d49d7153423d638e" providerId="Windows Live" clId="Web-{BCD408B8-92DA-4E92-AD84-9DC79F0B9C9D}" dt="2021-12-09T21:17:22" v="325"/>
          <ac:grpSpMkLst>
            <pc:docMk/>
            <pc:sldMk cId="2953953060" sldId="279"/>
            <ac:grpSpMk id="10" creationId="{A23D792D-D9F2-4EB4-ADE2-65A518DA6489}"/>
          </ac:grpSpMkLst>
        </pc:grpChg>
      </pc:sldChg>
      <pc:sldChg chg="modSp new del">
        <pc:chgData name="sana mushtaq" userId="d49d7153423d638e" providerId="Windows Live" clId="Web-{BCD408B8-92DA-4E92-AD84-9DC79F0B9C9D}" dt="2021-12-09T21:19:09.425" v="339"/>
        <pc:sldMkLst>
          <pc:docMk/>
          <pc:sldMk cId="2073272394" sldId="280"/>
        </pc:sldMkLst>
        <pc:spChg chg="mod">
          <ac:chgData name="sana mushtaq" userId="d49d7153423d638e" providerId="Windows Live" clId="Web-{BCD408B8-92DA-4E92-AD84-9DC79F0B9C9D}" dt="2021-12-09T21:19:01.925" v="338" actId="20577"/>
          <ac:spMkLst>
            <pc:docMk/>
            <pc:sldMk cId="2073272394" sldId="280"/>
            <ac:spMk id="2" creationId="{AE2D53F1-1E18-4034-A039-1923D68698C9}"/>
          </ac:spMkLst>
        </pc:spChg>
      </pc:sldChg>
      <pc:sldChg chg="new del">
        <pc:chgData name="sana mushtaq" userId="d49d7153423d638e" providerId="Windows Live" clId="Web-{BCD408B8-92DA-4E92-AD84-9DC79F0B9C9D}" dt="2021-12-09T21:18:00.470" v="327"/>
        <pc:sldMkLst>
          <pc:docMk/>
          <pc:sldMk cId="4249776064" sldId="280"/>
        </pc:sldMkLst>
      </pc:sldChg>
    </pc:docChg>
  </pc:docChgLst>
  <pc:docChgLst>
    <pc:chgData name="sana mushtaq" userId="d49d7153423d638e" providerId="Windows Live" clId="Web-{4AD2BDD5-DEA4-43DF-AB85-4DD5AB41581A}"/>
    <pc:docChg chg="addSld delSld modSld addMainMaster delMainMaster">
      <pc:chgData name="sana mushtaq" userId="d49d7153423d638e" providerId="Windows Live" clId="Web-{4AD2BDD5-DEA4-43DF-AB85-4DD5AB41581A}" dt="2021-12-02T21:21:59.410" v="129"/>
      <pc:docMkLst>
        <pc:docMk/>
      </pc:docMkLst>
      <pc:sldChg chg="del">
        <pc:chgData name="sana mushtaq" userId="d49d7153423d638e" providerId="Windows Live" clId="Web-{4AD2BDD5-DEA4-43DF-AB85-4DD5AB41581A}" dt="2021-12-02T21:10:56.396" v="4"/>
        <pc:sldMkLst>
          <pc:docMk/>
          <pc:sldMk cId="109857222" sldId="256"/>
        </pc:sldMkLst>
      </pc:sldChg>
      <pc:sldChg chg="addSp delSp modSp mod modClrScheme delDesignElem chgLayout">
        <pc:chgData name="sana mushtaq" userId="d49d7153423d638e" providerId="Windows Live" clId="Web-{4AD2BDD5-DEA4-43DF-AB85-4DD5AB41581A}" dt="2021-12-02T21:21:36.503" v="127"/>
        <pc:sldMkLst>
          <pc:docMk/>
          <pc:sldMk cId="1700908849" sldId="257"/>
        </pc:sldMkLst>
        <pc:spChg chg="mod ord">
          <ac:chgData name="sana mushtaq" userId="d49d7153423d638e" providerId="Windows Live" clId="Web-{4AD2BDD5-DEA4-43DF-AB85-4DD5AB41581A}" dt="2021-12-02T21:21:36.503" v="127"/>
          <ac:spMkLst>
            <pc:docMk/>
            <pc:sldMk cId="1700908849" sldId="257"/>
            <ac:spMk id="2" creationId="{0A86E63C-3AC4-4D20-8A1B-F3008332636F}"/>
          </ac:spMkLst>
        </pc:spChg>
        <pc:spChg chg="add del">
          <ac:chgData name="sana mushtaq" userId="d49d7153423d638e" providerId="Windows Live" clId="Web-{4AD2BDD5-DEA4-43DF-AB85-4DD5AB41581A}" dt="2021-12-02T21:19:40.595" v="112"/>
          <ac:spMkLst>
            <pc:docMk/>
            <pc:sldMk cId="1700908849" sldId="257"/>
            <ac:spMk id="65" creationId="{1825AC39-5F85-4CAA-8A81-A1287086B2B6}"/>
          </ac:spMkLst>
        </pc:spChg>
        <pc:spChg chg="add del">
          <ac:chgData name="sana mushtaq" userId="d49d7153423d638e" providerId="Windows Live" clId="Web-{4AD2BDD5-DEA4-43DF-AB85-4DD5AB41581A}" dt="2021-12-02T21:19:40.595" v="112"/>
          <ac:spMkLst>
            <pc:docMk/>
            <pc:sldMk cId="1700908849" sldId="257"/>
            <ac:spMk id="67" creationId="{95DA4D23-37FC-4B90-8188-F0377C5FF44B}"/>
          </ac:spMkLst>
        </pc:spChg>
        <pc:spChg chg="add del">
          <ac:chgData name="sana mushtaq" userId="d49d7153423d638e" providerId="Windows Live" clId="Web-{4AD2BDD5-DEA4-43DF-AB85-4DD5AB41581A}" dt="2021-12-02T21:19:40.595" v="112"/>
          <ac:spMkLst>
            <pc:docMk/>
            <pc:sldMk cId="1700908849" sldId="257"/>
            <ac:spMk id="68" creationId="{A7A4B465-FBCC-4CD4-89A1-82992A7B47FF}"/>
          </ac:spMkLst>
        </pc:spChg>
        <pc:spChg chg="add del">
          <ac:chgData name="sana mushtaq" userId="d49d7153423d638e" providerId="Windows Live" clId="Web-{4AD2BDD5-DEA4-43DF-AB85-4DD5AB41581A}" dt="2021-12-02T21:19:40.595" v="112"/>
          <ac:spMkLst>
            <pc:docMk/>
            <pc:sldMk cId="1700908849" sldId="257"/>
            <ac:spMk id="69" creationId="{909E572F-9CDC-4214-9D42-FF0017649590}"/>
          </ac:spMkLst>
        </pc:spChg>
        <pc:graphicFrameChg chg="mod ord">
          <ac:chgData name="sana mushtaq" userId="d49d7153423d638e" providerId="Windows Live" clId="Web-{4AD2BDD5-DEA4-43DF-AB85-4DD5AB41581A}" dt="2021-12-02T21:21:36.503" v="127"/>
          <ac:graphicFrameMkLst>
            <pc:docMk/>
            <pc:sldMk cId="1700908849" sldId="257"/>
            <ac:graphicFrameMk id="17" creationId="{9CBEF464-03D7-4A02-9B70-9C2F8DFF6EDD}"/>
          </ac:graphicFrameMkLst>
        </pc:graphicFrameChg>
      </pc:sldChg>
      <pc:sldChg chg="addSp delSp modSp mod modClrScheme delDesignElem chgLayout">
        <pc:chgData name="sana mushtaq" userId="d49d7153423d638e" providerId="Windows Live" clId="Web-{4AD2BDD5-DEA4-43DF-AB85-4DD5AB41581A}" dt="2021-12-02T21:21:36.503" v="127"/>
        <pc:sldMkLst>
          <pc:docMk/>
          <pc:sldMk cId="3238693733" sldId="258"/>
        </pc:sldMkLst>
        <pc:spChg chg="mod ord">
          <ac:chgData name="sana mushtaq" userId="d49d7153423d638e" providerId="Windows Live" clId="Web-{4AD2BDD5-DEA4-43DF-AB85-4DD5AB41581A}" dt="2021-12-02T21:21:36.503" v="127"/>
          <ac:spMkLst>
            <pc:docMk/>
            <pc:sldMk cId="3238693733" sldId="258"/>
            <ac:spMk id="2" creationId="{761490A5-C54C-4FD1-974F-CD4A87ED5897}"/>
          </ac:spMkLst>
        </pc:spChg>
        <pc:spChg chg="add del">
          <ac:chgData name="sana mushtaq" userId="d49d7153423d638e" providerId="Windows Live" clId="Web-{4AD2BDD5-DEA4-43DF-AB85-4DD5AB41581A}" dt="2021-12-02T21:19:40.595" v="112"/>
          <ac:spMkLst>
            <pc:docMk/>
            <pc:sldMk cId="3238693733" sldId="258"/>
            <ac:spMk id="27" creationId="{955A2079-FA98-4876-80F0-72364A7D2EA4}"/>
          </ac:spMkLst>
        </pc:spChg>
        <pc:graphicFrameChg chg="mod ord">
          <ac:chgData name="sana mushtaq" userId="d49d7153423d638e" providerId="Windows Live" clId="Web-{4AD2BDD5-DEA4-43DF-AB85-4DD5AB41581A}" dt="2021-12-02T21:21:36.503" v="127"/>
          <ac:graphicFrameMkLst>
            <pc:docMk/>
            <pc:sldMk cId="3238693733" sldId="258"/>
            <ac:graphicFrameMk id="17" creationId="{809308DF-FC40-452B-8F8C-BBBBAA37910E}"/>
          </ac:graphicFrameMkLst>
        </pc:graphicFrameChg>
      </pc:sldChg>
      <pc:sldChg chg="del">
        <pc:chgData name="sana mushtaq" userId="d49d7153423d638e" providerId="Windows Live" clId="Web-{4AD2BDD5-DEA4-43DF-AB85-4DD5AB41581A}" dt="2021-12-02T21:11:01.990" v="5"/>
        <pc:sldMkLst>
          <pc:docMk/>
          <pc:sldMk cId="383341791" sldId="259"/>
        </pc:sldMkLst>
      </pc:sldChg>
      <pc:sldChg chg="addSp delSp del">
        <pc:chgData name="sana mushtaq" userId="d49d7153423d638e" providerId="Windows Live" clId="Web-{4AD2BDD5-DEA4-43DF-AB85-4DD5AB41581A}" dt="2021-12-02T21:11:09.193" v="6"/>
        <pc:sldMkLst>
          <pc:docMk/>
          <pc:sldMk cId="3707690797" sldId="260"/>
        </pc:sldMkLst>
        <pc:inkChg chg="add del">
          <ac:chgData name="sana mushtaq" userId="d49d7153423d638e" providerId="Windows Live" clId="Web-{4AD2BDD5-DEA4-43DF-AB85-4DD5AB41581A}" dt="2021-12-02T21:09:25.331" v="3"/>
          <ac:inkMkLst>
            <pc:docMk/>
            <pc:sldMk cId="3707690797" sldId="260"/>
            <ac:inkMk id="4" creationId="{6FD44FC1-3AF9-4A32-AE12-448846EB07E9}"/>
          </ac:inkMkLst>
        </pc:inkChg>
        <pc:inkChg chg="add del">
          <ac:chgData name="sana mushtaq" userId="d49d7153423d638e" providerId="Windows Live" clId="Web-{4AD2BDD5-DEA4-43DF-AB85-4DD5AB41581A}" dt="2021-12-02T21:09:25.331" v="2"/>
          <ac:inkMkLst>
            <pc:docMk/>
            <pc:sldMk cId="3707690797" sldId="260"/>
            <ac:inkMk id="5" creationId="{C2D500C3-C11D-4B20-8C12-F44B7416218E}"/>
          </ac:inkMkLst>
        </pc:inkChg>
      </pc:sldChg>
      <pc:sldChg chg="addSp delSp modSp mod modClrScheme delDesignElem chgLayout">
        <pc:chgData name="sana mushtaq" userId="d49d7153423d638e" providerId="Windows Live" clId="Web-{4AD2BDD5-DEA4-43DF-AB85-4DD5AB41581A}" dt="2021-12-02T21:21:59.410" v="129"/>
        <pc:sldMkLst>
          <pc:docMk/>
          <pc:sldMk cId="3782945015" sldId="261"/>
        </pc:sldMkLst>
        <pc:spChg chg="mod ord">
          <ac:chgData name="sana mushtaq" userId="d49d7153423d638e" providerId="Windows Live" clId="Web-{4AD2BDD5-DEA4-43DF-AB85-4DD5AB41581A}" dt="2021-12-02T21:21:59.410" v="129"/>
          <ac:spMkLst>
            <pc:docMk/>
            <pc:sldMk cId="3782945015" sldId="261"/>
            <ac:spMk id="2" creationId="{56C92E79-86C6-4A13-9E26-08F9F443D0D9}"/>
          </ac:spMkLst>
        </pc:spChg>
        <pc:spChg chg="mod ord">
          <ac:chgData name="sana mushtaq" userId="d49d7153423d638e" providerId="Windows Live" clId="Web-{4AD2BDD5-DEA4-43DF-AB85-4DD5AB41581A}" dt="2021-12-02T21:21:59.410" v="129"/>
          <ac:spMkLst>
            <pc:docMk/>
            <pc:sldMk cId="3782945015" sldId="261"/>
            <ac:spMk id="3" creationId="{47F6BBA7-05EC-460F-B31F-C170BFFDBB26}"/>
          </ac:spMkLst>
        </pc:spChg>
        <pc:spChg chg="add del">
          <ac:chgData name="sana mushtaq" userId="d49d7153423d638e" providerId="Windows Live" clId="Web-{4AD2BDD5-DEA4-43DF-AB85-4DD5AB41581A}" dt="2021-12-02T21:18:42.187" v="109"/>
          <ac:spMkLst>
            <pc:docMk/>
            <pc:sldMk cId="3782945015" sldId="261"/>
            <ac:spMk id="29" creationId="{4E1BEB12-92AF-4445-98AD-4C7756E7C93B}"/>
          </ac:spMkLst>
        </pc:spChg>
        <pc:spChg chg="add del">
          <ac:chgData name="sana mushtaq" userId="d49d7153423d638e" providerId="Windows Live" clId="Web-{4AD2BDD5-DEA4-43DF-AB85-4DD5AB41581A}" dt="2021-12-02T21:18:42.187" v="109"/>
          <ac:spMkLst>
            <pc:docMk/>
            <pc:sldMk cId="3782945015" sldId="261"/>
            <ac:spMk id="30" creationId="{D0522C2C-7B5C-48A7-A969-03941E5D2E76}"/>
          </ac:spMkLst>
        </pc:spChg>
        <pc:spChg chg="add del">
          <ac:chgData name="sana mushtaq" userId="d49d7153423d638e" providerId="Windows Live" clId="Web-{4AD2BDD5-DEA4-43DF-AB85-4DD5AB41581A}" dt="2021-12-02T21:18:42.187" v="109"/>
          <ac:spMkLst>
            <pc:docMk/>
            <pc:sldMk cId="3782945015" sldId="261"/>
            <ac:spMk id="31" creationId="{9C682A1A-5B2D-4111-BBD6-620165633E5B}"/>
          </ac:spMkLst>
        </pc:spChg>
        <pc:spChg chg="add del">
          <ac:chgData name="sana mushtaq" userId="d49d7153423d638e" providerId="Windows Live" clId="Web-{4AD2BDD5-DEA4-43DF-AB85-4DD5AB41581A}" dt="2021-12-02T21:18:42.187" v="109"/>
          <ac:spMkLst>
            <pc:docMk/>
            <pc:sldMk cId="3782945015" sldId="261"/>
            <ac:spMk id="32" creationId="{D6EE29F2-D77F-4BD0-A20B-334D316A1C9D}"/>
          </ac:spMkLst>
        </pc:spChg>
        <pc:spChg chg="add del">
          <ac:chgData name="sana mushtaq" userId="d49d7153423d638e" providerId="Windows Live" clId="Web-{4AD2BDD5-DEA4-43DF-AB85-4DD5AB41581A}" dt="2021-12-02T21:18:42.187" v="109"/>
          <ac:spMkLst>
            <pc:docMk/>
            <pc:sldMk cId="3782945015" sldId="261"/>
            <ac:spMk id="33" creationId="{22D09ED2-868F-42C6-866E-F92E0CEF314F}"/>
          </ac:spMkLst>
        </pc:spChg>
        <pc:spChg chg="add del">
          <ac:chgData name="sana mushtaq" userId="d49d7153423d638e" providerId="Windows Live" clId="Web-{4AD2BDD5-DEA4-43DF-AB85-4DD5AB41581A}" dt="2021-12-02T21:19:40.595" v="112"/>
          <ac:spMkLst>
            <pc:docMk/>
            <pc:sldMk cId="3782945015" sldId="261"/>
            <ac:spMk id="35" creationId="{59A309A7-1751-4ABE-A3C1-EEC40366AD89}"/>
          </ac:spMkLst>
        </pc:spChg>
        <pc:spChg chg="add del">
          <ac:chgData name="sana mushtaq" userId="d49d7153423d638e" providerId="Windows Live" clId="Web-{4AD2BDD5-DEA4-43DF-AB85-4DD5AB41581A}" dt="2021-12-02T21:18:42.171" v="108"/>
          <ac:spMkLst>
            <pc:docMk/>
            <pc:sldMk cId="3782945015" sldId="261"/>
            <ac:spMk id="38" creationId="{943CAA20-3569-4189-9E48-239A229A86CA}"/>
          </ac:spMkLst>
        </pc:spChg>
        <pc:spChg chg="add">
          <ac:chgData name="sana mushtaq" userId="d49d7153423d638e" providerId="Windows Live" clId="Web-{4AD2BDD5-DEA4-43DF-AB85-4DD5AB41581A}" dt="2021-12-02T21:21:59.410" v="129"/>
          <ac:spMkLst>
            <pc:docMk/>
            <pc:sldMk cId="3782945015" sldId="261"/>
            <ac:spMk id="39" creationId="{9D25F302-27C5-414F-97F8-6EA0A6C028BA}"/>
          </ac:spMkLst>
        </pc:spChg>
        <pc:spChg chg="add del">
          <ac:chgData name="sana mushtaq" userId="d49d7153423d638e" providerId="Windows Live" clId="Web-{4AD2BDD5-DEA4-43DF-AB85-4DD5AB41581A}" dt="2021-12-02T21:18:42.171" v="108"/>
          <ac:spMkLst>
            <pc:docMk/>
            <pc:sldMk cId="3782945015" sldId="261"/>
            <ac:spMk id="40" creationId="{DA542B6D-E775-4832-91DC-2D20F857813A}"/>
          </ac:spMkLst>
        </pc:spChg>
        <pc:spChg chg="add del">
          <ac:chgData name="sana mushtaq" userId="d49d7153423d638e" providerId="Windows Live" clId="Web-{4AD2BDD5-DEA4-43DF-AB85-4DD5AB41581A}" dt="2021-12-02T21:19:40.595" v="112"/>
          <ac:spMkLst>
            <pc:docMk/>
            <pc:sldMk cId="3782945015" sldId="261"/>
            <ac:spMk id="42" creationId="{967D8EB6-EAE1-4F9C-B398-83321E287204}"/>
          </ac:spMkLst>
        </pc:spChg>
        <pc:spChg chg="add">
          <ac:chgData name="sana mushtaq" userId="d49d7153423d638e" providerId="Windows Live" clId="Web-{4AD2BDD5-DEA4-43DF-AB85-4DD5AB41581A}" dt="2021-12-02T21:21:59.410" v="129"/>
          <ac:spMkLst>
            <pc:docMk/>
            <pc:sldMk cId="3782945015" sldId="261"/>
            <ac:spMk id="44" creationId="{830A36F8-48C2-4842-A87B-8CE8DF4E7FD2}"/>
          </ac:spMkLst>
        </pc:spChg>
        <pc:spChg chg="add">
          <ac:chgData name="sana mushtaq" userId="d49d7153423d638e" providerId="Windows Live" clId="Web-{4AD2BDD5-DEA4-43DF-AB85-4DD5AB41581A}" dt="2021-12-02T21:21:59.410" v="129"/>
          <ac:spMkLst>
            <pc:docMk/>
            <pc:sldMk cId="3782945015" sldId="261"/>
            <ac:spMk id="46" creationId="{8F451A30-466B-4996-9BA5-CD6ABCC6D558}"/>
          </ac:spMkLst>
        </pc:spChg>
        <pc:picChg chg="add mod">
          <ac:chgData name="sana mushtaq" userId="d49d7153423d638e" providerId="Windows Live" clId="Web-{4AD2BDD5-DEA4-43DF-AB85-4DD5AB41581A}" dt="2021-12-02T21:21:59.410" v="129"/>
          <ac:picMkLst>
            <pc:docMk/>
            <pc:sldMk cId="3782945015" sldId="261"/>
            <ac:picMk id="37" creationId="{93A3D67D-6C42-43C2-8778-B341004B3304}"/>
          </ac:picMkLst>
        </pc:picChg>
      </pc:sldChg>
      <pc:sldChg chg="addSp delSp modSp new mod setBg modClrScheme delDesignElem chgLayout">
        <pc:chgData name="sana mushtaq" userId="d49d7153423d638e" providerId="Windows Live" clId="Web-{4AD2BDD5-DEA4-43DF-AB85-4DD5AB41581A}" dt="2021-12-02T21:21:55.332" v="128"/>
        <pc:sldMkLst>
          <pc:docMk/>
          <pc:sldMk cId="514822593" sldId="262"/>
        </pc:sldMkLst>
        <pc:spChg chg="mod ord">
          <ac:chgData name="sana mushtaq" userId="d49d7153423d638e" providerId="Windows Live" clId="Web-{4AD2BDD5-DEA4-43DF-AB85-4DD5AB41581A}" dt="2021-12-02T21:21:36.503" v="127"/>
          <ac:spMkLst>
            <pc:docMk/>
            <pc:sldMk cId="514822593" sldId="262"/>
            <ac:spMk id="2" creationId="{7A8EA9DB-BAA4-40DA-9A30-2109C08537D7}"/>
          </ac:spMkLst>
        </pc:spChg>
        <pc:spChg chg="mod ord">
          <ac:chgData name="sana mushtaq" userId="d49d7153423d638e" providerId="Windows Live" clId="Web-{4AD2BDD5-DEA4-43DF-AB85-4DD5AB41581A}" dt="2021-12-02T21:21:55.332" v="128"/>
          <ac:spMkLst>
            <pc:docMk/>
            <pc:sldMk cId="514822593" sldId="262"/>
            <ac:spMk id="3" creationId="{6F6C20E5-7086-4D13-BA02-38AAADDC7CD3}"/>
          </ac:spMkLst>
        </pc:spChg>
        <pc:spChg chg="add">
          <ac:chgData name="sana mushtaq" userId="d49d7153423d638e" providerId="Windows Live" clId="Web-{4AD2BDD5-DEA4-43DF-AB85-4DD5AB41581A}" dt="2021-12-02T21:21:55.332" v="128"/>
          <ac:spMkLst>
            <pc:docMk/>
            <pc:sldMk cId="514822593" sldId="262"/>
            <ac:spMk id="5" creationId="{934F1179-B481-4F9E-BCA3-AFB972070F83}"/>
          </ac:spMkLst>
        </pc:spChg>
        <pc:spChg chg="add">
          <ac:chgData name="sana mushtaq" userId="d49d7153423d638e" providerId="Windows Live" clId="Web-{4AD2BDD5-DEA4-43DF-AB85-4DD5AB41581A}" dt="2021-12-02T21:21:55.332" v="128"/>
          <ac:spMkLst>
            <pc:docMk/>
            <pc:sldMk cId="514822593" sldId="262"/>
            <ac:spMk id="6" creationId="{827DC2C4-B485-428A-BF4A-472D2967F47F}"/>
          </ac:spMkLst>
        </pc:spChg>
        <pc:spChg chg="add">
          <ac:chgData name="sana mushtaq" userId="d49d7153423d638e" providerId="Windows Live" clId="Web-{4AD2BDD5-DEA4-43DF-AB85-4DD5AB41581A}" dt="2021-12-02T21:21:55.332" v="128"/>
          <ac:spMkLst>
            <pc:docMk/>
            <pc:sldMk cId="514822593" sldId="262"/>
            <ac:spMk id="7" creationId="{EE04B5EB-F158-4507-90DD-BD23620C7CC9}"/>
          </ac:spMkLst>
        </pc:spChg>
        <pc:spChg chg="add del">
          <ac:chgData name="sana mushtaq" userId="d49d7153423d638e" providerId="Windows Live" clId="Web-{4AD2BDD5-DEA4-43DF-AB85-4DD5AB41581A}" dt="2021-12-02T21:19:40.595" v="112"/>
          <ac:spMkLst>
            <pc:docMk/>
            <pc:sldMk cId="514822593" sldId="262"/>
            <ac:spMk id="8" creationId="{934F1179-B481-4F9E-BCA3-AFB972070F83}"/>
          </ac:spMkLst>
        </pc:spChg>
        <pc:spChg chg="add del">
          <ac:chgData name="sana mushtaq" userId="d49d7153423d638e" providerId="Windows Live" clId="Web-{4AD2BDD5-DEA4-43DF-AB85-4DD5AB41581A}" dt="2021-12-02T21:19:40.595" v="112"/>
          <ac:spMkLst>
            <pc:docMk/>
            <pc:sldMk cId="514822593" sldId="262"/>
            <ac:spMk id="10" creationId="{827DC2C4-B485-428A-BF4A-472D2967F47F}"/>
          </ac:spMkLst>
        </pc:spChg>
        <pc:spChg chg="add del">
          <ac:chgData name="sana mushtaq" userId="d49d7153423d638e" providerId="Windows Live" clId="Web-{4AD2BDD5-DEA4-43DF-AB85-4DD5AB41581A}" dt="2021-12-02T21:19:40.595" v="112"/>
          <ac:spMkLst>
            <pc:docMk/>
            <pc:sldMk cId="514822593" sldId="262"/>
            <ac:spMk id="12" creationId="{EE04B5EB-F158-4507-90DD-BD23620C7CC9}"/>
          </ac:spMkLst>
        </pc:spChg>
        <pc:inkChg chg="add del">
          <ac:chgData name="sana mushtaq" userId="d49d7153423d638e" providerId="Windows Live" clId="Web-{4AD2BDD5-DEA4-43DF-AB85-4DD5AB41581A}" dt="2021-12-02T21:15:00.885" v="64"/>
          <ac:inkMkLst>
            <pc:docMk/>
            <pc:sldMk cId="514822593" sldId="262"/>
            <ac:inkMk id="4" creationId="{5F93B04F-F83A-41B3-A606-E3316E5CE99F}"/>
          </ac:inkMkLst>
        </pc:inkChg>
      </pc:sldChg>
      <pc:sldChg chg="new del">
        <pc:chgData name="sana mushtaq" userId="d49d7153423d638e" providerId="Windows Live" clId="Web-{4AD2BDD5-DEA4-43DF-AB85-4DD5AB41581A}" dt="2021-12-02T21:11:51.803" v="8"/>
        <pc:sldMkLst>
          <pc:docMk/>
          <pc:sldMk cId="4197602322" sldId="262"/>
        </pc:sldMkLst>
      </pc:sldChg>
      <pc:sldMasterChg chg="add del addSldLayout delSldLayout">
        <pc:chgData name="sana mushtaq" userId="d49d7153423d638e" providerId="Windows Live" clId="Web-{4AD2BDD5-DEA4-43DF-AB85-4DD5AB41581A}" dt="2021-12-02T21:19:40.595" v="112"/>
        <pc:sldMasterMkLst>
          <pc:docMk/>
          <pc:sldMasterMk cId="3220503807" sldId="2147483923"/>
        </pc:sldMasterMkLst>
        <pc:sldLayoutChg chg="add del">
          <pc:chgData name="sana mushtaq" userId="d49d7153423d638e" providerId="Windows Live" clId="Web-{4AD2BDD5-DEA4-43DF-AB85-4DD5AB41581A}" dt="2021-12-02T21:19:40.595" v="112"/>
          <pc:sldLayoutMkLst>
            <pc:docMk/>
            <pc:sldMasterMk cId="3220503807" sldId="2147483923"/>
            <pc:sldLayoutMk cId="1701116163" sldId="2147483924"/>
          </pc:sldLayoutMkLst>
        </pc:sldLayoutChg>
        <pc:sldLayoutChg chg="add del">
          <pc:chgData name="sana mushtaq" userId="d49d7153423d638e" providerId="Windows Live" clId="Web-{4AD2BDD5-DEA4-43DF-AB85-4DD5AB41581A}" dt="2021-12-02T21:19:40.595" v="112"/>
          <pc:sldLayoutMkLst>
            <pc:docMk/>
            <pc:sldMasterMk cId="3220503807" sldId="2147483923"/>
            <pc:sldLayoutMk cId="159345842" sldId="2147483925"/>
          </pc:sldLayoutMkLst>
        </pc:sldLayoutChg>
        <pc:sldLayoutChg chg="add del">
          <pc:chgData name="sana mushtaq" userId="d49d7153423d638e" providerId="Windows Live" clId="Web-{4AD2BDD5-DEA4-43DF-AB85-4DD5AB41581A}" dt="2021-12-02T21:19:40.595" v="112"/>
          <pc:sldLayoutMkLst>
            <pc:docMk/>
            <pc:sldMasterMk cId="3220503807" sldId="2147483923"/>
            <pc:sldLayoutMk cId="1965681417" sldId="2147483926"/>
          </pc:sldLayoutMkLst>
        </pc:sldLayoutChg>
        <pc:sldLayoutChg chg="add del">
          <pc:chgData name="sana mushtaq" userId="d49d7153423d638e" providerId="Windows Live" clId="Web-{4AD2BDD5-DEA4-43DF-AB85-4DD5AB41581A}" dt="2021-12-02T21:19:40.595" v="112"/>
          <pc:sldLayoutMkLst>
            <pc:docMk/>
            <pc:sldMasterMk cId="3220503807" sldId="2147483923"/>
            <pc:sldLayoutMk cId="1544167392" sldId="2147483927"/>
          </pc:sldLayoutMkLst>
        </pc:sldLayoutChg>
        <pc:sldLayoutChg chg="add del">
          <pc:chgData name="sana mushtaq" userId="d49d7153423d638e" providerId="Windows Live" clId="Web-{4AD2BDD5-DEA4-43DF-AB85-4DD5AB41581A}" dt="2021-12-02T21:19:40.595" v="112"/>
          <pc:sldLayoutMkLst>
            <pc:docMk/>
            <pc:sldMasterMk cId="3220503807" sldId="2147483923"/>
            <pc:sldLayoutMk cId="1208443115" sldId="2147483928"/>
          </pc:sldLayoutMkLst>
        </pc:sldLayoutChg>
        <pc:sldLayoutChg chg="add del">
          <pc:chgData name="sana mushtaq" userId="d49d7153423d638e" providerId="Windows Live" clId="Web-{4AD2BDD5-DEA4-43DF-AB85-4DD5AB41581A}" dt="2021-12-02T21:19:40.595" v="112"/>
          <pc:sldLayoutMkLst>
            <pc:docMk/>
            <pc:sldMasterMk cId="3220503807" sldId="2147483923"/>
            <pc:sldLayoutMk cId="2726621728" sldId="2147483929"/>
          </pc:sldLayoutMkLst>
        </pc:sldLayoutChg>
        <pc:sldLayoutChg chg="add del">
          <pc:chgData name="sana mushtaq" userId="d49d7153423d638e" providerId="Windows Live" clId="Web-{4AD2BDD5-DEA4-43DF-AB85-4DD5AB41581A}" dt="2021-12-02T21:19:40.595" v="112"/>
          <pc:sldLayoutMkLst>
            <pc:docMk/>
            <pc:sldMasterMk cId="3220503807" sldId="2147483923"/>
            <pc:sldLayoutMk cId="108776268" sldId="2147483930"/>
          </pc:sldLayoutMkLst>
        </pc:sldLayoutChg>
        <pc:sldLayoutChg chg="add del">
          <pc:chgData name="sana mushtaq" userId="d49d7153423d638e" providerId="Windows Live" clId="Web-{4AD2BDD5-DEA4-43DF-AB85-4DD5AB41581A}" dt="2021-12-02T21:19:40.595" v="112"/>
          <pc:sldLayoutMkLst>
            <pc:docMk/>
            <pc:sldMasterMk cId="3220503807" sldId="2147483923"/>
            <pc:sldLayoutMk cId="1739087377" sldId="2147483931"/>
          </pc:sldLayoutMkLst>
        </pc:sldLayoutChg>
        <pc:sldLayoutChg chg="add del">
          <pc:chgData name="sana mushtaq" userId="d49d7153423d638e" providerId="Windows Live" clId="Web-{4AD2BDD5-DEA4-43DF-AB85-4DD5AB41581A}" dt="2021-12-02T21:19:40.595" v="112"/>
          <pc:sldLayoutMkLst>
            <pc:docMk/>
            <pc:sldMasterMk cId="3220503807" sldId="2147483923"/>
            <pc:sldLayoutMk cId="2594229220" sldId="2147483932"/>
          </pc:sldLayoutMkLst>
        </pc:sldLayoutChg>
        <pc:sldLayoutChg chg="add del">
          <pc:chgData name="sana mushtaq" userId="d49d7153423d638e" providerId="Windows Live" clId="Web-{4AD2BDD5-DEA4-43DF-AB85-4DD5AB41581A}" dt="2021-12-02T21:19:40.595" v="112"/>
          <pc:sldLayoutMkLst>
            <pc:docMk/>
            <pc:sldMasterMk cId="3220503807" sldId="2147483923"/>
            <pc:sldLayoutMk cId="3161294160" sldId="2147483933"/>
          </pc:sldLayoutMkLst>
        </pc:sldLayoutChg>
        <pc:sldLayoutChg chg="add del">
          <pc:chgData name="sana mushtaq" userId="d49d7153423d638e" providerId="Windows Live" clId="Web-{4AD2BDD5-DEA4-43DF-AB85-4DD5AB41581A}" dt="2021-12-02T21:19:40.595" v="112"/>
          <pc:sldLayoutMkLst>
            <pc:docMk/>
            <pc:sldMasterMk cId="3220503807" sldId="2147483923"/>
            <pc:sldLayoutMk cId="2820921607" sldId="2147483934"/>
          </pc:sldLayoutMkLst>
        </pc:sldLayoutChg>
      </pc:sldMasterChg>
      <pc:sldMasterChg chg="add del addSldLayout delSldLayout modSldLayout">
        <pc:chgData name="sana mushtaq" userId="d49d7153423d638e" providerId="Windows Live" clId="Web-{4AD2BDD5-DEA4-43DF-AB85-4DD5AB41581A}" dt="2021-12-02T21:19:54.423" v="113"/>
        <pc:sldMasterMkLst>
          <pc:docMk/>
          <pc:sldMasterMk cId="801650672" sldId="2147483935"/>
        </pc:sldMasterMkLst>
        <pc:sldLayoutChg chg="add del mod replId">
          <pc:chgData name="sana mushtaq" userId="d49d7153423d638e" providerId="Windows Live" clId="Web-{4AD2BDD5-DEA4-43DF-AB85-4DD5AB41581A}" dt="2021-12-02T21:19:54.423" v="113"/>
          <pc:sldLayoutMkLst>
            <pc:docMk/>
            <pc:sldMasterMk cId="801650672" sldId="2147483935"/>
            <pc:sldLayoutMk cId="346321806" sldId="2147483936"/>
          </pc:sldLayoutMkLst>
        </pc:sldLayoutChg>
        <pc:sldLayoutChg chg="add del mod replId">
          <pc:chgData name="sana mushtaq" userId="d49d7153423d638e" providerId="Windows Live" clId="Web-{4AD2BDD5-DEA4-43DF-AB85-4DD5AB41581A}" dt="2021-12-02T21:19:54.423" v="113"/>
          <pc:sldLayoutMkLst>
            <pc:docMk/>
            <pc:sldMasterMk cId="801650672" sldId="2147483935"/>
            <pc:sldLayoutMk cId="3494161149" sldId="2147483937"/>
          </pc:sldLayoutMkLst>
        </pc:sldLayoutChg>
        <pc:sldLayoutChg chg="add del mod replId">
          <pc:chgData name="sana mushtaq" userId="d49d7153423d638e" providerId="Windows Live" clId="Web-{4AD2BDD5-DEA4-43DF-AB85-4DD5AB41581A}" dt="2021-12-02T21:19:54.423" v="113"/>
          <pc:sldLayoutMkLst>
            <pc:docMk/>
            <pc:sldMasterMk cId="801650672" sldId="2147483935"/>
            <pc:sldLayoutMk cId="1003656015" sldId="2147483938"/>
          </pc:sldLayoutMkLst>
        </pc:sldLayoutChg>
        <pc:sldLayoutChg chg="add del mod replId">
          <pc:chgData name="sana mushtaq" userId="d49d7153423d638e" providerId="Windows Live" clId="Web-{4AD2BDD5-DEA4-43DF-AB85-4DD5AB41581A}" dt="2021-12-02T21:19:54.423" v="113"/>
          <pc:sldLayoutMkLst>
            <pc:docMk/>
            <pc:sldMasterMk cId="801650672" sldId="2147483935"/>
            <pc:sldLayoutMk cId="2581895955" sldId="2147483939"/>
          </pc:sldLayoutMkLst>
        </pc:sldLayoutChg>
        <pc:sldLayoutChg chg="add del mod replId">
          <pc:chgData name="sana mushtaq" userId="d49d7153423d638e" providerId="Windows Live" clId="Web-{4AD2BDD5-DEA4-43DF-AB85-4DD5AB41581A}" dt="2021-12-02T21:19:54.423" v="113"/>
          <pc:sldLayoutMkLst>
            <pc:docMk/>
            <pc:sldMasterMk cId="801650672" sldId="2147483935"/>
            <pc:sldLayoutMk cId="458256424" sldId="2147483940"/>
          </pc:sldLayoutMkLst>
        </pc:sldLayoutChg>
        <pc:sldLayoutChg chg="add del mod replId">
          <pc:chgData name="sana mushtaq" userId="d49d7153423d638e" providerId="Windows Live" clId="Web-{4AD2BDD5-DEA4-43DF-AB85-4DD5AB41581A}" dt="2021-12-02T21:19:54.423" v="113"/>
          <pc:sldLayoutMkLst>
            <pc:docMk/>
            <pc:sldMasterMk cId="801650672" sldId="2147483935"/>
            <pc:sldLayoutMk cId="3630694061" sldId="2147483941"/>
          </pc:sldLayoutMkLst>
        </pc:sldLayoutChg>
        <pc:sldLayoutChg chg="add del mod replId">
          <pc:chgData name="sana mushtaq" userId="d49d7153423d638e" providerId="Windows Live" clId="Web-{4AD2BDD5-DEA4-43DF-AB85-4DD5AB41581A}" dt="2021-12-02T21:19:54.423" v="113"/>
          <pc:sldLayoutMkLst>
            <pc:docMk/>
            <pc:sldMasterMk cId="801650672" sldId="2147483935"/>
            <pc:sldLayoutMk cId="755686673" sldId="2147483942"/>
          </pc:sldLayoutMkLst>
        </pc:sldLayoutChg>
        <pc:sldLayoutChg chg="add del mod replId">
          <pc:chgData name="sana mushtaq" userId="d49d7153423d638e" providerId="Windows Live" clId="Web-{4AD2BDD5-DEA4-43DF-AB85-4DD5AB41581A}" dt="2021-12-02T21:19:54.423" v="113"/>
          <pc:sldLayoutMkLst>
            <pc:docMk/>
            <pc:sldMasterMk cId="801650672" sldId="2147483935"/>
            <pc:sldLayoutMk cId="2131024314" sldId="2147483943"/>
          </pc:sldLayoutMkLst>
        </pc:sldLayoutChg>
        <pc:sldLayoutChg chg="add del mod replId">
          <pc:chgData name="sana mushtaq" userId="d49d7153423d638e" providerId="Windows Live" clId="Web-{4AD2BDD5-DEA4-43DF-AB85-4DD5AB41581A}" dt="2021-12-02T21:19:54.423" v="113"/>
          <pc:sldLayoutMkLst>
            <pc:docMk/>
            <pc:sldMasterMk cId="801650672" sldId="2147483935"/>
            <pc:sldLayoutMk cId="2460836729" sldId="2147483944"/>
          </pc:sldLayoutMkLst>
        </pc:sldLayoutChg>
        <pc:sldLayoutChg chg="add del mod replId">
          <pc:chgData name="sana mushtaq" userId="d49d7153423d638e" providerId="Windows Live" clId="Web-{4AD2BDD5-DEA4-43DF-AB85-4DD5AB41581A}" dt="2021-12-02T21:19:54.423" v="113"/>
          <pc:sldLayoutMkLst>
            <pc:docMk/>
            <pc:sldMasterMk cId="801650672" sldId="2147483935"/>
            <pc:sldLayoutMk cId="4195402936" sldId="2147483945"/>
          </pc:sldLayoutMkLst>
        </pc:sldLayoutChg>
        <pc:sldLayoutChg chg="add del mod replId">
          <pc:chgData name="sana mushtaq" userId="d49d7153423d638e" providerId="Windows Live" clId="Web-{4AD2BDD5-DEA4-43DF-AB85-4DD5AB41581A}" dt="2021-12-02T21:19:54.423" v="113"/>
          <pc:sldLayoutMkLst>
            <pc:docMk/>
            <pc:sldMasterMk cId="801650672" sldId="2147483935"/>
            <pc:sldLayoutMk cId="1265916771" sldId="2147483946"/>
          </pc:sldLayoutMkLst>
        </pc:sldLayoutChg>
      </pc:sldMasterChg>
      <pc:sldMasterChg chg="add del addSldLayout delSldLayout modSldLayout">
        <pc:chgData name="sana mushtaq" userId="d49d7153423d638e" providerId="Windows Live" clId="Web-{4AD2BDD5-DEA4-43DF-AB85-4DD5AB41581A}" dt="2021-12-02T21:19:09.438" v="111"/>
        <pc:sldMasterMkLst>
          <pc:docMk/>
          <pc:sldMasterMk cId="3308026805" sldId="2147483935"/>
        </pc:sldMasterMkLst>
        <pc:sldLayoutChg chg="add del mod replId">
          <pc:chgData name="sana mushtaq" userId="d49d7153423d638e" providerId="Windows Live" clId="Web-{4AD2BDD5-DEA4-43DF-AB85-4DD5AB41581A}" dt="2021-12-02T21:19:09.438" v="111"/>
          <pc:sldLayoutMkLst>
            <pc:docMk/>
            <pc:sldMasterMk cId="3308026805" sldId="2147483935"/>
            <pc:sldLayoutMk cId="3098710288" sldId="2147483936"/>
          </pc:sldLayoutMkLst>
        </pc:sldLayoutChg>
        <pc:sldLayoutChg chg="add del mod replId">
          <pc:chgData name="sana mushtaq" userId="d49d7153423d638e" providerId="Windows Live" clId="Web-{4AD2BDD5-DEA4-43DF-AB85-4DD5AB41581A}" dt="2021-12-02T21:19:09.438" v="111"/>
          <pc:sldLayoutMkLst>
            <pc:docMk/>
            <pc:sldMasterMk cId="3308026805" sldId="2147483935"/>
            <pc:sldLayoutMk cId="134858593" sldId="2147483937"/>
          </pc:sldLayoutMkLst>
        </pc:sldLayoutChg>
        <pc:sldLayoutChg chg="add del mod replId">
          <pc:chgData name="sana mushtaq" userId="d49d7153423d638e" providerId="Windows Live" clId="Web-{4AD2BDD5-DEA4-43DF-AB85-4DD5AB41581A}" dt="2021-12-02T21:19:09.438" v="111"/>
          <pc:sldLayoutMkLst>
            <pc:docMk/>
            <pc:sldMasterMk cId="3308026805" sldId="2147483935"/>
            <pc:sldLayoutMk cId="266334280" sldId="2147483938"/>
          </pc:sldLayoutMkLst>
        </pc:sldLayoutChg>
        <pc:sldLayoutChg chg="add del mod replId">
          <pc:chgData name="sana mushtaq" userId="d49d7153423d638e" providerId="Windows Live" clId="Web-{4AD2BDD5-DEA4-43DF-AB85-4DD5AB41581A}" dt="2021-12-02T21:19:09.438" v="111"/>
          <pc:sldLayoutMkLst>
            <pc:docMk/>
            <pc:sldMasterMk cId="3308026805" sldId="2147483935"/>
            <pc:sldLayoutMk cId="1209928777" sldId="2147483939"/>
          </pc:sldLayoutMkLst>
        </pc:sldLayoutChg>
        <pc:sldLayoutChg chg="add del mod replId">
          <pc:chgData name="sana mushtaq" userId="d49d7153423d638e" providerId="Windows Live" clId="Web-{4AD2BDD5-DEA4-43DF-AB85-4DD5AB41581A}" dt="2021-12-02T21:19:09.438" v="111"/>
          <pc:sldLayoutMkLst>
            <pc:docMk/>
            <pc:sldMasterMk cId="3308026805" sldId="2147483935"/>
            <pc:sldLayoutMk cId="2277245053" sldId="2147483940"/>
          </pc:sldLayoutMkLst>
        </pc:sldLayoutChg>
        <pc:sldLayoutChg chg="add del mod replId">
          <pc:chgData name="sana mushtaq" userId="d49d7153423d638e" providerId="Windows Live" clId="Web-{4AD2BDD5-DEA4-43DF-AB85-4DD5AB41581A}" dt="2021-12-02T21:19:09.438" v="111"/>
          <pc:sldLayoutMkLst>
            <pc:docMk/>
            <pc:sldMasterMk cId="3308026805" sldId="2147483935"/>
            <pc:sldLayoutMk cId="1124191712" sldId="2147483941"/>
          </pc:sldLayoutMkLst>
        </pc:sldLayoutChg>
        <pc:sldLayoutChg chg="add del mod replId">
          <pc:chgData name="sana mushtaq" userId="d49d7153423d638e" providerId="Windows Live" clId="Web-{4AD2BDD5-DEA4-43DF-AB85-4DD5AB41581A}" dt="2021-12-02T21:19:09.438" v="111"/>
          <pc:sldLayoutMkLst>
            <pc:docMk/>
            <pc:sldMasterMk cId="3308026805" sldId="2147483935"/>
            <pc:sldLayoutMk cId="1951793762" sldId="2147483942"/>
          </pc:sldLayoutMkLst>
        </pc:sldLayoutChg>
        <pc:sldLayoutChg chg="add del mod replId">
          <pc:chgData name="sana mushtaq" userId="d49d7153423d638e" providerId="Windows Live" clId="Web-{4AD2BDD5-DEA4-43DF-AB85-4DD5AB41581A}" dt="2021-12-02T21:19:09.438" v="111"/>
          <pc:sldLayoutMkLst>
            <pc:docMk/>
            <pc:sldMasterMk cId="3308026805" sldId="2147483935"/>
            <pc:sldLayoutMk cId="2116452757" sldId="2147483943"/>
          </pc:sldLayoutMkLst>
        </pc:sldLayoutChg>
        <pc:sldLayoutChg chg="add del mod replId">
          <pc:chgData name="sana mushtaq" userId="d49d7153423d638e" providerId="Windows Live" clId="Web-{4AD2BDD5-DEA4-43DF-AB85-4DD5AB41581A}" dt="2021-12-02T21:19:09.438" v="111"/>
          <pc:sldLayoutMkLst>
            <pc:docMk/>
            <pc:sldMasterMk cId="3308026805" sldId="2147483935"/>
            <pc:sldLayoutMk cId="3022270071" sldId="2147483944"/>
          </pc:sldLayoutMkLst>
        </pc:sldLayoutChg>
        <pc:sldLayoutChg chg="add del mod replId">
          <pc:chgData name="sana mushtaq" userId="d49d7153423d638e" providerId="Windows Live" clId="Web-{4AD2BDD5-DEA4-43DF-AB85-4DD5AB41581A}" dt="2021-12-02T21:19:09.438" v="111"/>
          <pc:sldLayoutMkLst>
            <pc:docMk/>
            <pc:sldMasterMk cId="3308026805" sldId="2147483935"/>
            <pc:sldLayoutMk cId="2304333235" sldId="2147483945"/>
          </pc:sldLayoutMkLst>
        </pc:sldLayoutChg>
        <pc:sldLayoutChg chg="add del mod replId">
          <pc:chgData name="sana mushtaq" userId="d49d7153423d638e" providerId="Windows Live" clId="Web-{4AD2BDD5-DEA4-43DF-AB85-4DD5AB41581A}" dt="2021-12-02T21:19:09.438" v="111"/>
          <pc:sldLayoutMkLst>
            <pc:docMk/>
            <pc:sldMasterMk cId="3308026805" sldId="2147483935"/>
            <pc:sldLayoutMk cId="3374961575" sldId="2147483946"/>
          </pc:sldLayoutMkLst>
        </pc:sldLayoutChg>
      </pc:sldMasterChg>
      <pc:sldMasterChg chg="add del addSldLayout delSldLayout modSldLayout">
        <pc:chgData name="sana mushtaq" userId="d49d7153423d638e" providerId="Windows Live" clId="Web-{4AD2BDD5-DEA4-43DF-AB85-4DD5AB41581A}" dt="2021-12-02T21:20:01.251" v="114"/>
        <pc:sldMasterMkLst>
          <pc:docMk/>
          <pc:sldMasterMk cId="2362445741" sldId="2147483947"/>
        </pc:sldMasterMkLst>
        <pc:sldLayoutChg chg="add del mod replId">
          <pc:chgData name="sana mushtaq" userId="d49d7153423d638e" providerId="Windows Live" clId="Web-{4AD2BDD5-DEA4-43DF-AB85-4DD5AB41581A}" dt="2021-12-02T21:20:01.251" v="114"/>
          <pc:sldLayoutMkLst>
            <pc:docMk/>
            <pc:sldMasterMk cId="2362445741" sldId="2147483947"/>
            <pc:sldLayoutMk cId="1459771378" sldId="2147483948"/>
          </pc:sldLayoutMkLst>
        </pc:sldLayoutChg>
        <pc:sldLayoutChg chg="add del mod replId">
          <pc:chgData name="sana mushtaq" userId="d49d7153423d638e" providerId="Windows Live" clId="Web-{4AD2BDD5-DEA4-43DF-AB85-4DD5AB41581A}" dt="2021-12-02T21:20:01.251" v="114"/>
          <pc:sldLayoutMkLst>
            <pc:docMk/>
            <pc:sldMasterMk cId="2362445741" sldId="2147483947"/>
            <pc:sldLayoutMk cId="3629849361" sldId="2147483949"/>
          </pc:sldLayoutMkLst>
        </pc:sldLayoutChg>
        <pc:sldLayoutChg chg="add del mod replId">
          <pc:chgData name="sana mushtaq" userId="d49d7153423d638e" providerId="Windows Live" clId="Web-{4AD2BDD5-DEA4-43DF-AB85-4DD5AB41581A}" dt="2021-12-02T21:20:01.251" v="114"/>
          <pc:sldLayoutMkLst>
            <pc:docMk/>
            <pc:sldMasterMk cId="2362445741" sldId="2147483947"/>
            <pc:sldLayoutMk cId="955127851" sldId="2147483950"/>
          </pc:sldLayoutMkLst>
        </pc:sldLayoutChg>
        <pc:sldLayoutChg chg="add del mod replId">
          <pc:chgData name="sana mushtaq" userId="d49d7153423d638e" providerId="Windows Live" clId="Web-{4AD2BDD5-DEA4-43DF-AB85-4DD5AB41581A}" dt="2021-12-02T21:20:01.251" v="114"/>
          <pc:sldLayoutMkLst>
            <pc:docMk/>
            <pc:sldMasterMk cId="2362445741" sldId="2147483947"/>
            <pc:sldLayoutMk cId="258208756" sldId="2147483951"/>
          </pc:sldLayoutMkLst>
        </pc:sldLayoutChg>
        <pc:sldLayoutChg chg="add del mod replId">
          <pc:chgData name="sana mushtaq" userId="d49d7153423d638e" providerId="Windows Live" clId="Web-{4AD2BDD5-DEA4-43DF-AB85-4DD5AB41581A}" dt="2021-12-02T21:20:01.251" v="114"/>
          <pc:sldLayoutMkLst>
            <pc:docMk/>
            <pc:sldMasterMk cId="2362445741" sldId="2147483947"/>
            <pc:sldLayoutMk cId="232906647" sldId="2147483952"/>
          </pc:sldLayoutMkLst>
        </pc:sldLayoutChg>
        <pc:sldLayoutChg chg="add del mod replId">
          <pc:chgData name="sana mushtaq" userId="d49d7153423d638e" providerId="Windows Live" clId="Web-{4AD2BDD5-DEA4-43DF-AB85-4DD5AB41581A}" dt="2021-12-02T21:20:01.251" v="114"/>
          <pc:sldLayoutMkLst>
            <pc:docMk/>
            <pc:sldMasterMk cId="2362445741" sldId="2147483947"/>
            <pc:sldLayoutMk cId="2988286959" sldId="2147483953"/>
          </pc:sldLayoutMkLst>
        </pc:sldLayoutChg>
        <pc:sldLayoutChg chg="add del mod replId">
          <pc:chgData name="sana mushtaq" userId="d49d7153423d638e" providerId="Windows Live" clId="Web-{4AD2BDD5-DEA4-43DF-AB85-4DD5AB41581A}" dt="2021-12-02T21:20:01.251" v="114"/>
          <pc:sldLayoutMkLst>
            <pc:docMk/>
            <pc:sldMasterMk cId="2362445741" sldId="2147483947"/>
            <pc:sldLayoutMk cId="1601183583" sldId="2147483954"/>
          </pc:sldLayoutMkLst>
        </pc:sldLayoutChg>
        <pc:sldLayoutChg chg="add del mod replId">
          <pc:chgData name="sana mushtaq" userId="d49d7153423d638e" providerId="Windows Live" clId="Web-{4AD2BDD5-DEA4-43DF-AB85-4DD5AB41581A}" dt="2021-12-02T21:20:01.251" v="114"/>
          <pc:sldLayoutMkLst>
            <pc:docMk/>
            <pc:sldMasterMk cId="2362445741" sldId="2147483947"/>
            <pc:sldLayoutMk cId="426847219" sldId="2147483955"/>
          </pc:sldLayoutMkLst>
        </pc:sldLayoutChg>
        <pc:sldLayoutChg chg="add del mod replId">
          <pc:chgData name="sana mushtaq" userId="d49d7153423d638e" providerId="Windows Live" clId="Web-{4AD2BDD5-DEA4-43DF-AB85-4DD5AB41581A}" dt="2021-12-02T21:20:01.251" v="114"/>
          <pc:sldLayoutMkLst>
            <pc:docMk/>
            <pc:sldMasterMk cId="2362445741" sldId="2147483947"/>
            <pc:sldLayoutMk cId="2233814009" sldId="2147483956"/>
          </pc:sldLayoutMkLst>
        </pc:sldLayoutChg>
        <pc:sldLayoutChg chg="add del mod replId">
          <pc:chgData name="sana mushtaq" userId="d49d7153423d638e" providerId="Windows Live" clId="Web-{4AD2BDD5-DEA4-43DF-AB85-4DD5AB41581A}" dt="2021-12-02T21:20:01.251" v="114"/>
          <pc:sldLayoutMkLst>
            <pc:docMk/>
            <pc:sldMasterMk cId="2362445741" sldId="2147483947"/>
            <pc:sldLayoutMk cId="1416119612" sldId="2147483957"/>
          </pc:sldLayoutMkLst>
        </pc:sldLayoutChg>
        <pc:sldLayoutChg chg="add del mod replId">
          <pc:chgData name="sana mushtaq" userId="d49d7153423d638e" providerId="Windows Live" clId="Web-{4AD2BDD5-DEA4-43DF-AB85-4DD5AB41581A}" dt="2021-12-02T21:20:01.251" v="114"/>
          <pc:sldLayoutMkLst>
            <pc:docMk/>
            <pc:sldMasterMk cId="2362445741" sldId="2147483947"/>
            <pc:sldLayoutMk cId="3083298722" sldId="2147483958"/>
          </pc:sldLayoutMkLst>
        </pc:sldLayoutChg>
      </pc:sldMasterChg>
      <pc:sldMasterChg chg="add del addSldLayout delSldLayout modSldLayout">
        <pc:chgData name="sana mushtaq" userId="d49d7153423d638e" providerId="Windows Live" clId="Web-{4AD2BDD5-DEA4-43DF-AB85-4DD5AB41581A}" dt="2021-12-02T21:20:09.783" v="115"/>
        <pc:sldMasterMkLst>
          <pc:docMk/>
          <pc:sldMasterMk cId="3984030590" sldId="2147483959"/>
        </pc:sldMasterMkLst>
        <pc:sldLayoutChg chg="add del mod replId">
          <pc:chgData name="sana mushtaq" userId="d49d7153423d638e" providerId="Windows Live" clId="Web-{4AD2BDD5-DEA4-43DF-AB85-4DD5AB41581A}" dt="2021-12-02T21:20:09.783" v="115"/>
          <pc:sldLayoutMkLst>
            <pc:docMk/>
            <pc:sldMasterMk cId="3984030590" sldId="2147483959"/>
            <pc:sldLayoutMk cId="2743079574" sldId="2147483960"/>
          </pc:sldLayoutMkLst>
        </pc:sldLayoutChg>
        <pc:sldLayoutChg chg="add del mod replId">
          <pc:chgData name="sana mushtaq" userId="d49d7153423d638e" providerId="Windows Live" clId="Web-{4AD2BDD5-DEA4-43DF-AB85-4DD5AB41581A}" dt="2021-12-02T21:20:09.783" v="115"/>
          <pc:sldLayoutMkLst>
            <pc:docMk/>
            <pc:sldMasterMk cId="3984030590" sldId="2147483959"/>
            <pc:sldLayoutMk cId="1246583204" sldId="2147483961"/>
          </pc:sldLayoutMkLst>
        </pc:sldLayoutChg>
        <pc:sldLayoutChg chg="add del mod replId">
          <pc:chgData name="sana mushtaq" userId="d49d7153423d638e" providerId="Windows Live" clId="Web-{4AD2BDD5-DEA4-43DF-AB85-4DD5AB41581A}" dt="2021-12-02T21:20:09.783" v="115"/>
          <pc:sldLayoutMkLst>
            <pc:docMk/>
            <pc:sldMasterMk cId="3984030590" sldId="2147483959"/>
            <pc:sldLayoutMk cId="3845775074" sldId="2147483962"/>
          </pc:sldLayoutMkLst>
        </pc:sldLayoutChg>
        <pc:sldLayoutChg chg="add del mod replId">
          <pc:chgData name="sana mushtaq" userId="d49d7153423d638e" providerId="Windows Live" clId="Web-{4AD2BDD5-DEA4-43DF-AB85-4DD5AB41581A}" dt="2021-12-02T21:20:09.783" v="115"/>
          <pc:sldLayoutMkLst>
            <pc:docMk/>
            <pc:sldMasterMk cId="3984030590" sldId="2147483959"/>
            <pc:sldLayoutMk cId="3769832948" sldId="2147483963"/>
          </pc:sldLayoutMkLst>
        </pc:sldLayoutChg>
        <pc:sldLayoutChg chg="add del mod replId">
          <pc:chgData name="sana mushtaq" userId="d49d7153423d638e" providerId="Windows Live" clId="Web-{4AD2BDD5-DEA4-43DF-AB85-4DD5AB41581A}" dt="2021-12-02T21:20:09.783" v="115"/>
          <pc:sldLayoutMkLst>
            <pc:docMk/>
            <pc:sldMasterMk cId="3984030590" sldId="2147483959"/>
            <pc:sldLayoutMk cId="704956040" sldId="2147483964"/>
          </pc:sldLayoutMkLst>
        </pc:sldLayoutChg>
        <pc:sldLayoutChg chg="add del mod replId">
          <pc:chgData name="sana mushtaq" userId="d49d7153423d638e" providerId="Windows Live" clId="Web-{4AD2BDD5-DEA4-43DF-AB85-4DD5AB41581A}" dt="2021-12-02T21:20:09.783" v="115"/>
          <pc:sldLayoutMkLst>
            <pc:docMk/>
            <pc:sldMasterMk cId="3984030590" sldId="2147483959"/>
            <pc:sldLayoutMk cId="1910495100" sldId="2147483965"/>
          </pc:sldLayoutMkLst>
        </pc:sldLayoutChg>
        <pc:sldLayoutChg chg="add del mod replId">
          <pc:chgData name="sana mushtaq" userId="d49d7153423d638e" providerId="Windows Live" clId="Web-{4AD2BDD5-DEA4-43DF-AB85-4DD5AB41581A}" dt="2021-12-02T21:20:09.783" v="115"/>
          <pc:sldLayoutMkLst>
            <pc:docMk/>
            <pc:sldMasterMk cId="3984030590" sldId="2147483959"/>
            <pc:sldLayoutMk cId="328527786" sldId="2147483966"/>
          </pc:sldLayoutMkLst>
        </pc:sldLayoutChg>
        <pc:sldLayoutChg chg="add del mod replId">
          <pc:chgData name="sana mushtaq" userId="d49d7153423d638e" providerId="Windows Live" clId="Web-{4AD2BDD5-DEA4-43DF-AB85-4DD5AB41581A}" dt="2021-12-02T21:20:09.783" v="115"/>
          <pc:sldLayoutMkLst>
            <pc:docMk/>
            <pc:sldMasterMk cId="3984030590" sldId="2147483959"/>
            <pc:sldLayoutMk cId="2959705139" sldId="2147483967"/>
          </pc:sldLayoutMkLst>
        </pc:sldLayoutChg>
        <pc:sldLayoutChg chg="add del mod replId">
          <pc:chgData name="sana mushtaq" userId="d49d7153423d638e" providerId="Windows Live" clId="Web-{4AD2BDD5-DEA4-43DF-AB85-4DD5AB41581A}" dt="2021-12-02T21:20:09.783" v="115"/>
          <pc:sldLayoutMkLst>
            <pc:docMk/>
            <pc:sldMasterMk cId="3984030590" sldId="2147483959"/>
            <pc:sldLayoutMk cId="3236379701" sldId="2147483968"/>
          </pc:sldLayoutMkLst>
        </pc:sldLayoutChg>
        <pc:sldLayoutChg chg="add del mod replId">
          <pc:chgData name="sana mushtaq" userId="d49d7153423d638e" providerId="Windows Live" clId="Web-{4AD2BDD5-DEA4-43DF-AB85-4DD5AB41581A}" dt="2021-12-02T21:20:09.783" v="115"/>
          <pc:sldLayoutMkLst>
            <pc:docMk/>
            <pc:sldMasterMk cId="3984030590" sldId="2147483959"/>
            <pc:sldLayoutMk cId="1923586465" sldId="2147483969"/>
          </pc:sldLayoutMkLst>
        </pc:sldLayoutChg>
        <pc:sldLayoutChg chg="add del mod replId">
          <pc:chgData name="sana mushtaq" userId="d49d7153423d638e" providerId="Windows Live" clId="Web-{4AD2BDD5-DEA4-43DF-AB85-4DD5AB41581A}" dt="2021-12-02T21:20:09.783" v="115"/>
          <pc:sldLayoutMkLst>
            <pc:docMk/>
            <pc:sldMasterMk cId="3984030590" sldId="2147483959"/>
            <pc:sldLayoutMk cId="2291254393" sldId="2147483970"/>
          </pc:sldLayoutMkLst>
        </pc:sldLayoutChg>
      </pc:sldMasterChg>
      <pc:sldMasterChg chg="add del addSldLayout delSldLayout modSldLayout">
        <pc:chgData name="sana mushtaq" userId="d49d7153423d638e" providerId="Windows Live" clId="Web-{4AD2BDD5-DEA4-43DF-AB85-4DD5AB41581A}" dt="2021-12-02T21:20:14.783" v="116"/>
        <pc:sldMasterMkLst>
          <pc:docMk/>
          <pc:sldMasterMk cId="599834729" sldId="2147483971"/>
        </pc:sldMasterMkLst>
        <pc:sldLayoutChg chg="add del mod replId">
          <pc:chgData name="sana mushtaq" userId="d49d7153423d638e" providerId="Windows Live" clId="Web-{4AD2BDD5-DEA4-43DF-AB85-4DD5AB41581A}" dt="2021-12-02T21:20:14.783" v="116"/>
          <pc:sldLayoutMkLst>
            <pc:docMk/>
            <pc:sldMasterMk cId="599834729" sldId="2147483971"/>
            <pc:sldLayoutMk cId="631921983" sldId="2147483972"/>
          </pc:sldLayoutMkLst>
        </pc:sldLayoutChg>
        <pc:sldLayoutChg chg="add del mod replId">
          <pc:chgData name="sana mushtaq" userId="d49d7153423d638e" providerId="Windows Live" clId="Web-{4AD2BDD5-DEA4-43DF-AB85-4DD5AB41581A}" dt="2021-12-02T21:20:14.783" v="116"/>
          <pc:sldLayoutMkLst>
            <pc:docMk/>
            <pc:sldMasterMk cId="599834729" sldId="2147483971"/>
            <pc:sldLayoutMk cId="2389216299" sldId="2147483973"/>
          </pc:sldLayoutMkLst>
        </pc:sldLayoutChg>
        <pc:sldLayoutChg chg="add del mod replId">
          <pc:chgData name="sana mushtaq" userId="d49d7153423d638e" providerId="Windows Live" clId="Web-{4AD2BDD5-DEA4-43DF-AB85-4DD5AB41581A}" dt="2021-12-02T21:20:14.783" v="116"/>
          <pc:sldLayoutMkLst>
            <pc:docMk/>
            <pc:sldMasterMk cId="599834729" sldId="2147483971"/>
            <pc:sldLayoutMk cId="4244410796" sldId="2147483974"/>
          </pc:sldLayoutMkLst>
        </pc:sldLayoutChg>
        <pc:sldLayoutChg chg="add del mod replId">
          <pc:chgData name="sana mushtaq" userId="d49d7153423d638e" providerId="Windows Live" clId="Web-{4AD2BDD5-DEA4-43DF-AB85-4DD5AB41581A}" dt="2021-12-02T21:20:14.783" v="116"/>
          <pc:sldLayoutMkLst>
            <pc:docMk/>
            <pc:sldMasterMk cId="599834729" sldId="2147483971"/>
            <pc:sldLayoutMk cId="2126886524" sldId="2147483975"/>
          </pc:sldLayoutMkLst>
        </pc:sldLayoutChg>
        <pc:sldLayoutChg chg="add del mod replId">
          <pc:chgData name="sana mushtaq" userId="d49d7153423d638e" providerId="Windows Live" clId="Web-{4AD2BDD5-DEA4-43DF-AB85-4DD5AB41581A}" dt="2021-12-02T21:20:14.783" v="116"/>
          <pc:sldLayoutMkLst>
            <pc:docMk/>
            <pc:sldMasterMk cId="599834729" sldId="2147483971"/>
            <pc:sldLayoutMk cId="2465529111" sldId="2147483976"/>
          </pc:sldLayoutMkLst>
        </pc:sldLayoutChg>
        <pc:sldLayoutChg chg="add del mod replId">
          <pc:chgData name="sana mushtaq" userId="d49d7153423d638e" providerId="Windows Live" clId="Web-{4AD2BDD5-DEA4-43DF-AB85-4DD5AB41581A}" dt="2021-12-02T21:20:14.783" v="116"/>
          <pc:sldLayoutMkLst>
            <pc:docMk/>
            <pc:sldMasterMk cId="599834729" sldId="2147483971"/>
            <pc:sldLayoutMk cId="3934091899" sldId="2147483977"/>
          </pc:sldLayoutMkLst>
        </pc:sldLayoutChg>
        <pc:sldLayoutChg chg="add del mod replId">
          <pc:chgData name="sana mushtaq" userId="d49d7153423d638e" providerId="Windows Live" clId="Web-{4AD2BDD5-DEA4-43DF-AB85-4DD5AB41581A}" dt="2021-12-02T21:20:14.783" v="116"/>
          <pc:sldLayoutMkLst>
            <pc:docMk/>
            <pc:sldMasterMk cId="599834729" sldId="2147483971"/>
            <pc:sldLayoutMk cId="1389320883" sldId="2147483978"/>
          </pc:sldLayoutMkLst>
        </pc:sldLayoutChg>
        <pc:sldLayoutChg chg="add del mod replId">
          <pc:chgData name="sana mushtaq" userId="d49d7153423d638e" providerId="Windows Live" clId="Web-{4AD2BDD5-DEA4-43DF-AB85-4DD5AB41581A}" dt="2021-12-02T21:20:14.783" v="116"/>
          <pc:sldLayoutMkLst>
            <pc:docMk/>
            <pc:sldMasterMk cId="599834729" sldId="2147483971"/>
            <pc:sldLayoutMk cId="4272358307" sldId="2147483979"/>
          </pc:sldLayoutMkLst>
        </pc:sldLayoutChg>
        <pc:sldLayoutChg chg="add del mod replId">
          <pc:chgData name="sana mushtaq" userId="d49d7153423d638e" providerId="Windows Live" clId="Web-{4AD2BDD5-DEA4-43DF-AB85-4DD5AB41581A}" dt="2021-12-02T21:20:14.783" v="116"/>
          <pc:sldLayoutMkLst>
            <pc:docMk/>
            <pc:sldMasterMk cId="599834729" sldId="2147483971"/>
            <pc:sldLayoutMk cId="3252060314" sldId="2147483980"/>
          </pc:sldLayoutMkLst>
        </pc:sldLayoutChg>
        <pc:sldLayoutChg chg="add del mod replId">
          <pc:chgData name="sana mushtaq" userId="d49d7153423d638e" providerId="Windows Live" clId="Web-{4AD2BDD5-DEA4-43DF-AB85-4DD5AB41581A}" dt="2021-12-02T21:20:14.783" v="116"/>
          <pc:sldLayoutMkLst>
            <pc:docMk/>
            <pc:sldMasterMk cId="599834729" sldId="2147483971"/>
            <pc:sldLayoutMk cId="3480098792" sldId="2147483981"/>
          </pc:sldLayoutMkLst>
        </pc:sldLayoutChg>
        <pc:sldLayoutChg chg="add del mod replId">
          <pc:chgData name="sana mushtaq" userId="d49d7153423d638e" providerId="Windows Live" clId="Web-{4AD2BDD5-DEA4-43DF-AB85-4DD5AB41581A}" dt="2021-12-02T21:20:14.783" v="116"/>
          <pc:sldLayoutMkLst>
            <pc:docMk/>
            <pc:sldMasterMk cId="599834729" sldId="2147483971"/>
            <pc:sldLayoutMk cId="1331171131" sldId="2147483982"/>
          </pc:sldLayoutMkLst>
        </pc:sldLayoutChg>
      </pc:sldMasterChg>
      <pc:sldMasterChg chg="add del addSldLayout delSldLayout modSldLayout">
        <pc:chgData name="sana mushtaq" userId="d49d7153423d638e" providerId="Windows Live" clId="Web-{4AD2BDD5-DEA4-43DF-AB85-4DD5AB41581A}" dt="2021-12-02T21:20:26.096" v="117"/>
        <pc:sldMasterMkLst>
          <pc:docMk/>
          <pc:sldMasterMk cId="1227796465" sldId="2147483983"/>
        </pc:sldMasterMkLst>
        <pc:sldLayoutChg chg="add del mod replId">
          <pc:chgData name="sana mushtaq" userId="d49d7153423d638e" providerId="Windows Live" clId="Web-{4AD2BDD5-DEA4-43DF-AB85-4DD5AB41581A}" dt="2021-12-02T21:20:26.096" v="117"/>
          <pc:sldLayoutMkLst>
            <pc:docMk/>
            <pc:sldMasterMk cId="1227796465" sldId="2147483983"/>
            <pc:sldLayoutMk cId="2554674887" sldId="2147483984"/>
          </pc:sldLayoutMkLst>
        </pc:sldLayoutChg>
        <pc:sldLayoutChg chg="add del mod replId">
          <pc:chgData name="sana mushtaq" userId="d49d7153423d638e" providerId="Windows Live" clId="Web-{4AD2BDD5-DEA4-43DF-AB85-4DD5AB41581A}" dt="2021-12-02T21:20:26.096" v="117"/>
          <pc:sldLayoutMkLst>
            <pc:docMk/>
            <pc:sldMasterMk cId="1227796465" sldId="2147483983"/>
            <pc:sldLayoutMk cId="2919923886" sldId="2147483985"/>
          </pc:sldLayoutMkLst>
        </pc:sldLayoutChg>
        <pc:sldLayoutChg chg="add del mod replId">
          <pc:chgData name="sana mushtaq" userId="d49d7153423d638e" providerId="Windows Live" clId="Web-{4AD2BDD5-DEA4-43DF-AB85-4DD5AB41581A}" dt="2021-12-02T21:20:26.096" v="117"/>
          <pc:sldLayoutMkLst>
            <pc:docMk/>
            <pc:sldMasterMk cId="1227796465" sldId="2147483983"/>
            <pc:sldLayoutMk cId="3564049952" sldId="2147483986"/>
          </pc:sldLayoutMkLst>
        </pc:sldLayoutChg>
        <pc:sldLayoutChg chg="add del mod replId">
          <pc:chgData name="sana mushtaq" userId="d49d7153423d638e" providerId="Windows Live" clId="Web-{4AD2BDD5-DEA4-43DF-AB85-4DD5AB41581A}" dt="2021-12-02T21:20:26.096" v="117"/>
          <pc:sldLayoutMkLst>
            <pc:docMk/>
            <pc:sldMasterMk cId="1227796465" sldId="2147483983"/>
            <pc:sldLayoutMk cId="1520096812" sldId="2147483987"/>
          </pc:sldLayoutMkLst>
        </pc:sldLayoutChg>
        <pc:sldLayoutChg chg="add del mod replId">
          <pc:chgData name="sana mushtaq" userId="d49d7153423d638e" providerId="Windows Live" clId="Web-{4AD2BDD5-DEA4-43DF-AB85-4DD5AB41581A}" dt="2021-12-02T21:20:26.096" v="117"/>
          <pc:sldLayoutMkLst>
            <pc:docMk/>
            <pc:sldMasterMk cId="1227796465" sldId="2147483983"/>
            <pc:sldLayoutMk cId="1862180016" sldId="2147483988"/>
          </pc:sldLayoutMkLst>
        </pc:sldLayoutChg>
        <pc:sldLayoutChg chg="add del mod replId">
          <pc:chgData name="sana mushtaq" userId="d49d7153423d638e" providerId="Windows Live" clId="Web-{4AD2BDD5-DEA4-43DF-AB85-4DD5AB41581A}" dt="2021-12-02T21:20:26.096" v="117"/>
          <pc:sldLayoutMkLst>
            <pc:docMk/>
            <pc:sldMasterMk cId="1227796465" sldId="2147483983"/>
            <pc:sldLayoutMk cId="2267012952" sldId="2147483989"/>
          </pc:sldLayoutMkLst>
        </pc:sldLayoutChg>
        <pc:sldLayoutChg chg="add del mod replId">
          <pc:chgData name="sana mushtaq" userId="d49d7153423d638e" providerId="Windows Live" clId="Web-{4AD2BDD5-DEA4-43DF-AB85-4DD5AB41581A}" dt="2021-12-02T21:20:26.096" v="117"/>
          <pc:sldLayoutMkLst>
            <pc:docMk/>
            <pc:sldMasterMk cId="1227796465" sldId="2147483983"/>
            <pc:sldLayoutMk cId="2119144051" sldId="2147483990"/>
          </pc:sldLayoutMkLst>
        </pc:sldLayoutChg>
        <pc:sldLayoutChg chg="add del mod replId">
          <pc:chgData name="sana mushtaq" userId="d49d7153423d638e" providerId="Windows Live" clId="Web-{4AD2BDD5-DEA4-43DF-AB85-4DD5AB41581A}" dt="2021-12-02T21:20:26.096" v="117"/>
          <pc:sldLayoutMkLst>
            <pc:docMk/>
            <pc:sldMasterMk cId="1227796465" sldId="2147483983"/>
            <pc:sldLayoutMk cId="1654714695" sldId="2147483991"/>
          </pc:sldLayoutMkLst>
        </pc:sldLayoutChg>
        <pc:sldLayoutChg chg="add del mod replId">
          <pc:chgData name="sana mushtaq" userId="d49d7153423d638e" providerId="Windows Live" clId="Web-{4AD2BDD5-DEA4-43DF-AB85-4DD5AB41581A}" dt="2021-12-02T21:20:26.096" v="117"/>
          <pc:sldLayoutMkLst>
            <pc:docMk/>
            <pc:sldMasterMk cId="1227796465" sldId="2147483983"/>
            <pc:sldLayoutMk cId="1743063194" sldId="2147483992"/>
          </pc:sldLayoutMkLst>
        </pc:sldLayoutChg>
        <pc:sldLayoutChg chg="add del mod replId">
          <pc:chgData name="sana mushtaq" userId="d49d7153423d638e" providerId="Windows Live" clId="Web-{4AD2BDD5-DEA4-43DF-AB85-4DD5AB41581A}" dt="2021-12-02T21:20:26.096" v="117"/>
          <pc:sldLayoutMkLst>
            <pc:docMk/>
            <pc:sldMasterMk cId="1227796465" sldId="2147483983"/>
            <pc:sldLayoutMk cId="2921529310" sldId="2147483993"/>
          </pc:sldLayoutMkLst>
        </pc:sldLayoutChg>
        <pc:sldLayoutChg chg="add del mod replId">
          <pc:chgData name="sana mushtaq" userId="d49d7153423d638e" providerId="Windows Live" clId="Web-{4AD2BDD5-DEA4-43DF-AB85-4DD5AB41581A}" dt="2021-12-02T21:20:26.096" v="117"/>
          <pc:sldLayoutMkLst>
            <pc:docMk/>
            <pc:sldMasterMk cId="1227796465" sldId="2147483983"/>
            <pc:sldLayoutMk cId="494896418" sldId="2147483994"/>
          </pc:sldLayoutMkLst>
        </pc:sldLayoutChg>
      </pc:sldMasterChg>
      <pc:sldMasterChg chg="add del addSldLayout delSldLayout modSldLayout">
        <pc:chgData name="sana mushtaq" userId="d49d7153423d638e" providerId="Windows Live" clId="Web-{4AD2BDD5-DEA4-43DF-AB85-4DD5AB41581A}" dt="2021-12-02T21:20:34.439" v="118"/>
        <pc:sldMasterMkLst>
          <pc:docMk/>
          <pc:sldMasterMk cId="2958791418" sldId="2147483995"/>
        </pc:sldMasterMkLst>
        <pc:sldLayoutChg chg="add del mod replId">
          <pc:chgData name="sana mushtaq" userId="d49d7153423d638e" providerId="Windows Live" clId="Web-{4AD2BDD5-DEA4-43DF-AB85-4DD5AB41581A}" dt="2021-12-02T21:20:34.439" v="118"/>
          <pc:sldLayoutMkLst>
            <pc:docMk/>
            <pc:sldMasterMk cId="2958791418" sldId="2147483995"/>
            <pc:sldLayoutMk cId="1531669223" sldId="2147483996"/>
          </pc:sldLayoutMkLst>
        </pc:sldLayoutChg>
        <pc:sldLayoutChg chg="add del mod replId">
          <pc:chgData name="sana mushtaq" userId="d49d7153423d638e" providerId="Windows Live" clId="Web-{4AD2BDD5-DEA4-43DF-AB85-4DD5AB41581A}" dt="2021-12-02T21:20:34.439" v="118"/>
          <pc:sldLayoutMkLst>
            <pc:docMk/>
            <pc:sldMasterMk cId="2958791418" sldId="2147483995"/>
            <pc:sldLayoutMk cId="3599226481" sldId="2147483997"/>
          </pc:sldLayoutMkLst>
        </pc:sldLayoutChg>
        <pc:sldLayoutChg chg="add del mod replId">
          <pc:chgData name="sana mushtaq" userId="d49d7153423d638e" providerId="Windows Live" clId="Web-{4AD2BDD5-DEA4-43DF-AB85-4DD5AB41581A}" dt="2021-12-02T21:20:34.439" v="118"/>
          <pc:sldLayoutMkLst>
            <pc:docMk/>
            <pc:sldMasterMk cId="2958791418" sldId="2147483995"/>
            <pc:sldLayoutMk cId="2797477605" sldId="2147483998"/>
          </pc:sldLayoutMkLst>
        </pc:sldLayoutChg>
        <pc:sldLayoutChg chg="add del mod replId">
          <pc:chgData name="sana mushtaq" userId="d49d7153423d638e" providerId="Windows Live" clId="Web-{4AD2BDD5-DEA4-43DF-AB85-4DD5AB41581A}" dt="2021-12-02T21:20:34.439" v="118"/>
          <pc:sldLayoutMkLst>
            <pc:docMk/>
            <pc:sldMasterMk cId="2958791418" sldId="2147483995"/>
            <pc:sldLayoutMk cId="3226771901" sldId="2147483999"/>
          </pc:sldLayoutMkLst>
        </pc:sldLayoutChg>
        <pc:sldLayoutChg chg="add del mod replId">
          <pc:chgData name="sana mushtaq" userId="d49d7153423d638e" providerId="Windows Live" clId="Web-{4AD2BDD5-DEA4-43DF-AB85-4DD5AB41581A}" dt="2021-12-02T21:20:34.439" v="118"/>
          <pc:sldLayoutMkLst>
            <pc:docMk/>
            <pc:sldMasterMk cId="2958791418" sldId="2147483995"/>
            <pc:sldLayoutMk cId="261019749" sldId="2147484000"/>
          </pc:sldLayoutMkLst>
        </pc:sldLayoutChg>
        <pc:sldLayoutChg chg="add del mod replId">
          <pc:chgData name="sana mushtaq" userId="d49d7153423d638e" providerId="Windows Live" clId="Web-{4AD2BDD5-DEA4-43DF-AB85-4DD5AB41581A}" dt="2021-12-02T21:20:34.439" v="118"/>
          <pc:sldLayoutMkLst>
            <pc:docMk/>
            <pc:sldMasterMk cId="2958791418" sldId="2147483995"/>
            <pc:sldLayoutMk cId="2617986508" sldId="2147484001"/>
          </pc:sldLayoutMkLst>
        </pc:sldLayoutChg>
        <pc:sldLayoutChg chg="add del mod replId">
          <pc:chgData name="sana mushtaq" userId="d49d7153423d638e" providerId="Windows Live" clId="Web-{4AD2BDD5-DEA4-43DF-AB85-4DD5AB41581A}" dt="2021-12-02T21:20:34.439" v="118"/>
          <pc:sldLayoutMkLst>
            <pc:docMk/>
            <pc:sldMasterMk cId="2958791418" sldId="2147483995"/>
            <pc:sldLayoutMk cId="1243044577" sldId="2147484002"/>
          </pc:sldLayoutMkLst>
        </pc:sldLayoutChg>
        <pc:sldLayoutChg chg="add del mod replId">
          <pc:chgData name="sana mushtaq" userId="d49d7153423d638e" providerId="Windows Live" clId="Web-{4AD2BDD5-DEA4-43DF-AB85-4DD5AB41581A}" dt="2021-12-02T21:20:34.439" v="118"/>
          <pc:sldLayoutMkLst>
            <pc:docMk/>
            <pc:sldMasterMk cId="2958791418" sldId="2147483995"/>
            <pc:sldLayoutMk cId="4153378849" sldId="2147484003"/>
          </pc:sldLayoutMkLst>
        </pc:sldLayoutChg>
        <pc:sldLayoutChg chg="add del mod replId">
          <pc:chgData name="sana mushtaq" userId="d49d7153423d638e" providerId="Windows Live" clId="Web-{4AD2BDD5-DEA4-43DF-AB85-4DD5AB41581A}" dt="2021-12-02T21:20:34.439" v="118"/>
          <pc:sldLayoutMkLst>
            <pc:docMk/>
            <pc:sldMasterMk cId="2958791418" sldId="2147483995"/>
            <pc:sldLayoutMk cId="3306953277" sldId="2147484004"/>
          </pc:sldLayoutMkLst>
        </pc:sldLayoutChg>
        <pc:sldLayoutChg chg="add del mod replId">
          <pc:chgData name="sana mushtaq" userId="d49d7153423d638e" providerId="Windows Live" clId="Web-{4AD2BDD5-DEA4-43DF-AB85-4DD5AB41581A}" dt="2021-12-02T21:20:34.439" v="118"/>
          <pc:sldLayoutMkLst>
            <pc:docMk/>
            <pc:sldMasterMk cId="2958791418" sldId="2147483995"/>
            <pc:sldLayoutMk cId="1345683878" sldId="2147484005"/>
          </pc:sldLayoutMkLst>
        </pc:sldLayoutChg>
        <pc:sldLayoutChg chg="add del mod replId">
          <pc:chgData name="sana mushtaq" userId="d49d7153423d638e" providerId="Windows Live" clId="Web-{4AD2BDD5-DEA4-43DF-AB85-4DD5AB41581A}" dt="2021-12-02T21:20:34.439" v="118"/>
          <pc:sldLayoutMkLst>
            <pc:docMk/>
            <pc:sldMasterMk cId="2958791418" sldId="2147483995"/>
            <pc:sldLayoutMk cId="3272474412" sldId="2147484006"/>
          </pc:sldLayoutMkLst>
        </pc:sldLayoutChg>
        <pc:sldLayoutChg chg="add del mod replId">
          <pc:chgData name="sana mushtaq" userId="d49d7153423d638e" providerId="Windows Live" clId="Web-{4AD2BDD5-DEA4-43DF-AB85-4DD5AB41581A}" dt="2021-12-02T21:20:34.439" v="118"/>
          <pc:sldLayoutMkLst>
            <pc:docMk/>
            <pc:sldMasterMk cId="2958791418" sldId="2147483995"/>
            <pc:sldLayoutMk cId="3457072587" sldId="2147484007"/>
          </pc:sldLayoutMkLst>
        </pc:sldLayoutChg>
        <pc:sldLayoutChg chg="add del mod replId">
          <pc:chgData name="sana mushtaq" userId="d49d7153423d638e" providerId="Windows Live" clId="Web-{4AD2BDD5-DEA4-43DF-AB85-4DD5AB41581A}" dt="2021-12-02T21:20:34.439" v="118"/>
          <pc:sldLayoutMkLst>
            <pc:docMk/>
            <pc:sldMasterMk cId="2958791418" sldId="2147483995"/>
            <pc:sldLayoutMk cId="3614437453" sldId="2147484008"/>
          </pc:sldLayoutMkLst>
        </pc:sldLayoutChg>
        <pc:sldLayoutChg chg="add del mod replId">
          <pc:chgData name="sana mushtaq" userId="d49d7153423d638e" providerId="Windows Live" clId="Web-{4AD2BDD5-DEA4-43DF-AB85-4DD5AB41581A}" dt="2021-12-02T21:20:34.439" v="118"/>
          <pc:sldLayoutMkLst>
            <pc:docMk/>
            <pc:sldMasterMk cId="2958791418" sldId="2147483995"/>
            <pc:sldLayoutMk cId="4244164895" sldId="2147484009"/>
          </pc:sldLayoutMkLst>
        </pc:sldLayoutChg>
        <pc:sldLayoutChg chg="add del mod replId">
          <pc:chgData name="sana mushtaq" userId="d49d7153423d638e" providerId="Windows Live" clId="Web-{4AD2BDD5-DEA4-43DF-AB85-4DD5AB41581A}" dt="2021-12-02T21:20:34.439" v="118"/>
          <pc:sldLayoutMkLst>
            <pc:docMk/>
            <pc:sldMasterMk cId="2958791418" sldId="2147483995"/>
            <pc:sldLayoutMk cId="800847070" sldId="2147484010"/>
          </pc:sldLayoutMkLst>
        </pc:sldLayoutChg>
        <pc:sldLayoutChg chg="add del mod replId">
          <pc:chgData name="sana mushtaq" userId="d49d7153423d638e" providerId="Windows Live" clId="Web-{4AD2BDD5-DEA4-43DF-AB85-4DD5AB41581A}" dt="2021-12-02T21:20:34.439" v="118"/>
          <pc:sldLayoutMkLst>
            <pc:docMk/>
            <pc:sldMasterMk cId="2958791418" sldId="2147483995"/>
            <pc:sldLayoutMk cId="2294749514" sldId="2147484011"/>
          </pc:sldLayoutMkLst>
        </pc:sldLayoutChg>
        <pc:sldLayoutChg chg="add del mod replId">
          <pc:chgData name="sana mushtaq" userId="d49d7153423d638e" providerId="Windows Live" clId="Web-{4AD2BDD5-DEA4-43DF-AB85-4DD5AB41581A}" dt="2021-12-02T21:20:34.439" v="118"/>
          <pc:sldLayoutMkLst>
            <pc:docMk/>
            <pc:sldMasterMk cId="2958791418" sldId="2147483995"/>
            <pc:sldLayoutMk cId="3020067949" sldId="2147484012"/>
          </pc:sldLayoutMkLst>
        </pc:sldLayoutChg>
      </pc:sldMasterChg>
      <pc:sldMasterChg chg="add del addSldLayout delSldLayout modSldLayout">
        <pc:chgData name="sana mushtaq" userId="d49d7153423d638e" providerId="Windows Live" clId="Web-{4AD2BDD5-DEA4-43DF-AB85-4DD5AB41581A}" dt="2021-12-02T21:20:41.002" v="119"/>
        <pc:sldMasterMkLst>
          <pc:docMk/>
          <pc:sldMasterMk cId="3258457143" sldId="2147484013"/>
        </pc:sldMasterMkLst>
        <pc:sldLayoutChg chg="add del mod replId">
          <pc:chgData name="sana mushtaq" userId="d49d7153423d638e" providerId="Windows Live" clId="Web-{4AD2BDD5-DEA4-43DF-AB85-4DD5AB41581A}" dt="2021-12-02T21:20:41.002" v="119"/>
          <pc:sldLayoutMkLst>
            <pc:docMk/>
            <pc:sldMasterMk cId="3258457143" sldId="2147484013"/>
            <pc:sldLayoutMk cId="204807678" sldId="2147484014"/>
          </pc:sldLayoutMkLst>
        </pc:sldLayoutChg>
        <pc:sldLayoutChg chg="add del mod replId">
          <pc:chgData name="sana mushtaq" userId="d49d7153423d638e" providerId="Windows Live" clId="Web-{4AD2BDD5-DEA4-43DF-AB85-4DD5AB41581A}" dt="2021-12-02T21:20:41.002" v="119"/>
          <pc:sldLayoutMkLst>
            <pc:docMk/>
            <pc:sldMasterMk cId="3258457143" sldId="2147484013"/>
            <pc:sldLayoutMk cId="1563315718" sldId="2147484015"/>
          </pc:sldLayoutMkLst>
        </pc:sldLayoutChg>
        <pc:sldLayoutChg chg="add del mod replId">
          <pc:chgData name="sana mushtaq" userId="d49d7153423d638e" providerId="Windows Live" clId="Web-{4AD2BDD5-DEA4-43DF-AB85-4DD5AB41581A}" dt="2021-12-02T21:20:41.002" v="119"/>
          <pc:sldLayoutMkLst>
            <pc:docMk/>
            <pc:sldMasterMk cId="3258457143" sldId="2147484013"/>
            <pc:sldLayoutMk cId="4252415575" sldId="2147484016"/>
          </pc:sldLayoutMkLst>
        </pc:sldLayoutChg>
        <pc:sldLayoutChg chg="add del mod replId">
          <pc:chgData name="sana mushtaq" userId="d49d7153423d638e" providerId="Windows Live" clId="Web-{4AD2BDD5-DEA4-43DF-AB85-4DD5AB41581A}" dt="2021-12-02T21:20:41.002" v="119"/>
          <pc:sldLayoutMkLst>
            <pc:docMk/>
            <pc:sldMasterMk cId="3258457143" sldId="2147484013"/>
            <pc:sldLayoutMk cId="1652413374" sldId="2147484017"/>
          </pc:sldLayoutMkLst>
        </pc:sldLayoutChg>
        <pc:sldLayoutChg chg="add del mod replId">
          <pc:chgData name="sana mushtaq" userId="d49d7153423d638e" providerId="Windows Live" clId="Web-{4AD2BDD5-DEA4-43DF-AB85-4DD5AB41581A}" dt="2021-12-02T21:20:41.002" v="119"/>
          <pc:sldLayoutMkLst>
            <pc:docMk/>
            <pc:sldMasterMk cId="3258457143" sldId="2147484013"/>
            <pc:sldLayoutMk cId="2827690157" sldId="2147484018"/>
          </pc:sldLayoutMkLst>
        </pc:sldLayoutChg>
        <pc:sldLayoutChg chg="add del mod replId">
          <pc:chgData name="sana mushtaq" userId="d49d7153423d638e" providerId="Windows Live" clId="Web-{4AD2BDD5-DEA4-43DF-AB85-4DD5AB41581A}" dt="2021-12-02T21:20:41.002" v="119"/>
          <pc:sldLayoutMkLst>
            <pc:docMk/>
            <pc:sldMasterMk cId="3258457143" sldId="2147484013"/>
            <pc:sldLayoutMk cId="4013948359" sldId="2147484019"/>
          </pc:sldLayoutMkLst>
        </pc:sldLayoutChg>
        <pc:sldLayoutChg chg="add del mod replId">
          <pc:chgData name="sana mushtaq" userId="d49d7153423d638e" providerId="Windows Live" clId="Web-{4AD2BDD5-DEA4-43DF-AB85-4DD5AB41581A}" dt="2021-12-02T21:20:41.002" v="119"/>
          <pc:sldLayoutMkLst>
            <pc:docMk/>
            <pc:sldMasterMk cId="3258457143" sldId="2147484013"/>
            <pc:sldLayoutMk cId="1519505818" sldId="2147484020"/>
          </pc:sldLayoutMkLst>
        </pc:sldLayoutChg>
        <pc:sldLayoutChg chg="add del mod replId">
          <pc:chgData name="sana mushtaq" userId="d49d7153423d638e" providerId="Windows Live" clId="Web-{4AD2BDD5-DEA4-43DF-AB85-4DD5AB41581A}" dt="2021-12-02T21:20:41.002" v="119"/>
          <pc:sldLayoutMkLst>
            <pc:docMk/>
            <pc:sldMasterMk cId="3258457143" sldId="2147484013"/>
            <pc:sldLayoutMk cId="26284947" sldId="2147484021"/>
          </pc:sldLayoutMkLst>
        </pc:sldLayoutChg>
        <pc:sldLayoutChg chg="add del mod replId">
          <pc:chgData name="sana mushtaq" userId="d49d7153423d638e" providerId="Windows Live" clId="Web-{4AD2BDD5-DEA4-43DF-AB85-4DD5AB41581A}" dt="2021-12-02T21:20:41.002" v="119"/>
          <pc:sldLayoutMkLst>
            <pc:docMk/>
            <pc:sldMasterMk cId="3258457143" sldId="2147484013"/>
            <pc:sldLayoutMk cId="5950465" sldId="2147484022"/>
          </pc:sldLayoutMkLst>
        </pc:sldLayoutChg>
        <pc:sldLayoutChg chg="add del mod replId">
          <pc:chgData name="sana mushtaq" userId="d49d7153423d638e" providerId="Windows Live" clId="Web-{4AD2BDD5-DEA4-43DF-AB85-4DD5AB41581A}" dt="2021-12-02T21:20:41.002" v="119"/>
          <pc:sldLayoutMkLst>
            <pc:docMk/>
            <pc:sldMasterMk cId="3258457143" sldId="2147484013"/>
            <pc:sldLayoutMk cId="2776337409" sldId="2147484023"/>
          </pc:sldLayoutMkLst>
        </pc:sldLayoutChg>
        <pc:sldLayoutChg chg="add del mod replId">
          <pc:chgData name="sana mushtaq" userId="d49d7153423d638e" providerId="Windows Live" clId="Web-{4AD2BDD5-DEA4-43DF-AB85-4DD5AB41581A}" dt="2021-12-02T21:20:41.002" v="119"/>
          <pc:sldLayoutMkLst>
            <pc:docMk/>
            <pc:sldMasterMk cId="3258457143" sldId="2147484013"/>
            <pc:sldLayoutMk cId="2635477815" sldId="2147484024"/>
          </pc:sldLayoutMkLst>
        </pc:sldLayoutChg>
        <pc:sldLayoutChg chg="add del mod replId">
          <pc:chgData name="sana mushtaq" userId="d49d7153423d638e" providerId="Windows Live" clId="Web-{4AD2BDD5-DEA4-43DF-AB85-4DD5AB41581A}" dt="2021-12-02T21:20:41.002" v="119"/>
          <pc:sldLayoutMkLst>
            <pc:docMk/>
            <pc:sldMasterMk cId="3258457143" sldId="2147484013"/>
            <pc:sldLayoutMk cId="163590264" sldId="2147484025"/>
          </pc:sldLayoutMkLst>
        </pc:sldLayoutChg>
        <pc:sldLayoutChg chg="add del mod replId">
          <pc:chgData name="sana mushtaq" userId="d49d7153423d638e" providerId="Windows Live" clId="Web-{4AD2BDD5-DEA4-43DF-AB85-4DD5AB41581A}" dt="2021-12-02T21:20:41.002" v="119"/>
          <pc:sldLayoutMkLst>
            <pc:docMk/>
            <pc:sldMasterMk cId="3258457143" sldId="2147484013"/>
            <pc:sldLayoutMk cId="4263052672" sldId="2147484026"/>
          </pc:sldLayoutMkLst>
        </pc:sldLayoutChg>
        <pc:sldLayoutChg chg="add del mod replId">
          <pc:chgData name="sana mushtaq" userId="d49d7153423d638e" providerId="Windows Live" clId="Web-{4AD2BDD5-DEA4-43DF-AB85-4DD5AB41581A}" dt="2021-12-02T21:20:41.002" v="119"/>
          <pc:sldLayoutMkLst>
            <pc:docMk/>
            <pc:sldMasterMk cId="3258457143" sldId="2147484013"/>
            <pc:sldLayoutMk cId="624745708" sldId="2147484027"/>
          </pc:sldLayoutMkLst>
        </pc:sldLayoutChg>
        <pc:sldLayoutChg chg="add del mod replId">
          <pc:chgData name="sana mushtaq" userId="d49d7153423d638e" providerId="Windows Live" clId="Web-{4AD2BDD5-DEA4-43DF-AB85-4DD5AB41581A}" dt="2021-12-02T21:20:41.002" v="119"/>
          <pc:sldLayoutMkLst>
            <pc:docMk/>
            <pc:sldMasterMk cId="3258457143" sldId="2147484013"/>
            <pc:sldLayoutMk cId="2553681740" sldId="2147484028"/>
          </pc:sldLayoutMkLst>
        </pc:sldLayoutChg>
        <pc:sldLayoutChg chg="add del mod replId">
          <pc:chgData name="sana mushtaq" userId="d49d7153423d638e" providerId="Windows Live" clId="Web-{4AD2BDD5-DEA4-43DF-AB85-4DD5AB41581A}" dt="2021-12-02T21:20:41.002" v="119"/>
          <pc:sldLayoutMkLst>
            <pc:docMk/>
            <pc:sldMasterMk cId="3258457143" sldId="2147484013"/>
            <pc:sldLayoutMk cId="463496242" sldId="2147484029"/>
          </pc:sldLayoutMkLst>
        </pc:sldLayoutChg>
        <pc:sldLayoutChg chg="add del mod replId">
          <pc:chgData name="sana mushtaq" userId="d49d7153423d638e" providerId="Windows Live" clId="Web-{4AD2BDD5-DEA4-43DF-AB85-4DD5AB41581A}" dt="2021-12-02T21:20:41.002" v="119"/>
          <pc:sldLayoutMkLst>
            <pc:docMk/>
            <pc:sldMasterMk cId="3258457143" sldId="2147484013"/>
            <pc:sldLayoutMk cId="3694343611" sldId="2147484030"/>
          </pc:sldLayoutMkLst>
        </pc:sldLayoutChg>
      </pc:sldMasterChg>
      <pc:sldMasterChg chg="add del addSldLayout delSldLayout modSldLayout">
        <pc:chgData name="sana mushtaq" userId="d49d7153423d638e" providerId="Windows Live" clId="Web-{4AD2BDD5-DEA4-43DF-AB85-4DD5AB41581A}" dt="2021-12-02T21:20:49.612" v="120"/>
        <pc:sldMasterMkLst>
          <pc:docMk/>
          <pc:sldMasterMk cId="3811790674" sldId="2147484031"/>
        </pc:sldMasterMkLst>
        <pc:sldLayoutChg chg="add del mod replId">
          <pc:chgData name="sana mushtaq" userId="d49d7153423d638e" providerId="Windows Live" clId="Web-{4AD2BDD5-DEA4-43DF-AB85-4DD5AB41581A}" dt="2021-12-02T21:20:49.612" v="120"/>
          <pc:sldLayoutMkLst>
            <pc:docMk/>
            <pc:sldMasterMk cId="3811790674" sldId="2147484031"/>
            <pc:sldLayoutMk cId="2938609925" sldId="2147484032"/>
          </pc:sldLayoutMkLst>
        </pc:sldLayoutChg>
        <pc:sldLayoutChg chg="add del mod replId">
          <pc:chgData name="sana mushtaq" userId="d49d7153423d638e" providerId="Windows Live" clId="Web-{4AD2BDD5-DEA4-43DF-AB85-4DD5AB41581A}" dt="2021-12-02T21:20:49.612" v="120"/>
          <pc:sldLayoutMkLst>
            <pc:docMk/>
            <pc:sldMasterMk cId="3811790674" sldId="2147484031"/>
            <pc:sldLayoutMk cId="2341210062" sldId="2147484033"/>
          </pc:sldLayoutMkLst>
        </pc:sldLayoutChg>
        <pc:sldLayoutChg chg="add del mod replId">
          <pc:chgData name="sana mushtaq" userId="d49d7153423d638e" providerId="Windows Live" clId="Web-{4AD2BDD5-DEA4-43DF-AB85-4DD5AB41581A}" dt="2021-12-02T21:20:49.612" v="120"/>
          <pc:sldLayoutMkLst>
            <pc:docMk/>
            <pc:sldMasterMk cId="3811790674" sldId="2147484031"/>
            <pc:sldLayoutMk cId="1328168707" sldId="2147484034"/>
          </pc:sldLayoutMkLst>
        </pc:sldLayoutChg>
        <pc:sldLayoutChg chg="add del mod replId">
          <pc:chgData name="sana mushtaq" userId="d49d7153423d638e" providerId="Windows Live" clId="Web-{4AD2BDD5-DEA4-43DF-AB85-4DD5AB41581A}" dt="2021-12-02T21:20:49.612" v="120"/>
          <pc:sldLayoutMkLst>
            <pc:docMk/>
            <pc:sldMasterMk cId="3811790674" sldId="2147484031"/>
            <pc:sldLayoutMk cId="1794653659" sldId="2147484035"/>
          </pc:sldLayoutMkLst>
        </pc:sldLayoutChg>
        <pc:sldLayoutChg chg="add del mod replId">
          <pc:chgData name="sana mushtaq" userId="d49d7153423d638e" providerId="Windows Live" clId="Web-{4AD2BDD5-DEA4-43DF-AB85-4DD5AB41581A}" dt="2021-12-02T21:20:49.612" v="120"/>
          <pc:sldLayoutMkLst>
            <pc:docMk/>
            <pc:sldMasterMk cId="3811790674" sldId="2147484031"/>
            <pc:sldLayoutMk cId="304990367" sldId="2147484036"/>
          </pc:sldLayoutMkLst>
        </pc:sldLayoutChg>
        <pc:sldLayoutChg chg="add del mod replId">
          <pc:chgData name="sana mushtaq" userId="d49d7153423d638e" providerId="Windows Live" clId="Web-{4AD2BDD5-DEA4-43DF-AB85-4DD5AB41581A}" dt="2021-12-02T21:20:49.612" v="120"/>
          <pc:sldLayoutMkLst>
            <pc:docMk/>
            <pc:sldMasterMk cId="3811790674" sldId="2147484031"/>
            <pc:sldLayoutMk cId="2250723956" sldId="2147484037"/>
          </pc:sldLayoutMkLst>
        </pc:sldLayoutChg>
        <pc:sldLayoutChg chg="add del mod replId">
          <pc:chgData name="sana mushtaq" userId="d49d7153423d638e" providerId="Windows Live" clId="Web-{4AD2BDD5-DEA4-43DF-AB85-4DD5AB41581A}" dt="2021-12-02T21:20:49.612" v="120"/>
          <pc:sldLayoutMkLst>
            <pc:docMk/>
            <pc:sldMasterMk cId="3811790674" sldId="2147484031"/>
            <pc:sldLayoutMk cId="1914414098" sldId="2147484038"/>
          </pc:sldLayoutMkLst>
        </pc:sldLayoutChg>
        <pc:sldLayoutChg chg="add del mod replId">
          <pc:chgData name="sana mushtaq" userId="d49d7153423d638e" providerId="Windows Live" clId="Web-{4AD2BDD5-DEA4-43DF-AB85-4DD5AB41581A}" dt="2021-12-02T21:20:49.612" v="120"/>
          <pc:sldLayoutMkLst>
            <pc:docMk/>
            <pc:sldMasterMk cId="3811790674" sldId="2147484031"/>
            <pc:sldLayoutMk cId="587523218" sldId="2147484039"/>
          </pc:sldLayoutMkLst>
        </pc:sldLayoutChg>
        <pc:sldLayoutChg chg="add del mod replId">
          <pc:chgData name="sana mushtaq" userId="d49d7153423d638e" providerId="Windows Live" clId="Web-{4AD2BDD5-DEA4-43DF-AB85-4DD5AB41581A}" dt="2021-12-02T21:20:49.612" v="120"/>
          <pc:sldLayoutMkLst>
            <pc:docMk/>
            <pc:sldMasterMk cId="3811790674" sldId="2147484031"/>
            <pc:sldLayoutMk cId="2293516038" sldId="2147484040"/>
          </pc:sldLayoutMkLst>
        </pc:sldLayoutChg>
        <pc:sldLayoutChg chg="add del mod replId">
          <pc:chgData name="sana mushtaq" userId="d49d7153423d638e" providerId="Windows Live" clId="Web-{4AD2BDD5-DEA4-43DF-AB85-4DD5AB41581A}" dt="2021-12-02T21:20:49.612" v="120"/>
          <pc:sldLayoutMkLst>
            <pc:docMk/>
            <pc:sldMasterMk cId="3811790674" sldId="2147484031"/>
            <pc:sldLayoutMk cId="1781396611" sldId="2147484041"/>
          </pc:sldLayoutMkLst>
        </pc:sldLayoutChg>
        <pc:sldLayoutChg chg="add del mod replId">
          <pc:chgData name="sana mushtaq" userId="d49d7153423d638e" providerId="Windows Live" clId="Web-{4AD2BDD5-DEA4-43DF-AB85-4DD5AB41581A}" dt="2021-12-02T21:20:49.612" v="120"/>
          <pc:sldLayoutMkLst>
            <pc:docMk/>
            <pc:sldMasterMk cId="3811790674" sldId="2147484031"/>
            <pc:sldLayoutMk cId="3297038204" sldId="2147484042"/>
          </pc:sldLayoutMkLst>
        </pc:sldLayoutChg>
      </pc:sldMasterChg>
      <pc:sldMasterChg chg="add del addSldLayout delSldLayout modSldLayout">
        <pc:chgData name="sana mushtaq" userId="d49d7153423d638e" providerId="Windows Live" clId="Web-{4AD2BDD5-DEA4-43DF-AB85-4DD5AB41581A}" dt="2021-12-02T21:21:00.299" v="121"/>
        <pc:sldMasterMkLst>
          <pc:docMk/>
          <pc:sldMasterMk cId="199465302" sldId="2147484043"/>
        </pc:sldMasterMkLst>
        <pc:sldLayoutChg chg="add del mod replId">
          <pc:chgData name="sana mushtaq" userId="d49d7153423d638e" providerId="Windows Live" clId="Web-{4AD2BDD5-DEA4-43DF-AB85-4DD5AB41581A}" dt="2021-12-02T21:21:00.299" v="121"/>
          <pc:sldLayoutMkLst>
            <pc:docMk/>
            <pc:sldMasterMk cId="199465302" sldId="2147484043"/>
            <pc:sldLayoutMk cId="3589318033" sldId="2147484044"/>
          </pc:sldLayoutMkLst>
        </pc:sldLayoutChg>
        <pc:sldLayoutChg chg="add del mod replId">
          <pc:chgData name="sana mushtaq" userId="d49d7153423d638e" providerId="Windows Live" clId="Web-{4AD2BDD5-DEA4-43DF-AB85-4DD5AB41581A}" dt="2021-12-02T21:21:00.299" v="121"/>
          <pc:sldLayoutMkLst>
            <pc:docMk/>
            <pc:sldMasterMk cId="199465302" sldId="2147484043"/>
            <pc:sldLayoutMk cId="45583389" sldId="2147484045"/>
          </pc:sldLayoutMkLst>
        </pc:sldLayoutChg>
        <pc:sldLayoutChg chg="add del mod replId">
          <pc:chgData name="sana mushtaq" userId="d49d7153423d638e" providerId="Windows Live" clId="Web-{4AD2BDD5-DEA4-43DF-AB85-4DD5AB41581A}" dt="2021-12-02T21:21:00.299" v="121"/>
          <pc:sldLayoutMkLst>
            <pc:docMk/>
            <pc:sldMasterMk cId="199465302" sldId="2147484043"/>
            <pc:sldLayoutMk cId="1461673427" sldId="2147484046"/>
          </pc:sldLayoutMkLst>
        </pc:sldLayoutChg>
        <pc:sldLayoutChg chg="add del mod replId">
          <pc:chgData name="sana mushtaq" userId="d49d7153423d638e" providerId="Windows Live" clId="Web-{4AD2BDD5-DEA4-43DF-AB85-4DD5AB41581A}" dt="2021-12-02T21:21:00.299" v="121"/>
          <pc:sldLayoutMkLst>
            <pc:docMk/>
            <pc:sldMasterMk cId="199465302" sldId="2147484043"/>
            <pc:sldLayoutMk cId="2898357519" sldId="2147484047"/>
          </pc:sldLayoutMkLst>
        </pc:sldLayoutChg>
        <pc:sldLayoutChg chg="add del mod replId">
          <pc:chgData name="sana mushtaq" userId="d49d7153423d638e" providerId="Windows Live" clId="Web-{4AD2BDD5-DEA4-43DF-AB85-4DD5AB41581A}" dt="2021-12-02T21:21:00.299" v="121"/>
          <pc:sldLayoutMkLst>
            <pc:docMk/>
            <pc:sldMasterMk cId="199465302" sldId="2147484043"/>
            <pc:sldLayoutMk cId="1325239833" sldId="2147484048"/>
          </pc:sldLayoutMkLst>
        </pc:sldLayoutChg>
        <pc:sldLayoutChg chg="add del mod replId">
          <pc:chgData name="sana mushtaq" userId="d49d7153423d638e" providerId="Windows Live" clId="Web-{4AD2BDD5-DEA4-43DF-AB85-4DD5AB41581A}" dt="2021-12-02T21:21:00.299" v="121"/>
          <pc:sldLayoutMkLst>
            <pc:docMk/>
            <pc:sldMasterMk cId="199465302" sldId="2147484043"/>
            <pc:sldLayoutMk cId="1315406284" sldId="2147484049"/>
          </pc:sldLayoutMkLst>
        </pc:sldLayoutChg>
        <pc:sldLayoutChg chg="add del mod replId">
          <pc:chgData name="sana mushtaq" userId="d49d7153423d638e" providerId="Windows Live" clId="Web-{4AD2BDD5-DEA4-43DF-AB85-4DD5AB41581A}" dt="2021-12-02T21:21:00.299" v="121"/>
          <pc:sldLayoutMkLst>
            <pc:docMk/>
            <pc:sldMasterMk cId="199465302" sldId="2147484043"/>
            <pc:sldLayoutMk cId="2947209783" sldId="2147484050"/>
          </pc:sldLayoutMkLst>
        </pc:sldLayoutChg>
        <pc:sldLayoutChg chg="add del mod replId">
          <pc:chgData name="sana mushtaq" userId="d49d7153423d638e" providerId="Windows Live" clId="Web-{4AD2BDD5-DEA4-43DF-AB85-4DD5AB41581A}" dt="2021-12-02T21:21:00.299" v="121"/>
          <pc:sldLayoutMkLst>
            <pc:docMk/>
            <pc:sldMasterMk cId="199465302" sldId="2147484043"/>
            <pc:sldLayoutMk cId="1779630821" sldId="2147484051"/>
          </pc:sldLayoutMkLst>
        </pc:sldLayoutChg>
        <pc:sldLayoutChg chg="add del mod replId">
          <pc:chgData name="sana mushtaq" userId="d49d7153423d638e" providerId="Windows Live" clId="Web-{4AD2BDD5-DEA4-43DF-AB85-4DD5AB41581A}" dt="2021-12-02T21:21:00.299" v="121"/>
          <pc:sldLayoutMkLst>
            <pc:docMk/>
            <pc:sldMasterMk cId="199465302" sldId="2147484043"/>
            <pc:sldLayoutMk cId="702920436" sldId="2147484052"/>
          </pc:sldLayoutMkLst>
        </pc:sldLayoutChg>
        <pc:sldLayoutChg chg="add del mod replId">
          <pc:chgData name="sana mushtaq" userId="d49d7153423d638e" providerId="Windows Live" clId="Web-{4AD2BDD5-DEA4-43DF-AB85-4DD5AB41581A}" dt="2021-12-02T21:21:00.299" v="121"/>
          <pc:sldLayoutMkLst>
            <pc:docMk/>
            <pc:sldMasterMk cId="199465302" sldId="2147484043"/>
            <pc:sldLayoutMk cId="3932051705" sldId="2147484053"/>
          </pc:sldLayoutMkLst>
        </pc:sldLayoutChg>
        <pc:sldLayoutChg chg="add del mod replId">
          <pc:chgData name="sana mushtaq" userId="d49d7153423d638e" providerId="Windows Live" clId="Web-{4AD2BDD5-DEA4-43DF-AB85-4DD5AB41581A}" dt="2021-12-02T21:21:00.299" v="121"/>
          <pc:sldLayoutMkLst>
            <pc:docMk/>
            <pc:sldMasterMk cId="199465302" sldId="2147484043"/>
            <pc:sldLayoutMk cId="1081064307" sldId="2147484054"/>
          </pc:sldLayoutMkLst>
        </pc:sldLayoutChg>
      </pc:sldMasterChg>
      <pc:sldMasterChg chg="add del addSldLayout delSldLayout modSldLayout">
        <pc:chgData name="sana mushtaq" userId="d49d7153423d638e" providerId="Windows Live" clId="Web-{4AD2BDD5-DEA4-43DF-AB85-4DD5AB41581A}" dt="2021-12-02T21:21:02.628" v="122"/>
        <pc:sldMasterMkLst>
          <pc:docMk/>
          <pc:sldMasterMk cId="3826758933" sldId="2147484055"/>
        </pc:sldMasterMkLst>
        <pc:sldLayoutChg chg="add del mod replId">
          <pc:chgData name="sana mushtaq" userId="d49d7153423d638e" providerId="Windows Live" clId="Web-{4AD2BDD5-DEA4-43DF-AB85-4DD5AB41581A}" dt="2021-12-02T21:21:02.628" v="122"/>
          <pc:sldLayoutMkLst>
            <pc:docMk/>
            <pc:sldMasterMk cId="3826758933" sldId="2147484055"/>
            <pc:sldLayoutMk cId="2287580608" sldId="2147484056"/>
          </pc:sldLayoutMkLst>
        </pc:sldLayoutChg>
        <pc:sldLayoutChg chg="add del mod replId">
          <pc:chgData name="sana mushtaq" userId="d49d7153423d638e" providerId="Windows Live" clId="Web-{4AD2BDD5-DEA4-43DF-AB85-4DD5AB41581A}" dt="2021-12-02T21:21:02.628" v="122"/>
          <pc:sldLayoutMkLst>
            <pc:docMk/>
            <pc:sldMasterMk cId="3826758933" sldId="2147484055"/>
            <pc:sldLayoutMk cId="1295529788" sldId="2147484057"/>
          </pc:sldLayoutMkLst>
        </pc:sldLayoutChg>
        <pc:sldLayoutChg chg="add del mod replId">
          <pc:chgData name="sana mushtaq" userId="d49d7153423d638e" providerId="Windows Live" clId="Web-{4AD2BDD5-DEA4-43DF-AB85-4DD5AB41581A}" dt="2021-12-02T21:21:02.628" v="122"/>
          <pc:sldLayoutMkLst>
            <pc:docMk/>
            <pc:sldMasterMk cId="3826758933" sldId="2147484055"/>
            <pc:sldLayoutMk cId="2163201912" sldId="2147484058"/>
          </pc:sldLayoutMkLst>
        </pc:sldLayoutChg>
        <pc:sldLayoutChg chg="add del mod replId">
          <pc:chgData name="sana mushtaq" userId="d49d7153423d638e" providerId="Windows Live" clId="Web-{4AD2BDD5-DEA4-43DF-AB85-4DD5AB41581A}" dt="2021-12-02T21:21:02.628" v="122"/>
          <pc:sldLayoutMkLst>
            <pc:docMk/>
            <pc:sldMasterMk cId="3826758933" sldId="2147484055"/>
            <pc:sldLayoutMk cId="1653371715" sldId="2147484059"/>
          </pc:sldLayoutMkLst>
        </pc:sldLayoutChg>
        <pc:sldLayoutChg chg="add del mod replId">
          <pc:chgData name="sana mushtaq" userId="d49d7153423d638e" providerId="Windows Live" clId="Web-{4AD2BDD5-DEA4-43DF-AB85-4DD5AB41581A}" dt="2021-12-02T21:21:02.628" v="122"/>
          <pc:sldLayoutMkLst>
            <pc:docMk/>
            <pc:sldMasterMk cId="3826758933" sldId="2147484055"/>
            <pc:sldLayoutMk cId="4270379937" sldId="2147484060"/>
          </pc:sldLayoutMkLst>
        </pc:sldLayoutChg>
        <pc:sldLayoutChg chg="add del mod replId">
          <pc:chgData name="sana mushtaq" userId="d49d7153423d638e" providerId="Windows Live" clId="Web-{4AD2BDD5-DEA4-43DF-AB85-4DD5AB41581A}" dt="2021-12-02T21:21:02.628" v="122"/>
          <pc:sldLayoutMkLst>
            <pc:docMk/>
            <pc:sldMasterMk cId="3826758933" sldId="2147484055"/>
            <pc:sldLayoutMk cId="3457086142" sldId="2147484061"/>
          </pc:sldLayoutMkLst>
        </pc:sldLayoutChg>
        <pc:sldLayoutChg chg="add del mod replId">
          <pc:chgData name="sana mushtaq" userId="d49d7153423d638e" providerId="Windows Live" clId="Web-{4AD2BDD5-DEA4-43DF-AB85-4DD5AB41581A}" dt="2021-12-02T21:21:02.628" v="122"/>
          <pc:sldLayoutMkLst>
            <pc:docMk/>
            <pc:sldMasterMk cId="3826758933" sldId="2147484055"/>
            <pc:sldLayoutMk cId="3364621759" sldId="2147484062"/>
          </pc:sldLayoutMkLst>
        </pc:sldLayoutChg>
        <pc:sldLayoutChg chg="add del mod replId">
          <pc:chgData name="sana mushtaq" userId="d49d7153423d638e" providerId="Windows Live" clId="Web-{4AD2BDD5-DEA4-43DF-AB85-4DD5AB41581A}" dt="2021-12-02T21:21:02.628" v="122"/>
          <pc:sldLayoutMkLst>
            <pc:docMk/>
            <pc:sldMasterMk cId="3826758933" sldId="2147484055"/>
            <pc:sldLayoutMk cId="2013582729" sldId="2147484063"/>
          </pc:sldLayoutMkLst>
        </pc:sldLayoutChg>
        <pc:sldLayoutChg chg="add del mod replId">
          <pc:chgData name="sana mushtaq" userId="d49d7153423d638e" providerId="Windows Live" clId="Web-{4AD2BDD5-DEA4-43DF-AB85-4DD5AB41581A}" dt="2021-12-02T21:21:02.628" v="122"/>
          <pc:sldLayoutMkLst>
            <pc:docMk/>
            <pc:sldMasterMk cId="3826758933" sldId="2147484055"/>
            <pc:sldLayoutMk cId="1470129762" sldId="2147484064"/>
          </pc:sldLayoutMkLst>
        </pc:sldLayoutChg>
        <pc:sldLayoutChg chg="add del mod replId">
          <pc:chgData name="sana mushtaq" userId="d49d7153423d638e" providerId="Windows Live" clId="Web-{4AD2BDD5-DEA4-43DF-AB85-4DD5AB41581A}" dt="2021-12-02T21:21:02.628" v="122"/>
          <pc:sldLayoutMkLst>
            <pc:docMk/>
            <pc:sldMasterMk cId="3826758933" sldId="2147484055"/>
            <pc:sldLayoutMk cId="1380958577" sldId="2147484065"/>
          </pc:sldLayoutMkLst>
        </pc:sldLayoutChg>
        <pc:sldLayoutChg chg="add del mod replId">
          <pc:chgData name="sana mushtaq" userId="d49d7153423d638e" providerId="Windows Live" clId="Web-{4AD2BDD5-DEA4-43DF-AB85-4DD5AB41581A}" dt="2021-12-02T21:21:02.628" v="122"/>
          <pc:sldLayoutMkLst>
            <pc:docMk/>
            <pc:sldMasterMk cId="3826758933" sldId="2147484055"/>
            <pc:sldLayoutMk cId="3925910386" sldId="2147484066"/>
          </pc:sldLayoutMkLst>
        </pc:sldLayoutChg>
      </pc:sldMasterChg>
      <pc:sldMasterChg chg="add del addSldLayout delSldLayout modSldLayout">
        <pc:chgData name="sana mushtaq" userId="d49d7153423d638e" providerId="Windows Live" clId="Web-{4AD2BDD5-DEA4-43DF-AB85-4DD5AB41581A}" dt="2021-12-02T21:21:09.159" v="123"/>
        <pc:sldMasterMkLst>
          <pc:docMk/>
          <pc:sldMasterMk cId="2604574952" sldId="2147484067"/>
        </pc:sldMasterMkLst>
        <pc:sldLayoutChg chg="add del mod replId">
          <pc:chgData name="sana mushtaq" userId="d49d7153423d638e" providerId="Windows Live" clId="Web-{4AD2BDD5-DEA4-43DF-AB85-4DD5AB41581A}" dt="2021-12-02T21:21:09.159" v="123"/>
          <pc:sldLayoutMkLst>
            <pc:docMk/>
            <pc:sldMasterMk cId="2604574952" sldId="2147484067"/>
            <pc:sldLayoutMk cId="3968403134" sldId="2147484068"/>
          </pc:sldLayoutMkLst>
        </pc:sldLayoutChg>
        <pc:sldLayoutChg chg="add del mod replId">
          <pc:chgData name="sana mushtaq" userId="d49d7153423d638e" providerId="Windows Live" clId="Web-{4AD2BDD5-DEA4-43DF-AB85-4DD5AB41581A}" dt="2021-12-02T21:21:09.159" v="123"/>
          <pc:sldLayoutMkLst>
            <pc:docMk/>
            <pc:sldMasterMk cId="2604574952" sldId="2147484067"/>
            <pc:sldLayoutMk cId="3274529792" sldId="2147484069"/>
          </pc:sldLayoutMkLst>
        </pc:sldLayoutChg>
        <pc:sldLayoutChg chg="add del mod replId">
          <pc:chgData name="sana mushtaq" userId="d49d7153423d638e" providerId="Windows Live" clId="Web-{4AD2BDD5-DEA4-43DF-AB85-4DD5AB41581A}" dt="2021-12-02T21:21:09.159" v="123"/>
          <pc:sldLayoutMkLst>
            <pc:docMk/>
            <pc:sldMasterMk cId="2604574952" sldId="2147484067"/>
            <pc:sldLayoutMk cId="218003389" sldId="2147484070"/>
          </pc:sldLayoutMkLst>
        </pc:sldLayoutChg>
        <pc:sldLayoutChg chg="add del mod replId">
          <pc:chgData name="sana mushtaq" userId="d49d7153423d638e" providerId="Windows Live" clId="Web-{4AD2BDD5-DEA4-43DF-AB85-4DD5AB41581A}" dt="2021-12-02T21:21:09.159" v="123"/>
          <pc:sldLayoutMkLst>
            <pc:docMk/>
            <pc:sldMasterMk cId="2604574952" sldId="2147484067"/>
            <pc:sldLayoutMk cId="499038563" sldId="2147484071"/>
          </pc:sldLayoutMkLst>
        </pc:sldLayoutChg>
        <pc:sldLayoutChg chg="add del mod replId">
          <pc:chgData name="sana mushtaq" userId="d49d7153423d638e" providerId="Windows Live" clId="Web-{4AD2BDD5-DEA4-43DF-AB85-4DD5AB41581A}" dt="2021-12-02T21:21:09.159" v="123"/>
          <pc:sldLayoutMkLst>
            <pc:docMk/>
            <pc:sldMasterMk cId="2604574952" sldId="2147484067"/>
            <pc:sldLayoutMk cId="166933741" sldId="2147484072"/>
          </pc:sldLayoutMkLst>
        </pc:sldLayoutChg>
        <pc:sldLayoutChg chg="add del mod replId">
          <pc:chgData name="sana mushtaq" userId="d49d7153423d638e" providerId="Windows Live" clId="Web-{4AD2BDD5-DEA4-43DF-AB85-4DD5AB41581A}" dt="2021-12-02T21:21:09.159" v="123"/>
          <pc:sldLayoutMkLst>
            <pc:docMk/>
            <pc:sldMasterMk cId="2604574952" sldId="2147484067"/>
            <pc:sldLayoutMk cId="546529197" sldId="2147484073"/>
          </pc:sldLayoutMkLst>
        </pc:sldLayoutChg>
        <pc:sldLayoutChg chg="add del mod replId">
          <pc:chgData name="sana mushtaq" userId="d49d7153423d638e" providerId="Windows Live" clId="Web-{4AD2BDD5-DEA4-43DF-AB85-4DD5AB41581A}" dt="2021-12-02T21:21:09.159" v="123"/>
          <pc:sldLayoutMkLst>
            <pc:docMk/>
            <pc:sldMasterMk cId="2604574952" sldId="2147484067"/>
            <pc:sldLayoutMk cId="1999823798" sldId="2147484074"/>
          </pc:sldLayoutMkLst>
        </pc:sldLayoutChg>
        <pc:sldLayoutChg chg="add del mod replId">
          <pc:chgData name="sana mushtaq" userId="d49d7153423d638e" providerId="Windows Live" clId="Web-{4AD2BDD5-DEA4-43DF-AB85-4DD5AB41581A}" dt="2021-12-02T21:21:09.159" v="123"/>
          <pc:sldLayoutMkLst>
            <pc:docMk/>
            <pc:sldMasterMk cId="2604574952" sldId="2147484067"/>
            <pc:sldLayoutMk cId="2708836424" sldId="2147484075"/>
          </pc:sldLayoutMkLst>
        </pc:sldLayoutChg>
        <pc:sldLayoutChg chg="add del mod replId">
          <pc:chgData name="sana mushtaq" userId="d49d7153423d638e" providerId="Windows Live" clId="Web-{4AD2BDD5-DEA4-43DF-AB85-4DD5AB41581A}" dt="2021-12-02T21:21:09.159" v="123"/>
          <pc:sldLayoutMkLst>
            <pc:docMk/>
            <pc:sldMasterMk cId="2604574952" sldId="2147484067"/>
            <pc:sldLayoutMk cId="817946741" sldId="2147484076"/>
          </pc:sldLayoutMkLst>
        </pc:sldLayoutChg>
        <pc:sldLayoutChg chg="add del mod replId">
          <pc:chgData name="sana mushtaq" userId="d49d7153423d638e" providerId="Windows Live" clId="Web-{4AD2BDD5-DEA4-43DF-AB85-4DD5AB41581A}" dt="2021-12-02T21:21:09.159" v="123"/>
          <pc:sldLayoutMkLst>
            <pc:docMk/>
            <pc:sldMasterMk cId="2604574952" sldId="2147484067"/>
            <pc:sldLayoutMk cId="3886982860" sldId="2147484077"/>
          </pc:sldLayoutMkLst>
        </pc:sldLayoutChg>
        <pc:sldLayoutChg chg="add del mod replId">
          <pc:chgData name="sana mushtaq" userId="d49d7153423d638e" providerId="Windows Live" clId="Web-{4AD2BDD5-DEA4-43DF-AB85-4DD5AB41581A}" dt="2021-12-02T21:21:09.159" v="123"/>
          <pc:sldLayoutMkLst>
            <pc:docMk/>
            <pc:sldMasterMk cId="2604574952" sldId="2147484067"/>
            <pc:sldLayoutMk cId="2325209215" sldId="2147484078"/>
          </pc:sldLayoutMkLst>
        </pc:sldLayoutChg>
      </pc:sldMasterChg>
      <pc:sldMasterChg chg="add del addSldLayout delSldLayout modSldLayout">
        <pc:chgData name="sana mushtaq" userId="d49d7153423d638e" providerId="Windows Live" clId="Web-{4AD2BDD5-DEA4-43DF-AB85-4DD5AB41581A}" dt="2021-12-02T21:21:14.597" v="124"/>
        <pc:sldMasterMkLst>
          <pc:docMk/>
          <pc:sldMasterMk cId="3257839447" sldId="2147484079"/>
        </pc:sldMasterMkLst>
        <pc:sldLayoutChg chg="add del mod replId">
          <pc:chgData name="sana mushtaq" userId="d49d7153423d638e" providerId="Windows Live" clId="Web-{4AD2BDD5-DEA4-43DF-AB85-4DD5AB41581A}" dt="2021-12-02T21:21:14.597" v="124"/>
          <pc:sldLayoutMkLst>
            <pc:docMk/>
            <pc:sldMasterMk cId="3257839447" sldId="2147484079"/>
            <pc:sldLayoutMk cId="3400159970" sldId="2147484080"/>
          </pc:sldLayoutMkLst>
        </pc:sldLayoutChg>
        <pc:sldLayoutChg chg="add del mod replId">
          <pc:chgData name="sana mushtaq" userId="d49d7153423d638e" providerId="Windows Live" clId="Web-{4AD2BDD5-DEA4-43DF-AB85-4DD5AB41581A}" dt="2021-12-02T21:21:14.597" v="124"/>
          <pc:sldLayoutMkLst>
            <pc:docMk/>
            <pc:sldMasterMk cId="3257839447" sldId="2147484079"/>
            <pc:sldLayoutMk cId="167111937" sldId="2147484081"/>
          </pc:sldLayoutMkLst>
        </pc:sldLayoutChg>
        <pc:sldLayoutChg chg="add del mod replId">
          <pc:chgData name="sana mushtaq" userId="d49d7153423d638e" providerId="Windows Live" clId="Web-{4AD2BDD5-DEA4-43DF-AB85-4DD5AB41581A}" dt="2021-12-02T21:21:14.597" v="124"/>
          <pc:sldLayoutMkLst>
            <pc:docMk/>
            <pc:sldMasterMk cId="3257839447" sldId="2147484079"/>
            <pc:sldLayoutMk cId="1884962941" sldId="2147484082"/>
          </pc:sldLayoutMkLst>
        </pc:sldLayoutChg>
        <pc:sldLayoutChg chg="add del mod replId">
          <pc:chgData name="sana mushtaq" userId="d49d7153423d638e" providerId="Windows Live" clId="Web-{4AD2BDD5-DEA4-43DF-AB85-4DD5AB41581A}" dt="2021-12-02T21:21:14.597" v="124"/>
          <pc:sldLayoutMkLst>
            <pc:docMk/>
            <pc:sldMasterMk cId="3257839447" sldId="2147484079"/>
            <pc:sldLayoutMk cId="1378822973" sldId="2147484083"/>
          </pc:sldLayoutMkLst>
        </pc:sldLayoutChg>
        <pc:sldLayoutChg chg="add del mod replId">
          <pc:chgData name="sana mushtaq" userId="d49d7153423d638e" providerId="Windows Live" clId="Web-{4AD2BDD5-DEA4-43DF-AB85-4DD5AB41581A}" dt="2021-12-02T21:21:14.597" v="124"/>
          <pc:sldLayoutMkLst>
            <pc:docMk/>
            <pc:sldMasterMk cId="3257839447" sldId="2147484079"/>
            <pc:sldLayoutMk cId="2497782307" sldId="2147484084"/>
          </pc:sldLayoutMkLst>
        </pc:sldLayoutChg>
        <pc:sldLayoutChg chg="add del mod replId">
          <pc:chgData name="sana mushtaq" userId="d49d7153423d638e" providerId="Windows Live" clId="Web-{4AD2BDD5-DEA4-43DF-AB85-4DD5AB41581A}" dt="2021-12-02T21:21:14.597" v="124"/>
          <pc:sldLayoutMkLst>
            <pc:docMk/>
            <pc:sldMasterMk cId="3257839447" sldId="2147484079"/>
            <pc:sldLayoutMk cId="1281501268" sldId="2147484085"/>
          </pc:sldLayoutMkLst>
        </pc:sldLayoutChg>
        <pc:sldLayoutChg chg="add del mod replId">
          <pc:chgData name="sana mushtaq" userId="d49d7153423d638e" providerId="Windows Live" clId="Web-{4AD2BDD5-DEA4-43DF-AB85-4DD5AB41581A}" dt="2021-12-02T21:21:14.597" v="124"/>
          <pc:sldLayoutMkLst>
            <pc:docMk/>
            <pc:sldMasterMk cId="3257839447" sldId="2147484079"/>
            <pc:sldLayoutMk cId="426990320" sldId="2147484086"/>
          </pc:sldLayoutMkLst>
        </pc:sldLayoutChg>
        <pc:sldLayoutChg chg="add del mod replId">
          <pc:chgData name="sana mushtaq" userId="d49d7153423d638e" providerId="Windows Live" clId="Web-{4AD2BDD5-DEA4-43DF-AB85-4DD5AB41581A}" dt="2021-12-02T21:21:14.597" v="124"/>
          <pc:sldLayoutMkLst>
            <pc:docMk/>
            <pc:sldMasterMk cId="3257839447" sldId="2147484079"/>
            <pc:sldLayoutMk cId="3082442204" sldId="2147484087"/>
          </pc:sldLayoutMkLst>
        </pc:sldLayoutChg>
        <pc:sldLayoutChg chg="add del mod replId">
          <pc:chgData name="sana mushtaq" userId="d49d7153423d638e" providerId="Windows Live" clId="Web-{4AD2BDD5-DEA4-43DF-AB85-4DD5AB41581A}" dt="2021-12-02T21:21:14.597" v="124"/>
          <pc:sldLayoutMkLst>
            <pc:docMk/>
            <pc:sldMasterMk cId="3257839447" sldId="2147484079"/>
            <pc:sldLayoutMk cId="478316442" sldId="2147484088"/>
          </pc:sldLayoutMkLst>
        </pc:sldLayoutChg>
        <pc:sldLayoutChg chg="add del mod replId">
          <pc:chgData name="sana mushtaq" userId="d49d7153423d638e" providerId="Windows Live" clId="Web-{4AD2BDD5-DEA4-43DF-AB85-4DD5AB41581A}" dt="2021-12-02T21:21:14.597" v="124"/>
          <pc:sldLayoutMkLst>
            <pc:docMk/>
            <pc:sldMasterMk cId="3257839447" sldId="2147484079"/>
            <pc:sldLayoutMk cId="70994630" sldId="2147484089"/>
          </pc:sldLayoutMkLst>
        </pc:sldLayoutChg>
        <pc:sldLayoutChg chg="add del mod replId">
          <pc:chgData name="sana mushtaq" userId="d49d7153423d638e" providerId="Windows Live" clId="Web-{4AD2BDD5-DEA4-43DF-AB85-4DD5AB41581A}" dt="2021-12-02T21:21:14.597" v="124"/>
          <pc:sldLayoutMkLst>
            <pc:docMk/>
            <pc:sldMasterMk cId="3257839447" sldId="2147484079"/>
            <pc:sldLayoutMk cId="1541279199" sldId="2147484090"/>
          </pc:sldLayoutMkLst>
        </pc:sldLayoutChg>
      </pc:sldMasterChg>
      <pc:sldMasterChg chg="add del addSldLayout delSldLayout modSldLayout">
        <pc:chgData name="sana mushtaq" userId="d49d7153423d638e" providerId="Windows Live" clId="Web-{4AD2BDD5-DEA4-43DF-AB85-4DD5AB41581A}" dt="2021-12-02T21:21:19.019" v="125"/>
        <pc:sldMasterMkLst>
          <pc:docMk/>
          <pc:sldMasterMk cId="1857852695" sldId="2147484091"/>
        </pc:sldMasterMkLst>
        <pc:sldLayoutChg chg="add del mod replId">
          <pc:chgData name="sana mushtaq" userId="d49d7153423d638e" providerId="Windows Live" clId="Web-{4AD2BDD5-DEA4-43DF-AB85-4DD5AB41581A}" dt="2021-12-02T21:21:19.019" v="125"/>
          <pc:sldLayoutMkLst>
            <pc:docMk/>
            <pc:sldMasterMk cId="1857852695" sldId="2147484091"/>
            <pc:sldLayoutMk cId="841351246" sldId="2147484092"/>
          </pc:sldLayoutMkLst>
        </pc:sldLayoutChg>
        <pc:sldLayoutChg chg="add del mod replId">
          <pc:chgData name="sana mushtaq" userId="d49d7153423d638e" providerId="Windows Live" clId="Web-{4AD2BDD5-DEA4-43DF-AB85-4DD5AB41581A}" dt="2021-12-02T21:21:19.019" v="125"/>
          <pc:sldLayoutMkLst>
            <pc:docMk/>
            <pc:sldMasterMk cId="1857852695" sldId="2147484091"/>
            <pc:sldLayoutMk cId="1498447718" sldId="2147484093"/>
          </pc:sldLayoutMkLst>
        </pc:sldLayoutChg>
        <pc:sldLayoutChg chg="add del mod replId">
          <pc:chgData name="sana mushtaq" userId="d49d7153423d638e" providerId="Windows Live" clId="Web-{4AD2BDD5-DEA4-43DF-AB85-4DD5AB41581A}" dt="2021-12-02T21:21:19.019" v="125"/>
          <pc:sldLayoutMkLst>
            <pc:docMk/>
            <pc:sldMasterMk cId="1857852695" sldId="2147484091"/>
            <pc:sldLayoutMk cId="3863168313" sldId="2147484094"/>
          </pc:sldLayoutMkLst>
        </pc:sldLayoutChg>
        <pc:sldLayoutChg chg="add del mod replId">
          <pc:chgData name="sana mushtaq" userId="d49d7153423d638e" providerId="Windows Live" clId="Web-{4AD2BDD5-DEA4-43DF-AB85-4DD5AB41581A}" dt="2021-12-02T21:21:19.019" v="125"/>
          <pc:sldLayoutMkLst>
            <pc:docMk/>
            <pc:sldMasterMk cId="1857852695" sldId="2147484091"/>
            <pc:sldLayoutMk cId="1800476677" sldId="2147484095"/>
          </pc:sldLayoutMkLst>
        </pc:sldLayoutChg>
        <pc:sldLayoutChg chg="add del mod replId">
          <pc:chgData name="sana mushtaq" userId="d49d7153423d638e" providerId="Windows Live" clId="Web-{4AD2BDD5-DEA4-43DF-AB85-4DD5AB41581A}" dt="2021-12-02T21:21:19.019" v="125"/>
          <pc:sldLayoutMkLst>
            <pc:docMk/>
            <pc:sldMasterMk cId="1857852695" sldId="2147484091"/>
            <pc:sldLayoutMk cId="2880809952" sldId="2147484096"/>
          </pc:sldLayoutMkLst>
        </pc:sldLayoutChg>
        <pc:sldLayoutChg chg="add del mod replId">
          <pc:chgData name="sana mushtaq" userId="d49d7153423d638e" providerId="Windows Live" clId="Web-{4AD2BDD5-DEA4-43DF-AB85-4DD5AB41581A}" dt="2021-12-02T21:21:19.019" v="125"/>
          <pc:sldLayoutMkLst>
            <pc:docMk/>
            <pc:sldMasterMk cId="1857852695" sldId="2147484091"/>
            <pc:sldLayoutMk cId="2508387168" sldId="2147484097"/>
          </pc:sldLayoutMkLst>
        </pc:sldLayoutChg>
        <pc:sldLayoutChg chg="add del mod replId">
          <pc:chgData name="sana mushtaq" userId="d49d7153423d638e" providerId="Windows Live" clId="Web-{4AD2BDD5-DEA4-43DF-AB85-4DD5AB41581A}" dt="2021-12-02T21:21:19.019" v="125"/>
          <pc:sldLayoutMkLst>
            <pc:docMk/>
            <pc:sldMasterMk cId="1857852695" sldId="2147484091"/>
            <pc:sldLayoutMk cId="3035932728" sldId="2147484098"/>
          </pc:sldLayoutMkLst>
        </pc:sldLayoutChg>
        <pc:sldLayoutChg chg="add del mod replId">
          <pc:chgData name="sana mushtaq" userId="d49d7153423d638e" providerId="Windows Live" clId="Web-{4AD2BDD5-DEA4-43DF-AB85-4DD5AB41581A}" dt="2021-12-02T21:21:19.019" v="125"/>
          <pc:sldLayoutMkLst>
            <pc:docMk/>
            <pc:sldMasterMk cId="1857852695" sldId="2147484091"/>
            <pc:sldLayoutMk cId="776550079" sldId="2147484099"/>
          </pc:sldLayoutMkLst>
        </pc:sldLayoutChg>
        <pc:sldLayoutChg chg="add del mod replId">
          <pc:chgData name="sana mushtaq" userId="d49d7153423d638e" providerId="Windows Live" clId="Web-{4AD2BDD5-DEA4-43DF-AB85-4DD5AB41581A}" dt="2021-12-02T21:21:19.019" v="125"/>
          <pc:sldLayoutMkLst>
            <pc:docMk/>
            <pc:sldMasterMk cId="1857852695" sldId="2147484091"/>
            <pc:sldLayoutMk cId="3097960760" sldId="2147484100"/>
          </pc:sldLayoutMkLst>
        </pc:sldLayoutChg>
        <pc:sldLayoutChg chg="add del mod replId">
          <pc:chgData name="sana mushtaq" userId="d49d7153423d638e" providerId="Windows Live" clId="Web-{4AD2BDD5-DEA4-43DF-AB85-4DD5AB41581A}" dt="2021-12-02T21:21:19.019" v="125"/>
          <pc:sldLayoutMkLst>
            <pc:docMk/>
            <pc:sldMasterMk cId="1857852695" sldId="2147484091"/>
            <pc:sldLayoutMk cId="550145336" sldId="2147484101"/>
          </pc:sldLayoutMkLst>
        </pc:sldLayoutChg>
        <pc:sldLayoutChg chg="add del mod replId">
          <pc:chgData name="sana mushtaq" userId="d49d7153423d638e" providerId="Windows Live" clId="Web-{4AD2BDD5-DEA4-43DF-AB85-4DD5AB41581A}" dt="2021-12-02T21:21:19.019" v="125"/>
          <pc:sldLayoutMkLst>
            <pc:docMk/>
            <pc:sldMasterMk cId="1857852695" sldId="2147484091"/>
            <pc:sldLayoutMk cId="2354259683" sldId="2147484102"/>
          </pc:sldLayoutMkLst>
        </pc:sldLayoutChg>
      </pc:sldMasterChg>
      <pc:sldMasterChg chg="add del addSldLayout delSldLayout modSldLayout">
        <pc:chgData name="sana mushtaq" userId="d49d7153423d638e" providerId="Windows Live" clId="Web-{4AD2BDD5-DEA4-43DF-AB85-4DD5AB41581A}" dt="2021-12-02T21:21:29.316" v="126"/>
        <pc:sldMasterMkLst>
          <pc:docMk/>
          <pc:sldMasterMk cId="2852856481" sldId="2147484103"/>
        </pc:sldMasterMkLst>
        <pc:sldLayoutChg chg="add del mod replId">
          <pc:chgData name="sana mushtaq" userId="d49d7153423d638e" providerId="Windows Live" clId="Web-{4AD2BDD5-DEA4-43DF-AB85-4DD5AB41581A}" dt="2021-12-02T21:21:29.316" v="126"/>
          <pc:sldLayoutMkLst>
            <pc:docMk/>
            <pc:sldMasterMk cId="2852856481" sldId="2147484103"/>
            <pc:sldLayoutMk cId="2564969716" sldId="2147484104"/>
          </pc:sldLayoutMkLst>
        </pc:sldLayoutChg>
        <pc:sldLayoutChg chg="add del mod replId">
          <pc:chgData name="sana mushtaq" userId="d49d7153423d638e" providerId="Windows Live" clId="Web-{4AD2BDD5-DEA4-43DF-AB85-4DD5AB41581A}" dt="2021-12-02T21:21:29.316" v="126"/>
          <pc:sldLayoutMkLst>
            <pc:docMk/>
            <pc:sldMasterMk cId="2852856481" sldId="2147484103"/>
            <pc:sldLayoutMk cId="2825082165" sldId="2147484105"/>
          </pc:sldLayoutMkLst>
        </pc:sldLayoutChg>
        <pc:sldLayoutChg chg="add del mod replId">
          <pc:chgData name="sana mushtaq" userId="d49d7153423d638e" providerId="Windows Live" clId="Web-{4AD2BDD5-DEA4-43DF-AB85-4DD5AB41581A}" dt="2021-12-02T21:21:29.316" v="126"/>
          <pc:sldLayoutMkLst>
            <pc:docMk/>
            <pc:sldMasterMk cId="2852856481" sldId="2147484103"/>
            <pc:sldLayoutMk cId="2231561188" sldId="2147484106"/>
          </pc:sldLayoutMkLst>
        </pc:sldLayoutChg>
        <pc:sldLayoutChg chg="add del mod replId">
          <pc:chgData name="sana mushtaq" userId="d49d7153423d638e" providerId="Windows Live" clId="Web-{4AD2BDD5-DEA4-43DF-AB85-4DD5AB41581A}" dt="2021-12-02T21:21:29.316" v="126"/>
          <pc:sldLayoutMkLst>
            <pc:docMk/>
            <pc:sldMasterMk cId="2852856481" sldId="2147484103"/>
            <pc:sldLayoutMk cId="3281351517" sldId="2147484107"/>
          </pc:sldLayoutMkLst>
        </pc:sldLayoutChg>
        <pc:sldLayoutChg chg="add del mod replId">
          <pc:chgData name="sana mushtaq" userId="d49d7153423d638e" providerId="Windows Live" clId="Web-{4AD2BDD5-DEA4-43DF-AB85-4DD5AB41581A}" dt="2021-12-02T21:21:29.316" v="126"/>
          <pc:sldLayoutMkLst>
            <pc:docMk/>
            <pc:sldMasterMk cId="2852856481" sldId="2147484103"/>
            <pc:sldLayoutMk cId="109131225" sldId="2147484108"/>
          </pc:sldLayoutMkLst>
        </pc:sldLayoutChg>
        <pc:sldLayoutChg chg="add del mod replId">
          <pc:chgData name="sana mushtaq" userId="d49d7153423d638e" providerId="Windows Live" clId="Web-{4AD2BDD5-DEA4-43DF-AB85-4DD5AB41581A}" dt="2021-12-02T21:21:29.316" v="126"/>
          <pc:sldLayoutMkLst>
            <pc:docMk/>
            <pc:sldMasterMk cId="2852856481" sldId="2147484103"/>
            <pc:sldLayoutMk cId="2940107362" sldId="2147484109"/>
          </pc:sldLayoutMkLst>
        </pc:sldLayoutChg>
        <pc:sldLayoutChg chg="add del mod replId">
          <pc:chgData name="sana mushtaq" userId="d49d7153423d638e" providerId="Windows Live" clId="Web-{4AD2BDD5-DEA4-43DF-AB85-4DD5AB41581A}" dt="2021-12-02T21:21:29.316" v="126"/>
          <pc:sldLayoutMkLst>
            <pc:docMk/>
            <pc:sldMasterMk cId="2852856481" sldId="2147484103"/>
            <pc:sldLayoutMk cId="3567279198" sldId="2147484110"/>
          </pc:sldLayoutMkLst>
        </pc:sldLayoutChg>
        <pc:sldLayoutChg chg="add del mod replId">
          <pc:chgData name="sana mushtaq" userId="d49d7153423d638e" providerId="Windows Live" clId="Web-{4AD2BDD5-DEA4-43DF-AB85-4DD5AB41581A}" dt="2021-12-02T21:21:29.316" v="126"/>
          <pc:sldLayoutMkLst>
            <pc:docMk/>
            <pc:sldMasterMk cId="2852856481" sldId="2147484103"/>
            <pc:sldLayoutMk cId="478462122" sldId="2147484111"/>
          </pc:sldLayoutMkLst>
        </pc:sldLayoutChg>
        <pc:sldLayoutChg chg="add del mod replId">
          <pc:chgData name="sana mushtaq" userId="d49d7153423d638e" providerId="Windows Live" clId="Web-{4AD2BDD5-DEA4-43DF-AB85-4DD5AB41581A}" dt="2021-12-02T21:21:29.316" v="126"/>
          <pc:sldLayoutMkLst>
            <pc:docMk/>
            <pc:sldMasterMk cId="2852856481" sldId="2147484103"/>
            <pc:sldLayoutMk cId="3556348140" sldId="2147484112"/>
          </pc:sldLayoutMkLst>
        </pc:sldLayoutChg>
        <pc:sldLayoutChg chg="add del mod replId">
          <pc:chgData name="sana mushtaq" userId="d49d7153423d638e" providerId="Windows Live" clId="Web-{4AD2BDD5-DEA4-43DF-AB85-4DD5AB41581A}" dt="2021-12-02T21:21:29.316" v="126"/>
          <pc:sldLayoutMkLst>
            <pc:docMk/>
            <pc:sldMasterMk cId="2852856481" sldId="2147484103"/>
            <pc:sldLayoutMk cId="3047896899" sldId="2147484113"/>
          </pc:sldLayoutMkLst>
        </pc:sldLayoutChg>
        <pc:sldLayoutChg chg="add del mod replId">
          <pc:chgData name="sana mushtaq" userId="d49d7153423d638e" providerId="Windows Live" clId="Web-{4AD2BDD5-DEA4-43DF-AB85-4DD5AB41581A}" dt="2021-12-02T21:21:29.316" v="126"/>
          <pc:sldLayoutMkLst>
            <pc:docMk/>
            <pc:sldMasterMk cId="2852856481" sldId="2147484103"/>
            <pc:sldLayoutMk cId="3821462785" sldId="2147484114"/>
          </pc:sldLayoutMkLst>
        </pc:sldLayoutChg>
      </pc:sldMasterChg>
      <pc:sldMasterChg chg="add del addSldLayout delSldLayout modSldLayout">
        <pc:chgData name="sana mushtaq" userId="d49d7153423d638e" providerId="Windows Live" clId="Web-{4AD2BDD5-DEA4-43DF-AB85-4DD5AB41581A}" dt="2021-12-02T21:21:36.503" v="127"/>
        <pc:sldMasterMkLst>
          <pc:docMk/>
          <pc:sldMasterMk cId="1146018905" sldId="2147484115"/>
        </pc:sldMasterMkLst>
        <pc:sldLayoutChg chg="add del mod replId">
          <pc:chgData name="sana mushtaq" userId="d49d7153423d638e" providerId="Windows Live" clId="Web-{4AD2BDD5-DEA4-43DF-AB85-4DD5AB41581A}" dt="2021-12-02T21:21:36.503" v="127"/>
          <pc:sldLayoutMkLst>
            <pc:docMk/>
            <pc:sldMasterMk cId="1146018905" sldId="2147484115"/>
            <pc:sldLayoutMk cId="1234307987" sldId="2147484116"/>
          </pc:sldLayoutMkLst>
        </pc:sldLayoutChg>
        <pc:sldLayoutChg chg="add del mod replId">
          <pc:chgData name="sana mushtaq" userId="d49d7153423d638e" providerId="Windows Live" clId="Web-{4AD2BDD5-DEA4-43DF-AB85-4DD5AB41581A}" dt="2021-12-02T21:21:36.503" v="127"/>
          <pc:sldLayoutMkLst>
            <pc:docMk/>
            <pc:sldMasterMk cId="1146018905" sldId="2147484115"/>
            <pc:sldLayoutMk cId="2396886177" sldId="2147484117"/>
          </pc:sldLayoutMkLst>
        </pc:sldLayoutChg>
        <pc:sldLayoutChg chg="add del mod replId">
          <pc:chgData name="sana mushtaq" userId="d49d7153423d638e" providerId="Windows Live" clId="Web-{4AD2BDD5-DEA4-43DF-AB85-4DD5AB41581A}" dt="2021-12-02T21:21:36.503" v="127"/>
          <pc:sldLayoutMkLst>
            <pc:docMk/>
            <pc:sldMasterMk cId="1146018905" sldId="2147484115"/>
            <pc:sldLayoutMk cId="1919404979" sldId="2147484118"/>
          </pc:sldLayoutMkLst>
        </pc:sldLayoutChg>
        <pc:sldLayoutChg chg="add del mod replId">
          <pc:chgData name="sana mushtaq" userId="d49d7153423d638e" providerId="Windows Live" clId="Web-{4AD2BDD5-DEA4-43DF-AB85-4DD5AB41581A}" dt="2021-12-02T21:21:36.503" v="127"/>
          <pc:sldLayoutMkLst>
            <pc:docMk/>
            <pc:sldMasterMk cId="1146018905" sldId="2147484115"/>
            <pc:sldLayoutMk cId="629910271" sldId="2147484119"/>
          </pc:sldLayoutMkLst>
        </pc:sldLayoutChg>
        <pc:sldLayoutChg chg="add del mod replId">
          <pc:chgData name="sana mushtaq" userId="d49d7153423d638e" providerId="Windows Live" clId="Web-{4AD2BDD5-DEA4-43DF-AB85-4DD5AB41581A}" dt="2021-12-02T21:21:36.503" v="127"/>
          <pc:sldLayoutMkLst>
            <pc:docMk/>
            <pc:sldMasterMk cId="1146018905" sldId="2147484115"/>
            <pc:sldLayoutMk cId="1490800272" sldId="2147484120"/>
          </pc:sldLayoutMkLst>
        </pc:sldLayoutChg>
        <pc:sldLayoutChg chg="add del mod replId">
          <pc:chgData name="sana mushtaq" userId="d49d7153423d638e" providerId="Windows Live" clId="Web-{4AD2BDD5-DEA4-43DF-AB85-4DD5AB41581A}" dt="2021-12-02T21:21:36.503" v="127"/>
          <pc:sldLayoutMkLst>
            <pc:docMk/>
            <pc:sldMasterMk cId="1146018905" sldId="2147484115"/>
            <pc:sldLayoutMk cId="2869939419" sldId="2147484121"/>
          </pc:sldLayoutMkLst>
        </pc:sldLayoutChg>
        <pc:sldLayoutChg chg="add del mod replId">
          <pc:chgData name="sana mushtaq" userId="d49d7153423d638e" providerId="Windows Live" clId="Web-{4AD2BDD5-DEA4-43DF-AB85-4DD5AB41581A}" dt="2021-12-02T21:21:36.503" v="127"/>
          <pc:sldLayoutMkLst>
            <pc:docMk/>
            <pc:sldMasterMk cId="1146018905" sldId="2147484115"/>
            <pc:sldLayoutMk cId="3333552442" sldId="2147484122"/>
          </pc:sldLayoutMkLst>
        </pc:sldLayoutChg>
        <pc:sldLayoutChg chg="add del mod replId">
          <pc:chgData name="sana mushtaq" userId="d49d7153423d638e" providerId="Windows Live" clId="Web-{4AD2BDD5-DEA4-43DF-AB85-4DD5AB41581A}" dt="2021-12-02T21:21:36.503" v="127"/>
          <pc:sldLayoutMkLst>
            <pc:docMk/>
            <pc:sldMasterMk cId="1146018905" sldId="2147484115"/>
            <pc:sldLayoutMk cId="2215777321" sldId="2147484123"/>
          </pc:sldLayoutMkLst>
        </pc:sldLayoutChg>
        <pc:sldLayoutChg chg="add del mod replId">
          <pc:chgData name="sana mushtaq" userId="d49d7153423d638e" providerId="Windows Live" clId="Web-{4AD2BDD5-DEA4-43DF-AB85-4DD5AB41581A}" dt="2021-12-02T21:21:36.503" v="127"/>
          <pc:sldLayoutMkLst>
            <pc:docMk/>
            <pc:sldMasterMk cId="1146018905" sldId="2147484115"/>
            <pc:sldLayoutMk cId="1064373016" sldId="2147484124"/>
          </pc:sldLayoutMkLst>
        </pc:sldLayoutChg>
        <pc:sldLayoutChg chg="add del mod replId">
          <pc:chgData name="sana mushtaq" userId="d49d7153423d638e" providerId="Windows Live" clId="Web-{4AD2BDD5-DEA4-43DF-AB85-4DD5AB41581A}" dt="2021-12-02T21:21:36.503" v="127"/>
          <pc:sldLayoutMkLst>
            <pc:docMk/>
            <pc:sldMasterMk cId="1146018905" sldId="2147484115"/>
            <pc:sldLayoutMk cId="3816074498" sldId="2147484125"/>
          </pc:sldLayoutMkLst>
        </pc:sldLayoutChg>
        <pc:sldLayoutChg chg="add del mod replId">
          <pc:chgData name="sana mushtaq" userId="d49d7153423d638e" providerId="Windows Live" clId="Web-{4AD2BDD5-DEA4-43DF-AB85-4DD5AB41581A}" dt="2021-12-02T21:21:36.503" v="127"/>
          <pc:sldLayoutMkLst>
            <pc:docMk/>
            <pc:sldMasterMk cId="1146018905" sldId="2147484115"/>
            <pc:sldLayoutMk cId="3953235450" sldId="2147484126"/>
          </pc:sldLayoutMkLst>
        </pc:sldLayoutChg>
      </pc:sldMasterChg>
      <pc:sldMasterChg chg="add addSldLayout modSldLayout">
        <pc:chgData name="sana mushtaq" userId="d49d7153423d638e" providerId="Windows Live" clId="Web-{4AD2BDD5-DEA4-43DF-AB85-4DD5AB41581A}" dt="2021-12-02T21:21:36.503" v="127"/>
        <pc:sldMasterMkLst>
          <pc:docMk/>
          <pc:sldMasterMk cId="3850593854" sldId="2147484127"/>
        </pc:sldMasterMkLst>
        <pc:sldLayoutChg chg="add mod replId">
          <pc:chgData name="sana mushtaq" userId="d49d7153423d638e" providerId="Windows Live" clId="Web-{4AD2BDD5-DEA4-43DF-AB85-4DD5AB41581A}" dt="2021-12-02T21:21:36.503" v="127"/>
          <pc:sldLayoutMkLst>
            <pc:docMk/>
            <pc:sldMasterMk cId="3850593854" sldId="2147484127"/>
            <pc:sldLayoutMk cId="3692714197" sldId="2147484128"/>
          </pc:sldLayoutMkLst>
        </pc:sldLayoutChg>
        <pc:sldLayoutChg chg="add mod replId">
          <pc:chgData name="sana mushtaq" userId="d49d7153423d638e" providerId="Windows Live" clId="Web-{4AD2BDD5-DEA4-43DF-AB85-4DD5AB41581A}" dt="2021-12-02T21:21:36.503" v="127"/>
          <pc:sldLayoutMkLst>
            <pc:docMk/>
            <pc:sldMasterMk cId="3850593854" sldId="2147484127"/>
            <pc:sldLayoutMk cId="4262437570" sldId="2147484129"/>
          </pc:sldLayoutMkLst>
        </pc:sldLayoutChg>
        <pc:sldLayoutChg chg="add mod replId">
          <pc:chgData name="sana mushtaq" userId="d49d7153423d638e" providerId="Windows Live" clId="Web-{4AD2BDD5-DEA4-43DF-AB85-4DD5AB41581A}" dt="2021-12-02T21:21:36.503" v="127"/>
          <pc:sldLayoutMkLst>
            <pc:docMk/>
            <pc:sldMasterMk cId="3850593854" sldId="2147484127"/>
            <pc:sldLayoutMk cId="1882486469" sldId="2147484130"/>
          </pc:sldLayoutMkLst>
        </pc:sldLayoutChg>
        <pc:sldLayoutChg chg="add mod replId">
          <pc:chgData name="sana mushtaq" userId="d49d7153423d638e" providerId="Windows Live" clId="Web-{4AD2BDD5-DEA4-43DF-AB85-4DD5AB41581A}" dt="2021-12-02T21:21:36.503" v="127"/>
          <pc:sldLayoutMkLst>
            <pc:docMk/>
            <pc:sldMasterMk cId="3850593854" sldId="2147484127"/>
            <pc:sldLayoutMk cId="1997516733" sldId="2147484131"/>
          </pc:sldLayoutMkLst>
        </pc:sldLayoutChg>
        <pc:sldLayoutChg chg="add mod replId">
          <pc:chgData name="sana mushtaq" userId="d49d7153423d638e" providerId="Windows Live" clId="Web-{4AD2BDD5-DEA4-43DF-AB85-4DD5AB41581A}" dt="2021-12-02T21:21:36.503" v="127"/>
          <pc:sldLayoutMkLst>
            <pc:docMk/>
            <pc:sldMasterMk cId="3850593854" sldId="2147484127"/>
            <pc:sldLayoutMk cId="370018146" sldId="2147484132"/>
          </pc:sldLayoutMkLst>
        </pc:sldLayoutChg>
        <pc:sldLayoutChg chg="add mod replId">
          <pc:chgData name="sana mushtaq" userId="d49d7153423d638e" providerId="Windows Live" clId="Web-{4AD2BDD5-DEA4-43DF-AB85-4DD5AB41581A}" dt="2021-12-02T21:21:36.503" v="127"/>
          <pc:sldLayoutMkLst>
            <pc:docMk/>
            <pc:sldMasterMk cId="3850593854" sldId="2147484127"/>
            <pc:sldLayoutMk cId="2038796835" sldId="2147484133"/>
          </pc:sldLayoutMkLst>
        </pc:sldLayoutChg>
        <pc:sldLayoutChg chg="add mod replId">
          <pc:chgData name="sana mushtaq" userId="d49d7153423d638e" providerId="Windows Live" clId="Web-{4AD2BDD5-DEA4-43DF-AB85-4DD5AB41581A}" dt="2021-12-02T21:21:36.503" v="127"/>
          <pc:sldLayoutMkLst>
            <pc:docMk/>
            <pc:sldMasterMk cId="3850593854" sldId="2147484127"/>
            <pc:sldLayoutMk cId="407646479" sldId="2147484134"/>
          </pc:sldLayoutMkLst>
        </pc:sldLayoutChg>
        <pc:sldLayoutChg chg="add mod replId">
          <pc:chgData name="sana mushtaq" userId="d49d7153423d638e" providerId="Windows Live" clId="Web-{4AD2BDD5-DEA4-43DF-AB85-4DD5AB41581A}" dt="2021-12-02T21:21:36.503" v="127"/>
          <pc:sldLayoutMkLst>
            <pc:docMk/>
            <pc:sldMasterMk cId="3850593854" sldId="2147484127"/>
            <pc:sldLayoutMk cId="2482497113" sldId="2147484135"/>
          </pc:sldLayoutMkLst>
        </pc:sldLayoutChg>
        <pc:sldLayoutChg chg="add mod replId">
          <pc:chgData name="sana mushtaq" userId="d49d7153423d638e" providerId="Windows Live" clId="Web-{4AD2BDD5-DEA4-43DF-AB85-4DD5AB41581A}" dt="2021-12-02T21:21:36.503" v="127"/>
          <pc:sldLayoutMkLst>
            <pc:docMk/>
            <pc:sldMasterMk cId="3850593854" sldId="2147484127"/>
            <pc:sldLayoutMk cId="2336032235" sldId="2147484136"/>
          </pc:sldLayoutMkLst>
        </pc:sldLayoutChg>
        <pc:sldLayoutChg chg="add mod replId">
          <pc:chgData name="sana mushtaq" userId="d49d7153423d638e" providerId="Windows Live" clId="Web-{4AD2BDD5-DEA4-43DF-AB85-4DD5AB41581A}" dt="2021-12-02T21:21:36.503" v="127"/>
          <pc:sldLayoutMkLst>
            <pc:docMk/>
            <pc:sldMasterMk cId="3850593854" sldId="2147484127"/>
            <pc:sldLayoutMk cId="3673228464" sldId="2147484137"/>
          </pc:sldLayoutMkLst>
        </pc:sldLayoutChg>
        <pc:sldLayoutChg chg="add mod replId">
          <pc:chgData name="sana mushtaq" userId="d49d7153423d638e" providerId="Windows Live" clId="Web-{4AD2BDD5-DEA4-43DF-AB85-4DD5AB41581A}" dt="2021-12-02T21:21:36.503" v="127"/>
          <pc:sldLayoutMkLst>
            <pc:docMk/>
            <pc:sldMasterMk cId="3850593854" sldId="2147484127"/>
            <pc:sldLayoutMk cId="3650795696" sldId="2147484138"/>
          </pc:sldLayoutMkLst>
        </pc:sldLayoutChg>
      </pc:sldMasterChg>
    </pc:docChg>
  </pc:docChgLst>
  <pc:docChgLst>
    <pc:chgData name="sana mushtaq" userId="d49d7153423d638e" providerId="Windows Live" clId="Web-{C2702B5C-3C8F-41B9-9037-E9C1DAB31689}"/>
    <pc:docChg chg="addSld modSld">
      <pc:chgData name="sana mushtaq" userId="d49d7153423d638e" providerId="Windows Live" clId="Web-{C2702B5C-3C8F-41B9-9037-E9C1DAB31689}" dt="2021-11-28T21:55:53.750" v="240"/>
      <pc:docMkLst>
        <pc:docMk/>
      </pc:docMkLst>
      <pc:sldChg chg="addSp delSp modSp">
        <pc:chgData name="sana mushtaq" userId="d49d7153423d638e" providerId="Windows Live" clId="Web-{C2702B5C-3C8F-41B9-9037-E9C1DAB31689}" dt="2021-11-28T21:51:18.508" v="166"/>
        <pc:sldMkLst>
          <pc:docMk/>
          <pc:sldMk cId="1700908849" sldId="257"/>
        </pc:sldMkLst>
        <pc:spChg chg="mod">
          <ac:chgData name="sana mushtaq" userId="d49d7153423d638e" providerId="Windows Live" clId="Web-{C2702B5C-3C8F-41B9-9037-E9C1DAB31689}" dt="2021-11-28T21:51:18.508" v="166"/>
          <ac:spMkLst>
            <pc:docMk/>
            <pc:sldMk cId="1700908849" sldId="257"/>
            <ac:spMk id="2" creationId="{0A86E63C-3AC4-4D20-8A1B-F3008332636F}"/>
          </ac:spMkLst>
        </pc:spChg>
        <pc:spChg chg="add del">
          <ac:chgData name="sana mushtaq" userId="d49d7153423d638e" providerId="Windows Live" clId="Web-{C2702B5C-3C8F-41B9-9037-E9C1DAB31689}" dt="2021-11-28T21:39:38.741" v="53"/>
          <ac:spMkLst>
            <pc:docMk/>
            <pc:sldMk cId="1700908849" sldId="257"/>
            <ac:spMk id="20" creationId="{955A2079-FA98-4876-80F0-72364A7D2EA4}"/>
          </ac:spMkLst>
        </pc:spChg>
        <pc:spChg chg="add del">
          <ac:chgData name="sana mushtaq" userId="d49d7153423d638e" providerId="Windows Live" clId="Web-{C2702B5C-3C8F-41B9-9037-E9C1DAB31689}" dt="2021-11-28T21:39:19.693" v="50"/>
          <ac:spMkLst>
            <pc:docMk/>
            <pc:sldMk cId="1700908849" sldId="257"/>
            <ac:spMk id="26" creationId="{F3060C83-F051-4F0E-ABAD-AA0DFC48B218}"/>
          </ac:spMkLst>
        </pc:spChg>
        <pc:spChg chg="add del">
          <ac:chgData name="sana mushtaq" userId="d49d7153423d638e" providerId="Windows Live" clId="Web-{C2702B5C-3C8F-41B9-9037-E9C1DAB31689}" dt="2021-11-28T21:39:19.693" v="50"/>
          <ac:spMkLst>
            <pc:docMk/>
            <pc:sldMk cId="1700908849" sldId="257"/>
            <ac:spMk id="28" creationId="{83C98ABE-055B-441F-B07E-44F97F083C39}"/>
          </ac:spMkLst>
        </pc:spChg>
        <pc:spChg chg="add del">
          <ac:chgData name="sana mushtaq" userId="d49d7153423d638e" providerId="Windows Live" clId="Web-{C2702B5C-3C8F-41B9-9037-E9C1DAB31689}" dt="2021-11-28T21:39:19.693" v="50"/>
          <ac:spMkLst>
            <pc:docMk/>
            <pc:sldMk cId="1700908849" sldId="257"/>
            <ac:spMk id="30" creationId="{29FDB030-9B49-4CED-8CCD-4D99382388AC}"/>
          </ac:spMkLst>
        </pc:spChg>
        <pc:spChg chg="add del">
          <ac:chgData name="sana mushtaq" userId="d49d7153423d638e" providerId="Windows Live" clId="Web-{C2702B5C-3C8F-41B9-9037-E9C1DAB31689}" dt="2021-11-28T21:39:19.693" v="50"/>
          <ac:spMkLst>
            <pc:docMk/>
            <pc:sldMk cId="1700908849" sldId="257"/>
            <ac:spMk id="32" creationId="{3783CA14-24A1-485C-8B30-D6A5D87987AD}"/>
          </ac:spMkLst>
        </pc:spChg>
        <pc:spChg chg="add del">
          <ac:chgData name="sana mushtaq" userId="d49d7153423d638e" providerId="Windows Live" clId="Web-{C2702B5C-3C8F-41B9-9037-E9C1DAB31689}" dt="2021-11-28T21:39:44.522" v="55"/>
          <ac:spMkLst>
            <pc:docMk/>
            <pc:sldMk cId="1700908849" sldId="257"/>
            <ac:spMk id="34" creationId="{955A2079-FA98-4876-80F0-72364A7D2EA4}"/>
          </ac:spMkLst>
        </pc:spChg>
        <pc:spChg chg="add del">
          <ac:chgData name="sana mushtaq" userId="d49d7153423d638e" providerId="Windows Live" clId="Web-{C2702B5C-3C8F-41B9-9037-E9C1DAB31689}" dt="2021-11-28T21:39:49.585" v="57"/>
          <ac:spMkLst>
            <pc:docMk/>
            <pc:sldMk cId="1700908849" sldId="257"/>
            <ac:spMk id="36" creationId="{2E442304-DDBD-4F7B-8017-36BCC863FB40}"/>
          </ac:spMkLst>
        </pc:spChg>
        <pc:spChg chg="add del">
          <ac:chgData name="sana mushtaq" userId="d49d7153423d638e" providerId="Windows Live" clId="Web-{C2702B5C-3C8F-41B9-9037-E9C1DAB31689}" dt="2021-11-28T21:39:19.693" v="50"/>
          <ac:spMkLst>
            <pc:docMk/>
            <pc:sldMk cId="1700908849" sldId="257"/>
            <ac:spMk id="37" creationId="{9A97C86A-04D6-40F7-AE84-31AB43E6A846}"/>
          </ac:spMkLst>
        </pc:spChg>
        <pc:spChg chg="add del">
          <ac:chgData name="sana mushtaq" userId="d49d7153423d638e" providerId="Windows Live" clId="Web-{C2702B5C-3C8F-41B9-9037-E9C1DAB31689}" dt="2021-11-28T21:39:49.585" v="57"/>
          <ac:spMkLst>
            <pc:docMk/>
            <pc:sldMk cId="1700908849" sldId="257"/>
            <ac:spMk id="38" creationId="{5E107275-3853-46FD-A241-DE4355A42675}"/>
          </ac:spMkLst>
        </pc:spChg>
        <pc:spChg chg="add del">
          <ac:chgData name="sana mushtaq" userId="d49d7153423d638e" providerId="Windows Live" clId="Web-{C2702B5C-3C8F-41B9-9037-E9C1DAB31689}" dt="2021-11-28T21:39:19.693" v="50"/>
          <ac:spMkLst>
            <pc:docMk/>
            <pc:sldMk cId="1700908849" sldId="257"/>
            <ac:spMk id="39" creationId="{FF9F2414-84E8-453E-B1F3-389FDE8192D9}"/>
          </ac:spMkLst>
        </pc:spChg>
        <pc:spChg chg="add del">
          <ac:chgData name="sana mushtaq" userId="d49d7153423d638e" providerId="Windows Live" clId="Web-{C2702B5C-3C8F-41B9-9037-E9C1DAB31689}" dt="2021-11-28T21:40:03.647" v="61"/>
          <ac:spMkLst>
            <pc:docMk/>
            <pc:sldMk cId="1700908849" sldId="257"/>
            <ac:spMk id="40" creationId="{D4771268-CB57-404A-9271-370EB28F6090}"/>
          </ac:spMkLst>
        </pc:spChg>
        <pc:spChg chg="add del">
          <ac:chgData name="sana mushtaq" userId="d49d7153423d638e" providerId="Windows Live" clId="Web-{C2702B5C-3C8F-41B9-9037-E9C1DAB31689}" dt="2021-11-28T21:39:19.693" v="50"/>
          <ac:spMkLst>
            <pc:docMk/>
            <pc:sldMk cId="1700908849" sldId="257"/>
            <ac:spMk id="41" creationId="{3ECA69A1-7536-43AC-85EF-C7106179F5ED}"/>
          </ac:spMkLst>
        </pc:spChg>
        <pc:spChg chg="add del">
          <ac:chgData name="sana mushtaq" userId="d49d7153423d638e" providerId="Windows Live" clId="Web-{C2702B5C-3C8F-41B9-9037-E9C1DAB31689}" dt="2021-11-28T21:40:06.304" v="63"/>
          <ac:spMkLst>
            <pc:docMk/>
            <pc:sldMk cId="1700908849" sldId="257"/>
            <ac:spMk id="42" creationId="{FF0330B1-AAAC-427D-8A95-40380162BC65}"/>
          </ac:spMkLst>
        </pc:spChg>
        <pc:spChg chg="add del">
          <ac:chgData name="sana mushtaq" userId="d49d7153423d638e" providerId="Windows Live" clId="Web-{C2702B5C-3C8F-41B9-9037-E9C1DAB31689}" dt="2021-11-28T21:39:19.693" v="49"/>
          <ac:spMkLst>
            <pc:docMk/>
            <pc:sldMk cId="1700908849" sldId="257"/>
            <ac:spMk id="45" creationId="{F3060C83-F051-4F0E-ABAD-AA0DFC48B218}"/>
          </ac:spMkLst>
        </pc:spChg>
        <pc:spChg chg="add del">
          <ac:chgData name="sana mushtaq" userId="d49d7153423d638e" providerId="Windows Live" clId="Web-{C2702B5C-3C8F-41B9-9037-E9C1DAB31689}" dt="2021-11-28T21:40:18.804" v="65"/>
          <ac:spMkLst>
            <pc:docMk/>
            <pc:sldMk cId="1700908849" sldId="257"/>
            <ac:spMk id="47" creationId="{9427AF5F-9A0E-42B7-A252-FD64C9885F9C}"/>
          </ac:spMkLst>
        </pc:spChg>
        <pc:spChg chg="add del">
          <ac:chgData name="sana mushtaq" userId="d49d7153423d638e" providerId="Windows Live" clId="Web-{C2702B5C-3C8F-41B9-9037-E9C1DAB31689}" dt="2021-11-28T21:39:19.693" v="49"/>
          <ac:spMkLst>
            <pc:docMk/>
            <pc:sldMk cId="1700908849" sldId="257"/>
            <ac:spMk id="48" creationId="{83C98ABE-055B-441F-B07E-44F97F083C39}"/>
          </ac:spMkLst>
        </pc:spChg>
        <pc:spChg chg="add del">
          <ac:chgData name="sana mushtaq" userId="d49d7153423d638e" providerId="Windows Live" clId="Web-{C2702B5C-3C8F-41B9-9037-E9C1DAB31689}" dt="2021-11-28T21:51:18.508" v="166"/>
          <ac:spMkLst>
            <pc:docMk/>
            <pc:sldMk cId="1700908849" sldId="257"/>
            <ac:spMk id="49" creationId="{D4771268-CB57-404A-9271-370EB28F6090}"/>
          </ac:spMkLst>
        </pc:spChg>
        <pc:spChg chg="add del">
          <ac:chgData name="sana mushtaq" userId="d49d7153423d638e" providerId="Windows Live" clId="Web-{C2702B5C-3C8F-41B9-9037-E9C1DAB31689}" dt="2021-11-28T21:39:19.693" v="49"/>
          <ac:spMkLst>
            <pc:docMk/>
            <pc:sldMk cId="1700908849" sldId="257"/>
            <ac:spMk id="50" creationId="{29FDB030-9B49-4CED-8CCD-4D99382388AC}"/>
          </ac:spMkLst>
        </pc:spChg>
        <pc:spChg chg="add del">
          <ac:chgData name="sana mushtaq" userId="d49d7153423d638e" providerId="Windows Live" clId="Web-{C2702B5C-3C8F-41B9-9037-E9C1DAB31689}" dt="2021-11-28T21:50:56.413" v="155"/>
          <ac:spMkLst>
            <pc:docMk/>
            <pc:sldMk cId="1700908849" sldId="257"/>
            <ac:spMk id="51" creationId="{DCC231C8-C761-4B31-9B1C-C6D19248C6B3}"/>
          </ac:spMkLst>
        </pc:spChg>
        <pc:spChg chg="add del">
          <ac:chgData name="sana mushtaq" userId="d49d7153423d638e" providerId="Windows Live" clId="Web-{C2702B5C-3C8F-41B9-9037-E9C1DAB31689}" dt="2021-11-28T21:39:19.693" v="49"/>
          <ac:spMkLst>
            <pc:docMk/>
            <pc:sldMk cId="1700908849" sldId="257"/>
            <ac:spMk id="52" creationId="{3783CA14-24A1-485C-8B30-D6A5D87987AD}"/>
          </ac:spMkLst>
        </pc:spChg>
        <pc:spChg chg="add del">
          <ac:chgData name="sana mushtaq" userId="d49d7153423d638e" providerId="Windows Live" clId="Web-{C2702B5C-3C8F-41B9-9037-E9C1DAB31689}" dt="2021-11-28T21:51:00.570" v="157"/>
          <ac:spMkLst>
            <pc:docMk/>
            <pc:sldMk cId="1700908849" sldId="257"/>
            <ac:spMk id="53" creationId="{F3060C83-F051-4F0E-ABAD-AA0DFC48B218}"/>
          </ac:spMkLst>
        </pc:spChg>
        <pc:spChg chg="add del">
          <ac:chgData name="sana mushtaq" userId="d49d7153423d638e" providerId="Windows Live" clId="Web-{C2702B5C-3C8F-41B9-9037-E9C1DAB31689}" dt="2021-11-28T21:39:19.693" v="49"/>
          <ac:spMkLst>
            <pc:docMk/>
            <pc:sldMk cId="1700908849" sldId="257"/>
            <ac:spMk id="54" creationId="{9A97C86A-04D6-40F7-AE84-31AB43E6A846}"/>
          </ac:spMkLst>
        </pc:spChg>
        <pc:spChg chg="add del">
          <ac:chgData name="sana mushtaq" userId="d49d7153423d638e" providerId="Windows Live" clId="Web-{C2702B5C-3C8F-41B9-9037-E9C1DAB31689}" dt="2021-11-28T21:51:00.570" v="157"/>
          <ac:spMkLst>
            <pc:docMk/>
            <pc:sldMk cId="1700908849" sldId="257"/>
            <ac:spMk id="55" creationId="{83C98ABE-055B-441F-B07E-44F97F083C39}"/>
          </ac:spMkLst>
        </pc:spChg>
        <pc:spChg chg="add del">
          <ac:chgData name="sana mushtaq" userId="d49d7153423d638e" providerId="Windows Live" clId="Web-{C2702B5C-3C8F-41B9-9037-E9C1DAB31689}" dt="2021-11-28T21:39:19.693" v="49"/>
          <ac:spMkLst>
            <pc:docMk/>
            <pc:sldMk cId="1700908849" sldId="257"/>
            <ac:spMk id="56" creationId="{FF9F2414-84E8-453E-B1F3-389FDE8192D9}"/>
          </ac:spMkLst>
        </pc:spChg>
        <pc:spChg chg="add del">
          <ac:chgData name="sana mushtaq" userId="d49d7153423d638e" providerId="Windows Live" clId="Web-{C2702B5C-3C8F-41B9-9037-E9C1DAB31689}" dt="2021-11-28T21:51:00.570" v="157"/>
          <ac:spMkLst>
            <pc:docMk/>
            <pc:sldMk cId="1700908849" sldId="257"/>
            <ac:spMk id="57" creationId="{29FDB030-9B49-4CED-8CCD-4D99382388AC}"/>
          </ac:spMkLst>
        </pc:spChg>
        <pc:spChg chg="add del">
          <ac:chgData name="sana mushtaq" userId="d49d7153423d638e" providerId="Windows Live" clId="Web-{C2702B5C-3C8F-41B9-9037-E9C1DAB31689}" dt="2021-11-28T21:39:19.693" v="49"/>
          <ac:spMkLst>
            <pc:docMk/>
            <pc:sldMk cId="1700908849" sldId="257"/>
            <ac:spMk id="58" creationId="{3ECA69A1-7536-43AC-85EF-C7106179F5ED}"/>
          </ac:spMkLst>
        </pc:spChg>
        <pc:spChg chg="add del">
          <ac:chgData name="sana mushtaq" userId="d49d7153423d638e" providerId="Windows Live" clId="Web-{C2702B5C-3C8F-41B9-9037-E9C1DAB31689}" dt="2021-11-28T21:51:03.273" v="159"/>
          <ac:spMkLst>
            <pc:docMk/>
            <pc:sldMk cId="1700908849" sldId="257"/>
            <ac:spMk id="59" creationId="{7AADB56C-BA56-4D1E-A42A-A07A474446EC}"/>
          </ac:spMkLst>
        </pc:spChg>
        <pc:spChg chg="add del">
          <ac:chgData name="sana mushtaq" userId="d49d7153423d638e" providerId="Windows Live" clId="Web-{C2702B5C-3C8F-41B9-9037-E9C1DAB31689}" dt="2021-11-28T21:51:00.570" v="157"/>
          <ac:spMkLst>
            <pc:docMk/>
            <pc:sldMk cId="1700908849" sldId="257"/>
            <ac:spMk id="60" creationId="{3783CA14-24A1-485C-8B30-D6A5D87987AD}"/>
          </ac:spMkLst>
        </pc:spChg>
        <pc:spChg chg="add del">
          <ac:chgData name="sana mushtaq" userId="d49d7153423d638e" providerId="Windows Live" clId="Web-{C2702B5C-3C8F-41B9-9037-E9C1DAB31689}" dt="2021-11-28T21:51:09.195" v="161"/>
          <ac:spMkLst>
            <pc:docMk/>
            <pc:sldMk cId="1700908849" sldId="257"/>
            <ac:spMk id="61" creationId="{42A4FC2C-047E-45A5-965D-8E1E3BF09BC6}"/>
          </ac:spMkLst>
        </pc:spChg>
        <pc:spChg chg="add del">
          <ac:chgData name="sana mushtaq" userId="d49d7153423d638e" providerId="Windows Live" clId="Web-{C2702B5C-3C8F-41B9-9037-E9C1DAB31689}" dt="2021-11-28T21:51:00.570" v="157"/>
          <ac:spMkLst>
            <pc:docMk/>
            <pc:sldMk cId="1700908849" sldId="257"/>
            <ac:spMk id="62" creationId="{9A97C86A-04D6-40F7-AE84-31AB43E6A846}"/>
          </ac:spMkLst>
        </pc:spChg>
        <pc:spChg chg="add del">
          <ac:chgData name="sana mushtaq" userId="d49d7153423d638e" providerId="Windows Live" clId="Web-{C2702B5C-3C8F-41B9-9037-E9C1DAB31689}" dt="2021-11-28T21:51:12.492" v="163"/>
          <ac:spMkLst>
            <pc:docMk/>
            <pc:sldMk cId="1700908849" sldId="257"/>
            <ac:spMk id="63" creationId="{257363FD-7E77-4145-9483-331A807ADF0E}"/>
          </ac:spMkLst>
        </pc:spChg>
        <pc:spChg chg="add del">
          <ac:chgData name="sana mushtaq" userId="d49d7153423d638e" providerId="Windows Live" clId="Web-{C2702B5C-3C8F-41B9-9037-E9C1DAB31689}" dt="2021-11-28T21:51:00.570" v="157"/>
          <ac:spMkLst>
            <pc:docMk/>
            <pc:sldMk cId="1700908849" sldId="257"/>
            <ac:spMk id="64" creationId="{FF9F2414-84E8-453E-B1F3-389FDE8192D9}"/>
          </ac:spMkLst>
        </pc:spChg>
        <pc:spChg chg="add">
          <ac:chgData name="sana mushtaq" userId="d49d7153423d638e" providerId="Windows Live" clId="Web-{C2702B5C-3C8F-41B9-9037-E9C1DAB31689}" dt="2021-11-28T21:51:18.508" v="166"/>
          <ac:spMkLst>
            <pc:docMk/>
            <pc:sldMk cId="1700908849" sldId="257"/>
            <ac:spMk id="65" creationId="{1825AC39-5F85-4CAA-8A81-A1287086B2B6}"/>
          </ac:spMkLst>
        </pc:spChg>
        <pc:spChg chg="add del">
          <ac:chgData name="sana mushtaq" userId="d49d7153423d638e" providerId="Windows Live" clId="Web-{C2702B5C-3C8F-41B9-9037-E9C1DAB31689}" dt="2021-11-28T21:51:00.570" v="157"/>
          <ac:spMkLst>
            <pc:docMk/>
            <pc:sldMk cId="1700908849" sldId="257"/>
            <ac:spMk id="66" creationId="{3ECA69A1-7536-43AC-85EF-C7106179F5ED}"/>
          </ac:spMkLst>
        </pc:spChg>
        <pc:spChg chg="add">
          <ac:chgData name="sana mushtaq" userId="d49d7153423d638e" providerId="Windows Live" clId="Web-{C2702B5C-3C8F-41B9-9037-E9C1DAB31689}" dt="2021-11-28T21:51:18.508" v="166"/>
          <ac:spMkLst>
            <pc:docMk/>
            <pc:sldMk cId="1700908849" sldId="257"/>
            <ac:spMk id="67" creationId="{95DA4D23-37FC-4B90-8188-F0377C5FF44B}"/>
          </ac:spMkLst>
        </pc:spChg>
        <pc:spChg chg="add">
          <ac:chgData name="sana mushtaq" userId="d49d7153423d638e" providerId="Windows Live" clId="Web-{C2702B5C-3C8F-41B9-9037-E9C1DAB31689}" dt="2021-11-28T21:51:18.508" v="166"/>
          <ac:spMkLst>
            <pc:docMk/>
            <pc:sldMk cId="1700908849" sldId="257"/>
            <ac:spMk id="68" creationId="{A7A4B465-FBCC-4CD4-89A1-82992A7B47FF}"/>
          </ac:spMkLst>
        </pc:spChg>
        <pc:spChg chg="add">
          <ac:chgData name="sana mushtaq" userId="d49d7153423d638e" providerId="Windows Live" clId="Web-{C2702B5C-3C8F-41B9-9037-E9C1DAB31689}" dt="2021-11-28T21:51:18.508" v="166"/>
          <ac:spMkLst>
            <pc:docMk/>
            <pc:sldMk cId="1700908849" sldId="257"/>
            <ac:spMk id="69" creationId="{909E572F-9CDC-4214-9D42-FF0017649590}"/>
          </ac:spMkLst>
        </pc:spChg>
        <pc:graphicFrameChg chg="mod modGraphic">
          <ac:chgData name="sana mushtaq" userId="d49d7153423d638e" providerId="Windows Live" clId="Web-{C2702B5C-3C8F-41B9-9037-E9C1DAB31689}" dt="2021-11-28T21:51:18.492" v="165"/>
          <ac:graphicFrameMkLst>
            <pc:docMk/>
            <pc:sldMk cId="1700908849" sldId="257"/>
            <ac:graphicFrameMk id="17" creationId="{9CBEF464-03D7-4A02-9B70-9C2F8DFF6EDD}"/>
          </ac:graphicFrameMkLst>
        </pc:graphicFrameChg>
        <pc:inkChg chg="add del">
          <ac:chgData name="sana mushtaq" userId="d49d7153423d638e" providerId="Windows Live" clId="Web-{C2702B5C-3C8F-41B9-9037-E9C1DAB31689}" dt="2021-11-28T21:40:28.382" v="68"/>
          <ac:inkMkLst>
            <pc:docMk/>
            <pc:sldMk cId="1700908849" sldId="257"/>
            <ac:inkMk id="115" creationId="{0E20984E-C440-4A4B-8E0C-1879672A3EC8}"/>
          </ac:inkMkLst>
        </pc:inkChg>
        <pc:inkChg chg="add del">
          <ac:chgData name="sana mushtaq" userId="d49d7153423d638e" providerId="Windows Live" clId="Web-{C2702B5C-3C8F-41B9-9037-E9C1DAB31689}" dt="2021-11-28T21:40:42.398" v="70"/>
          <ac:inkMkLst>
            <pc:docMk/>
            <pc:sldMk cId="1700908849" sldId="257"/>
            <ac:inkMk id="130" creationId="{3E38337A-AFB8-477A-BF19-8EDB1E049B98}"/>
          </ac:inkMkLst>
        </pc:inkChg>
      </pc:sldChg>
      <pc:sldChg chg="addSp delSp modSp">
        <pc:chgData name="sana mushtaq" userId="d49d7153423d638e" providerId="Windows Live" clId="Web-{C2702B5C-3C8F-41B9-9037-E9C1DAB31689}" dt="2021-11-28T21:39:25.584" v="51"/>
        <pc:sldMkLst>
          <pc:docMk/>
          <pc:sldMk cId="3238693733" sldId="258"/>
        </pc:sldMkLst>
        <pc:spChg chg="mod">
          <ac:chgData name="sana mushtaq" userId="d49d7153423d638e" providerId="Windows Live" clId="Web-{C2702B5C-3C8F-41B9-9037-E9C1DAB31689}" dt="2021-11-28T21:39:25.584" v="51"/>
          <ac:spMkLst>
            <pc:docMk/>
            <pc:sldMk cId="3238693733" sldId="258"/>
            <ac:spMk id="2" creationId="{761490A5-C54C-4FD1-974F-CD4A87ED5897}"/>
          </ac:spMkLst>
        </pc:spChg>
        <pc:spChg chg="del">
          <ac:chgData name="sana mushtaq" userId="d49d7153423d638e" providerId="Windows Live" clId="Web-{C2702B5C-3C8F-41B9-9037-E9C1DAB31689}" dt="2021-11-28T21:39:25.584" v="51"/>
          <ac:spMkLst>
            <pc:docMk/>
            <pc:sldMk cId="3238693733" sldId="258"/>
            <ac:spMk id="25" creationId="{955A2079-FA98-4876-80F0-72364A7D2EA4}"/>
          </ac:spMkLst>
        </pc:spChg>
        <pc:spChg chg="add">
          <ac:chgData name="sana mushtaq" userId="d49d7153423d638e" providerId="Windows Live" clId="Web-{C2702B5C-3C8F-41B9-9037-E9C1DAB31689}" dt="2021-11-28T21:39:25.584" v="51"/>
          <ac:spMkLst>
            <pc:docMk/>
            <pc:sldMk cId="3238693733" sldId="258"/>
            <ac:spMk id="27" creationId="{955A2079-FA98-4876-80F0-72364A7D2EA4}"/>
          </ac:spMkLst>
        </pc:spChg>
        <pc:graphicFrameChg chg="mod">
          <ac:chgData name="sana mushtaq" userId="d49d7153423d638e" providerId="Windows Live" clId="Web-{C2702B5C-3C8F-41B9-9037-E9C1DAB31689}" dt="2021-11-28T21:39:25.584" v="51"/>
          <ac:graphicFrameMkLst>
            <pc:docMk/>
            <pc:sldMk cId="3238693733" sldId="258"/>
            <ac:graphicFrameMk id="17" creationId="{809308DF-FC40-452B-8F8C-BBBBAA37910E}"/>
          </ac:graphicFrameMkLst>
        </pc:graphicFrameChg>
        <pc:inkChg chg="add del">
          <ac:chgData name="sana mushtaq" userId="d49d7153423d638e" providerId="Windows Live" clId="Web-{C2702B5C-3C8F-41B9-9037-E9C1DAB31689}" dt="2021-11-28T21:33:31.794" v="1"/>
          <ac:inkMkLst>
            <pc:docMk/>
            <pc:sldMk cId="3238693733" sldId="258"/>
            <ac:inkMk id="12" creationId="{B1E07C14-B3D5-478E-B55B-7CACC307D2A3}"/>
          </ac:inkMkLst>
        </pc:inkChg>
      </pc:sldChg>
      <pc:sldChg chg="addSp delSp modSp new mod setBg addAnim delAnim">
        <pc:chgData name="sana mushtaq" userId="d49d7153423d638e" providerId="Windows Live" clId="Web-{C2702B5C-3C8F-41B9-9037-E9C1DAB31689}" dt="2021-11-28T21:55:53.750" v="240"/>
        <pc:sldMkLst>
          <pc:docMk/>
          <pc:sldMk cId="3707690797" sldId="260"/>
        </pc:sldMkLst>
        <pc:spChg chg="mod">
          <ac:chgData name="sana mushtaq" userId="d49d7153423d638e" providerId="Windows Live" clId="Web-{C2702B5C-3C8F-41B9-9037-E9C1DAB31689}" dt="2021-11-28T21:55:53.750" v="239"/>
          <ac:spMkLst>
            <pc:docMk/>
            <pc:sldMk cId="3707690797" sldId="260"/>
            <ac:spMk id="2" creationId="{ACD5A90B-9CA9-410A-84CD-077A68D57EDE}"/>
          </ac:spMkLst>
        </pc:spChg>
        <pc:spChg chg="mod">
          <ac:chgData name="sana mushtaq" userId="d49d7153423d638e" providerId="Windows Live" clId="Web-{C2702B5C-3C8F-41B9-9037-E9C1DAB31689}" dt="2021-11-28T21:55:53.750" v="239"/>
          <ac:spMkLst>
            <pc:docMk/>
            <pc:sldMk cId="3707690797" sldId="260"/>
            <ac:spMk id="3" creationId="{C5EA6451-6950-4224-8A94-2536FABA4E7F}"/>
          </ac:spMkLst>
        </pc:spChg>
        <pc:spChg chg="add del">
          <ac:chgData name="sana mushtaq" userId="d49d7153423d638e" providerId="Windows Live" clId="Web-{C2702B5C-3C8F-41B9-9037-E9C1DAB31689}" dt="2021-11-28T21:55:53.750" v="239"/>
          <ac:spMkLst>
            <pc:docMk/>
            <pc:sldMk cId="3707690797" sldId="260"/>
            <ac:spMk id="8" creationId="{C2554CA6-288E-4202-BC52-2E5A8F0C0AED}"/>
          </ac:spMkLst>
        </pc:spChg>
        <pc:spChg chg="add del">
          <ac:chgData name="sana mushtaq" userId="d49d7153423d638e" providerId="Windows Live" clId="Web-{C2702B5C-3C8F-41B9-9037-E9C1DAB31689}" dt="2021-11-28T21:55:53.750" v="239"/>
          <ac:spMkLst>
            <pc:docMk/>
            <pc:sldMk cId="3707690797" sldId="260"/>
            <ac:spMk id="10" creationId="{B10BB131-AC8E-4A8E-A5D1-36260F720C3B}"/>
          </ac:spMkLst>
        </pc:spChg>
        <pc:spChg chg="add del">
          <ac:chgData name="sana mushtaq" userId="d49d7153423d638e" providerId="Windows Live" clId="Web-{C2702B5C-3C8F-41B9-9037-E9C1DAB31689}" dt="2021-11-28T21:55:53.750" v="239"/>
          <ac:spMkLst>
            <pc:docMk/>
            <pc:sldMk cId="3707690797" sldId="260"/>
            <ac:spMk id="12" creationId="{5B7778FC-632E-4DCA-A7CB-0D7731CCF970}"/>
          </ac:spMkLst>
        </pc:spChg>
        <pc:spChg chg="add del">
          <ac:chgData name="sana mushtaq" userId="d49d7153423d638e" providerId="Windows Live" clId="Web-{C2702B5C-3C8F-41B9-9037-E9C1DAB31689}" dt="2021-11-28T21:55:53.750" v="239"/>
          <ac:spMkLst>
            <pc:docMk/>
            <pc:sldMk cId="3707690797" sldId="260"/>
            <ac:spMk id="14" creationId="{FA23A907-97FB-4A8F-880A-DD77401C4296}"/>
          </ac:spMkLst>
        </pc:spChg>
        <pc:spChg chg="add del">
          <ac:chgData name="sana mushtaq" userId="d49d7153423d638e" providerId="Windows Live" clId="Web-{C2702B5C-3C8F-41B9-9037-E9C1DAB31689}" dt="2021-11-28T21:55:53.750" v="238"/>
          <ac:spMkLst>
            <pc:docMk/>
            <pc:sldMk cId="3707690797" sldId="260"/>
            <ac:spMk id="16" creationId="{C2554CA6-288E-4202-BC52-2E5A8F0C0AED}"/>
          </ac:spMkLst>
        </pc:spChg>
        <pc:spChg chg="add del">
          <ac:chgData name="sana mushtaq" userId="d49d7153423d638e" providerId="Windows Live" clId="Web-{C2702B5C-3C8F-41B9-9037-E9C1DAB31689}" dt="2021-11-28T21:55:53.750" v="238"/>
          <ac:spMkLst>
            <pc:docMk/>
            <pc:sldMk cId="3707690797" sldId="260"/>
            <ac:spMk id="17" creationId="{B10BB131-AC8E-4A8E-A5D1-36260F720C3B}"/>
          </ac:spMkLst>
        </pc:spChg>
        <pc:spChg chg="add del">
          <ac:chgData name="sana mushtaq" userId="d49d7153423d638e" providerId="Windows Live" clId="Web-{C2702B5C-3C8F-41B9-9037-E9C1DAB31689}" dt="2021-11-28T21:55:53.750" v="238"/>
          <ac:spMkLst>
            <pc:docMk/>
            <pc:sldMk cId="3707690797" sldId="260"/>
            <ac:spMk id="18" creationId="{5B7778FC-632E-4DCA-A7CB-0D7731CCF970}"/>
          </ac:spMkLst>
        </pc:spChg>
        <pc:spChg chg="add del">
          <ac:chgData name="sana mushtaq" userId="d49d7153423d638e" providerId="Windows Live" clId="Web-{C2702B5C-3C8F-41B9-9037-E9C1DAB31689}" dt="2021-11-28T21:55:51.374" v="236"/>
          <ac:spMkLst>
            <pc:docMk/>
            <pc:sldMk cId="3707690797" sldId="260"/>
            <ac:spMk id="19" creationId="{907EF6B7-1338-4443-8C46-6A318D952DFD}"/>
          </ac:spMkLst>
        </pc:spChg>
        <pc:spChg chg="add">
          <ac:chgData name="sana mushtaq" userId="d49d7153423d638e" providerId="Windows Live" clId="Web-{C2702B5C-3C8F-41B9-9037-E9C1DAB31689}" dt="2021-11-28T21:55:53.750" v="239"/>
          <ac:spMkLst>
            <pc:docMk/>
            <pc:sldMk cId="3707690797" sldId="260"/>
            <ac:spMk id="20" creationId="{907EF6B7-1338-4443-8C46-6A318D952DFD}"/>
          </ac:spMkLst>
        </pc:spChg>
        <pc:spChg chg="add del">
          <ac:chgData name="sana mushtaq" userId="d49d7153423d638e" providerId="Windows Live" clId="Web-{C2702B5C-3C8F-41B9-9037-E9C1DAB31689}" dt="2021-11-28T21:55:51.374" v="236"/>
          <ac:spMkLst>
            <pc:docMk/>
            <pc:sldMk cId="3707690797" sldId="260"/>
            <ac:spMk id="21" creationId="{DAAE4CDD-124C-4DCF-9584-B6033B545DD5}"/>
          </ac:spMkLst>
        </pc:spChg>
        <pc:spChg chg="add">
          <ac:chgData name="sana mushtaq" userId="d49d7153423d638e" providerId="Windows Live" clId="Web-{C2702B5C-3C8F-41B9-9037-E9C1DAB31689}" dt="2021-11-28T21:55:53.750" v="239"/>
          <ac:spMkLst>
            <pc:docMk/>
            <pc:sldMk cId="3707690797" sldId="260"/>
            <ac:spMk id="22" creationId="{DAAE4CDD-124C-4DCF-9584-B6033B545DD5}"/>
          </ac:spMkLst>
        </pc:spChg>
        <pc:spChg chg="add del">
          <ac:chgData name="sana mushtaq" userId="d49d7153423d638e" providerId="Windows Live" clId="Web-{C2702B5C-3C8F-41B9-9037-E9C1DAB31689}" dt="2021-11-28T21:55:51.374" v="236"/>
          <ac:spMkLst>
            <pc:docMk/>
            <pc:sldMk cId="3707690797" sldId="260"/>
            <ac:spMk id="23" creationId="{081E4A58-353D-44AE-B2FC-2A74E2E400F7}"/>
          </ac:spMkLst>
        </pc:spChg>
        <pc:spChg chg="add">
          <ac:chgData name="sana mushtaq" userId="d49d7153423d638e" providerId="Windows Live" clId="Web-{C2702B5C-3C8F-41B9-9037-E9C1DAB31689}" dt="2021-11-28T21:55:53.750" v="239"/>
          <ac:spMkLst>
            <pc:docMk/>
            <pc:sldMk cId="3707690797" sldId="260"/>
            <ac:spMk id="24" creationId="{081E4A58-353D-44AE-B2FC-2A74E2E400F7}"/>
          </ac:spMkLst>
        </pc:spChg>
        <pc:spChg chg="add del">
          <ac:chgData name="sana mushtaq" userId="d49d7153423d638e" providerId="Windows Live" clId="Web-{C2702B5C-3C8F-41B9-9037-E9C1DAB31689}" dt="2021-11-28T21:55:53.750" v="238"/>
          <ac:spMkLst>
            <pc:docMk/>
            <pc:sldMk cId="3707690797" sldId="260"/>
            <ac:spMk id="25" creationId="{FA23A907-97FB-4A8F-880A-DD77401C4296}"/>
          </ac:spMkLst>
        </pc:spChg>
        <pc:inkChg chg="add del">
          <ac:chgData name="sana mushtaq" userId="d49d7153423d638e" providerId="Windows Live" clId="Web-{C2702B5C-3C8F-41B9-9037-E9C1DAB31689}" dt="2021-11-28T21:49:51.224" v="152"/>
          <ac:inkMkLst>
            <pc:docMk/>
            <pc:sldMk cId="3707690797" sldId="260"/>
            <ac:inkMk id="4" creationId="{5D3C24CD-3ED1-44AB-8CA4-80F1A8C7A29A}"/>
          </ac:inkMkLst>
        </pc:inkChg>
      </pc:sldChg>
      <pc:sldChg chg="addSp delSp modSp new mod setBg addAnim delAnim">
        <pc:chgData name="sana mushtaq" userId="d49d7153423d638e" providerId="Windows Live" clId="Web-{C2702B5C-3C8F-41B9-9037-E9C1DAB31689}" dt="2021-11-28T21:55:17.061" v="232"/>
        <pc:sldMkLst>
          <pc:docMk/>
          <pc:sldMk cId="3782945015" sldId="261"/>
        </pc:sldMkLst>
        <pc:spChg chg="mod">
          <ac:chgData name="sana mushtaq" userId="d49d7153423d638e" providerId="Windows Live" clId="Web-{C2702B5C-3C8F-41B9-9037-E9C1DAB31689}" dt="2021-11-28T21:55:17.061" v="232"/>
          <ac:spMkLst>
            <pc:docMk/>
            <pc:sldMk cId="3782945015" sldId="261"/>
            <ac:spMk id="2" creationId="{56C92E79-86C6-4A13-9E26-08F9F443D0D9}"/>
          </ac:spMkLst>
        </pc:spChg>
        <pc:spChg chg="mod">
          <ac:chgData name="sana mushtaq" userId="d49d7153423d638e" providerId="Windows Live" clId="Web-{C2702B5C-3C8F-41B9-9037-E9C1DAB31689}" dt="2021-11-28T21:55:17.061" v="232"/>
          <ac:spMkLst>
            <pc:docMk/>
            <pc:sldMk cId="3782945015" sldId="261"/>
            <ac:spMk id="3" creationId="{47F6BBA7-05EC-460F-B31F-C170BFFDBB26}"/>
          </ac:spMkLst>
        </pc:spChg>
        <pc:spChg chg="add del">
          <ac:chgData name="sana mushtaq" userId="d49d7153423d638e" providerId="Windows Live" clId="Web-{C2702B5C-3C8F-41B9-9037-E9C1DAB31689}" dt="2021-11-28T21:55:17.061" v="232"/>
          <ac:spMkLst>
            <pc:docMk/>
            <pc:sldMk cId="3782945015" sldId="261"/>
            <ac:spMk id="8" creationId="{907EF6B7-1338-4443-8C46-6A318D952DFD}"/>
          </ac:spMkLst>
        </pc:spChg>
        <pc:spChg chg="add del">
          <ac:chgData name="sana mushtaq" userId="d49d7153423d638e" providerId="Windows Live" clId="Web-{C2702B5C-3C8F-41B9-9037-E9C1DAB31689}" dt="2021-11-28T21:55:17.061" v="232"/>
          <ac:spMkLst>
            <pc:docMk/>
            <pc:sldMk cId="3782945015" sldId="261"/>
            <ac:spMk id="10" creationId="{DAAE4CDD-124C-4DCF-9584-B6033B545DD5}"/>
          </ac:spMkLst>
        </pc:spChg>
        <pc:spChg chg="add del">
          <ac:chgData name="sana mushtaq" userId="d49d7153423d638e" providerId="Windows Live" clId="Web-{C2702B5C-3C8F-41B9-9037-E9C1DAB31689}" dt="2021-11-28T21:55:17.061" v="232"/>
          <ac:spMkLst>
            <pc:docMk/>
            <pc:sldMk cId="3782945015" sldId="261"/>
            <ac:spMk id="12" creationId="{081E4A58-353D-44AE-B2FC-2A74E2E400F7}"/>
          </ac:spMkLst>
        </pc:spChg>
        <pc:spChg chg="add del">
          <ac:chgData name="sana mushtaq" userId="d49d7153423d638e" providerId="Windows Live" clId="Web-{C2702B5C-3C8F-41B9-9037-E9C1DAB31689}" dt="2021-11-28T21:55:14.358" v="227"/>
          <ac:spMkLst>
            <pc:docMk/>
            <pc:sldMk cId="3782945015" sldId="261"/>
            <ac:spMk id="14" creationId="{D278ADA9-6383-4BDD-80D2-8899A402687B}"/>
          </ac:spMkLst>
        </pc:spChg>
        <pc:spChg chg="add del">
          <ac:chgData name="sana mushtaq" userId="d49d7153423d638e" providerId="Windows Live" clId="Web-{C2702B5C-3C8F-41B9-9037-E9C1DAB31689}" dt="2021-11-28T21:55:14.358" v="227"/>
          <ac:spMkLst>
            <pc:docMk/>
            <pc:sldMk cId="3782945015" sldId="261"/>
            <ac:spMk id="15" creationId="{484B7147-B0F6-40ED-B5A2-FF72BC8198B6}"/>
          </ac:spMkLst>
        </pc:spChg>
        <pc:spChg chg="add del">
          <ac:chgData name="sana mushtaq" userId="d49d7153423d638e" providerId="Windows Live" clId="Web-{C2702B5C-3C8F-41B9-9037-E9C1DAB31689}" dt="2021-11-28T21:55:14.358" v="227"/>
          <ac:spMkLst>
            <pc:docMk/>
            <pc:sldMk cId="3782945015" sldId="261"/>
            <ac:spMk id="16" creationId="{B36D2DE0-0628-4A9A-A59D-7BA8B5EB3022}"/>
          </ac:spMkLst>
        </pc:spChg>
        <pc:spChg chg="add del">
          <ac:chgData name="sana mushtaq" userId="d49d7153423d638e" providerId="Windows Live" clId="Web-{C2702B5C-3C8F-41B9-9037-E9C1DAB31689}" dt="2021-11-28T21:55:11.967" v="225"/>
          <ac:spMkLst>
            <pc:docMk/>
            <pc:sldMk cId="3782945015" sldId="261"/>
            <ac:spMk id="17" creationId="{4E1BEB12-92AF-4445-98AD-4C7756E7C93B}"/>
          </ac:spMkLst>
        </pc:spChg>
        <pc:spChg chg="add del">
          <ac:chgData name="sana mushtaq" userId="d49d7153423d638e" providerId="Windows Live" clId="Web-{C2702B5C-3C8F-41B9-9037-E9C1DAB31689}" dt="2021-11-28T21:55:14.358" v="227"/>
          <ac:spMkLst>
            <pc:docMk/>
            <pc:sldMk cId="3782945015" sldId="261"/>
            <ac:spMk id="18" creationId="{48E405C9-94BE-41DA-928C-DEC9A8550E9F}"/>
          </ac:spMkLst>
        </pc:spChg>
        <pc:spChg chg="add del">
          <ac:chgData name="sana mushtaq" userId="d49d7153423d638e" providerId="Windows Live" clId="Web-{C2702B5C-3C8F-41B9-9037-E9C1DAB31689}" dt="2021-11-28T21:55:11.967" v="225"/>
          <ac:spMkLst>
            <pc:docMk/>
            <pc:sldMk cId="3782945015" sldId="261"/>
            <ac:spMk id="19" creationId="{D0522C2C-7B5C-48A7-A969-03941E5D2E76}"/>
          </ac:spMkLst>
        </pc:spChg>
        <pc:spChg chg="add del">
          <ac:chgData name="sana mushtaq" userId="d49d7153423d638e" providerId="Windows Live" clId="Web-{C2702B5C-3C8F-41B9-9037-E9C1DAB31689}" dt="2021-11-28T21:55:14.358" v="227"/>
          <ac:spMkLst>
            <pc:docMk/>
            <pc:sldMk cId="3782945015" sldId="261"/>
            <ac:spMk id="20" creationId="{D2091A72-D5BB-42AC-8FD3-F7747D90861E}"/>
          </ac:spMkLst>
        </pc:spChg>
        <pc:spChg chg="add del">
          <ac:chgData name="sana mushtaq" userId="d49d7153423d638e" providerId="Windows Live" clId="Web-{C2702B5C-3C8F-41B9-9037-E9C1DAB31689}" dt="2021-11-28T21:55:11.967" v="225"/>
          <ac:spMkLst>
            <pc:docMk/>
            <pc:sldMk cId="3782945015" sldId="261"/>
            <ac:spMk id="21" creationId="{9C682A1A-5B2D-4111-BBD6-620165633E5B}"/>
          </ac:spMkLst>
        </pc:spChg>
        <pc:spChg chg="add del">
          <ac:chgData name="sana mushtaq" userId="d49d7153423d638e" providerId="Windows Live" clId="Web-{C2702B5C-3C8F-41B9-9037-E9C1DAB31689}" dt="2021-11-28T21:55:17.045" v="231"/>
          <ac:spMkLst>
            <pc:docMk/>
            <pc:sldMk cId="3782945015" sldId="261"/>
            <ac:spMk id="22" creationId="{C2554CA6-288E-4202-BC52-2E5A8F0C0AED}"/>
          </ac:spMkLst>
        </pc:spChg>
        <pc:spChg chg="add del">
          <ac:chgData name="sana mushtaq" userId="d49d7153423d638e" providerId="Windows Live" clId="Web-{C2702B5C-3C8F-41B9-9037-E9C1DAB31689}" dt="2021-11-28T21:55:11.967" v="225"/>
          <ac:spMkLst>
            <pc:docMk/>
            <pc:sldMk cId="3782945015" sldId="261"/>
            <ac:spMk id="23" creationId="{D6EE29F2-D77F-4BD0-A20B-334D316A1C9D}"/>
          </ac:spMkLst>
        </pc:spChg>
        <pc:spChg chg="add del">
          <ac:chgData name="sana mushtaq" userId="d49d7153423d638e" providerId="Windows Live" clId="Web-{C2702B5C-3C8F-41B9-9037-E9C1DAB31689}" dt="2021-11-28T21:55:17.045" v="231"/>
          <ac:spMkLst>
            <pc:docMk/>
            <pc:sldMk cId="3782945015" sldId="261"/>
            <ac:spMk id="24" creationId="{B10BB131-AC8E-4A8E-A5D1-36260F720C3B}"/>
          </ac:spMkLst>
        </pc:spChg>
        <pc:spChg chg="add del">
          <ac:chgData name="sana mushtaq" userId="d49d7153423d638e" providerId="Windows Live" clId="Web-{C2702B5C-3C8F-41B9-9037-E9C1DAB31689}" dt="2021-11-28T21:55:11.967" v="225"/>
          <ac:spMkLst>
            <pc:docMk/>
            <pc:sldMk cId="3782945015" sldId="261"/>
            <ac:spMk id="25" creationId="{22D09ED2-868F-42C6-866E-F92E0CEF314F}"/>
          </ac:spMkLst>
        </pc:spChg>
        <pc:spChg chg="add del">
          <ac:chgData name="sana mushtaq" userId="d49d7153423d638e" providerId="Windows Live" clId="Web-{C2702B5C-3C8F-41B9-9037-E9C1DAB31689}" dt="2021-11-28T21:55:17.045" v="231"/>
          <ac:spMkLst>
            <pc:docMk/>
            <pc:sldMk cId="3782945015" sldId="261"/>
            <ac:spMk id="26" creationId="{5B7778FC-632E-4DCA-A7CB-0D7731CCF970}"/>
          </ac:spMkLst>
        </pc:spChg>
        <pc:spChg chg="add del">
          <ac:chgData name="sana mushtaq" userId="d49d7153423d638e" providerId="Windows Live" clId="Web-{C2702B5C-3C8F-41B9-9037-E9C1DAB31689}" dt="2021-11-28T21:55:14.358" v="227"/>
          <ac:spMkLst>
            <pc:docMk/>
            <pc:sldMk cId="3782945015" sldId="261"/>
            <ac:spMk id="27" creationId="{6ED12BFC-A737-46AF-8411-481112D54B0C}"/>
          </ac:spMkLst>
        </pc:spChg>
        <pc:spChg chg="add del">
          <ac:chgData name="sana mushtaq" userId="d49d7153423d638e" providerId="Windows Live" clId="Web-{C2702B5C-3C8F-41B9-9037-E9C1DAB31689}" dt="2021-11-28T21:55:17.045" v="231"/>
          <ac:spMkLst>
            <pc:docMk/>
            <pc:sldMk cId="3782945015" sldId="261"/>
            <ac:spMk id="28" creationId="{FA23A907-97FB-4A8F-880A-DD77401C4296}"/>
          </ac:spMkLst>
        </pc:spChg>
        <pc:spChg chg="add">
          <ac:chgData name="sana mushtaq" userId="d49d7153423d638e" providerId="Windows Live" clId="Web-{C2702B5C-3C8F-41B9-9037-E9C1DAB31689}" dt="2021-11-28T21:55:17.061" v="232"/>
          <ac:spMkLst>
            <pc:docMk/>
            <pc:sldMk cId="3782945015" sldId="261"/>
            <ac:spMk id="29" creationId="{4E1BEB12-92AF-4445-98AD-4C7756E7C93B}"/>
          </ac:spMkLst>
        </pc:spChg>
        <pc:spChg chg="add">
          <ac:chgData name="sana mushtaq" userId="d49d7153423d638e" providerId="Windows Live" clId="Web-{C2702B5C-3C8F-41B9-9037-E9C1DAB31689}" dt="2021-11-28T21:55:17.061" v="232"/>
          <ac:spMkLst>
            <pc:docMk/>
            <pc:sldMk cId="3782945015" sldId="261"/>
            <ac:spMk id="30" creationId="{D0522C2C-7B5C-48A7-A969-03941E5D2E76}"/>
          </ac:spMkLst>
        </pc:spChg>
        <pc:spChg chg="add">
          <ac:chgData name="sana mushtaq" userId="d49d7153423d638e" providerId="Windows Live" clId="Web-{C2702B5C-3C8F-41B9-9037-E9C1DAB31689}" dt="2021-11-28T21:55:17.061" v="232"/>
          <ac:spMkLst>
            <pc:docMk/>
            <pc:sldMk cId="3782945015" sldId="261"/>
            <ac:spMk id="31" creationId="{9C682A1A-5B2D-4111-BBD6-620165633E5B}"/>
          </ac:spMkLst>
        </pc:spChg>
        <pc:spChg chg="add">
          <ac:chgData name="sana mushtaq" userId="d49d7153423d638e" providerId="Windows Live" clId="Web-{C2702B5C-3C8F-41B9-9037-E9C1DAB31689}" dt="2021-11-28T21:55:17.061" v="232"/>
          <ac:spMkLst>
            <pc:docMk/>
            <pc:sldMk cId="3782945015" sldId="261"/>
            <ac:spMk id="32" creationId="{D6EE29F2-D77F-4BD0-A20B-334D316A1C9D}"/>
          </ac:spMkLst>
        </pc:spChg>
        <pc:spChg chg="add">
          <ac:chgData name="sana mushtaq" userId="d49d7153423d638e" providerId="Windows Live" clId="Web-{C2702B5C-3C8F-41B9-9037-E9C1DAB31689}" dt="2021-11-28T21:55:17.061" v="232"/>
          <ac:spMkLst>
            <pc:docMk/>
            <pc:sldMk cId="3782945015" sldId="261"/>
            <ac:spMk id="33" creationId="{22D09ED2-868F-42C6-866E-F92E0CEF314F}"/>
          </ac:spMkLst>
        </pc:spChg>
      </pc:sldChg>
    </pc:docChg>
  </pc:docChgLst>
  <pc:docChgLst>
    <pc:chgData name="sana mushtaq" userId="d49d7153423d638e" providerId="Windows Live" clId="Web-{F2940B3E-9391-42D7-B5B5-F3BFB8DE9BBF}"/>
    <pc:docChg chg="mod addSld modSld addMainMaster delMainMaster modMainMaster setSldSz">
      <pc:chgData name="sana mushtaq" userId="d49d7153423d638e" providerId="Windows Live" clId="Web-{F2940B3E-9391-42D7-B5B5-F3BFB8DE9BBF}" dt="2021-11-23T22:23:23.437" v="1028"/>
      <pc:docMkLst>
        <pc:docMk/>
      </pc:docMkLst>
      <pc:sldChg chg="addSp delSp modSp mod modClrScheme chgLayout">
        <pc:chgData name="sana mushtaq" userId="d49d7153423d638e" providerId="Windows Live" clId="Web-{F2940B3E-9391-42D7-B5B5-F3BFB8DE9BBF}" dt="2021-11-23T22:15:54.579" v="1019"/>
        <pc:sldMkLst>
          <pc:docMk/>
          <pc:sldMk cId="109857222" sldId="256"/>
        </pc:sldMkLst>
        <pc:spChg chg="mod ord">
          <ac:chgData name="sana mushtaq" userId="d49d7153423d638e" providerId="Windows Live" clId="Web-{F2940B3E-9391-42D7-B5B5-F3BFB8DE9BBF}" dt="2021-11-23T22:15:54.579" v="101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ana mushtaq" userId="d49d7153423d638e" providerId="Windows Live" clId="Web-{F2940B3E-9391-42D7-B5B5-F3BFB8DE9BBF}" dt="2021-11-23T22:15:54.579" v="1019"/>
          <ac:spMkLst>
            <pc:docMk/>
            <pc:sldMk cId="109857222" sldId="256"/>
            <ac:spMk id="3" creationId="{00000000-0000-0000-0000-000000000000}"/>
          </ac:spMkLst>
        </pc:spChg>
        <pc:inkChg chg="add del">
          <ac:chgData name="sana mushtaq" userId="d49d7153423d638e" providerId="Windows Live" clId="Web-{F2940B3E-9391-42D7-B5B5-F3BFB8DE9BBF}" dt="2021-11-23T21:20:29.988" v="25"/>
          <ac:inkMkLst>
            <pc:docMk/>
            <pc:sldMk cId="109857222" sldId="256"/>
            <ac:inkMk id="4" creationId="{30780A2D-DBAE-4E12-ABD5-0484110F471B}"/>
          </ac:inkMkLst>
        </pc:inkChg>
        <pc:inkChg chg="add del">
          <ac:chgData name="sana mushtaq" userId="d49d7153423d638e" providerId="Windows Live" clId="Web-{F2940B3E-9391-42D7-B5B5-F3BFB8DE9BBF}" dt="2021-11-23T21:20:41.192" v="27"/>
          <ac:inkMkLst>
            <pc:docMk/>
            <pc:sldMk cId="109857222" sldId="256"/>
            <ac:inkMk id="5" creationId="{316450E6-F929-4694-9A17-F2BB077D975E}"/>
          </ac:inkMkLst>
        </pc:inkChg>
        <pc:inkChg chg="add del">
          <ac:chgData name="sana mushtaq" userId="d49d7153423d638e" providerId="Windows Live" clId="Web-{F2940B3E-9391-42D7-B5B5-F3BFB8DE9BBF}" dt="2021-11-23T21:21:09.302" v="31"/>
          <ac:inkMkLst>
            <pc:docMk/>
            <pc:sldMk cId="109857222" sldId="256"/>
            <ac:inkMk id="6" creationId="{F7E808A6-29EA-4296-A73C-C6DC46359B5A}"/>
          </ac:inkMkLst>
        </pc:inkChg>
        <pc:inkChg chg="add del">
          <ac:chgData name="sana mushtaq" userId="d49d7153423d638e" providerId="Windows Live" clId="Web-{F2940B3E-9391-42D7-B5B5-F3BFB8DE9BBF}" dt="2021-11-23T21:21:07.755" v="30"/>
          <ac:inkMkLst>
            <pc:docMk/>
            <pc:sldMk cId="109857222" sldId="256"/>
            <ac:inkMk id="7" creationId="{00AEF586-FCB9-4EAB-AD8D-6F43677A54A2}"/>
          </ac:inkMkLst>
        </pc:inkChg>
        <pc:inkChg chg="add del">
          <ac:chgData name="sana mushtaq" userId="d49d7153423d638e" providerId="Windows Live" clId="Web-{F2940B3E-9391-42D7-B5B5-F3BFB8DE9BBF}" dt="2021-11-23T21:23:42.104" v="104"/>
          <ac:inkMkLst>
            <pc:docMk/>
            <pc:sldMk cId="109857222" sldId="256"/>
            <ac:inkMk id="8" creationId="{B72D26A6-ABE0-4C78-A1AA-B68B753BA66C}"/>
          </ac:inkMkLst>
        </pc:inkChg>
        <pc:inkChg chg="add del">
          <ac:chgData name="sana mushtaq" userId="d49d7153423d638e" providerId="Windows Live" clId="Web-{F2940B3E-9391-42D7-B5B5-F3BFB8DE9BBF}" dt="2021-11-23T21:24:52.231" v="122"/>
          <ac:inkMkLst>
            <pc:docMk/>
            <pc:sldMk cId="109857222" sldId="256"/>
            <ac:inkMk id="9" creationId="{C0669F60-CFDA-47BB-B3DB-0AF560D42A32}"/>
          </ac:inkMkLst>
        </pc:inkChg>
        <pc:inkChg chg="add del">
          <ac:chgData name="sana mushtaq" userId="d49d7153423d638e" providerId="Windows Live" clId="Web-{F2940B3E-9391-42D7-B5B5-F3BFB8DE9BBF}" dt="2021-11-23T21:24:52.231" v="121"/>
          <ac:inkMkLst>
            <pc:docMk/>
            <pc:sldMk cId="109857222" sldId="256"/>
            <ac:inkMk id="10" creationId="{22F1A946-C679-475E-B57D-4D73E5D422F1}"/>
          </ac:inkMkLst>
        </pc:inkChg>
        <pc:inkChg chg="add del">
          <ac:chgData name="sana mushtaq" userId="d49d7153423d638e" providerId="Windows Live" clId="Web-{F2940B3E-9391-42D7-B5B5-F3BFB8DE9BBF}" dt="2021-11-23T21:51:00.109" v="513"/>
          <ac:inkMkLst>
            <pc:docMk/>
            <pc:sldMk cId="109857222" sldId="256"/>
            <ac:inkMk id="11" creationId="{3F1A9C7D-3086-4672-89A5-75D9420528B2}"/>
          </ac:inkMkLst>
        </pc:inkChg>
        <pc:inkChg chg="add del">
          <ac:chgData name="sana mushtaq" userId="d49d7153423d638e" providerId="Windows Live" clId="Web-{F2940B3E-9391-42D7-B5B5-F3BFB8DE9BBF}" dt="2021-11-23T21:51:55.501" v="515"/>
          <ac:inkMkLst>
            <pc:docMk/>
            <pc:sldMk cId="109857222" sldId="256"/>
            <ac:inkMk id="12" creationId="{0399541E-ACF6-42BE-9F0F-B323F8C3DF93}"/>
          </ac:inkMkLst>
        </pc:inkChg>
        <pc:inkChg chg="add">
          <ac:chgData name="sana mushtaq" userId="d49d7153423d638e" providerId="Windows Live" clId="Web-{F2940B3E-9391-42D7-B5B5-F3BFB8DE9BBF}" dt="2021-11-23T21:57:01.839" v="568"/>
          <ac:inkMkLst>
            <pc:docMk/>
            <pc:sldMk cId="109857222" sldId="256"/>
            <ac:inkMk id="13" creationId="{78169BE3-E496-436D-9D35-2D64E6BB92EB}"/>
          </ac:inkMkLst>
        </pc:inkChg>
      </pc:sldChg>
      <pc:sldChg chg="addSp delSp modSp new mod modClrScheme chgLayout">
        <pc:chgData name="sana mushtaq" userId="d49d7153423d638e" providerId="Windows Live" clId="Web-{F2940B3E-9391-42D7-B5B5-F3BFB8DE9BBF}" dt="2021-11-23T22:15:54.579" v="1019"/>
        <pc:sldMkLst>
          <pc:docMk/>
          <pc:sldMk cId="1700908849" sldId="257"/>
        </pc:sldMkLst>
        <pc:spChg chg="mod ord">
          <ac:chgData name="sana mushtaq" userId="d49d7153423d638e" providerId="Windows Live" clId="Web-{F2940B3E-9391-42D7-B5B5-F3BFB8DE9BBF}" dt="2021-11-23T22:15:54.579" v="1019"/>
          <ac:spMkLst>
            <pc:docMk/>
            <pc:sldMk cId="1700908849" sldId="257"/>
            <ac:spMk id="2" creationId="{0A86E63C-3AC4-4D20-8A1B-F3008332636F}"/>
          </ac:spMkLst>
        </pc:spChg>
        <pc:spChg chg="mod ord">
          <ac:chgData name="sana mushtaq" userId="d49d7153423d638e" providerId="Windows Live" clId="Web-{F2940B3E-9391-42D7-B5B5-F3BFB8DE9BBF}" dt="2021-11-23T22:15:54.579" v="1019"/>
          <ac:spMkLst>
            <pc:docMk/>
            <pc:sldMk cId="1700908849" sldId="257"/>
            <ac:spMk id="3" creationId="{3A08DA62-936E-4D2F-ACD9-9DA4FC4B1878}"/>
          </ac:spMkLst>
        </pc:spChg>
        <pc:inkChg chg="add del">
          <ac:chgData name="sana mushtaq" userId="d49d7153423d638e" providerId="Windows Live" clId="Web-{F2940B3E-9391-42D7-B5B5-F3BFB8DE9BBF}" dt="2021-11-23T21:41:47.279" v="432"/>
          <ac:inkMkLst>
            <pc:docMk/>
            <pc:sldMk cId="1700908849" sldId="257"/>
            <ac:inkMk id="4" creationId="{7923A694-F0EB-4E6C-90C8-12DD72CFEA45}"/>
          </ac:inkMkLst>
        </pc:inkChg>
        <pc:inkChg chg="add del">
          <ac:chgData name="sana mushtaq" userId="d49d7153423d638e" providerId="Windows Live" clId="Web-{F2940B3E-9391-42D7-B5B5-F3BFB8DE9BBF}" dt="2021-11-23T21:43:19.594" v="471"/>
          <ac:inkMkLst>
            <pc:docMk/>
            <pc:sldMk cId="1700908849" sldId="257"/>
            <ac:inkMk id="5" creationId="{E58F09ED-C7A0-4A90-8FBF-44615E51D511}"/>
          </ac:inkMkLst>
        </pc:inkChg>
        <pc:inkChg chg="add del">
          <ac:chgData name="sana mushtaq" userId="d49d7153423d638e" providerId="Windows Live" clId="Web-{F2940B3E-9391-42D7-B5B5-F3BFB8DE9BBF}" dt="2021-11-23T21:43:17.672" v="470"/>
          <ac:inkMkLst>
            <pc:docMk/>
            <pc:sldMk cId="1700908849" sldId="257"/>
            <ac:inkMk id="6" creationId="{27FCEEFB-40C5-48E0-8E63-C41C968B6D52}"/>
          </ac:inkMkLst>
        </pc:inkChg>
        <pc:inkChg chg="add del">
          <ac:chgData name="sana mushtaq" userId="d49d7153423d638e" providerId="Windows Live" clId="Web-{F2940B3E-9391-42D7-B5B5-F3BFB8DE9BBF}" dt="2021-11-23T21:43:17.657" v="469"/>
          <ac:inkMkLst>
            <pc:docMk/>
            <pc:sldMk cId="1700908849" sldId="257"/>
            <ac:inkMk id="7" creationId="{F2B2FFCC-55DF-430A-A186-9D8C56DCC9A6}"/>
          </ac:inkMkLst>
        </pc:inkChg>
      </pc:sldChg>
      <pc:sldChg chg="addSp delSp modSp new mod modClrScheme chgLayout">
        <pc:chgData name="sana mushtaq" userId="d49d7153423d638e" providerId="Windows Live" clId="Web-{F2940B3E-9391-42D7-B5B5-F3BFB8DE9BBF}" dt="2021-11-23T22:15:54.579" v="1019"/>
        <pc:sldMkLst>
          <pc:docMk/>
          <pc:sldMk cId="3238693733" sldId="258"/>
        </pc:sldMkLst>
        <pc:spChg chg="mod ord">
          <ac:chgData name="sana mushtaq" userId="d49d7153423d638e" providerId="Windows Live" clId="Web-{F2940B3E-9391-42D7-B5B5-F3BFB8DE9BBF}" dt="2021-11-23T22:15:54.579" v="1019"/>
          <ac:spMkLst>
            <pc:docMk/>
            <pc:sldMk cId="3238693733" sldId="258"/>
            <ac:spMk id="2" creationId="{761490A5-C54C-4FD1-974F-CD4A87ED5897}"/>
          </ac:spMkLst>
        </pc:spChg>
        <pc:spChg chg="mod ord">
          <ac:chgData name="sana mushtaq" userId="d49d7153423d638e" providerId="Windows Live" clId="Web-{F2940B3E-9391-42D7-B5B5-F3BFB8DE9BBF}" dt="2021-11-23T22:15:54.579" v="1019"/>
          <ac:spMkLst>
            <pc:docMk/>
            <pc:sldMk cId="3238693733" sldId="258"/>
            <ac:spMk id="3" creationId="{E1808C01-2A10-40EA-AE62-D1450DF36D07}"/>
          </ac:spMkLst>
        </pc:spChg>
        <pc:inkChg chg="add del">
          <ac:chgData name="sana mushtaq" userId="d49d7153423d638e" providerId="Windows Live" clId="Web-{F2940B3E-9391-42D7-B5B5-F3BFB8DE9BBF}" dt="2021-11-23T21:50:58.453" v="512"/>
          <ac:inkMkLst>
            <pc:docMk/>
            <pc:sldMk cId="3238693733" sldId="258"/>
            <ac:inkMk id="4" creationId="{9CDFEC62-AC82-4ADE-B270-A238F0BCC98F}"/>
          </ac:inkMkLst>
        </pc:inkChg>
        <pc:inkChg chg="add del">
          <ac:chgData name="sana mushtaq" userId="d49d7153423d638e" providerId="Windows Live" clId="Web-{F2940B3E-9391-42D7-B5B5-F3BFB8DE9BBF}" dt="2021-11-23T21:50:56.468" v="511"/>
          <ac:inkMkLst>
            <pc:docMk/>
            <pc:sldMk cId="3238693733" sldId="258"/>
            <ac:inkMk id="5" creationId="{C880F31B-BC6A-4214-BCB9-2F9D4C20930A}"/>
          </ac:inkMkLst>
        </pc:inkChg>
        <pc:inkChg chg="add del">
          <ac:chgData name="sana mushtaq" userId="d49d7153423d638e" providerId="Windows Live" clId="Web-{F2940B3E-9391-42D7-B5B5-F3BFB8DE9BBF}" dt="2021-11-23T21:50:56.468" v="510"/>
          <ac:inkMkLst>
            <pc:docMk/>
            <pc:sldMk cId="3238693733" sldId="258"/>
            <ac:inkMk id="6" creationId="{07A5D6B9-A26F-4824-B283-551CDBE71DC6}"/>
          </ac:inkMkLst>
        </pc:inkChg>
        <pc:inkChg chg="add del">
          <ac:chgData name="sana mushtaq" userId="d49d7153423d638e" providerId="Windows Live" clId="Web-{F2940B3E-9391-42D7-B5B5-F3BFB8DE9BBF}" dt="2021-11-23T21:50:56.468" v="509"/>
          <ac:inkMkLst>
            <pc:docMk/>
            <pc:sldMk cId="3238693733" sldId="258"/>
            <ac:inkMk id="7" creationId="{770AF3D6-5B1B-4D01-B336-43CB4246E354}"/>
          </ac:inkMkLst>
        </pc:inkChg>
        <pc:inkChg chg="add del">
          <ac:chgData name="sana mushtaq" userId="d49d7153423d638e" providerId="Windows Live" clId="Web-{F2940B3E-9391-42D7-B5B5-F3BFB8DE9BBF}" dt="2021-11-23T21:50:55.187" v="508"/>
          <ac:inkMkLst>
            <pc:docMk/>
            <pc:sldMk cId="3238693733" sldId="258"/>
            <ac:inkMk id="8" creationId="{C2C00F2D-1337-4569-98DF-D53BB2D034E6}"/>
          </ac:inkMkLst>
        </pc:inkChg>
      </pc:sldChg>
      <pc:sldChg chg="addSp delSp modSp new mod setBg modClrScheme chgLayout">
        <pc:chgData name="sana mushtaq" userId="d49d7153423d638e" providerId="Windows Live" clId="Web-{F2940B3E-9391-42D7-B5B5-F3BFB8DE9BBF}" dt="2021-11-23T22:23:23.437" v="1028"/>
        <pc:sldMkLst>
          <pc:docMk/>
          <pc:sldMk cId="383341791" sldId="259"/>
        </pc:sldMkLst>
        <pc:spChg chg="mod ord">
          <ac:chgData name="sana mushtaq" userId="d49d7153423d638e" providerId="Windows Live" clId="Web-{F2940B3E-9391-42D7-B5B5-F3BFB8DE9BBF}" dt="2021-11-23T22:16:39.096" v="1024"/>
          <ac:spMkLst>
            <pc:docMk/>
            <pc:sldMk cId="383341791" sldId="259"/>
            <ac:spMk id="2" creationId="{8185B498-BBE4-4CAF-A5E1-0EC2DB94A1FE}"/>
          </ac:spMkLst>
        </pc:spChg>
        <pc:spChg chg="add del mod ord">
          <ac:chgData name="sana mushtaq" userId="d49d7153423d638e" providerId="Windows Live" clId="Web-{F2940B3E-9391-42D7-B5B5-F3BFB8DE9BBF}" dt="2021-11-23T22:16:39.096" v="1024"/>
          <ac:spMkLst>
            <pc:docMk/>
            <pc:sldMk cId="383341791" sldId="259"/>
            <ac:spMk id="3" creationId="{9768934D-1824-4247-BA0D-16D85712D465}"/>
          </ac:spMkLst>
        </pc:spChg>
        <pc:spChg chg="add">
          <ac:chgData name="sana mushtaq" userId="d49d7153423d638e" providerId="Windows Live" clId="Web-{F2940B3E-9391-42D7-B5B5-F3BFB8DE9BBF}" dt="2021-11-23T22:16:39.096" v="1024"/>
          <ac:spMkLst>
            <pc:docMk/>
            <pc:sldMk cId="383341791" sldId="259"/>
            <ac:spMk id="8" creationId="{603AE127-802C-459A-A612-DB85B67F0DC0}"/>
          </ac:spMkLst>
        </pc:spChg>
        <pc:spChg chg="add del">
          <ac:chgData name="sana mushtaq" userId="d49d7153423d638e" providerId="Windows Live" clId="Web-{F2940B3E-9391-42D7-B5B5-F3BFB8DE9BBF}" dt="2021-11-23T22:16:39.080" v="1023"/>
          <ac:spMkLst>
            <pc:docMk/>
            <pc:sldMk cId="383341791" sldId="259"/>
            <ac:spMk id="9" creationId="{9F4444CE-BC8D-4D61-B303-4C05614E62AB}"/>
          </ac:spMkLst>
        </pc:spChg>
        <pc:spChg chg="add">
          <ac:chgData name="sana mushtaq" userId="d49d7153423d638e" providerId="Windows Live" clId="Web-{F2940B3E-9391-42D7-B5B5-F3BFB8DE9BBF}" dt="2021-11-23T22:16:39.096" v="1024"/>
          <ac:spMkLst>
            <pc:docMk/>
            <pc:sldMk cId="383341791" sldId="259"/>
            <ac:spMk id="10" creationId="{9323D83D-50D6-4040-A58B-FCEA340F886A}"/>
          </ac:spMkLst>
        </pc:spChg>
        <pc:spChg chg="add del">
          <ac:chgData name="sana mushtaq" userId="d49d7153423d638e" providerId="Windows Live" clId="Web-{F2940B3E-9391-42D7-B5B5-F3BFB8DE9BBF}" dt="2021-11-23T22:16:39.080" v="1023"/>
          <ac:spMkLst>
            <pc:docMk/>
            <pc:sldMk cId="383341791" sldId="259"/>
            <ac:spMk id="11" creationId="{73772B81-181F-48B7-8826-4D9686D15DF5}"/>
          </ac:spMkLst>
        </pc:spChg>
        <pc:spChg chg="add del">
          <ac:chgData name="sana mushtaq" userId="d49d7153423d638e" providerId="Windows Live" clId="Web-{F2940B3E-9391-42D7-B5B5-F3BFB8DE9BBF}" dt="2021-11-23T22:16:39.080" v="1023"/>
          <ac:spMkLst>
            <pc:docMk/>
            <pc:sldMk cId="383341791" sldId="259"/>
            <ac:spMk id="13" creationId="{B2205F6E-03C6-4E92-877C-E2482F6599AA}"/>
          </ac:spMkLst>
        </pc:spChg>
        <pc:spChg chg="add">
          <ac:chgData name="sana mushtaq" userId="d49d7153423d638e" providerId="Windows Live" clId="Web-{F2940B3E-9391-42D7-B5B5-F3BFB8DE9BBF}" dt="2021-11-23T22:16:39.096" v="1024"/>
          <ac:spMkLst>
            <pc:docMk/>
            <pc:sldMk cId="383341791" sldId="259"/>
            <ac:spMk id="14" creationId="{F10FD715-4DCE-4779-B634-EC78315EA213}"/>
          </ac:spMkLst>
        </pc:spChg>
        <pc:graphicFrameChg chg="add del">
          <ac:chgData name="sana mushtaq" userId="d49d7153423d638e" providerId="Windows Live" clId="Web-{F2940B3E-9391-42D7-B5B5-F3BFB8DE9BBF}" dt="2021-11-23T22:16:39.080" v="1023"/>
          <ac:graphicFrameMkLst>
            <pc:docMk/>
            <pc:sldMk cId="383341791" sldId="259"/>
            <ac:graphicFrameMk id="5" creationId="{2E5916E1-F54A-4D24-9758-C3533DE26F35}"/>
          </ac:graphicFrameMkLst>
        </pc:graphicFrameChg>
        <pc:inkChg chg="add del">
          <ac:chgData name="sana mushtaq" userId="d49d7153423d638e" providerId="Windows Live" clId="Web-{F2940B3E-9391-42D7-B5B5-F3BFB8DE9BBF}" dt="2021-11-23T21:57:56.560" v="570"/>
          <ac:inkMkLst>
            <pc:docMk/>
            <pc:sldMk cId="383341791" sldId="259"/>
            <ac:inkMk id="4" creationId="{6A12A0FB-9E10-403F-849C-ED520EFF0120}"/>
          </ac:inkMkLst>
        </pc:inkChg>
        <pc:inkChg chg="add del">
          <ac:chgData name="sana mushtaq" userId="d49d7153423d638e" providerId="Windows Live" clId="Web-{F2940B3E-9391-42D7-B5B5-F3BFB8DE9BBF}" dt="2021-11-23T22:23:23.437" v="1028"/>
          <ac:inkMkLst>
            <pc:docMk/>
            <pc:sldMk cId="383341791" sldId="259"/>
            <ac:inkMk id="18" creationId="{2081457A-17B6-4E73-AB2A-89D2412513BC}"/>
          </ac:inkMkLst>
        </pc:inkChg>
        <pc:inkChg chg="add del">
          <ac:chgData name="sana mushtaq" userId="d49d7153423d638e" providerId="Windows Live" clId="Web-{F2940B3E-9391-42D7-B5B5-F3BFB8DE9BBF}" dt="2021-11-23T22:23:18.233" v="1027"/>
          <ac:inkMkLst>
            <pc:docMk/>
            <pc:sldMk cId="383341791" sldId="259"/>
            <ac:inkMk id="19" creationId="{680F052E-2A3D-414E-8594-63F08E577615}"/>
          </ac:inkMkLst>
        </pc:inkChg>
        <pc:cxnChg chg="add">
          <ac:chgData name="sana mushtaq" userId="d49d7153423d638e" providerId="Windows Live" clId="Web-{F2940B3E-9391-42D7-B5B5-F3BFB8DE9BBF}" dt="2021-11-23T22:16:39.096" v="1024"/>
          <ac:cxnSpMkLst>
            <pc:docMk/>
            <pc:sldMk cId="383341791" sldId="259"/>
            <ac:cxnSpMk id="12" creationId="{1A1FE6BB-DFB2-4080-9B5E-076EF5DDE67B}"/>
          </ac:cxnSpMkLst>
        </pc:cxnChg>
      </pc:sldChg>
      <pc:sldMasterChg chg="del delSldLayout">
        <pc:chgData name="sana mushtaq" userId="d49d7153423d638e" providerId="Windows Live" clId="Web-{F2940B3E-9391-42D7-B5B5-F3BFB8DE9BBF}" dt="2021-11-23T21:39:53.744" v="416"/>
        <pc:sldMasterMkLst>
          <pc:docMk/>
          <pc:sldMasterMk cId="2460954070" sldId="2147483660"/>
        </pc:sldMasterMkLst>
        <pc:sldLayoutChg chg="del">
          <pc:chgData name="sana mushtaq" userId="d49d7153423d638e" providerId="Windows Live" clId="Web-{F2940B3E-9391-42D7-B5B5-F3BFB8DE9BBF}" dt="2021-11-23T21:39:53.744" v="41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ana mushtaq" userId="d49d7153423d638e" providerId="Windows Live" clId="Web-{F2940B3E-9391-42D7-B5B5-F3BFB8DE9BBF}" dt="2021-11-23T21:39:53.744" v="41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ana mushtaq" userId="d49d7153423d638e" providerId="Windows Live" clId="Web-{F2940B3E-9391-42D7-B5B5-F3BFB8DE9BBF}" dt="2021-11-23T21:39:53.744" v="41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ana mushtaq" userId="d49d7153423d638e" providerId="Windows Live" clId="Web-{F2940B3E-9391-42D7-B5B5-F3BFB8DE9BBF}" dt="2021-11-23T21:39:53.744" v="41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ana mushtaq" userId="d49d7153423d638e" providerId="Windows Live" clId="Web-{F2940B3E-9391-42D7-B5B5-F3BFB8DE9BBF}" dt="2021-11-23T21:39:53.744" v="41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ana mushtaq" userId="d49d7153423d638e" providerId="Windows Live" clId="Web-{F2940B3E-9391-42D7-B5B5-F3BFB8DE9BBF}" dt="2021-11-23T21:39:53.744" v="41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ana mushtaq" userId="d49d7153423d638e" providerId="Windows Live" clId="Web-{F2940B3E-9391-42D7-B5B5-F3BFB8DE9BBF}" dt="2021-11-23T21:39:53.744" v="41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ana mushtaq" userId="d49d7153423d638e" providerId="Windows Live" clId="Web-{F2940B3E-9391-42D7-B5B5-F3BFB8DE9BBF}" dt="2021-11-23T21:39:53.744" v="41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ana mushtaq" userId="d49d7153423d638e" providerId="Windows Live" clId="Web-{F2940B3E-9391-42D7-B5B5-F3BFB8DE9BBF}" dt="2021-11-23T21:39:53.744" v="41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ana mushtaq" userId="d49d7153423d638e" providerId="Windows Live" clId="Web-{F2940B3E-9391-42D7-B5B5-F3BFB8DE9BBF}" dt="2021-11-23T21:39:53.744" v="41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ana mushtaq" userId="d49d7153423d638e" providerId="Windows Live" clId="Web-{F2940B3E-9391-42D7-B5B5-F3BFB8DE9BBF}" dt="2021-11-23T21:39:53.744" v="41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sana mushtaq" userId="d49d7153423d638e" providerId="Windows Live" clId="Web-{F2940B3E-9391-42D7-B5B5-F3BFB8DE9BBF}" dt="2021-11-23T21:39:59.275" v="417"/>
        <pc:sldMasterMkLst>
          <pc:docMk/>
          <pc:sldMasterMk cId="3312884769" sldId="2147483672"/>
        </pc:sldMasterMkLst>
        <pc:sldLayoutChg chg="add del mod replId">
          <pc:chgData name="sana mushtaq" userId="d49d7153423d638e" providerId="Windows Live" clId="Web-{F2940B3E-9391-42D7-B5B5-F3BFB8DE9BBF}" dt="2021-11-23T21:39:59.275" v="417"/>
          <pc:sldLayoutMkLst>
            <pc:docMk/>
            <pc:sldMasterMk cId="3312884769" sldId="2147483672"/>
            <pc:sldLayoutMk cId="1459754636" sldId="2147483673"/>
          </pc:sldLayoutMkLst>
        </pc:sldLayoutChg>
        <pc:sldLayoutChg chg="add del mod replId">
          <pc:chgData name="sana mushtaq" userId="d49d7153423d638e" providerId="Windows Live" clId="Web-{F2940B3E-9391-42D7-B5B5-F3BFB8DE9BBF}" dt="2021-11-23T21:39:59.275" v="417"/>
          <pc:sldLayoutMkLst>
            <pc:docMk/>
            <pc:sldMasterMk cId="3312884769" sldId="2147483672"/>
            <pc:sldLayoutMk cId="2514641971" sldId="2147483674"/>
          </pc:sldLayoutMkLst>
        </pc:sldLayoutChg>
        <pc:sldLayoutChg chg="add del mod replId">
          <pc:chgData name="sana mushtaq" userId="d49d7153423d638e" providerId="Windows Live" clId="Web-{F2940B3E-9391-42D7-B5B5-F3BFB8DE9BBF}" dt="2021-11-23T21:39:59.275" v="417"/>
          <pc:sldLayoutMkLst>
            <pc:docMk/>
            <pc:sldMasterMk cId="3312884769" sldId="2147483672"/>
            <pc:sldLayoutMk cId="3549892603" sldId="2147483675"/>
          </pc:sldLayoutMkLst>
        </pc:sldLayoutChg>
        <pc:sldLayoutChg chg="add del mod replId">
          <pc:chgData name="sana mushtaq" userId="d49d7153423d638e" providerId="Windows Live" clId="Web-{F2940B3E-9391-42D7-B5B5-F3BFB8DE9BBF}" dt="2021-11-23T21:39:59.275" v="417"/>
          <pc:sldLayoutMkLst>
            <pc:docMk/>
            <pc:sldMasterMk cId="3312884769" sldId="2147483672"/>
            <pc:sldLayoutMk cId="4115978806" sldId="2147483676"/>
          </pc:sldLayoutMkLst>
        </pc:sldLayoutChg>
        <pc:sldLayoutChg chg="add del mod replId">
          <pc:chgData name="sana mushtaq" userId="d49d7153423d638e" providerId="Windows Live" clId="Web-{F2940B3E-9391-42D7-B5B5-F3BFB8DE9BBF}" dt="2021-11-23T21:39:59.275" v="417"/>
          <pc:sldLayoutMkLst>
            <pc:docMk/>
            <pc:sldMasterMk cId="3312884769" sldId="2147483672"/>
            <pc:sldLayoutMk cId="1062287645" sldId="2147483677"/>
          </pc:sldLayoutMkLst>
        </pc:sldLayoutChg>
        <pc:sldLayoutChg chg="add del mod replId">
          <pc:chgData name="sana mushtaq" userId="d49d7153423d638e" providerId="Windows Live" clId="Web-{F2940B3E-9391-42D7-B5B5-F3BFB8DE9BBF}" dt="2021-11-23T21:39:59.275" v="417"/>
          <pc:sldLayoutMkLst>
            <pc:docMk/>
            <pc:sldMasterMk cId="3312884769" sldId="2147483672"/>
            <pc:sldLayoutMk cId="1729260379" sldId="2147483678"/>
          </pc:sldLayoutMkLst>
        </pc:sldLayoutChg>
        <pc:sldLayoutChg chg="add del mod replId">
          <pc:chgData name="sana mushtaq" userId="d49d7153423d638e" providerId="Windows Live" clId="Web-{F2940B3E-9391-42D7-B5B5-F3BFB8DE9BBF}" dt="2021-11-23T21:39:59.275" v="417"/>
          <pc:sldLayoutMkLst>
            <pc:docMk/>
            <pc:sldMasterMk cId="3312884769" sldId="2147483672"/>
            <pc:sldLayoutMk cId="1285284684" sldId="2147483679"/>
          </pc:sldLayoutMkLst>
        </pc:sldLayoutChg>
        <pc:sldLayoutChg chg="add del mod replId">
          <pc:chgData name="sana mushtaq" userId="d49d7153423d638e" providerId="Windows Live" clId="Web-{F2940B3E-9391-42D7-B5B5-F3BFB8DE9BBF}" dt="2021-11-23T21:39:59.275" v="417"/>
          <pc:sldLayoutMkLst>
            <pc:docMk/>
            <pc:sldMasterMk cId="3312884769" sldId="2147483672"/>
            <pc:sldLayoutMk cId="931745889" sldId="2147483680"/>
          </pc:sldLayoutMkLst>
        </pc:sldLayoutChg>
        <pc:sldLayoutChg chg="add del mod replId">
          <pc:chgData name="sana mushtaq" userId="d49d7153423d638e" providerId="Windows Live" clId="Web-{F2940B3E-9391-42D7-B5B5-F3BFB8DE9BBF}" dt="2021-11-23T21:39:59.275" v="417"/>
          <pc:sldLayoutMkLst>
            <pc:docMk/>
            <pc:sldMasterMk cId="3312884769" sldId="2147483672"/>
            <pc:sldLayoutMk cId="2598431046" sldId="2147483681"/>
          </pc:sldLayoutMkLst>
        </pc:sldLayoutChg>
        <pc:sldLayoutChg chg="add del mod replId">
          <pc:chgData name="sana mushtaq" userId="d49d7153423d638e" providerId="Windows Live" clId="Web-{F2940B3E-9391-42D7-B5B5-F3BFB8DE9BBF}" dt="2021-11-23T21:39:59.275" v="417"/>
          <pc:sldLayoutMkLst>
            <pc:docMk/>
            <pc:sldMasterMk cId="3312884769" sldId="2147483672"/>
            <pc:sldLayoutMk cId="4288168068" sldId="2147483682"/>
          </pc:sldLayoutMkLst>
        </pc:sldLayoutChg>
        <pc:sldLayoutChg chg="add del mod replId">
          <pc:chgData name="sana mushtaq" userId="d49d7153423d638e" providerId="Windows Live" clId="Web-{F2940B3E-9391-42D7-B5B5-F3BFB8DE9BBF}" dt="2021-11-23T21:39:59.275" v="417"/>
          <pc:sldLayoutMkLst>
            <pc:docMk/>
            <pc:sldMasterMk cId="3312884769" sldId="2147483672"/>
            <pc:sldLayoutMk cId="3592741138" sldId="2147483683"/>
          </pc:sldLayoutMkLst>
        </pc:sldLayoutChg>
      </pc:sldMasterChg>
      <pc:sldMasterChg chg="add del addSldLayout delSldLayout modSldLayout">
        <pc:chgData name="sana mushtaq" userId="d49d7153423d638e" providerId="Windows Live" clId="Web-{F2940B3E-9391-42D7-B5B5-F3BFB8DE9BBF}" dt="2021-11-23T21:40:02.479" v="418"/>
        <pc:sldMasterMkLst>
          <pc:docMk/>
          <pc:sldMasterMk cId="3569073634" sldId="2147483684"/>
        </pc:sldMasterMkLst>
        <pc:sldLayoutChg chg="add del mod replId">
          <pc:chgData name="sana mushtaq" userId="d49d7153423d638e" providerId="Windows Live" clId="Web-{F2940B3E-9391-42D7-B5B5-F3BFB8DE9BBF}" dt="2021-11-23T21:40:02.479" v="418"/>
          <pc:sldLayoutMkLst>
            <pc:docMk/>
            <pc:sldMasterMk cId="3569073634" sldId="2147483684"/>
            <pc:sldLayoutMk cId="73075700" sldId="2147483685"/>
          </pc:sldLayoutMkLst>
        </pc:sldLayoutChg>
        <pc:sldLayoutChg chg="add del mod replId">
          <pc:chgData name="sana mushtaq" userId="d49d7153423d638e" providerId="Windows Live" clId="Web-{F2940B3E-9391-42D7-B5B5-F3BFB8DE9BBF}" dt="2021-11-23T21:40:02.479" v="418"/>
          <pc:sldLayoutMkLst>
            <pc:docMk/>
            <pc:sldMasterMk cId="3569073634" sldId="2147483684"/>
            <pc:sldLayoutMk cId="1540755772" sldId="2147483686"/>
          </pc:sldLayoutMkLst>
        </pc:sldLayoutChg>
        <pc:sldLayoutChg chg="add del mod replId">
          <pc:chgData name="sana mushtaq" userId="d49d7153423d638e" providerId="Windows Live" clId="Web-{F2940B3E-9391-42D7-B5B5-F3BFB8DE9BBF}" dt="2021-11-23T21:40:02.479" v="418"/>
          <pc:sldLayoutMkLst>
            <pc:docMk/>
            <pc:sldMasterMk cId="3569073634" sldId="2147483684"/>
            <pc:sldLayoutMk cId="1392543027" sldId="2147483687"/>
          </pc:sldLayoutMkLst>
        </pc:sldLayoutChg>
        <pc:sldLayoutChg chg="add del mod replId">
          <pc:chgData name="sana mushtaq" userId="d49d7153423d638e" providerId="Windows Live" clId="Web-{F2940B3E-9391-42D7-B5B5-F3BFB8DE9BBF}" dt="2021-11-23T21:40:02.479" v="418"/>
          <pc:sldLayoutMkLst>
            <pc:docMk/>
            <pc:sldMasterMk cId="3569073634" sldId="2147483684"/>
            <pc:sldLayoutMk cId="1573816903" sldId="2147483688"/>
          </pc:sldLayoutMkLst>
        </pc:sldLayoutChg>
        <pc:sldLayoutChg chg="add del mod replId">
          <pc:chgData name="sana mushtaq" userId="d49d7153423d638e" providerId="Windows Live" clId="Web-{F2940B3E-9391-42D7-B5B5-F3BFB8DE9BBF}" dt="2021-11-23T21:40:02.479" v="418"/>
          <pc:sldLayoutMkLst>
            <pc:docMk/>
            <pc:sldMasterMk cId="3569073634" sldId="2147483684"/>
            <pc:sldLayoutMk cId="836616210" sldId="2147483689"/>
          </pc:sldLayoutMkLst>
        </pc:sldLayoutChg>
        <pc:sldLayoutChg chg="add del mod replId">
          <pc:chgData name="sana mushtaq" userId="d49d7153423d638e" providerId="Windows Live" clId="Web-{F2940B3E-9391-42D7-B5B5-F3BFB8DE9BBF}" dt="2021-11-23T21:40:02.479" v="418"/>
          <pc:sldLayoutMkLst>
            <pc:docMk/>
            <pc:sldMasterMk cId="3569073634" sldId="2147483684"/>
            <pc:sldLayoutMk cId="771801873" sldId="2147483690"/>
          </pc:sldLayoutMkLst>
        </pc:sldLayoutChg>
        <pc:sldLayoutChg chg="add del mod replId">
          <pc:chgData name="sana mushtaq" userId="d49d7153423d638e" providerId="Windows Live" clId="Web-{F2940B3E-9391-42D7-B5B5-F3BFB8DE9BBF}" dt="2021-11-23T21:40:02.479" v="418"/>
          <pc:sldLayoutMkLst>
            <pc:docMk/>
            <pc:sldMasterMk cId="3569073634" sldId="2147483684"/>
            <pc:sldLayoutMk cId="3708447325" sldId="2147483691"/>
          </pc:sldLayoutMkLst>
        </pc:sldLayoutChg>
        <pc:sldLayoutChg chg="add del mod replId">
          <pc:chgData name="sana mushtaq" userId="d49d7153423d638e" providerId="Windows Live" clId="Web-{F2940B3E-9391-42D7-B5B5-F3BFB8DE9BBF}" dt="2021-11-23T21:40:02.479" v="418"/>
          <pc:sldLayoutMkLst>
            <pc:docMk/>
            <pc:sldMasterMk cId="3569073634" sldId="2147483684"/>
            <pc:sldLayoutMk cId="1072986115" sldId="2147483692"/>
          </pc:sldLayoutMkLst>
        </pc:sldLayoutChg>
        <pc:sldLayoutChg chg="add del mod replId">
          <pc:chgData name="sana mushtaq" userId="d49d7153423d638e" providerId="Windows Live" clId="Web-{F2940B3E-9391-42D7-B5B5-F3BFB8DE9BBF}" dt="2021-11-23T21:40:02.479" v="418"/>
          <pc:sldLayoutMkLst>
            <pc:docMk/>
            <pc:sldMasterMk cId="3569073634" sldId="2147483684"/>
            <pc:sldLayoutMk cId="3064090051" sldId="2147483693"/>
          </pc:sldLayoutMkLst>
        </pc:sldLayoutChg>
        <pc:sldLayoutChg chg="add del mod replId">
          <pc:chgData name="sana mushtaq" userId="d49d7153423d638e" providerId="Windows Live" clId="Web-{F2940B3E-9391-42D7-B5B5-F3BFB8DE9BBF}" dt="2021-11-23T21:40:02.479" v="418"/>
          <pc:sldLayoutMkLst>
            <pc:docMk/>
            <pc:sldMasterMk cId="3569073634" sldId="2147483684"/>
            <pc:sldLayoutMk cId="743561338" sldId="2147483694"/>
          </pc:sldLayoutMkLst>
        </pc:sldLayoutChg>
        <pc:sldLayoutChg chg="add del mod replId">
          <pc:chgData name="sana mushtaq" userId="d49d7153423d638e" providerId="Windows Live" clId="Web-{F2940B3E-9391-42D7-B5B5-F3BFB8DE9BBF}" dt="2021-11-23T21:40:02.479" v="418"/>
          <pc:sldLayoutMkLst>
            <pc:docMk/>
            <pc:sldMasterMk cId="3569073634" sldId="2147483684"/>
            <pc:sldLayoutMk cId="2534071229" sldId="2147483695"/>
          </pc:sldLayoutMkLst>
        </pc:sldLayoutChg>
      </pc:sldMasterChg>
      <pc:sldMasterChg chg="add del addSldLayout delSldLayout modSldLayout">
        <pc:chgData name="sana mushtaq" userId="d49d7153423d638e" providerId="Windows Live" clId="Web-{F2940B3E-9391-42D7-B5B5-F3BFB8DE9BBF}" dt="2021-11-23T21:40:09.666" v="419"/>
        <pc:sldMasterMkLst>
          <pc:docMk/>
          <pc:sldMasterMk cId="2533472551" sldId="2147483696"/>
        </pc:sldMasterMkLst>
        <pc:sldLayoutChg chg="add del mod replId">
          <pc:chgData name="sana mushtaq" userId="d49d7153423d638e" providerId="Windows Live" clId="Web-{F2940B3E-9391-42D7-B5B5-F3BFB8DE9BBF}" dt="2021-11-23T21:40:09.666" v="419"/>
          <pc:sldLayoutMkLst>
            <pc:docMk/>
            <pc:sldMasterMk cId="2533472551" sldId="2147483696"/>
            <pc:sldLayoutMk cId="368968033" sldId="2147483697"/>
          </pc:sldLayoutMkLst>
        </pc:sldLayoutChg>
        <pc:sldLayoutChg chg="add del mod replId">
          <pc:chgData name="sana mushtaq" userId="d49d7153423d638e" providerId="Windows Live" clId="Web-{F2940B3E-9391-42D7-B5B5-F3BFB8DE9BBF}" dt="2021-11-23T21:40:09.666" v="419"/>
          <pc:sldLayoutMkLst>
            <pc:docMk/>
            <pc:sldMasterMk cId="2533472551" sldId="2147483696"/>
            <pc:sldLayoutMk cId="389621430" sldId="2147483698"/>
          </pc:sldLayoutMkLst>
        </pc:sldLayoutChg>
        <pc:sldLayoutChg chg="add del mod replId">
          <pc:chgData name="sana mushtaq" userId="d49d7153423d638e" providerId="Windows Live" clId="Web-{F2940B3E-9391-42D7-B5B5-F3BFB8DE9BBF}" dt="2021-11-23T21:40:09.666" v="419"/>
          <pc:sldLayoutMkLst>
            <pc:docMk/>
            <pc:sldMasterMk cId="2533472551" sldId="2147483696"/>
            <pc:sldLayoutMk cId="703777636" sldId="2147483699"/>
          </pc:sldLayoutMkLst>
        </pc:sldLayoutChg>
        <pc:sldLayoutChg chg="add del mod replId">
          <pc:chgData name="sana mushtaq" userId="d49d7153423d638e" providerId="Windows Live" clId="Web-{F2940B3E-9391-42D7-B5B5-F3BFB8DE9BBF}" dt="2021-11-23T21:40:09.666" v="419"/>
          <pc:sldLayoutMkLst>
            <pc:docMk/>
            <pc:sldMasterMk cId="2533472551" sldId="2147483696"/>
            <pc:sldLayoutMk cId="3515846409" sldId="2147483700"/>
          </pc:sldLayoutMkLst>
        </pc:sldLayoutChg>
        <pc:sldLayoutChg chg="add del mod replId">
          <pc:chgData name="sana mushtaq" userId="d49d7153423d638e" providerId="Windows Live" clId="Web-{F2940B3E-9391-42D7-B5B5-F3BFB8DE9BBF}" dt="2021-11-23T21:40:09.666" v="419"/>
          <pc:sldLayoutMkLst>
            <pc:docMk/>
            <pc:sldMasterMk cId="2533472551" sldId="2147483696"/>
            <pc:sldLayoutMk cId="3824369700" sldId="2147483701"/>
          </pc:sldLayoutMkLst>
        </pc:sldLayoutChg>
        <pc:sldLayoutChg chg="add del mod replId">
          <pc:chgData name="sana mushtaq" userId="d49d7153423d638e" providerId="Windows Live" clId="Web-{F2940B3E-9391-42D7-B5B5-F3BFB8DE9BBF}" dt="2021-11-23T21:40:09.666" v="419"/>
          <pc:sldLayoutMkLst>
            <pc:docMk/>
            <pc:sldMasterMk cId="2533472551" sldId="2147483696"/>
            <pc:sldLayoutMk cId="3325185699" sldId="2147483702"/>
          </pc:sldLayoutMkLst>
        </pc:sldLayoutChg>
        <pc:sldLayoutChg chg="add del mod replId">
          <pc:chgData name="sana mushtaq" userId="d49d7153423d638e" providerId="Windows Live" clId="Web-{F2940B3E-9391-42D7-B5B5-F3BFB8DE9BBF}" dt="2021-11-23T21:40:09.666" v="419"/>
          <pc:sldLayoutMkLst>
            <pc:docMk/>
            <pc:sldMasterMk cId="2533472551" sldId="2147483696"/>
            <pc:sldLayoutMk cId="251568105" sldId="2147483703"/>
          </pc:sldLayoutMkLst>
        </pc:sldLayoutChg>
        <pc:sldLayoutChg chg="add del mod replId">
          <pc:chgData name="sana mushtaq" userId="d49d7153423d638e" providerId="Windows Live" clId="Web-{F2940B3E-9391-42D7-B5B5-F3BFB8DE9BBF}" dt="2021-11-23T21:40:09.666" v="419"/>
          <pc:sldLayoutMkLst>
            <pc:docMk/>
            <pc:sldMasterMk cId="2533472551" sldId="2147483696"/>
            <pc:sldLayoutMk cId="1432502058" sldId="2147483704"/>
          </pc:sldLayoutMkLst>
        </pc:sldLayoutChg>
        <pc:sldLayoutChg chg="add del mod replId">
          <pc:chgData name="sana mushtaq" userId="d49d7153423d638e" providerId="Windows Live" clId="Web-{F2940B3E-9391-42D7-B5B5-F3BFB8DE9BBF}" dt="2021-11-23T21:40:09.666" v="419"/>
          <pc:sldLayoutMkLst>
            <pc:docMk/>
            <pc:sldMasterMk cId="2533472551" sldId="2147483696"/>
            <pc:sldLayoutMk cId="157086972" sldId="2147483705"/>
          </pc:sldLayoutMkLst>
        </pc:sldLayoutChg>
        <pc:sldLayoutChg chg="add del mod replId">
          <pc:chgData name="sana mushtaq" userId="d49d7153423d638e" providerId="Windows Live" clId="Web-{F2940B3E-9391-42D7-B5B5-F3BFB8DE9BBF}" dt="2021-11-23T21:40:09.666" v="419"/>
          <pc:sldLayoutMkLst>
            <pc:docMk/>
            <pc:sldMasterMk cId="2533472551" sldId="2147483696"/>
            <pc:sldLayoutMk cId="2141081278" sldId="2147483706"/>
          </pc:sldLayoutMkLst>
        </pc:sldLayoutChg>
        <pc:sldLayoutChg chg="add del mod replId">
          <pc:chgData name="sana mushtaq" userId="d49d7153423d638e" providerId="Windows Live" clId="Web-{F2940B3E-9391-42D7-B5B5-F3BFB8DE9BBF}" dt="2021-11-23T21:40:09.666" v="419"/>
          <pc:sldLayoutMkLst>
            <pc:docMk/>
            <pc:sldMasterMk cId="2533472551" sldId="2147483696"/>
            <pc:sldLayoutMk cId="578508472" sldId="2147483707"/>
          </pc:sldLayoutMkLst>
        </pc:sldLayoutChg>
      </pc:sldMasterChg>
      <pc:sldMasterChg chg="add del addSldLayout delSldLayout modSldLayout">
        <pc:chgData name="sana mushtaq" userId="d49d7153423d638e" providerId="Windows Live" clId="Web-{F2940B3E-9391-42D7-B5B5-F3BFB8DE9BBF}" dt="2021-11-23T21:40:12.713" v="420"/>
        <pc:sldMasterMkLst>
          <pc:docMk/>
          <pc:sldMasterMk cId="1718386416" sldId="2147483708"/>
        </pc:sldMasterMkLst>
        <pc:sldLayoutChg chg="add del mod replId">
          <pc:chgData name="sana mushtaq" userId="d49d7153423d638e" providerId="Windows Live" clId="Web-{F2940B3E-9391-42D7-B5B5-F3BFB8DE9BBF}" dt="2021-11-23T21:40:12.713" v="420"/>
          <pc:sldLayoutMkLst>
            <pc:docMk/>
            <pc:sldMasterMk cId="1718386416" sldId="2147483708"/>
            <pc:sldLayoutMk cId="324622379" sldId="2147483709"/>
          </pc:sldLayoutMkLst>
        </pc:sldLayoutChg>
        <pc:sldLayoutChg chg="add del mod replId">
          <pc:chgData name="sana mushtaq" userId="d49d7153423d638e" providerId="Windows Live" clId="Web-{F2940B3E-9391-42D7-B5B5-F3BFB8DE9BBF}" dt="2021-11-23T21:40:12.713" v="420"/>
          <pc:sldLayoutMkLst>
            <pc:docMk/>
            <pc:sldMasterMk cId="1718386416" sldId="2147483708"/>
            <pc:sldLayoutMk cId="3417719030" sldId="2147483710"/>
          </pc:sldLayoutMkLst>
        </pc:sldLayoutChg>
        <pc:sldLayoutChg chg="add del mod replId">
          <pc:chgData name="sana mushtaq" userId="d49d7153423d638e" providerId="Windows Live" clId="Web-{F2940B3E-9391-42D7-B5B5-F3BFB8DE9BBF}" dt="2021-11-23T21:40:12.713" v="420"/>
          <pc:sldLayoutMkLst>
            <pc:docMk/>
            <pc:sldMasterMk cId="1718386416" sldId="2147483708"/>
            <pc:sldLayoutMk cId="1763477576" sldId="2147483711"/>
          </pc:sldLayoutMkLst>
        </pc:sldLayoutChg>
        <pc:sldLayoutChg chg="add del mod replId">
          <pc:chgData name="sana mushtaq" userId="d49d7153423d638e" providerId="Windows Live" clId="Web-{F2940B3E-9391-42D7-B5B5-F3BFB8DE9BBF}" dt="2021-11-23T21:40:12.713" v="420"/>
          <pc:sldLayoutMkLst>
            <pc:docMk/>
            <pc:sldMasterMk cId="1718386416" sldId="2147483708"/>
            <pc:sldLayoutMk cId="792472347" sldId="2147483712"/>
          </pc:sldLayoutMkLst>
        </pc:sldLayoutChg>
        <pc:sldLayoutChg chg="add del mod replId">
          <pc:chgData name="sana mushtaq" userId="d49d7153423d638e" providerId="Windows Live" clId="Web-{F2940B3E-9391-42D7-B5B5-F3BFB8DE9BBF}" dt="2021-11-23T21:40:12.713" v="420"/>
          <pc:sldLayoutMkLst>
            <pc:docMk/>
            <pc:sldMasterMk cId="1718386416" sldId="2147483708"/>
            <pc:sldLayoutMk cId="488984166" sldId="2147483713"/>
          </pc:sldLayoutMkLst>
        </pc:sldLayoutChg>
        <pc:sldLayoutChg chg="add del mod replId">
          <pc:chgData name="sana mushtaq" userId="d49d7153423d638e" providerId="Windows Live" clId="Web-{F2940B3E-9391-42D7-B5B5-F3BFB8DE9BBF}" dt="2021-11-23T21:40:12.713" v="420"/>
          <pc:sldLayoutMkLst>
            <pc:docMk/>
            <pc:sldMasterMk cId="1718386416" sldId="2147483708"/>
            <pc:sldLayoutMk cId="309260732" sldId="2147483714"/>
          </pc:sldLayoutMkLst>
        </pc:sldLayoutChg>
        <pc:sldLayoutChg chg="add del mod replId">
          <pc:chgData name="sana mushtaq" userId="d49d7153423d638e" providerId="Windows Live" clId="Web-{F2940B3E-9391-42D7-B5B5-F3BFB8DE9BBF}" dt="2021-11-23T21:40:12.713" v="420"/>
          <pc:sldLayoutMkLst>
            <pc:docMk/>
            <pc:sldMasterMk cId="1718386416" sldId="2147483708"/>
            <pc:sldLayoutMk cId="1265165436" sldId="2147483715"/>
          </pc:sldLayoutMkLst>
        </pc:sldLayoutChg>
        <pc:sldLayoutChg chg="add del mod replId">
          <pc:chgData name="sana mushtaq" userId="d49d7153423d638e" providerId="Windows Live" clId="Web-{F2940B3E-9391-42D7-B5B5-F3BFB8DE9BBF}" dt="2021-11-23T21:40:12.713" v="420"/>
          <pc:sldLayoutMkLst>
            <pc:docMk/>
            <pc:sldMasterMk cId="1718386416" sldId="2147483708"/>
            <pc:sldLayoutMk cId="4250718473" sldId="2147483716"/>
          </pc:sldLayoutMkLst>
        </pc:sldLayoutChg>
        <pc:sldLayoutChg chg="add del mod replId">
          <pc:chgData name="sana mushtaq" userId="d49d7153423d638e" providerId="Windows Live" clId="Web-{F2940B3E-9391-42D7-B5B5-F3BFB8DE9BBF}" dt="2021-11-23T21:40:12.713" v="420"/>
          <pc:sldLayoutMkLst>
            <pc:docMk/>
            <pc:sldMasterMk cId="1718386416" sldId="2147483708"/>
            <pc:sldLayoutMk cId="599344531" sldId="2147483717"/>
          </pc:sldLayoutMkLst>
        </pc:sldLayoutChg>
        <pc:sldLayoutChg chg="add del mod replId">
          <pc:chgData name="sana mushtaq" userId="d49d7153423d638e" providerId="Windows Live" clId="Web-{F2940B3E-9391-42D7-B5B5-F3BFB8DE9BBF}" dt="2021-11-23T21:40:12.713" v="420"/>
          <pc:sldLayoutMkLst>
            <pc:docMk/>
            <pc:sldMasterMk cId="1718386416" sldId="2147483708"/>
            <pc:sldLayoutMk cId="1771221076" sldId="2147483718"/>
          </pc:sldLayoutMkLst>
        </pc:sldLayoutChg>
        <pc:sldLayoutChg chg="add del mod replId">
          <pc:chgData name="sana mushtaq" userId="d49d7153423d638e" providerId="Windows Live" clId="Web-{F2940B3E-9391-42D7-B5B5-F3BFB8DE9BBF}" dt="2021-11-23T21:40:12.713" v="420"/>
          <pc:sldLayoutMkLst>
            <pc:docMk/>
            <pc:sldMasterMk cId="1718386416" sldId="2147483708"/>
            <pc:sldLayoutMk cId="2298942962" sldId="2147483719"/>
          </pc:sldLayoutMkLst>
        </pc:sldLayoutChg>
        <pc:sldLayoutChg chg="add del mod replId">
          <pc:chgData name="sana mushtaq" userId="d49d7153423d638e" providerId="Windows Live" clId="Web-{F2940B3E-9391-42D7-B5B5-F3BFB8DE9BBF}" dt="2021-11-23T21:40:12.713" v="420"/>
          <pc:sldLayoutMkLst>
            <pc:docMk/>
            <pc:sldMasterMk cId="1718386416" sldId="2147483708"/>
            <pc:sldLayoutMk cId="2763292341" sldId="2147483720"/>
          </pc:sldLayoutMkLst>
        </pc:sldLayoutChg>
        <pc:sldLayoutChg chg="add del mod replId">
          <pc:chgData name="sana mushtaq" userId="d49d7153423d638e" providerId="Windows Live" clId="Web-{F2940B3E-9391-42D7-B5B5-F3BFB8DE9BBF}" dt="2021-11-23T21:40:12.713" v="420"/>
          <pc:sldLayoutMkLst>
            <pc:docMk/>
            <pc:sldMasterMk cId="1718386416" sldId="2147483708"/>
            <pc:sldLayoutMk cId="3461410084" sldId="2147483721"/>
          </pc:sldLayoutMkLst>
        </pc:sldLayoutChg>
        <pc:sldLayoutChg chg="add del mod replId">
          <pc:chgData name="sana mushtaq" userId="d49d7153423d638e" providerId="Windows Live" clId="Web-{F2940B3E-9391-42D7-B5B5-F3BFB8DE9BBF}" dt="2021-11-23T21:40:12.713" v="420"/>
          <pc:sldLayoutMkLst>
            <pc:docMk/>
            <pc:sldMasterMk cId="1718386416" sldId="2147483708"/>
            <pc:sldLayoutMk cId="332317366" sldId="2147483722"/>
          </pc:sldLayoutMkLst>
        </pc:sldLayoutChg>
        <pc:sldLayoutChg chg="add del mod replId">
          <pc:chgData name="sana mushtaq" userId="d49d7153423d638e" providerId="Windows Live" clId="Web-{F2940B3E-9391-42D7-B5B5-F3BFB8DE9BBF}" dt="2021-11-23T21:40:12.713" v="420"/>
          <pc:sldLayoutMkLst>
            <pc:docMk/>
            <pc:sldMasterMk cId="1718386416" sldId="2147483708"/>
            <pc:sldLayoutMk cId="3278338605" sldId="2147483723"/>
          </pc:sldLayoutMkLst>
        </pc:sldLayoutChg>
        <pc:sldLayoutChg chg="add del mod replId">
          <pc:chgData name="sana mushtaq" userId="d49d7153423d638e" providerId="Windows Live" clId="Web-{F2940B3E-9391-42D7-B5B5-F3BFB8DE9BBF}" dt="2021-11-23T21:40:12.713" v="420"/>
          <pc:sldLayoutMkLst>
            <pc:docMk/>
            <pc:sldMasterMk cId="1718386416" sldId="2147483708"/>
            <pc:sldLayoutMk cId="2863443804" sldId="2147483724"/>
          </pc:sldLayoutMkLst>
        </pc:sldLayoutChg>
        <pc:sldLayoutChg chg="add del mod replId">
          <pc:chgData name="sana mushtaq" userId="d49d7153423d638e" providerId="Windows Live" clId="Web-{F2940B3E-9391-42D7-B5B5-F3BFB8DE9BBF}" dt="2021-11-23T21:40:12.713" v="420"/>
          <pc:sldLayoutMkLst>
            <pc:docMk/>
            <pc:sldMasterMk cId="1718386416" sldId="2147483708"/>
            <pc:sldLayoutMk cId="3246445579" sldId="2147483725"/>
          </pc:sldLayoutMkLst>
        </pc:sldLayoutChg>
      </pc:sldMasterChg>
      <pc:sldMasterChg chg="add del addSldLayout delSldLayout modSldLayout">
        <pc:chgData name="sana mushtaq" userId="d49d7153423d638e" providerId="Windows Live" clId="Web-{F2940B3E-9391-42D7-B5B5-F3BFB8DE9BBF}" dt="2021-11-23T21:40:18.151" v="421"/>
        <pc:sldMasterMkLst>
          <pc:docMk/>
          <pc:sldMasterMk cId="791783641" sldId="2147483726"/>
        </pc:sldMasterMkLst>
        <pc:sldLayoutChg chg="add del mod replId">
          <pc:chgData name="sana mushtaq" userId="d49d7153423d638e" providerId="Windows Live" clId="Web-{F2940B3E-9391-42D7-B5B5-F3BFB8DE9BBF}" dt="2021-11-23T21:40:18.151" v="421"/>
          <pc:sldLayoutMkLst>
            <pc:docMk/>
            <pc:sldMasterMk cId="791783641" sldId="2147483726"/>
            <pc:sldLayoutMk cId="285359211" sldId="2147483727"/>
          </pc:sldLayoutMkLst>
        </pc:sldLayoutChg>
        <pc:sldLayoutChg chg="add del mod replId">
          <pc:chgData name="sana mushtaq" userId="d49d7153423d638e" providerId="Windows Live" clId="Web-{F2940B3E-9391-42D7-B5B5-F3BFB8DE9BBF}" dt="2021-11-23T21:40:18.151" v="421"/>
          <pc:sldLayoutMkLst>
            <pc:docMk/>
            <pc:sldMasterMk cId="791783641" sldId="2147483726"/>
            <pc:sldLayoutMk cId="1201730747" sldId="2147483728"/>
          </pc:sldLayoutMkLst>
        </pc:sldLayoutChg>
        <pc:sldLayoutChg chg="add del mod replId">
          <pc:chgData name="sana mushtaq" userId="d49d7153423d638e" providerId="Windows Live" clId="Web-{F2940B3E-9391-42D7-B5B5-F3BFB8DE9BBF}" dt="2021-11-23T21:40:18.151" v="421"/>
          <pc:sldLayoutMkLst>
            <pc:docMk/>
            <pc:sldMasterMk cId="791783641" sldId="2147483726"/>
            <pc:sldLayoutMk cId="3111357105" sldId="2147483729"/>
          </pc:sldLayoutMkLst>
        </pc:sldLayoutChg>
        <pc:sldLayoutChg chg="add del mod replId">
          <pc:chgData name="sana mushtaq" userId="d49d7153423d638e" providerId="Windows Live" clId="Web-{F2940B3E-9391-42D7-B5B5-F3BFB8DE9BBF}" dt="2021-11-23T21:40:18.151" v="421"/>
          <pc:sldLayoutMkLst>
            <pc:docMk/>
            <pc:sldMasterMk cId="791783641" sldId="2147483726"/>
            <pc:sldLayoutMk cId="1610057445" sldId="2147483730"/>
          </pc:sldLayoutMkLst>
        </pc:sldLayoutChg>
        <pc:sldLayoutChg chg="add del mod replId">
          <pc:chgData name="sana mushtaq" userId="d49d7153423d638e" providerId="Windows Live" clId="Web-{F2940B3E-9391-42D7-B5B5-F3BFB8DE9BBF}" dt="2021-11-23T21:40:18.151" v="421"/>
          <pc:sldLayoutMkLst>
            <pc:docMk/>
            <pc:sldMasterMk cId="791783641" sldId="2147483726"/>
            <pc:sldLayoutMk cId="3168164652" sldId="2147483731"/>
          </pc:sldLayoutMkLst>
        </pc:sldLayoutChg>
        <pc:sldLayoutChg chg="add del mod replId">
          <pc:chgData name="sana mushtaq" userId="d49d7153423d638e" providerId="Windows Live" clId="Web-{F2940B3E-9391-42D7-B5B5-F3BFB8DE9BBF}" dt="2021-11-23T21:40:18.151" v="421"/>
          <pc:sldLayoutMkLst>
            <pc:docMk/>
            <pc:sldMasterMk cId="791783641" sldId="2147483726"/>
            <pc:sldLayoutMk cId="400309822" sldId="2147483732"/>
          </pc:sldLayoutMkLst>
        </pc:sldLayoutChg>
        <pc:sldLayoutChg chg="add del mod replId">
          <pc:chgData name="sana mushtaq" userId="d49d7153423d638e" providerId="Windows Live" clId="Web-{F2940B3E-9391-42D7-B5B5-F3BFB8DE9BBF}" dt="2021-11-23T21:40:18.151" v="421"/>
          <pc:sldLayoutMkLst>
            <pc:docMk/>
            <pc:sldMasterMk cId="791783641" sldId="2147483726"/>
            <pc:sldLayoutMk cId="2504067177" sldId="2147483733"/>
          </pc:sldLayoutMkLst>
        </pc:sldLayoutChg>
        <pc:sldLayoutChg chg="add del mod replId">
          <pc:chgData name="sana mushtaq" userId="d49d7153423d638e" providerId="Windows Live" clId="Web-{F2940B3E-9391-42D7-B5B5-F3BFB8DE9BBF}" dt="2021-11-23T21:40:18.151" v="421"/>
          <pc:sldLayoutMkLst>
            <pc:docMk/>
            <pc:sldMasterMk cId="791783641" sldId="2147483726"/>
            <pc:sldLayoutMk cId="1880508075" sldId="2147483734"/>
          </pc:sldLayoutMkLst>
        </pc:sldLayoutChg>
        <pc:sldLayoutChg chg="add del mod replId">
          <pc:chgData name="sana mushtaq" userId="d49d7153423d638e" providerId="Windows Live" clId="Web-{F2940B3E-9391-42D7-B5B5-F3BFB8DE9BBF}" dt="2021-11-23T21:40:18.151" v="421"/>
          <pc:sldLayoutMkLst>
            <pc:docMk/>
            <pc:sldMasterMk cId="791783641" sldId="2147483726"/>
            <pc:sldLayoutMk cId="2841568240" sldId="2147483735"/>
          </pc:sldLayoutMkLst>
        </pc:sldLayoutChg>
        <pc:sldLayoutChg chg="add del mod replId">
          <pc:chgData name="sana mushtaq" userId="d49d7153423d638e" providerId="Windows Live" clId="Web-{F2940B3E-9391-42D7-B5B5-F3BFB8DE9BBF}" dt="2021-11-23T21:40:18.151" v="421"/>
          <pc:sldLayoutMkLst>
            <pc:docMk/>
            <pc:sldMasterMk cId="791783641" sldId="2147483726"/>
            <pc:sldLayoutMk cId="3432145250" sldId="2147483736"/>
          </pc:sldLayoutMkLst>
        </pc:sldLayoutChg>
        <pc:sldLayoutChg chg="add del mod replId">
          <pc:chgData name="sana mushtaq" userId="d49d7153423d638e" providerId="Windows Live" clId="Web-{F2940B3E-9391-42D7-B5B5-F3BFB8DE9BBF}" dt="2021-11-23T21:40:18.151" v="421"/>
          <pc:sldLayoutMkLst>
            <pc:docMk/>
            <pc:sldMasterMk cId="791783641" sldId="2147483726"/>
            <pc:sldLayoutMk cId="4059483105" sldId="2147483737"/>
          </pc:sldLayoutMkLst>
        </pc:sldLayoutChg>
      </pc:sldMasterChg>
      <pc:sldMasterChg chg="modSp add del addSldLayout delSldLayout modSldLayout">
        <pc:chgData name="sana mushtaq" userId="d49d7153423d638e" providerId="Windows Live" clId="Web-{F2940B3E-9391-42D7-B5B5-F3BFB8DE9BBF}" dt="2021-11-23T21:40:30.401" v="423"/>
        <pc:sldMasterMkLst>
          <pc:docMk/>
          <pc:sldMasterMk cId="1006918176" sldId="2147483738"/>
        </pc:sldMasterMkLst>
        <pc:spChg chg="mod">
          <ac:chgData name="sana mushtaq" userId="d49d7153423d638e" providerId="Windows Live" clId="Web-{F2940B3E-9391-42D7-B5B5-F3BFB8DE9BBF}" dt="2021-11-23T21:40:30.245" v="422"/>
          <ac:spMkLst>
            <pc:docMk/>
            <pc:sldMasterMk cId="1006918176" sldId="2147483738"/>
            <ac:spMk id="2" creationId="{00000000-0000-0000-0000-000000000000}"/>
          </ac:spMkLst>
        </pc:spChg>
        <pc:spChg chg="mod">
          <ac:chgData name="sana mushtaq" userId="d49d7153423d638e" providerId="Windows Live" clId="Web-{F2940B3E-9391-42D7-B5B5-F3BFB8DE9BBF}" dt="2021-11-23T21:40:30.245" v="422"/>
          <ac:spMkLst>
            <pc:docMk/>
            <pc:sldMasterMk cId="1006918176" sldId="2147483738"/>
            <ac:spMk id="3" creationId="{00000000-0000-0000-0000-000000000000}"/>
          </ac:spMkLst>
        </pc:spChg>
        <pc:spChg chg="mod">
          <ac:chgData name="sana mushtaq" userId="d49d7153423d638e" providerId="Windows Live" clId="Web-{F2940B3E-9391-42D7-B5B5-F3BFB8DE9BBF}" dt="2021-11-23T21:40:30.245" v="422"/>
          <ac:spMkLst>
            <pc:docMk/>
            <pc:sldMasterMk cId="1006918176" sldId="2147483738"/>
            <ac:spMk id="4" creationId="{00000000-0000-0000-0000-000000000000}"/>
          </ac:spMkLst>
        </pc:spChg>
        <pc:spChg chg="mod">
          <ac:chgData name="sana mushtaq" userId="d49d7153423d638e" providerId="Windows Live" clId="Web-{F2940B3E-9391-42D7-B5B5-F3BFB8DE9BBF}" dt="2021-11-23T21:40:30.245" v="422"/>
          <ac:spMkLst>
            <pc:docMk/>
            <pc:sldMasterMk cId="1006918176" sldId="2147483738"/>
            <ac:spMk id="5" creationId="{00000000-0000-0000-0000-000000000000}"/>
          </ac:spMkLst>
        </pc:spChg>
        <pc:spChg chg="mod">
          <ac:chgData name="sana mushtaq" userId="d49d7153423d638e" providerId="Windows Live" clId="Web-{F2940B3E-9391-42D7-B5B5-F3BFB8DE9BBF}" dt="2021-11-23T21:40:30.245" v="422"/>
          <ac:spMkLst>
            <pc:docMk/>
            <pc:sldMasterMk cId="1006918176" sldId="2147483738"/>
            <ac:spMk id="6" creationId="{00000000-0000-0000-0000-000000000000}"/>
          </ac:spMkLst>
        </pc:spChg>
        <pc:spChg chg="mod">
          <ac:chgData name="sana mushtaq" userId="d49d7153423d638e" providerId="Windows Live" clId="Web-{F2940B3E-9391-42D7-B5B5-F3BFB8DE9BBF}" dt="2021-11-23T21:40:30.245" v="422"/>
          <ac:spMkLst>
            <pc:docMk/>
            <pc:sldMasterMk cId="1006918176" sldId="2147483738"/>
            <ac:spMk id="7" creationId="{00000000-0000-0000-0000-000000000000}"/>
          </ac:spMkLst>
        </pc:spChg>
        <pc:spChg chg="mod">
          <ac:chgData name="sana mushtaq" userId="d49d7153423d638e" providerId="Windows Live" clId="Web-{F2940B3E-9391-42D7-B5B5-F3BFB8DE9BBF}" dt="2021-11-23T21:40:30.245" v="422"/>
          <ac:spMkLst>
            <pc:docMk/>
            <pc:sldMasterMk cId="1006918176" sldId="2147483738"/>
            <ac:spMk id="38" creationId="{00000000-0000-0000-0000-000000000000}"/>
          </ac:spMkLst>
        </pc:spChg>
        <pc:sldLayoutChg chg="modSp add del mod replId">
          <pc:chgData name="sana mushtaq" userId="d49d7153423d638e" providerId="Windows Live" clId="Web-{F2940B3E-9391-42D7-B5B5-F3BFB8DE9BBF}" dt="2021-11-23T21:40:30.401" v="423"/>
          <pc:sldLayoutMkLst>
            <pc:docMk/>
            <pc:sldMasterMk cId="1006918176" sldId="2147483738"/>
            <pc:sldLayoutMk cId="3952056520" sldId="2147483739"/>
          </pc:sldLayoutMkLst>
          <pc:spChg chg="mod">
            <ac:chgData name="sana mushtaq" userId="d49d7153423d638e" providerId="Windows Live" clId="Web-{F2940B3E-9391-42D7-B5B5-F3BFB8DE9BBF}" dt="2021-11-23T21:40:30.245" v="422"/>
            <ac:spMkLst>
              <pc:docMk/>
              <pc:sldMasterMk cId="1006918176" sldId="2147483738"/>
              <pc:sldLayoutMk cId="3952056520" sldId="2147483739"/>
              <ac:spMk id="2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0.245" v="422"/>
            <ac:spMkLst>
              <pc:docMk/>
              <pc:sldMasterMk cId="1006918176" sldId="2147483738"/>
              <pc:sldLayoutMk cId="3952056520" sldId="2147483739"/>
              <ac:spMk id="3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0.245" v="422"/>
            <ac:spMkLst>
              <pc:docMk/>
              <pc:sldMasterMk cId="1006918176" sldId="2147483738"/>
              <pc:sldLayoutMk cId="3952056520" sldId="2147483739"/>
              <ac:spMk id="7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0.245" v="422"/>
            <ac:spMkLst>
              <pc:docMk/>
              <pc:sldMasterMk cId="1006918176" sldId="2147483738"/>
              <pc:sldLayoutMk cId="3952056520" sldId="2147483739"/>
              <ac:spMk id="8" creationId="{00000000-0000-0000-0000-000000000000}"/>
            </ac:spMkLst>
          </pc:spChg>
        </pc:sldLayoutChg>
        <pc:sldLayoutChg chg="add del mod replId">
          <pc:chgData name="sana mushtaq" userId="d49d7153423d638e" providerId="Windows Live" clId="Web-{F2940B3E-9391-42D7-B5B5-F3BFB8DE9BBF}" dt="2021-11-23T21:40:30.401" v="423"/>
          <pc:sldLayoutMkLst>
            <pc:docMk/>
            <pc:sldMasterMk cId="1006918176" sldId="2147483738"/>
            <pc:sldLayoutMk cId="426858048" sldId="2147483740"/>
          </pc:sldLayoutMkLst>
        </pc:sldLayoutChg>
        <pc:sldLayoutChg chg="modSp add del mod replId">
          <pc:chgData name="sana mushtaq" userId="d49d7153423d638e" providerId="Windows Live" clId="Web-{F2940B3E-9391-42D7-B5B5-F3BFB8DE9BBF}" dt="2021-11-23T21:40:30.401" v="423"/>
          <pc:sldLayoutMkLst>
            <pc:docMk/>
            <pc:sldMasterMk cId="1006918176" sldId="2147483738"/>
            <pc:sldLayoutMk cId="2747020545" sldId="2147483741"/>
          </pc:sldLayoutMkLst>
          <pc:spChg chg="mod">
            <ac:chgData name="sana mushtaq" userId="d49d7153423d638e" providerId="Windows Live" clId="Web-{F2940B3E-9391-42D7-B5B5-F3BFB8DE9BBF}" dt="2021-11-23T21:40:30.245" v="422"/>
            <ac:spMkLst>
              <pc:docMk/>
              <pc:sldMasterMk cId="1006918176" sldId="2147483738"/>
              <pc:sldLayoutMk cId="2747020545" sldId="2147483741"/>
              <ac:spMk id="2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0.245" v="422"/>
            <ac:spMkLst>
              <pc:docMk/>
              <pc:sldMasterMk cId="1006918176" sldId="2147483738"/>
              <pc:sldLayoutMk cId="2747020545" sldId="2147483741"/>
              <ac:spMk id="3" creationId="{00000000-0000-0000-0000-000000000000}"/>
            </ac:spMkLst>
          </pc:spChg>
        </pc:sldLayoutChg>
        <pc:sldLayoutChg chg="modSp add del mod replId">
          <pc:chgData name="sana mushtaq" userId="d49d7153423d638e" providerId="Windows Live" clId="Web-{F2940B3E-9391-42D7-B5B5-F3BFB8DE9BBF}" dt="2021-11-23T21:40:30.401" v="423"/>
          <pc:sldLayoutMkLst>
            <pc:docMk/>
            <pc:sldMasterMk cId="1006918176" sldId="2147483738"/>
            <pc:sldLayoutMk cId="2187251399" sldId="2147483742"/>
          </pc:sldLayoutMkLst>
          <pc:spChg chg="mod">
            <ac:chgData name="sana mushtaq" userId="d49d7153423d638e" providerId="Windows Live" clId="Web-{F2940B3E-9391-42D7-B5B5-F3BFB8DE9BBF}" dt="2021-11-23T21:40:30.245" v="422"/>
            <ac:spMkLst>
              <pc:docMk/>
              <pc:sldMasterMk cId="1006918176" sldId="2147483738"/>
              <pc:sldLayoutMk cId="2187251399" sldId="2147483742"/>
              <ac:spMk id="3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0.245" v="422"/>
            <ac:spMkLst>
              <pc:docMk/>
              <pc:sldMasterMk cId="1006918176" sldId="2147483738"/>
              <pc:sldLayoutMk cId="2187251399" sldId="2147483742"/>
              <ac:spMk id="4" creationId="{00000000-0000-0000-0000-000000000000}"/>
            </ac:spMkLst>
          </pc:spChg>
        </pc:sldLayoutChg>
        <pc:sldLayoutChg chg="modSp add del mod replId">
          <pc:chgData name="sana mushtaq" userId="d49d7153423d638e" providerId="Windows Live" clId="Web-{F2940B3E-9391-42D7-B5B5-F3BFB8DE9BBF}" dt="2021-11-23T21:40:30.401" v="423"/>
          <pc:sldLayoutMkLst>
            <pc:docMk/>
            <pc:sldMasterMk cId="1006918176" sldId="2147483738"/>
            <pc:sldLayoutMk cId="3656275479" sldId="2147483743"/>
          </pc:sldLayoutMkLst>
          <pc:spChg chg="mod">
            <ac:chgData name="sana mushtaq" userId="d49d7153423d638e" providerId="Windows Live" clId="Web-{F2940B3E-9391-42D7-B5B5-F3BFB8DE9BBF}" dt="2021-11-23T21:40:30.245" v="422"/>
            <ac:spMkLst>
              <pc:docMk/>
              <pc:sldMasterMk cId="1006918176" sldId="2147483738"/>
              <pc:sldLayoutMk cId="3656275479" sldId="2147483743"/>
              <ac:spMk id="3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0.245" v="422"/>
            <ac:spMkLst>
              <pc:docMk/>
              <pc:sldMasterMk cId="1006918176" sldId="2147483738"/>
              <pc:sldLayoutMk cId="3656275479" sldId="2147483743"/>
              <ac:spMk id="4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0.245" v="422"/>
            <ac:spMkLst>
              <pc:docMk/>
              <pc:sldMasterMk cId="1006918176" sldId="2147483738"/>
              <pc:sldLayoutMk cId="3656275479" sldId="2147483743"/>
              <ac:spMk id="5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0.245" v="422"/>
            <ac:spMkLst>
              <pc:docMk/>
              <pc:sldMasterMk cId="1006918176" sldId="2147483738"/>
              <pc:sldLayoutMk cId="3656275479" sldId="2147483743"/>
              <ac:spMk id="6" creationId="{00000000-0000-0000-0000-000000000000}"/>
            </ac:spMkLst>
          </pc:spChg>
        </pc:sldLayoutChg>
        <pc:sldLayoutChg chg="add del mod replId">
          <pc:chgData name="sana mushtaq" userId="d49d7153423d638e" providerId="Windows Live" clId="Web-{F2940B3E-9391-42D7-B5B5-F3BFB8DE9BBF}" dt="2021-11-23T21:40:30.401" v="423"/>
          <pc:sldLayoutMkLst>
            <pc:docMk/>
            <pc:sldMasterMk cId="1006918176" sldId="2147483738"/>
            <pc:sldLayoutMk cId="2838030023" sldId="2147483744"/>
          </pc:sldLayoutMkLst>
        </pc:sldLayoutChg>
        <pc:sldLayoutChg chg="add del mod replId">
          <pc:chgData name="sana mushtaq" userId="d49d7153423d638e" providerId="Windows Live" clId="Web-{F2940B3E-9391-42D7-B5B5-F3BFB8DE9BBF}" dt="2021-11-23T21:40:30.401" v="423"/>
          <pc:sldLayoutMkLst>
            <pc:docMk/>
            <pc:sldMasterMk cId="1006918176" sldId="2147483738"/>
            <pc:sldLayoutMk cId="1718479239" sldId="2147483745"/>
          </pc:sldLayoutMkLst>
        </pc:sldLayoutChg>
        <pc:sldLayoutChg chg="modSp add del mod replId">
          <pc:chgData name="sana mushtaq" userId="d49d7153423d638e" providerId="Windows Live" clId="Web-{F2940B3E-9391-42D7-B5B5-F3BFB8DE9BBF}" dt="2021-11-23T21:40:30.401" v="423"/>
          <pc:sldLayoutMkLst>
            <pc:docMk/>
            <pc:sldMasterMk cId="1006918176" sldId="2147483738"/>
            <pc:sldLayoutMk cId="752133348" sldId="2147483746"/>
          </pc:sldLayoutMkLst>
          <pc:spChg chg="mod">
            <ac:chgData name="sana mushtaq" userId="d49d7153423d638e" providerId="Windows Live" clId="Web-{F2940B3E-9391-42D7-B5B5-F3BFB8DE9BBF}" dt="2021-11-23T21:40:30.245" v="422"/>
            <ac:spMkLst>
              <pc:docMk/>
              <pc:sldMasterMk cId="1006918176" sldId="2147483738"/>
              <pc:sldLayoutMk cId="752133348" sldId="2147483746"/>
              <ac:spMk id="2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0.245" v="422"/>
            <ac:spMkLst>
              <pc:docMk/>
              <pc:sldMasterMk cId="1006918176" sldId="2147483738"/>
              <pc:sldLayoutMk cId="752133348" sldId="2147483746"/>
              <ac:spMk id="3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0.245" v="422"/>
            <ac:spMkLst>
              <pc:docMk/>
              <pc:sldMasterMk cId="1006918176" sldId="2147483738"/>
              <pc:sldLayoutMk cId="752133348" sldId="2147483746"/>
              <ac:spMk id="4" creationId="{00000000-0000-0000-0000-000000000000}"/>
            </ac:spMkLst>
          </pc:spChg>
        </pc:sldLayoutChg>
        <pc:sldLayoutChg chg="modSp add del mod replId">
          <pc:chgData name="sana mushtaq" userId="d49d7153423d638e" providerId="Windows Live" clId="Web-{F2940B3E-9391-42D7-B5B5-F3BFB8DE9BBF}" dt="2021-11-23T21:40:30.401" v="423"/>
          <pc:sldLayoutMkLst>
            <pc:docMk/>
            <pc:sldMasterMk cId="1006918176" sldId="2147483738"/>
            <pc:sldLayoutMk cId="3666908458" sldId="2147483747"/>
          </pc:sldLayoutMkLst>
          <pc:spChg chg="mod">
            <ac:chgData name="sana mushtaq" userId="d49d7153423d638e" providerId="Windows Live" clId="Web-{F2940B3E-9391-42D7-B5B5-F3BFB8DE9BBF}" dt="2021-11-23T21:40:30.245" v="422"/>
            <ac:spMkLst>
              <pc:docMk/>
              <pc:sldMasterMk cId="1006918176" sldId="2147483738"/>
              <pc:sldLayoutMk cId="3666908458" sldId="2147483747"/>
              <ac:spMk id="2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0.245" v="422"/>
            <ac:spMkLst>
              <pc:docMk/>
              <pc:sldMasterMk cId="1006918176" sldId="2147483738"/>
              <pc:sldLayoutMk cId="3666908458" sldId="2147483747"/>
              <ac:spMk id="3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0.245" v="422"/>
            <ac:spMkLst>
              <pc:docMk/>
              <pc:sldMasterMk cId="1006918176" sldId="2147483738"/>
              <pc:sldLayoutMk cId="3666908458" sldId="2147483747"/>
              <ac:spMk id="4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0.245" v="422"/>
            <ac:spMkLst>
              <pc:docMk/>
              <pc:sldMasterMk cId="1006918176" sldId="2147483738"/>
              <pc:sldLayoutMk cId="3666908458" sldId="2147483747"/>
              <ac:spMk id="9" creationId="{00000000-0000-0000-0000-000000000000}"/>
            </ac:spMkLst>
          </pc:spChg>
        </pc:sldLayoutChg>
        <pc:sldLayoutChg chg="add del mod replId">
          <pc:chgData name="sana mushtaq" userId="d49d7153423d638e" providerId="Windows Live" clId="Web-{F2940B3E-9391-42D7-B5B5-F3BFB8DE9BBF}" dt="2021-11-23T21:40:30.401" v="423"/>
          <pc:sldLayoutMkLst>
            <pc:docMk/>
            <pc:sldMasterMk cId="1006918176" sldId="2147483738"/>
            <pc:sldLayoutMk cId="2583448141" sldId="2147483748"/>
          </pc:sldLayoutMkLst>
        </pc:sldLayoutChg>
        <pc:sldLayoutChg chg="modSp add del mod replId">
          <pc:chgData name="sana mushtaq" userId="d49d7153423d638e" providerId="Windows Live" clId="Web-{F2940B3E-9391-42D7-B5B5-F3BFB8DE9BBF}" dt="2021-11-23T21:40:30.401" v="423"/>
          <pc:sldLayoutMkLst>
            <pc:docMk/>
            <pc:sldMasterMk cId="1006918176" sldId="2147483738"/>
            <pc:sldLayoutMk cId="788922404" sldId="2147483749"/>
          </pc:sldLayoutMkLst>
          <pc:spChg chg="mod">
            <ac:chgData name="sana mushtaq" userId="d49d7153423d638e" providerId="Windows Live" clId="Web-{F2940B3E-9391-42D7-B5B5-F3BFB8DE9BBF}" dt="2021-11-23T21:40:30.245" v="422"/>
            <ac:spMkLst>
              <pc:docMk/>
              <pc:sldMasterMk cId="1006918176" sldId="2147483738"/>
              <pc:sldLayoutMk cId="788922404" sldId="2147483749"/>
              <ac:spMk id="2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0.245" v="422"/>
            <ac:spMkLst>
              <pc:docMk/>
              <pc:sldMasterMk cId="1006918176" sldId="2147483738"/>
              <pc:sldLayoutMk cId="788922404" sldId="2147483749"/>
              <ac:spMk id="3" creationId="{00000000-0000-0000-0000-000000000000}"/>
            </ac:spMkLst>
          </pc:spChg>
        </pc:sldLayoutChg>
      </pc:sldMasterChg>
      <pc:sldMasterChg chg="modSp add del addSldLayout delSldLayout modSldLayout">
        <pc:chgData name="sana mushtaq" userId="d49d7153423d638e" providerId="Windows Live" clId="Web-{F2940B3E-9391-42D7-B5B5-F3BFB8DE9BBF}" dt="2021-11-23T21:40:34.761" v="425"/>
        <pc:sldMasterMkLst>
          <pc:docMk/>
          <pc:sldMasterMk cId="2299390631" sldId="2147483750"/>
        </pc:sldMasterMkLst>
        <pc:spChg chg="mod">
          <ac:chgData name="sana mushtaq" userId="d49d7153423d638e" providerId="Windows Live" clId="Web-{F2940B3E-9391-42D7-B5B5-F3BFB8DE9BBF}" dt="2021-11-23T21:40:34.636" v="424"/>
          <ac:spMkLst>
            <pc:docMk/>
            <pc:sldMasterMk cId="2299390631" sldId="2147483750"/>
            <ac:spMk id="2" creationId="{00000000-0000-0000-0000-000000000000}"/>
          </ac:spMkLst>
        </pc:spChg>
        <pc:spChg chg="mod">
          <ac:chgData name="sana mushtaq" userId="d49d7153423d638e" providerId="Windows Live" clId="Web-{F2940B3E-9391-42D7-B5B5-F3BFB8DE9BBF}" dt="2021-11-23T21:40:34.636" v="424"/>
          <ac:spMkLst>
            <pc:docMk/>
            <pc:sldMasterMk cId="2299390631" sldId="2147483750"/>
            <ac:spMk id="3" creationId="{00000000-0000-0000-0000-000000000000}"/>
          </ac:spMkLst>
        </pc:spChg>
        <pc:spChg chg="mod">
          <ac:chgData name="sana mushtaq" userId="d49d7153423d638e" providerId="Windows Live" clId="Web-{F2940B3E-9391-42D7-B5B5-F3BFB8DE9BBF}" dt="2021-11-23T21:40:34.636" v="424"/>
          <ac:spMkLst>
            <pc:docMk/>
            <pc:sldMasterMk cId="2299390631" sldId="2147483750"/>
            <ac:spMk id="4" creationId="{00000000-0000-0000-0000-000000000000}"/>
          </ac:spMkLst>
        </pc:spChg>
        <pc:spChg chg="mod">
          <ac:chgData name="sana mushtaq" userId="d49d7153423d638e" providerId="Windows Live" clId="Web-{F2940B3E-9391-42D7-B5B5-F3BFB8DE9BBF}" dt="2021-11-23T21:40:34.636" v="424"/>
          <ac:spMkLst>
            <pc:docMk/>
            <pc:sldMasterMk cId="2299390631" sldId="2147483750"/>
            <ac:spMk id="5" creationId="{00000000-0000-0000-0000-000000000000}"/>
          </ac:spMkLst>
        </pc:spChg>
        <pc:spChg chg="mod">
          <ac:chgData name="sana mushtaq" userId="d49d7153423d638e" providerId="Windows Live" clId="Web-{F2940B3E-9391-42D7-B5B5-F3BFB8DE9BBF}" dt="2021-11-23T21:40:34.636" v="424"/>
          <ac:spMkLst>
            <pc:docMk/>
            <pc:sldMasterMk cId="2299390631" sldId="2147483750"/>
            <ac:spMk id="6" creationId="{00000000-0000-0000-0000-000000000000}"/>
          </ac:spMkLst>
        </pc:spChg>
        <pc:spChg chg="mod">
          <ac:chgData name="sana mushtaq" userId="d49d7153423d638e" providerId="Windows Live" clId="Web-{F2940B3E-9391-42D7-B5B5-F3BFB8DE9BBF}" dt="2021-11-23T21:40:34.636" v="424"/>
          <ac:spMkLst>
            <pc:docMk/>
            <pc:sldMasterMk cId="2299390631" sldId="2147483750"/>
            <ac:spMk id="7" creationId="{00000000-0000-0000-0000-000000000000}"/>
          </ac:spMkLst>
        </pc:spChg>
        <pc:spChg chg="mod">
          <ac:chgData name="sana mushtaq" userId="d49d7153423d638e" providerId="Windows Live" clId="Web-{F2940B3E-9391-42D7-B5B5-F3BFB8DE9BBF}" dt="2021-11-23T21:40:34.636" v="424"/>
          <ac:spMkLst>
            <pc:docMk/>
            <pc:sldMasterMk cId="2299390631" sldId="2147483750"/>
            <ac:spMk id="38" creationId="{00000000-0000-0000-0000-000000000000}"/>
          </ac:spMkLst>
        </pc:spChg>
        <pc:sldLayoutChg chg="modSp add del mod replId">
          <pc:chgData name="sana mushtaq" userId="d49d7153423d638e" providerId="Windows Live" clId="Web-{F2940B3E-9391-42D7-B5B5-F3BFB8DE9BBF}" dt="2021-11-23T21:40:34.761" v="425"/>
          <pc:sldLayoutMkLst>
            <pc:docMk/>
            <pc:sldMasterMk cId="2299390631" sldId="2147483750"/>
            <pc:sldLayoutMk cId="3840535782" sldId="2147483751"/>
          </pc:sldLayoutMkLst>
          <pc:spChg chg="mod">
            <ac:chgData name="sana mushtaq" userId="d49d7153423d638e" providerId="Windows Live" clId="Web-{F2940B3E-9391-42D7-B5B5-F3BFB8DE9BBF}" dt="2021-11-23T21:40:34.636" v="424"/>
            <ac:spMkLst>
              <pc:docMk/>
              <pc:sldMasterMk cId="2299390631" sldId="2147483750"/>
              <pc:sldLayoutMk cId="3840535782" sldId="2147483751"/>
              <ac:spMk id="2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4.636" v="424"/>
            <ac:spMkLst>
              <pc:docMk/>
              <pc:sldMasterMk cId="2299390631" sldId="2147483750"/>
              <pc:sldLayoutMk cId="3840535782" sldId="2147483751"/>
              <ac:spMk id="3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4.636" v="424"/>
            <ac:spMkLst>
              <pc:docMk/>
              <pc:sldMasterMk cId="2299390631" sldId="2147483750"/>
              <pc:sldLayoutMk cId="3840535782" sldId="2147483751"/>
              <ac:spMk id="7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4.636" v="424"/>
            <ac:spMkLst>
              <pc:docMk/>
              <pc:sldMasterMk cId="2299390631" sldId="2147483750"/>
              <pc:sldLayoutMk cId="3840535782" sldId="2147483751"/>
              <ac:spMk id="8" creationId="{00000000-0000-0000-0000-000000000000}"/>
            </ac:spMkLst>
          </pc:spChg>
        </pc:sldLayoutChg>
        <pc:sldLayoutChg chg="add del mod replId">
          <pc:chgData name="sana mushtaq" userId="d49d7153423d638e" providerId="Windows Live" clId="Web-{F2940B3E-9391-42D7-B5B5-F3BFB8DE9BBF}" dt="2021-11-23T21:40:34.761" v="425"/>
          <pc:sldLayoutMkLst>
            <pc:docMk/>
            <pc:sldMasterMk cId="2299390631" sldId="2147483750"/>
            <pc:sldLayoutMk cId="1731915806" sldId="2147483752"/>
          </pc:sldLayoutMkLst>
        </pc:sldLayoutChg>
        <pc:sldLayoutChg chg="modSp add del mod replId">
          <pc:chgData name="sana mushtaq" userId="d49d7153423d638e" providerId="Windows Live" clId="Web-{F2940B3E-9391-42D7-B5B5-F3BFB8DE9BBF}" dt="2021-11-23T21:40:34.761" v="425"/>
          <pc:sldLayoutMkLst>
            <pc:docMk/>
            <pc:sldMasterMk cId="2299390631" sldId="2147483750"/>
            <pc:sldLayoutMk cId="449078104" sldId="2147483753"/>
          </pc:sldLayoutMkLst>
          <pc:spChg chg="mod">
            <ac:chgData name="sana mushtaq" userId="d49d7153423d638e" providerId="Windows Live" clId="Web-{F2940B3E-9391-42D7-B5B5-F3BFB8DE9BBF}" dt="2021-11-23T21:40:34.636" v="424"/>
            <ac:spMkLst>
              <pc:docMk/>
              <pc:sldMasterMk cId="2299390631" sldId="2147483750"/>
              <pc:sldLayoutMk cId="449078104" sldId="2147483753"/>
              <ac:spMk id="2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4.636" v="424"/>
            <ac:spMkLst>
              <pc:docMk/>
              <pc:sldMasterMk cId="2299390631" sldId="2147483750"/>
              <pc:sldLayoutMk cId="449078104" sldId="2147483753"/>
              <ac:spMk id="3" creationId="{00000000-0000-0000-0000-000000000000}"/>
            </ac:spMkLst>
          </pc:spChg>
        </pc:sldLayoutChg>
        <pc:sldLayoutChg chg="modSp add del mod replId">
          <pc:chgData name="sana mushtaq" userId="d49d7153423d638e" providerId="Windows Live" clId="Web-{F2940B3E-9391-42D7-B5B5-F3BFB8DE9BBF}" dt="2021-11-23T21:40:34.761" v="425"/>
          <pc:sldLayoutMkLst>
            <pc:docMk/>
            <pc:sldMasterMk cId="2299390631" sldId="2147483750"/>
            <pc:sldLayoutMk cId="767257054" sldId="2147483754"/>
          </pc:sldLayoutMkLst>
          <pc:spChg chg="mod">
            <ac:chgData name="sana mushtaq" userId="d49d7153423d638e" providerId="Windows Live" clId="Web-{F2940B3E-9391-42D7-B5B5-F3BFB8DE9BBF}" dt="2021-11-23T21:40:34.636" v="424"/>
            <ac:spMkLst>
              <pc:docMk/>
              <pc:sldMasterMk cId="2299390631" sldId="2147483750"/>
              <pc:sldLayoutMk cId="767257054" sldId="2147483754"/>
              <ac:spMk id="3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4.636" v="424"/>
            <ac:spMkLst>
              <pc:docMk/>
              <pc:sldMasterMk cId="2299390631" sldId="2147483750"/>
              <pc:sldLayoutMk cId="767257054" sldId="2147483754"/>
              <ac:spMk id="4" creationId="{00000000-0000-0000-0000-000000000000}"/>
            </ac:spMkLst>
          </pc:spChg>
        </pc:sldLayoutChg>
        <pc:sldLayoutChg chg="modSp add del mod replId">
          <pc:chgData name="sana mushtaq" userId="d49d7153423d638e" providerId="Windows Live" clId="Web-{F2940B3E-9391-42D7-B5B5-F3BFB8DE9BBF}" dt="2021-11-23T21:40:34.761" v="425"/>
          <pc:sldLayoutMkLst>
            <pc:docMk/>
            <pc:sldMasterMk cId="2299390631" sldId="2147483750"/>
            <pc:sldLayoutMk cId="425249857" sldId="2147483755"/>
          </pc:sldLayoutMkLst>
          <pc:spChg chg="mod">
            <ac:chgData name="sana mushtaq" userId="d49d7153423d638e" providerId="Windows Live" clId="Web-{F2940B3E-9391-42D7-B5B5-F3BFB8DE9BBF}" dt="2021-11-23T21:40:34.636" v="424"/>
            <ac:spMkLst>
              <pc:docMk/>
              <pc:sldMasterMk cId="2299390631" sldId="2147483750"/>
              <pc:sldLayoutMk cId="425249857" sldId="2147483755"/>
              <ac:spMk id="3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4.636" v="424"/>
            <ac:spMkLst>
              <pc:docMk/>
              <pc:sldMasterMk cId="2299390631" sldId="2147483750"/>
              <pc:sldLayoutMk cId="425249857" sldId="2147483755"/>
              <ac:spMk id="4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4.636" v="424"/>
            <ac:spMkLst>
              <pc:docMk/>
              <pc:sldMasterMk cId="2299390631" sldId="2147483750"/>
              <pc:sldLayoutMk cId="425249857" sldId="2147483755"/>
              <ac:spMk id="5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4.636" v="424"/>
            <ac:spMkLst>
              <pc:docMk/>
              <pc:sldMasterMk cId="2299390631" sldId="2147483750"/>
              <pc:sldLayoutMk cId="425249857" sldId="2147483755"/>
              <ac:spMk id="6" creationId="{00000000-0000-0000-0000-000000000000}"/>
            </ac:spMkLst>
          </pc:spChg>
        </pc:sldLayoutChg>
        <pc:sldLayoutChg chg="add del mod replId">
          <pc:chgData name="sana mushtaq" userId="d49d7153423d638e" providerId="Windows Live" clId="Web-{F2940B3E-9391-42D7-B5B5-F3BFB8DE9BBF}" dt="2021-11-23T21:40:34.761" v="425"/>
          <pc:sldLayoutMkLst>
            <pc:docMk/>
            <pc:sldMasterMk cId="2299390631" sldId="2147483750"/>
            <pc:sldLayoutMk cId="1927772480" sldId="2147483756"/>
          </pc:sldLayoutMkLst>
        </pc:sldLayoutChg>
        <pc:sldLayoutChg chg="add del mod replId">
          <pc:chgData name="sana mushtaq" userId="d49d7153423d638e" providerId="Windows Live" clId="Web-{F2940B3E-9391-42D7-B5B5-F3BFB8DE9BBF}" dt="2021-11-23T21:40:34.761" v="425"/>
          <pc:sldLayoutMkLst>
            <pc:docMk/>
            <pc:sldMasterMk cId="2299390631" sldId="2147483750"/>
            <pc:sldLayoutMk cId="776556191" sldId="2147483757"/>
          </pc:sldLayoutMkLst>
        </pc:sldLayoutChg>
        <pc:sldLayoutChg chg="modSp add del mod replId">
          <pc:chgData name="sana mushtaq" userId="d49d7153423d638e" providerId="Windows Live" clId="Web-{F2940B3E-9391-42D7-B5B5-F3BFB8DE9BBF}" dt="2021-11-23T21:40:34.761" v="425"/>
          <pc:sldLayoutMkLst>
            <pc:docMk/>
            <pc:sldMasterMk cId="2299390631" sldId="2147483750"/>
            <pc:sldLayoutMk cId="1988958598" sldId="2147483758"/>
          </pc:sldLayoutMkLst>
          <pc:spChg chg="mod">
            <ac:chgData name="sana mushtaq" userId="d49d7153423d638e" providerId="Windows Live" clId="Web-{F2940B3E-9391-42D7-B5B5-F3BFB8DE9BBF}" dt="2021-11-23T21:40:34.636" v="424"/>
            <ac:spMkLst>
              <pc:docMk/>
              <pc:sldMasterMk cId="2299390631" sldId="2147483750"/>
              <pc:sldLayoutMk cId="1988958598" sldId="2147483758"/>
              <ac:spMk id="2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4.636" v="424"/>
            <ac:spMkLst>
              <pc:docMk/>
              <pc:sldMasterMk cId="2299390631" sldId="2147483750"/>
              <pc:sldLayoutMk cId="1988958598" sldId="2147483758"/>
              <ac:spMk id="3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4.636" v="424"/>
            <ac:spMkLst>
              <pc:docMk/>
              <pc:sldMasterMk cId="2299390631" sldId="2147483750"/>
              <pc:sldLayoutMk cId="1988958598" sldId="2147483758"/>
              <ac:spMk id="4" creationId="{00000000-0000-0000-0000-000000000000}"/>
            </ac:spMkLst>
          </pc:spChg>
        </pc:sldLayoutChg>
        <pc:sldLayoutChg chg="modSp add del mod replId">
          <pc:chgData name="sana mushtaq" userId="d49d7153423d638e" providerId="Windows Live" clId="Web-{F2940B3E-9391-42D7-B5B5-F3BFB8DE9BBF}" dt="2021-11-23T21:40:34.761" v="425"/>
          <pc:sldLayoutMkLst>
            <pc:docMk/>
            <pc:sldMasterMk cId="2299390631" sldId="2147483750"/>
            <pc:sldLayoutMk cId="2037744178" sldId="2147483759"/>
          </pc:sldLayoutMkLst>
          <pc:spChg chg="mod">
            <ac:chgData name="sana mushtaq" userId="d49d7153423d638e" providerId="Windows Live" clId="Web-{F2940B3E-9391-42D7-B5B5-F3BFB8DE9BBF}" dt="2021-11-23T21:40:34.636" v="424"/>
            <ac:spMkLst>
              <pc:docMk/>
              <pc:sldMasterMk cId="2299390631" sldId="2147483750"/>
              <pc:sldLayoutMk cId="2037744178" sldId="2147483759"/>
              <ac:spMk id="2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4.636" v="424"/>
            <ac:spMkLst>
              <pc:docMk/>
              <pc:sldMasterMk cId="2299390631" sldId="2147483750"/>
              <pc:sldLayoutMk cId="2037744178" sldId="2147483759"/>
              <ac:spMk id="3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4.636" v="424"/>
            <ac:spMkLst>
              <pc:docMk/>
              <pc:sldMasterMk cId="2299390631" sldId="2147483750"/>
              <pc:sldLayoutMk cId="2037744178" sldId="2147483759"/>
              <ac:spMk id="4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4.636" v="424"/>
            <ac:spMkLst>
              <pc:docMk/>
              <pc:sldMasterMk cId="2299390631" sldId="2147483750"/>
              <pc:sldLayoutMk cId="2037744178" sldId="2147483759"/>
              <ac:spMk id="9" creationId="{00000000-0000-0000-0000-000000000000}"/>
            </ac:spMkLst>
          </pc:spChg>
        </pc:sldLayoutChg>
        <pc:sldLayoutChg chg="add del mod replId">
          <pc:chgData name="sana mushtaq" userId="d49d7153423d638e" providerId="Windows Live" clId="Web-{F2940B3E-9391-42D7-B5B5-F3BFB8DE9BBF}" dt="2021-11-23T21:40:34.761" v="425"/>
          <pc:sldLayoutMkLst>
            <pc:docMk/>
            <pc:sldMasterMk cId="2299390631" sldId="2147483750"/>
            <pc:sldLayoutMk cId="153506034" sldId="2147483760"/>
          </pc:sldLayoutMkLst>
        </pc:sldLayoutChg>
        <pc:sldLayoutChg chg="modSp add del mod replId">
          <pc:chgData name="sana mushtaq" userId="d49d7153423d638e" providerId="Windows Live" clId="Web-{F2940B3E-9391-42D7-B5B5-F3BFB8DE9BBF}" dt="2021-11-23T21:40:34.761" v="425"/>
          <pc:sldLayoutMkLst>
            <pc:docMk/>
            <pc:sldMasterMk cId="2299390631" sldId="2147483750"/>
            <pc:sldLayoutMk cId="2486993662" sldId="2147483761"/>
          </pc:sldLayoutMkLst>
          <pc:spChg chg="mod">
            <ac:chgData name="sana mushtaq" userId="d49d7153423d638e" providerId="Windows Live" clId="Web-{F2940B3E-9391-42D7-B5B5-F3BFB8DE9BBF}" dt="2021-11-23T21:40:34.636" v="424"/>
            <ac:spMkLst>
              <pc:docMk/>
              <pc:sldMasterMk cId="2299390631" sldId="2147483750"/>
              <pc:sldLayoutMk cId="2486993662" sldId="2147483761"/>
              <ac:spMk id="2" creationId="{00000000-0000-0000-0000-000000000000}"/>
            </ac:spMkLst>
          </pc:spChg>
          <pc:spChg chg="mod">
            <ac:chgData name="sana mushtaq" userId="d49d7153423d638e" providerId="Windows Live" clId="Web-{F2940B3E-9391-42D7-B5B5-F3BFB8DE9BBF}" dt="2021-11-23T21:40:34.636" v="424"/>
            <ac:spMkLst>
              <pc:docMk/>
              <pc:sldMasterMk cId="2299390631" sldId="2147483750"/>
              <pc:sldLayoutMk cId="2486993662" sldId="2147483761"/>
              <ac:spMk id="3" creationId="{00000000-0000-0000-0000-000000000000}"/>
            </ac:spMkLst>
          </pc:spChg>
        </pc:sldLayoutChg>
      </pc:sldMasterChg>
      <pc:sldMasterChg chg="add del addSldLayout delSldLayout modSldLayout">
        <pc:chgData name="sana mushtaq" userId="d49d7153423d638e" providerId="Windows Live" clId="Web-{F2940B3E-9391-42D7-B5B5-F3BFB8DE9BBF}" dt="2021-11-23T21:40:39.355" v="426"/>
        <pc:sldMasterMkLst>
          <pc:docMk/>
          <pc:sldMasterMk cId="2893954002" sldId="2147483762"/>
        </pc:sldMasterMkLst>
        <pc:sldLayoutChg chg="add del mod replId">
          <pc:chgData name="sana mushtaq" userId="d49d7153423d638e" providerId="Windows Live" clId="Web-{F2940B3E-9391-42D7-B5B5-F3BFB8DE9BBF}" dt="2021-11-23T21:40:39.355" v="426"/>
          <pc:sldLayoutMkLst>
            <pc:docMk/>
            <pc:sldMasterMk cId="2893954002" sldId="2147483762"/>
            <pc:sldLayoutMk cId="3523623532" sldId="2147483763"/>
          </pc:sldLayoutMkLst>
        </pc:sldLayoutChg>
        <pc:sldLayoutChg chg="add del mod replId">
          <pc:chgData name="sana mushtaq" userId="d49d7153423d638e" providerId="Windows Live" clId="Web-{F2940B3E-9391-42D7-B5B5-F3BFB8DE9BBF}" dt="2021-11-23T21:40:39.355" v="426"/>
          <pc:sldLayoutMkLst>
            <pc:docMk/>
            <pc:sldMasterMk cId="2893954002" sldId="2147483762"/>
            <pc:sldLayoutMk cId="2361217264" sldId="2147483764"/>
          </pc:sldLayoutMkLst>
        </pc:sldLayoutChg>
        <pc:sldLayoutChg chg="add del mod replId">
          <pc:chgData name="sana mushtaq" userId="d49d7153423d638e" providerId="Windows Live" clId="Web-{F2940B3E-9391-42D7-B5B5-F3BFB8DE9BBF}" dt="2021-11-23T21:40:39.355" v="426"/>
          <pc:sldLayoutMkLst>
            <pc:docMk/>
            <pc:sldMasterMk cId="2893954002" sldId="2147483762"/>
            <pc:sldLayoutMk cId="2630319796" sldId="2147483765"/>
          </pc:sldLayoutMkLst>
        </pc:sldLayoutChg>
        <pc:sldLayoutChg chg="add del mod replId">
          <pc:chgData name="sana mushtaq" userId="d49d7153423d638e" providerId="Windows Live" clId="Web-{F2940B3E-9391-42D7-B5B5-F3BFB8DE9BBF}" dt="2021-11-23T21:40:39.355" v="426"/>
          <pc:sldLayoutMkLst>
            <pc:docMk/>
            <pc:sldMasterMk cId="2893954002" sldId="2147483762"/>
            <pc:sldLayoutMk cId="3614209222" sldId="2147483766"/>
          </pc:sldLayoutMkLst>
        </pc:sldLayoutChg>
        <pc:sldLayoutChg chg="add del mod replId">
          <pc:chgData name="sana mushtaq" userId="d49d7153423d638e" providerId="Windows Live" clId="Web-{F2940B3E-9391-42D7-B5B5-F3BFB8DE9BBF}" dt="2021-11-23T21:40:39.355" v="426"/>
          <pc:sldLayoutMkLst>
            <pc:docMk/>
            <pc:sldMasterMk cId="2893954002" sldId="2147483762"/>
            <pc:sldLayoutMk cId="4121588537" sldId="2147483767"/>
          </pc:sldLayoutMkLst>
        </pc:sldLayoutChg>
        <pc:sldLayoutChg chg="add del mod replId">
          <pc:chgData name="sana mushtaq" userId="d49d7153423d638e" providerId="Windows Live" clId="Web-{F2940B3E-9391-42D7-B5B5-F3BFB8DE9BBF}" dt="2021-11-23T21:40:39.355" v="426"/>
          <pc:sldLayoutMkLst>
            <pc:docMk/>
            <pc:sldMasterMk cId="2893954002" sldId="2147483762"/>
            <pc:sldLayoutMk cId="1535071746" sldId="2147483768"/>
          </pc:sldLayoutMkLst>
        </pc:sldLayoutChg>
        <pc:sldLayoutChg chg="add del mod replId">
          <pc:chgData name="sana mushtaq" userId="d49d7153423d638e" providerId="Windows Live" clId="Web-{F2940B3E-9391-42D7-B5B5-F3BFB8DE9BBF}" dt="2021-11-23T21:40:39.355" v="426"/>
          <pc:sldLayoutMkLst>
            <pc:docMk/>
            <pc:sldMasterMk cId="2893954002" sldId="2147483762"/>
            <pc:sldLayoutMk cId="4215779831" sldId="2147483769"/>
          </pc:sldLayoutMkLst>
        </pc:sldLayoutChg>
        <pc:sldLayoutChg chg="add del mod replId">
          <pc:chgData name="sana mushtaq" userId="d49d7153423d638e" providerId="Windows Live" clId="Web-{F2940B3E-9391-42D7-B5B5-F3BFB8DE9BBF}" dt="2021-11-23T21:40:39.355" v="426"/>
          <pc:sldLayoutMkLst>
            <pc:docMk/>
            <pc:sldMasterMk cId="2893954002" sldId="2147483762"/>
            <pc:sldLayoutMk cId="363001183" sldId="2147483770"/>
          </pc:sldLayoutMkLst>
        </pc:sldLayoutChg>
        <pc:sldLayoutChg chg="add del mod replId">
          <pc:chgData name="sana mushtaq" userId="d49d7153423d638e" providerId="Windows Live" clId="Web-{F2940B3E-9391-42D7-B5B5-F3BFB8DE9BBF}" dt="2021-11-23T21:40:39.355" v="426"/>
          <pc:sldLayoutMkLst>
            <pc:docMk/>
            <pc:sldMasterMk cId="2893954002" sldId="2147483762"/>
            <pc:sldLayoutMk cId="496172505" sldId="2147483771"/>
          </pc:sldLayoutMkLst>
        </pc:sldLayoutChg>
        <pc:sldLayoutChg chg="add del mod replId">
          <pc:chgData name="sana mushtaq" userId="d49d7153423d638e" providerId="Windows Live" clId="Web-{F2940B3E-9391-42D7-B5B5-F3BFB8DE9BBF}" dt="2021-11-23T21:40:39.355" v="426"/>
          <pc:sldLayoutMkLst>
            <pc:docMk/>
            <pc:sldMasterMk cId="2893954002" sldId="2147483762"/>
            <pc:sldLayoutMk cId="2201603945" sldId="2147483772"/>
          </pc:sldLayoutMkLst>
        </pc:sldLayoutChg>
        <pc:sldLayoutChg chg="add del mod replId">
          <pc:chgData name="sana mushtaq" userId="d49d7153423d638e" providerId="Windows Live" clId="Web-{F2940B3E-9391-42D7-B5B5-F3BFB8DE9BBF}" dt="2021-11-23T21:40:39.355" v="426"/>
          <pc:sldLayoutMkLst>
            <pc:docMk/>
            <pc:sldMasterMk cId="2893954002" sldId="2147483762"/>
            <pc:sldLayoutMk cId="1181429546" sldId="2147483773"/>
          </pc:sldLayoutMkLst>
        </pc:sldLayoutChg>
      </pc:sldMasterChg>
      <pc:sldMasterChg chg="add del addSldLayout delSldLayout modSldLayout">
        <pc:chgData name="sana mushtaq" userId="d49d7153423d638e" providerId="Windows Live" clId="Web-{F2940B3E-9391-42D7-B5B5-F3BFB8DE9BBF}" dt="2021-11-23T21:40:42.980" v="427"/>
        <pc:sldMasterMkLst>
          <pc:docMk/>
          <pc:sldMasterMk cId="678597358" sldId="2147483774"/>
        </pc:sldMasterMkLst>
        <pc:sldLayoutChg chg="add del mod replId">
          <pc:chgData name="sana mushtaq" userId="d49d7153423d638e" providerId="Windows Live" clId="Web-{F2940B3E-9391-42D7-B5B5-F3BFB8DE9BBF}" dt="2021-11-23T21:40:42.980" v="427"/>
          <pc:sldLayoutMkLst>
            <pc:docMk/>
            <pc:sldMasterMk cId="678597358" sldId="2147483774"/>
            <pc:sldLayoutMk cId="2800823555" sldId="2147483775"/>
          </pc:sldLayoutMkLst>
        </pc:sldLayoutChg>
        <pc:sldLayoutChg chg="add del mod replId">
          <pc:chgData name="sana mushtaq" userId="d49d7153423d638e" providerId="Windows Live" clId="Web-{F2940B3E-9391-42D7-B5B5-F3BFB8DE9BBF}" dt="2021-11-23T21:40:42.980" v="427"/>
          <pc:sldLayoutMkLst>
            <pc:docMk/>
            <pc:sldMasterMk cId="678597358" sldId="2147483774"/>
            <pc:sldLayoutMk cId="3530822972" sldId="2147483776"/>
          </pc:sldLayoutMkLst>
        </pc:sldLayoutChg>
        <pc:sldLayoutChg chg="add del mod replId">
          <pc:chgData name="sana mushtaq" userId="d49d7153423d638e" providerId="Windows Live" clId="Web-{F2940B3E-9391-42D7-B5B5-F3BFB8DE9BBF}" dt="2021-11-23T21:40:42.980" v="427"/>
          <pc:sldLayoutMkLst>
            <pc:docMk/>
            <pc:sldMasterMk cId="678597358" sldId="2147483774"/>
            <pc:sldLayoutMk cId="3115326937" sldId="2147483777"/>
          </pc:sldLayoutMkLst>
        </pc:sldLayoutChg>
        <pc:sldLayoutChg chg="add del mod replId">
          <pc:chgData name="sana mushtaq" userId="d49d7153423d638e" providerId="Windows Live" clId="Web-{F2940B3E-9391-42D7-B5B5-F3BFB8DE9BBF}" dt="2021-11-23T21:40:42.980" v="427"/>
          <pc:sldLayoutMkLst>
            <pc:docMk/>
            <pc:sldMasterMk cId="678597358" sldId="2147483774"/>
            <pc:sldLayoutMk cId="3860612205" sldId="2147483778"/>
          </pc:sldLayoutMkLst>
        </pc:sldLayoutChg>
        <pc:sldLayoutChg chg="add del mod replId">
          <pc:chgData name="sana mushtaq" userId="d49d7153423d638e" providerId="Windows Live" clId="Web-{F2940B3E-9391-42D7-B5B5-F3BFB8DE9BBF}" dt="2021-11-23T21:40:42.980" v="427"/>
          <pc:sldLayoutMkLst>
            <pc:docMk/>
            <pc:sldMasterMk cId="678597358" sldId="2147483774"/>
            <pc:sldLayoutMk cId="2531983008" sldId="2147483779"/>
          </pc:sldLayoutMkLst>
        </pc:sldLayoutChg>
        <pc:sldLayoutChg chg="add del mod replId">
          <pc:chgData name="sana mushtaq" userId="d49d7153423d638e" providerId="Windows Live" clId="Web-{F2940B3E-9391-42D7-B5B5-F3BFB8DE9BBF}" dt="2021-11-23T21:40:42.980" v="427"/>
          <pc:sldLayoutMkLst>
            <pc:docMk/>
            <pc:sldMasterMk cId="678597358" sldId="2147483774"/>
            <pc:sldLayoutMk cId="96275508" sldId="2147483780"/>
          </pc:sldLayoutMkLst>
        </pc:sldLayoutChg>
        <pc:sldLayoutChg chg="add del mod replId">
          <pc:chgData name="sana mushtaq" userId="d49d7153423d638e" providerId="Windows Live" clId="Web-{F2940B3E-9391-42D7-B5B5-F3BFB8DE9BBF}" dt="2021-11-23T21:40:42.980" v="427"/>
          <pc:sldLayoutMkLst>
            <pc:docMk/>
            <pc:sldMasterMk cId="678597358" sldId="2147483774"/>
            <pc:sldLayoutMk cId="3661291066" sldId="2147483781"/>
          </pc:sldLayoutMkLst>
        </pc:sldLayoutChg>
        <pc:sldLayoutChg chg="add del mod replId">
          <pc:chgData name="sana mushtaq" userId="d49d7153423d638e" providerId="Windows Live" clId="Web-{F2940B3E-9391-42D7-B5B5-F3BFB8DE9BBF}" dt="2021-11-23T21:40:42.980" v="427"/>
          <pc:sldLayoutMkLst>
            <pc:docMk/>
            <pc:sldMasterMk cId="678597358" sldId="2147483774"/>
            <pc:sldLayoutMk cId="1293356381" sldId="2147483782"/>
          </pc:sldLayoutMkLst>
        </pc:sldLayoutChg>
        <pc:sldLayoutChg chg="add del mod replId">
          <pc:chgData name="sana mushtaq" userId="d49d7153423d638e" providerId="Windows Live" clId="Web-{F2940B3E-9391-42D7-B5B5-F3BFB8DE9BBF}" dt="2021-11-23T21:40:42.980" v="427"/>
          <pc:sldLayoutMkLst>
            <pc:docMk/>
            <pc:sldMasterMk cId="678597358" sldId="2147483774"/>
            <pc:sldLayoutMk cId="3953133967" sldId="2147483783"/>
          </pc:sldLayoutMkLst>
        </pc:sldLayoutChg>
        <pc:sldLayoutChg chg="add del mod replId">
          <pc:chgData name="sana mushtaq" userId="d49d7153423d638e" providerId="Windows Live" clId="Web-{F2940B3E-9391-42D7-B5B5-F3BFB8DE9BBF}" dt="2021-11-23T21:40:42.980" v="427"/>
          <pc:sldLayoutMkLst>
            <pc:docMk/>
            <pc:sldMasterMk cId="678597358" sldId="2147483774"/>
            <pc:sldLayoutMk cId="4158466199" sldId="2147483784"/>
          </pc:sldLayoutMkLst>
        </pc:sldLayoutChg>
        <pc:sldLayoutChg chg="add del mod replId">
          <pc:chgData name="sana mushtaq" userId="d49d7153423d638e" providerId="Windows Live" clId="Web-{F2940B3E-9391-42D7-B5B5-F3BFB8DE9BBF}" dt="2021-11-23T21:40:42.980" v="427"/>
          <pc:sldLayoutMkLst>
            <pc:docMk/>
            <pc:sldMasterMk cId="678597358" sldId="2147483774"/>
            <pc:sldLayoutMk cId="3769842143" sldId="2147483785"/>
          </pc:sldLayoutMkLst>
        </pc:sldLayoutChg>
      </pc:sldMasterChg>
      <pc:sldMasterChg chg="add del addSldLayout delSldLayout modSldLayout">
        <pc:chgData name="sana mushtaq" userId="d49d7153423d638e" providerId="Windows Live" clId="Web-{F2940B3E-9391-42D7-B5B5-F3BFB8DE9BBF}" dt="2021-11-23T21:40:50.746" v="428"/>
        <pc:sldMasterMkLst>
          <pc:docMk/>
          <pc:sldMasterMk cId="3194786178" sldId="2147483786"/>
        </pc:sldMasterMkLst>
        <pc:sldLayoutChg chg="add del mod replId">
          <pc:chgData name="sana mushtaq" userId="d49d7153423d638e" providerId="Windows Live" clId="Web-{F2940B3E-9391-42D7-B5B5-F3BFB8DE9BBF}" dt="2021-11-23T21:40:50.746" v="428"/>
          <pc:sldLayoutMkLst>
            <pc:docMk/>
            <pc:sldMasterMk cId="3194786178" sldId="2147483786"/>
            <pc:sldLayoutMk cId="1427233998" sldId="2147483787"/>
          </pc:sldLayoutMkLst>
        </pc:sldLayoutChg>
        <pc:sldLayoutChg chg="add del mod replId">
          <pc:chgData name="sana mushtaq" userId="d49d7153423d638e" providerId="Windows Live" clId="Web-{F2940B3E-9391-42D7-B5B5-F3BFB8DE9BBF}" dt="2021-11-23T21:40:50.746" v="428"/>
          <pc:sldLayoutMkLst>
            <pc:docMk/>
            <pc:sldMasterMk cId="3194786178" sldId="2147483786"/>
            <pc:sldLayoutMk cId="2919990030" sldId="2147483788"/>
          </pc:sldLayoutMkLst>
        </pc:sldLayoutChg>
        <pc:sldLayoutChg chg="add del mod replId">
          <pc:chgData name="sana mushtaq" userId="d49d7153423d638e" providerId="Windows Live" clId="Web-{F2940B3E-9391-42D7-B5B5-F3BFB8DE9BBF}" dt="2021-11-23T21:40:50.746" v="428"/>
          <pc:sldLayoutMkLst>
            <pc:docMk/>
            <pc:sldMasterMk cId="3194786178" sldId="2147483786"/>
            <pc:sldLayoutMk cId="2196600240" sldId="2147483789"/>
          </pc:sldLayoutMkLst>
        </pc:sldLayoutChg>
        <pc:sldLayoutChg chg="add del mod replId">
          <pc:chgData name="sana mushtaq" userId="d49d7153423d638e" providerId="Windows Live" clId="Web-{F2940B3E-9391-42D7-B5B5-F3BFB8DE9BBF}" dt="2021-11-23T21:40:50.746" v="428"/>
          <pc:sldLayoutMkLst>
            <pc:docMk/>
            <pc:sldMasterMk cId="3194786178" sldId="2147483786"/>
            <pc:sldLayoutMk cId="3538481318" sldId="2147483790"/>
          </pc:sldLayoutMkLst>
        </pc:sldLayoutChg>
        <pc:sldLayoutChg chg="add del mod replId">
          <pc:chgData name="sana mushtaq" userId="d49d7153423d638e" providerId="Windows Live" clId="Web-{F2940B3E-9391-42D7-B5B5-F3BFB8DE9BBF}" dt="2021-11-23T21:40:50.746" v="428"/>
          <pc:sldLayoutMkLst>
            <pc:docMk/>
            <pc:sldMasterMk cId="3194786178" sldId="2147483786"/>
            <pc:sldLayoutMk cId="1319351088" sldId="2147483791"/>
          </pc:sldLayoutMkLst>
        </pc:sldLayoutChg>
        <pc:sldLayoutChg chg="add del mod replId">
          <pc:chgData name="sana mushtaq" userId="d49d7153423d638e" providerId="Windows Live" clId="Web-{F2940B3E-9391-42D7-B5B5-F3BFB8DE9BBF}" dt="2021-11-23T21:40:50.746" v="428"/>
          <pc:sldLayoutMkLst>
            <pc:docMk/>
            <pc:sldMasterMk cId="3194786178" sldId="2147483786"/>
            <pc:sldLayoutMk cId="1443181046" sldId="2147483792"/>
          </pc:sldLayoutMkLst>
        </pc:sldLayoutChg>
        <pc:sldLayoutChg chg="add del mod replId">
          <pc:chgData name="sana mushtaq" userId="d49d7153423d638e" providerId="Windows Live" clId="Web-{F2940B3E-9391-42D7-B5B5-F3BFB8DE9BBF}" dt="2021-11-23T21:40:50.746" v="428"/>
          <pc:sldLayoutMkLst>
            <pc:docMk/>
            <pc:sldMasterMk cId="3194786178" sldId="2147483786"/>
            <pc:sldLayoutMk cId="625906395" sldId="2147483793"/>
          </pc:sldLayoutMkLst>
        </pc:sldLayoutChg>
        <pc:sldLayoutChg chg="add del mod replId">
          <pc:chgData name="sana mushtaq" userId="d49d7153423d638e" providerId="Windows Live" clId="Web-{F2940B3E-9391-42D7-B5B5-F3BFB8DE9BBF}" dt="2021-11-23T21:40:50.746" v="428"/>
          <pc:sldLayoutMkLst>
            <pc:docMk/>
            <pc:sldMasterMk cId="3194786178" sldId="2147483786"/>
            <pc:sldLayoutMk cId="103387522" sldId="2147483794"/>
          </pc:sldLayoutMkLst>
        </pc:sldLayoutChg>
        <pc:sldLayoutChg chg="add del mod replId">
          <pc:chgData name="sana mushtaq" userId="d49d7153423d638e" providerId="Windows Live" clId="Web-{F2940B3E-9391-42D7-B5B5-F3BFB8DE9BBF}" dt="2021-11-23T21:40:50.746" v="428"/>
          <pc:sldLayoutMkLst>
            <pc:docMk/>
            <pc:sldMasterMk cId="3194786178" sldId="2147483786"/>
            <pc:sldLayoutMk cId="2325200635" sldId="2147483795"/>
          </pc:sldLayoutMkLst>
        </pc:sldLayoutChg>
        <pc:sldLayoutChg chg="add del mod replId">
          <pc:chgData name="sana mushtaq" userId="d49d7153423d638e" providerId="Windows Live" clId="Web-{F2940B3E-9391-42D7-B5B5-F3BFB8DE9BBF}" dt="2021-11-23T21:40:50.746" v="428"/>
          <pc:sldLayoutMkLst>
            <pc:docMk/>
            <pc:sldMasterMk cId="3194786178" sldId="2147483786"/>
            <pc:sldLayoutMk cId="2341926196" sldId="2147483796"/>
          </pc:sldLayoutMkLst>
        </pc:sldLayoutChg>
        <pc:sldLayoutChg chg="add del mod replId">
          <pc:chgData name="sana mushtaq" userId="d49d7153423d638e" providerId="Windows Live" clId="Web-{F2940B3E-9391-42D7-B5B5-F3BFB8DE9BBF}" dt="2021-11-23T21:40:50.746" v="428"/>
          <pc:sldLayoutMkLst>
            <pc:docMk/>
            <pc:sldMasterMk cId="3194786178" sldId="2147483786"/>
            <pc:sldLayoutMk cId="170567042" sldId="2147483797"/>
          </pc:sldLayoutMkLst>
        </pc:sldLayoutChg>
      </pc:sldMasterChg>
      <pc:sldMasterChg chg="add del addSldLayout delSldLayout modSldLayout">
        <pc:chgData name="sana mushtaq" userId="d49d7153423d638e" providerId="Windows Live" clId="Web-{F2940B3E-9391-42D7-B5B5-F3BFB8DE9BBF}" dt="2021-11-23T21:41:02.199" v="429"/>
        <pc:sldMasterMkLst>
          <pc:docMk/>
          <pc:sldMasterMk cId="2995466708" sldId="2147483798"/>
        </pc:sldMasterMkLst>
        <pc:sldLayoutChg chg="add del mod replId">
          <pc:chgData name="sana mushtaq" userId="d49d7153423d638e" providerId="Windows Live" clId="Web-{F2940B3E-9391-42D7-B5B5-F3BFB8DE9BBF}" dt="2021-11-23T21:41:02.199" v="429"/>
          <pc:sldLayoutMkLst>
            <pc:docMk/>
            <pc:sldMasterMk cId="2995466708" sldId="2147483798"/>
            <pc:sldLayoutMk cId="368129874" sldId="2147483799"/>
          </pc:sldLayoutMkLst>
        </pc:sldLayoutChg>
        <pc:sldLayoutChg chg="add del mod replId">
          <pc:chgData name="sana mushtaq" userId="d49d7153423d638e" providerId="Windows Live" clId="Web-{F2940B3E-9391-42D7-B5B5-F3BFB8DE9BBF}" dt="2021-11-23T21:41:02.199" v="429"/>
          <pc:sldLayoutMkLst>
            <pc:docMk/>
            <pc:sldMasterMk cId="2995466708" sldId="2147483798"/>
            <pc:sldLayoutMk cId="2130513014" sldId="2147483800"/>
          </pc:sldLayoutMkLst>
        </pc:sldLayoutChg>
        <pc:sldLayoutChg chg="add del mod replId">
          <pc:chgData name="sana mushtaq" userId="d49d7153423d638e" providerId="Windows Live" clId="Web-{F2940B3E-9391-42D7-B5B5-F3BFB8DE9BBF}" dt="2021-11-23T21:41:02.199" v="429"/>
          <pc:sldLayoutMkLst>
            <pc:docMk/>
            <pc:sldMasterMk cId="2995466708" sldId="2147483798"/>
            <pc:sldLayoutMk cId="1047976853" sldId="2147483801"/>
          </pc:sldLayoutMkLst>
        </pc:sldLayoutChg>
        <pc:sldLayoutChg chg="add del mod replId">
          <pc:chgData name="sana mushtaq" userId="d49d7153423d638e" providerId="Windows Live" clId="Web-{F2940B3E-9391-42D7-B5B5-F3BFB8DE9BBF}" dt="2021-11-23T21:41:02.199" v="429"/>
          <pc:sldLayoutMkLst>
            <pc:docMk/>
            <pc:sldMasterMk cId="2995466708" sldId="2147483798"/>
            <pc:sldLayoutMk cId="2349380573" sldId="2147483802"/>
          </pc:sldLayoutMkLst>
        </pc:sldLayoutChg>
        <pc:sldLayoutChg chg="add del mod replId">
          <pc:chgData name="sana mushtaq" userId="d49d7153423d638e" providerId="Windows Live" clId="Web-{F2940B3E-9391-42D7-B5B5-F3BFB8DE9BBF}" dt="2021-11-23T21:41:02.199" v="429"/>
          <pc:sldLayoutMkLst>
            <pc:docMk/>
            <pc:sldMasterMk cId="2995466708" sldId="2147483798"/>
            <pc:sldLayoutMk cId="3689945529" sldId="2147483803"/>
          </pc:sldLayoutMkLst>
        </pc:sldLayoutChg>
        <pc:sldLayoutChg chg="add del mod replId">
          <pc:chgData name="sana mushtaq" userId="d49d7153423d638e" providerId="Windows Live" clId="Web-{F2940B3E-9391-42D7-B5B5-F3BFB8DE9BBF}" dt="2021-11-23T21:41:02.199" v="429"/>
          <pc:sldLayoutMkLst>
            <pc:docMk/>
            <pc:sldMasterMk cId="2995466708" sldId="2147483798"/>
            <pc:sldLayoutMk cId="2458290457" sldId="2147483804"/>
          </pc:sldLayoutMkLst>
        </pc:sldLayoutChg>
        <pc:sldLayoutChg chg="add del mod replId">
          <pc:chgData name="sana mushtaq" userId="d49d7153423d638e" providerId="Windows Live" clId="Web-{F2940B3E-9391-42D7-B5B5-F3BFB8DE9BBF}" dt="2021-11-23T21:41:02.199" v="429"/>
          <pc:sldLayoutMkLst>
            <pc:docMk/>
            <pc:sldMasterMk cId="2995466708" sldId="2147483798"/>
            <pc:sldLayoutMk cId="3035351944" sldId="2147483805"/>
          </pc:sldLayoutMkLst>
        </pc:sldLayoutChg>
        <pc:sldLayoutChg chg="add del mod replId">
          <pc:chgData name="sana mushtaq" userId="d49d7153423d638e" providerId="Windows Live" clId="Web-{F2940B3E-9391-42D7-B5B5-F3BFB8DE9BBF}" dt="2021-11-23T21:41:02.199" v="429"/>
          <pc:sldLayoutMkLst>
            <pc:docMk/>
            <pc:sldMasterMk cId="2995466708" sldId="2147483798"/>
            <pc:sldLayoutMk cId="2657645235" sldId="2147483806"/>
          </pc:sldLayoutMkLst>
        </pc:sldLayoutChg>
        <pc:sldLayoutChg chg="add del mod replId">
          <pc:chgData name="sana mushtaq" userId="d49d7153423d638e" providerId="Windows Live" clId="Web-{F2940B3E-9391-42D7-B5B5-F3BFB8DE9BBF}" dt="2021-11-23T21:41:02.199" v="429"/>
          <pc:sldLayoutMkLst>
            <pc:docMk/>
            <pc:sldMasterMk cId="2995466708" sldId="2147483798"/>
            <pc:sldLayoutMk cId="3588143445" sldId="2147483807"/>
          </pc:sldLayoutMkLst>
        </pc:sldLayoutChg>
        <pc:sldLayoutChg chg="add del mod replId">
          <pc:chgData name="sana mushtaq" userId="d49d7153423d638e" providerId="Windows Live" clId="Web-{F2940B3E-9391-42D7-B5B5-F3BFB8DE9BBF}" dt="2021-11-23T21:41:02.199" v="429"/>
          <pc:sldLayoutMkLst>
            <pc:docMk/>
            <pc:sldMasterMk cId="2995466708" sldId="2147483798"/>
            <pc:sldLayoutMk cId="3942002231" sldId="2147483808"/>
          </pc:sldLayoutMkLst>
        </pc:sldLayoutChg>
        <pc:sldLayoutChg chg="add del mod replId">
          <pc:chgData name="sana mushtaq" userId="d49d7153423d638e" providerId="Windows Live" clId="Web-{F2940B3E-9391-42D7-B5B5-F3BFB8DE9BBF}" dt="2021-11-23T21:41:02.199" v="429"/>
          <pc:sldLayoutMkLst>
            <pc:docMk/>
            <pc:sldMasterMk cId="2995466708" sldId="2147483798"/>
            <pc:sldLayoutMk cId="102191671" sldId="2147483809"/>
          </pc:sldLayoutMkLst>
        </pc:sldLayoutChg>
      </pc:sldMasterChg>
      <pc:sldMasterChg chg="add del addSldLayout delSldLayout modSldLayout">
        <pc:chgData name="sana mushtaq" userId="d49d7153423d638e" providerId="Windows Live" clId="Web-{F2940B3E-9391-42D7-B5B5-F3BFB8DE9BBF}" dt="2021-11-23T21:53:55.349" v="522"/>
        <pc:sldMasterMkLst>
          <pc:docMk/>
          <pc:sldMasterMk cId="4123285835" sldId="2147483810"/>
        </pc:sldMasterMkLst>
        <pc:sldLayoutChg chg="add del mod replId">
          <pc:chgData name="sana mushtaq" userId="d49d7153423d638e" providerId="Windows Live" clId="Web-{F2940B3E-9391-42D7-B5B5-F3BFB8DE9BBF}" dt="2021-11-23T21:53:55.349" v="522"/>
          <pc:sldLayoutMkLst>
            <pc:docMk/>
            <pc:sldMasterMk cId="4123285835" sldId="2147483810"/>
            <pc:sldLayoutMk cId="1814954360" sldId="2147483811"/>
          </pc:sldLayoutMkLst>
        </pc:sldLayoutChg>
        <pc:sldLayoutChg chg="add del mod replId">
          <pc:chgData name="sana mushtaq" userId="d49d7153423d638e" providerId="Windows Live" clId="Web-{F2940B3E-9391-42D7-B5B5-F3BFB8DE9BBF}" dt="2021-11-23T21:53:55.349" v="522"/>
          <pc:sldLayoutMkLst>
            <pc:docMk/>
            <pc:sldMasterMk cId="4123285835" sldId="2147483810"/>
            <pc:sldLayoutMk cId="988772094" sldId="2147483812"/>
          </pc:sldLayoutMkLst>
        </pc:sldLayoutChg>
        <pc:sldLayoutChg chg="add del mod replId">
          <pc:chgData name="sana mushtaq" userId="d49d7153423d638e" providerId="Windows Live" clId="Web-{F2940B3E-9391-42D7-B5B5-F3BFB8DE9BBF}" dt="2021-11-23T21:53:55.349" v="522"/>
          <pc:sldLayoutMkLst>
            <pc:docMk/>
            <pc:sldMasterMk cId="4123285835" sldId="2147483810"/>
            <pc:sldLayoutMk cId="1503481290" sldId="2147483813"/>
          </pc:sldLayoutMkLst>
        </pc:sldLayoutChg>
        <pc:sldLayoutChg chg="add del mod replId">
          <pc:chgData name="sana mushtaq" userId="d49d7153423d638e" providerId="Windows Live" clId="Web-{F2940B3E-9391-42D7-B5B5-F3BFB8DE9BBF}" dt="2021-11-23T21:53:55.349" v="522"/>
          <pc:sldLayoutMkLst>
            <pc:docMk/>
            <pc:sldMasterMk cId="4123285835" sldId="2147483810"/>
            <pc:sldLayoutMk cId="1997680654" sldId="2147483814"/>
          </pc:sldLayoutMkLst>
        </pc:sldLayoutChg>
        <pc:sldLayoutChg chg="add del mod replId">
          <pc:chgData name="sana mushtaq" userId="d49d7153423d638e" providerId="Windows Live" clId="Web-{F2940B3E-9391-42D7-B5B5-F3BFB8DE9BBF}" dt="2021-11-23T21:53:55.349" v="522"/>
          <pc:sldLayoutMkLst>
            <pc:docMk/>
            <pc:sldMasterMk cId="4123285835" sldId="2147483810"/>
            <pc:sldLayoutMk cId="2545653227" sldId="2147483815"/>
          </pc:sldLayoutMkLst>
        </pc:sldLayoutChg>
        <pc:sldLayoutChg chg="add del mod replId">
          <pc:chgData name="sana mushtaq" userId="d49d7153423d638e" providerId="Windows Live" clId="Web-{F2940B3E-9391-42D7-B5B5-F3BFB8DE9BBF}" dt="2021-11-23T21:53:55.349" v="522"/>
          <pc:sldLayoutMkLst>
            <pc:docMk/>
            <pc:sldMasterMk cId="4123285835" sldId="2147483810"/>
            <pc:sldLayoutMk cId="857381321" sldId="2147483816"/>
          </pc:sldLayoutMkLst>
        </pc:sldLayoutChg>
        <pc:sldLayoutChg chg="add del mod replId">
          <pc:chgData name="sana mushtaq" userId="d49d7153423d638e" providerId="Windows Live" clId="Web-{F2940B3E-9391-42D7-B5B5-F3BFB8DE9BBF}" dt="2021-11-23T21:53:55.349" v="522"/>
          <pc:sldLayoutMkLst>
            <pc:docMk/>
            <pc:sldMasterMk cId="4123285835" sldId="2147483810"/>
            <pc:sldLayoutMk cId="79391656" sldId="2147483817"/>
          </pc:sldLayoutMkLst>
        </pc:sldLayoutChg>
        <pc:sldLayoutChg chg="add del mod replId">
          <pc:chgData name="sana mushtaq" userId="d49d7153423d638e" providerId="Windows Live" clId="Web-{F2940B3E-9391-42D7-B5B5-F3BFB8DE9BBF}" dt="2021-11-23T21:53:55.349" v="522"/>
          <pc:sldLayoutMkLst>
            <pc:docMk/>
            <pc:sldMasterMk cId="4123285835" sldId="2147483810"/>
            <pc:sldLayoutMk cId="2490289037" sldId="2147483818"/>
          </pc:sldLayoutMkLst>
        </pc:sldLayoutChg>
        <pc:sldLayoutChg chg="add del mod replId">
          <pc:chgData name="sana mushtaq" userId="d49d7153423d638e" providerId="Windows Live" clId="Web-{F2940B3E-9391-42D7-B5B5-F3BFB8DE9BBF}" dt="2021-11-23T21:53:55.349" v="522"/>
          <pc:sldLayoutMkLst>
            <pc:docMk/>
            <pc:sldMasterMk cId="4123285835" sldId="2147483810"/>
            <pc:sldLayoutMk cId="1368457154" sldId="2147483819"/>
          </pc:sldLayoutMkLst>
        </pc:sldLayoutChg>
        <pc:sldLayoutChg chg="add del mod replId">
          <pc:chgData name="sana mushtaq" userId="d49d7153423d638e" providerId="Windows Live" clId="Web-{F2940B3E-9391-42D7-B5B5-F3BFB8DE9BBF}" dt="2021-11-23T21:53:55.349" v="522"/>
          <pc:sldLayoutMkLst>
            <pc:docMk/>
            <pc:sldMasterMk cId="4123285835" sldId="2147483810"/>
            <pc:sldLayoutMk cId="1774871305" sldId="2147483820"/>
          </pc:sldLayoutMkLst>
        </pc:sldLayoutChg>
        <pc:sldLayoutChg chg="add del mod replId">
          <pc:chgData name="sana mushtaq" userId="d49d7153423d638e" providerId="Windows Live" clId="Web-{F2940B3E-9391-42D7-B5B5-F3BFB8DE9BBF}" dt="2021-11-23T21:53:55.349" v="522"/>
          <pc:sldLayoutMkLst>
            <pc:docMk/>
            <pc:sldMasterMk cId="4123285835" sldId="2147483810"/>
            <pc:sldLayoutMk cId="3452827180" sldId="2147483821"/>
          </pc:sldLayoutMkLst>
        </pc:sldLayoutChg>
      </pc:sldMasterChg>
      <pc:sldMasterChg chg="add del addSldLayout delSldLayout modSldLayout">
        <pc:chgData name="sana mushtaq" userId="d49d7153423d638e" providerId="Windows Live" clId="Web-{F2940B3E-9391-42D7-B5B5-F3BFB8DE9BBF}" dt="2021-11-23T21:54:01.521" v="523"/>
        <pc:sldMasterMkLst>
          <pc:docMk/>
          <pc:sldMasterMk cId="821987632" sldId="2147483822"/>
        </pc:sldMasterMkLst>
        <pc:sldLayoutChg chg="add del mod replId">
          <pc:chgData name="sana mushtaq" userId="d49d7153423d638e" providerId="Windows Live" clId="Web-{F2940B3E-9391-42D7-B5B5-F3BFB8DE9BBF}" dt="2021-11-23T21:54:01.521" v="523"/>
          <pc:sldLayoutMkLst>
            <pc:docMk/>
            <pc:sldMasterMk cId="821987632" sldId="2147483822"/>
            <pc:sldLayoutMk cId="3683735776" sldId="2147483823"/>
          </pc:sldLayoutMkLst>
        </pc:sldLayoutChg>
        <pc:sldLayoutChg chg="add del mod replId">
          <pc:chgData name="sana mushtaq" userId="d49d7153423d638e" providerId="Windows Live" clId="Web-{F2940B3E-9391-42D7-B5B5-F3BFB8DE9BBF}" dt="2021-11-23T21:54:01.521" v="523"/>
          <pc:sldLayoutMkLst>
            <pc:docMk/>
            <pc:sldMasterMk cId="821987632" sldId="2147483822"/>
            <pc:sldLayoutMk cId="3099801112" sldId="2147483824"/>
          </pc:sldLayoutMkLst>
        </pc:sldLayoutChg>
        <pc:sldLayoutChg chg="add del mod replId">
          <pc:chgData name="sana mushtaq" userId="d49d7153423d638e" providerId="Windows Live" clId="Web-{F2940B3E-9391-42D7-B5B5-F3BFB8DE9BBF}" dt="2021-11-23T21:54:01.521" v="523"/>
          <pc:sldLayoutMkLst>
            <pc:docMk/>
            <pc:sldMasterMk cId="821987632" sldId="2147483822"/>
            <pc:sldLayoutMk cId="2385041096" sldId="2147483825"/>
          </pc:sldLayoutMkLst>
        </pc:sldLayoutChg>
        <pc:sldLayoutChg chg="add del mod replId">
          <pc:chgData name="sana mushtaq" userId="d49d7153423d638e" providerId="Windows Live" clId="Web-{F2940B3E-9391-42D7-B5B5-F3BFB8DE9BBF}" dt="2021-11-23T21:54:01.521" v="523"/>
          <pc:sldLayoutMkLst>
            <pc:docMk/>
            <pc:sldMasterMk cId="821987632" sldId="2147483822"/>
            <pc:sldLayoutMk cId="208023585" sldId="2147483826"/>
          </pc:sldLayoutMkLst>
        </pc:sldLayoutChg>
        <pc:sldLayoutChg chg="add del mod replId">
          <pc:chgData name="sana mushtaq" userId="d49d7153423d638e" providerId="Windows Live" clId="Web-{F2940B3E-9391-42D7-B5B5-F3BFB8DE9BBF}" dt="2021-11-23T21:54:01.521" v="523"/>
          <pc:sldLayoutMkLst>
            <pc:docMk/>
            <pc:sldMasterMk cId="821987632" sldId="2147483822"/>
            <pc:sldLayoutMk cId="3762894295" sldId="2147483827"/>
          </pc:sldLayoutMkLst>
        </pc:sldLayoutChg>
        <pc:sldLayoutChg chg="add del mod replId">
          <pc:chgData name="sana mushtaq" userId="d49d7153423d638e" providerId="Windows Live" clId="Web-{F2940B3E-9391-42D7-B5B5-F3BFB8DE9BBF}" dt="2021-11-23T21:54:01.521" v="523"/>
          <pc:sldLayoutMkLst>
            <pc:docMk/>
            <pc:sldMasterMk cId="821987632" sldId="2147483822"/>
            <pc:sldLayoutMk cId="3949080758" sldId="2147483828"/>
          </pc:sldLayoutMkLst>
        </pc:sldLayoutChg>
        <pc:sldLayoutChg chg="add del mod replId">
          <pc:chgData name="sana mushtaq" userId="d49d7153423d638e" providerId="Windows Live" clId="Web-{F2940B3E-9391-42D7-B5B5-F3BFB8DE9BBF}" dt="2021-11-23T21:54:01.521" v="523"/>
          <pc:sldLayoutMkLst>
            <pc:docMk/>
            <pc:sldMasterMk cId="821987632" sldId="2147483822"/>
            <pc:sldLayoutMk cId="3059999243" sldId="2147483829"/>
          </pc:sldLayoutMkLst>
        </pc:sldLayoutChg>
        <pc:sldLayoutChg chg="add del mod replId">
          <pc:chgData name="sana mushtaq" userId="d49d7153423d638e" providerId="Windows Live" clId="Web-{F2940B3E-9391-42D7-B5B5-F3BFB8DE9BBF}" dt="2021-11-23T21:54:01.521" v="523"/>
          <pc:sldLayoutMkLst>
            <pc:docMk/>
            <pc:sldMasterMk cId="821987632" sldId="2147483822"/>
            <pc:sldLayoutMk cId="72383225" sldId="2147483830"/>
          </pc:sldLayoutMkLst>
        </pc:sldLayoutChg>
        <pc:sldLayoutChg chg="add del mod replId">
          <pc:chgData name="sana mushtaq" userId="d49d7153423d638e" providerId="Windows Live" clId="Web-{F2940B3E-9391-42D7-B5B5-F3BFB8DE9BBF}" dt="2021-11-23T21:54:01.521" v="523"/>
          <pc:sldLayoutMkLst>
            <pc:docMk/>
            <pc:sldMasterMk cId="821987632" sldId="2147483822"/>
            <pc:sldLayoutMk cId="27553611" sldId="2147483831"/>
          </pc:sldLayoutMkLst>
        </pc:sldLayoutChg>
        <pc:sldLayoutChg chg="add del mod replId">
          <pc:chgData name="sana mushtaq" userId="d49d7153423d638e" providerId="Windows Live" clId="Web-{F2940B3E-9391-42D7-B5B5-F3BFB8DE9BBF}" dt="2021-11-23T21:54:01.521" v="523"/>
          <pc:sldLayoutMkLst>
            <pc:docMk/>
            <pc:sldMasterMk cId="821987632" sldId="2147483822"/>
            <pc:sldLayoutMk cId="3763734112" sldId="2147483832"/>
          </pc:sldLayoutMkLst>
        </pc:sldLayoutChg>
        <pc:sldLayoutChg chg="add del mod replId">
          <pc:chgData name="sana mushtaq" userId="d49d7153423d638e" providerId="Windows Live" clId="Web-{F2940B3E-9391-42D7-B5B5-F3BFB8DE9BBF}" dt="2021-11-23T21:54:01.521" v="523"/>
          <pc:sldLayoutMkLst>
            <pc:docMk/>
            <pc:sldMasterMk cId="821987632" sldId="2147483822"/>
            <pc:sldLayoutMk cId="3688862536" sldId="2147483833"/>
          </pc:sldLayoutMkLst>
        </pc:sldLayoutChg>
        <pc:sldLayoutChg chg="add del mod replId">
          <pc:chgData name="sana mushtaq" userId="d49d7153423d638e" providerId="Windows Live" clId="Web-{F2940B3E-9391-42D7-B5B5-F3BFB8DE9BBF}" dt="2021-11-23T21:54:01.521" v="523"/>
          <pc:sldLayoutMkLst>
            <pc:docMk/>
            <pc:sldMasterMk cId="821987632" sldId="2147483822"/>
            <pc:sldLayoutMk cId="4082140174" sldId="2147483834"/>
          </pc:sldLayoutMkLst>
        </pc:sldLayoutChg>
        <pc:sldLayoutChg chg="add del mod replId">
          <pc:chgData name="sana mushtaq" userId="d49d7153423d638e" providerId="Windows Live" clId="Web-{F2940B3E-9391-42D7-B5B5-F3BFB8DE9BBF}" dt="2021-11-23T21:54:01.521" v="523"/>
          <pc:sldLayoutMkLst>
            <pc:docMk/>
            <pc:sldMasterMk cId="821987632" sldId="2147483822"/>
            <pc:sldLayoutMk cId="1402605597" sldId="2147483835"/>
          </pc:sldLayoutMkLst>
        </pc:sldLayoutChg>
        <pc:sldLayoutChg chg="add del mod replId">
          <pc:chgData name="sana mushtaq" userId="d49d7153423d638e" providerId="Windows Live" clId="Web-{F2940B3E-9391-42D7-B5B5-F3BFB8DE9BBF}" dt="2021-11-23T21:54:01.521" v="523"/>
          <pc:sldLayoutMkLst>
            <pc:docMk/>
            <pc:sldMasterMk cId="821987632" sldId="2147483822"/>
            <pc:sldLayoutMk cId="3857533057" sldId="2147483836"/>
          </pc:sldLayoutMkLst>
        </pc:sldLayoutChg>
        <pc:sldLayoutChg chg="add del mod replId">
          <pc:chgData name="sana mushtaq" userId="d49d7153423d638e" providerId="Windows Live" clId="Web-{F2940B3E-9391-42D7-B5B5-F3BFB8DE9BBF}" dt="2021-11-23T21:54:01.521" v="523"/>
          <pc:sldLayoutMkLst>
            <pc:docMk/>
            <pc:sldMasterMk cId="821987632" sldId="2147483822"/>
            <pc:sldLayoutMk cId="1691668710" sldId="2147483837"/>
          </pc:sldLayoutMkLst>
        </pc:sldLayoutChg>
        <pc:sldLayoutChg chg="add del mod replId">
          <pc:chgData name="sana mushtaq" userId="d49d7153423d638e" providerId="Windows Live" clId="Web-{F2940B3E-9391-42D7-B5B5-F3BFB8DE9BBF}" dt="2021-11-23T21:54:01.521" v="523"/>
          <pc:sldLayoutMkLst>
            <pc:docMk/>
            <pc:sldMasterMk cId="821987632" sldId="2147483822"/>
            <pc:sldLayoutMk cId="2188388751" sldId="2147483838"/>
          </pc:sldLayoutMkLst>
        </pc:sldLayoutChg>
        <pc:sldLayoutChg chg="add del mod replId">
          <pc:chgData name="sana mushtaq" userId="d49d7153423d638e" providerId="Windows Live" clId="Web-{F2940B3E-9391-42D7-B5B5-F3BFB8DE9BBF}" dt="2021-11-23T21:54:01.521" v="523"/>
          <pc:sldLayoutMkLst>
            <pc:docMk/>
            <pc:sldMasterMk cId="821987632" sldId="2147483822"/>
            <pc:sldLayoutMk cId="121134061" sldId="2147483839"/>
          </pc:sldLayoutMkLst>
        </pc:sldLayoutChg>
      </pc:sldMasterChg>
      <pc:sldMasterChg chg="add del addSldLayout delSldLayout modSldLayout">
        <pc:chgData name="sana mushtaq" userId="d49d7153423d638e" providerId="Windows Live" clId="Web-{F2940B3E-9391-42D7-B5B5-F3BFB8DE9BBF}" dt="2021-11-23T21:54:04.521" v="524"/>
        <pc:sldMasterMkLst>
          <pc:docMk/>
          <pc:sldMasterMk cId="3194709182" sldId="2147483840"/>
        </pc:sldMasterMkLst>
        <pc:sldLayoutChg chg="add del mod replId">
          <pc:chgData name="sana mushtaq" userId="d49d7153423d638e" providerId="Windows Live" clId="Web-{F2940B3E-9391-42D7-B5B5-F3BFB8DE9BBF}" dt="2021-11-23T21:54:04.521" v="524"/>
          <pc:sldLayoutMkLst>
            <pc:docMk/>
            <pc:sldMasterMk cId="3194709182" sldId="2147483840"/>
            <pc:sldLayoutMk cId="1132382086" sldId="2147483841"/>
          </pc:sldLayoutMkLst>
        </pc:sldLayoutChg>
        <pc:sldLayoutChg chg="add del mod replId">
          <pc:chgData name="sana mushtaq" userId="d49d7153423d638e" providerId="Windows Live" clId="Web-{F2940B3E-9391-42D7-B5B5-F3BFB8DE9BBF}" dt="2021-11-23T21:54:04.521" v="524"/>
          <pc:sldLayoutMkLst>
            <pc:docMk/>
            <pc:sldMasterMk cId="3194709182" sldId="2147483840"/>
            <pc:sldLayoutMk cId="3469149982" sldId="2147483842"/>
          </pc:sldLayoutMkLst>
        </pc:sldLayoutChg>
        <pc:sldLayoutChg chg="add del mod replId">
          <pc:chgData name="sana mushtaq" userId="d49d7153423d638e" providerId="Windows Live" clId="Web-{F2940B3E-9391-42D7-B5B5-F3BFB8DE9BBF}" dt="2021-11-23T21:54:04.521" v="524"/>
          <pc:sldLayoutMkLst>
            <pc:docMk/>
            <pc:sldMasterMk cId="3194709182" sldId="2147483840"/>
            <pc:sldLayoutMk cId="2513670633" sldId="2147483843"/>
          </pc:sldLayoutMkLst>
        </pc:sldLayoutChg>
        <pc:sldLayoutChg chg="add del mod replId">
          <pc:chgData name="sana mushtaq" userId="d49d7153423d638e" providerId="Windows Live" clId="Web-{F2940B3E-9391-42D7-B5B5-F3BFB8DE9BBF}" dt="2021-11-23T21:54:04.521" v="524"/>
          <pc:sldLayoutMkLst>
            <pc:docMk/>
            <pc:sldMasterMk cId="3194709182" sldId="2147483840"/>
            <pc:sldLayoutMk cId="3986402211" sldId="2147483844"/>
          </pc:sldLayoutMkLst>
        </pc:sldLayoutChg>
        <pc:sldLayoutChg chg="add del mod replId">
          <pc:chgData name="sana mushtaq" userId="d49d7153423d638e" providerId="Windows Live" clId="Web-{F2940B3E-9391-42D7-B5B5-F3BFB8DE9BBF}" dt="2021-11-23T21:54:04.521" v="524"/>
          <pc:sldLayoutMkLst>
            <pc:docMk/>
            <pc:sldMasterMk cId="3194709182" sldId="2147483840"/>
            <pc:sldLayoutMk cId="3655862631" sldId="2147483845"/>
          </pc:sldLayoutMkLst>
        </pc:sldLayoutChg>
        <pc:sldLayoutChg chg="add del mod replId">
          <pc:chgData name="sana mushtaq" userId="d49d7153423d638e" providerId="Windows Live" clId="Web-{F2940B3E-9391-42D7-B5B5-F3BFB8DE9BBF}" dt="2021-11-23T21:54:04.521" v="524"/>
          <pc:sldLayoutMkLst>
            <pc:docMk/>
            <pc:sldMasterMk cId="3194709182" sldId="2147483840"/>
            <pc:sldLayoutMk cId="15709166" sldId="2147483846"/>
          </pc:sldLayoutMkLst>
        </pc:sldLayoutChg>
        <pc:sldLayoutChg chg="add del mod replId">
          <pc:chgData name="sana mushtaq" userId="d49d7153423d638e" providerId="Windows Live" clId="Web-{F2940B3E-9391-42D7-B5B5-F3BFB8DE9BBF}" dt="2021-11-23T21:54:04.521" v="524"/>
          <pc:sldLayoutMkLst>
            <pc:docMk/>
            <pc:sldMasterMk cId="3194709182" sldId="2147483840"/>
            <pc:sldLayoutMk cId="2327265229" sldId="2147483847"/>
          </pc:sldLayoutMkLst>
        </pc:sldLayoutChg>
        <pc:sldLayoutChg chg="add del mod replId">
          <pc:chgData name="sana mushtaq" userId="d49d7153423d638e" providerId="Windows Live" clId="Web-{F2940B3E-9391-42D7-B5B5-F3BFB8DE9BBF}" dt="2021-11-23T21:54:04.521" v="524"/>
          <pc:sldLayoutMkLst>
            <pc:docMk/>
            <pc:sldMasterMk cId="3194709182" sldId="2147483840"/>
            <pc:sldLayoutMk cId="662325280" sldId="2147483848"/>
          </pc:sldLayoutMkLst>
        </pc:sldLayoutChg>
        <pc:sldLayoutChg chg="add del mod replId">
          <pc:chgData name="sana mushtaq" userId="d49d7153423d638e" providerId="Windows Live" clId="Web-{F2940B3E-9391-42D7-B5B5-F3BFB8DE9BBF}" dt="2021-11-23T21:54:04.521" v="524"/>
          <pc:sldLayoutMkLst>
            <pc:docMk/>
            <pc:sldMasterMk cId="3194709182" sldId="2147483840"/>
            <pc:sldLayoutMk cId="667911615" sldId="2147483849"/>
          </pc:sldLayoutMkLst>
        </pc:sldLayoutChg>
        <pc:sldLayoutChg chg="add del mod replId">
          <pc:chgData name="sana mushtaq" userId="d49d7153423d638e" providerId="Windows Live" clId="Web-{F2940B3E-9391-42D7-B5B5-F3BFB8DE9BBF}" dt="2021-11-23T21:54:04.521" v="524"/>
          <pc:sldLayoutMkLst>
            <pc:docMk/>
            <pc:sldMasterMk cId="3194709182" sldId="2147483840"/>
            <pc:sldLayoutMk cId="2888230359" sldId="2147483850"/>
          </pc:sldLayoutMkLst>
        </pc:sldLayoutChg>
        <pc:sldLayoutChg chg="add del mod replId">
          <pc:chgData name="sana mushtaq" userId="d49d7153423d638e" providerId="Windows Live" clId="Web-{F2940B3E-9391-42D7-B5B5-F3BFB8DE9BBF}" dt="2021-11-23T21:54:04.521" v="524"/>
          <pc:sldLayoutMkLst>
            <pc:docMk/>
            <pc:sldMasterMk cId="3194709182" sldId="2147483840"/>
            <pc:sldLayoutMk cId="4204335349" sldId="2147483851"/>
          </pc:sldLayoutMkLst>
        </pc:sldLayoutChg>
      </pc:sldMasterChg>
      <pc:sldMasterChg chg="add del addSldLayout delSldLayout modSldLayout">
        <pc:chgData name="sana mushtaq" userId="d49d7153423d638e" providerId="Windows Live" clId="Web-{F2940B3E-9391-42D7-B5B5-F3BFB8DE9BBF}" dt="2021-11-23T22:15:34.625" v="1016"/>
        <pc:sldMasterMkLst>
          <pc:docMk/>
          <pc:sldMasterMk cId="783084987" sldId="2147483852"/>
        </pc:sldMasterMkLst>
        <pc:sldLayoutChg chg="add del mod replId">
          <pc:chgData name="sana mushtaq" userId="d49d7153423d638e" providerId="Windows Live" clId="Web-{F2940B3E-9391-42D7-B5B5-F3BFB8DE9BBF}" dt="2021-11-23T22:15:34.625" v="1016"/>
          <pc:sldLayoutMkLst>
            <pc:docMk/>
            <pc:sldMasterMk cId="783084987" sldId="2147483852"/>
            <pc:sldLayoutMk cId="2982773751" sldId="2147483853"/>
          </pc:sldLayoutMkLst>
        </pc:sldLayoutChg>
        <pc:sldLayoutChg chg="add del mod replId">
          <pc:chgData name="sana mushtaq" userId="d49d7153423d638e" providerId="Windows Live" clId="Web-{F2940B3E-9391-42D7-B5B5-F3BFB8DE9BBF}" dt="2021-11-23T22:15:34.625" v="1016"/>
          <pc:sldLayoutMkLst>
            <pc:docMk/>
            <pc:sldMasterMk cId="783084987" sldId="2147483852"/>
            <pc:sldLayoutMk cId="427654531" sldId="2147483854"/>
          </pc:sldLayoutMkLst>
        </pc:sldLayoutChg>
        <pc:sldLayoutChg chg="add del mod replId">
          <pc:chgData name="sana mushtaq" userId="d49d7153423d638e" providerId="Windows Live" clId="Web-{F2940B3E-9391-42D7-B5B5-F3BFB8DE9BBF}" dt="2021-11-23T22:15:34.625" v="1016"/>
          <pc:sldLayoutMkLst>
            <pc:docMk/>
            <pc:sldMasterMk cId="783084987" sldId="2147483852"/>
            <pc:sldLayoutMk cId="4129895339" sldId="2147483855"/>
          </pc:sldLayoutMkLst>
        </pc:sldLayoutChg>
        <pc:sldLayoutChg chg="add del mod replId">
          <pc:chgData name="sana mushtaq" userId="d49d7153423d638e" providerId="Windows Live" clId="Web-{F2940B3E-9391-42D7-B5B5-F3BFB8DE9BBF}" dt="2021-11-23T22:15:34.625" v="1016"/>
          <pc:sldLayoutMkLst>
            <pc:docMk/>
            <pc:sldMasterMk cId="783084987" sldId="2147483852"/>
            <pc:sldLayoutMk cId="1239420236" sldId="2147483856"/>
          </pc:sldLayoutMkLst>
        </pc:sldLayoutChg>
        <pc:sldLayoutChg chg="add del mod replId">
          <pc:chgData name="sana mushtaq" userId="d49d7153423d638e" providerId="Windows Live" clId="Web-{F2940B3E-9391-42D7-B5B5-F3BFB8DE9BBF}" dt="2021-11-23T22:15:34.625" v="1016"/>
          <pc:sldLayoutMkLst>
            <pc:docMk/>
            <pc:sldMasterMk cId="783084987" sldId="2147483852"/>
            <pc:sldLayoutMk cId="286979874" sldId="2147483857"/>
          </pc:sldLayoutMkLst>
        </pc:sldLayoutChg>
        <pc:sldLayoutChg chg="add del mod replId">
          <pc:chgData name="sana mushtaq" userId="d49d7153423d638e" providerId="Windows Live" clId="Web-{F2940B3E-9391-42D7-B5B5-F3BFB8DE9BBF}" dt="2021-11-23T22:15:34.625" v="1016"/>
          <pc:sldLayoutMkLst>
            <pc:docMk/>
            <pc:sldMasterMk cId="783084987" sldId="2147483852"/>
            <pc:sldLayoutMk cId="154291222" sldId="2147483858"/>
          </pc:sldLayoutMkLst>
        </pc:sldLayoutChg>
        <pc:sldLayoutChg chg="add del mod replId">
          <pc:chgData name="sana mushtaq" userId="d49d7153423d638e" providerId="Windows Live" clId="Web-{F2940B3E-9391-42D7-B5B5-F3BFB8DE9BBF}" dt="2021-11-23T22:15:34.625" v="1016"/>
          <pc:sldLayoutMkLst>
            <pc:docMk/>
            <pc:sldMasterMk cId="783084987" sldId="2147483852"/>
            <pc:sldLayoutMk cId="1520468309" sldId="2147483859"/>
          </pc:sldLayoutMkLst>
        </pc:sldLayoutChg>
        <pc:sldLayoutChg chg="add del mod replId">
          <pc:chgData name="sana mushtaq" userId="d49d7153423d638e" providerId="Windows Live" clId="Web-{F2940B3E-9391-42D7-B5B5-F3BFB8DE9BBF}" dt="2021-11-23T22:15:34.625" v="1016"/>
          <pc:sldLayoutMkLst>
            <pc:docMk/>
            <pc:sldMasterMk cId="783084987" sldId="2147483852"/>
            <pc:sldLayoutMk cId="297849829" sldId="2147483860"/>
          </pc:sldLayoutMkLst>
        </pc:sldLayoutChg>
        <pc:sldLayoutChg chg="add del mod replId">
          <pc:chgData name="sana mushtaq" userId="d49d7153423d638e" providerId="Windows Live" clId="Web-{F2940B3E-9391-42D7-B5B5-F3BFB8DE9BBF}" dt="2021-11-23T22:15:34.625" v="1016"/>
          <pc:sldLayoutMkLst>
            <pc:docMk/>
            <pc:sldMasterMk cId="783084987" sldId="2147483852"/>
            <pc:sldLayoutMk cId="3699883073" sldId="2147483861"/>
          </pc:sldLayoutMkLst>
        </pc:sldLayoutChg>
        <pc:sldLayoutChg chg="add del mod replId">
          <pc:chgData name="sana mushtaq" userId="d49d7153423d638e" providerId="Windows Live" clId="Web-{F2940B3E-9391-42D7-B5B5-F3BFB8DE9BBF}" dt="2021-11-23T22:15:34.625" v="1016"/>
          <pc:sldLayoutMkLst>
            <pc:docMk/>
            <pc:sldMasterMk cId="783084987" sldId="2147483852"/>
            <pc:sldLayoutMk cId="1138798278" sldId="2147483862"/>
          </pc:sldLayoutMkLst>
        </pc:sldLayoutChg>
        <pc:sldLayoutChg chg="add del mod replId">
          <pc:chgData name="sana mushtaq" userId="d49d7153423d638e" providerId="Windows Live" clId="Web-{F2940B3E-9391-42D7-B5B5-F3BFB8DE9BBF}" dt="2021-11-23T22:15:34.625" v="1016"/>
          <pc:sldLayoutMkLst>
            <pc:docMk/>
            <pc:sldMasterMk cId="783084987" sldId="2147483852"/>
            <pc:sldLayoutMk cId="1948271635" sldId="2147483863"/>
          </pc:sldLayoutMkLst>
        </pc:sldLayoutChg>
      </pc:sldMasterChg>
      <pc:sldMasterChg chg="add del addSldLayout delSldLayout modSldLayout">
        <pc:chgData name="sana mushtaq" userId="d49d7153423d638e" providerId="Windows Live" clId="Web-{F2940B3E-9391-42D7-B5B5-F3BFB8DE9BBF}" dt="2021-11-23T22:15:40.297" v="1017"/>
        <pc:sldMasterMkLst>
          <pc:docMk/>
          <pc:sldMasterMk cId="2696373838" sldId="2147483864"/>
        </pc:sldMasterMkLst>
        <pc:sldLayoutChg chg="add del mod replId">
          <pc:chgData name="sana mushtaq" userId="d49d7153423d638e" providerId="Windows Live" clId="Web-{F2940B3E-9391-42D7-B5B5-F3BFB8DE9BBF}" dt="2021-11-23T22:15:40.297" v="1017"/>
          <pc:sldLayoutMkLst>
            <pc:docMk/>
            <pc:sldMasterMk cId="2696373838" sldId="2147483864"/>
            <pc:sldLayoutMk cId="1148148320" sldId="2147483865"/>
          </pc:sldLayoutMkLst>
        </pc:sldLayoutChg>
        <pc:sldLayoutChg chg="add del mod replId">
          <pc:chgData name="sana mushtaq" userId="d49d7153423d638e" providerId="Windows Live" clId="Web-{F2940B3E-9391-42D7-B5B5-F3BFB8DE9BBF}" dt="2021-11-23T22:15:40.297" v="1017"/>
          <pc:sldLayoutMkLst>
            <pc:docMk/>
            <pc:sldMasterMk cId="2696373838" sldId="2147483864"/>
            <pc:sldLayoutMk cId="3259254853" sldId="2147483866"/>
          </pc:sldLayoutMkLst>
        </pc:sldLayoutChg>
        <pc:sldLayoutChg chg="add del mod replId">
          <pc:chgData name="sana mushtaq" userId="d49d7153423d638e" providerId="Windows Live" clId="Web-{F2940B3E-9391-42D7-B5B5-F3BFB8DE9BBF}" dt="2021-11-23T22:15:40.297" v="1017"/>
          <pc:sldLayoutMkLst>
            <pc:docMk/>
            <pc:sldMasterMk cId="2696373838" sldId="2147483864"/>
            <pc:sldLayoutMk cId="1021359277" sldId="2147483867"/>
          </pc:sldLayoutMkLst>
        </pc:sldLayoutChg>
        <pc:sldLayoutChg chg="add del mod replId">
          <pc:chgData name="sana mushtaq" userId="d49d7153423d638e" providerId="Windows Live" clId="Web-{F2940B3E-9391-42D7-B5B5-F3BFB8DE9BBF}" dt="2021-11-23T22:15:40.297" v="1017"/>
          <pc:sldLayoutMkLst>
            <pc:docMk/>
            <pc:sldMasterMk cId="2696373838" sldId="2147483864"/>
            <pc:sldLayoutMk cId="294182419" sldId="2147483868"/>
          </pc:sldLayoutMkLst>
        </pc:sldLayoutChg>
        <pc:sldLayoutChg chg="add del mod replId">
          <pc:chgData name="sana mushtaq" userId="d49d7153423d638e" providerId="Windows Live" clId="Web-{F2940B3E-9391-42D7-B5B5-F3BFB8DE9BBF}" dt="2021-11-23T22:15:40.297" v="1017"/>
          <pc:sldLayoutMkLst>
            <pc:docMk/>
            <pc:sldMasterMk cId="2696373838" sldId="2147483864"/>
            <pc:sldLayoutMk cId="2307936804" sldId="2147483869"/>
          </pc:sldLayoutMkLst>
        </pc:sldLayoutChg>
        <pc:sldLayoutChg chg="add del mod replId">
          <pc:chgData name="sana mushtaq" userId="d49d7153423d638e" providerId="Windows Live" clId="Web-{F2940B3E-9391-42D7-B5B5-F3BFB8DE9BBF}" dt="2021-11-23T22:15:40.297" v="1017"/>
          <pc:sldLayoutMkLst>
            <pc:docMk/>
            <pc:sldMasterMk cId="2696373838" sldId="2147483864"/>
            <pc:sldLayoutMk cId="489216777" sldId="2147483870"/>
          </pc:sldLayoutMkLst>
        </pc:sldLayoutChg>
        <pc:sldLayoutChg chg="add del mod replId">
          <pc:chgData name="sana mushtaq" userId="d49d7153423d638e" providerId="Windows Live" clId="Web-{F2940B3E-9391-42D7-B5B5-F3BFB8DE9BBF}" dt="2021-11-23T22:15:40.297" v="1017"/>
          <pc:sldLayoutMkLst>
            <pc:docMk/>
            <pc:sldMasterMk cId="2696373838" sldId="2147483864"/>
            <pc:sldLayoutMk cId="1918208985" sldId="2147483871"/>
          </pc:sldLayoutMkLst>
        </pc:sldLayoutChg>
        <pc:sldLayoutChg chg="add del mod replId">
          <pc:chgData name="sana mushtaq" userId="d49d7153423d638e" providerId="Windows Live" clId="Web-{F2940B3E-9391-42D7-B5B5-F3BFB8DE9BBF}" dt="2021-11-23T22:15:40.297" v="1017"/>
          <pc:sldLayoutMkLst>
            <pc:docMk/>
            <pc:sldMasterMk cId="2696373838" sldId="2147483864"/>
            <pc:sldLayoutMk cId="3024308485" sldId="2147483872"/>
          </pc:sldLayoutMkLst>
        </pc:sldLayoutChg>
        <pc:sldLayoutChg chg="add del mod replId">
          <pc:chgData name="sana mushtaq" userId="d49d7153423d638e" providerId="Windows Live" clId="Web-{F2940B3E-9391-42D7-B5B5-F3BFB8DE9BBF}" dt="2021-11-23T22:15:40.297" v="1017"/>
          <pc:sldLayoutMkLst>
            <pc:docMk/>
            <pc:sldMasterMk cId="2696373838" sldId="2147483864"/>
            <pc:sldLayoutMk cId="3328620456" sldId="2147483873"/>
          </pc:sldLayoutMkLst>
        </pc:sldLayoutChg>
        <pc:sldLayoutChg chg="add del mod replId">
          <pc:chgData name="sana mushtaq" userId="d49d7153423d638e" providerId="Windows Live" clId="Web-{F2940B3E-9391-42D7-B5B5-F3BFB8DE9BBF}" dt="2021-11-23T22:15:40.297" v="1017"/>
          <pc:sldLayoutMkLst>
            <pc:docMk/>
            <pc:sldMasterMk cId="2696373838" sldId="2147483864"/>
            <pc:sldLayoutMk cId="3351707728" sldId="2147483874"/>
          </pc:sldLayoutMkLst>
        </pc:sldLayoutChg>
        <pc:sldLayoutChg chg="add del mod replId">
          <pc:chgData name="sana mushtaq" userId="d49d7153423d638e" providerId="Windows Live" clId="Web-{F2940B3E-9391-42D7-B5B5-F3BFB8DE9BBF}" dt="2021-11-23T22:15:40.297" v="1017"/>
          <pc:sldLayoutMkLst>
            <pc:docMk/>
            <pc:sldMasterMk cId="2696373838" sldId="2147483864"/>
            <pc:sldLayoutMk cId="392198939" sldId="2147483875"/>
          </pc:sldLayoutMkLst>
        </pc:sldLayoutChg>
      </pc:sldMasterChg>
      <pc:sldMasterChg chg="add del addSldLayout delSldLayout modSldLayout">
        <pc:chgData name="sana mushtaq" userId="d49d7153423d638e" providerId="Windows Live" clId="Web-{F2940B3E-9391-42D7-B5B5-F3BFB8DE9BBF}" dt="2021-11-23T22:15:46.766" v="1018"/>
        <pc:sldMasterMkLst>
          <pc:docMk/>
          <pc:sldMasterMk cId="4172052384" sldId="2147483876"/>
        </pc:sldMasterMkLst>
        <pc:sldLayoutChg chg="add del mod replId">
          <pc:chgData name="sana mushtaq" userId="d49d7153423d638e" providerId="Windows Live" clId="Web-{F2940B3E-9391-42D7-B5B5-F3BFB8DE9BBF}" dt="2021-11-23T22:15:46.766" v="1018"/>
          <pc:sldLayoutMkLst>
            <pc:docMk/>
            <pc:sldMasterMk cId="4172052384" sldId="2147483876"/>
            <pc:sldLayoutMk cId="3855203147" sldId="2147483877"/>
          </pc:sldLayoutMkLst>
        </pc:sldLayoutChg>
        <pc:sldLayoutChg chg="add del mod replId">
          <pc:chgData name="sana mushtaq" userId="d49d7153423d638e" providerId="Windows Live" clId="Web-{F2940B3E-9391-42D7-B5B5-F3BFB8DE9BBF}" dt="2021-11-23T22:15:46.766" v="1018"/>
          <pc:sldLayoutMkLst>
            <pc:docMk/>
            <pc:sldMasterMk cId="4172052384" sldId="2147483876"/>
            <pc:sldLayoutMk cId="2044158999" sldId="2147483878"/>
          </pc:sldLayoutMkLst>
        </pc:sldLayoutChg>
        <pc:sldLayoutChg chg="add del mod replId">
          <pc:chgData name="sana mushtaq" userId="d49d7153423d638e" providerId="Windows Live" clId="Web-{F2940B3E-9391-42D7-B5B5-F3BFB8DE9BBF}" dt="2021-11-23T22:15:46.766" v="1018"/>
          <pc:sldLayoutMkLst>
            <pc:docMk/>
            <pc:sldMasterMk cId="4172052384" sldId="2147483876"/>
            <pc:sldLayoutMk cId="4028177225" sldId="2147483879"/>
          </pc:sldLayoutMkLst>
        </pc:sldLayoutChg>
        <pc:sldLayoutChg chg="add del mod replId">
          <pc:chgData name="sana mushtaq" userId="d49d7153423d638e" providerId="Windows Live" clId="Web-{F2940B3E-9391-42D7-B5B5-F3BFB8DE9BBF}" dt="2021-11-23T22:15:46.766" v="1018"/>
          <pc:sldLayoutMkLst>
            <pc:docMk/>
            <pc:sldMasterMk cId="4172052384" sldId="2147483876"/>
            <pc:sldLayoutMk cId="3586793412" sldId="2147483880"/>
          </pc:sldLayoutMkLst>
        </pc:sldLayoutChg>
        <pc:sldLayoutChg chg="add del mod replId">
          <pc:chgData name="sana mushtaq" userId="d49d7153423d638e" providerId="Windows Live" clId="Web-{F2940B3E-9391-42D7-B5B5-F3BFB8DE9BBF}" dt="2021-11-23T22:15:46.766" v="1018"/>
          <pc:sldLayoutMkLst>
            <pc:docMk/>
            <pc:sldMasterMk cId="4172052384" sldId="2147483876"/>
            <pc:sldLayoutMk cId="2382529373" sldId="2147483881"/>
          </pc:sldLayoutMkLst>
        </pc:sldLayoutChg>
        <pc:sldLayoutChg chg="add del mod replId">
          <pc:chgData name="sana mushtaq" userId="d49d7153423d638e" providerId="Windows Live" clId="Web-{F2940B3E-9391-42D7-B5B5-F3BFB8DE9BBF}" dt="2021-11-23T22:15:46.766" v="1018"/>
          <pc:sldLayoutMkLst>
            <pc:docMk/>
            <pc:sldMasterMk cId="4172052384" sldId="2147483876"/>
            <pc:sldLayoutMk cId="2860356025" sldId="2147483882"/>
          </pc:sldLayoutMkLst>
        </pc:sldLayoutChg>
        <pc:sldLayoutChg chg="add del mod replId">
          <pc:chgData name="sana mushtaq" userId="d49d7153423d638e" providerId="Windows Live" clId="Web-{F2940B3E-9391-42D7-B5B5-F3BFB8DE9BBF}" dt="2021-11-23T22:15:46.766" v="1018"/>
          <pc:sldLayoutMkLst>
            <pc:docMk/>
            <pc:sldMasterMk cId="4172052384" sldId="2147483876"/>
            <pc:sldLayoutMk cId="3228344608" sldId="2147483883"/>
          </pc:sldLayoutMkLst>
        </pc:sldLayoutChg>
        <pc:sldLayoutChg chg="add del mod replId">
          <pc:chgData name="sana mushtaq" userId="d49d7153423d638e" providerId="Windows Live" clId="Web-{F2940B3E-9391-42D7-B5B5-F3BFB8DE9BBF}" dt="2021-11-23T22:15:46.766" v="1018"/>
          <pc:sldLayoutMkLst>
            <pc:docMk/>
            <pc:sldMasterMk cId="4172052384" sldId="2147483876"/>
            <pc:sldLayoutMk cId="281452315" sldId="2147483884"/>
          </pc:sldLayoutMkLst>
        </pc:sldLayoutChg>
        <pc:sldLayoutChg chg="add del mod replId">
          <pc:chgData name="sana mushtaq" userId="d49d7153423d638e" providerId="Windows Live" clId="Web-{F2940B3E-9391-42D7-B5B5-F3BFB8DE9BBF}" dt="2021-11-23T22:15:46.766" v="1018"/>
          <pc:sldLayoutMkLst>
            <pc:docMk/>
            <pc:sldMasterMk cId="4172052384" sldId="2147483876"/>
            <pc:sldLayoutMk cId="4058262116" sldId="2147483885"/>
          </pc:sldLayoutMkLst>
        </pc:sldLayoutChg>
        <pc:sldLayoutChg chg="add del mod replId">
          <pc:chgData name="sana mushtaq" userId="d49d7153423d638e" providerId="Windows Live" clId="Web-{F2940B3E-9391-42D7-B5B5-F3BFB8DE9BBF}" dt="2021-11-23T22:15:46.766" v="1018"/>
          <pc:sldLayoutMkLst>
            <pc:docMk/>
            <pc:sldMasterMk cId="4172052384" sldId="2147483876"/>
            <pc:sldLayoutMk cId="3948347716" sldId="2147483886"/>
          </pc:sldLayoutMkLst>
        </pc:sldLayoutChg>
        <pc:sldLayoutChg chg="add del mod replId">
          <pc:chgData name="sana mushtaq" userId="d49d7153423d638e" providerId="Windows Live" clId="Web-{F2940B3E-9391-42D7-B5B5-F3BFB8DE9BBF}" dt="2021-11-23T22:15:46.766" v="1018"/>
          <pc:sldLayoutMkLst>
            <pc:docMk/>
            <pc:sldMasterMk cId="4172052384" sldId="2147483876"/>
            <pc:sldLayoutMk cId="3787437833" sldId="2147483887"/>
          </pc:sldLayoutMkLst>
        </pc:sldLayoutChg>
        <pc:sldLayoutChg chg="add del mod replId">
          <pc:chgData name="sana mushtaq" userId="d49d7153423d638e" providerId="Windows Live" clId="Web-{F2940B3E-9391-42D7-B5B5-F3BFB8DE9BBF}" dt="2021-11-23T22:15:46.766" v="1018"/>
          <pc:sldLayoutMkLst>
            <pc:docMk/>
            <pc:sldMasterMk cId="4172052384" sldId="2147483876"/>
            <pc:sldLayoutMk cId="3661772954" sldId="2147483888"/>
          </pc:sldLayoutMkLst>
        </pc:sldLayoutChg>
        <pc:sldLayoutChg chg="add del mod replId">
          <pc:chgData name="sana mushtaq" userId="d49d7153423d638e" providerId="Windows Live" clId="Web-{F2940B3E-9391-42D7-B5B5-F3BFB8DE9BBF}" dt="2021-11-23T22:15:46.766" v="1018"/>
          <pc:sldLayoutMkLst>
            <pc:docMk/>
            <pc:sldMasterMk cId="4172052384" sldId="2147483876"/>
            <pc:sldLayoutMk cId="3698992635" sldId="2147483889"/>
          </pc:sldLayoutMkLst>
        </pc:sldLayoutChg>
        <pc:sldLayoutChg chg="add del mod replId">
          <pc:chgData name="sana mushtaq" userId="d49d7153423d638e" providerId="Windows Live" clId="Web-{F2940B3E-9391-42D7-B5B5-F3BFB8DE9BBF}" dt="2021-11-23T22:15:46.766" v="1018"/>
          <pc:sldLayoutMkLst>
            <pc:docMk/>
            <pc:sldMasterMk cId="4172052384" sldId="2147483876"/>
            <pc:sldLayoutMk cId="764562157" sldId="2147483890"/>
          </pc:sldLayoutMkLst>
        </pc:sldLayoutChg>
        <pc:sldLayoutChg chg="add del mod replId">
          <pc:chgData name="sana mushtaq" userId="d49d7153423d638e" providerId="Windows Live" clId="Web-{F2940B3E-9391-42D7-B5B5-F3BFB8DE9BBF}" dt="2021-11-23T22:15:46.766" v="1018"/>
          <pc:sldLayoutMkLst>
            <pc:docMk/>
            <pc:sldMasterMk cId="4172052384" sldId="2147483876"/>
            <pc:sldLayoutMk cId="1119508872" sldId="2147483891"/>
          </pc:sldLayoutMkLst>
        </pc:sldLayoutChg>
        <pc:sldLayoutChg chg="add del mod replId">
          <pc:chgData name="sana mushtaq" userId="d49d7153423d638e" providerId="Windows Live" clId="Web-{F2940B3E-9391-42D7-B5B5-F3BFB8DE9BBF}" dt="2021-11-23T22:15:46.766" v="1018"/>
          <pc:sldLayoutMkLst>
            <pc:docMk/>
            <pc:sldMasterMk cId="4172052384" sldId="2147483876"/>
            <pc:sldLayoutMk cId="493882055" sldId="2147483892"/>
          </pc:sldLayoutMkLst>
        </pc:sldLayoutChg>
        <pc:sldLayoutChg chg="add del mod replId">
          <pc:chgData name="sana mushtaq" userId="d49d7153423d638e" providerId="Windows Live" clId="Web-{F2940B3E-9391-42D7-B5B5-F3BFB8DE9BBF}" dt="2021-11-23T22:15:46.766" v="1018"/>
          <pc:sldLayoutMkLst>
            <pc:docMk/>
            <pc:sldMasterMk cId="4172052384" sldId="2147483876"/>
            <pc:sldLayoutMk cId="3362297663" sldId="2147483893"/>
          </pc:sldLayoutMkLst>
        </pc:sldLayoutChg>
      </pc:sldMasterChg>
      <pc:sldMasterChg chg="add del addSldLayout delSldLayout modSldLayout">
        <pc:chgData name="sana mushtaq" userId="d49d7153423d638e" providerId="Windows Live" clId="Web-{F2940B3E-9391-42D7-B5B5-F3BFB8DE9BBF}" dt="2021-11-23T22:15:54.579" v="1019"/>
        <pc:sldMasterMkLst>
          <pc:docMk/>
          <pc:sldMasterMk cId="4099474152" sldId="2147483894"/>
        </pc:sldMasterMkLst>
        <pc:sldLayoutChg chg="add del mod replId">
          <pc:chgData name="sana mushtaq" userId="d49d7153423d638e" providerId="Windows Live" clId="Web-{F2940B3E-9391-42D7-B5B5-F3BFB8DE9BBF}" dt="2021-11-23T22:15:54.579" v="1019"/>
          <pc:sldLayoutMkLst>
            <pc:docMk/>
            <pc:sldMasterMk cId="4099474152" sldId="2147483894"/>
            <pc:sldLayoutMk cId="307853351" sldId="2147483895"/>
          </pc:sldLayoutMkLst>
        </pc:sldLayoutChg>
        <pc:sldLayoutChg chg="add del mod replId">
          <pc:chgData name="sana mushtaq" userId="d49d7153423d638e" providerId="Windows Live" clId="Web-{F2940B3E-9391-42D7-B5B5-F3BFB8DE9BBF}" dt="2021-11-23T22:15:54.579" v="1019"/>
          <pc:sldLayoutMkLst>
            <pc:docMk/>
            <pc:sldMasterMk cId="4099474152" sldId="2147483894"/>
            <pc:sldLayoutMk cId="2380899735" sldId="2147483896"/>
          </pc:sldLayoutMkLst>
        </pc:sldLayoutChg>
        <pc:sldLayoutChg chg="add del mod replId">
          <pc:chgData name="sana mushtaq" userId="d49d7153423d638e" providerId="Windows Live" clId="Web-{F2940B3E-9391-42D7-B5B5-F3BFB8DE9BBF}" dt="2021-11-23T22:15:54.579" v="1019"/>
          <pc:sldLayoutMkLst>
            <pc:docMk/>
            <pc:sldMasterMk cId="4099474152" sldId="2147483894"/>
            <pc:sldLayoutMk cId="2852422623" sldId="2147483897"/>
          </pc:sldLayoutMkLst>
        </pc:sldLayoutChg>
        <pc:sldLayoutChg chg="add del mod replId">
          <pc:chgData name="sana mushtaq" userId="d49d7153423d638e" providerId="Windows Live" clId="Web-{F2940B3E-9391-42D7-B5B5-F3BFB8DE9BBF}" dt="2021-11-23T22:15:54.579" v="1019"/>
          <pc:sldLayoutMkLst>
            <pc:docMk/>
            <pc:sldMasterMk cId="4099474152" sldId="2147483894"/>
            <pc:sldLayoutMk cId="1886721596" sldId="2147483898"/>
          </pc:sldLayoutMkLst>
        </pc:sldLayoutChg>
        <pc:sldLayoutChg chg="add del mod replId">
          <pc:chgData name="sana mushtaq" userId="d49d7153423d638e" providerId="Windows Live" clId="Web-{F2940B3E-9391-42D7-B5B5-F3BFB8DE9BBF}" dt="2021-11-23T22:15:54.579" v="1019"/>
          <pc:sldLayoutMkLst>
            <pc:docMk/>
            <pc:sldMasterMk cId="4099474152" sldId="2147483894"/>
            <pc:sldLayoutMk cId="574952063" sldId="2147483899"/>
          </pc:sldLayoutMkLst>
        </pc:sldLayoutChg>
        <pc:sldLayoutChg chg="add del mod replId">
          <pc:chgData name="sana mushtaq" userId="d49d7153423d638e" providerId="Windows Live" clId="Web-{F2940B3E-9391-42D7-B5B5-F3BFB8DE9BBF}" dt="2021-11-23T22:15:54.579" v="1019"/>
          <pc:sldLayoutMkLst>
            <pc:docMk/>
            <pc:sldMasterMk cId="4099474152" sldId="2147483894"/>
            <pc:sldLayoutMk cId="1615996677" sldId="2147483900"/>
          </pc:sldLayoutMkLst>
        </pc:sldLayoutChg>
        <pc:sldLayoutChg chg="add del mod replId">
          <pc:chgData name="sana mushtaq" userId="d49d7153423d638e" providerId="Windows Live" clId="Web-{F2940B3E-9391-42D7-B5B5-F3BFB8DE9BBF}" dt="2021-11-23T22:15:54.579" v="1019"/>
          <pc:sldLayoutMkLst>
            <pc:docMk/>
            <pc:sldMasterMk cId="4099474152" sldId="2147483894"/>
            <pc:sldLayoutMk cId="3173922243" sldId="2147483901"/>
          </pc:sldLayoutMkLst>
        </pc:sldLayoutChg>
        <pc:sldLayoutChg chg="add del mod replId">
          <pc:chgData name="sana mushtaq" userId="d49d7153423d638e" providerId="Windows Live" clId="Web-{F2940B3E-9391-42D7-B5B5-F3BFB8DE9BBF}" dt="2021-11-23T22:15:54.579" v="1019"/>
          <pc:sldLayoutMkLst>
            <pc:docMk/>
            <pc:sldMasterMk cId="4099474152" sldId="2147483894"/>
            <pc:sldLayoutMk cId="1407694618" sldId="2147483902"/>
          </pc:sldLayoutMkLst>
        </pc:sldLayoutChg>
        <pc:sldLayoutChg chg="add del mod replId">
          <pc:chgData name="sana mushtaq" userId="d49d7153423d638e" providerId="Windows Live" clId="Web-{F2940B3E-9391-42D7-B5B5-F3BFB8DE9BBF}" dt="2021-11-23T22:15:54.579" v="1019"/>
          <pc:sldLayoutMkLst>
            <pc:docMk/>
            <pc:sldMasterMk cId="4099474152" sldId="2147483894"/>
            <pc:sldLayoutMk cId="2974808858" sldId="2147483903"/>
          </pc:sldLayoutMkLst>
        </pc:sldLayoutChg>
        <pc:sldLayoutChg chg="add del mod replId">
          <pc:chgData name="sana mushtaq" userId="d49d7153423d638e" providerId="Windows Live" clId="Web-{F2940B3E-9391-42D7-B5B5-F3BFB8DE9BBF}" dt="2021-11-23T22:15:54.579" v="1019"/>
          <pc:sldLayoutMkLst>
            <pc:docMk/>
            <pc:sldMasterMk cId="4099474152" sldId="2147483894"/>
            <pc:sldLayoutMk cId="1367709330" sldId="2147483904"/>
          </pc:sldLayoutMkLst>
        </pc:sldLayoutChg>
        <pc:sldLayoutChg chg="add del mod replId">
          <pc:chgData name="sana mushtaq" userId="d49d7153423d638e" providerId="Windows Live" clId="Web-{F2940B3E-9391-42D7-B5B5-F3BFB8DE9BBF}" dt="2021-11-23T22:15:54.579" v="1019"/>
          <pc:sldLayoutMkLst>
            <pc:docMk/>
            <pc:sldMasterMk cId="4099474152" sldId="2147483894"/>
            <pc:sldLayoutMk cId="676052151" sldId="2147483905"/>
          </pc:sldLayoutMkLst>
        </pc:sldLayoutChg>
      </pc:sldMasterChg>
      <pc:sldMasterChg chg="add addSldLayout modSldLayout">
        <pc:chgData name="sana mushtaq" userId="d49d7153423d638e" providerId="Windows Live" clId="Web-{F2940B3E-9391-42D7-B5B5-F3BFB8DE9BBF}" dt="2021-11-23T22:15:54.579" v="1019"/>
        <pc:sldMasterMkLst>
          <pc:docMk/>
          <pc:sldMasterMk cId="3415434780" sldId="2147483906"/>
        </pc:sldMasterMkLst>
        <pc:sldLayoutChg chg="add mod replId">
          <pc:chgData name="sana mushtaq" userId="d49d7153423d638e" providerId="Windows Live" clId="Web-{F2940B3E-9391-42D7-B5B5-F3BFB8DE9BBF}" dt="2021-11-23T22:15:54.579" v="1019"/>
          <pc:sldLayoutMkLst>
            <pc:docMk/>
            <pc:sldMasterMk cId="3415434780" sldId="2147483906"/>
            <pc:sldLayoutMk cId="3802225435" sldId="2147483907"/>
          </pc:sldLayoutMkLst>
        </pc:sldLayoutChg>
        <pc:sldLayoutChg chg="add mod replId">
          <pc:chgData name="sana mushtaq" userId="d49d7153423d638e" providerId="Windows Live" clId="Web-{F2940B3E-9391-42D7-B5B5-F3BFB8DE9BBF}" dt="2021-11-23T22:15:54.579" v="1019"/>
          <pc:sldLayoutMkLst>
            <pc:docMk/>
            <pc:sldMasterMk cId="3415434780" sldId="2147483906"/>
            <pc:sldLayoutMk cId="2778809839" sldId="2147483908"/>
          </pc:sldLayoutMkLst>
        </pc:sldLayoutChg>
        <pc:sldLayoutChg chg="add mod replId">
          <pc:chgData name="sana mushtaq" userId="d49d7153423d638e" providerId="Windows Live" clId="Web-{F2940B3E-9391-42D7-B5B5-F3BFB8DE9BBF}" dt="2021-11-23T22:15:54.579" v="1019"/>
          <pc:sldLayoutMkLst>
            <pc:docMk/>
            <pc:sldMasterMk cId="3415434780" sldId="2147483906"/>
            <pc:sldLayoutMk cId="2463218656" sldId="2147483909"/>
          </pc:sldLayoutMkLst>
        </pc:sldLayoutChg>
        <pc:sldLayoutChg chg="add mod replId">
          <pc:chgData name="sana mushtaq" userId="d49d7153423d638e" providerId="Windows Live" clId="Web-{F2940B3E-9391-42D7-B5B5-F3BFB8DE9BBF}" dt="2021-11-23T22:15:54.579" v="1019"/>
          <pc:sldLayoutMkLst>
            <pc:docMk/>
            <pc:sldMasterMk cId="3415434780" sldId="2147483906"/>
            <pc:sldLayoutMk cId="3062679930" sldId="2147483910"/>
          </pc:sldLayoutMkLst>
        </pc:sldLayoutChg>
        <pc:sldLayoutChg chg="add mod replId">
          <pc:chgData name="sana mushtaq" userId="d49d7153423d638e" providerId="Windows Live" clId="Web-{F2940B3E-9391-42D7-B5B5-F3BFB8DE9BBF}" dt="2021-11-23T22:15:54.579" v="1019"/>
          <pc:sldLayoutMkLst>
            <pc:docMk/>
            <pc:sldMasterMk cId="3415434780" sldId="2147483906"/>
            <pc:sldLayoutMk cId="1508896351" sldId="2147483911"/>
          </pc:sldLayoutMkLst>
        </pc:sldLayoutChg>
        <pc:sldLayoutChg chg="add mod replId">
          <pc:chgData name="sana mushtaq" userId="d49d7153423d638e" providerId="Windows Live" clId="Web-{F2940B3E-9391-42D7-B5B5-F3BFB8DE9BBF}" dt="2021-11-23T22:15:54.579" v="1019"/>
          <pc:sldLayoutMkLst>
            <pc:docMk/>
            <pc:sldMasterMk cId="3415434780" sldId="2147483906"/>
            <pc:sldLayoutMk cId="3972031712" sldId="2147483912"/>
          </pc:sldLayoutMkLst>
        </pc:sldLayoutChg>
        <pc:sldLayoutChg chg="add mod replId">
          <pc:chgData name="sana mushtaq" userId="d49d7153423d638e" providerId="Windows Live" clId="Web-{F2940B3E-9391-42D7-B5B5-F3BFB8DE9BBF}" dt="2021-11-23T22:15:54.579" v="1019"/>
          <pc:sldLayoutMkLst>
            <pc:docMk/>
            <pc:sldMasterMk cId="3415434780" sldId="2147483906"/>
            <pc:sldLayoutMk cId="121473509" sldId="2147483913"/>
          </pc:sldLayoutMkLst>
        </pc:sldLayoutChg>
        <pc:sldLayoutChg chg="add mod replId">
          <pc:chgData name="sana mushtaq" userId="d49d7153423d638e" providerId="Windows Live" clId="Web-{F2940B3E-9391-42D7-B5B5-F3BFB8DE9BBF}" dt="2021-11-23T22:15:54.579" v="1019"/>
          <pc:sldLayoutMkLst>
            <pc:docMk/>
            <pc:sldMasterMk cId="3415434780" sldId="2147483906"/>
            <pc:sldLayoutMk cId="1406244971" sldId="2147483914"/>
          </pc:sldLayoutMkLst>
        </pc:sldLayoutChg>
        <pc:sldLayoutChg chg="add mod replId">
          <pc:chgData name="sana mushtaq" userId="d49d7153423d638e" providerId="Windows Live" clId="Web-{F2940B3E-9391-42D7-B5B5-F3BFB8DE9BBF}" dt="2021-11-23T22:15:54.579" v="1019"/>
          <pc:sldLayoutMkLst>
            <pc:docMk/>
            <pc:sldMasterMk cId="3415434780" sldId="2147483906"/>
            <pc:sldLayoutMk cId="1692686698" sldId="2147483915"/>
          </pc:sldLayoutMkLst>
        </pc:sldLayoutChg>
        <pc:sldLayoutChg chg="add mod replId">
          <pc:chgData name="sana mushtaq" userId="d49d7153423d638e" providerId="Windows Live" clId="Web-{F2940B3E-9391-42D7-B5B5-F3BFB8DE9BBF}" dt="2021-11-23T22:15:54.579" v="1019"/>
          <pc:sldLayoutMkLst>
            <pc:docMk/>
            <pc:sldMasterMk cId="3415434780" sldId="2147483906"/>
            <pc:sldLayoutMk cId="2427453291" sldId="2147483916"/>
          </pc:sldLayoutMkLst>
        </pc:sldLayoutChg>
        <pc:sldLayoutChg chg="add mod replId">
          <pc:chgData name="sana mushtaq" userId="d49d7153423d638e" providerId="Windows Live" clId="Web-{F2940B3E-9391-42D7-B5B5-F3BFB8DE9BBF}" dt="2021-11-23T22:15:54.579" v="1019"/>
          <pc:sldLayoutMkLst>
            <pc:docMk/>
            <pc:sldMasterMk cId="3415434780" sldId="2147483906"/>
            <pc:sldLayoutMk cId="846368168" sldId="2147483917"/>
          </pc:sldLayoutMkLst>
        </pc:sldLayoutChg>
        <pc:sldLayoutChg chg="add mod replId">
          <pc:chgData name="sana mushtaq" userId="d49d7153423d638e" providerId="Windows Live" clId="Web-{F2940B3E-9391-42D7-B5B5-F3BFB8DE9BBF}" dt="2021-11-23T22:15:54.579" v="1019"/>
          <pc:sldLayoutMkLst>
            <pc:docMk/>
            <pc:sldMasterMk cId="3415434780" sldId="2147483906"/>
            <pc:sldLayoutMk cId="2537135232" sldId="2147483918"/>
          </pc:sldLayoutMkLst>
        </pc:sldLayoutChg>
        <pc:sldLayoutChg chg="add mod replId">
          <pc:chgData name="sana mushtaq" userId="d49d7153423d638e" providerId="Windows Live" clId="Web-{F2940B3E-9391-42D7-B5B5-F3BFB8DE9BBF}" dt="2021-11-23T22:15:54.579" v="1019"/>
          <pc:sldLayoutMkLst>
            <pc:docMk/>
            <pc:sldMasterMk cId="3415434780" sldId="2147483906"/>
            <pc:sldLayoutMk cId="309981036" sldId="2147483919"/>
          </pc:sldLayoutMkLst>
        </pc:sldLayoutChg>
        <pc:sldLayoutChg chg="add mod replId">
          <pc:chgData name="sana mushtaq" userId="d49d7153423d638e" providerId="Windows Live" clId="Web-{F2940B3E-9391-42D7-B5B5-F3BFB8DE9BBF}" dt="2021-11-23T22:15:54.579" v="1019"/>
          <pc:sldLayoutMkLst>
            <pc:docMk/>
            <pc:sldMasterMk cId="3415434780" sldId="2147483906"/>
            <pc:sldLayoutMk cId="3382110082" sldId="2147483920"/>
          </pc:sldLayoutMkLst>
        </pc:sldLayoutChg>
        <pc:sldLayoutChg chg="add mod replId">
          <pc:chgData name="sana mushtaq" userId="d49d7153423d638e" providerId="Windows Live" clId="Web-{F2940B3E-9391-42D7-B5B5-F3BFB8DE9BBF}" dt="2021-11-23T22:15:54.579" v="1019"/>
          <pc:sldLayoutMkLst>
            <pc:docMk/>
            <pc:sldMasterMk cId="3415434780" sldId="2147483906"/>
            <pc:sldLayoutMk cId="2246481771" sldId="2147483921"/>
          </pc:sldLayoutMkLst>
        </pc:sldLayoutChg>
        <pc:sldLayoutChg chg="add mod replId">
          <pc:chgData name="sana mushtaq" userId="d49d7153423d638e" providerId="Windows Live" clId="Web-{F2940B3E-9391-42D7-B5B5-F3BFB8DE9BBF}" dt="2021-11-23T22:15:54.579" v="1019"/>
          <pc:sldLayoutMkLst>
            <pc:docMk/>
            <pc:sldMasterMk cId="3415434780" sldId="2147483906"/>
            <pc:sldLayoutMk cId="13671568" sldId="2147483922"/>
          </pc:sldLayoutMkLst>
        </pc:sldLayoutChg>
      </pc:sldMasterChg>
    </pc:docChg>
  </pc:docChgLst>
  <pc:docChgLst>
    <pc:chgData name="sana mushtaq" userId="d49d7153423d638e" providerId="Windows Live" clId="Web-{16F6CCD0-6202-425C-8308-3B3DE5440ABD}"/>
    <pc:docChg chg="modSld">
      <pc:chgData name="sana mushtaq" userId="d49d7153423d638e" providerId="Windows Live" clId="Web-{16F6CCD0-6202-425C-8308-3B3DE5440ABD}" dt="2021-12-06T17:58:28.040" v="5"/>
      <pc:docMkLst>
        <pc:docMk/>
      </pc:docMkLst>
      <pc:sldChg chg="addSp delSp">
        <pc:chgData name="sana mushtaq" userId="d49d7153423d638e" providerId="Windows Live" clId="Web-{16F6CCD0-6202-425C-8308-3B3DE5440ABD}" dt="2021-12-06T17:58:28.040" v="5"/>
        <pc:sldMkLst>
          <pc:docMk/>
          <pc:sldMk cId="3782945015" sldId="261"/>
        </pc:sldMkLst>
        <pc:inkChg chg="add del">
          <ac:chgData name="sana mushtaq" userId="d49d7153423d638e" providerId="Windows Live" clId="Web-{16F6CCD0-6202-425C-8308-3B3DE5440ABD}" dt="2021-12-06T17:56:32.928" v="3"/>
          <ac:inkMkLst>
            <pc:docMk/>
            <pc:sldMk cId="3782945015" sldId="261"/>
            <ac:inkMk id="4" creationId="{70C20C7C-BF4D-42CE-BF7D-ACD172BE2A63}"/>
          </ac:inkMkLst>
        </pc:inkChg>
        <pc:inkChg chg="add del">
          <ac:chgData name="sana mushtaq" userId="d49d7153423d638e" providerId="Windows Live" clId="Web-{16F6CCD0-6202-425C-8308-3B3DE5440ABD}" dt="2021-12-06T17:58:28.040" v="5"/>
          <ac:inkMkLst>
            <pc:docMk/>
            <pc:sldMk cId="3782945015" sldId="261"/>
            <ac:inkMk id="5" creationId="{E6DC9E33-BD52-4D95-9AD8-475BE1A43C85}"/>
          </ac:inkMkLst>
        </pc:inkChg>
      </pc:sldChg>
      <pc:sldChg chg="addSp delSp">
        <pc:chgData name="sana mushtaq" userId="d49d7153423d638e" providerId="Windows Live" clId="Web-{16F6CCD0-6202-425C-8308-3B3DE5440ABD}" dt="2021-12-06T17:50:06.624" v="1"/>
        <pc:sldMkLst>
          <pc:docMk/>
          <pc:sldMk cId="1319640285" sldId="265"/>
        </pc:sldMkLst>
        <pc:inkChg chg="add del">
          <ac:chgData name="sana mushtaq" userId="d49d7153423d638e" providerId="Windows Live" clId="Web-{16F6CCD0-6202-425C-8308-3B3DE5440ABD}" dt="2021-12-06T17:50:06.624" v="1"/>
          <ac:inkMkLst>
            <pc:docMk/>
            <pc:sldMk cId="1319640285" sldId="265"/>
            <ac:inkMk id="5" creationId="{DDE250A9-0DFA-49AA-A350-990B9510C4E8}"/>
          </ac:inkMkLst>
        </pc:inkChg>
      </pc:sldChg>
    </pc:docChg>
  </pc:docChgLst>
  <pc:docChgLst>
    <pc:chgData name="sana mushtaq" userId="d49d7153423d638e" providerId="Windows Live" clId="Web-{16D00CF0-ECBD-4D48-97AE-4E6FDBC6CEBD}"/>
    <pc:docChg chg="addSld delSld modSld">
      <pc:chgData name="sana mushtaq" userId="d49d7153423d638e" providerId="Windows Live" clId="Web-{16D00CF0-ECBD-4D48-97AE-4E6FDBC6CEBD}" dt="2021-12-03T13:54:52.471" v="1257"/>
      <pc:docMkLst>
        <pc:docMk/>
      </pc:docMkLst>
      <pc:sldChg chg="addSp modSp">
        <pc:chgData name="sana mushtaq" userId="d49d7153423d638e" providerId="Windows Live" clId="Web-{16D00CF0-ECBD-4D48-97AE-4E6FDBC6CEBD}" dt="2021-12-03T13:05:36.625" v="360"/>
        <pc:sldMkLst>
          <pc:docMk/>
          <pc:sldMk cId="1700908849" sldId="257"/>
        </pc:sldMkLst>
        <pc:spChg chg="mod">
          <ac:chgData name="sana mushtaq" userId="d49d7153423d638e" providerId="Windows Live" clId="Web-{16D00CF0-ECBD-4D48-97AE-4E6FDBC6CEBD}" dt="2021-12-03T13:05:36.625" v="360"/>
          <ac:spMkLst>
            <pc:docMk/>
            <pc:sldMk cId="1700908849" sldId="257"/>
            <ac:spMk id="2" creationId="{0A86E63C-3AC4-4D20-8A1B-F3008332636F}"/>
          </ac:spMkLst>
        </pc:spChg>
        <pc:spChg chg="add">
          <ac:chgData name="sana mushtaq" userId="d49d7153423d638e" providerId="Windows Live" clId="Web-{16D00CF0-ECBD-4D48-97AE-4E6FDBC6CEBD}" dt="2021-12-03T13:05:36.625" v="360"/>
          <ac:spMkLst>
            <pc:docMk/>
            <pc:sldMk cId="1700908849" sldId="257"/>
            <ac:spMk id="70" creationId="{545D489D-16E1-484D-867B-144368D74B83}"/>
          </ac:spMkLst>
        </pc:spChg>
        <pc:spChg chg="add">
          <ac:chgData name="sana mushtaq" userId="d49d7153423d638e" providerId="Windows Live" clId="Web-{16D00CF0-ECBD-4D48-97AE-4E6FDBC6CEBD}" dt="2021-12-03T13:05:36.625" v="360"/>
          <ac:spMkLst>
            <pc:docMk/>
            <pc:sldMk cId="1700908849" sldId="257"/>
            <ac:spMk id="71" creationId="{49A496F5-B01E-4BF8-9D1E-C4E53B6F9652}"/>
          </ac:spMkLst>
        </pc:spChg>
        <pc:spChg chg="add">
          <ac:chgData name="sana mushtaq" userId="d49d7153423d638e" providerId="Windows Live" clId="Web-{16D00CF0-ECBD-4D48-97AE-4E6FDBC6CEBD}" dt="2021-12-03T13:05:36.625" v="360"/>
          <ac:spMkLst>
            <pc:docMk/>
            <pc:sldMk cId="1700908849" sldId="257"/>
            <ac:spMk id="72" creationId="{6E895C8D-1379-40B8-8B1B-B6F5AEAF0A6C}"/>
          </ac:spMkLst>
        </pc:spChg>
        <pc:graphicFrameChg chg="mod modGraphic">
          <ac:chgData name="sana mushtaq" userId="d49d7153423d638e" providerId="Windows Live" clId="Web-{16D00CF0-ECBD-4D48-97AE-4E6FDBC6CEBD}" dt="2021-12-03T13:05:36.625" v="360"/>
          <ac:graphicFrameMkLst>
            <pc:docMk/>
            <pc:sldMk cId="1700908849" sldId="257"/>
            <ac:graphicFrameMk id="17" creationId="{9CBEF464-03D7-4A02-9B70-9C2F8DFF6EDD}"/>
          </ac:graphicFrameMkLst>
        </pc:graphicFrameChg>
      </pc:sldChg>
      <pc:sldChg chg="addSp delSp modSp del">
        <pc:chgData name="sana mushtaq" userId="d49d7153423d638e" providerId="Windows Live" clId="Web-{16D00CF0-ECBD-4D48-97AE-4E6FDBC6CEBD}" dt="2021-12-03T13:05:05.685" v="357"/>
        <pc:sldMkLst>
          <pc:docMk/>
          <pc:sldMk cId="3238693733" sldId="258"/>
        </pc:sldMkLst>
        <pc:graphicFrameChg chg="mod">
          <ac:chgData name="sana mushtaq" userId="d49d7153423d638e" providerId="Windows Live" clId="Web-{16D00CF0-ECBD-4D48-97AE-4E6FDBC6CEBD}" dt="2021-12-03T13:00:20.919" v="207" actId="1076"/>
          <ac:graphicFrameMkLst>
            <pc:docMk/>
            <pc:sldMk cId="3238693733" sldId="258"/>
            <ac:graphicFrameMk id="17" creationId="{809308DF-FC40-452B-8F8C-BBBBAA37910E}"/>
          </ac:graphicFrameMkLst>
        </pc:graphicFrameChg>
        <pc:inkChg chg="add del">
          <ac:chgData name="sana mushtaq" userId="d49d7153423d638e" providerId="Windows Live" clId="Web-{16D00CF0-ECBD-4D48-97AE-4E6FDBC6CEBD}" dt="2021-12-03T12:53:21.050" v="1"/>
          <ac:inkMkLst>
            <pc:docMk/>
            <pc:sldMk cId="3238693733" sldId="258"/>
            <ac:inkMk id="23" creationId="{8E245B9F-5EB6-4715-A962-F39836338BC8}"/>
          </ac:inkMkLst>
        </pc:inkChg>
      </pc:sldChg>
      <pc:sldChg chg="addSp delSp modSp">
        <pc:chgData name="sana mushtaq" userId="d49d7153423d638e" providerId="Windows Live" clId="Web-{16D00CF0-ECBD-4D48-97AE-4E6FDBC6CEBD}" dt="2021-12-03T13:21:26.868" v="606" actId="1076"/>
        <pc:sldMkLst>
          <pc:docMk/>
          <pc:sldMk cId="3782945015" sldId="261"/>
        </pc:sldMkLst>
        <pc:spChg chg="mod">
          <ac:chgData name="sana mushtaq" userId="d49d7153423d638e" providerId="Windows Live" clId="Web-{16D00CF0-ECBD-4D48-97AE-4E6FDBC6CEBD}" dt="2021-12-03T13:07:04.849" v="368"/>
          <ac:spMkLst>
            <pc:docMk/>
            <pc:sldMk cId="3782945015" sldId="261"/>
            <ac:spMk id="2" creationId="{56C92E79-86C6-4A13-9E26-08F9F443D0D9}"/>
          </ac:spMkLst>
        </pc:spChg>
        <pc:spChg chg="mod">
          <ac:chgData name="sana mushtaq" userId="d49d7153423d638e" providerId="Windows Live" clId="Web-{16D00CF0-ECBD-4D48-97AE-4E6FDBC6CEBD}" dt="2021-12-03T13:07:04.849" v="368"/>
          <ac:spMkLst>
            <pc:docMk/>
            <pc:sldMk cId="3782945015" sldId="261"/>
            <ac:spMk id="3" creationId="{47F6BBA7-05EC-460F-B31F-C170BFFDBB26}"/>
          </ac:spMkLst>
        </pc:spChg>
        <pc:spChg chg="del">
          <ac:chgData name="sana mushtaq" userId="d49d7153423d638e" providerId="Windows Live" clId="Web-{16D00CF0-ECBD-4D48-97AE-4E6FDBC6CEBD}" dt="2021-12-03T13:06:00.736" v="361"/>
          <ac:spMkLst>
            <pc:docMk/>
            <pc:sldMk cId="3782945015" sldId="261"/>
            <ac:spMk id="39" creationId="{9D25F302-27C5-414F-97F8-6EA0A6C028BA}"/>
          </ac:spMkLst>
        </pc:spChg>
        <pc:spChg chg="del">
          <ac:chgData name="sana mushtaq" userId="d49d7153423d638e" providerId="Windows Live" clId="Web-{16D00CF0-ECBD-4D48-97AE-4E6FDBC6CEBD}" dt="2021-12-03T13:06:00.736" v="361"/>
          <ac:spMkLst>
            <pc:docMk/>
            <pc:sldMk cId="3782945015" sldId="261"/>
            <ac:spMk id="44" creationId="{830A36F8-48C2-4842-A87B-8CE8DF4E7FD2}"/>
          </ac:spMkLst>
        </pc:spChg>
        <pc:spChg chg="del">
          <ac:chgData name="sana mushtaq" userId="d49d7153423d638e" providerId="Windows Live" clId="Web-{16D00CF0-ECBD-4D48-97AE-4E6FDBC6CEBD}" dt="2021-12-03T13:06:00.736" v="361"/>
          <ac:spMkLst>
            <pc:docMk/>
            <pc:sldMk cId="3782945015" sldId="261"/>
            <ac:spMk id="46" creationId="{8F451A30-466B-4996-9BA5-CD6ABCC6D558}"/>
          </ac:spMkLst>
        </pc:spChg>
        <pc:spChg chg="add del">
          <ac:chgData name="sana mushtaq" userId="d49d7153423d638e" providerId="Windows Live" clId="Web-{16D00CF0-ECBD-4D48-97AE-4E6FDBC6CEBD}" dt="2021-12-03T13:07:04.849" v="368"/>
          <ac:spMkLst>
            <pc:docMk/>
            <pc:sldMk cId="3782945015" sldId="261"/>
            <ac:spMk id="51" creationId="{47942995-B07F-4636-9A06-C6A104B260A8}"/>
          </ac:spMkLst>
        </pc:spChg>
        <pc:spChg chg="add del">
          <ac:chgData name="sana mushtaq" userId="d49d7153423d638e" providerId="Windows Live" clId="Web-{16D00CF0-ECBD-4D48-97AE-4E6FDBC6CEBD}" dt="2021-12-03T13:07:04.849" v="368"/>
          <ac:spMkLst>
            <pc:docMk/>
            <pc:sldMk cId="3782945015" sldId="261"/>
            <ac:spMk id="58" creationId="{B81933D1-5615-42C7-9C0B-4EB7105CCE2D}"/>
          </ac:spMkLst>
        </pc:spChg>
        <pc:spChg chg="add del">
          <ac:chgData name="sana mushtaq" userId="d49d7153423d638e" providerId="Windows Live" clId="Web-{16D00CF0-ECBD-4D48-97AE-4E6FDBC6CEBD}" dt="2021-12-03T13:07:04.849" v="368"/>
          <ac:spMkLst>
            <pc:docMk/>
            <pc:sldMk cId="3782945015" sldId="261"/>
            <ac:spMk id="60" creationId="{19C9EAEA-39D0-4B0E-A0EB-51E7B26740B1}"/>
          </ac:spMkLst>
        </pc:spChg>
        <pc:spChg chg="add">
          <ac:chgData name="sana mushtaq" userId="d49d7153423d638e" providerId="Windows Live" clId="Web-{16D00CF0-ECBD-4D48-97AE-4E6FDBC6CEBD}" dt="2021-12-03T13:07:04.849" v="368"/>
          <ac:spMkLst>
            <pc:docMk/>
            <pc:sldMk cId="3782945015" sldId="261"/>
            <ac:spMk id="62" creationId="{50CEED20-A22C-4FC3-BC0E-F4FE53FDEB97}"/>
          </ac:spMkLst>
        </pc:spChg>
        <pc:spChg chg="add del">
          <ac:chgData name="sana mushtaq" userId="d49d7153423d638e" providerId="Windows Live" clId="Web-{16D00CF0-ECBD-4D48-97AE-4E6FDBC6CEBD}" dt="2021-12-03T13:07:04.833" v="367"/>
          <ac:spMkLst>
            <pc:docMk/>
            <pc:sldMk cId="3782945015" sldId="261"/>
            <ac:spMk id="65" creationId="{3E443FD7-A66B-4AA0-872D-B088B9BC5F17}"/>
          </ac:spMkLst>
        </pc:spChg>
        <pc:spChg chg="add del">
          <ac:chgData name="sana mushtaq" userId="d49d7153423d638e" providerId="Windows Live" clId="Web-{16D00CF0-ECBD-4D48-97AE-4E6FDBC6CEBD}" dt="2021-12-03T13:07:04.833" v="367"/>
          <ac:spMkLst>
            <pc:docMk/>
            <pc:sldMk cId="3782945015" sldId="261"/>
            <ac:spMk id="67" creationId="{C04BE0EF-3561-49B4-9A29-F283168A91C7}"/>
          </ac:spMkLst>
        </pc:spChg>
        <pc:spChg chg="add">
          <ac:chgData name="sana mushtaq" userId="d49d7153423d638e" providerId="Windows Live" clId="Web-{16D00CF0-ECBD-4D48-97AE-4E6FDBC6CEBD}" dt="2021-12-03T13:07:04.849" v="368"/>
          <ac:spMkLst>
            <pc:docMk/>
            <pc:sldMk cId="3782945015" sldId="261"/>
            <ac:spMk id="72" creationId="{19C9EAEA-39D0-4B0E-A0EB-51E7B26740B1}"/>
          </ac:spMkLst>
        </pc:spChg>
        <pc:spChg chg="add">
          <ac:chgData name="sana mushtaq" userId="d49d7153423d638e" providerId="Windows Live" clId="Web-{16D00CF0-ECBD-4D48-97AE-4E6FDBC6CEBD}" dt="2021-12-03T13:07:04.849" v="368"/>
          <ac:spMkLst>
            <pc:docMk/>
            <pc:sldMk cId="3782945015" sldId="261"/>
            <ac:spMk id="74" creationId="{3873B707-463F-40B0-8227-E8CC6C67EB25}"/>
          </ac:spMkLst>
        </pc:spChg>
        <pc:grpChg chg="add del">
          <ac:chgData name="sana mushtaq" userId="d49d7153423d638e" providerId="Windows Live" clId="Web-{16D00CF0-ECBD-4D48-97AE-4E6FDBC6CEBD}" dt="2021-12-03T13:07:04.849" v="368"/>
          <ac:grpSpMkLst>
            <pc:docMk/>
            <pc:sldMk cId="3782945015" sldId="261"/>
            <ac:grpSpMk id="53" creationId="{032D8612-31EB-44CF-A1D0-14FD4C705424}"/>
          </ac:grpSpMkLst>
        </pc:grpChg>
        <pc:grpChg chg="add">
          <ac:chgData name="sana mushtaq" userId="d49d7153423d638e" providerId="Windows Live" clId="Web-{16D00CF0-ECBD-4D48-97AE-4E6FDBC6CEBD}" dt="2021-12-03T13:07:04.849" v="368"/>
          <ac:grpSpMkLst>
            <pc:docMk/>
            <pc:sldMk cId="3782945015" sldId="261"/>
            <ac:grpSpMk id="63" creationId="{032D8612-31EB-44CF-A1D0-14FD4C705424}"/>
          </ac:grpSpMkLst>
        </pc:grpChg>
        <pc:picChg chg="mod ord">
          <ac:chgData name="sana mushtaq" userId="d49d7153423d638e" providerId="Windows Live" clId="Web-{16D00CF0-ECBD-4D48-97AE-4E6FDBC6CEBD}" dt="2021-12-03T13:21:26.868" v="606" actId="1076"/>
          <ac:picMkLst>
            <pc:docMk/>
            <pc:sldMk cId="3782945015" sldId="261"/>
            <ac:picMk id="37" creationId="{93A3D67D-6C42-43C2-8778-B341004B3304}"/>
          </ac:picMkLst>
        </pc:picChg>
      </pc:sldChg>
      <pc:sldChg chg="addSp delSp modSp mod setBg">
        <pc:chgData name="sana mushtaq" userId="d49d7153423d638e" providerId="Windows Live" clId="Web-{16D00CF0-ECBD-4D48-97AE-4E6FDBC6CEBD}" dt="2021-12-03T13:07:45.929" v="371"/>
        <pc:sldMkLst>
          <pc:docMk/>
          <pc:sldMk cId="2575698660" sldId="263"/>
        </pc:sldMkLst>
        <pc:spChg chg="mod">
          <ac:chgData name="sana mushtaq" userId="d49d7153423d638e" providerId="Windows Live" clId="Web-{16D00CF0-ECBD-4D48-97AE-4E6FDBC6CEBD}" dt="2021-12-03T13:07:45.929" v="371"/>
          <ac:spMkLst>
            <pc:docMk/>
            <pc:sldMk cId="2575698660" sldId="263"/>
            <ac:spMk id="2" creationId="{61BDD03F-F72E-4851-A929-FF1ABD4B362E}"/>
          </ac:spMkLst>
        </pc:spChg>
        <pc:spChg chg="add del mod">
          <ac:chgData name="sana mushtaq" userId="d49d7153423d638e" providerId="Windows Live" clId="Web-{16D00CF0-ECBD-4D48-97AE-4E6FDBC6CEBD}" dt="2021-12-03T13:07:45.929" v="371"/>
          <ac:spMkLst>
            <pc:docMk/>
            <pc:sldMk cId="2575698660" sldId="263"/>
            <ac:spMk id="3" creationId="{3801B541-AF9D-4D60-81BD-8A2386901E0C}"/>
          </ac:spMkLst>
        </pc:spChg>
        <pc:spChg chg="add">
          <ac:chgData name="sana mushtaq" userId="d49d7153423d638e" providerId="Windows Live" clId="Web-{16D00CF0-ECBD-4D48-97AE-4E6FDBC6CEBD}" dt="2021-12-03T13:07:45.929" v="371"/>
          <ac:spMkLst>
            <pc:docMk/>
            <pc:sldMk cId="2575698660" sldId="263"/>
            <ac:spMk id="8" creationId="{907EF6B7-1338-4443-8C46-6A318D952DFD}"/>
          </ac:spMkLst>
        </pc:spChg>
        <pc:spChg chg="add del">
          <ac:chgData name="sana mushtaq" userId="d49d7153423d638e" providerId="Windows Live" clId="Web-{16D00CF0-ECBD-4D48-97AE-4E6FDBC6CEBD}" dt="2021-12-03T13:07:45.914" v="370"/>
          <ac:spMkLst>
            <pc:docMk/>
            <pc:sldMk cId="2575698660" sldId="263"/>
            <ac:spMk id="9" creationId="{C05CBC3C-2E5A-4839-8B9B-2E5A6ADF0F58}"/>
          </ac:spMkLst>
        </pc:spChg>
        <pc:spChg chg="add">
          <ac:chgData name="sana mushtaq" userId="d49d7153423d638e" providerId="Windows Live" clId="Web-{16D00CF0-ECBD-4D48-97AE-4E6FDBC6CEBD}" dt="2021-12-03T13:07:45.929" v="371"/>
          <ac:spMkLst>
            <pc:docMk/>
            <pc:sldMk cId="2575698660" sldId="263"/>
            <ac:spMk id="10" creationId="{DAAE4CDD-124C-4DCF-9584-B6033B545DD5}"/>
          </ac:spMkLst>
        </pc:spChg>
        <pc:spChg chg="add del">
          <ac:chgData name="sana mushtaq" userId="d49d7153423d638e" providerId="Windows Live" clId="Web-{16D00CF0-ECBD-4D48-97AE-4E6FDBC6CEBD}" dt="2021-12-03T13:07:45.914" v="370"/>
          <ac:spMkLst>
            <pc:docMk/>
            <pc:sldMk cId="2575698660" sldId="263"/>
            <ac:spMk id="11" creationId="{DB5B423A-57CC-4C58-AA26-8E2E862B03A0}"/>
          </ac:spMkLst>
        </pc:spChg>
        <pc:spChg chg="add">
          <ac:chgData name="sana mushtaq" userId="d49d7153423d638e" providerId="Windows Live" clId="Web-{16D00CF0-ECBD-4D48-97AE-4E6FDBC6CEBD}" dt="2021-12-03T13:07:45.929" v="371"/>
          <ac:spMkLst>
            <pc:docMk/>
            <pc:sldMk cId="2575698660" sldId="263"/>
            <ac:spMk id="12" creationId="{081E4A58-353D-44AE-B2FC-2A74E2E400F7}"/>
          </ac:spMkLst>
        </pc:spChg>
        <pc:graphicFrameChg chg="add del">
          <ac:chgData name="sana mushtaq" userId="d49d7153423d638e" providerId="Windows Live" clId="Web-{16D00CF0-ECBD-4D48-97AE-4E6FDBC6CEBD}" dt="2021-12-03T13:07:45.914" v="370"/>
          <ac:graphicFrameMkLst>
            <pc:docMk/>
            <pc:sldMk cId="2575698660" sldId="263"/>
            <ac:graphicFrameMk id="5" creationId="{3F19B914-DAEC-4A37-A3DF-420774F0B642}"/>
          </ac:graphicFrameMkLst>
        </pc:graphicFrameChg>
      </pc:sldChg>
      <pc:sldChg chg="addSp delSp modSp new mod setBg">
        <pc:chgData name="sana mushtaq" userId="d49d7153423d638e" providerId="Windows Live" clId="Web-{16D00CF0-ECBD-4D48-97AE-4E6FDBC6CEBD}" dt="2021-12-03T12:59:46.588" v="205"/>
        <pc:sldMkLst>
          <pc:docMk/>
          <pc:sldMk cId="4255560562" sldId="264"/>
        </pc:sldMkLst>
        <pc:spChg chg="mod">
          <ac:chgData name="sana mushtaq" userId="d49d7153423d638e" providerId="Windows Live" clId="Web-{16D00CF0-ECBD-4D48-97AE-4E6FDBC6CEBD}" dt="2021-12-03T12:59:46.588" v="205"/>
          <ac:spMkLst>
            <pc:docMk/>
            <pc:sldMk cId="4255560562" sldId="264"/>
            <ac:spMk id="2" creationId="{27F3212A-7399-468D-BD14-82F4287C8757}"/>
          </ac:spMkLst>
        </pc:spChg>
        <pc:spChg chg="mod">
          <ac:chgData name="sana mushtaq" userId="d49d7153423d638e" providerId="Windows Live" clId="Web-{16D00CF0-ECBD-4D48-97AE-4E6FDBC6CEBD}" dt="2021-12-03T12:59:46.588" v="205"/>
          <ac:spMkLst>
            <pc:docMk/>
            <pc:sldMk cId="4255560562" sldId="264"/>
            <ac:spMk id="3" creationId="{A93C0757-2DBC-4980-A81B-5E57B332AE1D}"/>
          </ac:spMkLst>
        </pc:spChg>
        <pc:spChg chg="add">
          <ac:chgData name="sana mushtaq" userId="d49d7153423d638e" providerId="Windows Live" clId="Web-{16D00CF0-ECBD-4D48-97AE-4E6FDBC6CEBD}" dt="2021-12-03T12:59:46.588" v="205"/>
          <ac:spMkLst>
            <pc:docMk/>
            <pc:sldMk cId="4255560562" sldId="264"/>
            <ac:spMk id="8" creationId="{907EF6B7-1338-4443-8C46-6A318D952DFD}"/>
          </ac:spMkLst>
        </pc:spChg>
        <pc:spChg chg="add">
          <ac:chgData name="sana mushtaq" userId="d49d7153423d638e" providerId="Windows Live" clId="Web-{16D00CF0-ECBD-4D48-97AE-4E6FDBC6CEBD}" dt="2021-12-03T12:59:46.588" v="205"/>
          <ac:spMkLst>
            <pc:docMk/>
            <pc:sldMk cId="4255560562" sldId="264"/>
            <ac:spMk id="10" creationId="{DAAE4CDD-124C-4DCF-9584-B6033B545DD5}"/>
          </ac:spMkLst>
        </pc:spChg>
        <pc:spChg chg="add">
          <ac:chgData name="sana mushtaq" userId="d49d7153423d638e" providerId="Windows Live" clId="Web-{16D00CF0-ECBD-4D48-97AE-4E6FDBC6CEBD}" dt="2021-12-03T12:59:46.588" v="205"/>
          <ac:spMkLst>
            <pc:docMk/>
            <pc:sldMk cId="4255560562" sldId="264"/>
            <ac:spMk id="12" creationId="{081E4A58-353D-44AE-B2FC-2A74E2E400F7}"/>
          </ac:spMkLst>
        </pc:spChg>
        <pc:inkChg chg="add del">
          <ac:chgData name="sana mushtaq" userId="d49d7153423d638e" providerId="Windows Live" clId="Web-{16D00CF0-ECBD-4D48-97AE-4E6FDBC6CEBD}" dt="2021-12-03T12:59:27.025" v="202"/>
          <ac:inkMkLst>
            <pc:docMk/>
            <pc:sldMk cId="4255560562" sldId="264"/>
            <ac:inkMk id="4" creationId="{98EA6B33-BB08-432F-BF69-A302A0793810}"/>
          </ac:inkMkLst>
        </pc:inkChg>
      </pc:sldChg>
      <pc:sldChg chg="addSp modSp new mod setBg">
        <pc:chgData name="sana mushtaq" userId="d49d7153423d638e" providerId="Windows Live" clId="Web-{16D00CF0-ECBD-4D48-97AE-4E6FDBC6CEBD}" dt="2021-12-03T13:05:20.764" v="359"/>
        <pc:sldMkLst>
          <pc:docMk/>
          <pc:sldMk cId="1319640285" sldId="265"/>
        </pc:sldMkLst>
        <pc:spChg chg="mod">
          <ac:chgData name="sana mushtaq" userId="d49d7153423d638e" providerId="Windows Live" clId="Web-{16D00CF0-ECBD-4D48-97AE-4E6FDBC6CEBD}" dt="2021-12-03T13:05:17.514" v="358"/>
          <ac:spMkLst>
            <pc:docMk/>
            <pc:sldMk cId="1319640285" sldId="265"/>
            <ac:spMk id="2" creationId="{6DEE7FCC-CAB2-4EA7-AD38-ED1EDCB92D57}"/>
          </ac:spMkLst>
        </pc:spChg>
        <pc:spChg chg="mod">
          <ac:chgData name="sana mushtaq" userId="d49d7153423d638e" providerId="Windows Live" clId="Web-{16D00CF0-ECBD-4D48-97AE-4E6FDBC6CEBD}" dt="2021-12-03T13:05:17.514" v="358"/>
          <ac:spMkLst>
            <pc:docMk/>
            <pc:sldMk cId="1319640285" sldId="265"/>
            <ac:spMk id="3" creationId="{8B66F035-7DE3-49C8-9F82-213D8FBFB219}"/>
          </ac:spMkLst>
        </pc:spChg>
        <pc:spChg chg="add">
          <ac:chgData name="sana mushtaq" userId="d49d7153423d638e" providerId="Windows Live" clId="Web-{16D00CF0-ECBD-4D48-97AE-4E6FDBC6CEBD}" dt="2021-12-03T13:05:17.514" v="358"/>
          <ac:spMkLst>
            <pc:docMk/>
            <pc:sldMk cId="1319640285" sldId="265"/>
            <ac:spMk id="8" creationId="{E92FEB64-6EEA-4759-B4A4-BD2C1E660BA8}"/>
          </ac:spMkLst>
        </pc:spChg>
        <pc:spChg chg="add">
          <ac:chgData name="sana mushtaq" userId="d49d7153423d638e" providerId="Windows Live" clId="Web-{16D00CF0-ECBD-4D48-97AE-4E6FDBC6CEBD}" dt="2021-12-03T13:05:17.514" v="358"/>
          <ac:spMkLst>
            <pc:docMk/>
            <pc:sldMk cId="1319640285" sldId="265"/>
            <ac:spMk id="10" creationId="{B10BB131-AC8E-4A8E-A5D1-36260F720C3B}"/>
          </ac:spMkLst>
        </pc:spChg>
        <pc:spChg chg="add">
          <ac:chgData name="sana mushtaq" userId="d49d7153423d638e" providerId="Windows Live" clId="Web-{16D00CF0-ECBD-4D48-97AE-4E6FDBC6CEBD}" dt="2021-12-03T13:05:17.514" v="358"/>
          <ac:spMkLst>
            <pc:docMk/>
            <pc:sldMk cId="1319640285" sldId="265"/>
            <ac:spMk id="12" creationId="{14847E93-7DC1-4D4B-8829-B19AA7137C50}"/>
          </ac:spMkLst>
        </pc:spChg>
        <pc:spChg chg="add">
          <ac:chgData name="sana mushtaq" userId="d49d7153423d638e" providerId="Windows Live" clId="Web-{16D00CF0-ECBD-4D48-97AE-4E6FDBC6CEBD}" dt="2021-12-03T13:05:17.514" v="358"/>
          <ac:spMkLst>
            <pc:docMk/>
            <pc:sldMk cId="1319640285" sldId="265"/>
            <ac:spMk id="14" creationId="{5566D6E1-03A1-4D73-A4E0-35D74D568A04}"/>
          </ac:spMkLst>
        </pc:spChg>
        <pc:spChg chg="add">
          <ac:chgData name="sana mushtaq" userId="d49d7153423d638e" providerId="Windows Live" clId="Web-{16D00CF0-ECBD-4D48-97AE-4E6FDBC6CEBD}" dt="2021-12-03T13:05:17.514" v="358"/>
          <ac:spMkLst>
            <pc:docMk/>
            <pc:sldMk cId="1319640285" sldId="265"/>
            <ac:spMk id="16" creationId="{9F835A99-04AC-494A-A572-AFE8413CC938}"/>
          </ac:spMkLst>
        </pc:spChg>
        <pc:spChg chg="add">
          <ac:chgData name="sana mushtaq" userId="d49d7153423d638e" providerId="Windows Live" clId="Web-{16D00CF0-ECBD-4D48-97AE-4E6FDBC6CEBD}" dt="2021-12-03T13:05:17.514" v="358"/>
          <ac:spMkLst>
            <pc:docMk/>
            <pc:sldMk cId="1319640285" sldId="265"/>
            <ac:spMk id="18" creationId="{7B786209-1B0B-4CA9-9BDD-F7327066A84D}"/>
          </ac:spMkLst>
        </pc:spChg>
        <pc:spChg chg="add">
          <ac:chgData name="sana mushtaq" userId="d49d7153423d638e" providerId="Windows Live" clId="Web-{16D00CF0-ECBD-4D48-97AE-4E6FDBC6CEBD}" dt="2021-12-03T13:05:17.514" v="358"/>
          <ac:spMkLst>
            <pc:docMk/>
            <pc:sldMk cId="1319640285" sldId="265"/>
            <ac:spMk id="20" creationId="{2D2964BB-484D-45AE-AD66-D407D0629652}"/>
          </ac:spMkLst>
        </pc:spChg>
        <pc:spChg chg="add">
          <ac:chgData name="sana mushtaq" userId="d49d7153423d638e" providerId="Windows Live" clId="Web-{16D00CF0-ECBD-4D48-97AE-4E6FDBC6CEBD}" dt="2021-12-03T13:05:17.514" v="358"/>
          <ac:spMkLst>
            <pc:docMk/>
            <pc:sldMk cId="1319640285" sldId="265"/>
            <ac:spMk id="22" creationId="{6691AC69-A76E-4DAB-B565-468B6B87ACF3}"/>
          </ac:spMkLst>
        </pc:spChg>
        <pc:inkChg chg="add">
          <ac:chgData name="sana mushtaq" userId="d49d7153423d638e" providerId="Windows Live" clId="Web-{16D00CF0-ECBD-4D48-97AE-4E6FDBC6CEBD}" dt="2021-12-03T13:05:20.764" v="359"/>
          <ac:inkMkLst>
            <pc:docMk/>
            <pc:sldMk cId="1319640285" sldId="265"/>
            <ac:inkMk id="4" creationId="{3D9C16A5-E249-4367-852D-1B83F58230F5}"/>
          </ac:inkMkLst>
        </pc:inkChg>
      </pc:sldChg>
      <pc:sldChg chg="addSp modSp new mod setBg">
        <pc:chgData name="sana mushtaq" userId="d49d7153423d638e" providerId="Windows Live" clId="Web-{16D00CF0-ECBD-4D48-97AE-4E6FDBC6CEBD}" dt="2021-12-03T13:15:24.581" v="583" actId="20577"/>
        <pc:sldMkLst>
          <pc:docMk/>
          <pc:sldMk cId="3752733125" sldId="266"/>
        </pc:sldMkLst>
        <pc:spChg chg="mod">
          <ac:chgData name="sana mushtaq" userId="d49d7153423d638e" providerId="Windows Live" clId="Web-{16D00CF0-ECBD-4D48-97AE-4E6FDBC6CEBD}" dt="2021-12-03T13:14:56.283" v="579"/>
          <ac:spMkLst>
            <pc:docMk/>
            <pc:sldMk cId="3752733125" sldId="266"/>
            <ac:spMk id="2" creationId="{91791A47-4DB3-45B9-9549-7754CFD21616}"/>
          </ac:spMkLst>
        </pc:spChg>
        <pc:spChg chg="mod">
          <ac:chgData name="sana mushtaq" userId="d49d7153423d638e" providerId="Windows Live" clId="Web-{16D00CF0-ECBD-4D48-97AE-4E6FDBC6CEBD}" dt="2021-12-03T13:15:24.581" v="583" actId="20577"/>
          <ac:spMkLst>
            <pc:docMk/>
            <pc:sldMk cId="3752733125" sldId="266"/>
            <ac:spMk id="3" creationId="{94CBE331-B7AE-4292-92D8-29BF7B83C160}"/>
          </ac:spMkLst>
        </pc:spChg>
        <pc:spChg chg="add">
          <ac:chgData name="sana mushtaq" userId="d49d7153423d638e" providerId="Windows Live" clId="Web-{16D00CF0-ECBD-4D48-97AE-4E6FDBC6CEBD}" dt="2021-12-03T13:14:56.283" v="579"/>
          <ac:spMkLst>
            <pc:docMk/>
            <pc:sldMk cId="3752733125" sldId="266"/>
            <ac:spMk id="8" creationId="{907EF6B7-1338-4443-8C46-6A318D952DFD}"/>
          </ac:spMkLst>
        </pc:spChg>
        <pc:spChg chg="add">
          <ac:chgData name="sana mushtaq" userId="d49d7153423d638e" providerId="Windows Live" clId="Web-{16D00CF0-ECBD-4D48-97AE-4E6FDBC6CEBD}" dt="2021-12-03T13:14:56.283" v="579"/>
          <ac:spMkLst>
            <pc:docMk/>
            <pc:sldMk cId="3752733125" sldId="266"/>
            <ac:spMk id="10" creationId="{DAAE4CDD-124C-4DCF-9584-B6033B545DD5}"/>
          </ac:spMkLst>
        </pc:spChg>
        <pc:spChg chg="add">
          <ac:chgData name="sana mushtaq" userId="d49d7153423d638e" providerId="Windows Live" clId="Web-{16D00CF0-ECBD-4D48-97AE-4E6FDBC6CEBD}" dt="2021-12-03T13:14:56.283" v="579"/>
          <ac:spMkLst>
            <pc:docMk/>
            <pc:sldMk cId="3752733125" sldId="266"/>
            <ac:spMk id="12" creationId="{081E4A58-353D-44AE-B2FC-2A74E2E400F7}"/>
          </ac:spMkLst>
        </pc:spChg>
      </pc:sldChg>
      <pc:sldChg chg="addSp delSp modSp new mod setBg">
        <pc:chgData name="sana mushtaq" userId="d49d7153423d638e" providerId="Windows Live" clId="Web-{16D00CF0-ECBD-4D48-97AE-4E6FDBC6CEBD}" dt="2021-12-03T13:54:52.471" v="1257"/>
        <pc:sldMkLst>
          <pc:docMk/>
          <pc:sldMk cId="461226331" sldId="267"/>
        </pc:sldMkLst>
        <pc:spChg chg="mod">
          <ac:chgData name="sana mushtaq" userId="d49d7153423d638e" providerId="Windows Live" clId="Web-{16D00CF0-ECBD-4D48-97AE-4E6FDBC6CEBD}" dt="2021-12-03T13:54:52.471" v="1257"/>
          <ac:spMkLst>
            <pc:docMk/>
            <pc:sldMk cId="461226331" sldId="267"/>
            <ac:spMk id="2" creationId="{1BE0A385-7C7D-4340-8F2F-CCFDD9D3661B}"/>
          </ac:spMkLst>
        </pc:spChg>
        <pc:spChg chg="mod">
          <ac:chgData name="sana mushtaq" userId="d49d7153423d638e" providerId="Windows Live" clId="Web-{16D00CF0-ECBD-4D48-97AE-4E6FDBC6CEBD}" dt="2021-12-03T13:54:52.471" v="1257"/>
          <ac:spMkLst>
            <pc:docMk/>
            <pc:sldMk cId="461226331" sldId="267"/>
            <ac:spMk id="3" creationId="{644F57AA-DF84-4445-9E1A-294FED5B66C3}"/>
          </ac:spMkLst>
        </pc:spChg>
        <pc:spChg chg="add del">
          <ac:chgData name="sana mushtaq" userId="d49d7153423d638e" providerId="Windows Live" clId="Web-{16D00CF0-ECBD-4D48-97AE-4E6FDBC6CEBD}" dt="2021-12-03T13:54:52.471" v="1257"/>
          <ac:spMkLst>
            <pc:docMk/>
            <pc:sldMk cId="461226331" sldId="267"/>
            <ac:spMk id="5" creationId="{1709F1D5-B0F1-4714-A239-E5B61C161915}"/>
          </ac:spMkLst>
        </pc:spChg>
        <pc:spChg chg="add del">
          <ac:chgData name="sana mushtaq" userId="d49d7153423d638e" providerId="Windows Live" clId="Web-{16D00CF0-ECBD-4D48-97AE-4E6FDBC6CEBD}" dt="2021-12-03T13:54:52.471" v="1257"/>
          <ac:spMkLst>
            <pc:docMk/>
            <pc:sldMk cId="461226331" sldId="267"/>
            <ac:spMk id="6" creationId="{228FB460-D3FF-4440-A020-05982A09E517}"/>
          </ac:spMkLst>
        </pc:spChg>
        <pc:spChg chg="add del">
          <ac:chgData name="sana mushtaq" userId="d49d7153423d638e" providerId="Windows Live" clId="Web-{16D00CF0-ECBD-4D48-97AE-4E6FDBC6CEBD}" dt="2021-12-03T13:54:52.471" v="1257"/>
          <ac:spMkLst>
            <pc:docMk/>
            <pc:sldMk cId="461226331" sldId="267"/>
            <ac:spMk id="7" creationId="{14847E93-7DC1-4D4B-8829-B19AA7137C50}"/>
          </ac:spMkLst>
        </pc:spChg>
        <pc:spChg chg="add del">
          <ac:chgData name="sana mushtaq" userId="d49d7153423d638e" providerId="Windows Live" clId="Web-{16D00CF0-ECBD-4D48-97AE-4E6FDBC6CEBD}" dt="2021-12-03T13:54:38.470" v="1255"/>
          <ac:spMkLst>
            <pc:docMk/>
            <pc:sldMk cId="461226331" sldId="267"/>
            <ac:spMk id="8" creationId="{907EF6B7-1338-4443-8C46-6A318D952DFD}"/>
          </ac:spMkLst>
        </pc:spChg>
        <pc:spChg chg="add del">
          <ac:chgData name="sana mushtaq" userId="d49d7153423d638e" providerId="Windows Live" clId="Web-{16D00CF0-ECBD-4D48-97AE-4E6FDBC6CEBD}" dt="2021-12-03T13:54:38.470" v="1255"/>
          <ac:spMkLst>
            <pc:docMk/>
            <pc:sldMk cId="461226331" sldId="267"/>
            <ac:spMk id="10" creationId="{DAAE4CDD-124C-4DCF-9584-B6033B545DD5}"/>
          </ac:spMkLst>
        </pc:spChg>
        <pc:spChg chg="add del">
          <ac:chgData name="sana mushtaq" userId="d49d7153423d638e" providerId="Windows Live" clId="Web-{16D00CF0-ECBD-4D48-97AE-4E6FDBC6CEBD}" dt="2021-12-03T13:54:38.470" v="1255"/>
          <ac:spMkLst>
            <pc:docMk/>
            <pc:sldMk cId="461226331" sldId="267"/>
            <ac:spMk id="12" creationId="{081E4A58-353D-44AE-B2FC-2A74E2E400F7}"/>
          </ac:spMkLst>
        </pc:spChg>
        <pc:spChg chg="add del">
          <ac:chgData name="sana mushtaq" userId="d49d7153423d638e" providerId="Windows Live" clId="Web-{16D00CF0-ECBD-4D48-97AE-4E6FDBC6CEBD}" dt="2021-12-03T13:54:52.471" v="1257"/>
          <ac:spMkLst>
            <pc:docMk/>
            <pc:sldMk cId="461226331" sldId="267"/>
            <ac:spMk id="14" creationId="{5566D6E1-03A1-4D73-A4E0-35D74D568A04}"/>
          </ac:spMkLst>
        </pc:spChg>
        <pc:spChg chg="add del">
          <ac:chgData name="sana mushtaq" userId="d49d7153423d638e" providerId="Windows Live" clId="Web-{16D00CF0-ECBD-4D48-97AE-4E6FDBC6CEBD}" dt="2021-12-03T13:54:52.471" v="1257"/>
          <ac:spMkLst>
            <pc:docMk/>
            <pc:sldMk cId="461226331" sldId="267"/>
            <ac:spMk id="16" creationId="{9F835A99-04AC-494A-A572-AFE8413CC938}"/>
          </ac:spMkLst>
        </pc:spChg>
        <pc:spChg chg="add del">
          <ac:chgData name="sana mushtaq" userId="d49d7153423d638e" providerId="Windows Live" clId="Web-{16D00CF0-ECBD-4D48-97AE-4E6FDBC6CEBD}" dt="2021-12-03T13:54:52.471" v="1257"/>
          <ac:spMkLst>
            <pc:docMk/>
            <pc:sldMk cId="461226331" sldId="267"/>
            <ac:spMk id="18" creationId="{7B786209-1B0B-4CA9-9BDD-F7327066A84D}"/>
          </ac:spMkLst>
        </pc:spChg>
        <pc:spChg chg="add del">
          <ac:chgData name="sana mushtaq" userId="d49d7153423d638e" providerId="Windows Live" clId="Web-{16D00CF0-ECBD-4D48-97AE-4E6FDBC6CEBD}" dt="2021-12-03T13:54:52.471" v="1257"/>
          <ac:spMkLst>
            <pc:docMk/>
            <pc:sldMk cId="461226331" sldId="267"/>
            <ac:spMk id="20" creationId="{2D2964BB-484D-45AE-AD66-D407D0629652}"/>
          </ac:spMkLst>
        </pc:spChg>
        <pc:spChg chg="add del">
          <ac:chgData name="sana mushtaq" userId="d49d7153423d638e" providerId="Windows Live" clId="Web-{16D00CF0-ECBD-4D48-97AE-4E6FDBC6CEBD}" dt="2021-12-03T13:54:52.471" v="1257"/>
          <ac:spMkLst>
            <pc:docMk/>
            <pc:sldMk cId="461226331" sldId="267"/>
            <ac:spMk id="22" creationId="{6691AC69-A76E-4DAB-B565-468B6B87ACF3}"/>
          </ac:spMkLst>
        </pc:spChg>
      </pc:sldChg>
      <pc:sldChg chg="modSp new del">
        <pc:chgData name="sana mushtaq" userId="d49d7153423d638e" providerId="Windows Live" clId="Web-{16D00CF0-ECBD-4D48-97AE-4E6FDBC6CEBD}" dt="2021-12-03T13:18:53.516" v="603"/>
        <pc:sldMkLst>
          <pc:docMk/>
          <pc:sldMk cId="4204341872" sldId="267"/>
        </pc:sldMkLst>
        <pc:spChg chg="mod">
          <ac:chgData name="sana mushtaq" userId="d49d7153423d638e" providerId="Windows Live" clId="Web-{16D00CF0-ECBD-4D48-97AE-4E6FDBC6CEBD}" dt="2021-12-03T13:17:24.510" v="592" actId="20577"/>
          <ac:spMkLst>
            <pc:docMk/>
            <pc:sldMk cId="4204341872" sldId="267"/>
            <ac:spMk id="2" creationId="{8159F29D-7875-480A-8443-4EF922D40AAD}"/>
          </ac:spMkLst>
        </pc:spChg>
        <pc:spChg chg="mod">
          <ac:chgData name="sana mushtaq" userId="d49d7153423d638e" providerId="Windows Live" clId="Web-{16D00CF0-ECBD-4D48-97AE-4E6FDBC6CEBD}" dt="2021-12-03T13:18:26.967" v="601" actId="20577"/>
          <ac:spMkLst>
            <pc:docMk/>
            <pc:sldMk cId="4204341872" sldId="267"/>
            <ac:spMk id="3" creationId="{1A63B733-3283-4C72-9020-53A089B7716C}"/>
          </ac:spMkLst>
        </pc:spChg>
      </pc:sldChg>
      <pc:sldChg chg="new del">
        <pc:chgData name="sana mushtaq" userId="d49d7153423d638e" providerId="Windows Live" clId="Web-{16D00CF0-ECBD-4D48-97AE-4E6FDBC6CEBD}" dt="2021-12-03T13:18:57.219" v="604"/>
        <pc:sldMkLst>
          <pc:docMk/>
          <pc:sldMk cId="3675666667" sldId="268"/>
        </pc:sldMkLst>
      </pc:sldChg>
    </pc:docChg>
  </pc:docChgLst>
  <pc:docChgLst>
    <pc:chgData name="sana mushtaq" userId="d49d7153423d638e" providerId="Windows Live" clId="Web-{2019CD2D-6C86-4FF7-A9D6-2FC229BBF2BD}"/>
    <pc:docChg chg="addSld delSld modSld addMainMaster delMainMaster">
      <pc:chgData name="sana mushtaq" userId="d49d7153423d638e" providerId="Windows Live" clId="Web-{2019CD2D-6C86-4FF7-A9D6-2FC229BBF2BD}" dt="2021-12-07T22:48:15.382" v="537" actId="14100"/>
      <pc:docMkLst>
        <pc:docMk/>
      </pc:docMkLst>
      <pc:sldChg chg="delSp modSp mod modClrScheme delDesignElem chgLayout">
        <pc:chgData name="sana mushtaq" userId="d49d7153423d638e" providerId="Windows Live" clId="Web-{2019CD2D-6C86-4FF7-A9D6-2FC229BBF2BD}" dt="2021-12-07T22:46:31.035" v="525" actId="1076"/>
        <pc:sldMkLst>
          <pc:docMk/>
          <pc:sldMk cId="1700908849" sldId="257"/>
        </pc:sldMkLst>
        <pc:spChg chg="mod ord">
          <ac:chgData name="sana mushtaq" userId="d49d7153423d638e" providerId="Windows Live" clId="Web-{2019CD2D-6C86-4FF7-A9D6-2FC229BBF2BD}" dt="2021-12-07T22:46:31.035" v="525" actId="1076"/>
          <ac:spMkLst>
            <pc:docMk/>
            <pc:sldMk cId="1700908849" sldId="257"/>
            <ac:spMk id="2" creationId="{0A86E63C-3AC4-4D20-8A1B-F3008332636F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1700908849" sldId="257"/>
            <ac:spMk id="70" creationId="{545D489D-16E1-484D-867B-144368D74B83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1700908849" sldId="257"/>
            <ac:spMk id="71" creationId="{49A496F5-B01E-4BF8-9D1E-C4E53B6F9652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1700908849" sldId="257"/>
            <ac:spMk id="72" creationId="{6E895C8D-1379-40B8-8B1B-B6F5AEAF0A6C}"/>
          </ac:spMkLst>
        </pc:spChg>
        <pc:graphicFrameChg chg="mod ord">
          <ac:chgData name="sana mushtaq" userId="d49d7153423d638e" providerId="Windows Live" clId="Web-{2019CD2D-6C86-4FF7-A9D6-2FC229BBF2BD}" dt="2021-12-07T22:46:13.050" v="524" actId="14100"/>
          <ac:graphicFrameMkLst>
            <pc:docMk/>
            <pc:sldMk cId="1700908849" sldId="257"/>
            <ac:graphicFrameMk id="17" creationId="{9CBEF464-03D7-4A02-9B70-9C2F8DFF6EDD}"/>
          </ac:graphicFrameMkLst>
        </pc:graphicFrameChg>
      </pc:sldChg>
      <pc:sldChg chg="addSp delSp modSp mod modClrScheme delDesignElem chgLayout">
        <pc:chgData name="sana mushtaq" userId="d49d7153423d638e" providerId="Windows Live" clId="Web-{2019CD2D-6C86-4FF7-A9D6-2FC229BBF2BD}" dt="2021-12-07T22:26:14.158" v="312"/>
        <pc:sldMkLst>
          <pc:docMk/>
          <pc:sldMk cId="3782945015" sldId="261"/>
        </pc:sldMkLst>
        <pc:spChg chg="mod ord">
          <ac:chgData name="sana mushtaq" userId="d49d7153423d638e" providerId="Windows Live" clId="Web-{2019CD2D-6C86-4FF7-A9D6-2FC229BBF2BD}" dt="2021-12-07T22:19:41.334" v="290"/>
          <ac:spMkLst>
            <pc:docMk/>
            <pc:sldMk cId="3782945015" sldId="261"/>
            <ac:spMk id="2" creationId="{56C92E79-86C6-4A13-9E26-08F9F443D0D9}"/>
          </ac:spMkLst>
        </pc:spChg>
        <pc:spChg chg="mod ord">
          <ac:chgData name="sana mushtaq" userId="d49d7153423d638e" providerId="Windows Live" clId="Web-{2019CD2D-6C86-4FF7-A9D6-2FC229BBF2BD}" dt="2021-12-07T22:19:41.334" v="290"/>
          <ac:spMkLst>
            <pc:docMk/>
            <pc:sldMk cId="3782945015" sldId="261"/>
            <ac:spMk id="3" creationId="{47F6BBA7-05EC-460F-B31F-C170BFFDBB26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3782945015" sldId="261"/>
            <ac:spMk id="62" creationId="{50CEED20-A22C-4FC3-BC0E-F4FE53FDEB97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3782945015" sldId="261"/>
            <ac:spMk id="72" creationId="{19C9EAEA-39D0-4B0E-A0EB-51E7B26740B1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3782945015" sldId="261"/>
            <ac:spMk id="74" creationId="{3873B707-463F-40B0-8227-E8CC6C67EB25}"/>
          </ac:spMkLst>
        </pc:spChg>
        <pc:grpChg chg="del">
          <ac:chgData name="sana mushtaq" userId="d49d7153423d638e" providerId="Windows Live" clId="Web-{2019CD2D-6C86-4FF7-A9D6-2FC229BBF2BD}" dt="2021-12-07T22:19:36.365" v="289"/>
          <ac:grpSpMkLst>
            <pc:docMk/>
            <pc:sldMk cId="3782945015" sldId="261"/>
            <ac:grpSpMk id="63" creationId="{032D8612-31EB-44CF-A1D0-14FD4C705424}"/>
          </ac:grpSpMkLst>
        </pc:grpChg>
        <pc:picChg chg="add del mod">
          <ac:chgData name="sana mushtaq" userId="d49d7153423d638e" providerId="Windows Live" clId="Web-{2019CD2D-6C86-4FF7-A9D6-2FC229BBF2BD}" dt="2021-12-07T22:26:14.158" v="312"/>
          <ac:picMkLst>
            <pc:docMk/>
            <pc:sldMk cId="3782945015" sldId="261"/>
            <ac:picMk id="4" creationId="{7AED414E-F983-42E8-B28E-C36A755CBF88}"/>
          </ac:picMkLst>
        </pc:picChg>
        <pc:picChg chg="mod">
          <ac:chgData name="sana mushtaq" userId="d49d7153423d638e" providerId="Windows Live" clId="Web-{2019CD2D-6C86-4FF7-A9D6-2FC229BBF2BD}" dt="2021-12-07T22:25:03.234" v="294" actId="1076"/>
          <ac:picMkLst>
            <pc:docMk/>
            <pc:sldMk cId="3782945015" sldId="261"/>
            <ac:picMk id="37" creationId="{93A3D67D-6C42-43C2-8778-B341004B3304}"/>
          </ac:picMkLst>
        </pc:picChg>
      </pc:sldChg>
      <pc:sldChg chg="delSp modSp mod modClrScheme delDesignElem chgLayout">
        <pc:chgData name="sana mushtaq" userId="d49d7153423d638e" providerId="Windows Live" clId="Web-{2019CD2D-6C86-4FF7-A9D6-2FC229BBF2BD}" dt="2021-12-07T22:48:15.382" v="537" actId="14100"/>
        <pc:sldMkLst>
          <pc:docMk/>
          <pc:sldMk cId="514822593" sldId="262"/>
        </pc:sldMkLst>
        <pc:spChg chg="mod ord">
          <ac:chgData name="sana mushtaq" userId="d49d7153423d638e" providerId="Windows Live" clId="Web-{2019CD2D-6C86-4FF7-A9D6-2FC229BBF2BD}" dt="2021-12-07T22:19:41.334" v="290"/>
          <ac:spMkLst>
            <pc:docMk/>
            <pc:sldMk cId="514822593" sldId="262"/>
            <ac:spMk id="2" creationId="{7A8EA9DB-BAA4-40DA-9A30-2109C08537D7}"/>
          </ac:spMkLst>
        </pc:spChg>
        <pc:spChg chg="mod ord">
          <ac:chgData name="sana mushtaq" userId="d49d7153423d638e" providerId="Windows Live" clId="Web-{2019CD2D-6C86-4FF7-A9D6-2FC229BBF2BD}" dt="2021-12-07T22:48:15.382" v="537" actId="14100"/>
          <ac:spMkLst>
            <pc:docMk/>
            <pc:sldMk cId="514822593" sldId="262"/>
            <ac:spMk id="3" creationId="{6F6C20E5-7086-4D13-BA02-38AAADDC7CD3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514822593" sldId="262"/>
            <ac:spMk id="5" creationId="{934F1179-B481-4F9E-BCA3-AFB972070F83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514822593" sldId="262"/>
            <ac:spMk id="6" creationId="{827DC2C4-B485-428A-BF4A-472D2967F47F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514822593" sldId="262"/>
            <ac:spMk id="7" creationId="{EE04B5EB-F158-4507-90DD-BD23620C7CC9}"/>
          </ac:spMkLst>
        </pc:spChg>
      </pc:sldChg>
      <pc:sldChg chg="delSp modSp mod modClrScheme delDesignElem chgLayout">
        <pc:chgData name="sana mushtaq" userId="d49d7153423d638e" providerId="Windows Live" clId="Web-{2019CD2D-6C86-4FF7-A9D6-2FC229BBF2BD}" dt="2021-12-07T22:45:53.050" v="523" actId="14100"/>
        <pc:sldMkLst>
          <pc:docMk/>
          <pc:sldMk cId="2575698660" sldId="263"/>
        </pc:sldMkLst>
        <pc:spChg chg="mod ord">
          <ac:chgData name="sana mushtaq" userId="d49d7153423d638e" providerId="Windows Live" clId="Web-{2019CD2D-6C86-4FF7-A9D6-2FC229BBF2BD}" dt="2021-12-07T22:19:41.334" v="290"/>
          <ac:spMkLst>
            <pc:docMk/>
            <pc:sldMk cId="2575698660" sldId="263"/>
            <ac:spMk id="2" creationId="{61BDD03F-F72E-4851-A929-FF1ABD4B362E}"/>
          </ac:spMkLst>
        </pc:spChg>
        <pc:spChg chg="mod ord">
          <ac:chgData name="sana mushtaq" userId="d49d7153423d638e" providerId="Windows Live" clId="Web-{2019CD2D-6C86-4FF7-A9D6-2FC229BBF2BD}" dt="2021-12-07T22:45:53.050" v="523" actId="14100"/>
          <ac:spMkLst>
            <pc:docMk/>
            <pc:sldMk cId="2575698660" sldId="263"/>
            <ac:spMk id="3" creationId="{3801B541-AF9D-4D60-81BD-8A2386901E0C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2575698660" sldId="263"/>
            <ac:spMk id="8" creationId="{907EF6B7-1338-4443-8C46-6A318D952DFD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2575698660" sldId="263"/>
            <ac:spMk id="10" creationId="{DAAE4CDD-124C-4DCF-9584-B6033B545DD5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2575698660" sldId="263"/>
            <ac:spMk id="12" creationId="{081E4A58-353D-44AE-B2FC-2A74E2E400F7}"/>
          </ac:spMkLst>
        </pc:spChg>
      </pc:sldChg>
      <pc:sldChg chg="delSp modSp mod modClrScheme delDesignElem chgLayout">
        <pc:chgData name="sana mushtaq" userId="d49d7153423d638e" providerId="Windows Live" clId="Web-{2019CD2D-6C86-4FF7-A9D6-2FC229BBF2BD}" dt="2021-12-07T22:45:40.425" v="522" actId="1076"/>
        <pc:sldMkLst>
          <pc:docMk/>
          <pc:sldMk cId="4255560562" sldId="264"/>
        </pc:sldMkLst>
        <pc:spChg chg="mod ord">
          <ac:chgData name="sana mushtaq" userId="d49d7153423d638e" providerId="Windows Live" clId="Web-{2019CD2D-6C86-4FF7-A9D6-2FC229BBF2BD}" dt="2021-12-07T22:19:41.334" v="290"/>
          <ac:spMkLst>
            <pc:docMk/>
            <pc:sldMk cId="4255560562" sldId="264"/>
            <ac:spMk id="2" creationId="{27F3212A-7399-468D-BD14-82F4287C8757}"/>
          </ac:spMkLst>
        </pc:spChg>
        <pc:spChg chg="mod ord">
          <ac:chgData name="sana mushtaq" userId="d49d7153423d638e" providerId="Windows Live" clId="Web-{2019CD2D-6C86-4FF7-A9D6-2FC229BBF2BD}" dt="2021-12-07T22:45:40.425" v="522" actId="1076"/>
          <ac:spMkLst>
            <pc:docMk/>
            <pc:sldMk cId="4255560562" sldId="264"/>
            <ac:spMk id="3" creationId="{A93C0757-2DBC-4980-A81B-5E57B332AE1D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4255560562" sldId="264"/>
            <ac:spMk id="8" creationId="{907EF6B7-1338-4443-8C46-6A318D952DFD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4255560562" sldId="264"/>
            <ac:spMk id="10" creationId="{DAAE4CDD-124C-4DCF-9584-B6033B545DD5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4255560562" sldId="264"/>
            <ac:spMk id="12" creationId="{081E4A58-353D-44AE-B2FC-2A74E2E400F7}"/>
          </ac:spMkLst>
        </pc:spChg>
      </pc:sldChg>
      <pc:sldChg chg="delSp modSp mod modClrScheme delDesignElem chgLayout">
        <pc:chgData name="sana mushtaq" userId="d49d7153423d638e" providerId="Windows Live" clId="Web-{2019CD2D-6C86-4FF7-A9D6-2FC229BBF2BD}" dt="2021-12-07T22:44:54.079" v="519" actId="14100"/>
        <pc:sldMkLst>
          <pc:docMk/>
          <pc:sldMk cId="1319640285" sldId="265"/>
        </pc:sldMkLst>
        <pc:spChg chg="mod ord">
          <ac:chgData name="sana mushtaq" userId="d49d7153423d638e" providerId="Windows Live" clId="Web-{2019CD2D-6C86-4FF7-A9D6-2FC229BBF2BD}" dt="2021-12-07T22:19:41.334" v="290"/>
          <ac:spMkLst>
            <pc:docMk/>
            <pc:sldMk cId="1319640285" sldId="265"/>
            <ac:spMk id="2" creationId="{6DEE7FCC-CAB2-4EA7-AD38-ED1EDCB92D57}"/>
          </ac:spMkLst>
        </pc:spChg>
        <pc:spChg chg="mod ord">
          <ac:chgData name="sana mushtaq" userId="d49d7153423d638e" providerId="Windows Live" clId="Web-{2019CD2D-6C86-4FF7-A9D6-2FC229BBF2BD}" dt="2021-12-07T22:44:54.079" v="519" actId="14100"/>
          <ac:spMkLst>
            <pc:docMk/>
            <pc:sldMk cId="1319640285" sldId="265"/>
            <ac:spMk id="3" creationId="{8B66F035-7DE3-49C8-9F82-213D8FBFB219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1319640285" sldId="265"/>
            <ac:spMk id="8" creationId="{E92FEB64-6EEA-4759-B4A4-BD2C1E660BA8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1319640285" sldId="265"/>
            <ac:spMk id="10" creationId="{B10BB131-AC8E-4A8E-A5D1-36260F720C3B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1319640285" sldId="265"/>
            <ac:spMk id="12" creationId="{14847E93-7DC1-4D4B-8829-B19AA7137C50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1319640285" sldId="265"/>
            <ac:spMk id="14" creationId="{5566D6E1-03A1-4D73-A4E0-35D74D568A04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1319640285" sldId="265"/>
            <ac:spMk id="16" creationId="{9F835A99-04AC-494A-A572-AFE8413CC938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1319640285" sldId="265"/>
            <ac:spMk id="18" creationId="{7B786209-1B0B-4CA9-9BDD-F7327066A84D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1319640285" sldId="265"/>
            <ac:spMk id="20" creationId="{2D2964BB-484D-45AE-AD66-D407D0629652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1319640285" sldId="265"/>
            <ac:spMk id="22" creationId="{6691AC69-A76E-4DAB-B565-468B6B87ACF3}"/>
          </ac:spMkLst>
        </pc:spChg>
      </pc:sldChg>
      <pc:sldChg chg="addSp delSp modSp mod modClrScheme delDesignElem chgLayout">
        <pc:chgData name="sana mushtaq" userId="d49d7153423d638e" providerId="Windows Live" clId="Web-{2019CD2D-6C86-4FF7-A9D6-2FC229BBF2BD}" dt="2021-12-07T22:44:15.953" v="518" actId="20577"/>
        <pc:sldMkLst>
          <pc:docMk/>
          <pc:sldMk cId="3752733125" sldId="266"/>
        </pc:sldMkLst>
        <pc:spChg chg="mod ord">
          <ac:chgData name="sana mushtaq" userId="d49d7153423d638e" providerId="Windows Live" clId="Web-{2019CD2D-6C86-4FF7-A9D6-2FC229BBF2BD}" dt="2021-12-07T22:43:20.108" v="513"/>
          <ac:spMkLst>
            <pc:docMk/>
            <pc:sldMk cId="3752733125" sldId="266"/>
            <ac:spMk id="2" creationId="{91791A47-4DB3-45B9-9549-7754CFD21616}"/>
          </ac:spMkLst>
        </pc:spChg>
        <pc:spChg chg="mod ord">
          <ac:chgData name="sana mushtaq" userId="d49d7153423d638e" providerId="Windows Live" clId="Web-{2019CD2D-6C86-4FF7-A9D6-2FC229BBF2BD}" dt="2021-12-07T22:44:15.953" v="518" actId="20577"/>
          <ac:spMkLst>
            <pc:docMk/>
            <pc:sldMk cId="3752733125" sldId="266"/>
            <ac:spMk id="3" creationId="{94CBE331-B7AE-4292-92D8-29BF7B83C160}"/>
          </ac:spMkLst>
        </pc:spChg>
        <pc:spChg chg="add">
          <ac:chgData name="sana mushtaq" userId="d49d7153423d638e" providerId="Windows Live" clId="Web-{2019CD2D-6C86-4FF7-A9D6-2FC229BBF2BD}" dt="2021-12-07T22:43:20.108" v="513"/>
          <ac:spMkLst>
            <pc:docMk/>
            <pc:sldMk cId="3752733125" sldId="266"/>
            <ac:spMk id="5" creationId="{80516254-1D9F-4F3A-9870-3A3280BE2BFE}"/>
          </ac:spMkLst>
        </pc:spChg>
        <pc:spChg chg="add">
          <ac:chgData name="sana mushtaq" userId="d49d7153423d638e" providerId="Windows Live" clId="Web-{2019CD2D-6C86-4FF7-A9D6-2FC229BBF2BD}" dt="2021-12-07T22:43:20.108" v="513"/>
          <ac:spMkLst>
            <pc:docMk/>
            <pc:sldMk cId="3752733125" sldId="266"/>
            <ac:spMk id="6" creationId="{FC14672B-27A5-4CDA-ABAF-5E4CF4B41C23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3752733125" sldId="266"/>
            <ac:spMk id="8" creationId="{907EF6B7-1338-4443-8C46-6A318D952DFD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3752733125" sldId="266"/>
            <ac:spMk id="10" creationId="{DAAE4CDD-124C-4DCF-9584-B6033B545DD5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3752733125" sldId="266"/>
            <ac:spMk id="12" creationId="{081E4A58-353D-44AE-B2FC-2A74E2E400F7}"/>
          </ac:spMkLst>
        </pc:spChg>
        <pc:spChg chg="add">
          <ac:chgData name="sana mushtaq" userId="d49d7153423d638e" providerId="Windows Live" clId="Web-{2019CD2D-6C86-4FF7-A9D6-2FC229BBF2BD}" dt="2021-12-07T22:43:20.108" v="513"/>
          <ac:spMkLst>
            <pc:docMk/>
            <pc:sldMk cId="3752733125" sldId="266"/>
            <ac:spMk id="14" creationId="{9A206779-5C74-4555-94BC-5845C92EC3A8}"/>
          </ac:spMkLst>
        </pc:spChg>
        <pc:cxnChg chg="add">
          <ac:chgData name="sana mushtaq" userId="d49d7153423d638e" providerId="Windows Live" clId="Web-{2019CD2D-6C86-4FF7-A9D6-2FC229BBF2BD}" dt="2021-12-07T22:43:20.108" v="513"/>
          <ac:cxnSpMkLst>
            <pc:docMk/>
            <pc:sldMk cId="3752733125" sldId="266"/>
            <ac:cxnSpMk id="7" creationId="{8D89589C-2C90-4407-A995-05EC3DD7AB14}"/>
          </ac:cxnSpMkLst>
        </pc:cxnChg>
      </pc:sldChg>
      <pc:sldChg chg="delSp modSp mod modClrScheme delDesignElem chgLayout">
        <pc:chgData name="sana mushtaq" userId="d49d7153423d638e" providerId="Windows Live" clId="Web-{2019CD2D-6C86-4FF7-A9D6-2FC229BBF2BD}" dt="2021-12-07T22:45:16.158" v="520" actId="1076"/>
        <pc:sldMkLst>
          <pc:docMk/>
          <pc:sldMk cId="461226331" sldId="267"/>
        </pc:sldMkLst>
        <pc:spChg chg="mod ord">
          <ac:chgData name="sana mushtaq" userId="d49d7153423d638e" providerId="Windows Live" clId="Web-{2019CD2D-6C86-4FF7-A9D6-2FC229BBF2BD}" dt="2021-12-07T22:19:41.334" v="290"/>
          <ac:spMkLst>
            <pc:docMk/>
            <pc:sldMk cId="461226331" sldId="267"/>
            <ac:spMk id="2" creationId="{1BE0A385-7C7D-4340-8F2F-CCFDD9D3661B}"/>
          </ac:spMkLst>
        </pc:spChg>
        <pc:spChg chg="mod ord">
          <ac:chgData name="sana mushtaq" userId="d49d7153423d638e" providerId="Windows Live" clId="Web-{2019CD2D-6C86-4FF7-A9D6-2FC229BBF2BD}" dt="2021-12-07T22:45:16.158" v="520" actId="1076"/>
          <ac:spMkLst>
            <pc:docMk/>
            <pc:sldMk cId="461226331" sldId="267"/>
            <ac:spMk id="3" creationId="{644F57AA-DF84-4445-9E1A-294FED5B66C3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461226331" sldId="267"/>
            <ac:spMk id="9" creationId="{907EF6B7-1338-4443-8C46-6A318D952DFD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461226331" sldId="267"/>
            <ac:spMk id="11" creationId="{DAAE4CDD-124C-4DCF-9584-B6033B545DD5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461226331" sldId="267"/>
            <ac:spMk id="13" creationId="{081E4A58-353D-44AE-B2FC-2A74E2E400F7}"/>
          </ac:spMkLst>
        </pc:spChg>
      </pc:sldChg>
      <pc:sldChg chg="delSp modSp mod modClrScheme delDesignElem chgLayout">
        <pc:chgData name="sana mushtaq" userId="d49d7153423d638e" providerId="Windows Live" clId="Web-{2019CD2D-6C86-4FF7-A9D6-2FC229BBF2BD}" dt="2021-12-07T22:45:29.534" v="521" actId="1076"/>
        <pc:sldMkLst>
          <pc:docMk/>
          <pc:sldMk cId="3748516384" sldId="268"/>
        </pc:sldMkLst>
        <pc:spChg chg="mod ord">
          <ac:chgData name="sana mushtaq" userId="d49d7153423d638e" providerId="Windows Live" clId="Web-{2019CD2D-6C86-4FF7-A9D6-2FC229BBF2BD}" dt="2021-12-07T22:19:41.334" v="290"/>
          <ac:spMkLst>
            <pc:docMk/>
            <pc:sldMk cId="3748516384" sldId="268"/>
            <ac:spMk id="2" creationId="{3851D419-2934-40D3-B425-6879006C2430}"/>
          </ac:spMkLst>
        </pc:spChg>
        <pc:spChg chg="mod ord">
          <ac:chgData name="sana mushtaq" userId="d49d7153423d638e" providerId="Windows Live" clId="Web-{2019CD2D-6C86-4FF7-A9D6-2FC229BBF2BD}" dt="2021-12-07T22:45:29.534" v="521" actId="1076"/>
          <ac:spMkLst>
            <pc:docMk/>
            <pc:sldMk cId="3748516384" sldId="268"/>
            <ac:spMk id="3" creationId="{BA879B1B-1D2F-4D4D-A0ED-A309700BAFDC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3748516384" sldId="268"/>
            <ac:spMk id="8" creationId="{907EF6B7-1338-4443-8C46-6A318D952DFD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3748516384" sldId="268"/>
            <ac:spMk id="10" creationId="{DAAE4CDD-124C-4DCF-9584-B6033B545DD5}"/>
          </ac:spMkLst>
        </pc:spChg>
        <pc:spChg chg="del">
          <ac:chgData name="sana mushtaq" userId="d49d7153423d638e" providerId="Windows Live" clId="Web-{2019CD2D-6C86-4FF7-A9D6-2FC229BBF2BD}" dt="2021-12-07T22:19:36.365" v="289"/>
          <ac:spMkLst>
            <pc:docMk/>
            <pc:sldMk cId="3748516384" sldId="268"/>
            <ac:spMk id="12" creationId="{081E4A58-353D-44AE-B2FC-2A74E2E400F7}"/>
          </ac:spMkLst>
        </pc:spChg>
      </pc:sldChg>
      <pc:sldChg chg="addSp delSp modSp mod setBg modClrScheme chgLayout">
        <pc:chgData name="sana mushtaq" userId="d49d7153423d638e" providerId="Windows Live" clId="Web-{2019CD2D-6C86-4FF7-A9D6-2FC229BBF2BD}" dt="2021-12-07T22:19:53.819" v="291"/>
        <pc:sldMkLst>
          <pc:docMk/>
          <pc:sldMk cId="503843954" sldId="269"/>
        </pc:sldMkLst>
        <pc:spChg chg="mod ord">
          <ac:chgData name="sana mushtaq" userId="d49d7153423d638e" providerId="Windows Live" clId="Web-{2019CD2D-6C86-4FF7-A9D6-2FC229BBF2BD}" dt="2021-12-07T22:19:53.819" v="291"/>
          <ac:spMkLst>
            <pc:docMk/>
            <pc:sldMk cId="503843954" sldId="269"/>
            <ac:spMk id="2" creationId="{97C93742-6E29-49D2-B100-113940490682}"/>
          </ac:spMkLst>
        </pc:spChg>
        <pc:spChg chg="mod ord">
          <ac:chgData name="sana mushtaq" userId="d49d7153423d638e" providerId="Windows Live" clId="Web-{2019CD2D-6C86-4FF7-A9D6-2FC229BBF2BD}" dt="2021-12-07T22:19:53.819" v="291"/>
          <ac:spMkLst>
            <pc:docMk/>
            <pc:sldMk cId="503843954" sldId="269"/>
            <ac:spMk id="3" creationId="{20B75550-9605-484D-B4A8-0CE62CE0BFF7}"/>
          </ac:spMkLst>
        </pc:spChg>
        <pc:spChg chg="add">
          <ac:chgData name="sana mushtaq" userId="d49d7153423d638e" providerId="Windows Live" clId="Web-{2019CD2D-6C86-4FF7-A9D6-2FC229BBF2BD}" dt="2021-12-07T22:19:53.819" v="291"/>
          <ac:spMkLst>
            <pc:docMk/>
            <pc:sldMk cId="503843954" sldId="269"/>
            <ac:spMk id="8" creationId="{80516254-1D9F-4F3A-9870-3A3280BE2BFE}"/>
          </ac:spMkLst>
        </pc:spChg>
        <pc:spChg chg="add">
          <ac:chgData name="sana mushtaq" userId="d49d7153423d638e" providerId="Windows Live" clId="Web-{2019CD2D-6C86-4FF7-A9D6-2FC229BBF2BD}" dt="2021-12-07T22:19:53.819" v="291"/>
          <ac:spMkLst>
            <pc:docMk/>
            <pc:sldMk cId="503843954" sldId="269"/>
            <ac:spMk id="10" creationId="{FC14672B-27A5-4CDA-ABAF-5E4CF4B41C23}"/>
          </ac:spMkLst>
        </pc:spChg>
        <pc:spChg chg="add">
          <ac:chgData name="sana mushtaq" userId="d49d7153423d638e" providerId="Windows Live" clId="Web-{2019CD2D-6C86-4FF7-A9D6-2FC229BBF2BD}" dt="2021-12-07T22:19:53.819" v="291"/>
          <ac:spMkLst>
            <pc:docMk/>
            <pc:sldMk cId="503843954" sldId="269"/>
            <ac:spMk id="14" creationId="{9A206779-5C74-4555-94BC-5845C92EC3A8}"/>
          </ac:spMkLst>
        </pc:spChg>
        <pc:inkChg chg="add del">
          <ac:chgData name="sana mushtaq" userId="d49d7153423d638e" providerId="Windows Live" clId="Web-{2019CD2D-6C86-4FF7-A9D6-2FC229BBF2BD}" dt="2021-12-07T21:57:59.392" v="1"/>
          <ac:inkMkLst>
            <pc:docMk/>
            <pc:sldMk cId="503843954" sldId="269"/>
            <ac:inkMk id="4" creationId="{993111E5-586B-4A94-984C-395D7C2C6070}"/>
          </ac:inkMkLst>
        </pc:inkChg>
        <pc:inkChg chg="add del">
          <ac:chgData name="sana mushtaq" userId="d49d7153423d638e" providerId="Windows Live" clId="Web-{2019CD2D-6C86-4FF7-A9D6-2FC229BBF2BD}" dt="2021-12-07T22:19:24.334" v="288"/>
          <ac:inkMkLst>
            <pc:docMk/>
            <pc:sldMk cId="503843954" sldId="269"/>
            <ac:inkMk id="5" creationId="{2CDA260A-74FC-4CE4-BC64-1EB231625D1D}"/>
          </ac:inkMkLst>
        </pc:inkChg>
        <pc:cxnChg chg="add">
          <ac:chgData name="sana mushtaq" userId="d49d7153423d638e" providerId="Windows Live" clId="Web-{2019CD2D-6C86-4FF7-A9D6-2FC229BBF2BD}" dt="2021-12-07T22:19:53.819" v="291"/>
          <ac:cxnSpMkLst>
            <pc:docMk/>
            <pc:sldMk cId="503843954" sldId="269"/>
            <ac:cxnSpMk id="12" creationId="{8D89589C-2C90-4407-A995-05EC3DD7AB14}"/>
          </ac:cxnSpMkLst>
        </pc:cxnChg>
      </pc:sldChg>
      <pc:sldChg chg="addSp modSp new del">
        <pc:chgData name="sana mushtaq" userId="d49d7153423d638e" providerId="Windows Live" clId="Web-{2019CD2D-6C86-4FF7-A9D6-2FC229BBF2BD}" dt="2021-12-07T22:33:10.013" v="341"/>
        <pc:sldMkLst>
          <pc:docMk/>
          <pc:sldMk cId="1826790587" sldId="270"/>
        </pc:sldMkLst>
        <pc:picChg chg="add mod">
          <ac:chgData name="sana mushtaq" userId="d49d7153423d638e" providerId="Windows Live" clId="Web-{2019CD2D-6C86-4FF7-A9D6-2FC229BBF2BD}" dt="2021-12-07T22:33:03.950" v="340" actId="1076"/>
          <ac:picMkLst>
            <pc:docMk/>
            <pc:sldMk cId="1826790587" sldId="270"/>
            <ac:picMk id="2" creationId="{4106FB54-F425-4CC3-B69F-45F3D6809C4B}"/>
          </ac:picMkLst>
        </pc:picChg>
      </pc:sldChg>
      <pc:sldChg chg="addSp delSp modSp new mod setBg">
        <pc:chgData name="sana mushtaq" userId="d49d7153423d638e" providerId="Windows Live" clId="Web-{2019CD2D-6C86-4FF7-A9D6-2FC229BBF2BD}" dt="2021-12-07T22:34:20.202" v="346"/>
        <pc:sldMkLst>
          <pc:docMk/>
          <pc:sldMk cId="3695766101" sldId="270"/>
        </pc:sldMkLst>
        <pc:spChg chg="add">
          <ac:chgData name="sana mushtaq" userId="d49d7153423d638e" providerId="Windows Live" clId="Web-{2019CD2D-6C86-4FF7-A9D6-2FC229BBF2BD}" dt="2021-12-07T22:33:43.342" v="344"/>
          <ac:spMkLst>
            <pc:docMk/>
            <pc:sldMk cId="3695766101" sldId="270"/>
            <ac:spMk id="7" creationId="{2ABBB681-F4D2-40F2-ACC3-DE0B4B4880EF}"/>
          </ac:spMkLst>
        </pc:spChg>
        <pc:spChg chg="add">
          <ac:chgData name="sana mushtaq" userId="d49d7153423d638e" providerId="Windows Live" clId="Web-{2019CD2D-6C86-4FF7-A9D6-2FC229BBF2BD}" dt="2021-12-07T22:33:43.342" v="344"/>
          <ac:spMkLst>
            <pc:docMk/>
            <pc:sldMk cId="3695766101" sldId="270"/>
            <ac:spMk id="9" creationId="{09388ED0-1FEF-4E11-B488-BD661D1AC1A6}"/>
          </ac:spMkLst>
        </pc:spChg>
        <pc:picChg chg="add mod">
          <ac:chgData name="sana mushtaq" userId="d49d7153423d638e" providerId="Windows Live" clId="Web-{2019CD2D-6C86-4FF7-A9D6-2FC229BBF2BD}" dt="2021-12-07T22:33:43.342" v="344"/>
          <ac:picMkLst>
            <pc:docMk/>
            <pc:sldMk cId="3695766101" sldId="270"/>
            <ac:picMk id="2" creationId="{7CD7F4D2-2750-42F6-BB6B-7B7C7405F546}"/>
          </ac:picMkLst>
        </pc:picChg>
        <pc:inkChg chg="add del">
          <ac:chgData name="sana mushtaq" userId="d49d7153423d638e" providerId="Windows Live" clId="Web-{2019CD2D-6C86-4FF7-A9D6-2FC229BBF2BD}" dt="2021-12-07T22:34:20.202" v="346"/>
          <ac:inkMkLst>
            <pc:docMk/>
            <pc:sldMk cId="3695766101" sldId="270"/>
            <ac:inkMk id="3" creationId="{5410BE3A-C5F7-4F4B-A6F8-9341C2147814}"/>
          </ac:inkMkLst>
        </pc:inkChg>
      </pc:sldChg>
      <pc:sldMasterChg chg="del delSldLayout">
        <pc:chgData name="sana mushtaq" userId="d49d7153423d638e" providerId="Windows Live" clId="Web-{2019CD2D-6C86-4FF7-A9D6-2FC229BBF2BD}" dt="2021-12-07T22:19:36.365" v="289"/>
        <pc:sldMasterMkLst>
          <pc:docMk/>
          <pc:sldMasterMk cId="3850593854" sldId="2147484127"/>
        </pc:sldMasterMkLst>
        <pc:sldLayoutChg chg="del">
          <pc:chgData name="sana mushtaq" userId="d49d7153423d638e" providerId="Windows Live" clId="Web-{2019CD2D-6C86-4FF7-A9D6-2FC229BBF2BD}" dt="2021-12-07T22:19:36.365" v="289"/>
          <pc:sldLayoutMkLst>
            <pc:docMk/>
            <pc:sldMasterMk cId="3850593854" sldId="2147484127"/>
            <pc:sldLayoutMk cId="3692714197" sldId="2147484128"/>
          </pc:sldLayoutMkLst>
        </pc:sldLayoutChg>
        <pc:sldLayoutChg chg="del">
          <pc:chgData name="sana mushtaq" userId="d49d7153423d638e" providerId="Windows Live" clId="Web-{2019CD2D-6C86-4FF7-A9D6-2FC229BBF2BD}" dt="2021-12-07T22:19:36.365" v="289"/>
          <pc:sldLayoutMkLst>
            <pc:docMk/>
            <pc:sldMasterMk cId="3850593854" sldId="2147484127"/>
            <pc:sldLayoutMk cId="4262437570" sldId="2147484129"/>
          </pc:sldLayoutMkLst>
        </pc:sldLayoutChg>
        <pc:sldLayoutChg chg="del">
          <pc:chgData name="sana mushtaq" userId="d49d7153423d638e" providerId="Windows Live" clId="Web-{2019CD2D-6C86-4FF7-A9D6-2FC229BBF2BD}" dt="2021-12-07T22:19:36.365" v="289"/>
          <pc:sldLayoutMkLst>
            <pc:docMk/>
            <pc:sldMasterMk cId="3850593854" sldId="2147484127"/>
            <pc:sldLayoutMk cId="1882486469" sldId="2147484130"/>
          </pc:sldLayoutMkLst>
        </pc:sldLayoutChg>
        <pc:sldLayoutChg chg="del">
          <pc:chgData name="sana mushtaq" userId="d49d7153423d638e" providerId="Windows Live" clId="Web-{2019CD2D-6C86-4FF7-A9D6-2FC229BBF2BD}" dt="2021-12-07T22:19:36.365" v="289"/>
          <pc:sldLayoutMkLst>
            <pc:docMk/>
            <pc:sldMasterMk cId="3850593854" sldId="2147484127"/>
            <pc:sldLayoutMk cId="1997516733" sldId="2147484131"/>
          </pc:sldLayoutMkLst>
        </pc:sldLayoutChg>
        <pc:sldLayoutChg chg="del">
          <pc:chgData name="sana mushtaq" userId="d49d7153423d638e" providerId="Windows Live" clId="Web-{2019CD2D-6C86-4FF7-A9D6-2FC229BBF2BD}" dt="2021-12-07T22:19:36.365" v="289"/>
          <pc:sldLayoutMkLst>
            <pc:docMk/>
            <pc:sldMasterMk cId="3850593854" sldId="2147484127"/>
            <pc:sldLayoutMk cId="370018146" sldId="2147484132"/>
          </pc:sldLayoutMkLst>
        </pc:sldLayoutChg>
        <pc:sldLayoutChg chg="del">
          <pc:chgData name="sana mushtaq" userId="d49d7153423d638e" providerId="Windows Live" clId="Web-{2019CD2D-6C86-4FF7-A9D6-2FC229BBF2BD}" dt="2021-12-07T22:19:36.365" v="289"/>
          <pc:sldLayoutMkLst>
            <pc:docMk/>
            <pc:sldMasterMk cId="3850593854" sldId="2147484127"/>
            <pc:sldLayoutMk cId="2038796835" sldId="2147484133"/>
          </pc:sldLayoutMkLst>
        </pc:sldLayoutChg>
        <pc:sldLayoutChg chg="del">
          <pc:chgData name="sana mushtaq" userId="d49d7153423d638e" providerId="Windows Live" clId="Web-{2019CD2D-6C86-4FF7-A9D6-2FC229BBF2BD}" dt="2021-12-07T22:19:36.365" v="289"/>
          <pc:sldLayoutMkLst>
            <pc:docMk/>
            <pc:sldMasterMk cId="3850593854" sldId="2147484127"/>
            <pc:sldLayoutMk cId="407646479" sldId="2147484134"/>
          </pc:sldLayoutMkLst>
        </pc:sldLayoutChg>
        <pc:sldLayoutChg chg="del">
          <pc:chgData name="sana mushtaq" userId="d49d7153423d638e" providerId="Windows Live" clId="Web-{2019CD2D-6C86-4FF7-A9D6-2FC229BBF2BD}" dt="2021-12-07T22:19:36.365" v="289"/>
          <pc:sldLayoutMkLst>
            <pc:docMk/>
            <pc:sldMasterMk cId="3850593854" sldId="2147484127"/>
            <pc:sldLayoutMk cId="2482497113" sldId="2147484135"/>
          </pc:sldLayoutMkLst>
        </pc:sldLayoutChg>
        <pc:sldLayoutChg chg="del">
          <pc:chgData name="sana mushtaq" userId="d49d7153423d638e" providerId="Windows Live" clId="Web-{2019CD2D-6C86-4FF7-A9D6-2FC229BBF2BD}" dt="2021-12-07T22:19:36.365" v="289"/>
          <pc:sldLayoutMkLst>
            <pc:docMk/>
            <pc:sldMasterMk cId="3850593854" sldId="2147484127"/>
            <pc:sldLayoutMk cId="2336032235" sldId="2147484136"/>
          </pc:sldLayoutMkLst>
        </pc:sldLayoutChg>
        <pc:sldLayoutChg chg="del">
          <pc:chgData name="sana mushtaq" userId="d49d7153423d638e" providerId="Windows Live" clId="Web-{2019CD2D-6C86-4FF7-A9D6-2FC229BBF2BD}" dt="2021-12-07T22:19:36.365" v="289"/>
          <pc:sldLayoutMkLst>
            <pc:docMk/>
            <pc:sldMasterMk cId="3850593854" sldId="2147484127"/>
            <pc:sldLayoutMk cId="3673228464" sldId="2147484137"/>
          </pc:sldLayoutMkLst>
        </pc:sldLayoutChg>
        <pc:sldLayoutChg chg="del">
          <pc:chgData name="sana mushtaq" userId="d49d7153423d638e" providerId="Windows Live" clId="Web-{2019CD2D-6C86-4FF7-A9D6-2FC229BBF2BD}" dt="2021-12-07T22:19:36.365" v="289"/>
          <pc:sldLayoutMkLst>
            <pc:docMk/>
            <pc:sldMasterMk cId="3850593854" sldId="2147484127"/>
            <pc:sldLayoutMk cId="3650795696" sldId="2147484138"/>
          </pc:sldLayoutMkLst>
        </pc:sldLayoutChg>
      </pc:sldMasterChg>
      <pc:sldMasterChg chg="add del addSldLayout delSldLayout modSldLayout">
        <pc:chgData name="sana mushtaq" userId="d49d7153423d638e" providerId="Windows Live" clId="Web-{2019CD2D-6C86-4FF7-A9D6-2FC229BBF2BD}" dt="2021-12-07T22:19:41.334" v="290"/>
        <pc:sldMasterMkLst>
          <pc:docMk/>
          <pc:sldMasterMk cId="2206859361" sldId="2147484139"/>
        </pc:sldMasterMkLst>
        <pc:sldLayoutChg chg="add del mod replId">
          <pc:chgData name="sana mushtaq" userId="d49d7153423d638e" providerId="Windows Live" clId="Web-{2019CD2D-6C86-4FF7-A9D6-2FC229BBF2BD}" dt="2021-12-07T22:19:41.334" v="290"/>
          <pc:sldLayoutMkLst>
            <pc:docMk/>
            <pc:sldMasterMk cId="2206859361" sldId="2147484139"/>
            <pc:sldLayoutMk cId="659535064" sldId="2147484140"/>
          </pc:sldLayoutMkLst>
        </pc:sldLayoutChg>
        <pc:sldLayoutChg chg="add del mod replId">
          <pc:chgData name="sana mushtaq" userId="d49d7153423d638e" providerId="Windows Live" clId="Web-{2019CD2D-6C86-4FF7-A9D6-2FC229BBF2BD}" dt="2021-12-07T22:19:41.334" v="290"/>
          <pc:sldLayoutMkLst>
            <pc:docMk/>
            <pc:sldMasterMk cId="2206859361" sldId="2147484139"/>
            <pc:sldLayoutMk cId="1313908796" sldId="2147484141"/>
          </pc:sldLayoutMkLst>
        </pc:sldLayoutChg>
        <pc:sldLayoutChg chg="add del mod replId">
          <pc:chgData name="sana mushtaq" userId="d49d7153423d638e" providerId="Windows Live" clId="Web-{2019CD2D-6C86-4FF7-A9D6-2FC229BBF2BD}" dt="2021-12-07T22:19:41.334" v="290"/>
          <pc:sldLayoutMkLst>
            <pc:docMk/>
            <pc:sldMasterMk cId="2206859361" sldId="2147484139"/>
            <pc:sldLayoutMk cId="3844754678" sldId="2147484142"/>
          </pc:sldLayoutMkLst>
        </pc:sldLayoutChg>
        <pc:sldLayoutChg chg="add del mod replId">
          <pc:chgData name="sana mushtaq" userId="d49d7153423d638e" providerId="Windows Live" clId="Web-{2019CD2D-6C86-4FF7-A9D6-2FC229BBF2BD}" dt="2021-12-07T22:19:41.334" v="290"/>
          <pc:sldLayoutMkLst>
            <pc:docMk/>
            <pc:sldMasterMk cId="2206859361" sldId="2147484139"/>
            <pc:sldLayoutMk cId="681602202" sldId="2147484143"/>
          </pc:sldLayoutMkLst>
        </pc:sldLayoutChg>
        <pc:sldLayoutChg chg="add del mod replId">
          <pc:chgData name="sana mushtaq" userId="d49d7153423d638e" providerId="Windows Live" clId="Web-{2019CD2D-6C86-4FF7-A9D6-2FC229BBF2BD}" dt="2021-12-07T22:19:41.334" v="290"/>
          <pc:sldLayoutMkLst>
            <pc:docMk/>
            <pc:sldMasterMk cId="2206859361" sldId="2147484139"/>
            <pc:sldLayoutMk cId="2667228036" sldId="2147484144"/>
          </pc:sldLayoutMkLst>
        </pc:sldLayoutChg>
        <pc:sldLayoutChg chg="add del mod replId">
          <pc:chgData name="sana mushtaq" userId="d49d7153423d638e" providerId="Windows Live" clId="Web-{2019CD2D-6C86-4FF7-A9D6-2FC229BBF2BD}" dt="2021-12-07T22:19:41.334" v="290"/>
          <pc:sldLayoutMkLst>
            <pc:docMk/>
            <pc:sldMasterMk cId="2206859361" sldId="2147484139"/>
            <pc:sldLayoutMk cId="2146458998" sldId="2147484145"/>
          </pc:sldLayoutMkLst>
        </pc:sldLayoutChg>
        <pc:sldLayoutChg chg="add del mod replId">
          <pc:chgData name="sana mushtaq" userId="d49d7153423d638e" providerId="Windows Live" clId="Web-{2019CD2D-6C86-4FF7-A9D6-2FC229BBF2BD}" dt="2021-12-07T22:19:41.334" v="290"/>
          <pc:sldLayoutMkLst>
            <pc:docMk/>
            <pc:sldMasterMk cId="2206859361" sldId="2147484139"/>
            <pc:sldLayoutMk cId="3630208058" sldId="2147484146"/>
          </pc:sldLayoutMkLst>
        </pc:sldLayoutChg>
        <pc:sldLayoutChg chg="add del mod replId">
          <pc:chgData name="sana mushtaq" userId="d49d7153423d638e" providerId="Windows Live" clId="Web-{2019CD2D-6C86-4FF7-A9D6-2FC229BBF2BD}" dt="2021-12-07T22:19:41.334" v="290"/>
          <pc:sldLayoutMkLst>
            <pc:docMk/>
            <pc:sldMasterMk cId="2206859361" sldId="2147484139"/>
            <pc:sldLayoutMk cId="2583409785" sldId="2147484147"/>
          </pc:sldLayoutMkLst>
        </pc:sldLayoutChg>
        <pc:sldLayoutChg chg="add del mod replId">
          <pc:chgData name="sana mushtaq" userId="d49d7153423d638e" providerId="Windows Live" clId="Web-{2019CD2D-6C86-4FF7-A9D6-2FC229BBF2BD}" dt="2021-12-07T22:19:41.334" v="290"/>
          <pc:sldLayoutMkLst>
            <pc:docMk/>
            <pc:sldMasterMk cId="2206859361" sldId="2147484139"/>
            <pc:sldLayoutMk cId="2711342825" sldId="2147484148"/>
          </pc:sldLayoutMkLst>
        </pc:sldLayoutChg>
        <pc:sldLayoutChg chg="add del mod replId">
          <pc:chgData name="sana mushtaq" userId="d49d7153423d638e" providerId="Windows Live" clId="Web-{2019CD2D-6C86-4FF7-A9D6-2FC229BBF2BD}" dt="2021-12-07T22:19:41.334" v="290"/>
          <pc:sldLayoutMkLst>
            <pc:docMk/>
            <pc:sldMasterMk cId="2206859361" sldId="2147484139"/>
            <pc:sldLayoutMk cId="2144777907" sldId="2147484149"/>
          </pc:sldLayoutMkLst>
        </pc:sldLayoutChg>
        <pc:sldLayoutChg chg="add del mod replId">
          <pc:chgData name="sana mushtaq" userId="d49d7153423d638e" providerId="Windows Live" clId="Web-{2019CD2D-6C86-4FF7-A9D6-2FC229BBF2BD}" dt="2021-12-07T22:19:41.334" v="290"/>
          <pc:sldLayoutMkLst>
            <pc:docMk/>
            <pc:sldMasterMk cId="2206859361" sldId="2147484139"/>
            <pc:sldLayoutMk cId="576253361" sldId="2147484150"/>
          </pc:sldLayoutMkLst>
        </pc:sldLayoutChg>
      </pc:sldMasterChg>
      <pc:sldMasterChg chg="add addSldLayout modSldLayout">
        <pc:chgData name="sana mushtaq" userId="d49d7153423d638e" providerId="Windows Live" clId="Web-{2019CD2D-6C86-4FF7-A9D6-2FC229BBF2BD}" dt="2021-12-07T22:19:41.334" v="290"/>
        <pc:sldMasterMkLst>
          <pc:docMk/>
          <pc:sldMasterMk cId="354253046" sldId="2147484151"/>
        </pc:sldMasterMkLst>
        <pc:sldLayoutChg chg="add mod replId">
          <pc:chgData name="sana mushtaq" userId="d49d7153423d638e" providerId="Windows Live" clId="Web-{2019CD2D-6C86-4FF7-A9D6-2FC229BBF2BD}" dt="2021-12-07T22:19:41.334" v="290"/>
          <pc:sldLayoutMkLst>
            <pc:docMk/>
            <pc:sldMasterMk cId="354253046" sldId="2147484151"/>
            <pc:sldLayoutMk cId="569749460" sldId="2147484152"/>
          </pc:sldLayoutMkLst>
        </pc:sldLayoutChg>
        <pc:sldLayoutChg chg="add mod replId">
          <pc:chgData name="sana mushtaq" userId="d49d7153423d638e" providerId="Windows Live" clId="Web-{2019CD2D-6C86-4FF7-A9D6-2FC229BBF2BD}" dt="2021-12-07T22:19:41.334" v="290"/>
          <pc:sldLayoutMkLst>
            <pc:docMk/>
            <pc:sldMasterMk cId="354253046" sldId="2147484151"/>
            <pc:sldLayoutMk cId="3906600846" sldId="2147484153"/>
          </pc:sldLayoutMkLst>
        </pc:sldLayoutChg>
        <pc:sldLayoutChg chg="add mod replId">
          <pc:chgData name="sana mushtaq" userId="d49d7153423d638e" providerId="Windows Live" clId="Web-{2019CD2D-6C86-4FF7-A9D6-2FC229BBF2BD}" dt="2021-12-07T22:19:41.334" v="290"/>
          <pc:sldLayoutMkLst>
            <pc:docMk/>
            <pc:sldMasterMk cId="354253046" sldId="2147484151"/>
            <pc:sldLayoutMk cId="4192704126" sldId="2147484154"/>
          </pc:sldLayoutMkLst>
        </pc:sldLayoutChg>
        <pc:sldLayoutChg chg="add mod replId">
          <pc:chgData name="sana mushtaq" userId="d49d7153423d638e" providerId="Windows Live" clId="Web-{2019CD2D-6C86-4FF7-A9D6-2FC229BBF2BD}" dt="2021-12-07T22:19:41.334" v="290"/>
          <pc:sldLayoutMkLst>
            <pc:docMk/>
            <pc:sldMasterMk cId="354253046" sldId="2147484151"/>
            <pc:sldLayoutMk cId="2917507979" sldId="2147484155"/>
          </pc:sldLayoutMkLst>
        </pc:sldLayoutChg>
        <pc:sldLayoutChg chg="add mod replId">
          <pc:chgData name="sana mushtaq" userId="d49d7153423d638e" providerId="Windows Live" clId="Web-{2019CD2D-6C86-4FF7-A9D6-2FC229BBF2BD}" dt="2021-12-07T22:19:41.334" v="290"/>
          <pc:sldLayoutMkLst>
            <pc:docMk/>
            <pc:sldMasterMk cId="354253046" sldId="2147484151"/>
            <pc:sldLayoutMk cId="723539797" sldId="2147484156"/>
          </pc:sldLayoutMkLst>
        </pc:sldLayoutChg>
        <pc:sldLayoutChg chg="add mod replId">
          <pc:chgData name="sana mushtaq" userId="d49d7153423d638e" providerId="Windows Live" clId="Web-{2019CD2D-6C86-4FF7-A9D6-2FC229BBF2BD}" dt="2021-12-07T22:19:41.334" v="290"/>
          <pc:sldLayoutMkLst>
            <pc:docMk/>
            <pc:sldMasterMk cId="354253046" sldId="2147484151"/>
            <pc:sldLayoutMk cId="1846787863" sldId="2147484157"/>
          </pc:sldLayoutMkLst>
        </pc:sldLayoutChg>
        <pc:sldLayoutChg chg="add mod replId">
          <pc:chgData name="sana mushtaq" userId="d49d7153423d638e" providerId="Windows Live" clId="Web-{2019CD2D-6C86-4FF7-A9D6-2FC229BBF2BD}" dt="2021-12-07T22:19:41.334" v="290"/>
          <pc:sldLayoutMkLst>
            <pc:docMk/>
            <pc:sldMasterMk cId="354253046" sldId="2147484151"/>
            <pc:sldLayoutMk cId="208667119" sldId="2147484158"/>
          </pc:sldLayoutMkLst>
        </pc:sldLayoutChg>
        <pc:sldLayoutChg chg="add mod replId">
          <pc:chgData name="sana mushtaq" userId="d49d7153423d638e" providerId="Windows Live" clId="Web-{2019CD2D-6C86-4FF7-A9D6-2FC229BBF2BD}" dt="2021-12-07T22:19:41.334" v="290"/>
          <pc:sldLayoutMkLst>
            <pc:docMk/>
            <pc:sldMasterMk cId="354253046" sldId="2147484151"/>
            <pc:sldLayoutMk cId="762650922" sldId="2147484159"/>
          </pc:sldLayoutMkLst>
        </pc:sldLayoutChg>
        <pc:sldLayoutChg chg="add mod replId">
          <pc:chgData name="sana mushtaq" userId="d49d7153423d638e" providerId="Windows Live" clId="Web-{2019CD2D-6C86-4FF7-A9D6-2FC229BBF2BD}" dt="2021-12-07T22:19:41.334" v="290"/>
          <pc:sldLayoutMkLst>
            <pc:docMk/>
            <pc:sldMasterMk cId="354253046" sldId="2147484151"/>
            <pc:sldLayoutMk cId="3427636979" sldId="2147484160"/>
          </pc:sldLayoutMkLst>
        </pc:sldLayoutChg>
        <pc:sldLayoutChg chg="add mod replId">
          <pc:chgData name="sana mushtaq" userId="d49d7153423d638e" providerId="Windows Live" clId="Web-{2019CD2D-6C86-4FF7-A9D6-2FC229BBF2BD}" dt="2021-12-07T22:19:41.334" v="290"/>
          <pc:sldLayoutMkLst>
            <pc:docMk/>
            <pc:sldMasterMk cId="354253046" sldId="2147484151"/>
            <pc:sldLayoutMk cId="3528289983" sldId="2147484161"/>
          </pc:sldLayoutMkLst>
        </pc:sldLayoutChg>
        <pc:sldLayoutChg chg="add mod replId">
          <pc:chgData name="sana mushtaq" userId="d49d7153423d638e" providerId="Windows Live" clId="Web-{2019CD2D-6C86-4FF7-A9D6-2FC229BBF2BD}" dt="2021-12-07T22:19:41.334" v="290"/>
          <pc:sldLayoutMkLst>
            <pc:docMk/>
            <pc:sldMasterMk cId="354253046" sldId="2147484151"/>
            <pc:sldLayoutMk cId="373179686" sldId="2147484162"/>
          </pc:sldLayoutMkLst>
        </pc:sldLayoutChg>
      </pc:sldMasterChg>
    </pc:docChg>
  </pc:docChgLst>
  <pc:docChgLst>
    <pc:chgData name="sana mushtaq" userId="d49d7153423d638e" providerId="Windows Live" clId="Web-{B1E7A134-2276-4943-BFFF-8DD6B6440AB4}"/>
    <pc:docChg chg="addSld modSld">
      <pc:chgData name="sana mushtaq" userId="d49d7153423d638e" providerId="Windows Live" clId="Web-{B1E7A134-2276-4943-BFFF-8DD6B6440AB4}" dt="2021-12-02T22:05:04.915" v="46" actId="1076"/>
      <pc:docMkLst>
        <pc:docMk/>
      </pc:docMkLst>
      <pc:sldChg chg="addSp modSp mod modClrScheme chgLayout">
        <pc:chgData name="sana mushtaq" userId="d49d7153423d638e" providerId="Windows Live" clId="Web-{B1E7A134-2276-4943-BFFF-8DD6B6440AB4}" dt="2021-12-02T22:05:04.915" v="46" actId="1076"/>
        <pc:sldMkLst>
          <pc:docMk/>
          <pc:sldMk cId="3238693733" sldId="258"/>
        </pc:sldMkLst>
        <pc:spChg chg="mod ord">
          <ac:chgData name="sana mushtaq" userId="d49d7153423d638e" providerId="Windows Live" clId="Web-{B1E7A134-2276-4943-BFFF-8DD6B6440AB4}" dt="2021-12-02T22:04:49.884" v="44" actId="1076"/>
          <ac:spMkLst>
            <pc:docMk/>
            <pc:sldMk cId="3238693733" sldId="258"/>
            <ac:spMk id="2" creationId="{761490A5-C54C-4FD1-974F-CD4A87ED5897}"/>
          </ac:spMkLst>
        </pc:spChg>
        <pc:spChg chg="add mod ord">
          <ac:chgData name="sana mushtaq" userId="d49d7153423d638e" providerId="Windows Live" clId="Web-{B1E7A134-2276-4943-BFFF-8DD6B6440AB4}" dt="2021-12-02T21:58:07.347" v="0"/>
          <ac:spMkLst>
            <pc:docMk/>
            <pc:sldMk cId="3238693733" sldId="258"/>
            <ac:spMk id="22" creationId="{29326DFE-48C4-4A8B-85E3-56C48053B6D4}"/>
          </ac:spMkLst>
        </pc:spChg>
        <pc:graphicFrameChg chg="mod ord">
          <ac:chgData name="sana mushtaq" userId="d49d7153423d638e" providerId="Windows Live" clId="Web-{B1E7A134-2276-4943-BFFF-8DD6B6440AB4}" dt="2021-12-02T22:05:04.915" v="46" actId="1076"/>
          <ac:graphicFrameMkLst>
            <pc:docMk/>
            <pc:sldMk cId="3238693733" sldId="258"/>
            <ac:graphicFrameMk id="17" creationId="{809308DF-FC40-452B-8F8C-BBBBAA37910E}"/>
          </ac:graphicFrameMkLst>
        </pc:graphicFrameChg>
      </pc:sldChg>
      <pc:sldChg chg="modSp new">
        <pc:chgData name="sana mushtaq" userId="d49d7153423d638e" providerId="Windows Live" clId="Web-{B1E7A134-2276-4943-BFFF-8DD6B6440AB4}" dt="2021-12-02T22:04:36.509" v="40" actId="20577"/>
        <pc:sldMkLst>
          <pc:docMk/>
          <pc:sldMk cId="2575698660" sldId="263"/>
        </pc:sldMkLst>
        <pc:spChg chg="mod">
          <ac:chgData name="sana mushtaq" userId="d49d7153423d638e" providerId="Windows Live" clId="Web-{B1E7A134-2276-4943-BFFF-8DD6B6440AB4}" dt="2021-12-02T22:02:44.054" v="34" actId="20577"/>
          <ac:spMkLst>
            <pc:docMk/>
            <pc:sldMk cId="2575698660" sldId="263"/>
            <ac:spMk id="2" creationId="{61BDD03F-F72E-4851-A929-FF1ABD4B362E}"/>
          </ac:spMkLst>
        </pc:spChg>
        <pc:spChg chg="mod">
          <ac:chgData name="sana mushtaq" userId="d49d7153423d638e" providerId="Windows Live" clId="Web-{B1E7A134-2276-4943-BFFF-8DD6B6440AB4}" dt="2021-12-02T22:04:36.509" v="40" actId="20577"/>
          <ac:spMkLst>
            <pc:docMk/>
            <pc:sldMk cId="2575698660" sldId="263"/>
            <ac:spMk id="3" creationId="{3801B541-AF9D-4D60-81BD-8A2386901E0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97587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8588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62678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51119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962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266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44843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6728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71298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6269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81981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2694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64" r:id="rId1"/>
    <p:sldLayoutId id="2147484165" r:id="rId2"/>
    <p:sldLayoutId id="2147484166" r:id="rId3"/>
    <p:sldLayoutId id="2147484167" r:id="rId4"/>
    <p:sldLayoutId id="2147484168" r:id="rId5"/>
    <p:sldLayoutId id="2147484169" r:id="rId6"/>
    <p:sldLayoutId id="2147484170" r:id="rId7"/>
    <p:sldLayoutId id="2147484171" r:id="rId8"/>
    <p:sldLayoutId id="2147484172" r:id="rId9"/>
    <p:sldLayoutId id="2147484173" r:id="rId10"/>
    <p:sldLayoutId id="214748417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librarysearch.uwtsd.ac.uk/discovery/fulldisplay?docid=alma99100381251002421&amp;context=L&amp;vid=44WHELF_UWTSD:44WHELF_UWTSD_VU1&amp;lang=en&amp;search_scope=MyInst_and_CI&amp;adaptor=Local%20Search%20Engine&amp;tab=Everything&amp;query=any%2Ccontains%2CNursing%2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DAF26F-B5A6-4AE3-85DC-86525AE3C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US" sz="4000" dirty="0"/>
              <a:t>Academic and Employability skills</a:t>
            </a:r>
            <a:endParaRPr lang="en-US" sz="4000" dirty="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435226-BDFB-444F-8814-B8BE0CC7C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>
                <a:solidFill>
                  <a:schemeClr val="tx1">
                    <a:alpha val="55000"/>
                  </a:schemeClr>
                </a:solidFill>
                <a:cs typeface="Calibri"/>
              </a:rPr>
              <a:t>BMSW4001</a:t>
            </a:r>
          </a:p>
          <a:p>
            <a:r>
              <a:rPr lang="en-US" sz="2400">
                <a:solidFill>
                  <a:schemeClr val="tx1">
                    <a:alpha val="55000"/>
                  </a:schemeClr>
                </a:solidFill>
                <a:cs typeface="Calibri"/>
              </a:rPr>
              <a:t>Student name: Sana Sahir</a:t>
            </a:r>
          </a:p>
          <a:p>
            <a:r>
              <a:rPr lang="en-US" sz="2400">
                <a:solidFill>
                  <a:schemeClr val="tx1">
                    <a:alpha val="55000"/>
                  </a:schemeClr>
                </a:solidFill>
                <a:cs typeface="Calibri"/>
              </a:rPr>
              <a:t>Student ID:2113594</a:t>
            </a:r>
          </a:p>
          <a:p>
            <a:r>
              <a:rPr lang="en-US" sz="2400">
                <a:solidFill>
                  <a:schemeClr val="tx1">
                    <a:alpha val="55000"/>
                  </a:schemeClr>
                </a:solidFill>
                <a:cs typeface="Calibri"/>
              </a:rPr>
              <a:t>Lecturer: Anita Nan</a:t>
            </a:r>
          </a:p>
        </p:txBody>
      </p:sp>
    </p:spTree>
    <p:extLst>
      <p:ext uri="{BB962C8B-B14F-4D97-AF65-F5344CB8AC3E}">
        <p14:creationId xmlns:p14="http://schemas.microsoft.com/office/powerpoint/2010/main" val="31448716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9EB77-7D94-4740-9C27-138EBA62B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US" sz="4000">
                <a:cs typeface="Calibri Light"/>
              </a:rPr>
              <a:t>overview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07D00-306A-4F44-BDB6-9B171230E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>
                <a:solidFill>
                  <a:schemeClr val="tx1">
                    <a:alpha val="55000"/>
                  </a:schemeClr>
                </a:solidFill>
                <a:cs typeface="Calibri"/>
              </a:rPr>
              <a:t>My indented carrier </a:t>
            </a:r>
          </a:p>
          <a:p>
            <a:r>
              <a:rPr lang="en-US" sz="2400">
                <a:solidFill>
                  <a:schemeClr val="tx1">
                    <a:alpha val="55000"/>
                  </a:schemeClr>
                </a:solidFill>
                <a:cs typeface="Calibri"/>
              </a:rPr>
              <a:t>SWOT analysis </a:t>
            </a:r>
          </a:p>
          <a:p>
            <a:r>
              <a:rPr lang="en-US" sz="2400">
                <a:solidFill>
                  <a:schemeClr val="tx1">
                    <a:alpha val="55000"/>
                  </a:schemeClr>
                </a:solidFill>
                <a:cs typeface="Calibri"/>
              </a:rPr>
              <a:t>Time management</a:t>
            </a:r>
          </a:p>
          <a:p>
            <a:r>
              <a:rPr lang="en-US" sz="2400">
                <a:solidFill>
                  <a:schemeClr val="tx1">
                    <a:alpha val="55000"/>
                  </a:schemeClr>
                </a:solidFill>
                <a:cs typeface="Calibri"/>
              </a:rPr>
              <a:t>Academic Writing skills</a:t>
            </a:r>
          </a:p>
          <a:p>
            <a:r>
              <a:rPr lang="en-US" sz="2400">
                <a:solidFill>
                  <a:schemeClr val="tx1">
                    <a:alpha val="55000"/>
                  </a:schemeClr>
                </a:solidFill>
                <a:cs typeface="Calibri"/>
              </a:rPr>
              <a:t>Personal development plan(PDP)</a:t>
            </a:r>
          </a:p>
          <a:p>
            <a:r>
              <a:rPr lang="en-US" sz="2400">
                <a:solidFill>
                  <a:schemeClr val="tx1">
                    <a:alpha val="55000"/>
                  </a:schemeClr>
                </a:solidFill>
                <a:cs typeface="Calibri"/>
              </a:rPr>
              <a:t>Conclusion</a:t>
            </a:r>
          </a:p>
          <a:p>
            <a:r>
              <a:rPr lang="en-US" sz="2400">
                <a:solidFill>
                  <a:schemeClr val="tx1">
                    <a:alpha val="55000"/>
                  </a:schemeClr>
                </a:solidFill>
                <a:cs typeface="Calibri"/>
              </a:rPr>
              <a:t>Reference </a:t>
            </a:r>
          </a:p>
          <a:p>
            <a:pPr marL="0" indent="0">
              <a:buNone/>
            </a:pPr>
            <a:endParaRPr lang="en-US" sz="2400">
              <a:solidFill>
                <a:schemeClr val="tx1">
                  <a:alpha val="55000"/>
                </a:schemeClr>
              </a:solidFill>
              <a:cs typeface="Calibri"/>
            </a:endParaRPr>
          </a:p>
          <a:p>
            <a:pPr marL="0" indent="0">
              <a:buNone/>
            </a:pPr>
            <a:endParaRPr lang="en-US" sz="2400">
              <a:solidFill>
                <a:schemeClr val="tx1">
                  <a:alpha val="55000"/>
                </a:schemeClr>
              </a:solidFill>
              <a:cs typeface="Calibri"/>
            </a:endParaRPr>
          </a:p>
          <a:p>
            <a:endParaRPr lang="en-US" sz="2400">
              <a:solidFill>
                <a:schemeClr val="tx1">
                  <a:alpha val="55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443592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23D792D-D9F2-4EB4-ADE2-65A518DA6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5592A9C-8D2C-465B-A803-5CC96FD80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B6D3DC2-5D3E-4BC5-AE58-271493379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06891CE-5B9C-4B9E-AA78-3A5E25434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5E54E4-6768-4867-80D5-725F840336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676400"/>
            <a:ext cx="4038600" cy="3505200"/>
          </a:xfrm>
        </p:spPr>
        <p:txBody>
          <a:bodyPr anchor="t">
            <a:normAutofit/>
          </a:bodyPr>
          <a:lstStyle/>
          <a:p>
            <a:r>
              <a:rPr lang="en-US" sz="4000">
                <a:cs typeface="Calibri Light"/>
              </a:rPr>
              <a:t>My intended career 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6B5D2-FED8-4C56-9999-713AABC41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1" y="1676400"/>
            <a:ext cx="5181599" cy="35052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solidFill>
                  <a:schemeClr val="tx1">
                    <a:alpha val="55000"/>
                  </a:schemeClr>
                </a:solidFill>
                <a:cs typeface="Calibri"/>
              </a:rPr>
              <a:t>I want to be a registered nurse. There are many different areas of nursing which is what makes nursing such a unique field.</a:t>
            </a:r>
          </a:p>
          <a:p>
            <a:r>
              <a:rPr lang="en-US" sz="2000">
                <a:solidFill>
                  <a:schemeClr val="tx1">
                    <a:alpha val="55000"/>
                  </a:schemeClr>
                </a:solidFill>
                <a:cs typeface="Calibri"/>
              </a:rPr>
              <a:t>Working in nursing field requires </a:t>
            </a:r>
          </a:p>
          <a:p>
            <a:r>
              <a:rPr lang="en-US" sz="2000">
                <a:solidFill>
                  <a:schemeClr val="tx1">
                    <a:alpha val="55000"/>
                  </a:schemeClr>
                </a:solidFill>
                <a:cs typeface="Calibri"/>
              </a:rPr>
              <a:t>Patience</a:t>
            </a:r>
          </a:p>
          <a:p>
            <a:r>
              <a:rPr lang="en-US" sz="2000">
                <a:solidFill>
                  <a:schemeClr val="tx1">
                    <a:alpha val="55000"/>
                  </a:schemeClr>
                </a:solidFill>
                <a:cs typeface="Calibri"/>
              </a:rPr>
              <a:t>Communication well</a:t>
            </a:r>
          </a:p>
          <a:p>
            <a:r>
              <a:rPr lang="en-US" sz="2000">
                <a:solidFill>
                  <a:schemeClr val="tx1">
                    <a:alpha val="55000"/>
                  </a:schemeClr>
                </a:solidFill>
                <a:cs typeface="Calibri"/>
              </a:rPr>
              <a:t>Confident</a:t>
            </a:r>
          </a:p>
          <a:p>
            <a:r>
              <a:rPr lang="en-US" sz="2000">
                <a:solidFill>
                  <a:schemeClr val="tx1">
                    <a:alpha val="55000"/>
                  </a:schemeClr>
                </a:solidFill>
                <a:cs typeface="Calibri"/>
              </a:rPr>
              <a:t>Kind hearted </a:t>
            </a:r>
          </a:p>
          <a:p>
            <a:r>
              <a:rPr lang="en-US" sz="2000">
                <a:solidFill>
                  <a:schemeClr val="tx1">
                    <a:alpha val="55000"/>
                  </a:schemeClr>
                </a:solidFill>
                <a:cs typeface="Calibri"/>
              </a:rPr>
              <a:t>Emotional stability</a:t>
            </a:r>
          </a:p>
          <a:p>
            <a:endParaRPr lang="en-US" sz="2000">
              <a:solidFill>
                <a:schemeClr val="tx1">
                  <a:alpha val="55000"/>
                </a:schemeClr>
              </a:solidFill>
              <a:cs typeface="Calibri"/>
            </a:endParaRPr>
          </a:p>
          <a:p>
            <a:pPr marL="0" indent="0">
              <a:buNone/>
            </a:pPr>
            <a:endParaRPr lang="en-US" sz="2000">
              <a:solidFill>
                <a:schemeClr val="tx1">
                  <a:alpha val="55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15944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7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3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C93742-6E29-49D2-B100-113940490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US" sz="4000">
                <a:cs typeface="Calibri Light"/>
              </a:rPr>
              <a:t>SWOT analysis 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75550-9605-484D-B4A8-0CE62CE0BF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700">
                <a:solidFill>
                  <a:schemeClr val="tx1">
                    <a:alpha val="55000"/>
                  </a:schemeClr>
                </a:solidFill>
                <a:latin typeface="Franklin Gothic Medium"/>
                <a:cs typeface="Calibri"/>
              </a:rPr>
              <a:t>Strength </a:t>
            </a:r>
          </a:p>
          <a:p>
            <a:pPr marL="0" indent="0">
              <a:buNone/>
            </a:pPr>
            <a:r>
              <a:rPr lang="en-US" sz="1700">
                <a:solidFill>
                  <a:schemeClr val="tx1">
                    <a:alpha val="55000"/>
                  </a:schemeClr>
                </a:solidFill>
                <a:cs typeface="Calibri"/>
              </a:rPr>
              <a:t>Strong personal skills. Communicate well. Takes direction from management well. Able to excite on big ideas easily. I can work under pressure.</a:t>
            </a:r>
          </a:p>
          <a:p>
            <a:pPr marL="0" indent="0">
              <a:buNone/>
            </a:pPr>
            <a:r>
              <a:rPr lang="en-US" sz="1700">
                <a:solidFill>
                  <a:schemeClr val="tx1">
                    <a:alpha val="55000"/>
                  </a:schemeClr>
                </a:solidFill>
                <a:latin typeface="Franklin Gothic Medium"/>
                <a:cs typeface="Calibri"/>
              </a:rPr>
              <a:t>Weakness</a:t>
            </a:r>
            <a:r>
              <a:rPr lang="en-US" sz="1700">
                <a:solidFill>
                  <a:schemeClr val="tx1">
                    <a:alpha val="55000"/>
                  </a:schemeClr>
                </a:solidFill>
                <a:cs typeface="Calibri"/>
              </a:rPr>
              <a:t> </a:t>
            </a:r>
          </a:p>
          <a:p>
            <a:pPr marL="0" indent="0">
              <a:buNone/>
            </a:pPr>
            <a:r>
              <a:rPr lang="en-US" sz="1700">
                <a:solidFill>
                  <a:schemeClr val="tx1">
                    <a:alpha val="55000"/>
                  </a:schemeClr>
                </a:solidFill>
                <a:cs typeface="Calibri"/>
              </a:rPr>
              <a:t>I distract easily. Not having much experience in medical .</a:t>
            </a:r>
          </a:p>
          <a:p>
            <a:pPr marL="0" indent="0">
              <a:buNone/>
            </a:pPr>
            <a:r>
              <a:rPr lang="en-US" sz="1700">
                <a:solidFill>
                  <a:schemeClr val="tx1">
                    <a:alpha val="55000"/>
                  </a:schemeClr>
                </a:solidFill>
                <a:latin typeface="Franklin Gothic Medium"/>
                <a:cs typeface="Calibri"/>
              </a:rPr>
              <a:t>Opportunity </a:t>
            </a:r>
          </a:p>
          <a:p>
            <a:pPr marL="0" indent="0">
              <a:buNone/>
            </a:pPr>
            <a:r>
              <a:rPr lang="en-US" sz="1700">
                <a:solidFill>
                  <a:schemeClr val="tx1">
                    <a:alpha val="55000"/>
                  </a:schemeClr>
                </a:solidFill>
                <a:latin typeface="Calibri"/>
                <a:cs typeface="Calibri"/>
              </a:rPr>
              <a:t>Chance to work in NHS. Good position at work.</a:t>
            </a:r>
          </a:p>
          <a:p>
            <a:pPr marL="0" indent="0">
              <a:buNone/>
            </a:pPr>
            <a:r>
              <a:rPr lang="en-US" sz="1700">
                <a:solidFill>
                  <a:schemeClr val="tx1">
                    <a:alpha val="55000"/>
                  </a:schemeClr>
                </a:solidFill>
                <a:latin typeface="Franklin Gothic Medium"/>
                <a:cs typeface="Calibri"/>
              </a:rPr>
              <a:t>Threats </a:t>
            </a:r>
          </a:p>
          <a:p>
            <a:pPr marL="0" indent="0">
              <a:buNone/>
            </a:pPr>
            <a:r>
              <a:rPr lang="en-US" sz="1700">
                <a:solidFill>
                  <a:schemeClr val="tx1">
                    <a:alpha val="55000"/>
                  </a:schemeClr>
                </a:solidFill>
                <a:latin typeface="Calibri"/>
                <a:cs typeface="Calibri"/>
              </a:rPr>
              <a:t>Balance work and home. </a:t>
            </a:r>
          </a:p>
          <a:p>
            <a:pPr marL="0" indent="0">
              <a:buNone/>
            </a:pPr>
            <a:endParaRPr lang="en-US" sz="1700">
              <a:solidFill>
                <a:schemeClr val="tx1">
                  <a:alpha val="55000"/>
                </a:schemeClr>
              </a:solidFill>
              <a:latin typeface="Calibri"/>
              <a:cs typeface="Calibri"/>
            </a:endParaRPr>
          </a:p>
          <a:p>
            <a:pPr marL="0" indent="0">
              <a:buNone/>
            </a:pPr>
            <a:endParaRPr lang="en-US" sz="1700">
              <a:solidFill>
                <a:schemeClr val="tx1">
                  <a:alpha val="55000"/>
                </a:schemeClr>
              </a:solidFill>
              <a:latin typeface="Calibri"/>
              <a:cs typeface="Calibri"/>
            </a:endParaRPr>
          </a:p>
          <a:p>
            <a:pPr marL="0" indent="0">
              <a:buNone/>
            </a:pPr>
            <a:endParaRPr lang="en-US" sz="1700">
              <a:solidFill>
                <a:schemeClr val="tx1">
                  <a:alpha val="55000"/>
                </a:schemeClr>
              </a:solidFill>
              <a:latin typeface="Franklin Gothic Medium"/>
              <a:cs typeface="Calibri"/>
            </a:endParaRPr>
          </a:p>
          <a:p>
            <a:pPr marL="0" indent="0">
              <a:buNone/>
            </a:pPr>
            <a:endParaRPr lang="en-US" sz="1700">
              <a:solidFill>
                <a:schemeClr val="tx1">
                  <a:alpha val="55000"/>
                </a:schemeClr>
              </a:solidFill>
              <a:latin typeface="Franklin Gothic Medium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038439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9C4D08-6966-4214-AF59-5F2F737BD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US" sz="4000">
                <a:cs typeface="Calibri Light"/>
              </a:rPr>
              <a:t>Time management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5802F0-6CE9-4437-ACE7-FD79BEAED9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>
                <a:solidFill>
                  <a:schemeClr val="tx1">
                    <a:alpha val="55000"/>
                  </a:schemeClr>
                </a:solidFill>
                <a:cs typeface="Calibri"/>
              </a:rPr>
              <a:t>Time management means the process of performing a task with in a fixed period. Time management is very important.</a:t>
            </a:r>
          </a:p>
          <a:p>
            <a:r>
              <a:rPr lang="en-US" sz="1700">
                <a:solidFill>
                  <a:schemeClr val="tx1">
                    <a:alpha val="55000"/>
                  </a:schemeClr>
                </a:solidFill>
                <a:cs typeface="Calibri"/>
              </a:rPr>
              <a:t>Eat an elephant what a big project have I been avoiding I know I need to do it start by breaking it down just a little bite at a time.</a:t>
            </a:r>
          </a:p>
          <a:p>
            <a:r>
              <a:rPr lang="en-US" sz="1700">
                <a:solidFill>
                  <a:schemeClr val="tx1">
                    <a:alpha val="55000"/>
                  </a:schemeClr>
                </a:solidFill>
                <a:cs typeface="Calibri"/>
              </a:rPr>
              <a:t>If you know how to manage your time it can be stress relief making and following a task schedule reduce anxiety.</a:t>
            </a:r>
          </a:p>
          <a:p>
            <a:r>
              <a:rPr lang="en-US" sz="1700">
                <a:solidFill>
                  <a:schemeClr val="tx1">
                    <a:alpha val="55000"/>
                  </a:schemeClr>
                </a:solidFill>
                <a:cs typeface="Calibri"/>
              </a:rPr>
              <a:t>Good time management gives you extra time to spend in your daily life.</a:t>
            </a:r>
          </a:p>
          <a:p>
            <a:r>
              <a:rPr lang="en-US" sz="1700">
                <a:solidFill>
                  <a:schemeClr val="tx1">
                    <a:alpha val="55000"/>
                  </a:schemeClr>
                </a:solidFill>
                <a:cs typeface="Calibri"/>
              </a:rPr>
              <a:t>Ability to realize goals.</a:t>
            </a:r>
          </a:p>
          <a:p>
            <a:endParaRPr lang="en-US" sz="1700">
              <a:solidFill>
                <a:schemeClr val="tx1">
                  <a:alpha val="55000"/>
                </a:schemeClr>
              </a:solidFill>
              <a:cs typeface="Calibri"/>
            </a:endParaRPr>
          </a:p>
          <a:p>
            <a:pPr marL="0" indent="0">
              <a:buNone/>
            </a:pPr>
            <a:endParaRPr lang="en-US" sz="1700">
              <a:solidFill>
                <a:schemeClr val="tx1">
                  <a:alpha val="55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78441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7F5815-9FE0-4DD2-8487-1A66B55A2C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US" sz="4000">
                <a:cs typeface="Calibri Light"/>
              </a:rPr>
              <a:t>Academic writing skills</a:t>
            </a:r>
            <a:br>
              <a:rPr lang="en-US" sz="4000">
                <a:cs typeface="Calibri Light"/>
              </a:rPr>
            </a:br>
            <a:endParaRPr lang="en-US" sz="400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2E3AF6-5157-4420-9471-59FFFAAF6D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>
                <a:solidFill>
                  <a:schemeClr val="tx1">
                    <a:alpha val="55000"/>
                  </a:schemeClr>
                </a:solidFill>
                <a:cs typeface="Calibri"/>
              </a:rPr>
              <a:t>Academic writing skills are clear focused, structured and backed up by evidence. its purpose is to aid the readers understanding.</a:t>
            </a:r>
          </a:p>
          <a:p>
            <a:pPr marL="0" indent="0">
              <a:buNone/>
            </a:pPr>
            <a:r>
              <a:rPr lang="en-US" sz="2400">
                <a:solidFill>
                  <a:schemeClr val="tx1">
                    <a:alpha val="55000"/>
                  </a:schemeClr>
                </a:solidFill>
                <a:cs typeface="Calibri"/>
              </a:rPr>
              <a:t>The most common purpose in academic writing is to explain some ideas or research finding and to persuade readers that your explanation or theory is to correct line.</a:t>
            </a:r>
          </a:p>
          <a:p>
            <a:pPr marL="0" indent="0">
              <a:buNone/>
            </a:pPr>
            <a:endParaRPr lang="en-US" sz="2400">
              <a:solidFill>
                <a:schemeClr val="tx1">
                  <a:alpha val="55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611366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23D792D-D9F2-4EB4-ADE2-65A518DA6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5592A9C-8D2C-465B-A803-5CC96FD80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B6D3DC2-5D3E-4BC5-AE58-271493379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06891CE-5B9C-4B9E-AA78-3A5E25434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6965E7-5968-4318-AE78-44F5140D8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676400"/>
            <a:ext cx="4038600" cy="3505200"/>
          </a:xfrm>
        </p:spPr>
        <p:txBody>
          <a:bodyPr anchor="t">
            <a:normAutofit/>
          </a:bodyPr>
          <a:lstStyle/>
          <a:p>
            <a:r>
              <a:rPr lang="en-US" sz="4000">
                <a:cs typeface="Calibri Light"/>
              </a:rPr>
              <a:t>Personal development plan (PDP)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CCCF9-5E44-4E9E-89D0-D063C14B3A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1" y="1676400"/>
            <a:ext cx="5181599" cy="35052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>
                <a:solidFill>
                  <a:schemeClr val="tx1">
                    <a:alpha val="55000"/>
                  </a:schemeClr>
                </a:solidFill>
                <a:cs typeface="Calibri"/>
              </a:rPr>
              <a:t>My personal development plan for becoming a nurse. My goals are:</a:t>
            </a:r>
          </a:p>
          <a:p>
            <a:r>
              <a:rPr lang="en-US" sz="2400">
                <a:solidFill>
                  <a:schemeClr val="tx1">
                    <a:alpha val="55000"/>
                  </a:schemeClr>
                </a:solidFill>
                <a:cs typeface="Calibri"/>
              </a:rPr>
              <a:t>Maintain continuing education</a:t>
            </a:r>
          </a:p>
          <a:p>
            <a:r>
              <a:rPr lang="en-US" sz="2400">
                <a:solidFill>
                  <a:schemeClr val="tx1">
                    <a:alpha val="55000"/>
                  </a:schemeClr>
                </a:solidFill>
                <a:cs typeface="Calibri"/>
              </a:rPr>
              <a:t>Refine interpersonal skills</a:t>
            </a:r>
          </a:p>
          <a:p>
            <a:r>
              <a:rPr lang="en-US" sz="2400">
                <a:solidFill>
                  <a:schemeClr val="tx1">
                    <a:alpha val="55000"/>
                  </a:schemeClr>
                </a:solidFill>
                <a:cs typeface="Calibri"/>
              </a:rPr>
              <a:t>Work on my patience </a:t>
            </a:r>
          </a:p>
          <a:p>
            <a:r>
              <a:rPr lang="en-US" sz="2400">
                <a:solidFill>
                  <a:schemeClr val="tx1">
                    <a:alpha val="55000"/>
                  </a:schemeClr>
                </a:solidFill>
                <a:cs typeface="Calibri"/>
              </a:rPr>
              <a:t>Look for new opportunities </a:t>
            </a:r>
          </a:p>
          <a:p>
            <a:endParaRPr lang="en-US" sz="2400">
              <a:solidFill>
                <a:schemeClr val="tx1">
                  <a:alpha val="55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165646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23D792D-D9F2-4EB4-ADE2-65A518DA6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5592A9C-8D2C-465B-A803-5CC96FD80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B6D3DC2-5D3E-4BC5-AE58-271493379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06891CE-5B9C-4B9E-AA78-3A5E25434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CC944B-71E3-4230-B3B7-801C95C32F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676400"/>
            <a:ext cx="4038600" cy="3505200"/>
          </a:xfrm>
        </p:spPr>
        <p:txBody>
          <a:bodyPr anchor="t">
            <a:normAutofit/>
          </a:bodyPr>
          <a:lstStyle/>
          <a:p>
            <a:r>
              <a:rPr lang="en-US" sz="4000">
                <a:cs typeface="Calibri Light"/>
              </a:rPr>
              <a:t>Conclusion 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5C399D-65B5-4271-B2BC-D42A87A6B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1" y="1676400"/>
            <a:ext cx="5181599" cy="35052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>
                <a:solidFill>
                  <a:schemeClr val="tx1">
                    <a:alpha val="55000"/>
                  </a:schemeClr>
                </a:solidFill>
                <a:cs typeface="Calibri"/>
              </a:rPr>
              <a:t>Becoming a nurse I feel that one of the strength include that I want to help people improve their health.</a:t>
            </a:r>
          </a:p>
          <a:p>
            <a:r>
              <a:rPr lang="en-US" sz="2400">
                <a:solidFill>
                  <a:schemeClr val="tx1">
                    <a:alpha val="55000"/>
                  </a:schemeClr>
                </a:solidFill>
                <a:cs typeface="Calibri"/>
              </a:rPr>
              <a:t>I am very enthusiastic .</a:t>
            </a:r>
          </a:p>
          <a:p>
            <a:r>
              <a:rPr lang="en-US" sz="2400">
                <a:solidFill>
                  <a:schemeClr val="tx1">
                    <a:alpha val="55000"/>
                  </a:schemeClr>
                </a:solidFill>
                <a:cs typeface="Calibri"/>
              </a:rPr>
              <a:t>I can work under pressure.</a:t>
            </a:r>
          </a:p>
          <a:p>
            <a:r>
              <a:rPr lang="en-US" sz="2400">
                <a:solidFill>
                  <a:schemeClr val="tx1">
                    <a:alpha val="55000"/>
                  </a:schemeClr>
                </a:solidFill>
                <a:cs typeface="Calibri"/>
              </a:rPr>
              <a:t>I have Good listening skills.</a:t>
            </a:r>
          </a:p>
          <a:p>
            <a:endParaRPr lang="en-US" sz="2400">
              <a:solidFill>
                <a:schemeClr val="tx1">
                  <a:alpha val="55000"/>
                </a:schemeClr>
              </a:solidFill>
              <a:cs typeface="Calibri"/>
            </a:endParaRPr>
          </a:p>
          <a:p>
            <a:pPr marL="0" indent="0">
              <a:buNone/>
            </a:pPr>
            <a:endParaRPr lang="en-US" sz="2400">
              <a:solidFill>
                <a:schemeClr val="tx1">
                  <a:alpha val="55000"/>
                </a:schemeClr>
              </a:solidFill>
              <a:cs typeface="Calibri"/>
            </a:endParaRPr>
          </a:p>
          <a:p>
            <a:pPr marL="0" indent="0">
              <a:buNone/>
            </a:pPr>
            <a:endParaRPr lang="en-US" sz="2400">
              <a:solidFill>
                <a:schemeClr val="tx1">
                  <a:alpha val="55000"/>
                </a:schemeClr>
              </a:solidFill>
              <a:cs typeface="Calibri"/>
            </a:endParaRPr>
          </a:p>
          <a:p>
            <a:pPr marL="0" indent="0">
              <a:buNone/>
            </a:pPr>
            <a:endParaRPr lang="en-US" sz="2400">
              <a:solidFill>
                <a:schemeClr val="tx1">
                  <a:alpha val="55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655191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23D792D-D9F2-4EB4-ADE2-65A518DA6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5592A9C-8D2C-465B-A803-5CC96FD80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B6D3DC2-5D3E-4BC5-AE58-271493379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06891CE-5B9C-4B9E-AA78-3A5E25434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E6AE0D-D183-4A4A-9023-CAF142CD0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676400"/>
            <a:ext cx="4038600" cy="3505200"/>
          </a:xfrm>
        </p:spPr>
        <p:txBody>
          <a:bodyPr anchor="t">
            <a:normAutofit/>
          </a:bodyPr>
          <a:lstStyle/>
          <a:p>
            <a:r>
              <a:rPr lang="en-US" sz="4000">
                <a:cs typeface="Calibri Light"/>
              </a:rPr>
              <a:t>References 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C19EA0-38D7-4BFE-AB4D-EE6FFE4707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1" y="1676400"/>
            <a:ext cx="5181599" cy="35052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500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  <a:t>National League for Nursing; Vol. 23(1) (Jan/Feb 2002).</a:t>
            </a:r>
            <a:endParaRPr lang="en-US" sz="1500">
              <a:solidFill>
                <a:schemeClr val="tx1">
                  <a:alpha val="55000"/>
                </a:schemeClr>
              </a:solidFill>
              <a:cs typeface="Calibri" panose="020F0502020204030204"/>
            </a:endParaRPr>
          </a:p>
          <a:p>
            <a:r>
              <a:rPr lang="en-US" sz="1500">
                <a:solidFill>
                  <a:schemeClr val="tx1">
                    <a:alpha val="55000"/>
                  </a:schemeClr>
                </a:solidFill>
                <a:hlinkClick r:id="rId2"/>
              </a:rPr>
              <a:t>One hundred years of wartime nursing practices, 1854–1953</a:t>
            </a:r>
            <a:endParaRPr lang="en-US" sz="1500">
              <a:solidFill>
                <a:schemeClr val="tx1">
                  <a:alpha val="55000"/>
                </a:schemeClr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500">
                <a:solidFill>
                  <a:schemeClr val="tx1">
                    <a:alpha val="55000"/>
                  </a:schemeClr>
                </a:solidFill>
              </a:rPr>
              <a:t>Christine E Hallett editor; Jane Brooks (Lecturer in nursing) editor.</a:t>
            </a:r>
            <a:endParaRPr lang="en-US" sz="1500">
              <a:solidFill>
                <a:schemeClr val="tx1">
                  <a:alpha val="55000"/>
                </a:schemeClr>
              </a:solidFill>
              <a:cs typeface="Calibri" panose="020F0502020204030204"/>
            </a:endParaRPr>
          </a:p>
          <a:p>
            <a:endParaRPr lang="en-US" sz="1500">
              <a:solidFill>
                <a:schemeClr val="tx1">
                  <a:alpha val="55000"/>
                </a:schemeClr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US" sz="1500">
              <a:solidFill>
                <a:schemeClr val="tx1">
                  <a:alpha val="55000"/>
                </a:schemeClr>
              </a:solidFill>
              <a:ea typeface="+mn-lt"/>
              <a:cs typeface="+mn-lt"/>
            </a:endParaRPr>
          </a:p>
          <a:p>
            <a:endParaRPr lang="en-US" sz="1500">
              <a:solidFill>
                <a:schemeClr val="tx1">
                  <a:alpha val="55000"/>
                </a:schemeClr>
              </a:solidFill>
              <a:ea typeface="+mn-lt"/>
              <a:cs typeface="+mn-lt"/>
            </a:endParaRPr>
          </a:p>
          <a:p>
            <a:endParaRPr lang="en-US" sz="1500">
              <a:solidFill>
                <a:schemeClr val="tx1">
                  <a:alpha val="55000"/>
                </a:schemeClr>
              </a:solidFill>
              <a:ea typeface="+mn-lt"/>
              <a:cs typeface="+mn-lt"/>
            </a:endParaRPr>
          </a:p>
          <a:p>
            <a:endParaRPr lang="en-US" sz="1500">
              <a:solidFill>
                <a:schemeClr val="tx1">
                  <a:alpha val="55000"/>
                </a:schemeClr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US" sz="1500">
              <a:solidFill>
                <a:schemeClr val="tx1">
                  <a:alpha val="55000"/>
                </a:schemeClr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500">
                <a:solidFill>
                  <a:schemeClr val="tx1">
                    <a:alpha val="55000"/>
                  </a:schemeClr>
                </a:solidFill>
                <a:ea typeface="+mn-lt"/>
                <a:cs typeface="+mn-lt"/>
              </a:rPr>
              <a:t>   </a:t>
            </a:r>
          </a:p>
          <a:p>
            <a:pPr marL="0" indent="0">
              <a:buNone/>
            </a:pPr>
            <a:endParaRPr lang="en-US" sz="1500">
              <a:solidFill>
                <a:schemeClr val="tx1">
                  <a:alpha val="55000"/>
                </a:schemeClr>
              </a:solidFill>
              <a:cs typeface="Calibri" panose="020F0502020204030204"/>
            </a:endParaRPr>
          </a:p>
          <a:p>
            <a:pPr marL="0" indent="0">
              <a:buNone/>
            </a:pPr>
            <a:endParaRPr lang="en-US" sz="1500">
              <a:solidFill>
                <a:schemeClr val="tx1">
                  <a:alpha val="55000"/>
                </a:schemeClr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9539530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Academic and Employability skills</vt:lpstr>
      <vt:lpstr>overview</vt:lpstr>
      <vt:lpstr>My intended career </vt:lpstr>
      <vt:lpstr>SWOT analysis </vt:lpstr>
      <vt:lpstr>Time management</vt:lpstr>
      <vt:lpstr>Academic writing skills </vt:lpstr>
      <vt:lpstr>Personal development plan (PDP)</vt:lpstr>
      <vt:lpstr>Conclusion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</dc:title>
  <dc:creator/>
  <cp:lastModifiedBy/>
  <cp:revision>1725</cp:revision>
  <dcterms:created xsi:type="dcterms:W3CDTF">2021-11-23T21:18:17Z</dcterms:created>
  <dcterms:modified xsi:type="dcterms:W3CDTF">2021-12-09T21:24:45Z</dcterms:modified>
</cp:coreProperties>
</file>