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FA5A76-1658-4F89-837F-082F19B071C3}" v="6" dt="2022-06-23T13:52:04.7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91" y="16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7BBD11-53D7-8697-8712-35E4BFE18B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F9824-BEEA-9B43-68AC-036C401EB7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14914-F613-2361-48B9-F62C5FB35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F2F43-5AAD-C217-511B-70F012952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2D3A5-AD8E-9AF5-A1AA-601189DA5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435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9C4E1-2E2D-D7BA-C79C-63B28C947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7E30C-32D3-C059-4631-48159951E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F0FE9-67D8-103C-3A7E-FBAB1BB5B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6B96D9-1BC4-7A62-2D29-96D0BEE64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2FBD33-BEA0-4C5F-8BB8-1BB0BAB38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7604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52BE9-62A7-6F07-CE72-69F833A26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0BF548-128E-ABC2-9172-C81DF8718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5C950A-18F1-A09D-7F0A-D3F9E6347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6DD8F6-1E6F-A729-B459-1115CEF38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1A11D4-2865-C737-53B3-66BB9C532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208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8DC7D1-F49B-ADAA-80DC-E1AE6DDE8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EED19-CD42-6FDA-796C-CC8B3C598D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06E3AE-2D8D-A02C-330B-DE3719C19F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C536C7-1564-5C65-AD3E-FC673975F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C7FE39-F484-5A46-058A-4BA8FBF10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B7E221-2F79-499C-093C-65EFDAF2E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976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C2036-4592-983E-1E0A-D1417D108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E1BE7-BD9D-6874-4437-E02D651F20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42D9BC-2BB4-C9C2-D76C-ACE32E59C3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3CC747-ABD4-F462-D6DF-16C9C04AB3D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9406E4-9019-ED3F-C684-0F9ADC4F5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402D1A-3C6B-BA23-9938-B60AE0039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2073F-8618-5CE0-5B88-D76D7F024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3AF11C-CA07-BBE2-0E2F-DA5FE4C537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6903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E882E-B32D-ABA6-146E-5B6D3F66B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B3ECB3-E05E-EAAD-C939-2B3BC1D0D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C68BEF-B03F-5F2E-6B76-F6A1E3170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F8C122-CF95-8CB7-F8C4-972D6E94F2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896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2D06AA-6867-4D7C-7B0F-67E9EF55E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9B404A-E6EB-8453-C290-095E96D40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C37876-673E-9936-BF80-3D4CFBC1D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6629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95F42-9F4A-8901-D743-C2D325E69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3A4A0C-F9DB-2689-8A74-7B75163F91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61544E-98D5-8B80-3B77-C2B006A71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A06BF9-5076-5F0F-AB06-2605EF09D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463BF5-88FC-EC72-00EF-6E6A12565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EC73F0-47F2-371C-739B-82ABAAD1D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306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38C6F1-8EFE-705B-EFA2-D50AF8A26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B51A4E-4AC6-5BE4-4A89-BD9893B4780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9EB878-9449-1DE7-8863-883491F8D6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03E05C-9566-4097-D362-26308B92A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D41954-5CCE-8C3A-A595-125E1F7B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36B80-9A86-ACCE-E968-A12A64094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7208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B32A4-E944-6144-81E2-55F838223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6185012-1CDD-8648-BF3E-1CAFDBACA5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496C1-1138-D83B-A332-B19496A92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0FD2B-75AF-46B9-AE32-254486CF7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8B323-0C95-55AA-5104-7EF6B6176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22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724E77-5A0B-6C75-BC51-DC8A3106DA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229AA2-24FB-2987-1704-BCB943DDFA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B047A9-208F-E2C4-1C01-AA6B53F8B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8E3A5E-EC50-A521-3DDB-A7B6B5ACF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FD14B-C272-4794-31D4-41DE905F9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47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537C0B-A52F-C9FF-A4FF-B18F5B7B4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7DC040-0376-67B2-C463-2926B0E746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BD43B-917B-0D11-0488-68D62C3E3D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4EE4E-7806-40C1-B509-39B94E1D50E5}" type="datetimeFigureOut">
              <a:rPr lang="en-GB" smtClean="0"/>
              <a:t>23/06/2022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669518-1E21-3E0A-9B6B-A474E9E5B8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95D8DD-F8B8-EBD7-3B68-15A57FB41B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9AA1B7-B1FC-4E1F-AA5E-BF69924EF9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656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663F83F0-1044-D126-1439-6C363C1DFD14}"/>
              </a:ext>
            </a:extLst>
          </p:cNvPr>
          <p:cNvSpPr/>
          <p:nvPr/>
        </p:nvSpPr>
        <p:spPr>
          <a:xfrm>
            <a:off x="3193001" y="860239"/>
            <a:ext cx="5805996" cy="4643021"/>
          </a:xfrm>
          <a:prstGeom prst="triangle">
            <a:avLst/>
          </a:prstGeom>
          <a:solidFill>
            <a:srgbClr val="FFFF00"/>
          </a:solidFill>
          <a:ln>
            <a:solidFill>
              <a:schemeClr val="accent2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92887B-9FA0-A04B-A797-3CE1948FE90A}"/>
              </a:ext>
            </a:extLst>
          </p:cNvPr>
          <p:cNvSpPr txBox="1"/>
          <p:nvPr/>
        </p:nvSpPr>
        <p:spPr>
          <a:xfrm>
            <a:off x="5054353" y="2368547"/>
            <a:ext cx="2317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latin typeface="Aharoni" panose="02010803020104030203" pitchFamily="2" charset="-79"/>
                <a:cs typeface="Aharoni" panose="02010803020104030203" pitchFamily="2" charset="-79"/>
              </a:rPr>
              <a:t>Precaución!!!</a:t>
            </a:r>
            <a:endParaRPr lang="en-GB" sz="2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6AE6F9-2725-A775-F57D-6EB76A4ECCC1}"/>
              </a:ext>
            </a:extLst>
          </p:cNvPr>
          <p:cNvSpPr txBox="1"/>
          <p:nvPr/>
        </p:nvSpPr>
        <p:spPr>
          <a:xfrm>
            <a:off x="4749553" y="2981695"/>
            <a:ext cx="29535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>
                <a:latin typeface="Abadi" panose="020B0604020104020204" pitchFamily="34" charset="0"/>
              </a:rPr>
              <a:t>Zona de no fumadores</a:t>
            </a:r>
            <a:r>
              <a:rPr lang="es-ES" sz="2000" b="1" dirty="0"/>
              <a:t>!</a:t>
            </a:r>
            <a:endParaRPr lang="en-GB" sz="2000" b="1" dirty="0"/>
          </a:p>
        </p:txBody>
      </p:sp>
      <p:sp>
        <p:nvSpPr>
          <p:cNvPr id="7" name="Arrow: Notched Right 6">
            <a:extLst>
              <a:ext uri="{FF2B5EF4-FFF2-40B4-BE49-F238E27FC236}">
                <a16:creationId xmlns:a16="http://schemas.microsoft.com/office/drawing/2014/main" id="{9405F84C-2ADE-8793-DA7B-1C01B7FED93C}"/>
              </a:ext>
            </a:extLst>
          </p:cNvPr>
          <p:cNvSpPr/>
          <p:nvPr/>
        </p:nvSpPr>
        <p:spPr>
          <a:xfrm>
            <a:off x="5815322" y="1732432"/>
            <a:ext cx="561356" cy="484632"/>
          </a:xfrm>
          <a:prstGeom prst="notch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picture containing text, sign, outdoor, vector graphics&#10;&#10;Description automatically generated">
            <a:extLst>
              <a:ext uri="{FF2B5EF4-FFF2-40B4-BE49-F238E27FC236}">
                <a16:creationId xmlns:a16="http://schemas.microsoft.com/office/drawing/2014/main" id="{CC3BD89A-CEB5-47FF-4D26-D5F9B2FF4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746" y="3533288"/>
            <a:ext cx="956507" cy="10104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A6A5654-3739-2DAE-2168-C1F871122FD0}"/>
              </a:ext>
            </a:extLst>
          </p:cNvPr>
          <p:cNvSpPr txBox="1"/>
          <p:nvPr/>
        </p:nvSpPr>
        <p:spPr>
          <a:xfrm>
            <a:off x="4933915" y="4597725"/>
            <a:ext cx="3761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/>
              <a:t>           Caution !</a:t>
            </a:r>
          </a:p>
          <a:p>
            <a:r>
              <a:rPr lang="es-ES" sz="2000" b="1" dirty="0"/>
              <a:t>   No smoking zone ! 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360322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E84480E452A8A41A5F49D9B2746D5A6" ma:contentTypeVersion="7" ma:contentTypeDescription="Create a new document." ma:contentTypeScope="" ma:versionID="a7a29a98e7a150bd2244962c90b6cfdd">
  <xsd:schema xmlns:xsd="http://www.w3.org/2001/XMLSchema" xmlns:xs="http://www.w3.org/2001/XMLSchema" xmlns:p="http://schemas.microsoft.com/office/2006/metadata/properties" xmlns:ns3="cff637f7-c7e7-4967-ab31-ec736ff430b7" xmlns:ns4="ed838149-4569-45cd-9570-f0cf79441beb" targetNamespace="http://schemas.microsoft.com/office/2006/metadata/properties" ma:root="true" ma:fieldsID="33c6cb73b7aa22a502491c5e9779f98f" ns3:_="" ns4:_="">
    <xsd:import namespace="cff637f7-c7e7-4967-ab31-ec736ff430b7"/>
    <xsd:import namespace="ed838149-4569-45cd-9570-f0cf79441be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f637f7-c7e7-4967-ab31-ec736ff430b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838149-4569-45cd-9570-f0cf79441be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C69D78A-D528-4539-B1E4-5103E4076B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f637f7-c7e7-4967-ab31-ec736ff430b7"/>
    <ds:schemaRef ds:uri="ed838149-4569-45cd-9570-f0cf79441b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2F67A3F-6233-4EF6-9415-0497101FDD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066763-C497-4350-9FDF-92E7F1E9CEDB}">
  <ds:schemaRefs>
    <ds:schemaRef ds:uri="http://schemas.microsoft.com/office/2006/documentManagement/types"/>
    <ds:schemaRef ds:uri="http://purl.org/dc/terms/"/>
    <ds:schemaRef ds:uri="http://www.w3.org/XML/1998/namespace"/>
    <ds:schemaRef ds:uri="http://purl.org/dc/dcmitype/"/>
    <ds:schemaRef ds:uri="cff637f7-c7e7-4967-ab31-ec736ff430b7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ed838149-4569-45cd-9570-f0cf79441beb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Microsoft Office PowerPoint</Application>
  <PresentationFormat>Widescreen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Abadi</vt:lpstr>
      <vt:lpstr>Aharoni</vt:lpstr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Szantai Tamara</dc:creator>
  <cp:lastModifiedBy>Tamara</cp:lastModifiedBy>
  <cp:revision>2</cp:revision>
  <dcterms:created xsi:type="dcterms:W3CDTF">2022-06-23T13:18:07Z</dcterms:created>
  <dcterms:modified xsi:type="dcterms:W3CDTF">2022-06-23T13:55:14Z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0x0101001E84480E452A8A41A5F49D9B2746D5A6</vt:lpwstr>
  </property>
</Properties>
</file>