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0772147D" w14:textId="1AF8F04A" w:rsidR="002F15D1" w:rsidRPr="002F15D1" w:rsidRDefault="002F15D1" w:rsidP="002F15D1">
      <w:pPr>
        <w:spacing w:line="360" w:lineRule="auto"/>
        <w:ind w:left="5040" w:firstLine="720"/>
        <w:jc w:val="both"/>
        <w:rPr>
          <w:rFonts w:ascii="Times New Roman" w:hAnsi="Times New Roman" w:cs="Times New Roman"/>
          <w:u w:val="single"/>
        </w:rPr>
      </w:pPr>
      <w:r w:rsidRPr="002F15D1">
        <w:rPr>
          <w:rFonts w:ascii="Times New Roman" w:hAnsi="Times New Roman" w:cs="Times New Roman"/>
          <w:u w:val="single"/>
        </w:rPr>
        <w:t>Module Code: ECSS6001</w:t>
      </w:r>
    </w:p>
    <w:p w14:paraId="3E88B43C" w14:textId="77777777" w:rsidR="002F15D1" w:rsidRPr="002F15D1" w:rsidRDefault="002F15D1" w:rsidP="002F15D1">
      <w:pPr>
        <w:spacing w:line="360" w:lineRule="auto"/>
        <w:ind w:left="5040" w:firstLine="720"/>
        <w:jc w:val="both"/>
        <w:rPr>
          <w:rFonts w:ascii="Times New Roman" w:hAnsi="Times New Roman" w:cs="Times New Roman"/>
          <w:u w:val="single"/>
        </w:rPr>
      </w:pPr>
      <w:r w:rsidRPr="002F15D1">
        <w:rPr>
          <w:rFonts w:ascii="Times New Roman" w:hAnsi="Times New Roman" w:cs="Times New Roman"/>
          <w:u w:val="single"/>
        </w:rPr>
        <w:t>Assessment Number: 2</w:t>
      </w:r>
    </w:p>
    <w:p w14:paraId="1D773DD0" w14:textId="77777777" w:rsidR="002F15D1" w:rsidRPr="002F15D1" w:rsidRDefault="002F15D1" w:rsidP="002F15D1">
      <w:pPr>
        <w:spacing w:line="360" w:lineRule="auto"/>
        <w:ind w:left="5040" w:firstLine="720"/>
        <w:jc w:val="both"/>
        <w:rPr>
          <w:rFonts w:ascii="Times New Roman" w:hAnsi="Times New Roman" w:cs="Times New Roman"/>
          <w:u w:val="single"/>
        </w:rPr>
      </w:pPr>
      <w:r w:rsidRPr="002F15D1">
        <w:rPr>
          <w:rFonts w:ascii="Times New Roman" w:hAnsi="Times New Roman" w:cs="Times New Roman"/>
          <w:u w:val="single"/>
        </w:rPr>
        <w:t xml:space="preserve">Student Number: 1704013                                                                                                 </w:t>
      </w:r>
    </w:p>
    <w:p w14:paraId="028B0A24" w14:textId="77777777" w:rsidR="002F15D1" w:rsidRPr="002F15D1" w:rsidRDefault="002F15D1" w:rsidP="002F15D1">
      <w:pPr>
        <w:spacing w:line="360" w:lineRule="auto"/>
        <w:jc w:val="both"/>
        <w:rPr>
          <w:rFonts w:ascii="Times New Roman" w:hAnsi="Times New Roman" w:cs="Times New Roman"/>
          <w:sz w:val="24"/>
          <w:szCs w:val="24"/>
        </w:rPr>
      </w:pPr>
      <w:r w:rsidRPr="002F15D1">
        <w:rPr>
          <w:rFonts w:ascii="Times New Roman" w:hAnsi="Times New Roman" w:cs="Times New Roman"/>
          <w:sz w:val="24"/>
          <w:szCs w:val="24"/>
        </w:rPr>
        <w:t xml:space="preserve">‘Leaflet and rationale. For a Communication Tool of your choice produce a leaflet for practitioners which outlines the ethical, theoretical, and practical issues which need to be considered when using that tool’. </w:t>
      </w:r>
    </w:p>
    <w:p w14:paraId="01F99400" w14:textId="77777777" w:rsidR="00AF58F9" w:rsidRPr="00AF58F9" w:rsidRDefault="00AF58F9" w:rsidP="00AF58F9">
      <w:pPr>
        <w:spacing w:line="360" w:lineRule="auto"/>
        <w:jc w:val="both"/>
        <w:rPr>
          <w:rFonts w:ascii="Times New Roman" w:hAnsi="Times New Roman" w:cs="Times New Roman"/>
          <w:sz w:val="24"/>
          <w:szCs w:val="24"/>
        </w:rPr>
      </w:pPr>
      <w:r w:rsidRPr="00AF58F9">
        <w:rPr>
          <w:rFonts w:ascii="Times New Roman" w:hAnsi="Times New Roman" w:cs="Times New Roman"/>
          <w:sz w:val="24"/>
          <w:szCs w:val="24"/>
        </w:rPr>
        <w:t xml:space="preserve">This leaflet has been designed as a guide for new practitioners supporting children on the autistic spectrum. These children require additional help with communication training to develop social communication skills and how to express their wants and needs. The title Understanding the Picture Exchange Communication System (PECS) is used as The Picture Exchange Communication Program is the communication tool that is being used in this leaflet developed by </w:t>
      </w:r>
      <w:proofErr w:type="spellStart"/>
      <w:r w:rsidRPr="00AF58F9">
        <w:rPr>
          <w:rFonts w:ascii="Times New Roman" w:hAnsi="Times New Roman" w:cs="Times New Roman"/>
          <w:sz w:val="24"/>
          <w:szCs w:val="24"/>
        </w:rPr>
        <w:t>Bondy</w:t>
      </w:r>
      <w:proofErr w:type="spellEnd"/>
      <w:r w:rsidRPr="00AF58F9">
        <w:rPr>
          <w:rFonts w:ascii="Times New Roman" w:hAnsi="Times New Roman" w:cs="Times New Roman"/>
          <w:sz w:val="24"/>
          <w:szCs w:val="24"/>
        </w:rPr>
        <w:t xml:space="preserve"> and Frost (1994). As the subtitle ‘Developing and Encouraging Effective Communication with Children’ states, the aim and objective of the leaflet is to guide and teach practitioners. The leaflet describes to the reader what PECS are, why it is important to encourage verbal communication in autistic non-verbal children as well as outlining possible risks and ethical considerations when using PECS. There is also a quick reference guide to the six phases of PECS to assist the practitioner to support a child using PECS.  The image used on the front cover of the leaflet is from PECS USA (2018) and is a visual representation of a child’s PECS communication book as described in the section of the leaflet the six phases of PECS (National Autism Resources, 2021). Page two of the leaflet is entitled ‘Why is Early Communication Important for Children with Autism?’ and explains to the reader reasons why effective communication with an autistic child is essential for their social development.  It explains that a non-verbal child risks social isolation from peers and other individuals so early intervention of some form of speech therapy is essential to develop a child’s communication (Iowa Department of Education, 2010). Many children, especially those with high functioning autism tend to engage in isolated activities and the lack of social interaction presents possible risks of the child withdrawing for those who attempt to communicate with them (Eaves and Ho, 1977; Frederickson and Turner, 2003). </w:t>
      </w:r>
      <w:proofErr w:type="spellStart"/>
      <w:r w:rsidRPr="00AF58F9">
        <w:rPr>
          <w:rFonts w:ascii="Times New Roman" w:hAnsi="Times New Roman" w:cs="Times New Roman"/>
          <w:sz w:val="24"/>
          <w:szCs w:val="24"/>
        </w:rPr>
        <w:t>Oke</w:t>
      </w:r>
      <w:proofErr w:type="spellEnd"/>
      <w:r w:rsidRPr="00AF58F9">
        <w:rPr>
          <w:rFonts w:ascii="Times New Roman" w:hAnsi="Times New Roman" w:cs="Times New Roman"/>
          <w:sz w:val="24"/>
          <w:szCs w:val="24"/>
        </w:rPr>
        <w:t xml:space="preserve"> and Schreibman (1990) state that establishing effective communication reduces the risk of a child becoming socially isolated. Page three of the leaflet entitled ‘What are PECS?’ briefly outlines the creators of PECS and what they are used for. The section describes that PECS is an Augmentative Communication Tool or (ACC) specifically developed to help non-verbal children learn to communicate. PECS aims to help non-verbal children with autism to speak through six phases of PECS communication (National Autism Resources, 2021) which is explained to the reader in the leaflet. Some children may develop speech through PECS (</w:t>
      </w:r>
      <w:proofErr w:type="spellStart"/>
      <w:r w:rsidRPr="00AF58F9">
        <w:rPr>
          <w:rFonts w:ascii="Times New Roman" w:hAnsi="Times New Roman" w:cs="Times New Roman"/>
          <w:sz w:val="24"/>
          <w:szCs w:val="24"/>
        </w:rPr>
        <w:t>Lerna</w:t>
      </w:r>
      <w:proofErr w:type="spellEnd"/>
      <w:r w:rsidRPr="00AF58F9">
        <w:rPr>
          <w:rFonts w:ascii="Times New Roman" w:hAnsi="Times New Roman" w:cs="Times New Roman"/>
          <w:sz w:val="24"/>
          <w:szCs w:val="24"/>
        </w:rPr>
        <w:t xml:space="preserve"> et al, 2012). The image in this section, </w:t>
      </w:r>
      <w:r w:rsidRPr="00AF58F9">
        <w:rPr>
          <w:rFonts w:ascii="Times New Roman" w:hAnsi="Times New Roman" w:cs="Times New Roman"/>
          <w:sz w:val="24"/>
          <w:szCs w:val="24"/>
        </w:rPr>
        <w:lastRenderedPageBreak/>
        <w:t xml:space="preserve">provided by </w:t>
      </w:r>
      <w:proofErr w:type="spellStart"/>
      <w:r w:rsidRPr="00AF58F9">
        <w:rPr>
          <w:rFonts w:ascii="Times New Roman" w:hAnsi="Times New Roman" w:cs="Times New Roman"/>
          <w:sz w:val="24"/>
          <w:szCs w:val="24"/>
        </w:rPr>
        <w:t>Defibaugh</w:t>
      </w:r>
      <w:proofErr w:type="spellEnd"/>
      <w:r w:rsidRPr="00AF58F9">
        <w:rPr>
          <w:rFonts w:ascii="Times New Roman" w:hAnsi="Times New Roman" w:cs="Times New Roman"/>
          <w:sz w:val="24"/>
          <w:szCs w:val="24"/>
        </w:rPr>
        <w:t xml:space="preserve"> (2020), shows a child and a practitioner communicating with the use of emotion cards like the ones used in PECS so the child can communicate to the practitioner if they are happy or sad. </w:t>
      </w:r>
    </w:p>
    <w:p w14:paraId="18781CAD" w14:textId="5EAF6634" w:rsidR="002F15D1" w:rsidRDefault="00AF58F9" w:rsidP="00AF58F9">
      <w:pPr>
        <w:spacing w:line="360" w:lineRule="auto"/>
        <w:jc w:val="both"/>
      </w:pPr>
      <w:r w:rsidRPr="00AF58F9">
        <w:rPr>
          <w:rFonts w:ascii="Times New Roman" w:hAnsi="Times New Roman" w:cs="Times New Roman"/>
          <w:sz w:val="24"/>
          <w:szCs w:val="24"/>
        </w:rPr>
        <w:t xml:space="preserve">Page four explains some of the risks to the reader to be aware of and ethical considerations, so they are aware of this when using PECS with a child with autism. Iowa Department of Education (2010) explains that as many children with autism often have their own unique routine to feel comfortable, it is important to respect and have patience when working with that child. They continue that it is important not to push the child too hard or over stimulate them as this can lead to a ‘meltdown’; this is when the child becomes greatly upset and finds it extremely hard to calm down. </w:t>
      </w:r>
      <w:proofErr w:type="spellStart"/>
      <w:r w:rsidRPr="00AF58F9">
        <w:rPr>
          <w:rFonts w:ascii="Times New Roman" w:hAnsi="Times New Roman" w:cs="Times New Roman"/>
          <w:sz w:val="24"/>
          <w:szCs w:val="24"/>
        </w:rPr>
        <w:t>Bondy</w:t>
      </w:r>
      <w:proofErr w:type="spellEnd"/>
      <w:r w:rsidRPr="00AF58F9">
        <w:rPr>
          <w:rFonts w:ascii="Times New Roman" w:hAnsi="Times New Roman" w:cs="Times New Roman"/>
          <w:sz w:val="24"/>
          <w:szCs w:val="24"/>
        </w:rPr>
        <w:t xml:space="preserve"> (2001) states the importance of making sure the child has enough resources available using PECS continuing that it is essential to have extra resources with preparation in case the child wishes to explore more content to broaden their communication skills. </w:t>
      </w:r>
      <w:proofErr w:type="spellStart"/>
      <w:r w:rsidRPr="00AF58F9">
        <w:rPr>
          <w:rFonts w:ascii="Times New Roman" w:hAnsi="Times New Roman" w:cs="Times New Roman"/>
          <w:sz w:val="24"/>
          <w:szCs w:val="24"/>
        </w:rPr>
        <w:t>Bondy</w:t>
      </w:r>
      <w:proofErr w:type="spellEnd"/>
      <w:r w:rsidRPr="00AF58F9">
        <w:rPr>
          <w:rFonts w:ascii="Times New Roman" w:hAnsi="Times New Roman" w:cs="Times New Roman"/>
          <w:sz w:val="24"/>
          <w:szCs w:val="24"/>
        </w:rPr>
        <w:t xml:space="preserve"> (2001) continues that due to ethical considerations this section explains to the reader that it is important to teach a child to acknowledge who they are communicating with before they interact with their communication tool. This is essential if this electrical communication tool is for example an </w:t>
      </w:r>
      <w:proofErr w:type="spellStart"/>
      <w:r w:rsidRPr="00AF58F9">
        <w:rPr>
          <w:rFonts w:ascii="Times New Roman" w:hAnsi="Times New Roman" w:cs="Times New Roman"/>
          <w:sz w:val="24"/>
          <w:szCs w:val="24"/>
        </w:rPr>
        <w:t>ipad</w:t>
      </w:r>
      <w:proofErr w:type="spellEnd"/>
      <w:r w:rsidRPr="00AF58F9">
        <w:rPr>
          <w:rFonts w:ascii="Times New Roman" w:hAnsi="Times New Roman" w:cs="Times New Roman"/>
          <w:sz w:val="24"/>
          <w:szCs w:val="24"/>
        </w:rPr>
        <w:t>. That is best to avoid the child becoming reliant on this as a form of communication and encourage them to give their attention to the person they are attempting to interact with. Pages five and six, which represent the back of the leaflet, provide the reader with a quick reference guide to the six phases of PECS training with an autistic child. This small guide explains clearly and briefly each step of the phases, breaking down the aims and objectives of each one. This section is included in the leaflet if PECS training is new to the individual. This is an easily accessible reference guide for them to refer to observe how the child’s communication development is progressing through the six stages. The image used provided by Pyramid Education Consultants (No date) in this section shows the reader a cartoon visual of a child using their communication book in between phases five to six with the practitioner asking the child ‘What do you want?’ and the child using the ‘I want’ picture in their communication book to respond to the practitioner.  Lastly this section provides the useful resources for PECS in the UK with a web source being provided as well as a direct phone number should the reader have any questions or need support or guidance (Pyramid Educational Consultants, 2021).</w:t>
      </w:r>
      <w:r w:rsidR="002F15D1">
        <w:br w:type="page"/>
      </w:r>
    </w:p>
    <w:p w14:paraId="06D14D00" w14:textId="46424E64" w:rsidR="002F15D1" w:rsidRPr="002332BA" w:rsidRDefault="002F15D1" w:rsidP="0021623C">
      <w:pPr>
        <w:spacing w:line="360" w:lineRule="auto"/>
        <w:jc w:val="both"/>
        <w:rPr>
          <w:rFonts w:ascii="Times New Roman" w:hAnsi="Times New Roman" w:cs="Times New Roman"/>
          <w:sz w:val="24"/>
          <w:szCs w:val="24"/>
          <w:u w:val="single"/>
        </w:rPr>
      </w:pPr>
      <w:r w:rsidRPr="002332BA">
        <w:rPr>
          <w:rFonts w:ascii="Times New Roman" w:hAnsi="Times New Roman" w:cs="Times New Roman"/>
          <w:sz w:val="24"/>
          <w:szCs w:val="24"/>
          <w:u w:val="single"/>
        </w:rPr>
        <w:lastRenderedPageBreak/>
        <w:t>Reference List</w:t>
      </w:r>
    </w:p>
    <w:p w14:paraId="7B46E7D6" w14:textId="08032C51" w:rsidR="002F15D1" w:rsidRPr="002F15D1" w:rsidRDefault="002F15D1" w:rsidP="0021623C">
      <w:pPr>
        <w:spacing w:line="360" w:lineRule="auto"/>
        <w:jc w:val="both"/>
        <w:rPr>
          <w:rFonts w:ascii="Times New Roman" w:hAnsi="Times New Roman" w:cs="Times New Roman"/>
          <w:sz w:val="24"/>
          <w:szCs w:val="24"/>
        </w:rPr>
      </w:pPr>
      <w:proofErr w:type="spellStart"/>
      <w:r w:rsidRPr="002F15D1">
        <w:rPr>
          <w:rFonts w:ascii="Times New Roman" w:hAnsi="Times New Roman" w:cs="Times New Roman"/>
          <w:sz w:val="24"/>
          <w:szCs w:val="24"/>
        </w:rPr>
        <w:t>Bondy</w:t>
      </w:r>
      <w:proofErr w:type="spellEnd"/>
      <w:r w:rsidR="00AF58F9">
        <w:rPr>
          <w:rFonts w:ascii="Times New Roman" w:hAnsi="Times New Roman" w:cs="Times New Roman"/>
          <w:sz w:val="24"/>
          <w:szCs w:val="24"/>
        </w:rPr>
        <w:t>, A</w:t>
      </w:r>
      <w:r w:rsidRPr="002F15D1">
        <w:rPr>
          <w:rFonts w:ascii="Times New Roman" w:hAnsi="Times New Roman" w:cs="Times New Roman"/>
          <w:sz w:val="24"/>
          <w:szCs w:val="24"/>
        </w:rPr>
        <w:t xml:space="preserve"> (2001) ‘PECS Potential Benefits and Risks.’ The </w:t>
      </w:r>
      <w:proofErr w:type="spellStart"/>
      <w:r w:rsidRPr="002F15D1">
        <w:rPr>
          <w:rFonts w:ascii="Times New Roman" w:hAnsi="Times New Roman" w:cs="Times New Roman"/>
          <w:sz w:val="24"/>
          <w:szCs w:val="24"/>
        </w:rPr>
        <w:t>Behaviour</w:t>
      </w:r>
      <w:proofErr w:type="spellEnd"/>
      <w:r w:rsidRPr="002F15D1">
        <w:rPr>
          <w:rFonts w:ascii="Times New Roman" w:hAnsi="Times New Roman" w:cs="Times New Roman"/>
          <w:sz w:val="24"/>
          <w:szCs w:val="24"/>
        </w:rPr>
        <w:t xml:space="preserve"> Analyst Today, 2(2), pp. 1-7. Doi: 10.1037/h0099924 Available at: </w:t>
      </w:r>
      <w:hyperlink r:id="rId13" w:history="1">
        <w:r w:rsidR="002332BA" w:rsidRPr="004301E3">
          <w:rPr>
            <w:rStyle w:val="Hyperlink"/>
            <w:rFonts w:ascii="Times New Roman" w:hAnsi="Times New Roman" w:cs="Times New Roman"/>
            <w:sz w:val="24"/>
            <w:szCs w:val="24"/>
          </w:rPr>
          <w:t>https://www.researchgate.net/publication/26455606_PECS_Potential_benefits_and_risks</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 (Accessed: 17 January 2021). </w:t>
      </w:r>
    </w:p>
    <w:p w14:paraId="6A390735" w14:textId="1503DAD0" w:rsidR="002F15D1" w:rsidRPr="002F15D1" w:rsidRDefault="002F15D1" w:rsidP="0021623C">
      <w:pPr>
        <w:spacing w:line="360" w:lineRule="auto"/>
        <w:jc w:val="both"/>
        <w:rPr>
          <w:rFonts w:ascii="Times New Roman" w:hAnsi="Times New Roman" w:cs="Times New Roman"/>
          <w:sz w:val="24"/>
          <w:szCs w:val="24"/>
        </w:rPr>
      </w:pPr>
      <w:proofErr w:type="spellStart"/>
      <w:r w:rsidRPr="002F15D1">
        <w:rPr>
          <w:rFonts w:ascii="Times New Roman" w:hAnsi="Times New Roman" w:cs="Times New Roman"/>
          <w:sz w:val="24"/>
          <w:szCs w:val="24"/>
        </w:rPr>
        <w:t>Defibaugh</w:t>
      </w:r>
      <w:proofErr w:type="spellEnd"/>
      <w:r w:rsidR="00AF58F9">
        <w:rPr>
          <w:rFonts w:ascii="Times New Roman" w:hAnsi="Times New Roman" w:cs="Times New Roman"/>
          <w:sz w:val="24"/>
          <w:szCs w:val="24"/>
        </w:rPr>
        <w:t>, A</w:t>
      </w:r>
      <w:r w:rsidRPr="002F15D1">
        <w:rPr>
          <w:rFonts w:ascii="Times New Roman" w:hAnsi="Times New Roman" w:cs="Times New Roman"/>
          <w:sz w:val="24"/>
          <w:szCs w:val="24"/>
        </w:rPr>
        <w:t xml:space="preserve"> (2020) ‘Engaging in a Social World’ [Cartoon] Autistic Spectrum Disorder, No day April. Available at: </w:t>
      </w:r>
      <w:hyperlink r:id="rId14" w:history="1">
        <w:r w:rsidR="002332BA" w:rsidRPr="004301E3">
          <w:rPr>
            <w:rStyle w:val="Hyperlink"/>
            <w:rFonts w:ascii="Times New Roman" w:hAnsi="Times New Roman" w:cs="Times New Roman"/>
            <w:sz w:val="24"/>
            <w:szCs w:val="24"/>
          </w:rPr>
          <w:t>https://newsinhealth.nih.gov/2020/04/autism-spectrum-disorder</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 (Accessed: 14 January 2021). </w:t>
      </w:r>
    </w:p>
    <w:p w14:paraId="28D66FDF" w14:textId="5C47910E" w:rsidR="002F15D1" w:rsidRPr="002F15D1" w:rsidRDefault="002F15D1" w:rsidP="0021623C">
      <w:pPr>
        <w:spacing w:line="360" w:lineRule="auto"/>
        <w:jc w:val="both"/>
        <w:rPr>
          <w:rFonts w:ascii="Times New Roman" w:hAnsi="Times New Roman" w:cs="Times New Roman"/>
          <w:sz w:val="24"/>
          <w:szCs w:val="24"/>
        </w:rPr>
      </w:pPr>
      <w:r w:rsidRPr="002F15D1">
        <w:rPr>
          <w:rFonts w:ascii="Times New Roman" w:hAnsi="Times New Roman" w:cs="Times New Roman"/>
          <w:sz w:val="24"/>
          <w:szCs w:val="24"/>
        </w:rPr>
        <w:t xml:space="preserve"> </w:t>
      </w:r>
      <w:proofErr w:type="spellStart"/>
      <w:r w:rsidRPr="002F15D1">
        <w:rPr>
          <w:rFonts w:ascii="Times New Roman" w:hAnsi="Times New Roman" w:cs="Times New Roman"/>
          <w:sz w:val="24"/>
          <w:szCs w:val="24"/>
        </w:rPr>
        <w:t>Lerna</w:t>
      </w:r>
      <w:proofErr w:type="spellEnd"/>
      <w:r w:rsidRPr="002F15D1">
        <w:rPr>
          <w:rFonts w:ascii="Times New Roman" w:hAnsi="Times New Roman" w:cs="Times New Roman"/>
          <w:sz w:val="24"/>
          <w:szCs w:val="24"/>
        </w:rPr>
        <w:t>,</w:t>
      </w:r>
      <w:r w:rsidR="00AF58F9">
        <w:rPr>
          <w:rFonts w:ascii="Times New Roman" w:hAnsi="Times New Roman" w:cs="Times New Roman"/>
          <w:sz w:val="24"/>
          <w:szCs w:val="24"/>
        </w:rPr>
        <w:t xml:space="preserve"> A, </w:t>
      </w:r>
      <w:r w:rsidRPr="002F15D1">
        <w:rPr>
          <w:rFonts w:ascii="Times New Roman" w:hAnsi="Times New Roman" w:cs="Times New Roman"/>
          <w:sz w:val="24"/>
          <w:szCs w:val="24"/>
        </w:rPr>
        <w:t>Esposito,</w:t>
      </w:r>
      <w:r w:rsidR="00AF58F9">
        <w:rPr>
          <w:rFonts w:ascii="Times New Roman" w:hAnsi="Times New Roman" w:cs="Times New Roman"/>
          <w:sz w:val="24"/>
          <w:szCs w:val="24"/>
        </w:rPr>
        <w:t xml:space="preserve"> D, </w:t>
      </w:r>
      <w:proofErr w:type="spellStart"/>
      <w:r w:rsidRPr="002F15D1">
        <w:rPr>
          <w:rFonts w:ascii="Times New Roman" w:hAnsi="Times New Roman" w:cs="Times New Roman"/>
          <w:sz w:val="24"/>
          <w:szCs w:val="24"/>
        </w:rPr>
        <w:t>Conson</w:t>
      </w:r>
      <w:proofErr w:type="spellEnd"/>
      <w:r w:rsidRPr="002F15D1">
        <w:rPr>
          <w:rFonts w:ascii="Times New Roman" w:hAnsi="Times New Roman" w:cs="Times New Roman"/>
          <w:sz w:val="24"/>
          <w:szCs w:val="24"/>
        </w:rPr>
        <w:t>,</w:t>
      </w:r>
      <w:r w:rsidR="00AF58F9">
        <w:rPr>
          <w:rFonts w:ascii="Times New Roman" w:hAnsi="Times New Roman" w:cs="Times New Roman"/>
          <w:sz w:val="24"/>
          <w:szCs w:val="24"/>
        </w:rPr>
        <w:t xml:space="preserve"> </w:t>
      </w:r>
      <w:proofErr w:type="gramStart"/>
      <w:r w:rsidR="00AF58F9">
        <w:rPr>
          <w:rFonts w:ascii="Times New Roman" w:hAnsi="Times New Roman" w:cs="Times New Roman"/>
          <w:sz w:val="24"/>
          <w:szCs w:val="24"/>
        </w:rPr>
        <w:t xml:space="preserve">M, </w:t>
      </w:r>
      <w:r w:rsidRPr="002F15D1">
        <w:rPr>
          <w:rFonts w:ascii="Times New Roman" w:hAnsi="Times New Roman" w:cs="Times New Roman"/>
          <w:sz w:val="24"/>
          <w:szCs w:val="24"/>
        </w:rPr>
        <w:t xml:space="preserve"> </w:t>
      </w:r>
      <w:proofErr w:type="spellStart"/>
      <w:r w:rsidRPr="002F15D1">
        <w:rPr>
          <w:rFonts w:ascii="Times New Roman" w:hAnsi="Times New Roman" w:cs="Times New Roman"/>
          <w:sz w:val="24"/>
          <w:szCs w:val="24"/>
        </w:rPr>
        <w:t>Russo</w:t>
      </w:r>
      <w:proofErr w:type="gramEnd"/>
      <w:r w:rsidRPr="002F15D1">
        <w:rPr>
          <w:rFonts w:ascii="Times New Roman" w:hAnsi="Times New Roman" w:cs="Times New Roman"/>
          <w:sz w:val="24"/>
          <w:szCs w:val="24"/>
        </w:rPr>
        <w:t>,</w:t>
      </w:r>
      <w:r w:rsidR="00AF58F9">
        <w:rPr>
          <w:rFonts w:ascii="Times New Roman" w:hAnsi="Times New Roman" w:cs="Times New Roman"/>
          <w:sz w:val="24"/>
          <w:szCs w:val="24"/>
        </w:rPr>
        <w:t>L</w:t>
      </w:r>
      <w:proofErr w:type="spellEnd"/>
      <w:r w:rsidR="00AF58F9">
        <w:rPr>
          <w:rFonts w:ascii="Times New Roman" w:hAnsi="Times New Roman" w:cs="Times New Roman"/>
          <w:sz w:val="24"/>
          <w:szCs w:val="24"/>
        </w:rPr>
        <w:t xml:space="preserve">, </w:t>
      </w:r>
      <w:r w:rsidRPr="002F15D1">
        <w:rPr>
          <w:rFonts w:ascii="Times New Roman" w:hAnsi="Times New Roman" w:cs="Times New Roman"/>
          <w:sz w:val="24"/>
          <w:szCs w:val="24"/>
        </w:rPr>
        <w:t xml:space="preserve"> </w:t>
      </w:r>
      <w:proofErr w:type="spellStart"/>
      <w:r w:rsidRPr="002F15D1">
        <w:rPr>
          <w:rFonts w:ascii="Times New Roman" w:hAnsi="Times New Roman" w:cs="Times New Roman"/>
          <w:sz w:val="24"/>
          <w:szCs w:val="24"/>
        </w:rPr>
        <w:t>Massagli</w:t>
      </w:r>
      <w:proofErr w:type="spellEnd"/>
      <w:r w:rsidR="00AF58F9">
        <w:rPr>
          <w:rFonts w:ascii="Times New Roman" w:hAnsi="Times New Roman" w:cs="Times New Roman"/>
          <w:sz w:val="24"/>
          <w:szCs w:val="24"/>
        </w:rPr>
        <w:t>, A</w:t>
      </w:r>
      <w:r w:rsidRPr="002F15D1">
        <w:rPr>
          <w:rFonts w:ascii="Times New Roman" w:hAnsi="Times New Roman" w:cs="Times New Roman"/>
          <w:sz w:val="24"/>
          <w:szCs w:val="24"/>
        </w:rPr>
        <w:t xml:space="preserve"> (2012) ‘Social–communicative effects of the Picture Exchange Communication System (PECS) in Autism Spectrum </w:t>
      </w:r>
      <w:proofErr w:type="spellStart"/>
      <w:r w:rsidRPr="002F15D1">
        <w:rPr>
          <w:rFonts w:ascii="Times New Roman" w:hAnsi="Times New Roman" w:cs="Times New Roman"/>
          <w:sz w:val="24"/>
          <w:szCs w:val="24"/>
        </w:rPr>
        <w:t>Disorers</w:t>
      </w:r>
      <w:proofErr w:type="spellEnd"/>
      <w:r w:rsidRPr="002F15D1">
        <w:rPr>
          <w:rFonts w:ascii="Times New Roman" w:hAnsi="Times New Roman" w:cs="Times New Roman"/>
          <w:sz w:val="24"/>
          <w:szCs w:val="24"/>
        </w:rPr>
        <w:t>’ International Journal of Language and Communication Disorders, 47(5), pp. 609-617. Doi: 10.1111/j.1460-6984.</w:t>
      </w:r>
      <w:proofErr w:type="gramStart"/>
      <w:r w:rsidRPr="002F15D1">
        <w:rPr>
          <w:rFonts w:ascii="Times New Roman" w:hAnsi="Times New Roman" w:cs="Times New Roman"/>
          <w:sz w:val="24"/>
          <w:szCs w:val="24"/>
        </w:rPr>
        <w:t>2012.00172.x</w:t>
      </w:r>
      <w:proofErr w:type="gramEnd"/>
      <w:r w:rsidRPr="002F15D1">
        <w:rPr>
          <w:rFonts w:ascii="Times New Roman" w:hAnsi="Times New Roman" w:cs="Times New Roman"/>
          <w:sz w:val="24"/>
          <w:szCs w:val="24"/>
        </w:rPr>
        <w:t xml:space="preserve"> Available at: </w:t>
      </w:r>
      <w:hyperlink r:id="rId15" w:history="1">
        <w:r w:rsidR="002332BA" w:rsidRPr="004301E3">
          <w:rPr>
            <w:rStyle w:val="Hyperlink"/>
            <w:rFonts w:ascii="Times New Roman" w:hAnsi="Times New Roman" w:cs="Times New Roman"/>
            <w:sz w:val="24"/>
            <w:szCs w:val="24"/>
          </w:rPr>
          <w:t>https://onlinelibrary-wiley-com.ezproxy.uwtsd.ac.uk/doi/full/10.1111/j.1460-6984.2012.00172.x</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(Accessed: 11 January 2021). </w:t>
      </w:r>
    </w:p>
    <w:p w14:paraId="458E7BE7" w14:textId="4CE51D21" w:rsidR="002F15D1" w:rsidRPr="002F15D1" w:rsidRDefault="002F15D1" w:rsidP="0021623C">
      <w:pPr>
        <w:spacing w:line="360" w:lineRule="auto"/>
        <w:jc w:val="both"/>
        <w:rPr>
          <w:rFonts w:ascii="Times New Roman" w:hAnsi="Times New Roman" w:cs="Times New Roman"/>
          <w:sz w:val="24"/>
          <w:szCs w:val="24"/>
        </w:rPr>
      </w:pPr>
      <w:proofErr w:type="spellStart"/>
      <w:r w:rsidRPr="002F15D1">
        <w:rPr>
          <w:rFonts w:ascii="Times New Roman" w:hAnsi="Times New Roman" w:cs="Times New Roman"/>
          <w:sz w:val="24"/>
          <w:szCs w:val="24"/>
        </w:rPr>
        <w:t>Kalyva</w:t>
      </w:r>
      <w:proofErr w:type="spellEnd"/>
      <w:r w:rsidR="00AF58F9">
        <w:rPr>
          <w:rFonts w:ascii="Times New Roman" w:hAnsi="Times New Roman" w:cs="Times New Roman"/>
          <w:sz w:val="24"/>
          <w:szCs w:val="24"/>
        </w:rPr>
        <w:t>, E</w:t>
      </w:r>
      <w:r w:rsidRPr="002F15D1">
        <w:rPr>
          <w:rFonts w:ascii="Times New Roman" w:hAnsi="Times New Roman" w:cs="Times New Roman"/>
          <w:sz w:val="24"/>
          <w:szCs w:val="24"/>
        </w:rPr>
        <w:t xml:space="preserve"> and </w:t>
      </w:r>
      <w:proofErr w:type="spellStart"/>
      <w:r w:rsidRPr="002F15D1">
        <w:rPr>
          <w:rFonts w:ascii="Times New Roman" w:hAnsi="Times New Roman" w:cs="Times New Roman"/>
          <w:sz w:val="24"/>
          <w:szCs w:val="24"/>
        </w:rPr>
        <w:t>Avramidis</w:t>
      </w:r>
      <w:proofErr w:type="spellEnd"/>
      <w:r w:rsidR="00AF58F9">
        <w:rPr>
          <w:rFonts w:ascii="Times New Roman" w:hAnsi="Times New Roman" w:cs="Times New Roman"/>
          <w:sz w:val="24"/>
          <w:szCs w:val="24"/>
        </w:rPr>
        <w:t>, E</w:t>
      </w:r>
      <w:r w:rsidRPr="002F15D1">
        <w:rPr>
          <w:rFonts w:ascii="Times New Roman" w:hAnsi="Times New Roman" w:cs="Times New Roman"/>
          <w:sz w:val="24"/>
          <w:szCs w:val="24"/>
        </w:rPr>
        <w:t xml:space="preserve"> (2005) ‘Improving Communication Between Children with Autism and Their Peers Through the ‘Circle of Friends’: A Small-scale Intervention Study’ Journal of Applied Research in Intellectual Disabilities, 18(3), pp. 253-261. Doi: 10.1111/j.1468-3148.</w:t>
      </w:r>
      <w:proofErr w:type="gramStart"/>
      <w:r w:rsidRPr="002F15D1">
        <w:rPr>
          <w:rFonts w:ascii="Times New Roman" w:hAnsi="Times New Roman" w:cs="Times New Roman"/>
          <w:sz w:val="24"/>
          <w:szCs w:val="24"/>
        </w:rPr>
        <w:t>2005.00232.x</w:t>
      </w:r>
      <w:proofErr w:type="gramEnd"/>
      <w:r w:rsidRPr="002F15D1">
        <w:rPr>
          <w:rFonts w:ascii="Times New Roman" w:hAnsi="Times New Roman" w:cs="Times New Roman"/>
          <w:sz w:val="24"/>
          <w:szCs w:val="24"/>
        </w:rPr>
        <w:t xml:space="preserve"> Available at: </w:t>
      </w:r>
      <w:hyperlink r:id="rId16" w:history="1">
        <w:r w:rsidR="002332BA" w:rsidRPr="004301E3">
          <w:rPr>
            <w:rStyle w:val="Hyperlink"/>
            <w:rFonts w:ascii="Times New Roman" w:hAnsi="Times New Roman" w:cs="Times New Roman"/>
            <w:sz w:val="24"/>
            <w:szCs w:val="24"/>
          </w:rPr>
          <w:t>https://onlinelibrary.wiley.com/doi/epdf/10.1111/j.1468-3148.2005.00232.x</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 (Accessed: 17 January 2021). </w:t>
      </w:r>
    </w:p>
    <w:p w14:paraId="0634281C" w14:textId="3E039781" w:rsidR="002F15D1" w:rsidRPr="002F15D1" w:rsidRDefault="002F15D1" w:rsidP="0021623C">
      <w:pPr>
        <w:spacing w:line="360" w:lineRule="auto"/>
        <w:jc w:val="both"/>
        <w:rPr>
          <w:rFonts w:ascii="Times New Roman" w:hAnsi="Times New Roman" w:cs="Times New Roman"/>
          <w:sz w:val="24"/>
          <w:szCs w:val="24"/>
        </w:rPr>
      </w:pPr>
      <w:r w:rsidRPr="002F15D1">
        <w:rPr>
          <w:rFonts w:ascii="Times New Roman" w:hAnsi="Times New Roman" w:cs="Times New Roman"/>
          <w:sz w:val="24"/>
          <w:szCs w:val="24"/>
        </w:rPr>
        <w:t xml:space="preserve">Iowa Department of Education (2010) What is Autism? Available at: </w:t>
      </w:r>
      <w:hyperlink r:id="rId17" w:history="1">
        <w:r w:rsidR="002332BA" w:rsidRPr="004301E3">
          <w:rPr>
            <w:rStyle w:val="Hyperlink"/>
            <w:rFonts w:ascii="Times New Roman" w:hAnsi="Times New Roman" w:cs="Times New Roman"/>
            <w:sz w:val="24"/>
            <w:szCs w:val="24"/>
          </w:rPr>
          <w:t>https://www.educateiowa.gov/sites/files/ed/documents/Parent-Factsheets_April2010_Autism.pdf</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(Accessed: 17 January 2021). </w:t>
      </w:r>
    </w:p>
    <w:p w14:paraId="19F36FD3" w14:textId="5F06DBBA" w:rsidR="002F15D1" w:rsidRPr="002F15D1" w:rsidRDefault="002F15D1" w:rsidP="0021623C">
      <w:pPr>
        <w:spacing w:line="360" w:lineRule="auto"/>
        <w:jc w:val="both"/>
        <w:rPr>
          <w:rFonts w:ascii="Times New Roman" w:hAnsi="Times New Roman" w:cs="Times New Roman"/>
          <w:sz w:val="24"/>
          <w:szCs w:val="24"/>
        </w:rPr>
      </w:pPr>
      <w:r w:rsidRPr="002F15D1">
        <w:rPr>
          <w:rFonts w:ascii="Times New Roman" w:hAnsi="Times New Roman" w:cs="Times New Roman"/>
          <w:sz w:val="24"/>
          <w:szCs w:val="24"/>
        </w:rPr>
        <w:t xml:space="preserve">National Autism Resources (2021) The Picture Exchange Communication System (PECS). Available at: </w:t>
      </w:r>
      <w:hyperlink r:id="rId18" w:history="1">
        <w:r w:rsidR="002332BA" w:rsidRPr="004301E3">
          <w:rPr>
            <w:rStyle w:val="Hyperlink"/>
            <w:rFonts w:ascii="Times New Roman" w:hAnsi="Times New Roman" w:cs="Times New Roman"/>
            <w:sz w:val="24"/>
            <w:szCs w:val="24"/>
          </w:rPr>
          <w:t>https://nationalautismresources.com/the-picture-exchange-communication-system-pecs/</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(Accessed: 12 January 2021). </w:t>
      </w:r>
    </w:p>
    <w:p w14:paraId="2B15A73A" w14:textId="03369F8E" w:rsidR="002F15D1" w:rsidRPr="002F15D1" w:rsidRDefault="002F15D1" w:rsidP="0021623C">
      <w:pPr>
        <w:spacing w:line="360" w:lineRule="auto"/>
        <w:jc w:val="both"/>
        <w:rPr>
          <w:rFonts w:ascii="Times New Roman" w:hAnsi="Times New Roman" w:cs="Times New Roman"/>
          <w:sz w:val="24"/>
          <w:szCs w:val="24"/>
        </w:rPr>
      </w:pPr>
      <w:proofErr w:type="spellStart"/>
      <w:r w:rsidRPr="002F15D1">
        <w:rPr>
          <w:rFonts w:ascii="Times New Roman" w:hAnsi="Times New Roman" w:cs="Times New Roman"/>
          <w:sz w:val="24"/>
          <w:szCs w:val="24"/>
        </w:rPr>
        <w:t>Prelock</w:t>
      </w:r>
      <w:proofErr w:type="spellEnd"/>
      <w:r w:rsidR="00AF58F9">
        <w:rPr>
          <w:rFonts w:ascii="Times New Roman" w:hAnsi="Times New Roman" w:cs="Times New Roman"/>
          <w:sz w:val="24"/>
          <w:szCs w:val="24"/>
        </w:rPr>
        <w:t>, P.J</w:t>
      </w:r>
      <w:r w:rsidRPr="002F15D1">
        <w:rPr>
          <w:rFonts w:ascii="Times New Roman" w:hAnsi="Times New Roman" w:cs="Times New Roman"/>
          <w:sz w:val="24"/>
          <w:szCs w:val="24"/>
        </w:rPr>
        <w:t xml:space="preserve"> and Nelson</w:t>
      </w:r>
      <w:r w:rsidR="00AF58F9">
        <w:rPr>
          <w:rFonts w:ascii="Times New Roman" w:hAnsi="Times New Roman" w:cs="Times New Roman"/>
          <w:sz w:val="24"/>
          <w:szCs w:val="24"/>
        </w:rPr>
        <w:t>, N.W</w:t>
      </w:r>
      <w:r w:rsidRPr="002F15D1">
        <w:rPr>
          <w:rFonts w:ascii="Times New Roman" w:hAnsi="Times New Roman" w:cs="Times New Roman"/>
          <w:sz w:val="24"/>
          <w:szCs w:val="24"/>
        </w:rPr>
        <w:t xml:space="preserve"> (2012) ‘Language and Communication in Autism’ </w:t>
      </w:r>
      <w:proofErr w:type="spellStart"/>
      <w:r w:rsidRPr="002F15D1">
        <w:rPr>
          <w:rFonts w:ascii="Times New Roman" w:hAnsi="Times New Roman" w:cs="Times New Roman"/>
          <w:sz w:val="24"/>
          <w:szCs w:val="24"/>
        </w:rPr>
        <w:t>Paediatric</w:t>
      </w:r>
      <w:proofErr w:type="spellEnd"/>
      <w:r w:rsidRPr="002F15D1">
        <w:rPr>
          <w:rFonts w:ascii="Times New Roman" w:hAnsi="Times New Roman" w:cs="Times New Roman"/>
          <w:sz w:val="24"/>
          <w:szCs w:val="24"/>
        </w:rPr>
        <w:t xml:space="preserve"> Clinics of North America, 59(1) pp. 129-145. Doi: 10.1016/j.pcl.2011.10.008 Available at: </w:t>
      </w:r>
      <w:hyperlink r:id="rId19" w:history="1">
        <w:r w:rsidR="002332BA" w:rsidRPr="004301E3">
          <w:rPr>
            <w:rStyle w:val="Hyperlink"/>
            <w:rFonts w:ascii="Times New Roman" w:hAnsi="Times New Roman" w:cs="Times New Roman"/>
            <w:sz w:val="24"/>
            <w:szCs w:val="24"/>
          </w:rPr>
          <w:t>https://www.sciencedirect.com/science/article/abs/pii/S003139551100143X?via%3Dihub</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(Accessed: 09 January 2021). </w:t>
      </w:r>
    </w:p>
    <w:p w14:paraId="78BD3109" w14:textId="0AF0D979" w:rsidR="002F15D1" w:rsidRPr="002F15D1" w:rsidRDefault="002F15D1" w:rsidP="0021623C">
      <w:pPr>
        <w:spacing w:line="360" w:lineRule="auto"/>
        <w:jc w:val="both"/>
        <w:rPr>
          <w:rFonts w:ascii="Times New Roman" w:hAnsi="Times New Roman" w:cs="Times New Roman"/>
          <w:sz w:val="24"/>
          <w:szCs w:val="24"/>
        </w:rPr>
      </w:pPr>
      <w:proofErr w:type="gramStart"/>
      <w:r w:rsidRPr="002F15D1">
        <w:rPr>
          <w:rFonts w:ascii="Times New Roman" w:hAnsi="Times New Roman" w:cs="Times New Roman"/>
          <w:sz w:val="24"/>
          <w:szCs w:val="24"/>
        </w:rPr>
        <w:t>PECS,USA</w:t>
      </w:r>
      <w:proofErr w:type="gramEnd"/>
      <w:r w:rsidRPr="002F15D1">
        <w:rPr>
          <w:rFonts w:ascii="Times New Roman" w:hAnsi="Times New Roman" w:cs="Times New Roman"/>
          <w:sz w:val="24"/>
          <w:szCs w:val="24"/>
        </w:rPr>
        <w:t xml:space="preserve"> (2018) 7th May. Available at: </w:t>
      </w:r>
      <w:hyperlink r:id="rId20" w:history="1">
        <w:r w:rsidR="002332BA" w:rsidRPr="004301E3">
          <w:rPr>
            <w:rStyle w:val="Hyperlink"/>
            <w:rFonts w:ascii="Times New Roman" w:hAnsi="Times New Roman" w:cs="Times New Roman"/>
            <w:sz w:val="24"/>
            <w:szCs w:val="24"/>
          </w:rPr>
          <w:t>https://twitter.com/PECS_USA/status/993570921507184640</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 (Accessed: 14 January 2021). </w:t>
      </w:r>
    </w:p>
    <w:p w14:paraId="0D0F25BA" w14:textId="675D89A5" w:rsidR="002F15D1" w:rsidRPr="002F15D1" w:rsidRDefault="002F15D1" w:rsidP="0021623C">
      <w:pPr>
        <w:spacing w:line="360" w:lineRule="auto"/>
        <w:jc w:val="both"/>
        <w:rPr>
          <w:rFonts w:ascii="Times New Roman" w:hAnsi="Times New Roman" w:cs="Times New Roman"/>
          <w:sz w:val="24"/>
          <w:szCs w:val="24"/>
        </w:rPr>
      </w:pPr>
      <w:r w:rsidRPr="002F15D1">
        <w:rPr>
          <w:rFonts w:ascii="Times New Roman" w:hAnsi="Times New Roman" w:cs="Times New Roman"/>
          <w:sz w:val="24"/>
          <w:szCs w:val="24"/>
        </w:rPr>
        <w:t xml:space="preserve">Pyramid Education Consultants (no date) ‘Phase V’ [Cartoon]. Picture Exchange Education System (PECS). Available at: </w:t>
      </w:r>
      <w:hyperlink r:id="rId21" w:history="1">
        <w:r w:rsidR="002332BA" w:rsidRPr="004301E3">
          <w:rPr>
            <w:rStyle w:val="Hyperlink"/>
            <w:rFonts w:ascii="Times New Roman" w:hAnsi="Times New Roman" w:cs="Times New Roman"/>
            <w:sz w:val="24"/>
            <w:szCs w:val="24"/>
          </w:rPr>
          <w:t>https://pecs-unitedkingdom.com/pecs/</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 (Accessed: 14 January 2021). </w:t>
      </w:r>
    </w:p>
    <w:p w14:paraId="12195C29" w14:textId="7914B9A9" w:rsidR="00AF58F9" w:rsidRDefault="002F15D1" w:rsidP="0021623C">
      <w:pPr>
        <w:spacing w:line="360" w:lineRule="auto"/>
        <w:jc w:val="both"/>
        <w:rPr>
          <w:rFonts w:ascii="Times New Roman" w:hAnsi="Times New Roman" w:cs="Times New Roman"/>
          <w:sz w:val="24"/>
          <w:szCs w:val="24"/>
        </w:rPr>
      </w:pPr>
      <w:r w:rsidRPr="002F15D1">
        <w:rPr>
          <w:rFonts w:ascii="Times New Roman" w:hAnsi="Times New Roman" w:cs="Times New Roman"/>
          <w:sz w:val="24"/>
          <w:szCs w:val="24"/>
        </w:rPr>
        <w:lastRenderedPageBreak/>
        <w:t>Pyramid Educational Consultants (2021) ARE YOU AN EDUCATOR, PARENT, OR PROVIDER? PYRAMID GIVES YOU EVERYTHING YOU</w:t>
      </w:r>
      <w:r w:rsidR="00A37827">
        <w:rPr>
          <w:rFonts w:ascii="Times New Roman" w:hAnsi="Times New Roman" w:cs="Times New Roman"/>
          <w:sz w:val="24"/>
          <w:szCs w:val="24"/>
        </w:rPr>
        <w:t xml:space="preserve"> NEED TO SUCCEED!</w:t>
      </w:r>
      <w:r w:rsidRPr="002F15D1">
        <w:rPr>
          <w:rFonts w:ascii="Times New Roman" w:hAnsi="Times New Roman" w:cs="Times New Roman"/>
          <w:sz w:val="24"/>
          <w:szCs w:val="24"/>
        </w:rPr>
        <w:t xml:space="preserve"> Available at: </w:t>
      </w:r>
      <w:hyperlink r:id="rId22" w:history="1">
        <w:r w:rsidR="002332BA" w:rsidRPr="004301E3">
          <w:rPr>
            <w:rStyle w:val="Hyperlink"/>
            <w:rFonts w:ascii="Times New Roman" w:hAnsi="Times New Roman" w:cs="Times New Roman"/>
            <w:sz w:val="24"/>
            <w:szCs w:val="24"/>
          </w:rPr>
          <w:t>https://pecs-unitedkingdom.com/?gclid=CjwKCAiAgJWABhArEiwAmNVTB4UhTqdTiLlohIZ1vJCnGpL5q2QDurN_h1Pl0aCteoUI5viu1z2qBBoCnCwQAvD_BwE</w:t>
        </w:r>
      </w:hyperlink>
      <w:r w:rsidR="002332BA">
        <w:rPr>
          <w:rFonts w:ascii="Times New Roman" w:hAnsi="Times New Roman" w:cs="Times New Roman"/>
          <w:sz w:val="24"/>
          <w:szCs w:val="24"/>
        </w:rPr>
        <w:t xml:space="preserve"> </w:t>
      </w:r>
      <w:r w:rsidRPr="002F15D1">
        <w:rPr>
          <w:rFonts w:ascii="Times New Roman" w:hAnsi="Times New Roman" w:cs="Times New Roman"/>
          <w:sz w:val="24"/>
          <w:szCs w:val="24"/>
        </w:rPr>
        <w:t xml:space="preserve"> (Accessed: 18 January 2021). </w:t>
      </w:r>
    </w:p>
    <w:p w14:paraId="11D3E92F" w14:textId="77777777" w:rsidR="00A37827" w:rsidRDefault="002F15D1" w:rsidP="0021623C">
      <w:pPr>
        <w:spacing w:line="360" w:lineRule="auto"/>
        <w:jc w:val="both"/>
        <w:rPr>
          <w:rFonts w:ascii="Times New Roman" w:hAnsi="Times New Roman" w:cs="Times New Roman"/>
          <w:sz w:val="24"/>
          <w:szCs w:val="24"/>
        </w:rPr>
      </w:pPr>
      <w:r w:rsidRPr="002F15D1">
        <w:rPr>
          <w:rFonts w:ascii="Times New Roman" w:hAnsi="Times New Roman" w:cs="Times New Roman"/>
          <w:sz w:val="24"/>
          <w:szCs w:val="24"/>
        </w:rPr>
        <w:t xml:space="preserve"> Paul</w:t>
      </w:r>
      <w:r w:rsidR="00AF58F9">
        <w:rPr>
          <w:rFonts w:ascii="Times New Roman" w:hAnsi="Times New Roman" w:cs="Times New Roman"/>
          <w:sz w:val="24"/>
          <w:szCs w:val="24"/>
        </w:rPr>
        <w:t>, R</w:t>
      </w:r>
      <w:r w:rsidRPr="002F15D1">
        <w:rPr>
          <w:rFonts w:ascii="Times New Roman" w:hAnsi="Times New Roman" w:cs="Times New Roman"/>
          <w:sz w:val="24"/>
          <w:szCs w:val="24"/>
        </w:rPr>
        <w:t xml:space="preserve"> (2008) ‘Interventions to Improve Communication in Autism’ Child and Adolescent Psychiatric Clinics of North America, 17(4), pp.835-856. </w:t>
      </w:r>
      <w:proofErr w:type="gramStart"/>
      <w:r w:rsidRPr="002F15D1">
        <w:rPr>
          <w:rFonts w:ascii="Times New Roman" w:hAnsi="Times New Roman" w:cs="Times New Roman"/>
          <w:sz w:val="24"/>
          <w:szCs w:val="24"/>
        </w:rPr>
        <w:t>Doi:10.1016/j.chc</w:t>
      </w:r>
      <w:proofErr w:type="gramEnd"/>
      <w:r w:rsidRPr="002F15D1">
        <w:rPr>
          <w:rFonts w:ascii="Times New Roman" w:hAnsi="Times New Roman" w:cs="Times New Roman"/>
          <w:sz w:val="24"/>
          <w:szCs w:val="24"/>
        </w:rPr>
        <w:t>.2008.06.011.</w:t>
      </w:r>
      <w:r w:rsidR="001047D9">
        <w:rPr>
          <w:rFonts w:ascii="Times New Roman" w:hAnsi="Times New Roman" w:cs="Times New Roman"/>
          <w:sz w:val="24"/>
          <w:szCs w:val="24"/>
        </w:rPr>
        <w:t xml:space="preserve"> </w:t>
      </w:r>
    </w:p>
    <w:p w14:paraId="10A49FE0" w14:textId="33C46E9A" w:rsidR="002F15D1" w:rsidRPr="002F15D1" w:rsidRDefault="002F15D1" w:rsidP="0021623C">
      <w:pPr>
        <w:spacing w:line="360" w:lineRule="auto"/>
        <w:jc w:val="both"/>
        <w:rPr>
          <w:rFonts w:ascii="Times New Roman" w:hAnsi="Times New Roman" w:cs="Times New Roman"/>
          <w:sz w:val="24"/>
          <w:szCs w:val="24"/>
        </w:rPr>
      </w:pPr>
      <w:r w:rsidRPr="002F15D1">
        <w:rPr>
          <w:rFonts w:ascii="Times New Roman" w:hAnsi="Times New Roman" w:cs="Times New Roman"/>
          <w:sz w:val="24"/>
          <w:szCs w:val="24"/>
        </w:rPr>
        <w:t>Available</w:t>
      </w:r>
      <w:r w:rsidR="002332BA">
        <w:rPr>
          <w:rFonts w:ascii="Times New Roman" w:hAnsi="Times New Roman" w:cs="Times New Roman"/>
          <w:sz w:val="24"/>
          <w:szCs w:val="24"/>
        </w:rPr>
        <w:t xml:space="preserve"> at: </w:t>
      </w:r>
      <w:hyperlink r:id="rId23" w:history="1">
        <w:r w:rsidR="002332BA" w:rsidRPr="004301E3">
          <w:rPr>
            <w:rStyle w:val="Hyperlink"/>
            <w:rFonts w:ascii="Times New Roman" w:hAnsi="Times New Roman" w:cs="Times New Roman"/>
            <w:sz w:val="24"/>
            <w:szCs w:val="24"/>
          </w:rPr>
          <w:t>https://www.researchgate.net/publication/23241354_Interventions_to_Improve_Communication_in_Autism</w:t>
        </w:r>
      </w:hyperlink>
      <w:r w:rsidR="002332BA">
        <w:rPr>
          <w:rFonts w:ascii="Times New Roman" w:hAnsi="Times New Roman" w:cs="Times New Roman"/>
          <w:sz w:val="24"/>
          <w:szCs w:val="24"/>
        </w:rPr>
        <w:t xml:space="preserve"> </w:t>
      </w:r>
      <w:r w:rsidR="002332BA" w:rsidRPr="002332BA">
        <w:rPr>
          <w:rFonts w:ascii="Times New Roman" w:hAnsi="Times New Roman" w:cs="Times New Roman"/>
          <w:sz w:val="24"/>
          <w:szCs w:val="24"/>
        </w:rPr>
        <w:t>(Accessed: 09 January 2021).</w:t>
      </w:r>
    </w:p>
    <w:tbl>
      <w:tblPr>
        <w:tblStyle w:val="HostTable"/>
        <w:tblW w:w="0" w:type="auto"/>
        <w:jc w:val="left"/>
        <w:tblInd w:w="1418" w:type="dxa"/>
        <w:shd w:val="clear" w:color="auto" w:fill="FFFFFF" w:themeFill="background1"/>
        <w:tblLayout w:type="fixed"/>
        <w:tblLook w:val="04A0" w:firstRow="1" w:lastRow="0" w:firstColumn="1" w:lastColumn="0" w:noHBand="0" w:noVBand="1"/>
        <w:tblDescription w:val="Layout table"/>
      </w:tblPr>
      <w:tblGrid>
        <w:gridCol w:w="2405"/>
        <w:gridCol w:w="756"/>
        <w:gridCol w:w="2613"/>
        <w:gridCol w:w="1307"/>
        <w:gridCol w:w="1307"/>
        <w:gridCol w:w="4579"/>
      </w:tblGrid>
      <w:tr w:rsidR="00CF1B6A" w14:paraId="35C065E9" w14:textId="77777777" w:rsidTr="00E40CE5">
        <w:trPr>
          <w:cantSplit/>
          <w:trHeight w:hRule="exact" w:val="10368"/>
          <w:tblHeader/>
          <w:jc w:val="left"/>
        </w:trPr>
        <w:tc>
          <w:tcPr>
            <w:tcW w:w="2405" w:type="dxa"/>
            <w:shd w:val="clear" w:color="auto" w:fill="FFFFFF" w:themeFill="background1"/>
            <w:tcMar>
              <w:top w:w="288" w:type="dxa"/>
              <w:right w:w="720" w:type="dxa"/>
            </w:tcMar>
          </w:tcPr>
          <w:p w14:paraId="51DFCA83" w14:textId="45860C03" w:rsidR="00CF1B6A" w:rsidRDefault="00E40CE5" w:rsidP="00830C83">
            <w:pPr>
              <w:pStyle w:val="BlockText"/>
              <w:ind w:left="0" w:right="0"/>
            </w:pPr>
            <w:r>
              <w:rPr>
                <w:noProof/>
              </w:rPr>
              <w:lastRenderedPageBreak/>
              <mc:AlternateContent>
                <mc:Choice Requires="wps">
                  <w:drawing>
                    <wp:anchor distT="0" distB="0" distL="114300" distR="114300" simplePos="0" relativeHeight="251659264" behindDoc="0" locked="0" layoutInCell="1" allowOverlap="1" wp14:anchorId="0687ECE3" wp14:editId="3C7197C9">
                      <wp:simplePos x="0" y="0"/>
                      <wp:positionH relativeFrom="column">
                        <wp:posOffset>-1033780</wp:posOffset>
                      </wp:positionH>
                      <wp:positionV relativeFrom="paragraph">
                        <wp:posOffset>-68580</wp:posOffset>
                      </wp:positionV>
                      <wp:extent cx="2771775" cy="6257925"/>
                      <wp:effectExtent l="0" t="0" r="28575" b="28575"/>
                      <wp:wrapNone/>
                      <wp:docPr id="4" name="Text Box 4"/>
                      <wp:cNvGraphicFramePr/>
                      <a:graphic xmlns:a="http://schemas.openxmlformats.org/drawingml/2006/main">
                        <a:graphicData uri="http://schemas.microsoft.com/office/word/2010/wordprocessingShape">
                          <wps:wsp>
                            <wps:cNvSpPr txBox="1"/>
                            <wps:spPr>
                              <a:xfrm>
                                <a:off x="0" y="0"/>
                                <a:ext cx="2771775" cy="6257925"/>
                              </a:xfrm>
                              <a:prstGeom prst="rect">
                                <a:avLst/>
                              </a:prstGeom>
                              <a:solidFill>
                                <a:schemeClr val="accent5">
                                  <a:lumMod val="20000"/>
                                  <a:lumOff val="80000"/>
                                </a:schemeClr>
                              </a:solidFill>
                              <a:ln w="6350">
                                <a:solidFill>
                                  <a:schemeClr val="bg1"/>
                                </a:solidFill>
                              </a:ln>
                            </wps:spPr>
                            <wps:txbx>
                              <w:txbxContent>
                                <w:p w14:paraId="79A0A6B3" w14:textId="6B600FFF" w:rsidR="00E40CE5" w:rsidRDefault="00E40CE5">
                                  <w:pPr>
                                    <w:rPr>
                                      <w:rFonts w:ascii="Times New Roman" w:hAnsi="Times New Roman" w:cs="Times New Roman"/>
                                      <w:b/>
                                      <w:bCs/>
                                      <w:sz w:val="28"/>
                                      <w:szCs w:val="28"/>
                                      <w:u w:val="single"/>
                                    </w:rPr>
                                  </w:pPr>
                                  <w:r w:rsidRPr="00E40CE5">
                                    <w:rPr>
                                      <w:rFonts w:ascii="Times New Roman" w:hAnsi="Times New Roman" w:cs="Times New Roman"/>
                                      <w:b/>
                                      <w:bCs/>
                                      <w:sz w:val="28"/>
                                      <w:szCs w:val="28"/>
                                      <w:u w:val="single"/>
                                    </w:rPr>
                                    <w:t xml:space="preserve">Your Quick Guide to The Six Phases of Pecs </w:t>
                                  </w:r>
                                </w:p>
                                <w:p w14:paraId="384BC11D" w14:textId="77777777" w:rsidR="00E40CE5" w:rsidRPr="00E40CE5" w:rsidRDefault="00E40CE5" w:rsidP="00E40CE5">
                                  <w:pPr>
                                    <w:rPr>
                                      <w:rFonts w:ascii="Times New Roman" w:hAnsi="Times New Roman" w:cs="Times New Roman"/>
                                      <w:sz w:val="26"/>
                                      <w:szCs w:val="26"/>
                                    </w:rPr>
                                  </w:pPr>
                                  <w:r w:rsidRPr="00E40CE5">
                                    <w:rPr>
                                      <w:rFonts w:ascii="Times New Roman" w:hAnsi="Times New Roman" w:cs="Times New Roman"/>
                                      <w:b/>
                                      <w:bCs/>
                                      <w:sz w:val="26"/>
                                      <w:szCs w:val="26"/>
                                    </w:rPr>
                                    <w:t>Phase 1:</w:t>
                                  </w:r>
                                  <w:r w:rsidRPr="00E40CE5">
                                    <w:rPr>
                                      <w:rFonts w:ascii="Times New Roman" w:hAnsi="Times New Roman" w:cs="Times New Roman"/>
                                      <w:sz w:val="26"/>
                                      <w:szCs w:val="26"/>
                                    </w:rPr>
                                    <w:t xml:space="preserve"> Learning basic communication by exchanging a single picture with another individual in exchange for an item or activity they would like. </w:t>
                                  </w:r>
                                </w:p>
                                <w:p w14:paraId="4D3C3A65" w14:textId="5EEA4217" w:rsidR="00E40CE5" w:rsidRPr="00E40CE5" w:rsidRDefault="00E40CE5" w:rsidP="00E40CE5">
                                  <w:pPr>
                                    <w:rPr>
                                      <w:rFonts w:ascii="Times New Roman" w:hAnsi="Times New Roman" w:cs="Times New Roman"/>
                                      <w:sz w:val="26"/>
                                      <w:szCs w:val="26"/>
                                    </w:rPr>
                                  </w:pPr>
                                  <w:r w:rsidRPr="00E40CE5">
                                    <w:rPr>
                                      <w:rFonts w:ascii="Times New Roman" w:hAnsi="Times New Roman" w:cs="Times New Roman"/>
                                      <w:b/>
                                      <w:bCs/>
                                      <w:sz w:val="26"/>
                                      <w:szCs w:val="26"/>
                                    </w:rPr>
                                    <w:t>Phase 2:</w:t>
                                  </w:r>
                                  <w:r w:rsidRPr="00E40CE5">
                                    <w:rPr>
                                      <w:rFonts w:ascii="Times New Roman" w:hAnsi="Times New Roman" w:cs="Times New Roman"/>
                                      <w:sz w:val="26"/>
                                      <w:szCs w:val="26"/>
                                    </w:rPr>
                                    <w:t xml:space="preserve"> Distance and persistence still using a single picture exchanging them with a new person</w:t>
                                  </w:r>
                                  <w:r w:rsidR="00375652">
                                    <w:rPr>
                                      <w:rFonts w:ascii="Times New Roman" w:hAnsi="Times New Roman" w:cs="Times New Roman"/>
                                      <w:sz w:val="26"/>
                                      <w:szCs w:val="26"/>
                                    </w:rPr>
                                    <w:t xml:space="preserve"> or</w:t>
                                  </w:r>
                                  <w:r w:rsidRPr="00E40CE5">
                                    <w:rPr>
                                      <w:rFonts w:ascii="Times New Roman" w:hAnsi="Times New Roman" w:cs="Times New Roman"/>
                                      <w:sz w:val="26"/>
                                      <w:szCs w:val="26"/>
                                    </w:rPr>
                                    <w:t xml:space="preserve"> a different place while being encouraged to be more </w:t>
                                  </w:r>
                                  <w:r w:rsidR="00D612EE">
                                    <w:rPr>
                                      <w:rFonts w:ascii="Times New Roman" w:hAnsi="Times New Roman" w:cs="Times New Roman"/>
                                      <w:sz w:val="26"/>
                                      <w:szCs w:val="26"/>
                                    </w:rPr>
                                    <w:t>active</w:t>
                                  </w:r>
                                  <w:r w:rsidRPr="00E40CE5">
                                    <w:rPr>
                                      <w:rFonts w:ascii="Times New Roman" w:hAnsi="Times New Roman" w:cs="Times New Roman"/>
                                      <w:sz w:val="26"/>
                                      <w:szCs w:val="26"/>
                                    </w:rPr>
                                    <w:t xml:space="preserve"> communicators. </w:t>
                                  </w:r>
                                </w:p>
                                <w:p w14:paraId="5F528C3E" w14:textId="7C64EDDC" w:rsidR="00E40CE5" w:rsidRDefault="00E40CE5" w:rsidP="00E40CE5">
                                  <w:pPr>
                                    <w:rPr>
                                      <w:rFonts w:ascii="Times New Roman" w:hAnsi="Times New Roman" w:cs="Times New Roman"/>
                                      <w:sz w:val="26"/>
                                      <w:szCs w:val="26"/>
                                    </w:rPr>
                                  </w:pPr>
                                  <w:r w:rsidRPr="00E40CE5">
                                    <w:rPr>
                                      <w:rFonts w:ascii="Times New Roman" w:hAnsi="Times New Roman" w:cs="Times New Roman"/>
                                      <w:b/>
                                      <w:bCs/>
                                      <w:sz w:val="26"/>
                                      <w:szCs w:val="26"/>
                                    </w:rPr>
                                    <w:t>Phase 3:</w:t>
                                  </w:r>
                                  <w:r w:rsidRPr="00E40CE5">
                                    <w:rPr>
                                      <w:rFonts w:ascii="Times New Roman" w:hAnsi="Times New Roman" w:cs="Times New Roman"/>
                                      <w:sz w:val="26"/>
                                      <w:szCs w:val="26"/>
                                    </w:rPr>
                                    <w:t xml:space="preserve"> Picture discrimination but placing 2 or more detachable pictures in their communication book on a Velcro strip so they can place them where they wish.</w:t>
                                  </w:r>
                                </w:p>
                                <w:p w14:paraId="47060FB3" w14:textId="486FE168" w:rsidR="00E40CE5" w:rsidRDefault="00E40CE5" w:rsidP="00E40CE5">
                                  <w:pPr>
                                    <w:rPr>
                                      <w:rFonts w:ascii="Times New Roman" w:hAnsi="Times New Roman" w:cs="Times New Roman"/>
                                      <w:sz w:val="26"/>
                                      <w:szCs w:val="26"/>
                                    </w:rPr>
                                  </w:pPr>
                                  <w:r w:rsidRPr="00E40CE5">
                                    <w:rPr>
                                      <w:rFonts w:ascii="Times New Roman" w:hAnsi="Times New Roman" w:cs="Times New Roman"/>
                                      <w:b/>
                                      <w:bCs/>
                                      <w:sz w:val="26"/>
                                      <w:szCs w:val="26"/>
                                    </w:rPr>
                                    <w:t>Phase 4:</w:t>
                                  </w:r>
                                  <w:r w:rsidRPr="00E40CE5">
                                    <w:rPr>
                                      <w:rFonts w:ascii="Times New Roman" w:hAnsi="Times New Roman" w:cs="Times New Roman"/>
                                      <w:sz w:val="26"/>
                                      <w:szCs w:val="26"/>
                                    </w:rPr>
                                    <w:t xml:space="preserve"> Learning to structure and construct basic sentences using their communication book.</w:t>
                                  </w:r>
                                </w:p>
                                <w:p w14:paraId="072740C8" w14:textId="64904098" w:rsidR="002F219E" w:rsidRPr="00E40CE5" w:rsidRDefault="002F219E" w:rsidP="00E40CE5">
                                  <w:pPr>
                                    <w:rPr>
                                      <w:rFonts w:ascii="Times New Roman" w:hAnsi="Times New Roman" w:cs="Times New Roman"/>
                                      <w:sz w:val="26"/>
                                      <w:szCs w:val="26"/>
                                    </w:rPr>
                                  </w:pPr>
                                  <w:r w:rsidRPr="001047D9">
                                    <w:rPr>
                                      <w:rFonts w:ascii="Times New Roman" w:hAnsi="Times New Roman" w:cs="Times New Roman"/>
                                      <w:b/>
                                      <w:bCs/>
                                      <w:sz w:val="26"/>
                                      <w:szCs w:val="26"/>
                                    </w:rPr>
                                    <w:t>Phase 5:</w:t>
                                  </w:r>
                                  <w:r w:rsidRPr="002F219E">
                                    <w:rPr>
                                      <w:rFonts w:ascii="Times New Roman" w:hAnsi="Times New Roman" w:cs="Times New Roman"/>
                                      <w:sz w:val="26"/>
                                      <w:szCs w:val="26"/>
                                    </w:rPr>
                                    <w:t xml:space="preserve"> Learning to answer basic questions such as ‘What do you want?’ using their pictures with encouraged verbal communication.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type w14:anchorId="0687ECE3" id="_x0000_t202" coordsize="21600,21600" o:spt="202" path="m,l,21600r21600,l21600,xe">
                      <v:stroke joinstyle="miter"/>
                      <v:path gradientshapeok="t" o:connecttype="rect"/>
                    </v:shapetype>
                    <v:shape id="Text Box 4" o:spid="_x0000_s1026" type="#_x0000_t202" style="position:absolute;margin-left:-81.4pt;margin-top:-5.4pt;width:218.25pt;height:492.75pt;z-index:25165926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cUhlaQIAAOEEAAAOAAAAZHJzL2Uyb0RvYy54bWysVF1v2jAUfZ+0/2D5fQ0wKC0iVKxVp0ld&#10;W4lOfTaOA5EcX882JN2v37EToO32NO3F8f3w8fW552Z+1daa7ZXzFZmcD88GnCkjqajMJuc/nm4/&#10;XXDmgzCF0GRUzl+U51eLjx/mjZ2pEW1JF8oxgBg/a2zOtyHYWZZ5uVW18GdklUGwJFeLANNtssKJ&#10;Bui1zkaDwXnWkCusI6m8h/emC/JFwi9LJcNDWXoVmM45agtpdWldxzVbzMVs44TdVrIvQ/xDFbWo&#10;DC49Qt2IINjOVX9A1ZV05KkMZ5LqjMqykiq9Aa8ZDt69ZrUVVqW3gBxvjzT5/wcr7/ePjlVFzsec&#10;GVGjRU+qDewLtWwc2WmsnyFpZZEWWrjR5YPfwxkf3Zaujl88hyEOnl+O3EYwCedoOh1OpxPOJGLn&#10;o8n0cjSJONnpuHU+fFVUs7jJuUPzEqdif+dDl3pIibd50lVxW2mdjCgYda0d2wu0WkipTJik43pX&#10;f6ei80Myg77pcEManfvi4EY1SXoRKdX25hJtWIPiP08GCfhN7HisQ1xvEksR71QmLG0AGzntuIu7&#10;0K7bnug1FS/g2VGnU2/lbQUu7oQPj8JBmKAWwxYesJSaUAz1O8625H79zR/zoRdEOWsg9Jz7nzvh&#10;FGf6m4GSLofjcZyMZIwn0xEM9zqyfh0xu/qaQPAQY21l2sb8oA/b0lH9jJlcxlsREkbi7pyHw/Y6&#10;dOOHmZZquUxJmAUrwp1ZWRmhY0Njp5/aZ+FsL4cAJd3TYSTE7J0qutx40tByF6iskmQiwR2rPe+Y&#10;o9TYfubjoL62U9bpz7T4DQAA//8DAFBLAwQUAAYACAAAACEAUlE9hOEAAAAMAQAADwAAAGRycy9k&#10;b3ducmV2LnhtbEyPzU7DMBCE70i8g7VI3FrnBzU0xKkoEqI90iKh3tx4G0fE68h20/D2uCd6m9WM&#10;Zr6tVpPp2YjOd5YEpPMEGFJjVUetgK/9++wZmA+SlOwtoYBf9LCq7+8qWSp7oU8cd6FlsYR8KQXo&#10;EIaSc99oNNLP7YAUvZN1RoZ4upYrJy+x3PQ8S5IFN7KjuKDlgG8am5/d2QjIT4M+bNz+43uNqZ/W&#10;4xbzzVaIx4fp9QVYwCn8h+GKH9GhjkxHeyblWS9gli6yyB6uKokiRrIiL4AdBSyLpwJ4XfHbJ+o/&#10;AAAA//8DAFBLAQItABQABgAIAAAAIQC2gziS/gAAAOEBAAATAAAAAAAAAAAAAAAAAAAAAABbQ29u&#10;dGVudF9UeXBlc10ueG1sUEsBAi0AFAAGAAgAAAAhADj9If/WAAAAlAEAAAsAAAAAAAAAAAAAAAAA&#10;LwEAAF9yZWxzLy5yZWxzUEsBAi0AFAAGAAgAAAAhAGFxSGVpAgAA4QQAAA4AAAAAAAAAAAAAAAAA&#10;LgIAAGRycy9lMm9Eb2MueG1sUEsBAi0AFAAGAAgAAAAhAFJRPYThAAAADAEAAA8AAAAAAAAAAAAA&#10;AAAAwwQAAGRycy9kb3ducmV2LnhtbFBLBQYAAAAABAAEAPMAAADRBQAAAAA=&#10;" fillcolor="#e8e4ef [664]" strokecolor="white [3212]" strokeweight=".5pt">
                      <v:textbox>
                        <w:txbxContent>
                          <w:p w14:paraId="79A0A6B3" w14:textId="6B600FFF" w:rsidR="00E40CE5" w:rsidRDefault="00E40CE5">
                            <w:pPr>
                              <w:rPr>
                                <w:rFonts w:ascii="Times New Roman" w:hAnsi="Times New Roman" w:cs="Times New Roman"/>
                                <w:b/>
                                <w:bCs/>
                                <w:sz w:val="28"/>
                                <w:szCs w:val="28"/>
                                <w:u w:val="single"/>
                              </w:rPr>
                            </w:pPr>
                            <w:r w:rsidRPr="00E40CE5">
                              <w:rPr>
                                <w:rFonts w:ascii="Times New Roman" w:hAnsi="Times New Roman" w:cs="Times New Roman"/>
                                <w:b/>
                                <w:bCs/>
                                <w:sz w:val="28"/>
                                <w:szCs w:val="28"/>
                                <w:u w:val="single"/>
                              </w:rPr>
                              <w:t xml:space="preserve">Your Quick Guide to The Six Phases of Pecs </w:t>
                            </w:r>
                          </w:p>
                          <w:p w14:paraId="384BC11D" w14:textId="77777777" w:rsidR="00E40CE5" w:rsidRPr="00E40CE5" w:rsidRDefault="00E40CE5" w:rsidP="00E40CE5">
                            <w:pPr>
                              <w:rPr>
                                <w:rFonts w:ascii="Times New Roman" w:hAnsi="Times New Roman" w:cs="Times New Roman"/>
                                <w:sz w:val="26"/>
                                <w:szCs w:val="26"/>
                              </w:rPr>
                            </w:pPr>
                            <w:r w:rsidRPr="00E40CE5">
                              <w:rPr>
                                <w:rFonts w:ascii="Times New Roman" w:hAnsi="Times New Roman" w:cs="Times New Roman"/>
                                <w:b/>
                                <w:bCs/>
                                <w:sz w:val="26"/>
                                <w:szCs w:val="26"/>
                              </w:rPr>
                              <w:t>Phase 1:</w:t>
                            </w:r>
                            <w:r w:rsidRPr="00E40CE5">
                              <w:rPr>
                                <w:rFonts w:ascii="Times New Roman" w:hAnsi="Times New Roman" w:cs="Times New Roman"/>
                                <w:sz w:val="26"/>
                                <w:szCs w:val="26"/>
                              </w:rPr>
                              <w:t xml:space="preserve"> Learning basic communication by exchanging a single picture with another individual in exchange for an item or activity they would like. </w:t>
                            </w:r>
                          </w:p>
                          <w:p w14:paraId="4D3C3A65" w14:textId="5EEA4217" w:rsidR="00E40CE5" w:rsidRPr="00E40CE5" w:rsidRDefault="00E40CE5" w:rsidP="00E40CE5">
                            <w:pPr>
                              <w:rPr>
                                <w:rFonts w:ascii="Times New Roman" w:hAnsi="Times New Roman" w:cs="Times New Roman"/>
                                <w:sz w:val="26"/>
                                <w:szCs w:val="26"/>
                              </w:rPr>
                            </w:pPr>
                            <w:r w:rsidRPr="00E40CE5">
                              <w:rPr>
                                <w:rFonts w:ascii="Times New Roman" w:hAnsi="Times New Roman" w:cs="Times New Roman"/>
                                <w:b/>
                                <w:bCs/>
                                <w:sz w:val="26"/>
                                <w:szCs w:val="26"/>
                              </w:rPr>
                              <w:t>Phase 2:</w:t>
                            </w:r>
                            <w:r w:rsidRPr="00E40CE5">
                              <w:rPr>
                                <w:rFonts w:ascii="Times New Roman" w:hAnsi="Times New Roman" w:cs="Times New Roman"/>
                                <w:sz w:val="26"/>
                                <w:szCs w:val="26"/>
                              </w:rPr>
                              <w:t xml:space="preserve"> Distance and persistence still using a single picture exchanging them with a new person</w:t>
                            </w:r>
                            <w:r w:rsidR="00375652">
                              <w:rPr>
                                <w:rFonts w:ascii="Times New Roman" w:hAnsi="Times New Roman" w:cs="Times New Roman"/>
                                <w:sz w:val="26"/>
                                <w:szCs w:val="26"/>
                              </w:rPr>
                              <w:t xml:space="preserve"> or</w:t>
                            </w:r>
                            <w:r w:rsidRPr="00E40CE5">
                              <w:rPr>
                                <w:rFonts w:ascii="Times New Roman" w:hAnsi="Times New Roman" w:cs="Times New Roman"/>
                                <w:sz w:val="26"/>
                                <w:szCs w:val="26"/>
                              </w:rPr>
                              <w:t xml:space="preserve"> a different place while being encouraged to be more </w:t>
                            </w:r>
                            <w:r w:rsidR="00D612EE">
                              <w:rPr>
                                <w:rFonts w:ascii="Times New Roman" w:hAnsi="Times New Roman" w:cs="Times New Roman"/>
                                <w:sz w:val="26"/>
                                <w:szCs w:val="26"/>
                              </w:rPr>
                              <w:t>active</w:t>
                            </w:r>
                            <w:r w:rsidRPr="00E40CE5">
                              <w:rPr>
                                <w:rFonts w:ascii="Times New Roman" w:hAnsi="Times New Roman" w:cs="Times New Roman"/>
                                <w:sz w:val="26"/>
                                <w:szCs w:val="26"/>
                              </w:rPr>
                              <w:t xml:space="preserve"> communicators. </w:t>
                            </w:r>
                          </w:p>
                          <w:p w14:paraId="5F528C3E" w14:textId="7C64EDDC" w:rsidR="00E40CE5" w:rsidRDefault="00E40CE5" w:rsidP="00E40CE5">
                            <w:pPr>
                              <w:rPr>
                                <w:rFonts w:ascii="Times New Roman" w:hAnsi="Times New Roman" w:cs="Times New Roman"/>
                                <w:sz w:val="26"/>
                                <w:szCs w:val="26"/>
                              </w:rPr>
                            </w:pPr>
                            <w:r w:rsidRPr="00E40CE5">
                              <w:rPr>
                                <w:rFonts w:ascii="Times New Roman" w:hAnsi="Times New Roman" w:cs="Times New Roman"/>
                                <w:b/>
                                <w:bCs/>
                                <w:sz w:val="26"/>
                                <w:szCs w:val="26"/>
                              </w:rPr>
                              <w:t>Phase 3:</w:t>
                            </w:r>
                            <w:r w:rsidRPr="00E40CE5">
                              <w:rPr>
                                <w:rFonts w:ascii="Times New Roman" w:hAnsi="Times New Roman" w:cs="Times New Roman"/>
                                <w:sz w:val="26"/>
                                <w:szCs w:val="26"/>
                              </w:rPr>
                              <w:t xml:space="preserve"> Picture discrimination but placing 2 or more detachable pictures in their communication book on a Velcro strip so they can place them where they wish.</w:t>
                            </w:r>
                          </w:p>
                          <w:p w14:paraId="47060FB3" w14:textId="486FE168" w:rsidR="00E40CE5" w:rsidRDefault="00E40CE5" w:rsidP="00E40CE5">
                            <w:pPr>
                              <w:rPr>
                                <w:rFonts w:ascii="Times New Roman" w:hAnsi="Times New Roman" w:cs="Times New Roman"/>
                                <w:sz w:val="26"/>
                                <w:szCs w:val="26"/>
                              </w:rPr>
                            </w:pPr>
                            <w:r w:rsidRPr="00E40CE5">
                              <w:rPr>
                                <w:rFonts w:ascii="Times New Roman" w:hAnsi="Times New Roman" w:cs="Times New Roman"/>
                                <w:b/>
                                <w:bCs/>
                                <w:sz w:val="26"/>
                                <w:szCs w:val="26"/>
                              </w:rPr>
                              <w:t>Phase 4:</w:t>
                            </w:r>
                            <w:r w:rsidRPr="00E40CE5">
                              <w:rPr>
                                <w:rFonts w:ascii="Times New Roman" w:hAnsi="Times New Roman" w:cs="Times New Roman"/>
                                <w:sz w:val="26"/>
                                <w:szCs w:val="26"/>
                              </w:rPr>
                              <w:t xml:space="preserve"> Learning to structure and construct basic sentences using their communication book.</w:t>
                            </w:r>
                          </w:p>
                          <w:p w14:paraId="072740C8" w14:textId="64904098" w:rsidR="002F219E" w:rsidRPr="00E40CE5" w:rsidRDefault="002F219E" w:rsidP="00E40CE5">
                            <w:pPr>
                              <w:rPr>
                                <w:rFonts w:ascii="Times New Roman" w:hAnsi="Times New Roman" w:cs="Times New Roman"/>
                                <w:sz w:val="26"/>
                                <w:szCs w:val="26"/>
                              </w:rPr>
                            </w:pPr>
                            <w:r w:rsidRPr="001047D9">
                              <w:rPr>
                                <w:rFonts w:ascii="Times New Roman" w:hAnsi="Times New Roman" w:cs="Times New Roman"/>
                                <w:b/>
                                <w:bCs/>
                                <w:sz w:val="26"/>
                                <w:szCs w:val="26"/>
                              </w:rPr>
                              <w:t>Phase 5:</w:t>
                            </w:r>
                            <w:r w:rsidRPr="002F219E">
                              <w:rPr>
                                <w:rFonts w:ascii="Times New Roman" w:hAnsi="Times New Roman" w:cs="Times New Roman"/>
                                <w:sz w:val="26"/>
                                <w:szCs w:val="26"/>
                              </w:rPr>
                              <w:t xml:space="preserve"> Learning to answer basic questions such as ‘What do you want?’ using their pictures with encouraged verbal communication.</w:t>
                            </w:r>
                          </w:p>
                        </w:txbxContent>
                      </v:textbox>
                    </v:shape>
                  </w:pict>
                </mc:Fallback>
              </mc:AlternateContent>
            </w:r>
            <w:r w:rsidR="00830C83">
              <w:t xml:space="preserve"> </w:t>
            </w:r>
          </w:p>
          <w:p w14:paraId="6F388262" w14:textId="77777777" w:rsidR="00E40CE5" w:rsidRDefault="00E40CE5" w:rsidP="00E40CE5">
            <w:pPr>
              <w:pStyle w:val="BlockText"/>
              <w:rPr>
                <w:rFonts w:ascii="Times New Roman" w:hAnsi="Times New Roman" w:cs="Times New Roman"/>
                <w:color w:val="000000" w:themeColor="text1"/>
              </w:rPr>
            </w:pPr>
          </w:p>
          <w:p w14:paraId="157324DD" w14:textId="77777777" w:rsidR="00E40CE5" w:rsidRDefault="00E40CE5" w:rsidP="00E40CE5">
            <w:pPr>
              <w:pStyle w:val="BlockText"/>
              <w:rPr>
                <w:rFonts w:ascii="Times New Roman" w:hAnsi="Times New Roman" w:cs="Times New Roman"/>
                <w:color w:val="000000" w:themeColor="text1"/>
              </w:rPr>
            </w:pPr>
          </w:p>
          <w:p w14:paraId="799DB7A8" w14:textId="4E103D39" w:rsidR="00830C83" w:rsidRDefault="00830C83" w:rsidP="00E40CE5">
            <w:pPr>
              <w:pStyle w:val="BlockText"/>
              <w:ind w:left="0"/>
            </w:pPr>
          </w:p>
        </w:tc>
        <w:tc>
          <w:tcPr>
            <w:tcW w:w="756" w:type="dxa"/>
            <w:tcBorders>
              <w:right w:val="single" w:sz="2" w:space="0" w:color="BFBFBF" w:themeColor="background1" w:themeShade="BF"/>
            </w:tcBorders>
            <w:shd w:val="clear" w:color="auto" w:fill="FFFFFF" w:themeFill="background1"/>
          </w:tcPr>
          <w:p w14:paraId="329BB3D9" w14:textId="7D210F49" w:rsidR="00CF1B6A" w:rsidRDefault="00CF1B6A" w:rsidP="00CE1E3B">
            <w:pPr>
              <w:pStyle w:val="BlockText"/>
            </w:pPr>
          </w:p>
        </w:tc>
        <w:tc>
          <w:tcPr>
            <w:tcW w:w="2613" w:type="dxa"/>
            <w:tcBorders>
              <w:left w:val="single" w:sz="2" w:space="0" w:color="BFBFBF" w:themeColor="background1" w:themeShade="BF"/>
            </w:tcBorders>
            <w:shd w:val="clear" w:color="auto" w:fill="FFFFFF" w:themeFill="background1"/>
            <w:tcMar>
              <w:top w:w="288" w:type="dxa"/>
              <w:left w:w="432" w:type="dxa"/>
              <w:right w:w="0" w:type="dxa"/>
            </w:tcMar>
            <w:textDirection w:val="btLr"/>
          </w:tcPr>
          <w:p w14:paraId="1A4F6393" w14:textId="2EEB39F6" w:rsidR="00CF1B6A" w:rsidRDefault="00311E81" w:rsidP="007B03D6">
            <w:pPr>
              <w:pStyle w:val="ReturnAddress"/>
            </w:pPr>
            <w:r>
              <w:rPr>
                <w:noProof/>
              </w:rPr>
              <mc:AlternateContent>
                <mc:Choice Requires="wps">
                  <w:drawing>
                    <wp:anchor distT="0" distB="0" distL="114300" distR="114300" simplePos="0" relativeHeight="251664384" behindDoc="0" locked="0" layoutInCell="1" allowOverlap="1" wp14:anchorId="788C5599" wp14:editId="1E35BBBA">
                      <wp:simplePos x="0" y="0"/>
                      <wp:positionH relativeFrom="column">
                        <wp:posOffset>180340</wp:posOffset>
                      </wp:positionH>
                      <wp:positionV relativeFrom="paragraph">
                        <wp:posOffset>-3992245</wp:posOffset>
                      </wp:positionV>
                      <wp:extent cx="2571750" cy="419100"/>
                      <wp:effectExtent l="0" t="0" r="19050" b="19050"/>
                      <wp:wrapNone/>
                      <wp:docPr id="11" name="Text Box 11"/>
                      <wp:cNvGraphicFramePr/>
                      <a:graphic xmlns:a="http://schemas.openxmlformats.org/drawingml/2006/main">
                        <a:graphicData uri="http://schemas.microsoft.com/office/word/2010/wordprocessingShape">
                          <wps:wsp>
                            <wps:cNvSpPr txBox="1"/>
                            <wps:spPr>
                              <a:xfrm>
                                <a:off x="0" y="0"/>
                                <a:ext cx="2571750" cy="419100"/>
                              </a:xfrm>
                              <a:prstGeom prst="rect">
                                <a:avLst/>
                              </a:prstGeom>
                              <a:solidFill>
                                <a:schemeClr val="accent5">
                                  <a:lumMod val="20000"/>
                                  <a:lumOff val="80000"/>
                                </a:schemeClr>
                              </a:solidFill>
                              <a:ln w="6350">
                                <a:solidFill>
                                  <a:schemeClr val="accent5">
                                    <a:lumMod val="20000"/>
                                    <a:lumOff val="80000"/>
                                  </a:schemeClr>
                                </a:solidFill>
                              </a:ln>
                            </wps:spPr>
                            <wps:txbx>
                              <w:txbxContent>
                                <w:p w14:paraId="19F771D3" w14:textId="660DE812" w:rsidR="00311E81" w:rsidRPr="00DB16FA" w:rsidRDefault="00311E81">
                                  <w:pPr>
                                    <w:rPr>
                                      <w:rFonts w:ascii="Times New Roman" w:hAnsi="Times New Roman" w:cs="Times New Roman"/>
                                      <w:sz w:val="20"/>
                                      <w:szCs w:val="20"/>
                                    </w:rPr>
                                  </w:pPr>
                                  <w:r w:rsidRPr="00DB16FA">
                                    <w:rPr>
                                      <w:rFonts w:ascii="Times New Roman" w:hAnsi="Times New Roman" w:cs="Times New Roman"/>
                                      <w:sz w:val="20"/>
                                      <w:szCs w:val="20"/>
                                    </w:rPr>
                                    <w:t>Pyramid Educational Consultants (No date).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88C5599" id="Text Box 11" o:spid="_x0000_s1027" type="#_x0000_t202" style="position:absolute;margin-left:14.2pt;margin-top:-314.35pt;width:202.5pt;height:33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9lLcYQIAACgFAAAOAAAAZHJzL2Uyb0RvYy54bWzEVE1v2zAMvQ/YfxB0Xx1nST+MOEXWosOA&#10;ri3QDj0rstwYkEVNUmJ3v35Pctxm3U7DgF1kiqT58fioxXnfarZTzjdkSp4fTThTRlLVmKeSf3u4&#10;+nDKmQ/CVEKTUSV/Vp6fL9+/W3S2UFPakK6UYwhifNHZkm9CsEWWeblRrfBHZJWBsSbXioCre8oq&#10;JzpEb3U2nUyOs45cZR1J5T20l4ORL1P8ulYy3Na1V4HpkqO2kE6XznU8s+VCFE9O2E0j92WIv6ii&#10;FY1B0pdQlyIItnXNb6HaRjryVIcjSW1Gdd1IlXpAN/nkTTf3G2FV6gXgePsCk/93YeXN7s6xpsLs&#10;cs6MaDGjB9UH9ol6BhXw6awv4HZv4Rh66OE76j2Use2+dm38oiEGO5B+fkE3RpNQTucn+ckcJgnb&#10;LD/LJwn+7PVv63z4rKhlUSi5w/QSqGJ37QMqgevoEpN50k111WidLpEx6kI7thOYtZBSmTBPv+tt&#10;+5WqQQ/ODGlFATW4MahPRzVSJO7FSCnhL0m0YV3Jjz+ii/9RAIrTBlXFiQzIRyn0636Y4DiVNVXP&#10;GJajge7eyqsGiF4LH+6EA78xBOxsuMVRa0JLtJc425D78Sd99AftYOWsw76U3H/fCqc4018MCHmW&#10;z2ZxwdJlNj+Z4uIOLetDi9m2F4QxgXOoLonRP+hRrB21j1jtVcwKkzASuUseRvEiDFuMp0Gq1So5&#10;YaWsCNfm3soYOo4o8uWhfxTO7kkVQMcbGjdLFG+4NfjGPw2ttoHqJhEv4jyguocf65josX864r4f&#10;3pPX6wO3/AkAAP//AwBQSwMEFAAGAAgAAAAhAKpV+7viAAAADAEAAA8AAABkcnMvZG93bnJldi54&#10;bWxMj01PwzAMhu9I/IfISNy2lHR0VWk68TWEhDiwTYKj13pttSapmqwr/x5zgqNfP3r9OF9NphMj&#10;Db51VsPNPAJBtnRVa2sNu+16loLwAW2FnbOk4Zs8rIrLixyzyp3tB42bUAsusT5DDU0IfSalLxsy&#10;6OeuJ8u7gxsMBh6HWlYDnrncdFJFUSINtpYvNNjTY0PlcXMyGtZt/ymf3WFUAV/jl6eHr+P7m9P6&#10;+mq6vwMRaAp/MPzqszoU7LR3J1t50WlQ6YJJDbNEpUsQTCzimKM9R7eJWoIscvn/ieIHAAD//wMA&#10;UEsBAi0AFAAGAAgAAAAhALaDOJL+AAAA4QEAABMAAAAAAAAAAAAAAAAAAAAAAFtDb250ZW50X1R5&#10;cGVzXS54bWxQSwECLQAUAAYACAAAACEAOP0h/9YAAACUAQAACwAAAAAAAAAAAAAAAAAvAQAAX3Jl&#10;bHMvLnJlbHNQSwECLQAUAAYACAAAACEAHfZS3GECAAAoBQAADgAAAAAAAAAAAAAAAAAuAgAAZHJz&#10;L2Uyb0RvYy54bWxQSwECLQAUAAYACAAAACEAqlX7u+IAAAAMAQAADwAAAAAAAAAAAAAAAAC7BAAA&#10;ZHJzL2Rvd25yZXYueG1sUEsFBgAAAAAEAAQA8wAAAMoFAAAAAA==&#10;" fillcolor="#e8e4ef [664]" strokecolor="#e8e4ef [664]" strokeweight=".5pt">
                      <v:textbox>
                        <w:txbxContent>
                          <w:p w14:paraId="19F771D3" w14:textId="660DE812" w:rsidR="00311E81" w:rsidRPr="00DB16FA" w:rsidRDefault="00311E81">
                            <w:pPr>
                              <w:rPr>
                                <w:rFonts w:ascii="Times New Roman" w:hAnsi="Times New Roman" w:cs="Times New Roman"/>
                                <w:sz w:val="20"/>
                                <w:szCs w:val="20"/>
                              </w:rPr>
                            </w:pPr>
                            <w:r w:rsidRPr="00DB16FA">
                              <w:rPr>
                                <w:rFonts w:ascii="Times New Roman" w:hAnsi="Times New Roman" w:cs="Times New Roman"/>
                                <w:sz w:val="20"/>
                                <w:szCs w:val="20"/>
                              </w:rPr>
                              <w:t>Pyramid Educational Consultants (No date).</w:t>
                            </w:r>
                          </w:p>
                        </w:txbxContent>
                      </v:textbox>
                    </v:shape>
                  </w:pict>
                </mc:Fallback>
              </mc:AlternateContent>
            </w:r>
            <w:r w:rsidR="00934327">
              <w:rPr>
                <w:noProof/>
              </w:rPr>
              <mc:AlternateContent>
                <mc:Choice Requires="wps">
                  <w:drawing>
                    <wp:anchor distT="0" distB="0" distL="114300" distR="114300" simplePos="0" relativeHeight="251662336" behindDoc="0" locked="0" layoutInCell="1" allowOverlap="1" wp14:anchorId="5DCB5121" wp14:editId="1FA30331">
                      <wp:simplePos x="0" y="0"/>
                      <wp:positionH relativeFrom="column">
                        <wp:posOffset>18415</wp:posOffset>
                      </wp:positionH>
                      <wp:positionV relativeFrom="paragraph">
                        <wp:posOffset>-6478905</wp:posOffset>
                      </wp:positionV>
                      <wp:extent cx="2790825" cy="6257925"/>
                      <wp:effectExtent l="0" t="0" r="28575" b="28575"/>
                      <wp:wrapNone/>
                      <wp:docPr id="7" name="Text Box 7"/>
                      <wp:cNvGraphicFramePr/>
                      <a:graphic xmlns:a="http://schemas.openxmlformats.org/drawingml/2006/main">
                        <a:graphicData uri="http://schemas.microsoft.com/office/word/2010/wordprocessingShape">
                          <wps:wsp>
                            <wps:cNvSpPr txBox="1"/>
                            <wps:spPr>
                              <a:xfrm>
                                <a:off x="0" y="0"/>
                                <a:ext cx="2790825" cy="6257925"/>
                              </a:xfrm>
                              <a:prstGeom prst="rect">
                                <a:avLst/>
                              </a:prstGeom>
                              <a:solidFill>
                                <a:schemeClr val="accent5">
                                  <a:lumMod val="20000"/>
                                  <a:lumOff val="80000"/>
                                </a:schemeClr>
                              </a:solidFill>
                              <a:ln w="6350">
                                <a:solidFill>
                                  <a:schemeClr val="bg1"/>
                                </a:solidFill>
                              </a:ln>
                            </wps:spPr>
                            <wps:txbx>
                              <w:txbxContent>
                                <w:p w14:paraId="7322C5AC" w14:textId="77777777" w:rsidR="00805ABC" w:rsidRDefault="00805ABC" w:rsidP="00805ABC">
                                  <w:pPr>
                                    <w:rPr>
                                      <w:rFonts w:ascii="Times New Roman" w:hAnsi="Times New Roman" w:cs="Times New Roman"/>
                                      <w:b/>
                                      <w:bCs/>
                                      <w:sz w:val="26"/>
                                      <w:szCs w:val="26"/>
                                    </w:rPr>
                                  </w:pPr>
                                </w:p>
                                <w:p w14:paraId="42961858" w14:textId="01D57A4F" w:rsidR="00805ABC" w:rsidRDefault="00805ABC" w:rsidP="00805ABC">
                                  <w:pPr>
                                    <w:rPr>
                                      <w:rFonts w:ascii="Times New Roman" w:hAnsi="Times New Roman" w:cs="Times New Roman"/>
                                      <w:b/>
                                      <w:bCs/>
                                      <w:sz w:val="26"/>
                                      <w:szCs w:val="26"/>
                                    </w:rPr>
                                  </w:pPr>
                                  <w:r w:rsidRPr="00805ABC">
                                    <w:rPr>
                                      <w:noProof/>
                                    </w:rPr>
                                    <w:drawing>
                                      <wp:inline distT="0" distB="0" distL="0" distR="0" wp14:anchorId="75C1E949" wp14:editId="2B1F8564">
                                        <wp:extent cx="2533650" cy="2141855"/>
                                        <wp:effectExtent l="0" t="0" r="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2533826" cy="2142004"/>
                                                </a:xfrm>
                                                <a:prstGeom prst="rect">
                                                  <a:avLst/>
                                                </a:prstGeom>
                                              </pic:spPr>
                                            </pic:pic>
                                          </a:graphicData>
                                        </a:graphic>
                                      </wp:inline>
                                    </w:drawing>
                                  </w:r>
                                </w:p>
                                <w:p w14:paraId="70ADFC42" w14:textId="77777777" w:rsidR="00805ABC" w:rsidRDefault="00805ABC" w:rsidP="00805ABC">
                                  <w:pPr>
                                    <w:rPr>
                                      <w:rFonts w:ascii="Times New Roman" w:hAnsi="Times New Roman" w:cs="Times New Roman"/>
                                      <w:b/>
                                      <w:bCs/>
                                      <w:sz w:val="26"/>
                                      <w:szCs w:val="26"/>
                                    </w:rPr>
                                  </w:pPr>
                                </w:p>
                                <w:p w14:paraId="014952DC" w14:textId="0D0AEFBF" w:rsidR="00805ABC" w:rsidRPr="00805ABC" w:rsidRDefault="00805ABC" w:rsidP="00805ABC">
                                  <w:pPr>
                                    <w:rPr>
                                      <w:rFonts w:ascii="Times New Roman" w:hAnsi="Times New Roman" w:cs="Times New Roman"/>
                                      <w:sz w:val="26"/>
                                      <w:szCs w:val="26"/>
                                    </w:rPr>
                                  </w:pPr>
                                  <w:r w:rsidRPr="00805ABC">
                                    <w:rPr>
                                      <w:rFonts w:ascii="Times New Roman" w:hAnsi="Times New Roman" w:cs="Times New Roman"/>
                                      <w:b/>
                                      <w:bCs/>
                                      <w:sz w:val="26"/>
                                      <w:szCs w:val="26"/>
                                    </w:rPr>
                                    <w:t>Phase 6:</w:t>
                                  </w:r>
                                  <w:r w:rsidRPr="00805ABC">
                                    <w:rPr>
                                      <w:rFonts w:ascii="Times New Roman" w:hAnsi="Times New Roman" w:cs="Times New Roman"/>
                                      <w:sz w:val="26"/>
                                      <w:szCs w:val="26"/>
                                    </w:rPr>
                                    <w:t xml:space="preserve"> Commenting a response to a question they have been asked such as ‘What is it?’ or What can you feel?’ with a basic reply beginning with I see, I feel, or I see. </w:t>
                                  </w:r>
                                </w:p>
                                <w:p w14:paraId="48CAF899" w14:textId="3EA16739" w:rsidR="00934327" w:rsidRDefault="00805ABC" w:rsidP="00805ABC">
                                  <w:pPr>
                                    <w:rPr>
                                      <w:rFonts w:ascii="Times New Roman" w:hAnsi="Times New Roman" w:cs="Times New Roman"/>
                                      <w:sz w:val="26"/>
                                      <w:szCs w:val="26"/>
                                    </w:rPr>
                                  </w:pPr>
                                  <w:r w:rsidRPr="00805ABC">
                                    <w:rPr>
                                      <w:rFonts w:ascii="Times New Roman" w:hAnsi="Times New Roman" w:cs="Times New Roman"/>
                                      <w:sz w:val="26"/>
                                      <w:szCs w:val="26"/>
                                    </w:rPr>
                                    <w:t>(National Autism Resources, 2021).</w:t>
                                  </w:r>
                                </w:p>
                                <w:p w14:paraId="1AD7B4D7" w14:textId="38E9F0A6" w:rsidR="00070F21" w:rsidRDefault="00070F21" w:rsidP="00805ABC">
                                  <w:pPr>
                                    <w:rPr>
                                      <w:rFonts w:ascii="Times New Roman" w:hAnsi="Times New Roman" w:cs="Times New Roman"/>
                                      <w:sz w:val="26"/>
                                      <w:szCs w:val="26"/>
                                    </w:rPr>
                                  </w:pPr>
                                  <w:r>
                                    <w:rPr>
                                      <w:rFonts w:ascii="Times New Roman" w:hAnsi="Times New Roman" w:cs="Times New Roman"/>
                                      <w:sz w:val="26"/>
                                      <w:szCs w:val="26"/>
                                    </w:rPr>
                                    <w:t>For more information</w:t>
                                  </w:r>
                                  <w:r w:rsidR="00DB16FA">
                                    <w:rPr>
                                      <w:rFonts w:ascii="Times New Roman" w:hAnsi="Times New Roman" w:cs="Times New Roman"/>
                                      <w:sz w:val="26"/>
                                      <w:szCs w:val="26"/>
                                    </w:rPr>
                                    <w:t>, support, and guidance</w:t>
                                  </w:r>
                                  <w:r>
                                    <w:rPr>
                                      <w:rFonts w:ascii="Times New Roman" w:hAnsi="Times New Roman" w:cs="Times New Roman"/>
                                      <w:sz w:val="26"/>
                                      <w:szCs w:val="26"/>
                                    </w:rPr>
                                    <w:t xml:space="preserve"> with</w:t>
                                  </w:r>
                                  <w:r w:rsidR="00DB16FA">
                                    <w:rPr>
                                      <w:rFonts w:ascii="Times New Roman" w:hAnsi="Times New Roman" w:cs="Times New Roman"/>
                                      <w:sz w:val="26"/>
                                      <w:szCs w:val="26"/>
                                    </w:rPr>
                                    <w:t xml:space="preserve"> </w:t>
                                  </w:r>
                                  <w:r>
                                    <w:rPr>
                                      <w:rFonts w:ascii="Times New Roman" w:hAnsi="Times New Roman" w:cs="Times New Roman"/>
                                      <w:sz w:val="26"/>
                                      <w:szCs w:val="26"/>
                                    </w:rPr>
                                    <w:t xml:space="preserve">PECS </w:t>
                                  </w:r>
                                  <w:r w:rsidR="00DB16FA">
                                    <w:rPr>
                                      <w:rFonts w:ascii="Times New Roman" w:hAnsi="Times New Roman" w:cs="Times New Roman"/>
                                      <w:sz w:val="26"/>
                                      <w:szCs w:val="26"/>
                                    </w:rPr>
                                    <w:t>email any enquires to:</w:t>
                                  </w:r>
                                </w:p>
                                <w:p w14:paraId="1E414065" w14:textId="1331D134" w:rsidR="00070F21" w:rsidRDefault="00DB16FA" w:rsidP="00805ABC">
                                  <w:pPr>
                                    <w:rPr>
                                      <w:rFonts w:ascii="Times New Roman" w:hAnsi="Times New Roman" w:cs="Times New Roman"/>
                                      <w:sz w:val="26"/>
                                      <w:szCs w:val="26"/>
                                    </w:rPr>
                                  </w:pPr>
                                  <w:hyperlink r:id="rId25" w:history="1">
                                    <w:r w:rsidRPr="0045174E">
                                      <w:rPr>
                                        <w:rStyle w:val="Hyperlink"/>
                                        <w:rFonts w:ascii="Times New Roman" w:hAnsi="Times New Roman" w:cs="Times New Roman"/>
                                        <w:sz w:val="26"/>
                                        <w:szCs w:val="26"/>
                                      </w:rPr>
                                      <w:t>Pyramiduk@pecs.com</w:t>
                                    </w:r>
                                  </w:hyperlink>
                                  <w:r>
                                    <w:rPr>
                                      <w:rFonts w:ascii="Times New Roman" w:hAnsi="Times New Roman" w:cs="Times New Roman"/>
                                      <w:sz w:val="26"/>
                                      <w:szCs w:val="26"/>
                                    </w:rPr>
                                    <w:t xml:space="preserve"> or phone </w:t>
                                  </w:r>
                                  <w:r w:rsidR="008B540E">
                                    <w:rPr>
                                      <w:rFonts w:ascii="Times New Roman" w:hAnsi="Times New Roman" w:cs="Times New Roman"/>
                                      <w:sz w:val="26"/>
                                      <w:szCs w:val="26"/>
                                    </w:rPr>
                                    <w:t>01273 609 555</w:t>
                                  </w:r>
                                  <w:r>
                                    <w:rPr>
                                      <w:rFonts w:ascii="Times New Roman" w:hAnsi="Times New Roman" w:cs="Times New Roman"/>
                                      <w:sz w:val="26"/>
                                      <w:szCs w:val="26"/>
                                    </w:rPr>
                                    <w:t xml:space="preserve"> (Pyramid Educational Consultants, 2021). </w:t>
                                  </w:r>
                                </w:p>
                                <w:p w14:paraId="05F2D9F9" w14:textId="50A0E60B" w:rsidR="00070F21" w:rsidRPr="00805ABC" w:rsidRDefault="00070F21" w:rsidP="00805ABC">
                                  <w:pPr>
                                    <w:rPr>
                                      <w:rFonts w:ascii="Times New Roman" w:hAnsi="Times New Roman" w:cs="Times New Roman"/>
                                      <w:sz w:val="26"/>
                                      <w:szCs w:val="26"/>
                                    </w:rPr>
                                  </w:pPr>
                                  <w:r>
                                    <w:rPr>
                                      <w:rFonts w:ascii="Times New Roman" w:hAnsi="Times New Roman" w:cs="Times New Roman"/>
                                      <w:sz w:val="26"/>
                                      <w:szCs w:val="26"/>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DCB5121" id="Text Box 7" o:spid="_x0000_s1028" type="#_x0000_t202" style="position:absolute;margin-left:1.45pt;margin-top:-510.15pt;width:219.75pt;height:492.75pt;z-index:25166233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sruTawIAAOgEAAAOAAAAZHJzL2Uyb0RvYy54bWysVF1P2zAUfZ+0/2D5fSTNKIWKFHUgpkkM&#10;kGDi2XWcNpLj69luE/brd+w05WN7mvbi+H74+Prcc3N+0bea7ZTzDZmST45yzpSRVDVmXfIfj9ef&#10;TjnzQZhKaDKq5M/K84vFxw/nnZ2rgjakK+UYQIyfd7bkmxDsPMu83KhW+COyyiBYk2tFgOnWWeVE&#10;B/RWZ0Wen2Qduco6ksp7eK+GIF8k/LpWMtzVtVeB6ZKjtpBWl9ZVXLPFuZivnbCbRu7LEP9QRSsa&#10;g0sPUFciCLZ1zR9QbSMdearDkaQ2o7pupEpvwGsm+bvXPGyEVektIMfbA03+/8HK2929Y01V8hln&#10;RrRo0aPqA/tCPZtFdjrr50h6sEgLPdzo8uj3cMZH97Vr4xfPYYiD5+cDtxFMwlnMzvLTYsqZROyk&#10;mM7OYAA/ezlunQ9fFbUsbkru0LzEqdjd+DCkjinxNk+6qa4brZMRBaMutWM7gVYLKZUJ03Rcb9vv&#10;VA1+SCbfNx1uSGNwn45uVJOkF5FSbW8u0YZ1KP7zNE/Ab2KHYwPiap1YingvZcLSBrCR04G7uAv9&#10;qk8dKEZeV1Q9g25Hg1y9ldcNKLkRPtwLB32CYcxcuMNSa0JNtN9xtiH362/+mA/ZIMpZB72X3P/c&#10;Cqc4098MBHU2OT6OA5KM4+msgOFeR1avI2bbXhJ4nmC6rUzbmB/0uK0dtU8YzWW8FSFhJO4ueRi3&#10;l2GYQoy2VMtlSsJIWBFuzIOVETr2NTb8sX8Szu5VESCoWxonQ8zfiWPIjScNLbeB6iYpJ/I8sLqn&#10;H+OU+rsf/Tivr+2U9fKDWvwGAAD//wMAUEsDBBQABgAIAAAAIQCIcvX94AAAAAsBAAAPAAAAZHJz&#10;L2Rvd25yZXYueG1sTI/LTsMwEEX3SPyDNUjsWjsPoRLiVBQJ0S5pkRA7N57GEfE4st00/D1mRZcz&#10;c3Tn3Ho924FN6EPvSEK2FMCQWqd76iR8HF4XK2AhKtJqcIQSfjDAurm9qVWl3YXecdrHjqUQCpWS&#10;YGIcK85Da9CqsHQjUrqdnLcqptF3XHt1SeF24LkQD9yqntIHo0Z8Mdh+789WQnEazdfWH94+N5iF&#10;eTPtsNjupLy/m5+fgEWc4z8Mf/pJHZrkdHRn0oENEvLHBEpYZCIXBbBElGVeAjumXVGugDc1v+7Q&#10;/AIAAP//AwBQSwECLQAUAAYACAAAACEAtoM4kv4AAADhAQAAEwAAAAAAAAAAAAAAAAAAAAAAW0Nv&#10;bnRlbnRfVHlwZXNdLnhtbFBLAQItABQABgAIAAAAIQA4/SH/1gAAAJQBAAALAAAAAAAAAAAAAAAA&#10;AC8BAABfcmVscy8ucmVsc1BLAQItABQABgAIAAAAIQBCsruTawIAAOgEAAAOAAAAAAAAAAAAAAAA&#10;AC4CAABkcnMvZTJvRG9jLnhtbFBLAQItABQABgAIAAAAIQCIcvX94AAAAAsBAAAPAAAAAAAAAAAA&#10;AAAAAMUEAABkcnMvZG93bnJldi54bWxQSwUGAAAAAAQABADzAAAA0gUAAAAA&#10;" fillcolor="#e8e4ef [664]" strokecolor="white [3212]" strokeweight=".5pt">
                      <v:textbox>
                        <w:txbxContent>
                          <w:p w14:paraId="7322C5AC" w14:textId="77777777" w:rsidR="00805ABC" w:rsidRDefault="00805ABC" w:rsidP="00805ABC">
                            <w:pPr>
                              <w:rPr>
                                <w:rFonts w:ascii="Times New Roman" w:hAnsi="Times New Roman" w:cs="Times New Roman"/>
                                <w:b/>
                                <w:bCs/>
                                <w:sz w:val="26"/>
                                <w:szCs w:val="26"/>
                              </w:rPr>
                            </w:pPr>
                          </w:p>
                          <w:p w14:paraId="42961858" w14:textId="01D57A4F" w:rsidR="00805ABC" w:rsidRDefault="00805ABC" w:rsidP="00805ABC">
                            <w:pPr>
                              <w:rPr>
                                <w:rFonts w:ascii="Times New Roman" w:hAnsi="Times New Roman" w:cs="Times New Roman"/>
                                <w:b/>
                                <w:bCs/>
                                <w:sz w:val="26"/>
                                <w:szCs w:val="26"/>
                              </w:rPr>
                            </w:pPr>
                            <w:r w:rsidRPr="00805ABC">
                              <w:rPr>
                                <w:noProof/>
                              </w:rPr>
                              <w:drawing>
                                <wp:inline distT="0" distB="0" distL="0" distR="0" wp14:anchorId="75C1E949" wp14:editId="2B1F8564">
                                  <wp:extent cx="2533650" cy="2141855"/>
                                  <wp:effectExtent l="0" t="0" r="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2533826" cy="2142004"/>
                                          </a:xfrm>
                                          <a:prstGeom prst="rect">
                                            <a:avLst/>
                                          </a:prstGeom>
                                        </pic:spPr>
                                      </pic:pic>
                                    </a:graphicData>
                                  </a:graphic>
                                </wp:inline>
                              </w:drawing>
                            </w:r>
                          </w:p>
                          <w:p w14:paraId="70ADFC42" w14:textId="77777777" w:rsidR="00805ABC" w:rsidRDefault="00805ABC" w:rsidP="00805ABC">
                            <w:pPr>
                              <w:rPr>
                                <w:rFonts w:ascii="Times New Roman" w:hAnsi="Times New Roman" w:cs="Times New Roman"/>
                                <w:b/>
                                <w:bCs/>
                                <w:sz w:val="26"/>
                                <w:szCs w:val="26"/>
                              </w:rPr>
                            </w:pPr>
                          </w:p>
                          <w:p w14:paraId="014952DC" w14:textId="0D0AEFBF" w:rsidR="00805ABC" w:rsidRPr="00805ABC" w:rsidRDefault="00805ABC" w:rsidP="00805ABC">
                            <w:pPr>
                              <w:rPr>
                                <w:rFonts w:ascii="Times New Roman" w:hAnsi="Times New Roman" w:cs="Times New Roman"/>
                                <w:sz w:val="26"/>
                                <w:szCs w:val="26"/>
                              </w:rPr>
                            </w:pPr>
                            <w:r w:rsidRPr="00805ABC">
                              <w:rPr>
                                <w:rFonts w:ascii="Times New Roman" w:hAnsi="Times New Roman" w:cs="Times New Roman"/>
                                <w:b/>
                                <w:bCs/>
                                <w:sz w:val="26"/>
                                <w:szCs w:val="26"/>
                              </w:rPr>
                              <w:t>Phase 6:</w:t>
                            </w:r>
                            <w:r w:rsidRPr="00805ABC">
                              <w:rPr>
                                <w:rFonts w:ascii="Times New Roman" w:hAnsi="Times New Roman" w:cs="Times New Roman"/>
                                <w:sz w:val="26"/>
                                <w:szCs w:val="26"/>
                              </w:rPr>
                              <w:t xml:space="preserve"> Commenting a response to a question they have been asked such as ‘What is it?’ or What can you feel?’ with a basic reply beginning with I see, I feel, or I see. </w:t>
                            </w:r>
                          </w:p>
                          <w:p w14:paraId="48CAF899" w14:textId="3EA16739" w:rsidR="00934327" w:rsidRDefault="00805ABC" w:rsidP="00805ABC">
                            <w:pPr>
                              <w:rPr>
                                <w:rFonts w:ascii="Times New Roman" w:hAnsi="Times New Roman" w:cs="Times New Roman"/>
                                <w:sz w:val="26"/>
                                <w:szCs w:val="26"/>
                              </w:rPr>
                            </w:pPr>
                            <w:r w:rsidRPr="00805ABC">
                              <w:rPr>
                                <w:rFonts w:ascii="Times New Roman" w:hAnsi="Times New Roman" w:cs="Times New Roman"/>
                                <w:sz w:val="26"/>
                                <w:szCs w:val="26"/>
                              </w:rPr>
                              <w:t>(National Autism Resources, 2021).</w:t>
                            </w:r>
                          </w:p>
                          <w:p w14:paraId="1AD7B4D7" w14:textId="38E9F0A6" w:rsidR="00070F21" w:rsidRDefault="00070F21" w:rsidP="00805ABC">
                            <w:pPr>
                              <w:rPr>
                                <w:rFonts w:ascii="Times New Roman" w:hAnsi="Times New Roman" w:cs="Times New Roman"/>
                                <w:sz w:val="26"/>
                                <w:szCs w:val="26"/>
                              </w:rPr>
                            </w:pPr>
                            <w:r>
                              <w:rPr>
                                <w:rFonts w:ascii="Times New Roman" w:hAnsi="Times New Roman" w:cs="Times New Roman"/>
                                <w:sz w:val="26"/>
                                <w:szCs w:val="26"/>
                              </w:rPr>
                              <w:t>For more information</w:t>
                            </w:r>
                            <w:r w:rsidR="00DB16FA">
                              <w:rPr>
                                <w:rFonts w:ascii="Times New Roman" w:hAnsi="Times New Roman" w:cs="Times New Roman"/>
                                <w:sz w:val="26"/>
                                <w:szCs w:val="26"/>
                              </w:rPr>
                              <w:t>, support, and guidance</w:t>
                            </w:r>
                            <w:r>
                              <w:rPr>
                                <w:rFonts w:ascii="Times New Roman" w:hAnsi="Times New Roman" w:cs="Times New Roman"/>
                                <w:sz w:val="26"/>
                                <w:szCs w:val="26"/>
                              </w:rPr>
                              <w:t xml:space="preserve"> with</w:t>
                            </w:r>
                            <w:r w:rsidR="00DB16FA">
                              <w:rPr>
                                <w:rFonts w:ascii="Times New Roman" w:hAnsi="Times New Roman" w:cs="Times New Roman"/>
                                <w:sz w:val="26"/>
                                <w:szCs w:val="26"/>
                              </w:rPr>
                              <w:t xml:space="preserve"> </w:t>
                            </w:r>
                            <w:r>
                              <w:rPr>
                                <w:rFonts w:ascii="Times New Roman" w:hAnsi="Times New Roman" w:cs="Times New Roman"/>
                                <w:sz w:val="26"/>
                                <w:szCs w:val="26"/>
                              </w:rPr>
                              <w:t xml:space="preserve">PECS </w:t>
                            </w:r>
                            <w:r w:rsidR="00DB16FA">
                              <w:rPr>
                                <w:rFonts w:ascii="Times New Roman" w:hAnsi="Times New Roman" w:cs="Times New Roman"/>
                                <w:sz w:val="26"/>
                                <w:szCs w:val="26"/>
                              </w:rPr>
                              <w:t>email any enquires to:</w:t>
                            </w:r>
                          </w:p>
                          <w:p w14:paraId="1E414065" w14:textId="1331D134" w:rsidR="00070F21" w:rsidRDefault="00DB16FA" w:rsidP="00805ABC">
                            <w:pPr>
                              <w:rPr>
                                <w:rFonts w:ascii="Times New Roman" w:hAnsi="Times New Roman" w:cs="Times New Roman"/>
                                <w:sz w:val="26"/>
                                <w:szCs w:val="26"/>
                              </w:rPr>
                            </w:pPr>
                            <w:hyperlink r:id="rId26" w:history="1">
                              <w:r w:rsidRPr="0045174E">
                                <w:rPr>
                                  <w:rStyle w:val="Hyperlink"/>
                                  <w:rFonts w:ascii="Times New Roman" w:hAnsi="Times New Roman" w:cs="Times New Roman"/>
                                  <w:sz w:val="26"/>
                                  <w:szCs w:val="26"/>
                                </w:rPr>
                                <w:t>Pyramiduk@pecs.com</w:t>
                              </w:r>
                            </w:hyperlink>
                            <w:r>
                              <w:rPr>
                                <w:rFonts w:ascii="Times New Roman" w:hAnsi="Times New Roman" w:cs="Times New Roman"/>
                                <w:sz w:val="26"/>
                                <w:szCs w:val="26"/>
                              </w:rPr>
                              <w:t xml:space="preserve"> or phone </w:t>
                            </w:r>
                            <w:r w:rsidR="008B540E">
                              <w:rPr>
                                <w:rFonts w:ascii="Times New Roman" w:hAnsi="Times New Roman" w:cs="Times New Roman"/>
                                <w:sz w:val="26"/>
                                <w:szCs w:val="26"/>
                              </w:rPr>
                              <w:t>01273 609 555</w:t>
                            </w:r>
                            <w:r>
                              <w:rPr>
                                <w:rFonts w:ascii="Times New Roman" w:hAnsi="Times New Roman" w:cs="Times New Roman"/>
                                <w:sz w:val="26"/>
                                <w:szCs w:val="26"/>
                              </w:rPr>
                              <w:t xml:space="preserve"> (Pyramid Educational Consultants, 2021). </w:t>
                            </w:r>
                          </w:p>
                          <w:p w14:paraId="05F2D9F9" w14:textId="50A0E60B" w:rsidR="00070F21" w:rsidRPr="00805ABC" w:rsidRDefault="00070F21" w:rsidP="00805ABC">
                            <w:pPr>
                              <w:rPr>
                                <w:rFonts w:ascii="Times New Roman" w:hAnsi="Times New Roman" w:cs="Times New Roman"/>
                                <w:sz w:val="26"/>
                                <w:szCs w:val="26"/>
                              </w:rPr>
                            </w:pPr>
                            <w:r>
                              <w:rPr>
                                <w:rFonts w:ascii="Times New Roman" w:hAnsi="Times New Roman" w:cs="Times New Roman"/>
                                <w:sz w:val="26"/>
                                <w:szCs w:val="26"/>
                              </w:rPr>
                              <w:t xml:space="preserve"> </w:t>
                            </w:r>
                          </w:p>
                        </w:txbxContent>
                      </v:textbox>
                    </v:shape>
                  </w:pict>
                </mc:Fallback>
              </mc:AlternateContent>
            </w:r>
            <w:sdt>
              <w:sdtPr>
                <w:id w:val="-1229453485"/>
                <w:placeholder>
                  <w:docPart w:val="C2FDA5E84614486CB6E37CC4A397BFBC"/>
                </w:placeholder>
                <w:showingPlcHdr/>
                <w15:dataBinding w:prefixMappings="xmlns:ns0='http://schemas.microsoft.com/temp/samples' " w:xpath="/ns0:employees[1]/ns0:employee[1]/ns0:CustomerName[1]" w:storeItemID="{64F97C93-7F93-46CF-BC84-64F14BA1A1E2}"/>
                <w15:appearance w15:val="hidden"/>
              </w:sdtPr>
              <w:sdtEndPr/>
              <w:sdtContent>
                <w:r w:rsidR="00375652" w:rsidRPr="007B03D6">
                  <w:t>Company Name</w:t>
                </w:r>
              </w:sdtContent>
            </w:sdt>
          </w:p>
          <w:p w14:paraId="72ABCCC6" w14:textId="2BAA0411" w:rsidR="00CF1B6A" w:rsidRDefault="00CF1B6A" w:rsidP="007B03D6">
            <w:pPr>
              <w:pStyle w:val="ReturnAddress"/>
            </w:pPr>
          </w:p>
        </w:tc>
        <w:tc>
          <w:tcPr>
            <w:tcW w:w="1307" w:type="dxa"/>
            <w:shd w:val="clear" w:color="auto" w:fill="FFFFFF" w:themeFill="background1"/>
            <w:tcMar>
              <w:top w:w="288" w:type="dxa"/>
              <w:right w:w="432" w:type="dxa"/>
            </w:tcMar>
            <w:textDirection w:val="btLr"/>
          </w:tcPr>
          <w:p w14:paraId="43DBC7FB" w14:textId="690A0BB1" w:rsidR="00CF1B6A" w:rsidRDefault="00CF1B6A" w:rsidP="00CE1E3B">
            <w:pPr>
              <w:pStyle w:val="Recipient"/>
            </w:pPr>
          </w:p>
        </w:tc>
        <w:tc>
          <w:tcPr>
            <w:tcW w:w="1307" w:type="dxa"/>
            <w:tcBorders>
              <w:right w:val="single" w:sz="2" w:space="0" w:color="BFBFBF" w:themeColor="background1" w:themeShade="BF"/>
            </w:tcBorders>
            <w:shd w:val="clear" w:color="auto" w:fill="FFFFFF" w:themeFill="background1"/>
            <w:textDirection w:val="btLr"/>
          </w:tcPr>
          <w:p w14:paraId="6193D25B" w14:textId="5A138B46" w:rsidR="00CF1B6A" w:rsidRDefault="00CF1B6A" w:rsidP="00CE1E3B">
            <w:pPr>
              <w:pStyle w:val="Recipient"/>
            </w:pPr>
          </w:p>
        </w:tc>
        <w:tc>
          <w:tcPr>
            <w:tcW w:w="4579" w:type="dxa"/>
            <w:tcBorders>
              <w:left w:val="single" w:sz="2" w:space="0" w:color="BFBFBF" w:themeColor="background1" w:themeShade="BF"/>
            </w:tcBorders>
            <w:shd w:val="clear" w:color="auto" w:fill="FFFFFF" w:themeFill="background1"/>
            <w:tcMar>
              <w:top w:w="288" w:type="dxa"/>
              <w:left w:w="720" w:type="dxa"/>
            </w:tcMar>
          </w:tcPr>
          <w:p w14:paraId="7EF9D5A8" w14:textId="038BD4C7" w:rsidR="00CF1B6A" w:rsidRPr="0037743C" w:rsidRDefault="00CF1B6A" w:rsidP="00CE1E3B">
            <w:pPr>
              <w:pStyle w:val="Title"/>
            </w:pPr>
          </w:p>
          <w:p w14:paraId="65A26C48" w14:textId="41BD9EB8" w:rsidR="00912C5B" w:rsidRPr="00912C5B" w:rsidRDefault="00830C83" w:rsidP="00CE1E3B">
            <w:pPr>
              <w:pStyle w:val="Subtitle"/>
              <w:rPr>
                <w:rFonts w:ascii="Times New Roman" w:hAnsi="Times New Roman" w:cs="Times New Roman"/>
                <w:sz w:val="48"/>
                <w:szCs w:val="48"/>
              </w:rPr>
            </w:pPr>
            <w:r>
              <w:rPr>
                <w:rFonts w:ascii="Times New Roman" w:hAnsi="Times New Roman" w:cs="Times New Roman"/>
                <w:sz w:val="48"/>
                <w:szCs w:val="48"/>
              </w:rPr>
              <w:t>Understanding</w:t>
            </w:r>
            <w:r w:rsidR="00666186" w:rsidRPr="00912C5B">
              <w:rPr>
                <w:rFonts w:ascii="Times New Roman" w:hAnsi="Times New Roman" w:cs="Times New Roman"/>
                <w:sz w:val="48"/>
                <w:szCs w:val="48"/>
              </w:rPr>
              <w:t xml:space="preserve"> </w:t>
            </w:r>
            <w:r>
              <w:rPr>
                <w:rFonts w:ascii="Times New Roman" w:hAnsi="Times New Roman" w:cs="Times New Roman"/>
                <w:sz w:val="48"/>
                <w:szCs w:val="48"/>
              </w:rPr>
              <w:t>t</w:t>
            </w:r>
            <w:r w:rsidR="00666186" w:rsidRPr="00912C5B">
              <w:rPr>
                <w:rFonts w:ascii="Times New Roman" w:hAnsi="Times New Roman" w:cs="Times New Roman"/>
                <w:sz w:val="48"/>
                <w:szCs w:val="48"/>
              </w:rPr>
              <w:t xml:space="preserve">he Picture Exchange Communication System (PECS) </w:t>
            </w:r>
          </w:p>
          <w:p w14:paraId="2F9301FF" w14:textId="78544FB6" w:rsidR="00CF1B6A" w:rsidRPr="00805ABC" w:rsidRDefault="00165B77" w:rsidP="00CE1E3B">
            <w:pPr>
              <w:rPr>
                <w:rFonts w:ascii="Times New Roman" w:hAnsi="Times New Roman" w:cs="Times New Roman"/>
                <w:sz w:val="26"/>
                <w:szCs w:val="26"/>
              </w:rPr>
            </w:pPr>
            <w:r w:rsidRPr="00805ABC">
              <w:rPr>
                <w:rFonts w:ascii="Times New Roman" w:hAnsi="Times New Roman" w:cs="Times New Roman"/>
                <w:noProof/>
                <w:sz w:val="26"/>
                <w:szCs w:val="26"/>
              </w:rPr>
              <w:drawing>
                <wp:anchor distT="0" distB="0" distL="114300" distR="114300" simplePos="0" relativeHeight="251658240" behindDoc="0" locked="0" layoutInCell="1" allowOverlap="1" wp14:anchorId="11AF4EA5" wp14:editId="633F9C08">
                  <wp:simplePos x="0" y="0"/>
                  <wp:positionH relativeFrom="column">
                    <wp:posOffset>46355</wp:posOffset>
                  </wp:positionH>
                  <wp:positionV relativeFrom="paragraph">
                    <wp:posOffset>829945</wp:posOffset>
                  </wp:positionV>
                  <wp:extent cx="2404297" cy="2251666"/>
                  <wp:effectExtent l="0" t="0" r="0" b="0"/>
                  <wp:wrapSquare wrapText="bothSides"/>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2404297" cy="2251666"/>
                          </a:xfrm>
                          <a:prstGeom prst="rect">
                            <a:avLst/>
                          </a:prstGeom>
                        </pic:spPr>
                      </pic:pic>
                    </a:graphicData>
                  </a:graphic>
                  <wp14:sizeRelH relativeFrom="page">
                    <wp14:pctWidth>0</wp14:pctWidth>
                  </wp14:sizeRelH>
                  <wp14:sizeRelV relativeFrom="page">
                    <wp14:pctHeight>0</wp14:pctHeight>
                  </wp14:sizeRelV>
                </wp:anchor>
              </w:drawing>
            </w:r>
            <w:r w:rsidR="00B779CD">
              <w:rPr>
                <w:rFonts w:ascii="Times New Roman" w:hAnsi="Times New Roman" w:cs="Times New Roman"/>
                <w:noProof/>
                <w:sz w:val="26"/>
                <w:szCs w:val="26"/>
              </w:rPr>
              <mc:AlternateContent>
                <mc:Choice Requires="wps">
                  <w:drawing>
                    <wp:anchor distT="0" distB="0" distL="114300" distR="114300" simplePos="0" relativeHeight="251663360" behindDoc="0" locked="0" layoutInCell="1" allowOverlap="1" wp14:anchorId="34913237" wp14:editId="0D70C3EF">
                      <wp:simplePos x="0" y="0"/>
                      <wp:positionH relativeFrom="column">
                        <wp:posOffset>611505</wp:posOffset>
                      </wp:positionH>
                      <wp:positionV relativeFrom="paragraph">
                        <wp:posOffset>3413126</wp:posOffset>
                      </wp:positionV>
                      <wp:extent cx="1352550" cy="228600"/>
                      <wp:effectExtent l="0" t="0" r="19050" b="19050"/>
                      <wp:wrapNone/>
                      <wp:docPr id="9" name="Text Box 9"/>
                      <wp:cNvGraphicFramePr/>
                      <a:graphic xmlns:a="http://schemas.openxmlformats.org/drawingml/2006/main">
                        <a:graphicData uri="http://schemas.microsoft.com/office/word/2010/wordprocessingShape">
                          <wps:wsp>
                            <wps:cNvSpPr txBox="1"/>
                            <wps:spPr>
                              <a:xfrm>
                                <a:off x="0" y="0"/>
                                <a:ext cx="1352550" cy="228600"/>
                              </a:xfrm>
                              <a:prstGeom prst="rect">
                                <a:avLst/>
                              </a:prstGeom>
                              <a:solidFill>
                                <a:schemeClr val="lt1"/>
                              </a:solidFill>
                              <a:ln w="6350">
                                <a:solidFill>
                                  <a:schemeClr val="bg1"/>
                                </a:solidFill>
                              </a:ln>
                            </wps:spPr>
                            <wps:txbx>
                              <w:txbxContent>
                                <w:p w14:paraId="5A6338DD" w14:textId="573637F3" w:rsidR="00B779CD" w:rsidRPr="00B779CD" w:rsidRDefault="00B779CD">
                                  <w:pPr>
                                    <w:rPr>
                                      <w:rFonts w:ascii="Times New Roman" w:hAnsi="Times New Roman" w:cs="Times New Roman"/>
                                    </w:rPr>
                                  </w:pPr>
                                  <w:r w:rsidRPr="00B779CD">
                                    <w:rPr>
                                      <w:rFonts w:ascii="Times New Roman" w:hAnsi="Times New Roman" w:cs="Times New Roman"/>
                                    </w:rPr>
                                    <w:t>(PECS USA, 2018)</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4913237" id="Text Box 9" o:spid="_x0000_s1029" type="#_x0000_t202" style="position:absolute;margin-left:48.15pt;margin-top:268.75pt;width:106.5pt;height:18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wrMiSAIAAKgEAAAOAAAAZHJzL2Uyb0RvYy54bWysVF1r2zAUfR/sPwi9r85H07WhTslaOgah&#10;LaSjz4osxwZZV5OU2Nmv35GcpFlXGIy9yPdLR/eee6+vb7pGs61yviaT8+HZgDNlJBW1Wef8+/P9&#10;p0vOfBCmEJqMyvlOeX4z+/jhurVTNaKKdKEcA4jx09bmvArBTrPMy0o1wp+RVQbOklwjAlS3zgon&#10;WqA3OhsNBhdZS66wjqTyHta73slnCb8slQyPZelVYDrnyC2k06VzFc9sdi2maydsVct9GuIfsmhE&#10;bfDoEepOBME2rv4DqqmlI09lOJPUZFSWtVSpBlQzHLypZlkJq1ItIMfbI03+/8HKh+2TY3WR8yvO&#10;jGjQomfVBfaFOnYV2WmtnyJoaREWOpjR5YPdwxiL7krXxC/KYfCD592R2wgm46XxZDSZwCXhG40u&#10;LwaJ/Oz1tnU+fFXUsCjk3KF3iVKxXfiATBB6CImPedJ1cV9rnZQ4L+pWO7YV6LQOKUfc+C1KG9bm&#10;/GKMNP6GsFq/gwA8bZBI5KSvPUqhW3WJwfGBlxUVO9DlqB83b+V9jZoWwocn4TBfoAE7Ex5xlJqQ&#10;E+0lzipyP9+zx3i0HV7OWsxrzv2PjXCKM/3NYCCuhufnccCTcj75PILiTj2rU4/ZNLcEoobYTiuT&#10;GOODPoilo+YFqzWPr8IljMTbOQ8H8Tb0W4TVlGo+T0EYaSvCwiytjNCR49ix5+5FOLtva8BAPNBh&#10;ssX0TXf72HjT0HwTqKxT6yPPPat7+rEOaSL2qxv37VRPUa8/mNkvAAAA//8DAFBLAwQUAAYACAAA&#10;ACEAWUmGA98AAAAKAQAADwAAAGRycy9kb3ducmV2LnhtbEyPTU/DMAyG70j8h8hI3FgKXfdRmk4V&#10;CCEBEmJw4eY1pq1onKrJtu7fY05w9OtHrx8Xm8n16kBj6DwbuJ4loIhrbztuDHy8P1ytQIWIbLH3&#10;TAZOFGBTnp8VmFt/5Dc6bGOjpIRDjgbaGIdc61C35DDM/EAsuy8/Oowyjo22Ix6l3PX6JkkW2mHH&#10;cqHFge5aqr+3e2fgaf6J92l8plPk6bWqHlfDPLwYc3kxVbegIk3xD4ZffVGHUpx2fs82qN7AepEK&#10;aSBLlxkoAdJkLclOkmWagS4L/f+F8gcAAP//AwBQSwECLQAUAAYACAAAACEAtoM4kv4AAADhAQAA&#10;EwAAAAAAAAAAAAAAAAAAAAAAW0NvbnRlbnRfVHlwZXNdLnhtbFBLAQItABQABgAIAAAAIQA4/SH/&#10;1gAAAJQBAAALAAAAAAAAAAAAAAAAAC8BAABfcmVscy8ucmVsc1BLAQItABQABgAIAAAAIQAWwrMi&#10;SAIAAKgEAAAOAAAAAAAAAAAAAAAAAC4CAABkcnMvZTJvRG9jLnhtbFBLAQItABQABgAIAAAAIQBZ&#10;SYYD3wAAAAoBAAAPAAAAAAAAAAAAAAAAAKIEAABkcnMvZG93bnJldi54bWxQSwUGAAAAAAQABADz&#10;AAAArgUAAAAA&#10;" fillcolor="white [3201]" strokecolor="white [3212]" strokeweight=".5pt">
                      <v:textbox>
                        <w:txbxContent>
                          <w:p w14:paraId="5A6338DD" w14:textId="573637F3" w:rsidR="00B779CD" w:rsidRPr="00B779CD" w:rsidRDefault="00B779CD">
                            <w:pPr>
                              <w:rPr>
                                <w:rFonts w:ascii="Times New Roman" w:hAnsi="Times New Roman" w:cs="Times New Roman"/>
                              </w:rPr>
                            </w:pPr>
                            <w:r w:rsidRPr="00B779CD">
                              <w:rPr>
                                <w:rFonts w:ascii="Times New Roman" w:hAnsi="Times New Roman" w:cs="Times New Roman"/>
                              </w:rPr>
                              <w:t>(PECS USA, 2018)</w:t>
                            </w:r>
                          </w:p>
                        </w:txbxContent>
                      </v:textbox>
                    </v:shape>
                  </w:pict>
                </mc:Fallback>
              </mc:AlternateContent>
            </w:r>
            <w:r w:rsidR="00830C83" w:rsidRPr="00805ABC">
              <w:rPr>
                <w:rFonts w:ascii="Times New Roman" w:hAnsi="Times New Roman" w:cs="Times New Roman"/>
                <w:sz w:val="26"/>
                <w:szCs w:val="26"/>
              </w:rPr>
              <w:t xml:space="preserve">Developing and Encouraging Effective Communication </w:t>
            </w:r>
            <w:r w:rsidR="009F6CFC" w:rsidRPr="00805ABC">
              <w:rPr>
                <w:rFonts w:ascii="Times New Roman" w:hAnsi="Times New Roman" w:cs="Times New Roman"/>
                <w:sz w:val="26"/>
                <w:szCs w:val="26"/>
              </w:rPr>
              <w:t>w</w:t>
            </w:r>
            <w:r w:rsidR="00830C83" w:rsidRPr="00805ABC">
              <w:rPr>
                <w:rFonts w:ascii="Times New Roman" w:hAnsi="Times New Roman" w:cs="Times New Roman"/>
                <w:sz w:val="26"/>
                <w:szCs w:val="26"/>
              </w:rPr>
              <w:t>ith Children.</w:t>
            </w:r>
          </w:p>
        </w:tc>
      </w:tr>
    </w:tbl>
    <w:p w14:paraId="3112600E" w14:textId="5BBD35A3" w:rsidR="00CE1E3B" w:rsidRPr="003D34C3" w:rsidRDefault="004B42AE" w:rsidP="00D91EF3">
      <w:pPr>
        <w:pStyle w:val="NoSpacing"/>
        <w:rPr>
          <w:rFonts w:ascii="Times New Roman" w:hAnsi="Times New Roman" w:cs="Times New Roman"/>
          <w:b/>
          <w:bCs/>
          <w:color w:val="FFFFFF" w:themeColor="background1"/>
          <w:sz w:val="28"/>
          <w:szCs w:val="28"/>
          <w:u w:val="single"/>
        </w:rPr>
      </w:pPr>
      <w:r>
        <w:rPr>
          <w:noProof/>
        </w:rPr>
        <w:lastRenderedPageBreak/>
        <mc:AlternateContent>
          <mc:Choice Requires="wps">
            <w:drawing>
              <wp:anchor distT="0" distB="0" distL="114300" distR="114300" simplePos="0" relativeHeight="251670528" behindDoc="0" locked="0" layoutInCell="1" allowOverlap="1" wp14:anchorId="67ABB30A" wp14:editId="2D07D45A">
                <wp:simplePos x="0" y="0"/>
                <wp:positionH relativeFrom="column">
                  <wp:posOffset>6400800</wp:posOffset>
                </wp:positionH>
                <wp:positionV relativeFrom="paragraph">
                  <wp:posOffset>133350</wp:posOffset>
                </wp:positionV>
                <wp:extent cx="2990850" cy="6286500"/>
                <wp:effectExtent l="0" t="0" r="19050" b="19050"/>
                <wp:wrapNone/>
                <wp:docPr id="6" name="Text Box 6"/>
                <wp:cNvGraphicFramePr/>
                <a:graphic xmlns:a="http://schemas.openxmlformats.org/drawingml/2006/main">
                  <a:graphicData uri="http://schemas.microsoft.com/office/word/2010/wordprocessingShape">
                    <wps:wsp>
                      <wps:cNvSpPr txBox="1"/>
                      <wps:spPr>
                        <a:xfrm>
                          <a:off x="0" y="0"/>
                          <a:ext cx="2990850" cy="6286500"/>
                        </a:xfrm>
                        <a:prstGeom prst="rect">
                          <a:avLst/>
                        </a:prstGeom>
                        <a:solidFill>
                          <a:schemeClr val="accent5">
                            <a:lumMod val="20000"/>
                            <a:lumOff val="80000"/>
                          </a:schemeClr>
                        </a:solidFill>
                        <a:ln w="6350">
                          <a:solidFill>
                            <a:schemeClr val="accent5">
                              <a:lumMod val="20000"/>
                              <a:lumOff val="80000"/>
                            </a:schemeClr>
                          </a:solidFill>
                        </a:ln>
                      </wps:spPr>
                      <wps:txbx>
                        <w:txbxContent>
                          <w:p w14:paraId="42DEBEEF" w14:textId="7C7C81E4" w:rsidR="00600906" w:rsidRDefault="00CA6580">
                            <w:pPr>
                              <w:rPr>
                                <w:rFonts w:ascii="Times New Roman" w:hAnsi="Times New Roman" w:cs="Times New Roman"/>
                                <w:b/>
                                <w:bCs/>
                                <w:sz w:val="26"/>
                                <w:szCs w:val="26"/>
                                <w:u w:val="single"/>
                              </w:rPr>
                            </w:pPr>
                            <w:r>
                              <w:rPr>
                                <w:rFonts w:ascii="Times New Roman" w:hAnsi="Times New Roman" w:cs="Times New Roman"/>
                                <w:b/>
                                <w:bCs/>
                                <w:sz w:val="26"/>
                                <w:szCs w:val="26"/>
                                <w:u w:val="single"/>
                              </w:rPr>
                              <w:t xml:space="preserve"> </w:t>
                            </w:r>
                            <w:r w:rsidR="00600906">
                              <w:rPr>
                                <w:rFonts w:ascii="Times New Roman" w:hAnsi="Times New Roman" w:cs="Times New Roman"/>
                                <w:b/>
                                <w:bCs/>
                                <w:sz w:val="26"/>
                                <w:szCs w:val="26"/>
                                <w:u w:val="single"/>
                              </w:rPr>
                              <w:t xml:space="preserve">Avoiding </w:t>
                            </w:r>
                            <w:r w:rsidR="00245A08">
                              <w:rPr>
                                <w:rFonts w:ascii="Times New Roman" w:hAnsi="Times New Roman" w:cs="Times New Roman"/>
                                <w:b/>
                                <w:bCs/>
                                <w:sz w:val="26"/>
                                <w:szCs w:val="26"/>
                                <w:u w:val="single"/>
                              </w:rPr>
                              <w:t>Disruption</w:t>
                            </w:r>
                            <w:r w:rsidR="00600906">
                              <w:rPr>
                                <w:rFonts w:ascii="Times New Roman" w:hAnsi="Times New Roman" w:cs="Times New Roman"/>
                                <w:b/>
                                <w:bCs/>
                                <w:sz w:val="26"/>
                                <w:szCs w:val="26"/>
                                <w:u w:val="single"/>
                              </w:rPr>
                              <w:t xml:space="preserve"> and Ethical </w:t>
                            </w:r>
                            <w:r>
                              <w:rPr>
                                <w:rFonts w:ascii="Times New Roman" w:hAnsi="Times New Roman" w:cs="Times New Roman"/>
                                <w:b/>
                                <w:bCs/>
                                <w:sz w:val="26"/>
                                <w:szCs w:val="26"/>
                                <w:u w:val="single"/>
                              </w:rPr>
                              <w:t xml:space="preserve">            </w:t>
                            </w:r>
                            <w:r w:rsidR="00600906">
                              <w:rPr>
                                <w:rFonts w:ascii="Times New Roman" w:hAnsi="Times New Roman" w:cs="Times New Roman"/>
                                <w:b/>
                                <w:bCs/>
                                <w:sz w:val="26"/>
                                <w:szCs w:val="26"/>
                                <w:u w:val="single"/>
                              </w:rPr>
                              <w:t xml:space="preserve">Considerations when using PECS. </w:t>
                            </w:r>
                          </w:p>
                          <w:p w14:paraId="4F8FFD04" w14:textId="7B5767D2" w:rsidR="005430D8" w:rsidRDefault="005430D8" w:rsidP="005430D8">
                            <w:pPr>
                              <w:pStyle w:val="ListParagraph"/>
                              <w:numPr>
                                <w:ilvl w:val="0"/>
                                <w:numId w:val="18"/>
                              </w:numPr>
                              <w:rPr>
                                <w:rFonts w:ascii="Times New Roman" w:hAnsi="Times New Roman" w:cs="Times New Roman"/>
                                <w:sz w:val="26"/>
                                <w:szCs w:val="26"/>
                              </w:rPr>
                            </w:pPr>
                            <w:r w:rsidRPr="005430D8">
                              <w:rPr>
                                <w:rFonts w:ascii="Times New Roman" w:hAnsi="Times New Roman" w:cs="Times New Roman"/>
                                <w:sz w:val="26"/>
                                <w:szCs w:val="26"/>
                              </w:rPr>
                              <w:t xml:space="preserve">Understanding </w:t>
                            </w:r>
                            <w:r>
                              <w:rPr>
                                <w:rFonts w:ascii="Times New Roman" w:hAnsi="Times New Roman" w:cs="Times New Roman"/>
                                <w:sz w:val="26"/>
                                <w:szCs w:val="26"/>
                              </w:rPr>
                              <w:t xml:space="preserve">and respecting the child’s </w:t>
                            </w:r>
                            <w:r w:rsidR="007C73D3">
                              <w:rPr>
                                <w:rFonts w:ascii="Times New Roman" w:hAnsi="Times New Roman" w:cs="Times New Roman"/>
                                <w:sz w:val="26"/>
                                <w:szCs w:val="26"/>
                              </w:rPr>
                              <w:t xml:space="preserve">unique </w:t>
                            </w:r>
                            <w:r>
                              <w:rPr>
                                <w:rFonts w:ascii="Times New Roman" w:hAnsi="Times New Roman" w:cs="Times New Roman"/>
                                <w:sz w:val="26"/>
                                <w:szCs w:val="26"/>
                              </w:rPr>
                              <w:t>routine</w:t>
                            </w:r>
                            <w:r w:rsidR="00580DF7">
                              <w:rPr>
                                <w:rFonts w:ascii="Times New Roman" w:hAnsi="Times New Roman" w:cs="Times New Roman"/>
                                <w:sz w:val="26"/>
                                <w:szCs w:val="26"/>
                              </w:rPr>
                              <w:t>, needs and having patience</w:t>
                            </w:r>
                            <w:r>
                              <w:rPr>
                                <w:rFonts w:ascii="Times New Roman" w:hAnsi="Times New Roman" w:cs="Times New Roman"/>
                                <w:sz w:val="26"/>
                                <w:szCs w:val="26"/>
                              </w:rPr>
                              <w:t>.</w:t>
                            </w:r>
                          </w:p>
                          <w:p w14:paraId="1CA377DB" w14:textId="31E4DAD6" w:rsidR="005430D8" w:rsidRDefault="005430D8" w:rsidP="005430D8">
                            <w:pPr>
                              <w:pStyle w:val="ListParagraph"/>
                              <w:numPr>
                                <w:ilvl w:val="0"/>
                                <w:numId w:val="18"/>
                              </w:numPr>
                              <w:rPr>
                                <w:rFonts w:ascii="Times New Roman" w:hAnsi="Times New Roman" w:cs="Times New Roman"/>
                                <w:sz w:val="26"/>
                                <w:szCs w:val="26"/>
                              </w:rPr>
                            </w:pPr>
                            <w:r>
                              <w:rPr>
                                <w:rFonts w:ascii="Times New Roman" w:hAnsi="Times New Roman" w:cs="Times New Roman"/>
                                <w:sz w:val="26"/>
                                <w:szCs w:val="26"/>
                              </w:rPr>
                              <w:t>Not overstimulating the child ensuring to avoid a meltdown.</w:t>
                            </w:r>
                          </w:p>
                          <w:p w14:paraId="625C5CB7" w14:textId="77777777" w:rsidR="005430D8" w:rsidRDefault="005430D8" w:rsidP="005430D8">
                            <w:pPr>
                              <w:ind w:left="720"/>
                              <w:rPr>
                                <w:rFonts w:ascii="Times New Roman" w:hAnsi="Times New Roman" w:cs="Times New Roman"/>
                                <w:sz w:val="26"/>
                                <w:szCs w:val="26"/>
                              </w:rPr>
                            </w:pPr>
                            <w:r>
                              <w:rPr>
                                <w:rFonts w:ascii="Times New Roman" w:hAnsi="Times New Roman" w:cs="Times New Roman"/>
                                <w:sz w:val="26"/>
                                <w:szCs w:val="26"/>
                              </w:rPr>
                              <w:t>(Iowa Department of Education, 2010)</w:t>
                            </w:r>
                          </w:p>
                          <w:p w14:paraId="4A6C2367" w14:textId="15AFB88E" w:rsidR="00600906" w:rsidRDefault="00600906" w:rsidP="005430D8">
                            <w:pPr>
                              <w:pStyle w:val="ListParagraph"/>
                              <w:numPr>
                                <w:ilvl w:val="0"/>
                                <w:numId w:val="18"/>
                              </w:numPr>
                              <w:rPr>
                                <w:rFonts w:ascii="Times New Roman" w:hAnsi="Times New Roman" w:cs="Times New Roman"/>
                                <w:sz w:val="26"/>
                                <w:szCs w:val="26"/>
                              </w:rPr>
                            </w:pPr>
                            <w:r w:rsidRPr="005430D8">
                              <w:rPr>
                                <w:rFonts w:ascii="Times New Roman" w:hAnsi="Times New Roman" w:cs="Times New Roman"/>
                                <w:sz w:val="26"/>
                                <w:szCs w:val="26"/>
                              </w:rPr>
                              <w:t xml:space="preserve">Ensuring there are enough pictures and visual symbols available for the child.  </w:t>
                            </w:r>
                          </w:p>
                          <w:p w14:paraId="1147D0AB" w14:textId="4D9A3042" w:rsidR="00580DF7" w:rsidRDefault="00580DF7" w:rsidP="005430D8">
                            <w:pPr>
                              <w:pStyle w:val="ListParagraph"/>
                              <w:numPr>
                                <w:ilvl w:val="0"/>
                                <w:numId w:val="18"/>
                              </w:numPr>
                              <w:rPr>
                                <w:rFonts w:ascii="Times New Roman" w:hAnsi="Times New Roman" w:cs="Times New Roman"/>
                                <w:sz w:val="26"/>
                                <w:szCs w:val="26"/>
                              </w:rPr>
                            </w:pPr>
                            <w:r>
                              <w:rPr>
                                <w:rFonts w:ascii="Times New Roman" w:hAnsi="Times New Roman" w:cs="Times New Roman"/>
                                <w:sz w:val="26"/>
                                <w:szCs w:val="26"/>
                              </w:rPr>
                              <w:t>Ensuring there are enough resources should the child wish to explore more content.</w:t>
                            </w:r>
                          </w:p>
                          <w:p w14:paraId="2F3A3B01" w14:textId="23B70627" w:rsidR="00580DF7" w:rsidRPr="005430D8" w:rsidRDefault="00580DF7" w:rsidP="005430D8">
                            <w:pPr>
                              <w:pStyle w:val="ListParagraph"/>
                              <w:numPr>
                                <w:ilvl w:val="0"/>
                                <w:numId w:val="18"/>
                              </w:numPr>
                              <w:rPr>
                                <w:rFonts w:ascii="Times New Roman" w:hAnsi="Times New Roman" w:cs="Times New Roman"/>
                                <w:sz w:val="26"/>
                                <w:szCs w:val="26"/>
                              </w:rPr>
                            </w:pPr>
                            <w:r>
                              <w:rPr>
                                <w:rFonts w:ascii="Times New Roman" w:hAnsi="Times New Roman" w:cs="Times New Roman"/>
                                <w:sz w:val="26"/>
                                <w:szCs w:val="26"/>
                              </w:rPr>
                              <w:t xml:space="preserve">If the child is using an electric communication book device, ensure the child acknowledges who they are communication with prior to using their equipment. </w:t>
                            </w:r>
                          </w:p>
                          <w:p w14:paraId="2B4DE637" w14:textId="428747FC" w:rsidR="006F6FF5" w:rsidRDefault="00070F21" w:rsidP="00070F21">
                            <w:pPr>
                              <w:ind w:left="720"/>
                              <w:rPr>
                                <w:rFonts w:ascii="Times New Roman" w:hAnsi="Times New Roman" w:cs="Times New Roman"/>
                                <w:sz w:val="26"/>
                                <w:szCs w:val="26"/>
                              </w:rPr>
                            </w:pPr>
                            <w:r>
                              <w:rPr>
                                <w:rFonts w:ascii="Times New Roman" w:hAnsi="Times New Roman" w:cs="Times New Roman"/>
                                <w:sz w:val="26"/>
                                <w:szCs w:val="26"/>
                              </w:rPr>
                              <w:t>(</w:t>
                            </w:r>
                            <w:proofErr w:type="spellStart"/>
                            <w:r w:rsidR="006F6FF5">
                              <w:rPr>
                                <w:rFonts w:ascii="Times New Roman" w:hAnsi="Times New Roman" w:cs="Times New Roman"/>
                                <w:sz w:val="26"/>
                                <w:szCs w:val="26"/>
                              </w:rPr>
                              <w:t>Bondy</w:t>
                            </w:r>
                            <w:proofErr w:type="spellEnd"/>
                            <w:r w:rsidR="006F6FF5">
                              <w:rPr>
                                <w:rFonts w:ascii="Times New Roman" w:hAnsi="Times New Roman" w:cs="Times New Roman"/>
                                <w:sz w:val="26"/>
                                <w:szCs w:val="26"/>
                              </w:rPr>
                              <w:t xml:space="preserve">, 2001). </w:t>
                            </w:r>
                          </w:p>
                          <w:p w14:paraId="5AE1671C" w14:textId="143D91D7" w:rsidR="002F15D1" w:rsidRDefault="002F15D1" w:rsidP="00070F21">
                            <w:pPr>
                              <w:ind w:left="720"/>
                              <w:rPr>
                                <w:rFonts w:ascii="Times New Roman" w:hAnsi="Times New Roman" w:cs="Times New Roman"/>
                                <w:sz w:val="26"/>
                                <w:szCs w:val="26"/>
                              </w:rPr>
                            </w:pPr>
                          </w:p>
                          <w:p w14:paraId="19109177" w14:textId="2BA94A17" w:rsidR="002F15D1" w:rsidRDefault="002F15D1" w:rsidP="00070F21">
                            <w:pPr>
                              <w:ind w:left="720"/>
                              <w:rPr>
                                <w:rFonts w:ascii="Times New Roman" w:hAnsi="Times New Roman" w:cs="Times New Roman"/>
                                <w:sz w:val="26"/>
                                <w:szCs w:val="26"/>
                              </w:rPr>
                            </w:pPr>
                          </w:p>
                          <w:p w14:paraId="188C0F40" w14:textId="5031DB3F" w:rsidR="002F15D1" w:rsidRDefault="002F15D1" w:rsidP="00070F21">
                            <w:pPr>
                              <w:ind w:left="720"/>
                              <w:rPr>
                                <w:rFonts w:ascii="Times New Roman" w:hAnsi="Times New Roman" w:cs="Times New Roman"/>
                                <w:sz w:val="26"/>
                                <w:szCs w:val="26"/>
                              </w:rPr>
                            </w:pPr>
                          </w:p>
                          <w:p w14:paraId="23B4E74A" w14:textId="6E19CED5" w:rsidR="002F15D1" w:rsidRDefault="002F15D1" w:rsidP="00070F21">
                            <w:pPr>
                              <w:ind w:left="720"/>
                              <w:rPr>
                                <w:rFonts w:ascii="Times New Roman" w:hAnsi="Times New Roman" w:cs="Times New Roman"/>
                                <w:sz w:val="26"/>
                                <w:szCs w:val="26"/>
                              </w:rPr>
                            </w:pPr>
                          </w:p>
                          <w:p w14:paraId="6F20B01F" w14:textId="54118115" w:rsidR="002F15D1" w:rsidRDefault="002F15D1" w:rsidP="00070F21">
                            <w:pPr>
                              <w:ind w:left="720"/>
                              <w:rPr>
                                <w:rFonts w:ascii="Times New Roman" w:hAnsi="Times New Roman" w:cs="Times New Roman"/>
                                <w:sz w:val="26"/>
                                <w:szCs w:val="26"/>
                              </w:rPr>
                            </w:pPr>
                          </w:p>
                          <w:p w14:paraId="3E91EB27" w14:textId="7EF71FEA" w:rsidR="002F15D1" w:rsidRDefault="002F15D1" w:rsidP="00070F21">
                            <w:pPr>
                              <w:ind w:left="720"/>
                              <w:rPr>
                                <w:rFonts w:ascii="Times New Roman" w:hAnsi="Times New Roman" w:cs="Times New Roman"/>
                                <w:sz w:val="26"/>
                                <w:szCs w:val="26"/>
                              </w:rPr>
                            </w:pPr>
                          </w:p>
                          <w:p w14:paraId="699051A9" w14:textId="6099B1C2" w:rsidR="002F15D1" w:rsidRDefault="002F15D1" w:rsidP="00070F21">
                            <w:pPr>
                              <w:ind w:left="720"/>
                              <w:rPr>
                                <w:rFonts w:ascii="Times New Roman" w:hAnsi="Times New Roman" w:cs="Times New Roman"/>
                                <w:sz w:val="26"/>
                                <w:szCs w:val="26"/>
                              </w:rPr>
                            </w:pPr>
                          </w:p>
                          <w:p w14:paraId="034558DD" w14:textId="166ED3A7" w:rsidR="002F15D1" w:rsidRDefault="002F15D1" w:rsidP="00070F21">
                            <w:pPr>
                              <w:ind w:left="720"/>
                              <w:rPr>
                                <w:rFonts w:ascii="Times New Roman" w:hAnsi="Times New Roman" w:cs="Times New Roman"/>
                                <w:sz w:val="26"/>
                                <w:szCs w:val="26"/>
                              </w:rPr>
                            </w:pPr>
                          </w:p>
                          <w:p w14:paraId="34BA7E72" w14:textId="71919E8C" w:rsidR="002F15D1" w:rsidRDefault="002F15D1" w:rsidP="00070F21">
                            <w:pPr>
                              <w:ind w:left="720"/>
                              <w:rPr>
                                <w:rFonts w:ascii="Times New Roman" w:hAnsi="Times New Roman" w:cs="Times New Roman"/>
                                <w:sz w:val="26"/>
                                <w:szCs w:val="26"/>
                              </w:rPr>
                            </w:pPr>
                          </w:p>
                          <w:p w14:paraId="7A7C5778" w14:textId="0F34851E" w:rsidR="002F15D1" w:rsidRDefault="002F15D1" w:rsidP="00070F21">
                            <w:pPr>
                              <w:ind w:left="720"/>
                              <w:rPr>
                                <w:rFonts w:ascii="Times New Roman" w:hAnsi="Times New Roman" w:cs="Times New Roman"/>
                                <w:sz w:val="26"/>
                                <w:szCs w:val="26"/>
                              </w:rPr>
                            </w:pPr>
                          </w:p>
                          <w:p w14:paraId="6CE38060" w14:textId="6EC0D0B8" w:rsidR="002F15D1" w:rsidRDefault="002F15D1" w:rsidP="00070F21">
                            <w:pPr>
                              <w:ind w:left="720"/>
                              <w:rPr>
                                <w:rFonts w:ascii="Times New Roman" w:hAnsi="Times New Roman" w:cs="Times New Roman"/>
                                <w:sz w:val="26"/>
                                <w:szCs w:val="26"/>
                              </w:rPr>
                            </w:pPr>
                          </w:p>
                          <w:p w14:paraId="761407C5" w14:textId="797B042D" w:rsidR="002F15D1" w:rsidRDefault="002F15D1" w:rsidP="00070F21">
                            <w:pPr>
                              <w:ind w:left="720"/>
                              <w:rPr>
                                <w:rFonts w:ascii="Times New Roman" w:hAnsi="Times New Roman" w:cs="Times New Roman"/>
                                <w:sz w:val="26"/>
                                <w:szCs w:val="26"/>
                              </w:rPr>
                            </w:pPr>
                          </w:p>
                          <w:p w14:paraId="7F5C3D09" w14:textId="109E8ADE" w:rsidR="002F15D1" w:rsidRDefault="002F15D1" w:rsidP="00070F21">
                            <w:pPr>
                              <w:ind w:left="720"/>
                              <w:rPr>
                                <w:rFonts w:ascii="Times New Roman" w:hAnsi="Times New Roman" w:cs="Times New Roman"/>
                                <w:sz w:val="26"/>
                                <w:szCs w:val="26"/>
                              </w:rPr>
                            </w:pPr>
                          </w:p>
                          <w:p w14:paraId="2D421F39" w14:textId="5CB48680" w:rsidR="002F15D1" w:rsidRDefault="002F15D1" w:rsidP="00070F21">
                            <w:pPr>
                              <w:ind w:left="720"/>
                              <w:rPr>
                                <w:rFonts w:ascii="Times New Roman" w:hAnsi="Times New Roman" w:cs="Times New Roman"/>
                                <w:sz w:val="26"/>
                                <w:szCs w:val="26"/>
                              </w:rPr>
                            </w:pPr>
                          </w:p>
                          <w:p w14:paraId="1498D091" w14:textId="77777777" w:rsidR="002F15D1" w:rsidRPr="006F6FF5" w:rsidRDefault="002F15D1" w:rsidP="00070F21">
                            <w:pPr>
                              <w:ind w:left="720"/>
                              <w:rPr>
                                <w:rFonts w:ascii="Times New Roman" w:hAnsi="Times New Roman" w:cs="Times New Roman"/>
                                <w:sz w:val="26"/>
                                <w:szCs w:val="26"/>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7ABB30A" id="Text Box 6" o:spid="_x0000_s1030" type="#_x0000_t202" style="position:absolute;margin-left:7in;margin-top:10.5pt;width:235.5pt;height:49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EIRHYwIAACcFAAAOAAAAZHJzL2Uyb0RvYy54bWzEVE1v2zAMvQ/YfxB0X51kSZYadYqsRYcB&#10;XVsgGXpWZLkxIIuapMTufv2e5Lhf22kYsItMkTQ/Hh91dt41mh2U8zWZgo9PRpwpI6mszUPBv2+u&#10;Piw480GYUmgyquCPyvPz5ft3Z63N1YR2pEvlGIIYn7e24LsQbJ5lXu5UI/wJWWVgrMg1IuDqHrLS&#10;iRbRG51NRqN51pIrrSOpvIf2sjfyZYpfVUqG26ryKjBdcNQW0unSuY1ntjwT+YMTdlfLYxniL6po&#10;RG2Q9CnUpQiC7V39W6imlo48VeFEUpNRVdVSpR7QzXj0ppv1TliVegE43j7B5P9dWHlzuHOsLgs+&#10;58yIBiPaqC6wz9SxeUSntT6H09rCLXRQY8qD3kMZm+4q18Qv2mGwA+fHJ2xjMAnl5PR0tJjBJGGb&#10;Txbz2Sihnz3/bp0PXxQ1LAoFdxhewlQcrn1AKXAdXGI2T7our2qt0yUSRl1oxw4CoxZSKhNm6Xe9&#10;b75R2etBmT6tyKEGNXr1YlAjRaJejJQSvkqiDWtR/Ee08T8KQHHaoKo4kh76KIVu26UBToexbKl8&#10;xLQc9Wz3Vl7VQPRa+HAnHOiNKWBlwy2OShNaoqPE2Y7czz/poz9YBytnLdal4P7HXjjFmf5qwMfT&#10;8XQa9ytdprNPE1zcS8v2pcXsmwvCmMZ4HKxMYvQPehArR809NnsVs8IkjETugodBvAj9EuNlkGq1&#10;Sk7YKCvCtVlbGUPHEUW+bLp74eyRVAF8vKFhsUT+hlu9b/zT0GofqKoT8SLOPapH+LGNiR7HlyOu&#10;+8t78np+35a/AAAA//8DAFBLAwQUAAYACAAAACEAH2E/meAAAAANAQAADwAAAGRycy9kb3ducmV2&#10;LnhtbExPy07DMBC8I/EP1iJxo3YCghLiVLyKKiEObZHg6MbbJGq8jmI3DX/P5gSn3dkZzc7ki9G1&#10;YsA+NJ40JDMFAqn0tqFKw+d2eTUHEaIha1pPqOEHAyyK87PcZNafaI3DJlaCTShkRkMdY5dJGcoa&#10;nQkz3yExt/e9M5FhX0nbmxObu1amSt1KZxriD7Xp8LnG8rA5Og3LpvuSr34/pNGsrt9enr4PH+9e&#10;68uL8fEBRMQx/olhis/RoeBMO38kG0TLWKk5l4ka0oTnpLi5u+dtN3EJ32SRy/8til8AAAD//wMA&#10;UEsBAi0AFAAGAAgAAAAhALaDOJL+AAAA4QEAABMAAAAAAAAAAAAAAAAAAAAAAFtDb250ZW50X1R5&#10;cGVzXS54bWxQSwECLQAUAAYACAAAACEAOP0h/9YAAACUAQAACwAAAAAAAAAAAAAAAAAvAQAAX3Jl&#10;bHMvLnJlbHNQSwECLQAUAAYACAAAACEAexCER2MCAAAnBQAADgAAAAAAAAAAAAAAAAAuAgAAZHJz&#10;L2Uyb0RvYy54bWxQSwECLQAUAAYACAAAACEAH2E/meAAAAANAQAADwAAAAAAAAAAAAAAAAC9BAAA&#10;ZHJzL2Rvd25yZXYueG1sUEsFBgAAAAAEAAQA8wAAAMoFAAAAAA==&#10;" fillcolor="#e8e4ef [664]" strokecolor="#e8e4ef [664]" strokeweight=".5pt">
                <v:textbox>
                  <w:txbxContent>
                    <w:p w14:paraId="42DEBEEF" w14:textId="7C7C81E4" w:rsidR="00600906" w:rsidRDefault="00CA6580">
                      <w:pPr>
                        <w:rPr>
                          <w:rFonts w:ascii="Times New Roman" w:hAnsi="Times New Roman" w:cs="Times New Roman"/>
                          <w:b/>
                          <w:bCs/>
                          <w:sz w:val="26"/>
                          <w:szCs w:val="26"/>
                          <w:u w:val="single"/>
                        </w:rPr>
                      </w:pPr>
                      <w:r>
                        <w:rPr>
                          <w:rFonts w:ascii="Times New Roman" w:hAnsi="Times New Roman" w:cs="Times New Roman"/>
                          <w:b/>
                          <w:bCs/>
                          <w:sz w:val="26"/>
                          <w:szCs w:val="26"/>
                          <w:u w:val="single"/>
                        </w:rPr>
                        <w:t xml:space="preserve"> </w:t>
                      </w:r>
                      <w:r w:rsidR="00600906">
                        <w:rPr>
                          <w:rFonts w:ascii="Times New Roman" w:hAnsi="Times New Roman" w:cs="Times New Roman"/>
                          <w:b/>
                          <w:bCs/>
                          <w:sz w:val="26"/>
                          <w:szCs w:val="26"/>
                          <w:u w:val="single"/>
                        </w:rPr>
                        <w:t xml:space="preserve">Avoiding </w:t>
                      </w:r>
                      <w:r w:rsidR="00245A08">
                        <w:rPr>
                          <w:rFonts w:ascii="Times New Roman" w:hAnsi="Times New Roman" w:cs="Times New Roman"/>
                          <w:b/>
                          <w:bCs/>
                          <w:sz w:val="26"/>
                          <w:szCs w:val="26"/>
                          <w:u w:val="single"/>
                        </w:rPr>
                        <w:t>Disruption</w:t>
                      </w:r>
                      <w:r w:rsidR="00600906">
                        <w:rPr>
                          <w:rFonts w:ascii="Times New Roman" w:hAnsi="Times New Roman" w:cs="Times New Roman"/>
                          <w:b/>
                          <w:bCs/>
                          <w:sz w:val="26"/>
                          <w:szCs w:val="26"/>
                          <w:u w:val="single"/>
                        </w:rPr>
                        <w:t xml:space="preserve"> and Ethical </w:t>
                      </w:r>
                      <w:r>
                        <w:rPr>
                          <w:rFonts w:ascii="Times New Roman" w:hAnsi="Times New Roman" w:cs="Times New Roman"/>
                          <w:b/>
                          <w:bCs/>
                          <w:sz w:val="26"/>
                          <w:szCs w:val="26"/>
                          <w:u w:val="single"/>
                        </w:rPr>
                        <w:t xml:space="preserve">            </w:t>
                      </w:r>
                      <w:r w:rsidR="00600906">
                        <w:rPr>
                          <w:rFonts w:ascii="Times New Roman" w:hAnsi="Times New Roman" w:cs="Times New Roman"/>
                          <w:b/>
                          <w:bCs/>
                          <w:sz w:val="26"/>
                          <w:szCs w:val="26"/>
                          <w:u w:val="single"/>
                        </w:rPr>
                        <w:t xml:space="preserve">Considerations when using PECS. </w:t>
                      </w:r>
                    </w:p>
                    <w:p w14:paraId="4F8FFD04" w14:textId="7B5767D2" w:rsidR="005430D8" w:rsidRDefault="005430D8" w:rsidP="005430D8">
                      <w:pPr>
                        <w:pStyle w:val="ListParagraph"/>
                        <w:numPr>
                          <w:ilvl w:val="0"/>
                          <w:numId w:val="18"/>
                        </w:numPr>
                        <w:rPr>
                          <w:rFonts w:ascii="Times New Roman" w:hAnsi="Times New Roman" w:cs="Times New Roman"/>
                          <w:sz w:val="26"/>
                          <w:szCs w:val="26"/>
                        </w:rPr>
                      </w:pPr>
                      <w:r w:rsidRPr="005430D8">
                        <w:rPr>
                          <w:rFonts w:ascii="Times New Roman" w:hAnsi="Times New Roman" w:cs="Times New Roman"/>
                          <w:sz w:val="26"/>
                          <w:szCs w:val="26"/>
                        </w:rPr>
                        <w:t xml:space="preserve">Understanding </w:t>
                      </w:r>
                      <w:r>
                        <w:rPr>
                          <w:rFonts w:ascii="Times New Roman" w:hAnsi="Times New Roman" w:cs="Times New Roman"/>
                          <w:sz w:val="26"/>
                          <w:szCs w:val="26"/>
                        </w:rPr>
                        <w:t xml:space="preserve">and respecting the child’s </w:t>
                      </w:r>
                      <w:r w:rsidR="007C73D3">
                        <w:rPr>
                          <w:rFonts w:ascii="Times New Roman" w:hAnsi="Times New Roman" w:cs="Times New Roman"/>
                          <w:sz w:val="26"/>
                          <w:szCs w:val="26"/>
                        </w:rPr>
                        <w:t xml:space="preserve">unique </w:t>
                      </w:r>
                      <w:r>
                        <w:rPr>
                          <w:rFonts w:ascii="Times New Roman" w:hAnsi="Times New Roman" w:cs="Times New Roman"/>
                          <w:sz w:val="26"/>
                          <w:szCs w:val="26"/>
                        </w:rPr>
                        <w:t>routine</w:t>
                      </w:r>
                      <w:r w:rsidR="00580DF7">
                        <w:rPr>
                          <w:rFonts w:ascii="Times New Roman" w:hAnsi="Times New Roman" w:cs="Times New Roman"/>
                          <w:sz w:val="26"/>
                          <w:szCs w:val="26"/>
                        </w:rPr>
                        <w:t>, needs and having patience</w:t>
                      </w:r>
                      <w:r>
                        <w:rPr>
                          <w:rFonts w:ascii="Times New Roman" w:hAnsi="Times New Roman" w:cs="Times New Roman"/>
                          <w:sz w:val="26"/>
                          <w:szCs w:val="26"/>
                        </w:rPr>
                        <w:t>.</w:t>
                      </w:r>
                    </w:p>
                    <w:p w14:paraId="1CA377DB" w14:textId="31E4DAD6" w:rsidR="005430D8" w:rsidRDefault="005430D8" w:rsidP="005430D8">
                      <w:pPr>
                        <w:pStyle w:val="ListParagraph"/>
                        <w:numPr>
                          <w:ilvl w:val="0"/>
                          <w:numId w:val="18"/>
                        </w:numPr>
                        <w:rPr>
                          <w:rFonts w:ascii="Times New Roman" w:hAnsi="Times New Roman" w:cs="Times New Roman"/>
                          <w:sz w:val="26"/>
                          <w:szCs w:val="26"/>
                        </w:rPr>
                      </w:pPr>
                      <w:r>
                        <w:rPr>
                          <w:rFonts w:ascii="Times New Roman" w:hAnsi="Times New Roman" w:cs="Times New Roman"/>
                          <w:sz w:val="26"/>
                          <w:szCs w:val="26"/>
                        </w:rPr>
                        <w:t>Not overstimulating the child ensuring to avoid a meltdown.</w:t>
                      </w:r>
                    </w:p>
                    <w:p w14:paraId="625C5CB7" w14:textId="77777777" w:rsidR="005430D8" w:rsidRDefault="005430D8" w:rsidP="005430D8">
                      <w:pPr>
                        <w:ind w:left="720"/>
                        <w:rPr>
                          <w:rFonts w:ascii="Times New Roman" w:hAnsi="Times New Roman" w:cs="Times New Roman"/>
                          <w:sz w:val="26"/>
                          <w:szCs w:val="26"/>
                        </w:rPr>
                      </w:pPr>
                      <w:r>
                        <w:rPr>
                          <w:rFonts w:ascii="Times New Roman" w:hAnsi="Times New Roman" w:cs="Times New Roman"/>
                          <w:sz w:val="26"/>
                          <w:szCs w:val="26"/>
                        </w:rPr>
                        <w:t>(Iowa Department of Education, 2010)</w:t>
                      </w:r>
                    </w:p>
                    <w:p w14:paraId="4A6C2367" w14:textId="15AFB88E" w:rsidR="00600906" w:rsidRDefault="00600906" w:rsidP="005430D8">
                      <w:pPr>
                        <w:pStyle w:val="ListParagraph"/>
                        <w:numPr>
                          <w:ilvl w:val="0"/>
                          <w:numId w:val="18"/>
                        </w:numPr>
                        <w:rPr>
                          <w:rFonts w:ascii="Times New Roman" w:hAnsi="Times New Roman" w:cs="Times New Roman"/>
                          <w:sz w:val="26"/>
                          <w:szCs w:val="26"/>
                        </w:rPr>
                      </w:pPr>
                      <w:r w:rsidRPr="005430D8">
                        <w:rPr>
                          <w:rFonts w:ascii="Times New Roman" w:hAnsi="Times New Roman" w:cs="Times New Roman"/>
                          <w:sz w:val="26"/>
                          <w:szCs w:val="26"/>
                        </w:rPr>
                        <w:t xml:space="preserve">Ensuring there are enough pictures and visual symbols available for the child.  </w:t>
                      </w:r>
                    </w:p>
                    <w:p w14:paraId="1147D0AB" w14:textId="4D9A3042" w:rsidR="00580DF7" w:rsidRDefault="00580DF7" w:rsidP="005430D8">
                      <w:pPr>
                        <w:pStyle w:val="ListParagraph"/>
                        <w:numPr>
                          <w:ilvl w:val="0"/>
                          <w:numId w:val="18"/>
                        </w:numPr>
                        <w:rPr>
                          <w:rFonts w:ascii="Times New Roman" w:hAnsi="Times New Roman" w:cs="Times New Roman"/>
                          <w:sz w:val="26"/>
                          <w:szCs w:val="26"/>
                        </w:rPr>
                      </w:pPr>
                      <w:r>
                        <w:rPr>
                          <w:rFonts w:ascii="Times New Roman" w:hAnsi="Times New Roman" w:cs="Times New Roman"/>
                          <w:sz w:val="26"/>
                          <w:szCs w:val="26"/>
                        </w:rPr>
                        <w:t>Ensuring there are enough resources should the child wish to explore more content.</w:t>
                      </w:r>
                    </w:p>
                    <w:p w14:paraId="2F3A3B01" w14:textId="23B70627" w:rsidR="00580DF7" w:rsidRPr="005430D8" w:rsidRDefault="00580DF7" w:rsidP="005430D8">
                      <w:pPr>
                        <w:pStyle w:val="ListParagraph"/>
                        <w:numPr>
                          <w:ilvl w:val="0"/>
                          <w:numId w:val="18"/>
                        </w:numPr>
                        <w:rPr>
                          <w:rFonts w:ascii="Times New Roman" w:hAnsi="Times New Roman" w:cs="Times New Roman"/>
                          <w:sz w:val="26"/>
                          <w:szCs w:val="26"/>
                        </w:rPr>
                      </w:pPr>
                      <w:r>
                        <w:rPr>
                          <w:rFonts w:ascii="Times New Roman" w:hAnsi="Times New Roman" w:cs="Times New Roman"/>
                          <w:sz w:val="26"/>
                          <w:szCs w:val="26"/>
                        </w:rPr>
                        <w:t xml:space="preserve">If the child is using an electric communication book device, ensure the child acknowledges who they are communication with prior to using their equipment. </w:t>
                      </w:r>
                    </w:p>
                    <w:p w14:paraId="2B4DE637" w14:textId="428747FC" w:rsidR="006F6FF5" w:rsidRDefault="00070F21" w:rsidP="00070F21">
                      <w:pPr>
                        <w:ind w:left="720"/>
                        <w:rPr>
                          <w:rFonts w:ascii="Times New Roman" w:hAnsi="Times New Roman" w:cs="Times New Roman"/>
                          <w:sz w:val="26"/>
                          <w:szCs w:val="26"/>
                        </w:rPr>
                      </w:pPr>
                      <w:r>
                        <w:rPr>
                          <w:rFonts w:ascii="Times New Roman" w:hAnsi="Times New Roman" w:cs="Times New Roman"/>
                          <w:sz w:val="26"/>
                          <w:szCs w:val="26"/>
                        </w:rPr>
                        <w:t>(</w:t>
                      </w:r>
                      <w:proofErr w:type="spellStart"/>
                      <w:r w:rsidR="006F6FF5">
                        <w:rPr>
                          <w:rFonts w:ascii="Times New Roman" w:hAnsi="Times New Roman" w:cs="Times New Roman"/>
                          <w:sz w:val="26"/>
                          <w:szCs w:val="26"/>
                        </w:rPr>
                        <w:t>Bondy</w:t>
                      </w:r>
                      <w:proofErr w:type="spellEnd"/>
                      <w:r w:rsidR="006F6FF5">
                        <w:rPr>
                          <w:rFonts w:ascii="Times New Roman" w:hAnsi="Times New Roman" w:cs="Times New Roman"/>
                          <w:sz w:val="26"/>
                          <w:szCs w:val="26"/>
                        </w:rPr>
                        <w:t xml:space="preserve">, 2001). </w:t>
                      </w:r>
                    </w:p>
                    <w:p w14:paraId="5AE1671C" w14:textId="143D91D7" w:rsidR="002F15D1" w:rsidRDefault="002F15D1" w:rsidP="00070F21">
                      <w:pPr>
                        <w:ind w:left="720"/>
                        <w:rPr>
                          <w:rFonts w:ascii="Times New Roman" w:hAnsi="Times New Roman" w:cs="Times New Roman"/>
                          <w:sz w:val="26"/>
                          <w:szCs w:val="26"/>
                        </w:rPr>
                      </w:pPr>
                    </w:p>
                    <w:p w14:paraId="19109177" w14:textId="2BA94A17" w:rsidR="002F15D1" w:rsidRDefault="002F15D1" w:rsidP="00070F21">
                      <w:pPr>
                        <w:ind w:left="720"/>
                        <w:rPr>
                          <w:rFonts w:ascii="Times New Roman" w:hAnsi="Times New Roman" w:cs="Times New Roman"/>
                          <w:sz w:val="26"/>
                          <w:szCs w:val="26"/>
                        </w:rPr>
                      </w:pPr>
                    </w:p>
                    <w:p w14:paraId="188C0F40" w14:textId="5031DB3F" w:rsidR="002F15D1" w:rsidRDefault="002F15D1" w:rsidP="00070F21">
                      <w:pPr>
                        <w:ind w:left="720"/>
                        <w:rPr>
                          <w:rFonts w:ascii="Times New Roman" w:hAnsi="Times New Roman" w:cs="Times New Roman"/>
                          <w:sz w:val="26"/>
                          <w:szCs w:val="26"/>
                        </w:rPr>
                      </w:pPr>
                    </w:p>
                    <w:p w14:paraId="23B4E74A" w14:textId="6E19CED5" w:rsidR="002F15D1" w:rsidRDefault="002F15D1" w:rsidP="00070F21">
                      <w:pPr>
                        <w:ind w:left="720"/>
                        <w:rPr>
                          <w:rFonts w:ascii="Times New Roman" w:hAnsi="Times New Roman" w:cs="Times New Roman"/>
                          <w:sz w:val="26"/>
                          <w:szCs w:val="26"/>
                        </w:rPr>
                      </w:pPr>
                    </w:p>
                    <w:p w14:paraId="6F20B01F" w14:textId="54118115" w:rsidR="002F15D1" w:rsidRDefault="002F15D1" w:rsidP="00070F21">
                      <w:pPr>
                        <w:ind w:left="720"/>
                        <w:rPr>
                          <w:rFonts w:ascii="Times New Roman" w:hAnsi="Times New Roman" w:cs="Times New Roman"/>
                          <w:sz w:val="26"/>
                          <w:szCs w:val="26"/>
                        </w:rPr>
                      </w:pPr>
                    </w:p>
                    <w:p w14:paraId="3E91EB27" w14:textId="7EF71FEA" w:rsidR="002F15D1" w:rsidRDefault="002F15D1" w:rsidP="00070F21">
                      <w:pPr>
                        <w:ind w:left="720"/>
                        <w:rPr>
                          <w:rFonts w:ascii="Times New Roman" w:hAnsi="Times New Roman" w:cs="Times New Roman"/>
                          <w:sz w:val="26"/>
                          <w:szCs w:val="26"/>
                        </w:rPr>
                      </w:pPr>
                    </w:p>
                    <w:p w14:paraId="699051A9" w14:textId="6099B1C2" w:rsidR="002F15D1" w:rsidRDefault="002F15D1" w:rsidP="00070F21">
                      <w:pPr>
                        <w:ind w:left="720"/>
                        <w:rPr>
                          <w:rFonts w:ascii="Times New Roman" w:hAnsi="Times New Roman" w:cs="Times New Roman"/>
                          <w:sz w:val="26"/>
                          <w:szCs w:val="26"/>
                        </w:rPr>
                      </w:pPr>
                    </w:p>
                    <w:p w14:paraId="034558DD" w14:textId="166ED3A7" w:rsidR="002F15D1" w:rsidRDefault="002F15D1" w:rsidP="00070F21">
                      <w:pPr>
                        <w:ind w:left="720"/>
                        <w:rPr>
                          <w:rFonts w:ascii="Times New Roman" w:hAnsi="Times New Roman" w:cs="Times New Roman"/>
                          <w:sz w:val="26"/>
                          <w:szCs w:val="26"/>
                        </w:rPr>
                      </w:pPr>
                    </w:p>
                    <w:p w14:paraId="34BA7E72" w14:textId="71919E8C" w:rsidR="002F15D1" w:rsidRDefault="002F15D1" w:rsidP="00070F21">
                      <w:pPr>
                        <w:ind w:left="720"/>
                        <w:rPr>
                          <w:rFonts w:ascii="Times New Roman" w:hAnsi="Times New Roman" w:cs="Times New Roman"/>
                          <w:sz w:val="26"/>
                          <w:szCs w:val="26"/>
                        </w:rPr>
                      </w:pPr>
                    </w:p>
                    <w:p w14:paraId="7A7C5778" w14:textId="0F34851E" w:rsidR="002F15D1" w:rsidRDefault="002F15D1" w:rsidP="00070F21">
                      <w:pPr>
                        <w:ind w:left="720"/>
                        <w:rPr>
                          <w:rFonts w:ascii="Times New Roman" w:hAnsi="Times New Roman" w:cs="Times New Roman"/>
                          <w:sz w:val="26"/>
                          <w:szCs w:val="26"/>
                        </w:rPr>
                      </w:pPr>
                    </w:p>
                    <w:p w14:paraId="6CE38060" w14:textId="6EC0D0B8" w:rsidR="002F15D1" w:rsidRDefault="002F15D1" w:rsidP="00070F21">
                      <w:pPr>
                        <w:ind w:left="720"/>
                        <w:rPr>
                          <w:rFonts w:ascii="Times New Roman" w:hAnsi="Times New Roman" w:cs="Times New Roman"/>
                          <w:sz w:val="26"/>
                          <w:szCs w:val="26"/>
                        </w:rPr>
                      </w:pPr>
                    </w:p>
                    <w:p w14:paraId="761407C5" w14:textId="797B042D" w:rsidR="002F15D1" w:rsidRDefault="002F15D1" w:rsidP="00070F21">
                      <w:pPr>
                        <w:ind w:left="720"/>
                        <w:rPr>
                          <w:rFonts w:ascii="Times New Roman" w:hAnsi="Times New Roman" w:cs="Times New Roman"/>
                          <w:sz w:val="26"/>
                          <w:szCs w:val="26"/>
                        </w:rPr>
                      </w:pPr>
                    </w:p>
                    <w:p w14:paraId="7F5C3D09" w14:textId="109E8ADE" w:rsidR="002F15D1" w:rsidRDefault="002F15D1" w:rsidP="00070F21">
                      <w:pPr>
                        <w:ind w:left="720"/>
                        <w:rPr>
                          <w:rFonts w:ascii="Times New Roman" w:hAnsi="Times New Roman" w:cs="Times New Roman"/>
                          <w:sz w:val="26"/>
                          <w:szCs w:val="26"/>
                        </w:rPr>
                      </w:pPr>
                    </w:p>
                    <w:p w14:paraId="2D421F39" w14:textId="5CB48680" w:rsidR="002F15D1" w:rsidRDefault="002F15D1" w:rsidP="00070F21">
                      <w:pPr>
                        <w:ind w:left="720"/>
                        <w:rPr>
                          <w:rFonts w:ascii="Times New Roman" w:hAnsi="Times New Roman" w:cs="Times New Roman"/>
                          <w:sz w:val="26"/>
                          <w:szCs w:val="26"/>
                        </w:rPr>
                      </w:pPr>
                    </w:p>
                    <w:p w14:paraId="1498D091" w14:textId="77777777" w:rsidR="002F15D1" w:rsidRPr="006F6FF5" w:rsidRDefault="002F15D1" w:rsidP="00070F21">
                      <w:pPr>
                        <w:ind w:left="720"/>
                        <w:rPr>
                          <w:rFonts w:ascii="Times New Roman" w:hAnsi="Times New Roman" w:cs="Times New Roman"/>
                          <w:sz w:val="26"/>
                          <w:szCs w:val="26"/>
                        </w:rPr>
                      </w:pPr>
                    </w:p>
                  </w:txbxContent>
                </v:textbox>
              </v:shape>
            </w:pict>
          </mc:Fallback>
        </mc:AlternateContent>
      </w:r>
      <w:r w:rsidR="005A79D3">
        <w:rPr>
          <w:noProof/>
          <w:sz w:val="28"/>
          <w:szCs w:val="28"/>
        </w:rPr>
        <mc:AlternateContent>
          <mc:Choice Requires="wps">
            <w:drawing>
              <wp:anchor distT="0" distB="0" distL="114300" distR="114300" simplePos="0" relativeHeight="251668480" behindDoc="0" locked="0" layoutInCell="1" allowOverlap="1" wp14:anchorId="44A0A695" wp14:editId="015E524B">
                <wp:simplePos x="0" y="0"/>
                <wp:positionH relativeFrom="column">
                  <wp:posOffset>3105150</wp:posOffset>
                </wp:positionH>
                <wp:positionV relativeFrom="paragraph">
                  <wp:posOffset>95250</wp:posOffset>
                </wp:positionV>
                <wp:extent cx="2905125" cy="6362700"/>
                <wp:effectExtent l="0" t="0" r="28575" b="19050"/>
                <wp:wrapNone/>
                <wp:docPr id="18" name="Text Box 18"/>
                <wp:cNvGraphicFramePr/>
                <a:graphic xmlns:a="http://schemas.openxmlformats.org/drawingml/2006/main">
                  <a:graphicData uri="http://schemas.microsoft.com/office/word/2010/wordprocessingShape">
                    <wps:wsp>
                      <wps:cNvSpPr txBox="1"/>
                      <wps:spPr>
                        <a:xfrm>
                          <a:off x="0" y="0"/>
                          <a:ext cx="2905125" cy="6362700"/>
                        </a:xfrm>
                        <a:prstGeom prst="rect">
                          <a:avLst/>
                        </a:prstGeom>
                        <a:solidFill>
                          <a:schemeClr val="accent5">
                            <a:lumMod val="20000"/>
                            <a:lumOff val="80000"/>
                          </a:schemeClr>
                        </a:solidFill>
                        <a:ln w="6350">
                          <a:solidFill>
                            <a:schemeClr val="accent5">
                              <a:lumMod val="20000"/>
                              <a:lumOff val="80000"/>
                            </a:schemeClr>
                          </a:solidFill>
                        </a:ln>
                      </wps:spPr>
                      <wps:txbx>
                        <w:txbxContent>
                          <w:p w14:paraId="58276FC4" w14:textId="77777777" w:rsidR="00997C38" w:rsidRPr="00706BC0" w:rsidRDefault="00997C38" w:rsidP="00997C38">
                            <w:pPr>
                              <w:rPr>
                                <w:rFonts w:ascii="Times New Roman" w:hAnsi="Times New Roman" w:cs="Times New Roman"/>
                                <w:b/>
                                <w:bCs/>
                                <w:sz w:val="26"/>
                                <w:szCs w:val="26"/>
                                <w:u w:val="single"/>
                              </w:rPr>
                            </w:pPr>
                            <w:r w:rsidRPr="00706BC0">
                              <w:rPr>
                                <w:rFonts w:ascii="Times New Roman" w:hAnsi="Times New Roman" w:cs="Times New Roman"/>
                                <w:b/>
                                <w:bCs/>
                                <w:sz w:val="26"/>
                                <w:szCs w:val="26"/>
                                <w:u w:val="single"/>
                              </w:rPr>
                              <w:t>What are PECS?</w:t>
                            </w:r>
                          </w:p>
                          <w:p w14:paraId="3FDDCB40" w14:textId="77777777" w:rsidR="00375652" w:rsidRDefault="00997C38" w:rsidP="00997C38">
                            <w:pPr>
                              <w:rPr>
                                <w:rFonts w:ascii="Times New Roman" w:hAnsi="Times New Roman" w:cs="Times New Roman"/>
                                <w:sz w:val="26"/>
                                <w:szCs w:val="26"/>
                              </w:rPr>
                            </w:pPr>
                            <w:r w:rsidRPr="004204D2">
                              <w:rPr>
                                <w:rFonts w:ascii="Times New Roman" w:hAnsi="Times New Roman" w:cs="Times New Roman"/>
                                <w:sz w:val="26"/>
                                <w:szCs w:val="26"/>
                              </w:rPr>
                              <w:t xml:space="preserve">The Picture Exchange System or PECS was developed by </w:t>
                            </w:r>
                            <w:proofErr w:type="spellStart"/>
                            <w:r w:rsidRPr="004204D2">
                              <w:rPr>
                                <w:rFonts w:ascii="Times New Roman" w:hAnsi="Times New Roman" w:cs="Times New Roman"/>
                                <w:sz w:val="26"/>
                                <w:szCs w:val="26"/>
                              </w:rPr>
                              <w:t>Bondy</w:t>
                            </w:r>
                            <w:proofErr w:type="spellEnd"/>
                            <w:r w:rsidRPr="004204D2">
                              <w:rPr>
                                <w:rFonts w:ascii="Times New Roman" w:hAnsi="Times New Roman" w:cs="Times New Roman"/>
                                <w:sz w:val="26"/>
                                <w:szCs w:val="26"/>
                              </w:rPr>
                              <w:t xml:space="preserve"> and Frost in 1994 as an alternative augmentative communication tool (AAC) as a visually engaging form of communication designed for non-verbal children with autism and autistic spectrum disorders. </w:t>
                            </w:r>
                          </w:p>
                          <w:p w14:paraId="7BF7A07F" w14:textId="6B093A27" w:rsidR="00997C38" w:rsidRPr="004204D2" w:rsidRDefault="00997C38" w:rsidP="00997C38">
                            <w:pPr>
                              <w:rPr>
                                <w:rFonts w:ascii="Times New Roman" w:hAnsi="Times New Roman" w:cs="Times New Roman"/>
                                <w:sz w:val="26"/>
                                <w:szCs w:val="26"/>
                              </w:rPr>
                            </w:pPr>
                            <w:r w:rsidRPr="004204D2">
                              <w:rPr>
                                <w:rFonts w:ascii="Times New Roman" w:hAnsi="Times New Roman" w:cs="Times New Roman"/>
                                <w:sz w:val="26"/>
                                <w:szCs w:val="26"/>
                              </w:rPr>
                              <w:t>PECS uses pictures of basic behavior principles and objects</w:t>
                            </w:r>
                            <w:r w:rsidR="00D915CA">
                              <w:rPr>
                                <w:rFonts w:ascii="Times New Roman" w:hAnsi="Times New Roman" w:cs="Times New Roman"/>
                                <w:sz w:val="26"/>
                                <w:szCs w:val="26"/>
                              </w:rPr>
                              <w:t xml:space="preserve"> through six phases</w:t>
                            </w:r>
                            <w:r w:rsidRPr="004204D2">
                              <w:rPr>
                                <w:rFonts w:ascii="Times New Roman" w:hAnsi="Times New Roman" w:cs="Times New Roman"/>
                                <w:sz w:val="26"/>
                                <w:szCs w:val="26"/>
                              </w:rPr>
                              <w:t xml:space="preserve"> to encourage non-verbal children to actively communicate their needs and wants during social interactions.</w:t>
                            </w:r>
                          </w:p>
                          <w:p w14:paraId="4A939555" w14:textId="54AB9CA2" w:rsidR="005A79D3" w:rsidRPr="004204D2" w:rsidRDefault="00997C38" w:rsidP="00997C38">
                            <w:pPr>
                              <w:rPr>
                                <w:rFonts w:ascii="Times New Roman" w:hAnsi="Times New Roman" w:cs="Times New Roman"/>
                                <w:sz w:val="26"/>
                                <w:szCs w:val="26"/>
                              </w:rPr>
                            </w:pPr>
                            <w:r w:rsidRPr="004204D2">
                              <w:rPr>
                                <w:rFonts w:ascii="Times New Roman" w:hAnsi="Times New Roman" w:cs="Times New Roman"/>
                                <w:sz w:val="26"/>
                                <w:szCs w:val="26"/>
                              </w:rPr>
                              <w:t>(</w:t>
                            </w:r>
                            <w:proofErr w:type="spellStart"/>
                            <w:r w:rsidRPr="004204D2">
                              <w:rPr>
                                <w:rFonts w:ascii="Times New Roman" w:hAnsi="Times New Roman" w:cs="Times New Roman"/>
                                <w:sz w:val="26"/>
                                <w:szCs w:val="26"/>
                              </w:rPr>
                              <w:t>Lerna</w:t>
                            </w:r>
                            <w:proofErr w:type="spellEnd"/>
                            <w:r w:rsidRPr="004204D2">
                              <w:rPr>
                                <w:rFonts w:ascii="Times New Roman" w:hAnsi="Times New Roman" w:cs="Times New Roman"/>
                                <w:sz w:val="26"/>
                                <w:szCs w:val="26"/>
                              </w:rPr>
                              <w:t xml:space="preserve">, et al, 2012).  </w:t>
                            </w:r>
                          </w:p>
                          <w:p w14:paraId="56A4DE26" w14:textId="3F6485BD" w:rsidR="00997C38" w:rsidRDefault="00997C38" w:rsidP="00997C38"/>
                          <w:p w14:paraId="5B54D358" w14:textId="03A5B72D" w:rsidR="00997C38" w:rsidRDefault="00706BC0" w:rsidP="00997C38">
                            <w:r w:rsidRPr="00997C38">
                              <w:rPr>
                                <w:noProof/>
                              </w:rPr>
                              <w:drawing>
                                <wp:inline distT="0" distB="0" distL="0" distR="0" wp14:anchorId="0770FEA9" wp14:editId="4D7CB74B">
                                  <wp:extent cx="2686050" cy="1981200"/>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686050" cy="1981200"/>
                                          </a:xfrm>
                                          <a:prstGeom prst="rect">
                                            <a:avLst/>
                                          </a:prstGeom>
                                          <a:noFill/>
                                          <a:ln>
                                            <a:noFill/>
                                          </a:ln>
                                        </pic:spPr>
                                      </pic:pic>
                                    </a:graphicData>
                                  </a:graphic>
                                </wp:inline>
                              </w:drawing>
                            </w:r>
                          </w:p>
                          <w:p w14:paraId="1562EF56" w14:textId="5B809E46" w:rsidR="00997C38" w:rsidRDefault="00997C38" w:rsidP="00997C3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44A0A695" id="Text Box 18" o:spid="_x0000_s1031" type="#_x0000_t202" style="position:absolute;margin-left:244.5pt;margin-top:7.5pt;width:228.75pt;height:501pt;z-index:25166848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B9SoaAIAACkFAAAOAAAAZHJzL2Uyb0RvYy54bWy0VMlu2zAQvRfoPxC8N5LdOIsQOXATpCiQ&#10;JgGcImeaomIBFIclaUvp1/eRspytp6K9SMOZ4Sxv3vDsvG812yrnGzIlnxzknCkjqWrMY8l/3F99&#10;OuHMB2Eqocmokj8pz8/nHz+cdbZQU1qTrpRjCGJ80dmSr0OwRZZ5uVat8AdklYGxJteKgKN7zCon&#10;OkRvdTbN86OsI1dZR1J5D+3lYOTzFL+ulQy3de1VYLrkqC2kr0vfVfxm8zNRPDph143clSH+oopW&#10;NAZJ96EuRRBs45p3odpGOvJUhwNJbUZ13UiVekA3k/xNN8u1sCr1AnC83cPk/11YebO9c6ypMDtM&#10;yogWM7pXfWBfqGdQAZ/O+gJuSwvH0EMP31HvoYxt97Vr4x8NMdiB9NMe3RhNQjk9zWeT6YwzCdvR&#10;56PpcZ7wz56vW+fDV0Uti0LJHcaXUBXbax9QClxHl5jNk26qq0brdIiUURfasa3AsIWUyoRZuq43&#10;7XeqBj1IM6QVBdQgx6A+GdVIkcgXI6WEr5Jow7pY/CxPgV/Z9tf+XwEoThtUFUcyQB+l0K/6NMLZ&#10;OJYVVU+YlqOB797KqwaIXgsf7oQDwTEgLG24xafWhJZoJ3G2JvfrT/roD97BylmHhSm5/7kRTnGm&#10;vxkw8nRyeBg3LB0OZ8dTHNxLy+qlxWzaC8KYJngerExi9A96FGtH7QN2exGzwiSMRO6Sh1G8CMMa&#10;422QarFITtgpK8K1WVoZQ0daRL7c9w/C2R2pAvh4Q+NqieINtwbfeNPQYhOobhLxIs4Dqjv4sY+J&#10;Hru3Iy78y3Pyen7h5r8BAAD//wMAUEsDBBQABgAIAAAAIQCoFijY4gAAAAsBAAAPAAAAZHJzL2Rv&#10;d25yZXYueG1sTI/NTsNADITvSLzDykjc6KalLW3IpuKvFRLiQEGCo5t1k6hZb5TdpuHtMSc4WfaM&#10;xt9kq8E1qqcu1J4NjEcJKOLC25pLAx/v66sFqBCRLTaeycA3BVjl52cZptaf+I36bSyVhHBI0UAV&#10;Y5tqHYqKHIaRb4lF2/vOYZS1K7Xt8CThrtGTJJlrhzXLhwpbeqioOGyPzsC6bj/1k9/3k4jP15vH&#10;+6/D64s35vJiuLsFFWmIf2b4xRd0yIVp549sg2oMTBdL6RJFmMkUw3I6n4HaySEZ3ySg80z/75D/&#10;AAAA//8DAFBLAQItABQABgAIAAAAIQC2gziS/gAAAOEBAAATAAAAAAAAAAAAAAAAAAAAAABbQ29u&#10;dGVudF9UeXBlc10ueG1sUEsBAi0AFAAGAAgAAAAhADj9If/WAAAAlAEAAAsAAAAAAAAAAAAAAAAA&#10;LwEAAF9yZWxzLy5yZWxzUEsBAi0AFAAGAAgAAAAhAEEH1KhoAgAAKQUAAA4AAAAAAAAAAAAAAAAA&#10;LgIAAGRycy9lMm9Eb2MueG1sUEsBAi0AFAAGAAgAAAAhAKgWKNjiAAAACwEAAA8AAAAAAAAAAAAA&#10;AAAAwgQAAGRycy9kb3ducmV2LnhtbFBLBQYAAAAABAAEAPMAAADRBQAAAAA=&#10;" fillcolor="#e8e4ef [664]" strokecolor="#e8e4ef [664]" strokeweight=".5pt">
                <v:textbox>
                  <w:txbxContent>
                    <w:p w14:paraId="58276FC4" w14:textId="77777777" w:rsidR="00997C38" w:rsidRPr="00706BC0" w:rsidRDefault="00997C38" w:rsidP="00997C38">
                      <w:pPr>
                        <w:rPr>
                          <w:rFonts w:ascii="Times New Roman" w:hAnsi="Times New Roman" w:cs="Times New Roman"/>
                          <w:b/>
                          <w:bCs/>
                          <w:sz w:val="26"/>
                          <w:szCs w:val="26"/>
                          <w:u w:val="single"/>
                        </w:rPr>
                      </w:pPr>
                      <w:r w:rsidRPr="00706BC0">
                        <w:rPr>
                          <w:rFonts w:ascii="Times New Roman" w:hAnsi="Times New Roman" w:cs="Times New Roman"/>
                          <w:b/>
                          <w:bCs/>
                          <w:sz w:val="26"/>
                          <w:szCs w:val="26"/>
                          <w:u w:val="single"/>
                        </w:rPr>
                        <w:t>What are PECS?</w:t>
                      </w:r>
                    </w:p>
                    <w:p w14:paraId="3FDDCB40" w14:textId="77777777" w:rsidR="00375652" w:rsidRDefault="00997C38" w:rsidP="00997C38">
                      <w:pPr>
                        <w:rPr>
                          <w:rFonts w:ascii="Times New Roman" w:hAnsi="Times New Roman" w:cs="Times New Roman"/>
                          <w:sz w:val="26"/>
                          <w:szCs w:val="26"/>
                        </w:rPr>
                      </w:pPr>
                      <w:r w:rsidRPr="004204D2">
                        <w:rPr>
                          <w:rFonts w:ascii="Times New Roman" w:hAnsi="Times New Roman" w:cs="Times New Roman"/>
                          <w:sz w:val="26"/>
                          <w:szCs w:val="26"/>
                        </w:rPr>
                        <w:t xml:space="preserve">The Picture Exchange System or PECS was developed by </w:t>
                      </w:r>
                      <w:proofErr w:type="spellStart"/>
                      <w:r w:rsidRPr="004204D2">
                        <w:rPr>
                          <w:rFonts w:ascii="Times New Roman" w:hAnsi="Times New Roman" w:cs="Times New Roman"/>
                          <w:sz w:val="26"/>
                          <w:szCs w:val="26"/>
                        </w:rPr>
                        <w:t>Bondy</w:t>
                      </w:r>
                      <w:proofErr w:type="spellEnd"/>
                      <w:r w:rsidRPr="004204D2">
                        <w:rPr>
                          <w:rFonts w:ascii="Times New Roman" w:hAnsi="Times New Roman" w:cs="Times New Roman"/>
                          <w:sz w:val="26"/>
                          <w:szCs w:val="26"/>
                        </w:rPr>
                        <w:t xml:space="preserve"> and Frost in 1994 as an alternative augmentative communication tool (AAC) as a visually engaging form of communication designed for non-verbal children with autism and autistic spectrum disorders. </w:t>
                      </w:r>
                    </w:p>
                    <w:p w14:paraId="7BF7A07F" w14:textId="6B093A27" w:rsidR="00997C38" w:rsidRPr="004204D2" w:rsidRDefault="00997C38" w:rsidP="00997C38">
                      <w:pPr>
                        <w:rPr>
                          <w:rFonts w:ascii="Times New Roman" w:hAnsi="Times New Roman" w:cs="Times New Roman"/>
                          <w:sz w:val="26"/>
                          <w:szCs w:val="26"/>
                        </w:rPr>
                      </w:pPr>
                      <w:r w:rsidRPr="004204D2">
                        <w:rPr>
                          <w:rFonts w:ascii="Times New Roman" w:hAnsi="Times New Roman" w:cs="Times New Roman"/>
                          <w:sz w:val="26"/>
                          <w:szCs w:val="26"/>
                        </w:rPr>
                        <w:t>PECS uses pictures of basic behavior principles and objects</w:t>
                      </w:r>
                      <w:r w:rsidR="00D915CA">
                        <w:rPr>
                          <w:rFonts w:ascii="Times New Roman" w:hAnsi="Times New Roman" w:cs="Times New Roman"/>
                          <w:sz w:val="26"/>
                          <w:szCs w:val="26"/>
                        </w:rPr>
                        <w:t xml:space="preserve"> through six phases</w:t>
                      </w:r>
                      <w:r w:rsidRPr="004204D2">
                        <w:rPr>
                          <w:rFonts w:ascii="Times New Roman" w:hAnsi="Times New Roman" w:cs="Times New Roman"/>
                          <w:sz w:val="26"/>
                          <w:szCs w:val="26"/>
                        </w:rPr>
                        <w:t xml:space="preserve"> to encourage non-verbal children to actively communicate their needs and wants during social interactions.</w:t>
                      </w:r>
                    </w:p>
                    <w:p w14:paraId="4A939555" w14:textId="54AB9CA2" w:rsidR="005A79D3" w:rsidRPr="004204D2" w:rsidRDefault="00997C38" w:rsidP="00997C38">
                      <w:pPr>
                        <w:rPr>
                          <w:rFonts w:ascii="Times New Roman" w:hAnsi="Times New Roman" w:cs="Times New Roman"/>
                          <w:sz w:val="26"/>
                          <w:szCs w:val="26"/>
                        </w:rPr>
                      </w:pPr>
                      <w:r w:rsidRPr="004204D2">
                        <w:rPr>
                          <w:rFonts w:ascii="Times New Roman" w:hAnsi="Times New Roman" w:cs="Times New Roman"/>
                          <w:sz w:val="26"/>
                          <w:szCs w:val="26"/>
                        </w:rPr>
                        <w:t>(</w:t>
                      </w:r>
                      <w:proofErr w:type="spellStart"/>
                      <w:r w:rsidRPr="004204D2">
                        <w:rPr>
                          <w:rFonts w:ascii="Times New Roman" w:hAnsi="Times New Roman" w:cs="Times New Roman"/>
                          <w:sz w:val="26"/>
                          <w:szCs w:val="26"/>
                        </w:rPr>
                        <w:t>Lerna</w:t>
                      </w:r>
                      <w:proofErr w:type="spellEnd"/>
                      <w:r w:rsidRPr="004204D2">
                        <w:rPr>
                          <w:rFonts w:ascii="Times New Roman" w:hAnsi="Times New Roman" w:cs="Times New Roman"/>
                          <w:sz w:val="26"/>
                          <w:szCs w:val="26"/>
                        </w:rPr>
                        <w:t xml:space="preserve">, et al, 2012).  </w:t>
                      </w:r>
                    </w:p>
                    <w:p w14:paraId="56A4DE26" w14:textId="3F6485BD" w:rsidR="00997C38" w:rsidRDefault="00997C38" w:rsidP="00997C38"/>
                    <w:p w14:paraId="5B54D358" w14:textId="03A5B72D" w:rsidR="00997C38" w:rsidRDefault="00706BC0" w:rsidP="00997C38">
                      <w:r w:rsidRPr="00997C38">
                        <w:rPr>
                          <w:noProof/>
                        </w:rPr>
                        <w:drawing>
                          <wp:inline distT="0" distB="0" distL="0" distR="0" wp14:anchorId="0770FEA9" wp14:editId="4D7CB74B">
                            <wp:extent cx="2686050" cy="1981200"/>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686050" cy="1981200"/>
                                    </a:xfrm>
                                    <a:prstGeom prst="rect">
                                      <a:avLst/>
                                    </a:prstGeom>
                                    <a:noFill/>
                                    <a:ln>
                                      <a:noFill/>
                                    </a:ln>
                                  </pic:spPr>
                                </pic:pic>
                              </a:graphicData>
                            </a:graphic>
                          </wp:inline>
                        </w:drawing>
                      </w:r>
                    </w:p>
                    <w:p w14:paraId="1562EF56" w14:textId="5B809E46" w:rsidR="00997C38" w:rsidRDefault="00997C38" w:rsidP="00997C38"/>
                  </w:txbxContent>
                </v:textbox>
              </v:shape>
            </w:pict>
          </mc:Fallback>
        </mc:AlternateContent>
      </w:r>
      <w:r w:rsidR="00292168">
        <w:rPr>
          <w:noProof/>
          <w:sz w:val="28"/>
          <w:szCs w:val="28"/>
        </w:rPr>
        <mc:AlternateContent>
          <mc:Choice Requires="wps">
            <w:drawing>
              <wp:anchor distT="0" distB="0" distL="114300" distR="114300" simplePos="0" relativeHeight="251666432" behindDoc="0" locked="0" layoutInCell="1" allowOverlap="1" wp14:anchorId="1EB26739" wp14:editId="1C4EB965">
                <wp:simplePos x="0" y="0"/>
                <wp:positionH relativeFrom="column">
                  <wp:posOffset>-85725</wp:posOffset>
                </wp:positionH>
                <wp:positionV relativeFrom="paragraph">
                  <wp:posOffset>66675</wp:posOffset>
                </wp:positionV>
                <wp:extent cx="2733675" cy="6400800"/>
                <wp:effectExtent l="0" t="0" r="28575" b="19050"/>
                <wp:wrapNone/>
                <wp:docPr id="13" name="Text Box 13"/>
                <wp:cNvGraphicFramePr/>
                <a:graphic xmlns:a="http://schemas.openxmlformats.org/drawingml/2006/main">
                  <a:graphicData uri="http://schemas.microsoft.com/office/word/2010/wordprocessingShape">
                    <wps:wsp>
                      <wps:cNvSpPr txBox="1"/>
                      <wps:spPr>
                        <a:xfrm>
                          <a:off x="0" y="0"/>
                          <a:ext cx="2733675" cy="6400800"/>
                        </a:xfrm>
                        <a:prstGeom prst="rect">
                          <a:avLst/>
                        </a:prstGeom>
                        <a:solidFill>
                          <a:schemeClr val="accent5">
                            <a:lumMod val="20000"/>
                            <a:lumOff val="80000"/>
                          </a:schemeClr>
                        </a:solidFill>
                        <a:ln w="6350">
                          <a:solidFill>
                            <a:schemeClr val="accent5">
                              <a:lumMod val="20000"/>
                              <a:lumOff val="80000"/>
                            </a:schemeClr>
                          </a:solidFill>
                        </a:ln>
                      </wps:spPr>
                      <wps:txbx>
                        <w:txbxContent>
                          <w:p w14:paraId="5DF8910F" w14:textId="77777777" w:rsidR="00292168" w:rsidRDefault="00292168">
                            <w:pPr>
                              <w:rPr>
                                <w:rFonts w:ascii="Times New Roman" w:hAnsi="Times New Roman" w:cs="Times New Roman"/>
                                <w:sz w:val="28"/>
                                <w:szCs w:val="28"/>
                              </w:rPr>
                            </w:pPr>
                          </w:p>
                          <w:p w14:paraId="1D1C341C" w14:textId="3BC9399D" w:rsidR="00820C94" w:rsidRPr="00292168" w:rsidRDefault="00820C94" w:rsidP="00292168">
                            <w:pPr>
                              <w:rPr>
                                <w:rFonts w:ascii="Times New Roman" w:hAnsi="Times New Roman" w:cs="Times New Roman"/>
                                <w:b/>
                                <w:bCs/>
                                <w:sz w:val="28"/>
                                <w:szCs w:val="28"/>
                                <w:u w:val="singl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EB26739" id="Text Box 13" o:spid="_x0000_s1032" type="#_x0000_t202" style="position:absolute;margin-left:-6.75pt;margin-top:5.25pt;width:215.25pt;height:7in;z-index:25166643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UVDWaAIAACkFAAAOAAAAZHJzL2Uyb0RvYy54bWy0VNtO3DAQfa/Uf7D8XpK9AhFZtAVRVaKA&#10;BBXPXsdhIzke1/ZuQr++x87ucmmfqvYlGc+M53LmjM/O+1azrXK+IVPy0VHOmTKSqsY8lfz7w9Wn&#10;E858EKYSmowq+bPy/Hzx8cNZZws1pjXpSjmGIMYXnS35OgRbZJmXa9UKf0RWGRhrcq0IOLqnrHKi&#10;Q/RWZ+M8n2cduco6ksp7aC8HI1+k+HWtZLita68C0yVHbSF9Xfqu4jdbnIniyQm7buSuDPEXVbSi&#10;MUh6CHUpgmAb1/wWqm2kI091OJLUZlTXjVSpB3Qzyt91c78WVqVeAI63B5j8vwsrb7Z3jjUVZjfh&#10;zIgWM3pQfWCfqWdQAZ/O+gJu9xaOoYcevnu9hzK23deujX80xGAH0s8HdGM0CeX4eDKZH884k7DN&#10;p3l+kif8s5fr1vnwRVHLolByh/ElVMX22geUAte9S8zmSTfVVaN1OkTKqAvt2FZg2EJKZcIsXdeb&#10;9htVgx6kGdKKAmqQY1CjlkM1iXwxUkr4Jok2rEPxk1meAr+xHa79vwLQvzaoKo5kgD5KoV/1aYTz&#10;/VhWVD1jWo4Gvnsrrxogei18uBMOBMeAsLThFp9aE1qincTZmtzPP+mjP3gHK2cdFqbk/sdGOMWZ&#10;/mrAyNPRdBo3LB2ms+MxDu61ZfXaYjbtBWFMIzwPViYx+ge9F2tH7SN2exmzwiSMRO6Sh714EYY1&#10;xtsg1XKZnLBTVoRrc29lDB1pEfny0D8KZ3ekCuDjDe1XSxTvuDX4xpuGlptAdZOIF3EeUN3Bj31M&#10;9Ni9HXHhX5+T18sLt/gFAAD//wMAUEsDBBQABgAIAAAAIQCZUOV04QAAAAsBAAAPAAAAZHJzL2Rv&#10;d25yZXYueG1sTI/NTsNADITvSLzDykjc2k1aClXIpuKvCAlxoCDB0c26SdSsN8pu0/D2uCc4WfaM&#10;xt/kq9G1aqA+NJ4NpNMEFHHpbcOVgc+P9WQJKkRki61nMvBDAVbF+VmOmfVHfqdhEyslIRwyNFDH&#10;2GVah7Imh2HqO2LRdr53GGXtK217PEq4a/UsSa61w4blQ40dPdRU7jcHZ2DddF/6ye+GWcSX+fPj&#10;/ff+7dUbc3kx3t2CijTGPzOc8AUdCmHa+gPboFoDk3S+EKsIiUwxXKU3Um57OqTLBegi1/87FL8A&#10;AAD//wMAUEsBAi0AFAAGAAgAAAAhALaDOJL+AAAA4QEAABMAAAAAAAAAAAAAAAAAAAAAAFtDb250&#10;ZW50X1R5cGVzXS54bWxQSwECLQAUAAYACAAAACEAOP0h/9YAAACUAQAACwAAAAAAAAAAAAAAAAAv&#10;AQAAX3JlbHMvLnJlbHNQSwECLQAUAAYACAAAACEAWVFQ1mgCAAApBQAADgAAAAAAAAAAAAAAAAAu&#10;AgAAZHJzL2Uyb0RvYy54bWxQSwECLQAUAAYACAAAACEAmVDldOEAAAALAQAADwAAAAAAAAAAAAAA&#10;AADCBAAAZHJzL2Rvd25yZXYueG1sUEsFBgAAAAAEAAQA8wAAANAFAAAAAA==&#10;" fillcolor="#e8e4ef [664]" strokecolor="#e8e4ef [664]" strokeweight=".5pt">
                <v:textbox>
                  <w:txbxContent>
                    <w:p w14:paraId="5DF8910F" w14:textId="77777777" w:rsidR="00292168" w:rsidRDefault="00292168">
                      <w:pPr>
                        <w:rPr>
                          <w:rFonts w:ascii="Times New Roman" w:hAnsi="Times New Roman" w:cs="Times New Roman"/>
                          <w:sz w:val="28"/>
                          <w:szCs w:val="28"/>
                        </w:rPr>
                      </w:pPr>
                    </w:p>
                    <w:p w14:paraId="1D1C341C" w14:textId="3BC9399D" w:rsidR="00820C94" w:rsidRPr="00292168" w:rsidRDefault="00820C94" w:rsidP="00292168">
                      <w:pPr>
                        <w:rPr>
                          <w:rFonts w:ascii="Times New Roman" w:hAnsi="Times New Roman" w:cs="Times New Roman"/>
                          <w:b/>
                          <w:bCs/>
                          <w:sz w:val="28"/>
                          <w:szCs w:val="28"/>
                          <w:u w:val="single"/>
                        </w:rPr>
                      </w:pPr>
                    </w:p>
                  </w:txbxContent>
                </v:textbox>
              </v:shape>
            </w:pict>
          </mc:Fallback>
        </mc:AlternateContent>
      </w:r>
      <w:r w:rsidR="009F6CFC" w:rsidRPr="00292168">
        <w:rPr>
          <w:sz w:val="28"/>
          <w:szCs w:val="28"/>
        </w:rPr>
        <w:t xml:space="preserve"> </w:t>
      </w:r>
    </w:p>
    <w:tbl>
      <w:tblPr>
        <w:tblStyle w:val="HostTable"/>
        <w:tblW w:w="0" w:type="auto"/>
        <w:jc w:val="left"/>
        <w:tblBorders>
          <w:insideH w:val="single" w:sz="2" w:space="0" w:color="BFBFBF" w:themeColor="background1" w:themeShade="BF"/>
          <w:insideV w:val="single" w:sz="2" w:space="0" w:color="BFBFBF" w:themeColor="background1" w:themeShade="BF"/>
        </w:tblBorders>
        <w:tblLayout w:type="fixed"/>
        <w:tblLook w:val="04A0" w:firstRow="1" w:lastRow="0" w:firstColumn="1" w:lastColumn="0" w:noHBand="0" w:noVBand="1"/>
        <w:tblDescription w:val="Layout table"/>
      </w:tblPr>
      <w:tblGrid>
        <w:gridCol w:w="4579"/>
        <w:gridCol w:w="5227"/>
        <w:gridCol w:w="4579"/>
      </w:tblGrid>
      <w:tr w:rsidR="0037743C" w14:paraId="2977A2BC" w14:textId="77777777" w:rsidTr="006552AD">
        <w:trPr>
          <w:trHeight w:hRule="exact" w:val="9935"/>
          <w:tblHeader/>
          <w:jc w:val="left"/>
        </w:trPr>
        <w:tc>
          <w:tcPr>
            <w:tcW w:w="4579" w:type="dxa"/>
            <w:tcMar>
              <w:right w:w="432" w:type="dxa"/>
            </w:tcMar>
          </w:tcPr>
          <w:p w14:paraId="4DC3098F" w14:textId="42D7B679" w:rsidR="004019EC" w:rsidRDefault="00997C38" w:rsidP="0037743C">
            <w:r>
              <w:rPr>
                <w:noProof/>
              </w:rPr>
              <mc:AlternateContent>
                <mc:Choice Requires="wps">
                  <w:drawing>
                    <wp:anchor distT="0" distB="0" distL="114300" distR="114300" simplePos="0" relativeHeight="251667456" behindDoc="0" locked="0" layoutInCell="1" allowOverlap="1" wp14:anchorId="60551328" wp14:editId="36FCF9F1">
                      <wp:simplePos x="0" y="0"/>
                      <wp:positionH relativeFrom="column">
                        <wp:posOffset>0</wp:posOffset>
                      </wp:positionH>
                      <wp:positionV relativeFrom="paragraph">
                        <wp:posOffset>14605</wp:posOffset>
                      </wp:positionV>
                      <wp:extent cx="2562225" cy="6134100"/>
                      <wp:effectExtent l="0" t="0" r="28575" b="19050"/>
                      <wp:wrapNone/>
                      <wp:docPr id="17" name="Text Box 17"/>
                      <wp:cNvGraphicFramePr/>
                      <a:graphic xmlns:a="http://schemas.openxmlformats.org/drawingml/2006/main">
                        <a:graphicData uri="http://schemas.microsoft.com/office/word/2010/wordprocessingShape">
                          <wps:wsp>
                            <wps:cNvSpPr txBox="1"/>
                            <wps:spPr>
                              <a:xfrm>
                                <a:off x="0" y="0"/>
                                <a:ext cx="2562225" cy="6134100"/>
                              </a:xfrm>
                              <a:prstGeom prst="rect">
                                <a:avLst/>
                              </a:prstGeom>
                              <a:solidFill>
                                <a:schemeClr val="accent5">
                                  <a:lumMod val="20000"/>
                                  <a:lumOff val="80000"/>
                                </a:schemeClr>
                              </a:solidFill>
                              <a:ln w="6350">
                                <a:solidFill>
                                  <a:schemeClr val="accent5">
                                    <a:lumMod val="20000"/>
                                    <a:lumOff val="80000"/>
                                  </a:schemeClr>
                                </a:solidFill>
                              </a:ln>
                            </wps:spPr>
                            <wps:txbx>
                              <w:txbxContent>
                                <w:p w14:paraId="3D573B44" w14:textId="054749A2" w:rsidR="00997C38" w:rsidRDefault="00997C38" w:rsidP="00997C38">
                                  <w:pPr>
                                    <w:rPr>
                                      <w:rFonts w:ascii="Times New Roman" w:hAnsi="Times New Roman" w:cs="Times New Roman"/>
                                      <w:b/>
                                      <w:bCs/>
                                      <w:sz w:val="26"/>
                                      <w:szCs w:val="26"/>
                                      <w:u w:val="single"/>
                                    </w:rPr>
                                  </w:pPr>
                                  <w:r w:rsidRPr="00997C38">
                                    <w:rPr>
                                      <w:rFonts w:ascii="Times New Roman" w:hAnsi="Times New Roman" w:cs="Times New Roman"/>
                                      <w:b/>
                                      <w:bCs/>
                                      <w:sz w:val="26"/>
                                      <w:szCs w:val="26"/>
                                      <w:u w:val="single"/>
                                    </w:rPr>
                                    <w:t xml:space="preserve">Why is </w:t>
                                  </w:r>
                                  <w:r w:rsidR="00CE05BE">
                                    <w:rPr>
                                      <w:rFonts w:ascii="Times New Roman" w:hAnsi="Times New Roman" w:cs="Times New Roman"/>
                                      <w:b/>
                                      <w:bCs/>
                                      <w:sz w:val="26"/>
                                      <w:szCs w:val="26"/>
                                      <w:u w:val="single"/>
                                    </w:rPr>
                                    <w:t xml:space="preserve">Early </w:t>
                                  </w:r>
                                  <w:r w:rsidRPr="00997C38">
                                    <w:rPr>
                                      <w:rFonts w:ascii="Times New Roman" w:hAnsi="Times New Roman" w:cs="Times New Roman"/>
                                      <w:b/>
                                      <w:bCs/>
                                      <w:sz w:val="26"/>
                                      <w:szCs w:val="26"/>
                                      <w:u w:val="single"/>
                                    </w:rPr>
                                    <w:t xml:space="preserve">Communication Important for Children with Autism? </w:t>
                                  </w:r>
                                </w:p>
                                <w:p w14:paraId="648A8473" w14:textId="6807421D" w:rsidR="00997C38" w:rsidRPr="00941394" w:rsidRDefault="00941394" w:rsidP="00997C38">
                                  <w:pPr>
                                    <w:rPr>
                                      <w:rFonts w:ascii="Times New Roman" w:hAnsi="Times New Roman" w:cs="Times New Roman"/>
                                      <w:sz w:val="26"/>
                                      <w:szCs w:val="26"/>
                                    </w:rPr>
                                  </w:pPr>
                                  <w:r w:rsidRPr="00941394">
                                    <w:rPr>
                                      <w:rFonts w:ascii="Times New Roman" w:hAnsi="Times New Roman" w:cs="Times New Roman"/>
                                      <w:sz w:val="26"/>
                                      <w:szCs w:val="26"/>
                                    </w:rPr>
                                    <w:t>Many young children with Autism particularly those who are high functioning spend time engaging in activities alone and do not tend to respond to others attempting to communicate</w:t>
                                  </w:r>
                                  <w:r w:rsidR="00CE05BE">
                                    <w:rPr>
                                      <w:rFonts w:ascii="Times New Roman" w:hAnsi="Times New Roman" w:cs="Times New Roman"/>
                                      <w:sz w:val="26"/>
                                      <w:szCs w:val="26"/>
                                    </w:rPr>
                                    <w:t xml:space="preserve"> with them</w:t>
                                  </w:r>
                                  <w:r w:rsidR="00706BC0">
                                    <w:rPr>
                                      <w:rFonts w:ascii="Times New Roman" w:hAnsi="Times New Roman" w:cs="Times New Roman"/>
                                      <w:sz w:val="26"/>
                                      <w:szCs w:val="26"/>
                                    </w:rPr>
                                    <w:t xml:space="preserve"> (Eaves and Ho, 1977)</w:t>
                                  </w:r>
                                  <w:r w:rsidR="00CE05BE">
                                    <w:rPr>
                                      <w:rFonts w:ascii="Times New Roman" w:hAnsi="Times New Roman" w:cs="Times New Roman"/>
                                      <w:sz w:val="26"/>
                                      <w:szCs w:val="26"/>
                                    </w:rPr>
                                    <w:t xml:space="preserve">. </w:t>
                                  </w:r>
                                </w:p>
                                <w:p w14:paraId="0B4BB3C6" w14:textId="48A5FF3E" w:rsidR="00941394" w:rsidRDefault="00E67F39" w:rsidP="00997C38">
                                  <w:pPr>
                                    <w:rPr>
                                      <w:rFonts w:ascii="Times New Roman" w:hAnsi="Times New Roman" w:cs="Times New Roman"/>
                                      <w:sz w:val="26"/>
                                      <w:szCs w:val="26"/>
                                    </w:rPr>
                                  </w:pPr>
                                  <w:r w:rsidRPr="00E67F39">
                                    <w:rPr>
                                      <w:rFonts w:ascii="Times New Roman" w:hAnsi="Times New Roman" w:cs="Times New Roman"/>
                                      <w:sz w:val="26"/>
                                      <w:szCs w:val="26"/>
                                    </w:rPr>
                                    <w:t>Lack of appropriate communication established with a</w:t>
                                  </w:r>
                                  <w:r w:rsidR="00CE05BE">
                                    <w:rPr>
                                      <w:rFonts w:ascii="Times New Roman" w:hAnsi="Times New Roman" w:cs="Times New Roman"/>
                                      <w:sz w:val="26"/>
                                      <w:szCs w:val="26"/>
                                    </w:rPr>
                                    <w:t>n autistic</w:t>
                                  </w:r>
                                  <w:r w:rsidRPr="00E67F39">
                                    <w:rPr>
                                      <w:rFonts w:ascii="Times New Roman" w:hAnsi="Times New Roman" w:cs="Times New Roman"/>
                                      <w:sz w:val="26"/>
                                      <w:szCs w:val="26"/>
                                    </w:rPr>
                                    <w:t xml:space="preserve"> child can lead to the child socially withdrawing from peers and other individuals</w:t>
                                  </w:r>
                                  <w:r w:rsidR="00706BC0">
                                    <w:rPr>
                                      <w:rFonts w:ascii="Times New Roman" w:hAnsi="Times New Roman" w:cs="Times New Roman"/>
                                      <w:sz w:val="26"/>
                                      <w:szCs w:val="26"/>
                                    </w:rPr>
                                    <w:t xml:space="preserve"> (Frederickson and Turner, 2003)</w:t>
                                  </w:r>
                                  <w:r w:rsidRPr="00E67F39">
                                    <w:rPr>
                                      <w:rFonts w:ascii="Times New Roman" w:hAnsi="Times New Roman" w:cs="Times New Roman"/>
                                      <w:sz w:val="26"/>
                                      <w:szCs w:val="26"/>
                                    </w:rPr>
                                    <w:t xml:space="preserve">. </w:t>
                                  </w:r>
                                </w:p>
                                <w:p w14:paraId="356A8988" w14:textId="4F03A4DD" w:rsidR="00E67F39" w:rsidRPr="00E67F39" w:rsidRDefault="005430D8" w:rsidP="00997C38">
                                  <w:pPr>
                                    <w:rPr>
                                      <w:rFonts w:ascii="Times New Roman" w:hAnsi="Times New Roman" w:cs="Times New Roman"/>
                                      <w:sz w:val="26"/>
                                      <w:szCs w:val="26"/>
                                    </w:rPr>
                                  </w:pPr>
                                  <w:r>
                                    <w:rPr>
                                      <w:rFonts w:ascii="Times New Roman" w:hAnsi="Times New Roman" w:cs="Times New Roman"/>
                                      <w:sz w:val="26"/>
                                      <w:szCs w:val="26"/>
                                    </w:rPr>
                                    <w:t xml:space="preserve">Early intervention with speech therapy helps the child increase communication (Iowa Department of Education, 2010) leading to more </w:t>
                                  </w:r>
                                  <w:r w:rsidR="00CE05BE">
                                    <w:rPr>
                                      <w:rFonts w:ascii="Times New Roman" w:hAnsi="Times New Roman" w:cs="Times New Roman"/>
                                      <w:sz w:val="26"/>
                                      <w:szCs w:val="26"/>
                                    </w:rPr>
                                    <w:t>social interactions rather than potential exclusion and isolation</w:t>
                                  </w:r>
                                  <w:r w:rsidR="00706BC0">
                                    <w:rPr>
                                      <w:rFonts w:ascii="Times New Roman" w:hAnsi="Times New Roman" w:cs="Times New Roman"/>
                                      <w:sz w:val="26"/>
                                      <w:szCs w:val="26"/>
                                    </w:rPr>
                                    <w:t xml:space="preserve"> (</w:t>
                                  </w:r>
                                  <w:proofErr w:type="spellStart"/>
                                  <w:r w:rsidR="00706BC0">
                                    <w:rPr>
                                      <w:rFonts w:ascii="Times New Roman" w:hAnsi="Times New Roman" w:cs="Times New Roman"/>
                                      <w:sz w:val="26"/>
                                      <w:szCs w:val="26"/>
                                    </w:rPr>
                                    <w:t>Oke</w:t>
                                  </w:r>
                                  <w:proofErr w:type="spellEnd"/>
                                  <w:r w:rsidR="00706BC0">
                                    <w:rPr>
                                      <w:rFonts w:ascii="Times New Roman" w:hAnsi="Times New Roman" w:cs="Times New Roman"/>
                                      <w:sz w:val="26"/>
                                      <w:szCs w:val="26"/>
                                    </w:rPr>
                                    <w:t xml:space="preserve"> and Schreibman, 1990)</w:t>
                                  </w:r>
                                  <w:r w:rsidR="00CE05BE">
                                    <w:rPr>
                                      <w:rFonts w:ascii="Times New Roman" w:hAnsi="Times New Roman" w:cs="Times New Roman"/>
                                      <w:sz w:val="26"/>
                                      <w:szCs w:val="26"/>
                                    </w:rPr>
                                    <w:t xml:space="preserve">. </w:t>
                                  </w:r>
                                </w:p>
                                <w:p w14:paraId="035FA25D" w14:textId="77777777" w:rsidR="00941394" w:rsidRPr="00941394" w:rsidRDefault="00941394" w:rsidP="00997C38">
                                  <w:pPr>
                                    <w:rPr>
                                      <w:rFonts w:ascii="Times New Roman" w:hAnsi="Times New Roman" w:cs="Times New Roman"/>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0551328" id="Text Box 17" o:spid="_x0000_s1033" type="#_x0000_t202" style="position:absolute;margin-left:0;margin-top:1.15pt;width:201.75pt;height:483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e3nbaQIAACkFAAAOAAAAZHJzL2Uyb0RvYy54bWy0VE1v2zAMvQ/YfxB0X524ST+MOEXWosOA&#10;ri3QDj0rstwYkEVNUmJ3v35PcpKm3U7DdrEpkuLH46NmF32r2UY535Ap+fhoxJkykqrGPJf8++P1&#10;pzPOfBCmEpqMKvmL8vxi/vHDrLOFymlFulKOIYjxRWdLvgrBFlnm5Uq1wh+RVQbGmlwrAo7uOauc&#10;6BC91Vk+Gp1kHbnKOpLKe2ivBiOfp/h1rWS4q2uvAtMlR20hfV36LuM3m89E8eyEXTVyW4b4iypa&#10;0Rgk3Ye6EkGwtWt+C9U20pGnOhxJajOq60aq1AO6GY/edfOwElalXgCOt3uY/L8LK2839441FWZ3&#10;ypkRLWb0qPrAPlPPoAI+nfUF3B4sHEMPPXx3eg9lbLuvXRv/aIjBDqRf9ujGaBLKfHqS5/mUMwnb&#10;yfh4Mh4l/LPX69b58EVRy6JQcofxJVTF5sYHlALXnUvM5kk31XWjdTpEyqhL7dhGYNhCSmXCNF3X&#10;6/YbVYMepBnSigJqkGNQn+3USJHIFyOlhG+SaMM6FH88HaXAb2z7a/+vABSnDaqKIxmgj1Lol30a&#10;4X5cS6peMC1HA9+9ldcNEL0RPtwLB4JjQFjacIdPrQkt0VbibEXu55/00R+8g5WzDgtTcv9jLZzi&#10;TH81YOT5eDKJG5YOk+lpjoM7tCwPLWbdXhLGNMbzYGUSo3/QO7F21D5htxcxK0zCSOQuediJl2FY&#10;Y7wNUi0WyQk7ZUW4MQ9WxtCRFpEvj/2TcHZLqgA+3tJutUTxjluDb7xpaLEOVDeJeBHnAdUt/NjH&#10;RI/t2xEX/vCcvF5fuPkvAAAA//8DAFBLAwQUAAYACAAAACEApgnP8N4AAAAGAQAADwAAAGRycy9k&#10;b3ducmV2LnhtbEyPzU7DMBCE70i8g7VI3KhDAlUJ2VT8FVVCHChIcNzG2yRqvI5iNw1vjznBcTSj&#10;mW+K5WQ7NfLgWycIl7MEFEvlTCs1wsf76mIBygcSQ50TRvhmD8vy9KSg3LijvPG4CbWKJeJzQmhC&#10;6HOtfdWwJT9zPUv0dm6wFKIcam0GOsZy2+k0SebaUitxoaGeHxqu9puDRVi1/ad+crsxDbTOnh/v&#10;v/avLw7x/Gy6uwUVeAp/YfjFj+hQRqatO4jxqkOIRwJCmoGK5lWSXYPaItzMFxnostD/8csfAAAA&#10;//8DAFBLAQItABQABgAIAAAAIQC2gziS/gAAAOEBAAATAAAAAAAAAAAAAAAAAAAAAABbQ29udGVu&#10;dF9UeXBlc10ueG1sUEsBAi0AFAAGAAgAAAAhADj9If/WAAAAlAEAAAsAAAAAAAAAAAAAAAAALwEA&#10;AF9yZWxzLy5yZWxzUEsBAi0AFAAGAAgAAAAhACR7edtpAgAAKQUAAA4AAAAAAAAAAAAAAAAALgIA&#10;AGRycy9lMm9Eb2MueG1sUEsBAi0AFAAGAAgAAAAhAKYJz/DeAAAABgEAAA8AAAAAAAAAAAAAAAAA&#10;wwQAAGRycy9kb3ducmV2LnhtbFBLBQYAAAAABAAEAPMAAADOBQAAAAA=&#10;" fillcolor="#e8e4ef [664]" strokecolor="#e8e4ef [664]" strokeweight=".5pt">
                      <v:textbox>
                        <w:txbxContent>
                          <w:p w14:paraId="3D573B44" w14:textId="054749A2" w:rsidR="00997C38" w:rsidRDefault="00997C38" w:rsidP="00997C38">
                            <w:pPr>
                              <w:rPr>
                                <w:rFonts w:ascii="Times New Roman" w:hAnsi="Times New Roman" w:cs="Times New Roman"/>
                                <w:b/>
                                <w:bCs/>
                                <w:sz w:val="26"/>
                                <w:szCs w:val="26"/>
                                <w:u w:val="single"/>
                              </w:rPr>
                            </w:pPr>
                            <w:r w:rsidRPr="00997C38">
                              <w:rPr>
                                <w:rFonts w:ascii="Times New Roman" w:hAnsi="Times New Roman" w:cs="Times New Roman"/>
                                <w:b/>
                                <w:bCs/>
                                <w:sz w:val="26"/>
                                <w:szCs w:val="26"/>
                                <w:u w:val="single"/>
                              </w:rPr>
                              <w:t xml:space="preserve">Why is </w:t>
                            </w:r>
                            <w:r w:rsidR="00CE05BE">
                              <w:rPr>
                                <w:rFonts w:ascii="Times New Roman" w:hAnsi="Times New Roman" w:cs="Times New Roman"/>
                                <w:b/>
                                <w:bCs/>
                                <w:sz w:val="26"/>
                                <w:szCs w:val="26"/>
                                <w:u w:val="single"/>
                              </w:rPr>
                              <w:t xml:space="preserve">Early </w:t>
                            </w:r>
                            <w:r w:rsidRPr="00997C38">
                              <w:rPr>
                                <w:rFonts w:ascii="Times New Roman" w:hAnsi="Times New Roman" w:cs="Times New Roman"/>
                                <w:b/>
                                <w:bCs/>
                                <w:sz w:val="26"/>
                                <w:szCs w:val="26"/>
                                <w:u w:val="single"/>
                              </w:rPr>
                              <w:t xml:space="preserve">Communication Important for Children with Autism? </w:t>
                            </w:r>
                          </w:p>
                          <w:p w14:paraId="648A8473" w14:textId="6807421D" w:rsidR="00997C38" w:rsidRPr="00941394" w:rsidRDefault="00941394" w:rsidP="00997C38">
                            <w:pPr>
                              <w:rPr>
                                <w:rFonts w:ascii="Times New Roman" w:hAnsi="Times New Roman" w:cs="Times New Roman"/>
                                <w:sz w:val="26"/>
                                <w:szCs w:val="26"/>
                              </w:rPr>
                            </w:pPr>
                            <w:r w:rsidRPr="00941394">
                              <w:rPr>
                                <w:rFonts w:ascii="Times New Roman" w:hAnsi="Times New Roman" w:cs="Times New Roman"/>
                                <w:sz w:val="26"/>
                                <w:szCs w:val="26"/>
                              </w:rPr>
                              <w:t>Many young children with Autism particularly those who are high functioning spend time engaging in activities alone and do not tend to respond to others attempting to communicate</w:t>
                            </w:r>
                            <w:r w:rsidR="00CE05BE">
                              <w:rPr>
                                <w:rFonts w:ascii="Times New Roman" w:hAnsi="Times New Roman" w:cs="Times New Roman"/>
                                <w:sz w:val="26"/>
                                <w:szCs w:val="26"/>
                              </w:rPr>
                              <w:t xml:space="preserve"> with them</w:t>
                            </w:r>
                            <w:r w:rsidR="00706BC0">
                              <w:rPr>
                                <w:rFonts w:ascii="Times New Roman" w:hAnsi="Times New Roman" w:cs="Times New Roman"/>
                                <w:sz w:val="26"/>
                                <w:szCs w:val="26"/>
                              </w:rPr>
                              <w:t xml:space="preserve"> (Eaves and Ho, 1977)</w:t>
                            </w:r>
                            <w:r w:rsidR="00CE05BE">
                              <w:rPr>
                                <w:rFonts w:ascii="Times New Roman" w:hAnsi="Times New Roman" w:cs="Times New Roman"/>
                                <w:sz w:val="26"/>
                                <w:szCs w:val="26"/>
                              </w:rPr>
                              <w:t xml:space="preserve">. </w:t>
                            </w:r>
                          </w:p>
                          <w:p w14:paraId="0B4BB3C6" w14:textId="48A5FF3E" w:rsidR="00941394" w:rsidRDefault="00E67F39" w:rsidP="00997C38">
                            <w:pPr>
                              <w:rPr>
                                <w:rFonts w:ascii="Times New Roman" w:hAnsi="Times New Roman" w:cs="Times New Roman"/>
                                <w:sz w:val="26"/>
                                <w:szCs w:val="26"/>
                              </w:rPr>
                            </w:pPr>
                            <w:r w:rsidRPr="00E67F39">
                              <w:rPr>
                                <w:rFonts w:ascii="Times New Roman" w:hAnsi="Times New Roman" w:cs="Times New Roman"/>
                                <w:sz w:val="26"/>
                                <w:szCs w:val="26"/>
                              </w:rPr>
                              <w:t>Lack of appropriate communication established with a</w:t>
                            </w:r>
                            <w:r w:rsidR="00CE05BE">
                              <w:rPr>
                                <w:rFonts w:ascii="Times New Roman" w:hAnsi="Times New Roman" w:cs="Times New Roman"/>
                                <w:sz w:val="26"/>
                                <w:szCs w:val="26"/>
                              </w:rPr>
                              <w:t>n autistic</w:t>
                            </w:r>
                            <w:r w:rsidRPr="00E67F39">
                              <w:rPr>
                                <w:rFonts w:ascii="Times New Roman" w:hAnsi="Times New Roman" w:cs="Times New Roman"/>
                                <w:sz w:val="26"/>
                                <w:szCs w:val="26"/>
                              </w:rPr>
                              <w:t xml:space="preserve"> child can lead to the child socially withdrawing from peers and other individuals</w:t>
                            </w:r>
                            <w:r w:rsidR="00706BC0">
                              <w:rPr>
                                <w:rFonts w:ascii="Times New Roman" w:hAnsi="Times New Roman" w:cs="Times New Roman"/>
                                <w:sz w:val="26"/>
                                <w:szCs w:val="26"/>
                              </w:rPr>
                              <w:t xml:space="preserve"> (Frederickson and Turner, 2003)</w:t>
                            </w:r>
                            <w:r w:rsidRPr="00E67F39">
                              <w:rPr>
                                <w:rFonts w:ascii="Times New Roman" w:hAnsi="Times New Roman" w:cs="Times New Roman"/>
                                <w:sz w:val="26"/>
                                <w:szCs w:val="26"/>
                              </w:rPr>
                              <w:t xml:space="preserve">. </w:t>
                            </w:r>
                          </w:p>
                          <w:p w14:paraId="356A8988" w14:textId="4F03A4DD" w:rsidR="00E67F39" w:rsidRPr="00E67F39" w:rsidRDefault="005430D8" w:rsidP="00997C38">
                            <w:pPr>
                              <w:rPr>
                                <w:rFonts w:ascii="Times New Roman" w:hAnsi="Times New Roman" w:cs="Times New Roman"/>
                                <w:sz w:val="26"/>
                                <w:szCs w:val="26"/>
                              </w:rPr>
                            </w:pPr>
                            <w:r>
                              <w:rPr>
                                <w:rFonts w:ascii="Times New Roman" w:hAnsi="Times New Roman" w:cs="Times New Roman"/>
                                <w:sz w:val="26"/>
                                <w:szCs w:val="26"/>
                              </w:rPr>
                              <w:t xml:space="preserve">Early intervention with speech therapy helps the child increase communication (Iowa Department of Education, 2010) leading to more </w:t>
                            </w:r>
                            <w:r w:rsidR="00CE05BE">
                              <w:rPr>
                                <w:rFonts w:ascii="Times New Roman" w:hAnsi="Times New Roman" w:cs="Times New Roman"/>
                                <w:sz w:val="26"/>
                                <w:szCs w:val="26"/>
                              </w:rPr>
                              <w:t>social interactions rather than potential exclusion and isolation</w:t>
                            </w:r>
                            <w:r w:rsidR="00706BC0">
                              <w:rPr>
                                <w:rFonts w:ascii="Times New Roman" w:hAnsi="Times New Roman" w:cs="Times New Roman"/>
                                <w:sz w:val="26"/>
                                <w:szCs w:val="26"/>
                              </w:rPr>
                              <w:t xml:space="preserve"> (</w:t>
                            </w:r>
                            <w:proofErr w:type="spellStart"/>
                            <w:r w:rsidR="00706BC0">
                              <w:rPr>
                                <w:rFonts w:ascii="Times New Roman" w:hAnsi="Times New Roman" w:cs="Times New Roman"/>
                                <w:sz w:val="26"/>
                                <w:szCs w:val="26"/>
                              </w:rPr>
                              <w:t>Oke</w:t>
                            </w:r>
                            <w:proofErr w:type="spellEnd"/>
                            <w:r w:rsidR="00706BC0">
                              <w:rPr>
                                <w:rFonts w:ascii="Times New Roman" w:hAnsi="Times New Roman" w:cs="Times New Roman"/>
                                <w:sz w:val="26"/>
                                <w:szCs w:val="26"/>
                              </w:rPr>
                              <w:t xml:space="preserve"> and Schreibman, 1990)</w:t>
                            </w:r>
                            <w:r w:rsidR="00CE05BE">
                              <w:rPr>
                                <w:rFonts w:ascii="Times New Roman" w:hAnsi="Times New Roman" w:cs="Times New Roman"/>
                                <w:sz w:val="26"/>
                                <w:szCs w:val="26"/>
                              </w:rPr>
                              <w:t xml:space="preserve">. </w:t>
                            </w:r>
                          </w:p>
                          <w:p w14:paraId="035FA25D" w14:textId="77777777" w:rsidR="00941394" w:rsidRPr="00941394" w:rsidRDefault="00941394" w:rsidP="00997C38">
                            <w:pPr>
                              <w:rPr>
                                <w:rFonts w:ascii="Times New Roman" w:hAnsi="Times New Roman" w:cs="Times New Roman"/>
                                <w:sz w:val="24"/>
                                <w:szCs w:val="24"/>
                              </w:rPr>
                            </w:pPr>
                          </w:p>
                        </w:txbxContent>
                      </v:textbox>
                    </v:shape>
                  </w:pict>
                </mc:Fallback>
              </mc:AlternateContent>
            </w:r>
            <w:r w:rsidR="004019EC">
              <w:t xml:space="preserve"> </w:t>
            </w:r>
          </w:p>
        </w:tc>
        <w:tc>
          <w:tcPr>
            <w:tcW w:w="5227" w:type="dxa"/>
            <w:shd w:val="clear" w:color="auto" w:fill="auto"/>
            <w:tcMar>
              <w:left w:w="432" w:type="dxa"/>
              <w:right w:w="432" w:type="dxa"/>
            </w:tcMar>
          </w:tcPr>
          <w:p w14:paraId="5131E492" w14:textId="04300FB8" w:rsidR="0037743C" w:rsidRDefault="0037743C" w:rsidP="003D34C3">
            <w:pPr>
              <w:pStyle w:val="Quote"/>
              <w:shd w:val="clear" w:color="auto" w:fill="auto"/>
            </w:pPr>
          </w:p>
          <w:p w14:paraId="6B4802EE" w14:textId="77777777" w:rsidR="0037743C" w:rsidRDefault="0037743C" w:rsidP="0037743C"/>
          <w:p w14:paraId="15EBB857" w14:textId="77777777" w:rsidR="00F24AA1" w:rsidRDefault="00F24AA1" w:rsidP="0037743C"/>
          <w:p w14:paraId="493545E1" w14:textId="77777777" w:rsidR="00F24AA1" w:rsidRDefault="00F24AA1" w:rsidP="0037743C"/>
          <w:p w14:paraId="2FE1A7B9" w14:textId="77777777" w:rsidR="00F24AA1" w:rsidRDefault="00F24AA1" w:rsidP="0037743C"/>
          <w:p w14:paraId="1CFCBEF2" w14:textId="775B5D84" w:rsidR="00F24AA1" w:rsidRDefault="00706BC0" w:rsidP="0037743C">
            <w:r>
              <w:rPr>
                <w:noProof/>
              </w:rPr>
              <mc:AlternateContent>
                <mc:Choice Requires="wps">
                  <w:drawing>
                    <wp:anchor distT="0" distB="0" distL="114300" distR="114300" simplePos="0" relativeHeight="251669504" behindDoc="0" locked="0" layoutInCell="1" allowOverlap="1" wp14:anchorId="071F96A1" wp14:editId="4ABBA66E">
                      <wp:simplePos x="0" y="0"/>
                      <wp:positionH relativeFrom="column">
                        <wp:posOffset>437515</wp:posOffset>
                      </wp:positionH>
                      <wp:positionV relativeFrom="paragraph">
                        <wp:posOffset>3397885</wp:posOffset>
                      </wp:positionV>
                      <wp:extent cx="2200275" cy="304800"/>
                      <wp:effectExtent l="0" t="0" r="28575" b="19050"/>
                      <wp:wrapNone/>
                      <wp:docPr id="3" name="Text Box 3"/>
                      <wp:cNvGraphicFramePr/>
                      <a:graphic xmlns:a="http://schemas.openxmlformats.org/drawingml/2006/main">
                        <a:graphicData uri="http://schemas.microsoft.com/office/word/2010/wordprocessingShape">
                          <wps:wsp>
                            <wps:cNvSpPr txBox="1"/>
                            <wps:spPr>
                              <a:xfrm>
                                <a:off x="0" y="0"/>
                                <a:ext cx="2200275" cy="304800"/>
                              </a:xfrm>
                              <a:prstGeom prst="rect">
                                <a:avLst/>
                              </a:prstGeom>
                              <a:solidFill>
                                <a:schemeClr val="accent5">
                                  <a:lumMod val="20000"/>
                                  <a:lumOff val="80000"/>
                                </a:schemeClr>
                              </a:solidFill>
                              <a:ln w="6350">
                                <a:solidFill>
                                  <a:schemeClr val="accent5">
                                    <a:lumMod val="20000"/>
                                    <a:lumOff val="80000"/>
                                  </a:schemeClr>
                                </a:solidFill>
                              </a:ln>
                            </wps:spPr>
                            <wps:txbx>
                              <w:txbxContent>
                                <w:p w14:paraId="17ED3030" w14:textId="7A428E33" w:rsidR="00706BC0" w:rsidRPr="00706BC0" w:rsidRDefault="00070F21" w:rsidP="00070F21">
                                  <w:pPr>
                                    <w:pStyle w:val="ListParagraph"/>
                                    <w:rPr>
                                      <w:rFonts w:ascii="Times New Roman" w:hAnsi="Times New Roman" w:cs="Times New Roman"/>
                                    </w:rPr>
                                  </w:pPr>
                                  <w:r>
                                    <w:rPr>
                                      <w:rFonts w:ascii="Times New Roman" w:hAnsi="Times New Roman" w:cs="Times New Roman"/>
                                    </w:rPr>
                                    <w:t>(</w:t>
                                  </w:r>
                                  <w:proofErr w:type="spellStart"/>
                                  <w:r w:rsidR="00706BC0" w:rsidRPr="00706BC0">
                                    <w:rPr>
                                      <w:rFonts w:ascii="Times New Roman" w:hAnsi="Times New Roman" w:cs="Times New Roman"/>
                                    </w:rPr>
                                    <w:t>Defibaugh</w:t>
                                  </w:r>
                                  <w:proofErr w:type="spellEnd"/>
                                  <w:r w:rsidR="00706BC0" w:rsidRPr="00706BC0">
                                    <w:rPr>
                                      <w:rFonts w:ascii="Times New Roman" w:hAnsi="Times New Roman" w:cs="Times New Roman"/>
                                    </w:rPr>
                                    <w:t>,</w:t>
                                  </w:r>
                                  <w:r w:rsidR="002F219E">
                                    <w:rPr>
                                      <w:rFonts w:ascii="Times New Roman" w:hAnsi="Times New Roman" w:cs="Times New Roman"/>
                                    </w:rPr>
                                    <w:t xml:space="preserve"> </w:t>
                                  </w:r>
                                  <w:r w:rsidR="00706BC0" w:rsidRPr="00706BC0">
                                    <w:rPr>
                                      <w:rFonts w:ascii="Times New Roman" w:hAnsi="Times New Roman" w:cs="Times New Roman"/>
                                    </w:rPr>
                                    <w:t>2020)</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071F96A1" id="Text Box 3" o:spid="_x0000_s1034" type="#_x0000_t202" style="position:absolute;margin-left:34.45pt;margin-top:267.55pt;width:173.25pt;height:24pt;z-index:25166950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rwmAZwIAACYFAAAOAAAAZHJzL2Uyb0RvYy54bWy0VMlu2zAQvRfoPxC8N5K3xBEiB26CFAXS&#10;JEBS5ExTVCyA4rAkbSn9+j5StrO0p6K9SMOZ4Sxv3vDsvG812yrnGzIlHx3lnCkjqWrMU8m/P1x9&#10;mnPmgzCV0GRUyZ+V5+eLjx/OOluoMa1JV8oxBDG+6GzJ1yHYIsu8XKtW+COyysBYk2tFwNE9ZZUT&#10;HaK3Ohvn+XHWkausI6m8h/ZyMPJFil/XSobbuvYqMF1y1BbS16XvKn6zxZkonpyw60buyhB/UUUr&#10;GoOkh1CXIgi2cc1vodpGOvJUhyNJbUZ13UiVekA3o/xdN/drYVXqBeB4e4DJ/7uw8mZ751hTlXzC&#10;mREtRvSg+sA+U88mEZ3O+gJO9xZuoYcaU97rPZSx6b52bfyjHQY7cH4+YBuDSSjHmNb4ZMaZhG2S&#10;T+d5Aj97uW2dD18UtSwKJXeYXYJUbK99QCVw3bvEZJ50U101WqdD5Iu60I5tBSYtpFQmzNJ1vWm/&#10;UTXoUcOQVhRQgxmDGrUcqknMi5FSwjdJtGFdyY8nszwFfmM7XPt/BaB/bVBVnMiAfJRCv+rT/Ob7&#10;qayoesawHA1k91ZeNUD0WvhwJxzYjflgY8MtPrUmtEQ7ibM1uZ9/0kd/kA5WzjpsS8n9j41wijP9&#10;1YCOp6PpNK5XOkxnJ2Mc3GvL6rXFbNoLwphGeBusTGL0D3ov1o7aRyz2MmaFSRiJ3CUPe/EiDDuM&#10;h0Gq5TI5YaGsCNfm3soYOtIi8uWhfxTO7kgVQMcb2u+VKN5xa/CNNw0tN4HqJhEv4jyguoMfy5jo&#10;sXs44ra/Pievl+dt8QsAAP//AwBQSwMEFAAGAAgAAAAhAAw1nJ/iAAAACgEAAA8AAABkcnMvZG93&#10;bnJldi54bWxMj01PwzAMhu9I/IfISNxY2nWdutJ04msICXFgQ4Kj13httSapmqwr/x5zgqPtR6+f&#10;t1hPphMjDb51VkE8i0CQrZxuba3gY7e5yUD4gFZj5ywp+CYP6/LyosBcu7N9p3EbasEh1ueooAmh&#10;z6X0VUMG/cz1ZPl2cIPBwONQSz3gmcNNJ+dRtJQGW8sfGuzpoaHquD0ZBZu2/5RP7jDOA74kz4/3&#10;X8e3V6fU9dV0dwsi0BT+YPjVZ3Uo2WnvTlZ70SlYZismFaRJGoNgYBGnCxB73mRJDLIs5P8K5Q8A&#10;AAD//wMAUEsBAi0AFAAGAAgAAAAhALaDOJL+AAAA4QEAABMAAAAAAAAAAAAAAAAAAAAAAFtDb250&#10;ZW50X1R5cGVzXS54bWxQSwECLQAUAAYACAAAACEAOP0h/9YAAACUAQAACwAAAAAAAAAAAAAAAAAv&#10;AQAAX3JlbHMvLnJlbHNQSwECLQAUAAYACAAAACEA068JgGcCAAAmBQAADgAAAAAAAAAAAAAAAAAu&#10;AgAAZHJzL2Uyb0RvYy54bWxQSwECLQAUAAYACAAAACEADDWcn+IAAAAKAQAADwAAAAAAAAAAAAAA&#10;AADBBAAAZHJzL2Rvd25yZXYueG1sUEsFBgAAAAAEAAQA8wAAANAFAAAAAA==&#10;" fillcolor="#e8e4ef [664]" strokecolor="#e8e4ef [664]" strokeweight=".5pt">
                      <v:textbox>
                        <w:txbxContent>
                          <w:p w14:paraId="17ED3030" w14:textId="7A428E33" w:rsidR="00706BC0" w:rsidRPr="00706BC0" w:rsidRDefault="00070F21" w:rsidP="00070F21">
                            <w:pPr>
                              <w:pStyle w:val="ListParagraph"/>
                              <w:rPr>
                                <w:rFonts w:ascii="Times New Roman" w:hAnsi="Times New Roman" w:cs="Times New Roman"/>
                              </w:rPr>
                            </w:pPr>
                            <w:r>
                              <w:rPr>
                                <w:rFonts w:ascii="Times New Roman" w:hAnsi="Times New Roman" w:cs="Times New Roman"/>
                              </w:rPr>
                              <w:t>(</w:t>
                            </w:r>
                            <w:proofErr w:type="spellStart"/>
                            <w:r w:rsidR="00706BC0" w:rsidRPr="00706BC0">
                              <w:rPr>
                                <w:rFonts w:ascii="Times New Roman" w:hAnsi="Times New Roman" w:cs="Times New Roman"/>
                              </w:rPr>
                              <w:t>Defibaugh</w:t>
                            </w:r>
                            <w:proofErr w:type="spellEnd"/>
                            <w:r w:rsidR="00706BC0" w:rsidRPr="00706BC0">
                              <w:rPr>
                                <w:rFonts w:ascii="Times New Roman" w:hAnsi="Times New Roman" w:cs="Times New Roman"/>
                              </w:rPr>
                              <w:t>,</w:t>
                            </w:r>
                            <w:r w:rsidR="002F219E">
                              <w:rPr>
                                <w:rFonts w:ascii="Times New Roman" w:hAnsi="Times New Roman" w:cs="Times New Roman"/>
                              </w:rPr>
                              <w:t xml:space="preserve"> </w:t>
                            </w:r>
                            <w:r w:rsidR="00706BC0" w:rsidRPr="00706BC0">
                              <w:rPr>
                                <w:rFonts w:ascii="Times New Roman" w:hAnsi="Times New Roman" w:cs="Times New Roman"/>
                              </w:rPr>
                              <w:t>2020)</w:t>
                            </w:r>
                          </w:p>
                        </w:txbxContent>
                      </v:textbox>
                    </v:shape>
                  </w:pict>
                </mc:Fallback>
              </mc:AlternateContent>
            </w:r>
          </w:p>
        </w:tc>
        <w:tc>
          <w:tcPr>
            <w:tcW w:w="4579" w:type="dxa"/>
            <w:tcMar>
              <w:left w:w="432" w:type="dxa"/>
            </w:tcMar>
          </w:tcPr>
          <w:p w14:paraId="4CAA744F" w14:textId="4B963006" w:rsidR="0037743C" w:rsidRDefault="0037743C">
            <w:pPr>
              <w:pStyle w:val="Website"/>
            </w:pPr>
          </w:p>
          <w:p w14:paraId="31063713" w14:textId="5DE40724" w:rsidR="004019EC" w:rsidRDefault="004019EC" w:rsidP="004019EC"/>
          <w:p w14:paraId="61BC8415" w14:textId="3EA455C8" w:rsidR="004019EC" w:rsidRDefault="004019EC" w:rsidP="004019EC"/>
          <w:p w14:paraId="38091FB4" w14:textId="269DC88A" w:rsidR="004019EC" w:rsidRDefault="004019EC" w:rsidP="004019EC"/>
          <w:p w14:paraId="78E69D22" w14:textId="40208DE5" w:rsidR="004019EC" w:rsidRDefault="004019EC" w:rsidP="004019EC"/>
          <w:p w14:paraId="5798018F" w14:textId="4D368449" w:rsidR="004019EC" w:rsidRDefault="004019EC" w:rsidP="004019EC"/>
          <w:p w14:paraId="4E5AE73B" w14:textId="5237BEB8" w:rsidR="004019EC" w:rsidRDefault="004019EC" w:rsidP="004019EC"/>
          <w:p w14:paraId="151D8B59" w14:textId="7DAA0392" w:rsidR="004019EC" w:rsidRPr="004019EC" w:rsidRDefault="004019EC" w:rsidP="004019EC"/>
        </w:tc>
      </w:tr>
    </w:tbl>
    <w:p w14:paraId="6DAAD21F" w14:textId="77777777" w:rsidR="00ED7C90" w:rsidRPr="000E2C45" w:rsidRDefault="00ED7C90" w:rsidP="00D91EF3">
      <w:pPr>
        <w:pStyle w:val="NoSpacing"/>
        <w:rPr>
          <w:sz w:val="6"/>
        </w:rPr>
      </w:pPr>
    </w:p>
    <w:sectPr w:rsidR="00ED7C90" w:rsidRPr="000E2C45" w:rsidSect="00CD4ED2">
      <w:footerReference w:type="default" r:id="rId29"/>
      <w:headerReference w:type="first" r:id="rId30"/>
      <w:footerReference w:type="first" r:id="rId31"/>
      <w:pgSz w:w="15840" w:h="12240" w:orient="landscape"/>
      <w:pgMar w:top="720" w:right="720" w:bottom="432" w:left="720" w:header="432" w:footer="576"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752688EE" w14:textId="77777777" w:rsidR="0083221D" w:rsidRDefault="0083221D" w:rsidP="0037743C">
      <w:pPr>
        <w:spacing w:after="0" w:line="240" w:lineRule="auto"/>
      </w:pPr>
      <w:r>
        <w:separator/>
      </w:r>
    </w:p>
  </w:endnote>
  <w:endnote w:type="continuationSeparator" w:id="0">
    <w:p w14:paraId="18B92C87" w14:textId="77777777" w:rsidR="0083221D" w:rsidRDefault="0083221D" w:rsidP="0037743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E3D5B9" w14:textId="77777777" w:rsidR="000E2C45" w:rsidRDefault="000E2C45">
    <w:pPr>
      <w:pStyle w:val="Footer"/>
    </w:pPr>
    <w:r>
      <w:rPr>
        <w:noProof/>
        <w:lang w:val="en-GB" w:eastAsia="en-GB"/>
      </w:rPr>
      <mc:AlternateContent>
        <mc:Choice Requires="wps">
          <w:drawing>
            <wp:inline distT="0" distB="0" distL="0" distR="0" wp14:anchorId="6469FE05" wp14:editId="5142FF0D">
              <wp:extent cx="9134856" cy="137160"/>
              <wp:effectExtent l="0" t="0" r="9525" b="0"/>
              <wp:docPr id="5" name="Continuation footer rectangle" descr="Continuation footer rectangle"/>
              <wp:cNvGraphicFramePr/>
              <a:graphic xmlns:a="http://schemas.openxmlformats.org/drawingml/2006/main">
                <a:graphicData uri="http://schemas.microsoft.com/office/word/2010/wordprocessingShape">
                  <wps:wsp>
                    <wps:cNvSpPr/>
                    <wps:spPr>
                      <a:xfrm>
                        <a:off x="0" y="0"/>
                        <a:ext cx="9134856" cy="137160"/>
                      </a:xfrm>
                      <a:prstGeom prst="rect">
                        <a:avLst/>
                      </a:prstGeom>
                      <a:solidFill>
                        <a:schemeClr val="accent1">
                          <a:lumMod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235DD139" id="Continuation footer rectangle" o:spid="_x0000_s1026" alt="Continuation footer rectangle" style="width:719.3pt;height:10.8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EvPKrAIAAOQFAAAOAAAAZHJzL2Uyb0RvYy54bWysVNtu2zAMfR+wfxD0vjpOk16COkWQosOA&#10;ri3WDn1WZSkWIImapMTJvn6U7LjB2nXAsDw4okQekoeXi8ut0WQjfFBgK1oejSgRlkOt7Kqi3x+v&#10;P51REiKzNdNgRUV3ItDL+ccPF62biTE0oGvhCYLYMGtdRZsY3awoAm+EYeEInLD4KMEbFlH0q6L2&#10;rEV0o4vxaHRStOBr54GLEPD2qnuk84wvpeDxTsogItEVxdhi/vr8fU7fYn7BZivPXKN4Hwb7hygM&#10;UxadDlBXLDKy9uoVlFHcQwAZjziYAqRUXOQcMJty9Fs2Dw1zIueC5AQ30BT+Hyy/3dx7ouqKTimx&#10;zGCJlmCjsmsWsaREAkQskEcimV1pQUktAkcC39dCWlsXZoj+4O59LwU8Jo620pv0j9mTbS7FbiiF&#10;2EbC8fK8PJ6cTU8o4fhWHp+WJ7lWxYu18yF+FmBIOlQ0RZgrwDY3IaJHVN2rJGcBtKqvldZZSO0l&#10;ltqTDcPGYJwLG8tsrtfmK9Td/XSEv9QiiJU7Mpl00iGatgnTQkLvlNNNkQjoUs6nuNMi6Wn7TUhk&#10;HJMcZ48D8utgQsNq8bdYMmBCluh/wO6y+QN2F2Wvn0xFHpXBePReYJ3xYJE9Y8sMxkZZ8G8BaKS4&#10;99zp70nqqEksPUO9w3700A1qcPxaYXlvWIj3zONk4gzjtol3+JEa2opCf6KkAf/zrfukjwODr5S0&#10;OOkVDT/WzGMr6y8WR+m8nEzSasjCZHo6RsEfvjwfvti1WQL2TIl7zfF8TPpR74/Sg3nCpbRIXvGJ&#10;WY6+K8qj3wvL2G0gXGtcLBZZDdeBY/HGPjiewBOrqX0ft0/Mu77HI07HLey3Apv91uqdbrK0sFhH&#10;kCrPwQuvPd+4SnIT92sv7apDOWu9LOf5LwAAAP//AwBQSwMEFAAGAAgAAAAhAENO0xvaAAAABQEA&#10;AA8AAABkcnMvZG93bnJldi54bWxMj8FqwzAQRO+F/oPYQm+NHLcY41oOTSHQU6FOP0CWNpYTa2Us&#10;OVH+vkov7WVhmGHmbb2JdmRnnP3gSMB6lQFDUk4P1Av43u+eSmA+SNJydIQCruhh09zf1bLS7kJf&#10;eG5Dz1IJ+UoKMCFMFedeGbTSr9yElLyDm60MSc4917O8pHI78jzLCm7lQGnByAnfDapTu1gB0yHm&#10;H2q7217bfbmYY/fJo0IhHh/i2yuwgDH8heGGn9ChSUydW0h7NgpIj4Tfe/NenssCWCcgXxfAm5r/&#10;p29+AAAA//8DAFBLAQItABQABgAIAAAAIQC2gziS/gAAAOEBAAATAAAAAAAAAAAAAAAAAAAAAABb&#10;Q29udGVudF9UeXBlc10ueG1sUEsBAi0AFAAGAAgAAAAhADj9If/WAAAAlAEAAAsAAAAAAAAAAAAA&#10;AAAALwEAAF9yZWxzLy5yZWxzUEsBAi0AFAAGAAgAAAAhAJwS88qsAgAA5AUAAA4AAAAAAAAAAAAA&#10;AAAALgIAAGRycy9lMm9Eb2MueG1sUEsBAi0AFAAGAAgAAAAhAENO0xvaAAAABQEAAA8AAAAAAAAA&#10;AAAAAAAABgUAAGRycy9kb3ducmV2LnhtbFBLBQYAAAAABAAEAPMAAAANBgAAAAA=&#10;" fillcolor="#2b7370 [1604]" stroked="f" strokeweight="1pt">
              <w10:anchorlock/>
            </v:rect>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4C9480" w14:textId="77777777" w:rsidR="000E2C45" w:rsidRPr="000E2C45" w:rsidRDefault="000E2C45" w:rsidP="000E2C45">
    <w:pPr>
      <w:pStyle w:val="Footer"/>
      <w:tabs>
        <w:tab w:val="left" w:pos="10513"/>
      </w:tabs>
    </w:pPr>
    <w:r>
      <w:rPr>
        <w:noProof/>
        <w:lang w:val="en-GB" w:eastAsia="en-GB"/>
      </w:rPr>
      <mc:AlternateContent>
        <mc:Choice Requires="wps">
          <w:drawing>
            <wp:inline distT="0" distB="0" distL="0" distR="0" wp14:anchorId="123F6B85" wp14:editId="70CBFECF">
              <wp:extent cx="2430000" cy="137127"/>
              <wp:effectExtent l="0" t="0" r="8890" b="0"/>
              <wp:docPr id="14" name="First page footer rectangle - right side" descr="First page footer rectangle - right side"/>
              <wp:cNvGraphicFramePr/>
              <a:graphic xmlns:a="http://schemas.openxmlformats.org/drawingml/2006/main">
                <a:graphicData uri="http://schemas.microsoft.com/office/word/2010/wordprocessingShape">
                  <wps:wsp>
                    <wps:cNvSpPr/>
                    <wps:spPr>
                      <a:xfrm>
                        <a:off x="0" y="0"/>
                        <a:ext cx="2430000" cy="137127"/>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27D6BC7A" id="First page footer rectangle - right side" o:spid="_x0000_s1026" alt="First page footer rectangle - right side" style="width:191.35pt;height:10.8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tjNkqQIAANMFAAAOAAAAZHJzL2Uyb0RvYy54bWysVN9P2zAQfp+0/8HyO6QpZWwVKapATJMQ&#10;IGDi2XXsxJLj82y3affX72ynKTA0TdP64Nq5u+/uvvtxfrHtNNkI5xWYipbHE0qE4VAr01T0+9P1&#10;0WdKfGCmZhqMqOhOeHqx+PjhvLdzMYUWdC0cQRDj572taBuCnReF563omD8GKwwKJbiOBXy6pqgd&#10;6xG908V0MvlU9OBq64AL7/HrVRbSRcKXUvBwJ6UXgeiKYmwhnS6dq3gWi3M2bxyzreJDGOwfouiY&#10;Muh0hLpigZG1U79BdYo78CDDMYeuACkVFykHzKacvMnmsWVWpFyQHG9Hmvz/g+W3m3tHVI21m1Fi&#10;WIc1ulbOB2JZI4gECFgfhzwy02hBjohTTRuIV7WgpBaeI5l/bYBs99bP0emjvXfDy+M1UreVrov/&#10;SArZpgrtxgqJbSAcP05nJxP8UcJRVp6cldOzWMLiYG0x9q8COhIvFY2Rp8KwzY0PWXWvEp150Kq+&#10;VlqnR+w6cakd2TDsl1VTDuCvtLSJugaiVQaMX4qYWE4l3cJOi6inzYOQSHAMPgWSWvvghHEuTCiz&#10;qGW1yL5PU5oZfrRIiSbAiCzR/4g9ALxOYI+dYQb9aCrSZIzGkz8Flo1Hi+QZTBiNO2XAvQegMavB&#10;c9bfk5SpiSytoN5h+znIc+ktT610w3y4Zw4HESuNyyXc4SE19BWF4UZJC+7ne9+jPs4HSinpcbAr&#10;6n+smcNu1d8MTs6XcjaLmyA9ZqdnU3y4l5LVS4lZd5eAvVDiGrM8XaN+0PurdNA94w5aRq8oYoaj&#10;74ry4PaPy5AXDm4xLpbLpIbTb1m4MY+WR/DIamzLp+0zc3bo3YBdfwv7JcDmb1o460ZLA8t1AKlS&#10;fx94HfjGzZEaZ9hycTW9fCetwy5e/AIAAP//AwBQSwMEFAAGAAgAAAAhAC+mTKXdAAAABAEAAA8A&#10;AABkcnMvZG93bnJldi54bWxMj8FqwzAQRO+F/oPYQi6lkWNBElzLoS0UcumhSQg9KtbWErFWxlJs&#10;p19ftZf2sjDMMPO23EyuZQP2wXqSsJhnwJBqry01Eg7714c1sBAVadV6QglXDLCpbm9KVWg/0jsO&#10;u9iwVEKhUBJMjF3BeagNOhXmvkNK3qfvnYpJ9g3XvRpTuWt5nmVL7pSltGBUhy8G6/Pu4iS8XYXY&#10;DvfiPB6saOwX/3g+Gi/l7G56egQWcYp/YfjBT+hQJaaTv5AOrJWQHom/N3lina+AnSTkiyXwquT/&#10;4atvAAAA//8DAFBLAQItABQABgAIAAAAIQC2gziS/gAAAOEBAAATAAAAAAAAAAAAAAAAAAAAAABb&#10;Q29udGVudF9UeXBlc10ueG1sUEsBAi0AFAAGAAgAAAAhADj9If/WAAAAlAEAAAsAAAAAAAAAAAAA&#10;AAAALwEAAF9yZWxzLy5yZWxzUEsBAi0AFAAGAAgAAAAhAMi2M2SpAgAA0wUAAA4AAAAAAAAAAAAA&#10;AAAALgIAAGRycy9lMm9Eb2MueG1sUEsBAi0AFAAGAAgAAAAhAC+mTKXdAAAABAEAAA8AAAAAAAAA&#10;AAAAAAAAAwUAAGRycy9kb3ducmV2LnhtbFBLBQYAAAAABAAEAPMAAAANBgAAAAA=&#10;" fillcolor="white [3212]" stroked="f" strokeweight="1pt">
              <w10:anchorlock/>
            </v:rect>
          </w:pict>
        </mc:Fallback>
      </mc:AlternateContent>
    </w:r>
    <w:r>
      <w:tab/>
    </w:r>
    <w:r>
      <w:rPr>
        <w:noProof/>
        <w:lang w:val="en-GB" w:eastAsia="en-GB"/>
      </w:rPr>
      <mc:AlternateContent>
        <mc:Choice Requires="wps">
          <w:drawing>
            <wp:inline distT="0" distB="0" distL="0" distR="0" wp14:anchorId="48961ED7" wp14:editId="593AB2B0">
              <wp:extent cx="2459736" cy="228544"/>
              <wp:effectExtent l="0" t="0" r="0" b="635"/>
              <wp:docPr id="15" name="First page footer rectangle - left side" descr="First page footer rectangle - left side"/>
              <wp:cNvGraphicFramePr/>
              <a:graphic xmlns:a="http://schemas.openxmlformats.org/drawingml/2006/main">
                <a:graphicData uri="http://schemas.microsoft.com/office/word/2010/wordprocessingShape">
                  <wps:wsp>
                    <wps:cNvSpPr/>
                    <wps:spPr>
                      <a:xfrm>
                        <a:off x="0" y="0"/>
                        <a:ext cx="2459736" cy="228544"/>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6440FFE7" id="First page footer rectangle - left side" o:spid="_x0000_s1026" alt="First page footer rectangle - left side" style="width:193.7pt;height:18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uuQFnQIAAKkFAAAOAAAAZHJzL2Uyb0RvYy54bWysVNtu2zAMfR+wfxD03jrJkl6MOkWQosOA&#10;oi3aDn1WZCo2IIuapMTJvn6U7LhdWwzDsDw4kkgekoeXi8tdo9kWnK/RFHx8POIMjMSyNuuCf3+6&#10;PjrjzAdhSqHRQMH34Pnl/POni9bmMMEKdQmOEYjxeWsLXoVg8yzzsoJG+GO0YEio0DUi0NWts9KJ&#10;ltAbnU1Go5OsRVdahxK8p9erTsjnCV8pkOFOKQ+B6YJTbCF9Xfqu4jebX4h87YStatmHIf4hikbU&#10;hpwOUFciCLZx9TuoppYOPapwLLHJUKlaQsqBshmP3mTzWAkLKRcix9uBJv//YOXt9t6xuqTazTgz&#10;oqEaXdfOB2bFGphCDFQfRzwKs9bAjpgGFZivS+CsBC+Jy7/VJ65b63Ny+WjvXX/zdIzE7ZRr4j9R&#10;wnapPvuhPrALTNLjZDo7P/1ywpkk2WRyNptOYwGzF2tLkX8FbFg8FDzGncoitjc+dKoHlejM4HWt&#10;Nb2LXJvfHggzvmQx4C7EdAp7DZ32AyiiLQaVHKSGhaV2bCuo1YSUYMK4E1WihO55NqJfH/JgkRLQ&#10;hgAjsqKABuweIA7De+wunV4/mkLq98F49KfAOuPBInlGEwbjpjboPgLQlFXvudM/kNRRE1laYbmn&#10;pnLYTZu3MnXIjfDhXjgaLxpEWhnhjj5KY1tw7E+cVeh+fvQe9anrScpZS+NacP9jIxw1of5maB7O&#10;x9NpnO90mc5OJ3RxryWr1xKzaZZIZRrTcrIyHaN+0Iejctg802ZZRK8kEkaS74LL4A6XZejWCO0m&#10;CYtFUqOZtiLcmEcrI3hkNbbb0+5ZONv3ZKBuvsXDaIv8TWt2utHS4GITUNWpb1947fmmfZAap99d&#10;ceG8vietlw07/wUAAP//AwBQSwMEFAAGAAgAAAAhAEk458raAAAABAEAAA8AAABkcnMvZG93bnJl&#10;di54bWxMj81LxDAQxe+C/0MYwZub+sFauk0XFURkD+Lq3tNkti02k5KkH/vfO3rRy/CGN7z3m3K7&#10;uF5MGGLnScH1KgOBZLztqFHw+fF8lYOISZPVvSdUcMII2+r8rNSF9TO947RPjeAQioVW0KY0FFJG&#10;06LTceUHJPaOPjideA2NtEHPHO56eZNla+l0R9zQ6gGfWjRf+9EpOPjj4+xMTa/T6a0bX3bBmHyn&#10;1OXF8rABkXBJf8fwg8/oUDFT7UeyUfQK+JH0O9m7ze/vQNQs1hnIqpT/4atvAAAA//8DAFBLAQIt&#10;ABQABgAIAAAAIQC2gziS/gAAAOEBAAATAAAAAAAAAAAAAAAAAAAAAABbQ29udGVudF9UeXBlc10u&#10;eG1sUEsBAi0AFAAGAAgAAAAhADj9If/WAAAAlAEAAAsAAAAAAAAAAAAAAAAALwEAAF9yZWxzLy5y&#10;ZWxzUEsBAi0AFAAGAAgAAAAhAFS65AWdAgAAqQUAAA4AAAAAAAAAAAAAAAAALgIAAGRycy9lMm9E&#10;b2MueG1sUEsBAi0AFAAGAAgAAAAhAEk458raAAAABAEAAA8AAAAAAAAAAAAAAAAA9wQAAGRycy9k&#10;b3ducmV2LnhtbFBLBQYAAAAABAAEAPMAAAD+BQAAAAA=&#10;" filled="f" stroked="f" strokeweight="1pt">
              <w10:anchorlock/>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00D4991" w14:textId="77777777" w:rsidR="0083221D" w:rsidRDefault="0083221D" w:rsidP="0037743C">
      <w:pPr>
        <w:spacing w:after="0" w:line="240" w:lineRule="auto"/>
      </w:pPr>
      <w:r>
        <w:separator/>
      </w:r>
    </w:p>
  </w:footnote>
  <w:footnote w:type="continuationSeparator" w:id="0">
    <w:p w14:paraId="5B4EB401" w14:textId="77777777" w:rsidR="0083221D" w:rsidRDefault="0083221D" w:rsidP="0037743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035F10" w14:textId="2032E0E2" w:rsidR="00400FAF" w:rsidRDefault="00400FAF" w:rsidP="00400FAF">
    <w:pPr>
      <w:pStyle w:val="Header"/>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30581D3C"/>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02749390"/>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78FE26C6"/>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89B4397C"/>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99049BCC"/>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A5B0FD40"/>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585E6B06"/>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C8D41C74"/>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7C6E0862"/>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BCF48180"/>
    <w:lvl w:ilvl="0">
      <w:start w:val="1"/>
      <w:numFmt w:val="bullet"/>
      <w:lvlText w:val=""/>
      <w:lvlJc w:val="left"/>
      <w:pPr>
        <w:tabs>
          <w:tab w:val="num" w:pos="360"/>
        </w:tabs>
        <w:ind w:left="360" w:hanging="360"/>
      </w:pPr>
      <w:rPr>
        <w:rFonts w:ascii="Symbol" w:hAnsi="Symbol" w:hint="default"/>
        <w:color w:val="74CBC8" w:themeColor="accent1"/>
      </w:rPr>
    </w:lvl>
  </w:abstractNum>
  <w:abstractNum w:abstractNumId="10" w15:restartNumberingAfterBreak="0">
    <w:nsid w:val="18AD6552"/>
    <w:multiLevelType w:val="hybridMultilevel"/>
    <w:tmpl w:val="8200CB0C"/>
    <w:lvl w:ilvl="0" w:tplc="17209D78">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34BA0F9B"/>
    <w:multiLevelType w:val="hybridMultilevel"/>
    <w:tmpl w:val="CA2E004C"/>
    <w:lvl w:ilvl="0" w:tplc="B6BE0FE0">
      <w:start w:val="1"/>
      <w:numFmt w:val="bullet"/>
      <w:pStyle w:val="ListBullet"/>
      <w:lvlText w:val=""/>
      <w:lvlJc w:val="left"/>
      <w:pPr>
        <w:tabs>
          <w:tab w:val="num" w:pos="360"/>
        </w:tabs>
        <w:ind w:left="360" w:hanging="360"/>
      </w:pPr>
      <w:rPr>
        <w:rFonts w:ascii="Symbol" w:hAnsi="Symbol" w:hint="default"/>
        <w:color w:val="2B7471" w:themeColor="accent1" w:themeShade="8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35694451"/>
    <w:multiLevelType w:val="hybridMultilevel"/>
    <w:tmpl w:val="5A909E14"/>
    <w:lvl w:ilvl="0" w:tplc="F7CE2972">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5592052D"/>
    <w:multiLevelType w:val="hybridMultilevel"/>
    <w:tmpl w:val="F4585414"/>
    <w:lvl w:ilvl="0" w:tplc="BE6A6562">
      <w:start w:val="1"/>
      <w:numFmt w:val="bullet"/>
      <w:lvlText w:val=""/>
      <w:lvlJc w:val="left"/>
      <w:pPr>
        <w:ind w:left="720" w:hanging="360"/>
      </w:pPr>
      <w:rPr>
        <w:rFonts w:ascii="Symbol" w:eastAsiaTheme="minorHAnsi" w:hAnsi="Symbol"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5EAC3C5B"/>
    <w:multiLevelType w:val="hybridMultilevel"/>
    <w:tmpl w:val="450E77EE"/>
    <w:lvl w:ilvl="0" w:tplc="D0107CE8">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9"/>
  </w:num>
  <w:num w:numId="2">
    <w:abstractNumId w:val="9"/>
    <w:lvlOverride w:ilvl="0">
      <w:startOverride w:val="1"/>
    </w:lvlOverride>
  </w:num>
  <w:num w:numId="3">
    <w:abstractNumId w:val="9"/>
    <w:lvlOverride w:ilvl="0">
      <w:startOverride w:val="1"/>
    </w:lvlOverride>
  </w:num>
  <w:num w:numId="4">
    <w:abstractNumId w:val="8"/>
  </w:num>
  <w:num w:numId="5">
    <w:abstractNumId w:val="9"/>
    <w:lvlOverride w:ilvl="0">
      <w:startOverride w:val="1"/>
    </w:lvlOverride>
  </w:num>
  <w:num w:numId="6">
    <w:abstractNumId w:val="7"/>
  </w:num>
  <w:num w:numId="7">
    <w:abstractNumId w:val="6"/>
  </w:num>
  <w:num w:numId="8">
    <w:abstractNumId w:val="5"/>
  </w:num>
  <w:num w:numId="9">
    <w:abstractNumId w:val="4"/>
  </w:num>
  <w:num w:numId="10">
    <w:abstractNumId w:val="3"/>
  </w:num>
  <w:num w:numId="11">
    <w:abstractNumId w:val="2"/>
  </w:num>
  <w:num w:numId="12">
    <w:abstractNumId w:val="1"/>
  </w:num>
  <w:num w:numId="13">
    <w:abstractNumId w:val="0"/>
  </w:num>
  <w:num w:numId="14">
    <w:abstractNumId w:val="11"/>
  </w:num>
  <w:num w:numId="15">
    <w:abstractNumId w:val="12"/>
  </w:num>
  <w:num w:numId="16">
    <w:abstractNumId w:val="14"/>
  </w:num>
  <w:num w:numId="17">
    <w:abstractNumId w:val="10"/>
  </w:num>
  <w:num w:numId="18">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removePersonalInformation/>
  <w:removeDateAndTime/>
  <w:proofState w:spelling="clean" w:grammar="clean"/>
  <w:attachedTemplate r:id="rId1"/>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41D9A"/>
    <w:rsid w:val="00016C11"/>
    <w:rsid w:val="000425F6"/>
    <w:rsid w:val="00070F21"/>
    <w:rsid w:val="00075279"/>
    <w:rsid w:val="000E2C45"/>
    <w:rsid w:val="001047D9"/>
    <w:rsid w:val="00131F3A"/>
    <w:rsid w:val="00165B77"/>
    <w:rsid w:val="00187766"/>
    <w:rsid w:val="0021623C"/>
    <w:rsid w:val="002332BA"/>
    <w:rsid w:val="00245A08"/>
    <w:rsid w:val="0025626B"/>
    <w:rsid w:val="00275195"/>
    <w:rsid w:val="00292168"/>
    <w:rsid w:val="002F15D1"/>
    <w:rsid w:val="002F219E"/>
    <w:rsid w:val="002F5ECB"/>
    <w:rsid w:val="00311C14"/>
    <w:rsid w:val="00311E81"/>
    <w:rsid w:val="003270C5"/>
    <w:rsid w:val="003309C2"/>
    <w:rsid w:val="00375652"/>
    <w:rsid w:val="0037743C"/>
    <w:rsid w:val="003A18A4"/>
    <w:rsid w:val="003C70AB"/>
    <w:rsid w:val="003D34C3"/>
    <w:rsid w:val="003E1E9B"/>
    <w:rsid w:val="00400FAF"/>
    <w:rsid w:val="004019EC"/>
    <w:rsid w:val="004204D2"/>
    <w:rsid w:val="00425687"/>
    <w:rsid w:val="0044440D"/>
    <w:rsid w:val="0048709F"/>
    <w:rsid w:val="004B42AE"/>
    <w:rsid w:val="005430D8"/>
    <w:rsid w:val="00555FE1"/>
    <w:rsid w:val="00580DF7"/>
    <w:rsid w:val="005A79D3"/>
    <w:rsid w:val="005F496D"/>
    <w:rsid w:val="00600906"/>
    <w:rsid w:val="00632BB1"/>
    <w:rsid w:val="00636FE2"/>
    <w:rsid w:val="006552AD"/>
    <w:rsid w:val="00666186"/>
    <w:rsid w:val="0069002D"/>
    <w:rsid w:val="006F6FF5"/>
    <w:rsid w:val="00704FD6"/>
    <w:rsid w:val="00706BC0"/>
    <w:rsid w:val="00712321"/>
    <w:rsid w:val="0072055F"/>
    <w:rsid w:val="00726D69"/>
    <w:rsid w:val="007327A6"/>
    <w:rsid w:val="00751AA2"/>
    <w:rsid w:val="00761872"/>
    <w:rsid w:val="007B03D6"/>
    <w:rsid w:val="007C70E3"/>
    <w:rsid w:val="007C73D3"/>
    <w:rsid w:val="007D7D41"/>
    <w:rsid w:val="0080304D"/>
    <w:rsid w:val="00805ABC"/>
    <w:rsid w:val="00820C94"/>
    <w:rsid w:val="00830C83"/>
    <w:rsid w:val="0083221D"/>
    <w:rsid w:val="008B540E"/>
    <w:rsid w:val="00912C5B"/>
    <w:rsid w:val="00934327"/>
    <w:rsid w:val="00941394"/>
    <w:rsid w:val="009775E0"/>
    <w:rsid w:val="00997C38"/>
    <w:rsid w:val="009A0C2F"/>
    <w:rsid w:val="009C3321"/>
    <w:rsid w:val="009E40C0"/>
    <w:rsid w:val="009F6CFC"/>
    <w:rsid w:val="00A01D2E"/>
    <w:rsid w:val="00A21991"/>
    <w:rsid w:val="00A37827"/>
    <w:rsid w:val="00A77CEF"/>
    <w:rsid w:val="00A92C80"/>
    <w:rsid w:val="00AF58F9"/>
    <w:rsid w:val="00B41D9A"/>
    <w:rsid w:val="00B779CD"/>
    <w:rsid w:val="00CA1864"/>
    <w:rsid w:val="00CA6580"/>
    <w:rsid w:val="00CD1B39"/>
    <w:rsid w:val="00CD4ED2"/>
    <w:rsid w:val="00CE05BE"/>
    <w:rsid w:val="00CE1E3B"/>
    <w:rsid w:val="00CF1B6A"/>
    <w:rsid w:val="00D2631E"/>
    <w:rsid w:val="00D612EE"/>
    <w:rsid w:val="00D915CA"/>
    <w:rsid w:val="00D91EF3"/>
    <w:rsid w:val="00DB16FA"/>
    <w:rsid w:val="00DC332A"/>
    <w:rsid w:val="00DE5C97"/>
    <w:rsid w:val="00E36671"/>
    <w:rsid w:val="00E40CE5"/>
    <w:rsid w:val="00E60EAE"/>
    <w:rsid w:val="00E67F39"/>
    <w:rsid w:val="00E75E55"/>
    <w:rsid w:val="00E7718D"/>
    <w:rsid w:val="00E938FB"/>
    <w:rsid w:val="00ED6691"/>
    <w:rsid w:val="00ED7C90"/>
    <w:rsid w:val="00F24AA1"/>
    <w:rsid w:val="00F27A53"/>
    <w:rsid w:val="00F747E3"/>
    <w:rsid w:val="00F91541"/>
    <w:rsid w:val="00FB1F73"/>
  </w:rsids>
  <m:mathPr>
    <m:mathFont m:val="Cambria Math"/>
    <m:brkBin m:val="before"/>
    <m:brkBinSub m:val="--"/>
    <m:smallFrac m:val="0"/>
    <m:dispDef/>
    <m:lMargin m:val="0"/>
    <m:rMargin m:val="0"/>
    <m:defJc m:val="centerGroup"/>
    <m:wrapIndent m:val="1440"/>
    <m:intLim m:val="subSup"/>
    <m:naryLim m:val="undOvr"/>
  </m:mathPr>
  <w:attachedSchema w:val="http://schemas.microsoft.com/temp/samples"/>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7651E05E"/>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color w:val="262626" w:themeColor="text1" w:themeTint="D9"/>
        <w:kern w:val="2"/>
        <w:sz w:val="22"/>
        <w:szCs w:val="22"/>
        <w:lang w:val="en-US" w:eastAsia="ja-JP" w:bidi="ar-SA"/>
        <w14:ligatures w14:val="standard"/>
      </w:rPr>
    </w:rPrDefault>
    <w:pPrDefault>
      <w:pPr>
        <w:spacing w:after="160" w:line="276" w:lineRule="auto"/>
      </w:pPr>
    </w:pPrDefault>
  </w:docDefaults>
  <w:latentStyles w:defLockedState="0" w:defUIPriority="99" w:defSemiHidden="0" w:defUnhideWhenUsed="0" w:defQFormat="0" w:count="376">
    <w:lsdException w:name="Normal" w:uiPriority="0" w:qFormat="1"/>
    <w:lsdException w:name="heading 1" w:uiPriority="2" w:qFormat="1"/>
    <w:lsdException w:name="heading 2" w:semiHidden="1" w:uiPriority="2"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2" w:unhideWhenUsed="1" w:qFormat="1"/>
    <w:lsdException w:name="List Number" w:uiPriority="3"/>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qFormat="1"/>
    <w:lsdException w:name="Hyperlink" w:semiHidden="1" w:unhideWhenUsed="1"/>
    <w:lsdException w:name="FollowedHyperlink" w:semiHidden="1" w:unhideWhenUsed="1"/>
    <w:lsdException w:name="Strong" w:semiHidden="1" w:uiPriority="22" w:unhideWhenUsed="1"/>
    <w:lsdException w:name="Emphasis" w:semiHidden="1" w:uiPriority="20"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2" w:qFormat="1"/>
    <w:lsdException w:name="Intense Quote" w:semiHidden="1" w:uiPriority="30"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qFormat="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55FE1"/>
  </w:style>
  <w:style w:type="paragraph" w:styleId="Heading1">
    <w:name w:val="heading 1"/>
    <w:basedOn w:val="Normal"/>
    <w:next w:val="Normal"/>
    <w:link w:val="Heading1Char"/>
    <w:uiPriority w:val="8"/>
    <w:qFormat/>
    <w:pPr>
      <w:keepNext/>
      <w:keepLines/>
      <w:spacing w:before="400" w:after="120" w:line="240" w:lineRule="auto"/>
      <w:outlineLvl w:val="0"/>
    </w:pPr>
    <w:rPr>
      <w:rFonts w:asciiTheme="majorHAnsi" w:eastAsiaTheme="majorEastAsia" w:hAnsiTheme="majorHAnsi" w:cstheme="majorBidi"/>
      <w:color w:val="2B7471" w:themeColor="accent1" w:themeShade="80"/>
      <w:sz w:val="30"/>
    </w:rPr>
  </w:style>
  <w:style w:type="paragraph" w:styleId="Heading2">
    <w:name w:val="heading 2"/>
    <w:basedOn w:val="Normal"/>
    <w:next w:val="Normal"/>
    <w:link w:val="Heading2Char"/>
    <w:uiPriority w:val="8"/>
    <w:unhideWhenUsed/>
    <w:qFormat/>
    <w:pPr>
      <w:keepNext/>
      <w:keepLines/>
      <w:spacing w:before="360" w:after="40"/>
      <w:outlineLvl w:val="1"/>
    </w:pPr>
    <w:rPr>
      <w:rFonts w:asciiTheme="majorHAnsi" w:eastAsiaTheme="majorEastAsia" w:hAnsiTheme="majorHAnsi" w:cstheme="majorBidi"/>
      <w:b/>
      <w:bCs/>
    </w:rPr>
  </w:style>
  <w:style w:type="paragraph" w:styleId="Heading3">
    <w:name w:val="heading 3"/>
    <w:basedOn w:val="Normal"/>
    <w:next w:val="Normal"/>
    <w:link w:val="Heading3Char"/>
    <w:uiPriority w:val="8"/>
    <w:semiHidden/>
    <w:unhideWhenUsed/>
    <w:qFormat/>
    <w:pPr>
      <w:keepNext/>
      <w:keepLines/>
      <w:spacing w:before="160" w:after="0"/>
      <w:outlineLvl w:val="2"/>
    </w:pPr>
    <w:rPr>
      <w:rFonts w:asciiTheme="majorHAnsi" w:eastAsiaTheme="majorEastAsia" w:hAnsiTheme="majorHAnsi" w:cstheme="majorBidi"/>
      <w:b/>
      <w:bCs/>
      <w:color w:val="2B7471" w:themeColor="accent1" w:themeShade="80"/>
    </w:rPr>
  </w:style>
  <w:style w:type="paragraph" w:styleId="Heading4">
    <w:name w:val="heading 4"/>
    <w:basedOn w:val="Normal"/>
    <w:next w:val="Normal"/>
    <w:link w:val="Heading4Char"/>
    <w:uiPriority w:val="8"/>
    <w:semiHidden/>
    <w:unhideWhenUsed/>
    <w:qFormat/>
    <w:pPr>
      <w:keepNext/>
      <w:keepLines/>
      <w:spacing w:before="40" w:after="0"/>
      <w:outlineLvl w:val="3"/>
    </w:pPr>
    <w:rPr>
      <w:rFonts w:asciiTheme="majorHAnsi" w:eastAsiaTheme="majorEastAsia" w:hAnsiTheme="majorHAnsi" w:cstheme="majorBidi"/>
      <w:i/>
      <w:iCs/>
      <w:color w:val="2B7471" w:themeColor="accent1" w:themeShade="80"/>
    </w:rPr>
  </w:style>
  <w:style w:type="paragraph" w:styleId="Heading5">
    <w:name w:val="heading 5"/>
    <w:basedOn w:val="Normal"/>
    <w:next w:val="Normal"/>
    <w:link w:val="Heading5Char"/>
    <w:uiPriority w:val="8"/>
    <w:semiHidden/>
    <w:unhideWhenUsed/>
    <w:qFormat/>
    <w:pPr>
      <w:keepNext/>
      <w:keepLines/>
      <w:spacing w:before="40" w:after="0"/>
      <w:outlineLvl w:val="4"/>
    </w:pPr>
    <w:rPr>
      <w:rFonts w:asciiTheme="majorHAnsi" w:eastAsiaTheme="majorEastAsia" w:hAnsiTheme="majorHAnsi" w:cstheme="majorBidi"/>
      <w:color w:val="2B7471" w:themeColor="accent1" w:themeShade="80"/>
    </w:rPr>
  </w:style>
  <w:style w:type="paragraph" w:styleId="Heading6">
    <w:name w:val="heading 6"/>
    <w:basedOn w:val="Normal"/>
    <w:next w:val="Normal"/>
    <w:link w:val="Heading6Char"/>
    <w:uiPriority w:val="8"/>
    <w:semiHidden/>
    <w:unhideWhenUsed/>
    <w:qFormat/>
    <w:pPr>
      <w:keepNext/>
      <w:keepLines/>
      <w:spacing w:before="40" w:after="0"/>
      <w:outlineLvl w:val="5"/>
    </w:pPr>
    <w:rPr>
      <w:rFonts w:asciiTheme="majorHAnsi" w:eastAsiaTheme="majorEastAsia" w:hAnsiTheme="majorHAnsi" w:cstheme="majorBidi"/>
      <w:color w:val="2B7370" w:themeColor="accent1" w:themeShade="7F"/>
    </w:rPr>
  </w:style>
  <w:style w:type="paragraph" w:styleId="Heading7">
    <w:name w:val="heading 7"/>
    <w:basedOn w:val="Normal"/>
    <w:next w:val="Normal"/>
    <w:link w:val="Heading7Char"/>
    <w:uiPriority w:val="8"/>
    <w:semiHidden/>
    <w:unhideWhenUsed/>
    <w:qFormat/>
    <w:rsid w:val="00A92C80"/>
    <w:pPr>
      <w:keepNext/>
      <w:keepLines/>
      <w:spacing w:before="40" w:after="0"/>
      <w:outlineLvl w:val="6"/>
    </w:pPr>
    <w:rPr>
      <w:rFonts w:asciiTheme="majorHAnsi" w:eastAsiaTheme="majorEastAsia" w:hAnsiTheme="majorHAnsi" w:cstheme="majorBidi"/>
      <w:i/>
      <w:iCs/>
      <w:color w:val="2B7370" w:themeColor="accent1" w:themeShade="7F"/>
    </w:rPr>
  </w:style>
  <w:style w:type="paragraph" w:styleId="Heading8">
    <w:name w:val="heading 8"/>
    <w:basedOn w:val="Normal"/>
    <w:next w:val="Normal"/>
    <w:link w:val="Heading8Char"/>
    <w:uiPriority w:val="8"/>
    <w:semiHidden/>
    <w:unhideWhenUsed/>
    <w:qFormat/>
    <w:rsid w:val="00A92C80"/>
    <w:pPr>
      <w:keepNext/>
      <w:keepLines/>
      <w:spacing w:before="40" w:after="0"/>
      <w:outlineLvl w:val="7"/>
    </w:pPr>
    <w:rPr>
      <w:rFonts w:asciiTheme="majorHAnsi" w:eastAsiaTheme="majorEastAsia" w:hAnsiTheme="majorHAnsi" w:cstheme="majorBidi"/>
      <w:color w:val="272727" w:themeColor="text1" w:themeTint="D8"/>
      <w:szCs w:val="21"/>
    </w:rPr>
  </w:style>
  <w:style w:type="paragraph" w:styleId="Heading9">
    <w:name w:val="heading 9"/>
    <w:basedOn w:val="Normal"/>
    <w:next w:val="Normal"/>
    <w:link w:val="Heading9Char"/>
    <w:uiPriority w:val="8"/>
    <w:semiHidden/>
    <w:unhideWhenUsed/>
    <w:qFormat/>
    <w:rsid w:val="00A92C80"/>
    <w:pPr>
      <w:keepNext/>
      <w:keepLines/>
      <w:spacing w:before="40" w:after="0"/>
      <w:outlineLvl w:val="8"/>
    </w:pPr>
    <w:rPr>
      <w:rFonts w:asciiTheme="majorHAnsi" w:eastAsiaTheme="majorEastAsia" w:hAnsiTheme="majorHAnsi" w:cstheme="majorBidi"/>
      <w:i/>
      <w:iCs/>
      <w:color w:val="272727" w:themeColor="text1" w:themeTint="D8"/>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HostTable">
    <w:name w:val="Host Table"/>
    <w:basedOn w:val="TableNormal"/>
    <w:uiPriority w:val="99"/>
    <w:tblPr>
      <w:jc w:val="center"/>
      <w:tblCellMar>
        <w:left w:w="0" w:type="dxa"/>
        <w:right w:w="0" w:type="dxa"/>
      </w:tblCellMar>
    </w:tblPr>
    <w:trPr>
      <w:jc w:val="center"/>
    </w:trPr>
  </w:style>
  <w:style w:type="paragraph" w:styleId="BalloonText">
    <w:name w:val="Balloon Text"/>
    <w:basedOn w:val="Normal"/>
    <w:link w:val="BalloonTextChar"/>
    <w:uiPriority w:val="99"/>
    <w:semiHidden/>
    <w:unhideWhenUsed/>
    <w:pPr>
      <w:spacing w:after="0"/>
    </w:pPr>
    <w:rPr>
      <w:rFonts w:ascii="Segoe UI" w:hAnsi="Segoe UI" w:cs="Segoe UI"/>
    </w:rPr>
  </w:style>
  <w:style w:type="character" w:customStyle="1" w:styleId="BalloonTextChar">
    <w:name w:val="Balloon Text Char"/>
    <w:basedOn w:val="DefaultParagraphFont"/>
    <w:link w:val="BalloonText"/>
    <w:uiPriority w:val="99"/>
    <w:semiHidden/>
    <w:rPr>
      <w:rFonts w:ascii="Segoe UI" w:hAnsi="Segoe UI" w:cs="Segoe UI"/>
      <w:sz w:val="18"/>
    </w:rPr>
  </w:style>
  <w:style w:type="paragraph" w:customStyle="1" w:styleId="BlockHeading">
    <w:name w:val="Block Heading"/>
    <w:basedOn w:val="Normal"/>
    <w:uiPriority w:val="1"/>
    <w:qFormat/>
    <w:rsid w:val="00CD4ED2"/>
    <w:pPr>
      <w:spacing w:before="720" w:after="180" w:line="240" w:lineRule="auto"/>
      <w:ind w:left="504" w:right="504"/>
      <w:contextualSpacing/>
    </w:pPr>
    <w:rPr>
      <w:rFonts w:asciiTheme="majorHAnsi" w:eastAsiaTheme="majorEastAsia" w:hAnsiTheme="majorHAnsi" w:cstheme="majorBidi"/>
      <w:color w:val="FFFFFF" w:themeColor="background1"/>
      <w:sz w:val="36"/>
      <w:szCs w:val="20"/>
    </w:rPr>
  </w:style>
  <w:style w:type="paragraph" w:styleId="BlockText">
    <w:name w:val="Block Text"/>
    <w:basedOn w:val="Normal"/>
    <w:uiPriority w:val="2"/>
    <w:unhideWhenUsed/>
    <w:qFormat/>
    <w:rsid w:val="00712321"/>
    <w:pPr>
      <w:spacing w:line="252" w:lineRule="auto"/>
      <w:ind w:left="504" w:right="504"/>
    </w:pPr>
    <w:rPr>
      <w:color w:val="FFFFFF" w:themeColor="background1"/>
    </w:rPr>
  </w:style>
  <w:style w:type="character" w:styleId="PlaceholderText">
    <w:name w:val="Placeholder Text"/>
    <w:basedOn w:val="DefaultParagraphFont"/>
    <w:uiPriority w:val="99"/>
    <w:semiHidden/>
    <w:rPr>
      <w:color w:val="808080"/>
    </w:rPr>
  </w:style>
  <w:style w:type="paragraph" w:customStyle="1" w:styleId="Recipient">
    <w:name w:val="Recipient"/>
    <w:basedOn w:val="Normal"/>
    <w:uiPriority w:val="4"/>
    <w:qFormat/>
    <w:rsid w:val="00D91EF3"/>
    <w:pPr>
      <w:spacing w:after="0" w:line="288" w:lineRule="auto"/>
      <w:ind w:left="4320"/>
      <w:contextualSpacing/>
    </w:pPr>
    <w:rPr>
      <w:color w:val="595959" w:themeColor="text1" w:themeTint="A6"/>
    </w:rPr>
  </w:style>
  <w:style w:type="paragraph" w:customStyle="1" w:styleId="ReturnAddress">
    <w:name w:val="Return Address"/>
    <w:basedOn w:val="Normal"/>
    <w:uiPriority w:val="3"/>
    <w:qFormat/>
    <w:pPr>
      <w:spacing w:after="0" w:line="288" w:lineRule="auto"/>
    </w:pPr>
    <w:rPr>
      <w:color w:val="595959" w:themeColor="text1" w:themeTint="A6"/>
    </w:rPr>
  </w:style>
  <w:style w:type="paragraph" w:styleId="Title">
    <w:name w:val="Title"/>
    <w:basedOn w:val="Normal"/>
    <w:link w:val="TitleChar"/>
    <w:uiPriority w:val="5"/>
    <w:qFormat/>
    <w:pPr>
      <w:spacing w:after="60" w:line="228" w:lineRule="auto"/>
    </w:pPr>
    <w:rPr>
      <w:rFonts w:asciiTheme="majorHAnsi" w:eastAsiaTheme="majorEastAsia" w:hAnsiTheme="majorHAnsi" w:cstheme="majorBidi"/>
      <w:b/>
      <w:bCs/>
      <w:color w:val="595959" w:themeColor="text1" w:themeTint="A6"/>
      <w:kern w:val="28"/>
      <w:sz w:val="60"/>
    </w:rPr>
  </w:style>
  <w:style w:type="character" w:customStyle="1" w:styleId="TitleChar">
    <w:name w:val="Title Char"/>
    <w:basedOn w:val="DefaultParagraphFont"/>
    <w:link w:val="Title"/>
    <w:uiPriority w:val="5"/>
    <w:rsid w:val="00555FE1"/>
    <w:rPr>
      <w:rFonts w:asciiTheme="majorHAnsi" w:eastAsiaTheme="majorEastAsia" w:hAnsiTheme="majorHAnsi" w:cstheme="majorBidi"/>
      <w:b/>
      <w:bCs/>
      <w:color w:val="595959" w:themeColor="text1" w:themeTint="A6"/>
      <w:kern w:val="28"/>
      <w:sz w:val="60"/>
    </w:rPr>
  </w:style>
  <w:style w:type="paragraph" w:styleId="Subtitle">
    <w:name w:val="Subtitle"/>
    <w:basedOn w:val="Normal"/>
    <w:link w:val="SubtitleChar"/>
    <w:uiPriority w:val="6"/>
    <w:qFormat/>
    <w:rsid w:val="0037743C"/>
    <w:pPr>
      <w:numPr>
        <w:ilvl w:val="1"/>
      </w:numPr>
      <w:spacing w:after="240"/>
      <w:contextualSpacing/>
    </w:pPr>
    <w:rPr>
      <w:color w:val="2B7471" w:themeColor="accent1" w:themeShade="80"/>
    </w:rPr>
  </w:style>
  <w:style w:type="character" w:customStyle="1" w:styleId="SubtitleChar">
    <w:name w:val="Subtitle Char"/>
    <w:basedOn w:val="DefaultParagraphFont"/>
    <w:link w:val="Subtitle"/>
    <w:uiPriority w:val="6"/>
    <w:rsid w:val="00555FE1"/>
    <w:rPr>
      <w:color w:val="2B7471" w:themeColor="accent1" w:themeShade="80"/>
    </w:rPr>
  </w:style>
  <w:style w:type="character" w:customStyle="1" w:styleId="Heading1Char">
    <w:name w:val="Heading 1 Char"/>
    <w:basedOn w:val="DefaultParagraphFont"/>
    <w:link w:val="Heading1"/>
    <w:uiPriority w:val="8"/>
    <w:rsid w:val="00555FE1"/>
    <w:rPr>
      <w:rFonts w:asciiTheme="majorHAnsi" w:eastAsiaTheme="majorEastAsia" w:hAnsiTheme="majorHAnsi" w:cstheme="majorBidi"/>
      <w:color w:val="2B7471" w:themeColor="accent1" w:themeShade="80"/>
      <w:sz w:val="30"/>
    </w:rPr>
  </w:style>
  <w:style w:type="character" w:customStyle="1" w:styleId="Heading2Char">
    <w:name w:val="Heading 2 Char"/>
    <w:basedOn w:val="DefaultParagraphFont"/>
    <w:link w:val="Heading2"/>
    <w:uiPriority w:val="8"/>
    <w:rsid w:val="00555FE1"/>
    <w:rPr>
      <w:rFonts w:asciiTheme="majorHAnsi" w:eastAsiaTheme="majorEastAsia" w:hAnsiTheme="majorHAnsi" w:cstheme="majorBidi"/>
      <w:b/>
      <w:bCs/>
    </w:rPr>
  </w:style>
  <w:style w:type="paragraph" w:styleId="Quote">
    <w:name w:val="Quote"/>
    <w:basedOn w:val="Normal"/>
    <w:link w:val="QuoteChar"/>
    <w:uiPriority w:val="12"/>
    <w:unhideWhenUsed/>
    <w:qFormat/>
    <w:rsid w:val="00751AA2"/>
    <w:pPr>
      <w:pBdr>
        <w:top w:val="single" w:sz="2" w:space="24" w:color="2B7471" w:themeColor="accent1" w:themeShade="80"/>
        <w:left w:val="single" w:sz="2" w:space="20" w:color="2B7471" w:themeColor="accent1" w:themeShade="80"/>
        <w:bottom w:val="single" w:sz="2" w:space="24" w:color="2B7471" w:themeColor="accent1" w:themeShade="80"/>
        <w:right w:val="single" w:sz="2" w:space="20" w:color="2B7471" w:themeColor="accent1" w:themeShade="80"/>
      </w:pBdr>
      <w:shd w:val="clear" w:color="auto" w:fill="2B7471" w:themeFill="accent1" w:themeFillShade="80"/>
      <w:spacing w:after="480"/>
      <w:ind w:left="432" w:right="432"/>
      <w:contextualSpacing/>
    </w:pPr>
    <w:rPr>
      <w:rFonts w:asciiTheme="majorHAnsi" w:eastAsiaTheme="majorEastAsia" w:hAnsiTheme="majorHAnsi" w:cstheme="majorBidi"/>
      <w:color w:val="FFFFFF" w:themeColor="background1"/>
    </w:rPr>
  </w:style>
  <w:style w:type="character" w:customStyle="1" w:styleId="QuoteChar">
    <w:name w:val="Quote Char"/>
    <w:basedOn w:val="DefaultParagraphFont"/>
    <w:link w:val="Quote"/>
    <w:uiPriority w:val="12"/>
    <w:rsid w:val="00555FE1"/>
    <w:rPr>
      <w:rFonts w:asciiTheme="majorHAnsi" w:eastAsiaTheme="majorEastAsia" w:hAnsiTheme="majorHAnsi" w:cstheme="majorBidi"/>
      <w:color w:val="FFFFFF" w:themeColor="background1"/>
      <w:shd w:val="clear" w:color="auto" w:fill="2B7471" w:themeFill="accent1" w:themeFillShade="80"/>
    </w:rPr>
  </w:style>
  <w:style w:type="paragraph" w:styleId="ListBullet">
    <w:name w:val="List Bullet"/>
    <w:basedOn w:val="Normal"/>
    <w:uiPriority w:val="10"/>
    <w:unhideWhenUsed/>
    <w:qFormat/>
    <w:pPr>
      <w:numPr>
        <w:numId w:val="14"/>
      </w:numPr>
      <w:tabs>
        <w:tab w:val="left" w:pos="360"/>
      </w:tabs>
      <w:spacing w:after="120"/>
    </w:pPr>
    <w:rPr>
      <w:color w:val="323232" w:themeColor="text2"/>
    </w:rPr>
  </w:style>
  <w:style w:type="paragraph" w:customStyle="1" w:styleId="ContactInfo">
    <w:name w:val="Contact Info"/>
    <w:basedOn w:val="Normal"/>
    <w:uiPriority w:val="13"/>
    <w:qFormat/>
    <w:pPr>
      <w:spacing w:after="0"/>
    </w:pPr>
  </w:style>
  <w:style w:type="paragraph" w:customStyle="1" w:styleId="Website">
    <w:name w:val="Website"/>
    <w:basedOn w:val="Normal"/>
    <w:next w:val="Normal"/>
    <w:uiPriority w:val="14"/>
    <w:qFormat/>
    <w:pPr>
      <w:spacing w:before="120"/>
    </w:pPr>
    <w:rPr>
      <w:color w:val="2B7471" w:themeColor="accent1" w:themeShade="80"/>
    </w:rPr>
  </w:style>
  <w:style w:type="character" w:customStyle="1" w:styleId="Heading3Char">
    <w:name w:val="Heading 3 Char"/>
    <w:basedOn w:val="DefaultParagraphFont"/>
    <w:link w:val="Heading3"/>
    <w:uiPriority w:val="8"/>
    <w:semiHidden/>
    <w:rsid w:val="00555FE1"/>
    <w:rPr>
      <w:rFonts w:asciiTheme="majorHAnsi" w:eastAsiaTheme="majorEastAsia" w:hAnsiTheme="majorHAnsi" w:cstheme="majorBidi"/>
      <w:b/>
      <w:bCs/>
      <w:color w:val="2B7471" w:themeColor="accent1" w:themeShade="80"/>
    </w:rPr>
  </w:style>
  <w:style w:type="paragraph" w:styleId="ListNumber">
    <w:name w:val="List Number"/>
    <w:basedOn w:val="Normal"/>
    <w:uiPriority w:val="11"/>
    <w:unhideWhenUsed/>
    <w:pPr>
      <w:numPr>
        <w:numId w:val="4"/>
      </w:numPr>
      <w:tabs>
        <w:tab w:val="left" w:pos="360"/>
      </w:tabs>
      <w:spacing w:after="120"/>
    </w:pPr>
  </w:style>
  <w:style w:type="character" w:customStyle="1" w:styleId="Heading4Char">
    <w:name w:val="Heading 4 Char"/>
    <w:basedOn w:val="DefaultParagraphFont"/>
    <w:link w:val="Heading4"/>
    <w:uiPriority w:val="8"/>
    <w:semiHidden/>
    <w:rsid w:val="00555FE1"/>
    <w:rPr>
      <w:rFonts w:asciiTheme="majorHAnsi" w:eastAsiaTheme="majorEastAsia" w:hAnsiTheme="majorHAnsi" w:cstheme="majorBidi"/>
      <w:i/>
      <w:iCs/>
      <w:color w:val="2B7471" w:themeColor="accent1" w:themeShade="80"/>
    </w:rPr>
  </w:style>
  <w:style w:type="character" w:customStyle="1" w:styleId="Heading5Char">
    <w:name w:val="Heading 5 Char"/>
    <w:basedOn w:val="DefaultParagraphFont"/>
    <w:link w:val="Heading5"/>
    <w:uiPriority w:val="8"/>
    <w:semiHidden/>
    <w:rsid w:val="00555FE1"/>
    <w:rPr>
      <w:rFonts w:asciiTheme="majorHAnsi" w:eastAsiaTheme="majorEastAsia" w:hAnsiTheme="majorHAnsi" w:cstheme="majorBidi"/>
      <w:color w:val="2B7471" w:themeColor="accent1" w:themeShade="80"/>
    </w:rPr>
  </w:style>
  <w:style w:type="character" w:customStyle="1" w:styleId="Heading6Char">
    <w:name w:val="Heading 6 Char"/>
    <w:basedOn w:val="DefaultParagraphFont"/>
    <w:link w:val="Heading6"/>
    <w:uiPriority w:val="8"/>
    <w:semiHidden/>
    <w:rsid w:val="00555FE1"/>
    <w:rPr>
      <w:rFonts w:asciiTheme="majorHAnsi" w:eastAsiaTheme="majorEastAsia" w:hAnsiTheme="majorHAnsi" w:cstheme="majorBidi"/>
      <w:color w:val="2B7370" w:themeColor="accent1" w:themeShade="7F"/>
    </w:rPr>
  </w:style>
  <w:style w:type="character" w:styleId="IntenseEmphasis">
    <w:name w:val="Intense Emphasis"/>
    <w:basedOn w:val="DefaultParagraphFont"/>
    <w:uiPriority w:val="21"/>
    <w:semiHidden/>
    <w:unhideWhenUsed/>
    <w:qFormat/>
    <w:rPr>
      <w:i/>
      <w:iCs/>
      <w:color w:val="2B7471" w:themeColor="accent1" w:themeShade="80"/>
    </w:rPr>
  </w:style>
  <w:style w:type="paragraph" w:styleId="IntenseQuote">
    <w:name w:val="Intense Quote"/>
    <w:basedOn w:val="Normal"/>
    <w:next w:val="Normal"/>
    <w:link w:val="IntenseQuoteChar"/>
    <w:uiPriority w:val="30"/>
    <w:semiHidden/>
    <w:unhideWhenUsed/>
    <w:qFormat/>
    <w:pPr>
      <w:spacing w:before="360" w:after="360"/>
      <w:contextualSpacing/>
    </w:pPr>
    <w:rPr>
      <w:i/>
      <w:iCs/>
      <w:color w:val="2B7471" w:themeColor="accent1" w:themeShade="80"/>
    </w:rPr>
  </w:style>
  <w:style w:type="character" w:customStyle="1" w:styleId="IntenseQuoteChar">
    <w:name w:val="Intense Quote Char"/>
    <w:basedOn w:val="DefaultParagraphFont"/>
    <w:link w:val="IntenseQuote"/>
    <w:uiPriority w:val="30"/>
    <w:semiHidden/>
    <w:rPr>
      <w:i/>
      <w:iCs/>
      <w:color w:val="2B7471" w:themeColor="accent1" w:themeShade="80"/>
    </w:rPr>
  </w:style>
  <w:style w:type="character" w:styleId="IntenseReference">
    <w:name w:val="Intense Reference"/>
    <w:basedOn w:val="DefaultParagraphFont"/>
    <w:uiPriority w:val="32"/>
    <w:semiHidden/>
    <w:unhideWhenUsed/>
    <w:qFormat/>
    <w:rPr>
      <w:b/>
      <w:bCs/>
      <w:caps w:val="0"/>
      <w:smallCaps/>
      <w:color w:val="2B7471" w:themeColor="accent1" w:themeShade="80"/>
      <w:spacing w:val="5"/>
    </w:rPr>
  </w:style>
  <w:style w:type="paragraph" w:styleId="TOCHeading">
    <w:name w:val="TOC Heading"/>
    <w:basedOn w:val="Heading1"/>
    <w:next w:val="Normal"/>
    <w:uiPriority w:val="39"/>
    <w:semiHidden/>
    <w:unhideWhenUsed/>
    <w:qFormat/>
    <w:pPr>
      <w:spacing w:before="240" w:after="0" w:line="276" w:lineRule="auto"/>
      <w:outlineLvl w:val="9"/>
    </w:pPr>
    <w:rPr>
      <w:sz w:val="32"/>
      <w:szCs w:val="32"/>
    </w:rPr>
  </w:style>
  <w:style w:type="paragraph" w:styleId="Bibliography">
    <w:name w:val="Bibliography"/>
    <w:basedOn w:val="Normal"/>
    <w:next w:val="Normal"/>
    <w:uiPriority w:val="37"/>
    <w:semiHidden/>
    <w:unhideWhenUsed/>
    <w:rsid w:val="00A92C80"/>
  </w:style>
  <w:style w:type="paragraph" w:styleId="BodyText">
    <w:name w:val="Body Text"/>
    <w:basedOn w:val="Normal"/>
    <w:link w:val="BodyTextChar"/>
    <w:uiPriority w:val="99"/>
    <w:semiHidden/>
    <w:unhideWhenUsed/>
    <w:rsid w:val="00A92C80"/>
    <w:pPr>
      <w:spacing w:after="120"/>
    </w:pPr>
  </w:style>
  <w:style w:type="character" w:customStyle="1" w:styleId="BodyTextChar">
    <w:name w:val="Body Text Char"/>
    <w:basedOn w:val="DefaultParagraphFont"/>
    <w:link w:val="BodyText"/>
    <w:uiPriority w:val="99"/>
    <w:semiHidden/>
    <w:rsid w:val="00A92C80"/>
  </w:style>
  <w:style w:type="paragraph" w:styleId="BodyText2">
    <w:name w:val="Body Text 2"/>
    <w:basedOn w:val="Normal"/>
    <w:link w:val="BodyText2Char"/>
    <w:uiPriority w:val="99"/>
    <w:semiHidden/>
    <w:unhideWhenUsed/>
    <w:rsid w:val="00A92C80"/>
    <w:pPr>
      <w:spacing w:after="120" w:line="480" w:lineRule="auto"/>
    </w:pPr>
  </w:style>
  <w:style w:type="character" w:customStyle="1" w:styleId="BodyText2Char">
    <w:name w:val="Body Text 2 Char"/>
    <w:basedOn w:val="DefaultParagraphFont"/>
    <w:link w:val="BodyText2"/>
    <w:uiPriority w:val="99"/>
    <w:semiHidden/>
    <w:rsid w:val="00A92C80"/>
  </w:style>
  <w:style w:type="paragraph" w:styleId="BodyText3">
    <w:name w:val="Body Text 3"/>
    <w:basedOn w:val="Normal"/>
    <w:link w:val="BodyText3Char"/>
    <w:uiPriority w:val="99"/>
    <w:semiHidden/>
    <w:unhideWhenUsed/>
    <w:rsid w:val="00A92C80"/>
    <w:pPr>
      <w:spacing w:after="120"/>
    </w:pPr>
    <w:rPr>
      <w:szCs w:val="16"/>
    </w:rPr>
  </w:style>
  <w:style w:type="character" w:customStyle="1" w:styleId="BodyText3Char">
    <w:name w:val="Body Text 3 Char"/>
    <w:basedOn w:val="DefaultParagraphFont"/>
    <w:link w:val="BodyText3"/>
    <w:uiPriority w:val="99"/>
    <w:semiHidden/>
    <w:rsid w:val="00A92C80"/>
    <w:rPr>
      <w:szCs w:val="16"/>
    </w:rPr>
  </w:style>
  <w:style w:type="paragraph" w:styleId="BodyTextFirstIndent">
    <w:name w:val="Body Text First Indent"/>
    <w:basedOn w:val="BodyText"/>
    <w:link w:val="BodyTextFirstIndentChar"/>
    <w:uiPriority w:val="99"/>
    <w:semiHidden/>
    <w:unhideWhenUsed/>
    <w:rsid w:val="00A92C80"/>
    <w:pPr>
      <w:spacing w:after="160"/>
      <w:ind w:firstLine="360"/>
    </w:pPr>
  </w:style>
  <w:style w:type="character" w:customStyle="1" w:styleId="BodyTextFirstIndentChar">
    <w:name w:val="Body Text First Indent Char"/>
    <w:basedOn w:val="BodyTextChar"/>
    <w:link w:val="BodyTextFirstIndent"/>
    <w:uiPriority w:val="99"/>
    <w:semiHidden/>
    <w:rsid w:val="00A92C80"/>
  </w:style>
  <w:style w:type="paragraph" w:styleId="BodyTextIndent">
    <w:name w:val="Body Text Indent"/>
    <w:basedOn w:val="Normal"/>
    <w:link w:val="BodyTextIndentChar"/>
    <w:uiPriority w:val="99"/>
    <w:semiHidden/>
    <w:unhideWhenUsed/>
    <w:rsid w:val="00A92C80"/>
    <w:pPr>
      <w:spacing w:after="120"/>
      <w:ind w:left="360"/>
    </w:pPr>
  </w:style>
  <w:style w:type="character" w:customStyle="1" w:styleId="BodyTextIndentChar">
    <w:name w:val="Body Text Indent Char"/>
    <w:basedOn w:val="DefaultParagraphFont"/>
    <w:link w:val="BodyTextIndent"/>
    <w:uiPriority w:val="99"/>
    <w:semiHidden/>
    <w:rsid w:val="00A92C80"/>
  </w:style>
  <w:style w:type="paragraph" w:styleId="BodyTextFirstIndent2">
    <w:name w:val="Body Text First Indent 2"/>
    <w:basedOn w:val="BodyTextIndent"/>
    <w:link w:val="BodyTextFirstIndent2Char"/>
    <w:uiPriority w:val="99"/>
    <w:semiHidden/>
    <w:unhideWhenUsed/>
    <w:rsid w:val="00A92C80"/>
    <w:pPr>
      <w:spacing w:after="160"/>
      <w:ind w:firstLine="360"/>
    </w:pPr>
  </w:style>
  <w:style w:type="character" w:customStyle="1" w:styleId="BodyTextFirstIndent2Char">
    <w:name w:val="Body Text First Indent 2 Char"/>
    <w:basedOn w:val="BodyTextIndentChar"/>
    <w:link w:val="BodyTextFirstIndent2"/>
    <w:uiPriority w:val="99"/>
    <w:semiHidden/>
    <w:rsid w:val="00A92C80"/>
  </w:style>
  <w:style w:type="paragraph" w:styleId="BodyTextIndent2">
    <w:name w:val="Body Text Indent 2"/>
    <w:basedOn w:val="Normal"/>
    <w:link w:val="BodyTextIndent2Char"/>
    <w:uiPriority w:val="99"/>
    <w:semiHidden/>
    <w:unhideWhenUsed/>
    <w:rsid w:val="00A92C80"/>
    <w:pPr>
      <w:spacing w:after="120" w:line="480" w:lineRule="auto"/>
      <w:ind w:left="360"/>
    </w:pPr>
  </w:style>
  <w:style w:type="character" w:customStyle="1" w:styleId="BodyTextIndent2Char">
    <w:name w:val="Body Text Indent 2 Char"/>
    <w:basedOn w:val="DefaultParagraphFont"/>
    <w:link w:val="BodyTextIndent2"/>
    <w:uiPriority w:val="99"/>
    <w:semiHidden/>
    <w:rsid w:val="00A92C80"/>
  </w:style>
  <w:style w:type="paragraph" w:styleId="BodyTextIndent3">
    <w:name w:val="Body Text Indent 3"/>
    <w:basedOn w:val="Normal"/>
    <w:link w:val="BodyTextIndent3Char"/>
    <w:uiPriority w:val="99"/>
    <w:semiHidden/>
    <w:unhideWhenUsed/>
    <w:rsid w:val="00A92C80"/>
    <w:pPr>
      <w:spacing w:after="120"/>
      <w:ind w:left="360"/>
    </w:pPr>
    <w:rPr>
      <w:szCs w:val="16"/>
    </w:rPr>
  </w:style>
  <w:style w:type="character" w:customStyle="1" w:styleId="BodyTextIndent3Char">
    <w:name w:val="Body Text Indent 3 Char"/>
    <w:basedOn w:val="DefaultParagraphFont"/>
    <w:link w:val="BodyTextIndent3"/>
    <w:uiPriority w:val="99"/>
    <w:semiHidden/>
    <w:rsid w:val="00A92C80"/>
    <w:rPr>
      <w:szCs w:val="16"/>
    </w:rPr>
  </w:style>
  <w:style w:type="character" w:styleId="BookTitle">
    <w:name w:val="Book Title"/>
    <w:basedOn w:val="DefaultParagraphFont"/>
    <w:uiPriority w:val="33"/>
    <w:semiHidden/>
    <w:unhideWhenUsed/>
    <w:qFormat/>
    <w:rsid w:val="00A92C80"/>
    <w:rPr>
      <w:b/>
      <w:bCs/>
      <w:i/>
      <w:iCs/>
      <w:spacing w:val="5"/>
    </w:rPr>
  </w:style>
  <w:style w:type="paragraph" w:styleId="Caption">
    <w:name w:val="caption"/>
    <w:basedOn w:val="Normal"/>
    <w:next w:val="Normal"/>
    <w:uiPriority w:val="35"/>
    <w:semiHidden/>
    <w:unhideWhenUsed/>
    <w:qFormat/>
    <w:rsid w:val="00A92C80"/>
    <w:pPr>
      <w:spacing w:after="200" w:line="240" w:lineRule="auto"/>
    </w:pPr>
    <w:rPr>
      <w:i/>
      <w:iCs/>
      <w:color w:val="323232" w:themeColor="text2"/>
      <w:szCs w:val="18"/>
    </w:rPr>
  </w:style>
  <w:style w:type="paragraph" w:styleId="Closing">
    <w:name w:val="Closing"/>
    <w:basedOn w:val="Normal"/>
    <w:link w:val="ClosingChar"/>
    <w:uiPriority w:val="99"/>
    <w:semiHidden/>
    <w:unhideWhenUsed/>
    <w:rsid w:val="00A92C80"/>
    <w:pPr>
      <w:spacing w:after="0" w:line="240" w:lineRule="auto"/>
      <w:ind w:left="4320"/>
    </w:pPr>
  </w:style>
  <w:style w:type="character" w:customStyle="1" w:styleId="ClosingChar">
    <w:name w:val="Closing Char"/>
    <w:basedOn w:val="DefaultParagraphFont"/>
    <w:link w:val="Closing"/>
    <w:uiPriority w:val="99"/>
    <w:semiHidden/>
    <w:rsid w:val="00A92C80"/>
  </w:style>
  <w:style w:type="table" w:styleId="ColorfulGrid">
    <w:name w:val="Colorful Grid"/>
    <w:basedOn w:val="TableNormal"/>
    <w:uiPriority w:val="73"/>
    <w:semiHidden/>
    <w:unhideWhenUsed/>
    <w:rsid w:val="00A92C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92C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F4F4" w:themeFill="accent1" w:themeFillTint="33"/>
    </w:tcPr>
    <w:tblStylePr w:type="firstRow">
      <w:rPr>
        <w:b/>
        <w:bCs/>
      </w:rPr>
      <w:tblPr/>
      <w:tcPr>
        <w:shd w:val="clear" w:color="auto" w:fill="C7EAE8" w:themeFill="accent1" w:themeFillTint="66"/>
      </w:tcPr>
    </w:tblStylePr>
    <w:tblStylePr w:type="lastRow">
      <w:rPr>
        <w:b/>
        <w:bCs/>
        <w:color w:val="000000" w:themeColor="text1"/>
      </w:rPr>
      <w:tblPr/>
      <w:tcPr>
        <w:shd w:val="clear" w:color="auto" w:fill="C7EAE8" w:themeFill="accent1" w:themeFillTint="66"/>
      </w:tcPr>
    </w:tblStylePr>
    <w:tblStylePr w:type="firstCol">
      <w:rPr>
        <w:color w:val="FFFFFF" w:themeColor="background1"/>
      </w:rPr>
      <w:tblPr/>
      <w:tcPr>
        <w:shd w:val="clear" w:color="auto" w:fill="41ADA9" w:themeFill="accent1" w:themeFillShade="BF"/>
      </w:tcPr>
    </w:tblStylePr>
    <w:tblStylePr w:type="lastCol">
      <w:rPr>
        <w:color w:val="FFFFFF" w:themeColor="background1"/>
      </w:rPr>
      <w:tblPr/>
      <w:tcPr>
        <w:shd w:val="clear" w:color="auto" w:fill="41ADA9" w:themeFill="accent1" w:themeFillShade="BF"/>
      </w:tcPr>
    </w:tblStylePr>
    <w:tblStylePr w:type="band1Vert">
      <w:tblPr/>
      <w:tcPr>
        <w:shd w:val="clear" w:color="auto" w:fill="B9E5E3" w:themeFill="accent1" w:themeFillTint="7F"/>
      </w:tcPr>
    </w:tblStylePr>
    <w:tblStylePr w:type="band1Horz">
      <w:tblPr/>
      <w:tcPr>
        <w:shd w:val="clear" w:color="auto" w:fill="B9E5E3" w:themeFill="accent1" w:themeFillTint="7F"/>
      </w:tcPr>
    </w:tblStylePr>
  </w:style>
  <w:style w:type="table" w:styleId="ColorfulGrid-Accent2">
    <w:name w:val="Colorful Grid Accent 2"/>
    <w:basedOn w:val="TableNormal"/>
    <w:uiPriority w:val="73"/>
    <w:semiHidden/>
    <w:unhideWhenUsed/>
    <w:rsid w:val="00A92C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BF3DF" w:themeFill="accent2" w:themeFillTint="33"/>
    </w:tcPr>
    <w:tblStylePr w:type="firstRow">
      <w:rPr>
        <w:b/>
        <w:bCs/>
      </w:rPr>
      <w:tblPr/>
      <w:tcPr>
        <w:shd w:val="clear" w:color="auto" w:fill="F7E8C1" w:themeFill="accent2" w:themeFillTint="66"/>
      </w:tcPr>
    </w:tblStylePr>
    <w:tblStylePr w:type="lastRow">
      <w:rPr>
        <w:b/>
        <w:bCs/>
        <w:color w:val="000000" w:themeColor="text1"/>
      </w:rPr>
      <w:tblPr/>
      <w:tcPr>
        <w:shd w:val="clear" w:color="auto" w:fill="F7E8C1" w:themeFill="accent2" w:themeFillTint="66"/>
      </w:tcPr>
    </w:tblStylePr>
    <w:tblStylePr w:type="firstCol">
      <w:rPr>
        <w:color w:val="FFFFFF" w:themeColor="background1"/>
      </w:rPr>
      <w:tblPr/>
      <w:tcPr>
        <w:shd w:val="clear" w:color="auto" w:fill="E2A91A" w:themeFill="accent2" w:themeFillShade="BF"/>
      </w:tcPr>
    </w:tblStylePr>
    <w:tblStylePr w:type="lastCol">
      <w:rPr>
        <w:color w:val="FFFFFF" w:themeColor="background1"/>
      </w:rPr>
      <w:tblPr/>
      <w:tcPr>
        <w:shd w:val="clear" w:color="auto" w:fill="E2A91A" w:themeFill="accent2" w:themeFillShade="BF"/>
      </w:tcPr>
    </w:tblStylePr>
    <w:tblStylePr w:type="band1Vert">
      <w:tblPr/>
      <w:tcPr>
        <w:shd w:val="clear" w:color="auto" w:fill="F6E2B2" w:themeFill="accent2" w:themeFillTint="7F"/>
      </w:tcPr>
    </w:tblStylePr>
    <w:tblStylePr w:type="band1Horz">
      <w:tblPr/>
      <w:tcPr>
        <w:shd w:val="clear" w:color="auto" w:fill="F6E2B2" w:themeFill="accent2" w:themeFillTint="7F"/>
      </w:tcPr>
    </w:tblStylePr>
  </w:style>
  <w:style w:type="table" w:styleId="ColorfulGrid-Accent3">
    <w:name w:val="Colorful Grid Accent 3"/>
    <w:basedOn w:val="TableNormal"/>
    <w:uiPriority w:val="73"/>
    <w:semiHidden/>
    <w:unhideWhenUsed/>
    <w:rsid w:val="00A92C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7F4E0" w:themeFill="accent3" w:themeFillTint="33"/>
    </w:tcPr>
    <w:tblStylePr w:type="firstRow">
      <w:rPr>
        <w:b/>
        <w:bCs/>
      </w:rPr>
      <w:tblPr/>
      <w:tcPr>
        <w:shd w:val="clear" w:color="auto" w:fill="D0E9C2" w:themeFill="accent3" w:themeFillTint="66"/>
      </w:tcPr>
    </w:tblStylePr>
    <w:tblStylePr w:type="lastRow">
      <w:rPr>
        <w:b/>
        <w:bCs/>
        <w:color w:val="000000" w:themeColor="text1"/>
      </w:rPr>
      <w:tblPr/>
      <w:tcPr>
        <w:shd w:val="clear" w:color="auto" w:fill="D0E9C2" w:themeFill="accent3" w:themeFillTint="66"/>
      </w:tcPr>
    </w:tblStylePr>
    <w:tblStylePr w:type="firstCol">
      <w:rPr>
        <w:color w:val="FFFFFF" w:themeColor="background1"/>
      </w:rPr>
      <w:tblPr/>
      <w:tcPr>
        <w:shd w:val="clear" w:color="auto" w:fill="62A63C" w:themeFill="accent3" w:themeFillShade="BF"/>
      </w:tcPr>
    </w:tblStylePr>
    <w:tblStylePr w:type="lastCol">
      <w:rPr>
        <w:color w:val="FFFFFF" w:themeColor="background1"/>
      </w:rPr>
      <w:tblPr/>
      <w:tcPr>
        <w:shd w:val="clear" w:color="auto" w:fill="62A63C" w:themeFill="accent3" w:themeFillShade="BF"/>
      </w:tcPr>
    </w:tblStylePr>
    <w:tblStylePr w:type="band1Vert">
      <w:tblPr/>
      <w:tcPr>
        <w:shd w:val="clear" w:color="auto" w:fill="C4E3B3" w:themeFill="accent3" w:themeFillTint="7F"/>
      </w:tcPr>
    </w:tblStylePr>
    <w:tblStylePr w:type="band1Horz">
      <w:tblPr/>
      <w:tcPr>
        <w:shd w:val="clear" w:color="auto" w:fill="C4E3B3" w:themeFill="accent3" w:themeFillTint="7F"/>
      </w:tcPr>
    </w:tblStylePr>
  </w:style>
  <w:style w:type="table" w:styleId="ColorfulGrid-Accent4">
    <w:name w:val="Colorful Grid Accent 4"/>
    <w:basedOn w:val="TableNormal"/>
    <w:uiPriority w:val="73"/>
    <w:semiHidden/>
    <w:unhideWhenUsed/>
    <w:rsid w:val="00A92C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CE8DB" w:themeFill="accent4" w:themeFillTint="33"/>
    </w:tcPr>
    <w:tblStylePr w:type="firstRow">
      <w:rPr>
        <w:b/>
        <w:bCs/>
      </w:rPr>
      <w:tblPr/>
      <w:tcPr>
        <w:shd w:val="clear" w:color="auto" w:fill="F9D3B7" w:themeFill="accent4" w:themeFillTint="66"/>
      </w:tcPr>
    </w:tblStylePr>
    <w:tblStylePr w:type="lastRow">
      <w:rPr>
        <w:b/>
        <w:bCs/>
        <w:color w:val="000000" w:themeColor="text1"/>
      </w:rPr>
      <w:tblPr/>
      <w:tcPr>
        <w:shd w:val="clear" w:color="auto" w:fill="F9D3B7" w:themeFill="accent4" w:themeFillTint="66"/>
      </w:tcPr>
    </w:tblStylePr>
    <w:tblStylePr w:type="firstCol">
      <w:rPr>
        <w:color w:val="FFFFFF" w:themeColor="background1"/>
      </w:rPr>
      <w:tblPr/>
      <w:tcPr>
        <w:shd w:val="clear" w:color="auto" w:fill="DA6712" w:themeFill="accent4" w:themeFillShade="BF"/>
      </w:tcPr>
    </w:tblStylePr>
    <w:tblStylePr w:type="lastCol">
      <w:rPr>
        <w:color w:val="FFFFFF" w:themeColor="background1"/>
      </w:rPr>
      <w:tblPr/>
      <w:tcPr>
        <w:shd w:val="clear" w:color="auto" w:fill="DA6712" w:themeFill="accent4" w:themeFillShade="BF"/>
      </w:tcPr>
    </w:tblStylePr>
    <w:tblStylePr w:type="band1Vert">
      <w:tblPr/>
      <w:tcPr>
        <w:shd w:val="clear" w:color="auto" w:fill="F7C8A5" w:themeFill="accent4" w:themeFillTint="7F"/>
      </w:tcPr>
    </w:tblStylePr>
    <w:tblStylePr w:type="band1Horz">
      <w:tblPr/>
      <w:tcPr>
        <w:shd w:val="clear" w:color="auto" w:fill="F7C8A5" w:themeFill="accent4" w:themeFillTint="7F"/>
      </w:tcPr>
    </w:tblStylePr>
  </w:style>
  <w:style w:type="table" w:styleId="ColorfulGrid-Accent5">
    <w:name w:val="Colorful Grid Accent 5"/>
    <w:basedOn w:val="TableNormal"/>
    <w:uiPriority w:val="73"/>
    <w:semiHidden/>
    <w:unhideWhenUsed/>
    <w:rsid w:val="00A92C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8E4EF" w:themeFill="accent5" w:themeFillTint="33"/>
    </w:tcPr>
    <w:tblStylePr w:type="firstRow">
      <w:rPr>
        <w:b/>
        <w:bCs/>
      </w:rPr>
      <w:tblPr/>
      <w:tcPr>
        <w:shd w:val="clear" w:color="auto" w:fill="D2CAE0" w:themeFill="accent5" w:themeFillTint="66"/>
      </w:tcPr>
    </w:tblStylePr>
    <w:tblStylePr w:type="lastRow">
      <w:rPr>
        <w:b/>
        <w:bCs/>
        <w:color w:val="000000" w:themeColor="text1"/>
      </w:rPr>
      <w:tblPr/>
      <w:tcPr>
        <w:shd w:val="clear" w:color="auto" w:fill="D2CAE0" w:themeFill="accent5" w:themeFillTint="66"/>
      </w:tcPr>
    </w:tblStylePr>
    <w:tblStylePr w:type="firstCol">
      <w:rPr>
        <w:color w:val="FFFFFF" w:themeColor="background1"/>
      </w:rPr>
      <w:tblPr/>
      <w:tcPr>
        <w:shd w:val="clear" w:color="auto" w:fill="68538F" w:themeFill="accent5" w:themeFillShade="BF"/>
      </w:tcPr>
    </w:tblStylePr>
    <w:tblStylePr w:type="lastCol">
      <w:rPr>
        <w:color w:val="FFFFFF" w:themeColor="background1"/>
      </w:rPr>
      <w:tblPr/>
      <w:tcPr>
        <w:shd w:val="clear" w:color="auto" w:fill="68538F" w:themeFill="accent5" w:themeFillShade="BF"/>
      </w:tcPr>
    </w:tblStylePr>
    <w:tblStylePr w:type="band1Vert">
      <w:tblPr/>
      <w:tcPr>
        <w:shd w:val="clear" w:color="auto" w:fill="C7BDD9" w:themeFill="accent5" w:themeFillTint="7F"/>
      </w:tcPr>
    </w:tblStylePr>
    <w:tblStylePr w:type="band1Horz">
      <w:tblPr/>
      <w:tcPr>
        <w:shd w:val="clear" w:color="auto" w:fill="C7BDD9" w:themeFill="accent5" w:themeFillTint="7F"/>
      </w:tcPr>
    </w:tblStylePr>
  </w:style>
  <w:style w:type="table" w:styleId="ColorfulGrid-Accent6">
    <w:name w:val="Colorful Grid Accent 6"/>
    <w:basedOn w:val="TableNormal"/>
    <w:uiPriority w:val="73"/>
    <w:semiHidden/>
    <w:unhideWhenUsed/>
    <w:rsid w:val="00A92C80"/>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AE4E7" w:themeFill="accent6" w:themeFillTint="33"/>
    </w:tcPr>
    <w:tblStylePr w:type="firstRow">
      <w:rPr>
        <w:b/>
        <w:bCs/>
      </w:rPr>
      <w:tblPr/>
      <w:tcPr>
        <w:shd w:val="clear" w:color="auto" w:fill="F5CAD1" w:themeFill="accent6" w:themeFillTint="66"/>
      </w:tcPr>
    </w:tblStylePr>
    <w:tblStylePr w:type="lastRow">
      <w:rPr>
        <w:b/>
        <w:bCs/>
        <w:color w:val="000000" w:themeColor="text1"/>
      </w:rPr>
      <w:tblPr/>
      <w:tcPr>
        <w:shd w:val="clear" w:color="auto" w:fill="F5CAD1" w:themeFill="accent6" w:themeFillTint="66"/>
      </w:tcPr>
    </w:tblStylePr>
    <w:tblStylePr w:type="firstCol">
      <w:rPr>
        <w:color w:val="FFFFFF" w:themeColor="background1"/>
      </w:rPr>
      <w:tblPr/>
      <w:tcPr>
        <w:shd w:val="clear" w:color="auto" w:fill="DA2F4A" w:themeFill="accent6" w:themeFillShade="BF"/>
      </w:tcPr>
    </w:tblStylePr>
    <w:tblStylePr w:type="lastCol">
      <w:rPr>
        <w:color w:val="FFFFFF" w:themeColor="background1"/>
      </w:rPr>
      <w:tblPr/>
      <w:tcPr>
        <w:shd w:val="clear" w:color="auto" w:fill="DA2F4A" w:themeFill="accent6" w:themeFillShade="BF"/>
      </w:tcPr>
    </w:tblStylePr>
    <w:tblStylePr w:type="band1Vert">
      <w:tblPr/>
      <w:tcPr>
        <w:shd w:val="clear" w:color="auto" w:fill="F3BDC5" w:themeFill="accent6" w:themeFillTint="7F"/>
      </w:tcPr>
    </w:tblStylePr>
    <w:tblStylePr w:type="band1Horz">
      <w:tblPr/>
      <w:tcPr>
        <w:shd w:val="clear" w:color="auto" w:fill="F3BDC5" w:themeFill="accent6" w:themeFillTint="7F"/>
      </w:tcPr>
    </w:tblStylePr>
  </w:style>
  <w:style w:type="table" w:styleId="ColorfulList">
    <w:name w:val="Colorful List"/>
    <w:basedOn w:val="TableNormal"/>
    <w:uiPriority w:val="72"/>
    <w:semiHidden/>
    <w:unhideWhenUsed/>
    <w:rsid w:val="00A92C80"/>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E6B028" w:themeFill="accent2" w:themeFillShade="CC"/>
      </w:tcPr>
    </w:tblStylePr>
    <w:tblStylePr w:type="lastRow">
      <w:rPr>
        <w:b/>
        <w:bCs/>
        <w:color w:val="E6B02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92C80"/>
    <w:pPr>
      <w:spacing w:after="0" w:line="240" w:lineRule="auto"/>
    </w:pPr>
    <w:rPr>
      <w:color w:val="000000" w:themeColor="text1"/>
    </w:rPr>
    <w:tblPr>
      <w:tblStyleRowBandSize w:val="1"/>
      <w:tblStyleColBandSize w:val="1"/>
    </w:tblPr>
    <w:tcPr>
      <w:shd w:val="clear" w:color="auto" w:fill="F1F9F9" w:themeFill="accent1" w:themeFillTint="19"/>
    </w:tcPr>
    <w:tblStylePr w:type="firstRow">
      <w:rPr>
        <w:b/>
        <w:bCs/>
        <w:color w:val="FFFFFF" w:themeColor="background1"/>
      </w:rPr>
      <w:tblPr/>
      <w:tcPr>
        <w:tcBorders>
          <w:bottom w:val="single" w:sz="12" w:space="0" w:color="FFFFFF" w:themeColor="background1"/>
        </w:tcBorders>
        <w:shd w:val="clear" w:color="auto" w:fill="E6B028" w:themeFill="accent2" w:themeFillShade="CC"/>
      </w:tcPr>
    </w:tblStylePr>
    <w:tblStylePr w:type="lastRow">
      <w:rPr>
        <w:b/>
        <w:bCs/>
        <w:color w:val="E6B02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CF2F1" w:themeFill="accent1" w:themeFillTint="3F"/>
      </w:tcPr>
    </w:tblStylePr>
    <w:tblStylePr w:type="band1Horz">
      <w:tblPr/>
      <w:tcPr>
        <w:shd w:val="clear" w:color="auto" w:fill="E3F4F4" w:themeFill="accent1" w:themeFillTint="33"/>
      </w:tcPr>
    </w:tblStylePr>
  </w:style>
  <w:style w:type="table" w:styleId="ColorfulList-Accent2">
    <w:name w:val="Colorful List Accent 2"/>
    <w:basedOn w:val="TableNormal"/>
    <w:uiPriority w:val="72"/>
    <w:semiHidden/>
    <w:unhideWhenUsed/>
    <w:rsid w:val="00A92C80"/>
    <w:pPr>
      <w:spacing w:after="0" w:line="240" w:lineRule="auto"/>
    </w:pPr>
    <w:rPr>
      <w:color w:val="000000" w:themeColor="text1"/>
    </w:rPr>
    <w:tblPr>
      <w:tblStyleRowBandSize w:val="1"/>
      <w:tblStyleColBandSize w:val="1"/>
    </w:tblPr>
    <w:tcPr>
      <w:shd w:val="clear" w:color="auto" w:fill="FDF9EF" w:themeFill="accent2" w:themeFillTint="19"/>
    </w:tcPr>
    <w:tblStylePr w:type="firstRow">
      <w:rPr>
        <w:b/>
        <w:bCs/>
        <w:color w:val="FFFFFF" w:themeColor="background1"/>
      </w:rPr>
      <w:tblPr/>
      <w:tcPr>
        <w:tcBorders>
          <w:bottom w:val="single" w:sz="12" w:space="0" w:color="FFFFFF" w:themeColor="background1"/>
        </w:tcBorders>
        <w:shd w:val="clear" w:color="auto" w:fill="E6B028" w:themeFill="accent2" w:themeFillShade="CC"/>
      </w:tcPr>
    </w:tblStylePr>
    <w:tblStylePr w:type="lastRow">
      <w:rPr>
        <w:b/>
        <w:bCs/>
        <w:color w:val="E6B02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1D8" w:themeFill="accent2" w:themeFillTint="3F"/>
      </w:tcPr>
    </w:tblStylePr>
    <w:tblStylePr w:type="band1Horz">
      <w:tblPr/>
      <w:tcPr>
        <w:shd w:val="clear" w:color="auto" w:fill="FBF3DF" w:themeFill="accent2" w:themeFillTint="33"/>
      </w:tcPr>
    </w:tblStylePr>
  </w:style>
  <w:style w:type="table" w:styleId="ColorfulList-Accent3">
    <w:name w:val="Colorful List Accent 3"/>
    <w:basedOn w:val="TableNormal"/>
    <w:uiPriority w:val="72"/>
    <w:semiHidden/>
    <w:unhideWhenUsed/>
    <w:rsid w:val="00A92C80"/>
    <w:pPr>
      <w:spacing w:after="0" w:line="240" w:lineRule="auto"/>
    </w:pPr>
    <w:rPr>
      <w:color w:val="000000" w:themeColor="text1"/>
    </w:rPr>
    <w:tblPr>
      <w:tblStyleRowBandSize w:val="1"/>
      <w:tblStyleColBandSize w:val="1"/>
    </w:tblPr>
    <w:tcPr>
      <w:shd w:val="clear" w:color="auto" w:fill="F3F9F0" w:themeFill="accent3" w:themeFillTint="19"/>
    </w:tcPr>
    <w:tblStylePr w:type="firstRow">
      <w:rPr>
        <w:b/>
        <w:bCs/>
        <w:color w:val="FFFFFF" w:themeColor="background1"/>
      </w:rPr>
      <w:tblPr/>
      <w:tcPr>
        <w:tcBorders>
          <w:bottom w:val="single" w:sz="12" w:space="0" w:color="FFFFFF" w:themeColor="background1"/>
        </w:tcBorders>
        <w:shd w:val="clear" w:color="auto" w:fill="E96E13" w:themeFill="accent4" w:themeFillShade="CC"/>
      </w:tcPr>
    </w:tblStylePr>
    <w:tblStylePr w:type="lastRow">
      <w:rPr>
        <w:b/>
        <w:bCs/>
        <w:color w:val="E96E13"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1D9" w:themeFill="accent3" w:themeFillTint="3F"/>
      </w:tcPr>
    </w:tblStylePr>
    <w:tblStylePr w:type="band1Horz">
      <w:tblPr/>
      <w:tcPr>
        <w:shd w:val="clear" w:color="auto" w:fill="E7F4E0" w:themeFill="accent3" w:themeFillTint="33"/>
      </w:tcPr>
    </w:tblStylePr>
  </w:style>
  <w:style w:type="table" w:styleId="ColorfulList-Accent4">
    <w:name w:val="Colorful List Accent 4"/>
    <w:basedOn w:val="TableNormal"/>
    <w:uiPriority w:val="72"/>
    <w:semiHidden/>
    <w:unhideWhenUsed/>
    <w:rsid w:val="00A92C80"/>
    <w:pPr>
      <w:spacing w:after="0" w:line="240" w:lineRule="auto"/>
    </w:pPr>
    <w:rPr>
      <w:color w:val="000000" w:themeColor="text1"/>
    </w:rPr>
    <w:tblPr>
      <w:tblStyleRowBandSize w:val="1"/>
      <w:tblStyleColBandSize w:val="1"/>
    </w:tblPr>
    <w:tcPr>
      <w:shd w:val="clear" w:color="auto" w:fill="FDF4ED" w:themeFill="accent4" w:themeFillTint="19"/>
    </w:tcPr>
    <w:tblStylePr w:type="firstRow">
      <w:rPr>
        <w:b/>
        <w:bCs/>
        <w:color w:val="FFFFFF" w:themeColor="background1"/>
      </w:rPr>
      <w:tblPr/>
      <w:tcPr>
        <w:tcBorders>
          <w:bottom w:val="single" w:sz="12" w:space="0" w:color="FFFFFF" w:themeColor="background1"/>
        </w:tcBorders>
        <w:shd w:val="clear" w:color="auto" w:fill="69B140" w:themeFill="accent3" w:themeFillShade="CC"/>
      </w:tcPr>
    </w:tblStylePr>
    <w:tblStylePr w:type="lastRow">
      <w:rPr>
        <w:b/>
        <w:bCs/>
        <w:color w:val="69B1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E3D2" w:themeFill="accent4" w:themeFillTint="3F"/>
      </w:tcPr>
    </w:tblStylePr>
    <w:tblStylePr w:type="band1Horz">
      <w:tblPr/>
      <w:tcPr>
        <w:shd w:val="clear" w:color="auto" w:fill="FCE8DB" w:themeFill="accent4" w:themeFillTint="33"/>
      </w:tcPr>
    </w:tblStylePr>
  </w:style>
  <w:style w:type="table" w:styleId="ColorfulList-Accent5">
    <w:name w:val="Colorful List Accent 5"/>
    <w:basedOn w:val="TableNormal"/>
    <w:uiPriority w:val="72"/>
    <w:semiHidden/>
    <w:unhideWhenUsed/>
    <w:rsid w:val="00A92C80"/>
    <w:pPr>
      <w:spacing w:after="0" w:line="240" w:lineRule="auto"/>
    </w:pPr>
    <w:rPr>
      <w:color w:val="000000" w:themeColor="text1"/>
    </w:rPr>
    <w:tblPr>
      <w:tblStyleRowBandSize w:val="1"/>
      <w:tblStyleColBandSize w:val="1"/>
    </w:tblPr>
    <w:tcPr>
      <w:shd w:val="clear" w:color="auto" w:fill="F4F2F7" w:themeFill="accent5" w:themeFillTint="19"/>
    </w:tcPr>
    <w:tblStylePr w:type="firstRow">
      <w:rPr>
        <w:b/>
        <w:bCs/>
        <w:color w:val="FFFFFF" w:themeColor="background1"/>
      </w:rPr>
      <w:tblPr/>
      <w:tcPr>
        <w:tcBorders>
          <w:bottom w:val="single" w:sz="12" w:space="0" w:color="FFFFFF" w:themeColor="background1"/>
        </w:tcBorders>
        <w:shd w:val="clear" w:color="auto" w:fill="DD3F58" w:themeFill="accent6" w:themeFillShade="CC"/>
      </w:tcPr>
    </w:tblStylePr>
    <w:tblStylePr w:type="lastRow">
      <w:rPr>
        <w:b/>
        <w:bCs/>
        <w:color w:val="DD3F5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3DEEC" w:themeFill="accent5" w:themeFillTint="3F"/>
      </w:tcPr>
    </w:tblStylePr>
    <w:tblStylePr w:type="band1Horz">
      <w:tblPr/>
      <w:tcPr>
        <w:shd w:val="clear" w:color="auto" w:fill="E8E4EF" w:themeFill="accent5" w:themeFillTint="33"/>
      </w:tcPr>
    </w:tblStylePr>
  </w:style>
  <w:style w:type="table" w:styleId="ColorfulList-Accent6">
    <w:name w:val="Colorful List Accent 6"/>
    <w:basedOn w:val="TableNormal"/>
    <w:uiPriority w:val="72"/>
    <w:semiHidden/>
    <w:unhideWhenUsed/>
    <w:rsid w:val="00A92C80"/>
    <w:pPr>
      <w:spacing w:after="0" w:line="240" w:lineRule="auto"/>
    </w:pPr>
    <w:rPr>
      <w:color w:val="000000" w:themeColor="text1"/>
    </w:rPr>
    <w:tblPr>
      <w:tblStyleRowBandSize w:val="1"/>
      <w:tblStyleColBandSize w:val="1"/>
    </w:tblPr>
    <w:tcPr>
      <w:shd w:val="clear" w:color="auto" w:fill="FCF1F3" w:themeFill="accent6" w:themeFillTint="19"/>
    </w:tcPr>
    <w:tblStylePr w:type="firstRow">
      <w:rPr>
        <w:b/>
        <w:bCs/>
        <w:color w:val="FFFFFF" w:themeColor="background1"/>
      </w:rPr>
      <w:tblPr/>
      <w:tcPr>
        <w:tcBorders>
          <w:bottom w:val="single" w:sz="12" w:space="0" w:color="FFFFFF" w:themeColor="background1"/>
        </w:tcBorders>
        <w:shd w:val="clear" w:color="auto" w:fill="705999" w:themeFill="accent5" w:themeFillShade="CC"/>
      </w:tcPr>
    </w:tblStylePr>
    <w:tblStylePr w:type="lastRow">
      <w:rPr>
        <w:b/>
        <w:bCs/>
        <w:color w:val="705999"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EE2" w:themeFill="accent6" w:themeFillTint="3F"/>
      </w:tcPr>
    </w:tblStylePr>
    <w:tblStylePr w:type="band1Horz">
      <w:tblPr/>
      <w:tcPr>
        <w:shd w:val="clear" w:color="auto" w:fill="FAE4E7" w:themeFill="accent6" w:themeFillTint="33"/>
      </w:tcPr>
    </w:tblStylePr>
  </w:style>
  <w:style w:type="table" w:styleId="ColorfulShading">
    <w:name w:val="Colorful Shading"/>
    <w:basedOn w:val="TableNormal"/>
    <w:uiPriority w:val="71"/>
    <w:semiHidden/>
    <w:unhideWhenUsed/>
    <w:rsid w:val="00A92C80"/>
    <w:pPr>
      <w:spacing w:after="0" w:line="240" w:lineRule="auto"/>
    </w:pPr>
    <w:rPr>
      <w:color w:val="000000" w:themeColor="text1"/>
    </w:rPr>
    <w:tblPr>
      <w:tblStyleRowBandSize w:val="1"/>
      <w:tblStyleColBandSize w:val="1"/>
      <w:tblBorders>
        <w:top w:val="single" w:sz="24" w:space="0" w:color="EDC765"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DC765"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92C80"/>
    <w:pPr>
      <w:spacing w:after="0" w:line="240" w:lineRule="auto"/>
    </w:pPr>
    <w:rPr>
      <w:color w:val="000000" w:themeColor="text1"/>
    </w:rPr>
    <w:tblPr>
      <w:tblStyleRowBandSize w:val="1"/>
      <w:tblStyleColBandSize w:val="1"/>
      <w:tblBorders>
        <w:top w:val="single" w:sz="24" w:space="0" w:color="EDC765" w:themeColor="accent2"/>
        <w:left w:val="single" w:sz="4" w:space="0" w:color="74CBC8" w:themeColor="accent1"/>
        <w:bottom w:val="single" w:sz="4" w:space="0" w:color="74CBC8" w:themeColor="accent1"/>
        <w:right w:val="single" w:sz="4" w:space="0" w:color="74CBC8" w:themeColor="accent1"/>
        <w:insideH w:val="single" w:sz="4" w:space="0" w:color="FFFFFF" w:themeColor="background1"/>
        <w:insideV w:val="single" w:sz="4" w:space="0" w:color="FFFFFF" w:themeColor="background1"/>
      </w:tblBorders>
    </w:tblPr>
    <w:tcPr>
      <w:shd w:val="clear" w:color="auto" w:fill="F1F9F9" w:themeFill="accent1" w:themeFillTint="19"/>
    </w:tcPr>
    <w:tblStylePr w:type="firstRow">
      <w:rPr>
        <w:b/>
        <w:bCs/>
      </w:rPr>
      <w:tblPr/>
      <w:tcPr>
        <w:tcBorders>
          <w:top w:val="nil"/>
          <w:left w:val="nil"/>
          <w:bottom w:val="single" w:sz="24" w:space="0" w:color="EDC765"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48B88" w:themeFill="accent1" w:themeFillShade="99"/>
      </w:tcPr>
    </w:tblStylePr>
    <w:tblStylePr w:type="firstCol">
      <w:rPr>
        <w:color w:val="FFFFFF" w:themeColor="background1"/>
      </w:rPr>
      <w:tblPr/>
      <w:tcPr>
        <w:tcBorders>
          <w:top w:val="nil"/>
          <w:left w:val="nil"/>
          <w:bottom w:val="nil"/>
          <w:right w:val="nil"/>
          <w:insideH w:val="single" w:sz="4" w:space="0" w:color="348B88" w:themeColor="accent1" w:themeShade="99"/>
          <w:insideV w:val="nil"/>
        </w:tcBorders>
        <w:shd w:val="clear" w:color="auto" w:fill="348B88"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348B88" w:themeFill="accent1" w:themeFillShade="99"/>
      </w:tcPr>
    </w:tblStylePr>
    <w:tblStylePr w:type="band1Vert">
      <w:tblPr/>
      <w:tcPr>
        <w:shd w:val="clear" w:color="auto" w:fill="C7EAE8" w:themeFill="accent1" w:themeFillTint="66"/>
      </w:tcPr>
    </w:tblStylePr>
    <w:tblStylePr w:type="band1Horz">
      <w:tblPr/>
      <w:tcPr>
        <w:shd w:val="clear" w:color="auto" w:fill="B9E5E3"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92C80"/>
    <w:pPr>
      <w:spacing w:after="0" w:line="240" w:lineRule="auto"/>
    </w:pPr>
    <w:rPr>
      <w:color w:val="000000" w:themeColor="text1"/>
    </w:rPr>
    <w:tblPr>
      <w:tblStyleRowBandSize w:val="1"/>
      <w:tblStyleColBandSize w:val="1"/>
      <w:tblBorders>
        <w:top w:val="single" w:sz="24" w:space="0" w:color="EDC765" w:themeColor="accent2"/>
        <w:left w:val="single" w:sz="4" w:space="0" w:color="EDC765" w:themeColor="accent2"/>
        <w:bottom w:val="single" w:sz="4" w:space="0" w:color="EDC765" w:themeColor="accent2"/>
        <w:right w:val="single" w:sz="4" w:space="0" w:color="EDC765" w:themeColor="accent2"/>
        <w:insideH w:val="single" w:sz="4" w:space="0" w:color="FFFFFF" w:themeColor="background1"/>
        <w:insideV w:val="single" w:sz="4" w:space="0" w:color="FFFFFF" w:themeColor="background1"/>
      </w:tblBorders>
    </w:tblPr>
    <w:tcPr>
      <w:shd w:val="clear" w:color="auto" w:fill="FDF9EF" w:themeFill="accent2" w:themeFillTint="19"/>
    </w:tcPr>
    <w:tblStylePr w:type="firstRow">
      <w:rPr>
        <w:b/>
        <w:bCs/>
      </w:rPr>
      <w:tblPr/>
      <w:tcPr>
        <w:tcBorders>
          <w:top w:val="nil"/>
          <w:left w:val="nil"/>
          <w:bottom w:val="single" w:sz="24" w:space="0" w:color="EDC765"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58815" w:themeFill="accent2" w:themeFillShade="99"/>
      </w:tcPr>
    </w:tblStylePr>
    <w:tblStylePr w:type="firstCol">
      <w:rPr>
        <w:color w:val="FFFFFF" w:themeColor="background1"/>
      </w:rPr>
      <w:tblPr/>
      <w:tcPr>
        <w:tcBorders>
          <w:top w:val="nil"/>
          <w:left w:val="nil"/>
          <w:bottom w:val="nil"/>
          <w:right w:val="nil"/>
          <w:insideH w:val="single" w:sz="4" w:space="0" w:color="B58815" w:themeColor="accent2" w:themeShade="99"/>
          <w:insideV w:val="nil"/>
        </w:tcBorders>
        <w:shd w:val="clear" w:color="auto" w:fill="B58815"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B58815" w:themeFill="accent2" w:themeFillShade="99"/>
      </w:tcPr>
    </w:tblStylePr>
    <w:tblStylePr w:type="band1Vert">
      <w:tblPr/>
      <w:tcPr>
        <w:shd w:val="clear" w:color="auto" w:fill="F7E8C1" w:themeFill="accent2" w:themeFillTint="66"/>
      </w:tcPr>
    </w:tblStylePr>
    <w:tblStylePr w:type="band1Horz">
      <w:tblPr/>
      <w:tcPr>
        <w:shd w:val="clear" w:color="auto" w:fill="F6E2B2"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92C80"/>
    <w:pPr>
      <w:spacing w:after="0" w:line="240" w:lineRule="auto"/>
    </w:pPr>
    <w:rPr>
      <w:color w:val="000000" w:themeColor="text1"/>
    </w:rPr>
    <w:tblPr>
      <w:tblStyleRowBandSize w:val="1"/>
      <w:tblStyleColBandSize w:val="1"/>
      <w:tblBorders>
        <w:top w:val="single" w:sz="24" w:space="0" w:color="F0924C" w:themeColor="accent4"/>
        <w:left w:val="single" w:sz="4" w:space="0" w:color="8AC867" w:themeColor="accent3"/>
        <w:bottom w:val="single" w:sz="4" w:space="0" w:color="8AC867" w:themeColor="accent3"/>
        <w:right w:val="single" w:sz="4" w:space="0" w:color="8AC867" w:themeColor="accent3"/>
        <w:insideH w:val="single" w:sz="4" w:space="0" w:color="FFFFFF" w:themeColor="background1"/>
        <w:insideV w:val="single" w:sz="4" w:space="0" w:color="FFFFFF" w:themeColor="background1"/>
      </w:tblBorders>
    </w:tblPr>
    <w:tcPr>
      <w:shd w:val="clear" w:color="auto" w:fill="F3F9F0" w:themeFill="accent3" w:themeFillTint="19"/>
    </w:tcPr>
    <w:tblStylePr w:type="firstRow">
      <w:rPr>
        <w:b/>
        <w:bCs/>
      </w:rPr>
      <w:tblPr/>
      <w:tcPr>
        <w:tcBorders>
          <w:top w:val="nil"/>
          <w:left w:val="nil"/>
          <w:bottom w:val="single" w:sz="24" w:space="0" w:color="F0924C"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F8530" w:themeFill="accent3" w:themeFillShade="99"/>
      </w:tcPr>
    </w:tblStylePr>
    <w:tblStylePr w:type="firstCol">
      <w:rPr>
        <w:color w:val="FFFFFF" w:themeColor="background1"/>
      </w:rPr>
      <w:tblPr/>
      <w:tcPr>
        <w:tcBorders>
          <w:top w:val="nil"/>
          <w:left w:val="nil"/>
          <w:bottom w:val="nil"/>
          <w:right w:val="nil"/>
          <w:insideH w:val="single" w:sz="4" w:space="0" w:color="4F8530" w:themeColor="accent3" w:themeShade="99"/>
          <w:insideV w:val="nil"/>
        </w:tcBorders>
        <w:shd w:val="clear" w:color="auto" w:fill="4F8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4F8530" w:themeFill="accent3" w:themeFillShade="99"/>
      </w:tcPr>
    </w:tblStylePr>
    <w:tblStylePr w:type="band1Vert">
      <w:tblPr/>
      <w:tcPr>
        <w:shd w:val="clear" w:color="auto" w:fill="D0E9C2" w:themeFill="accent3" w:themeFillTint="66"/>
      </w:tcPr>
    </w:tblStylePr>
    <w:tblStylePr w:type="band1Horz">
      <w:tblPr/>
      <w:tcPr>
        <w:shd w:val="clear" w:color="auto" w:fill="C4E3B3" w:themeFill="accent3" w:themeFillTint="7F"/>
      </w:tcPr>
    </w:tblStylePr>
  </w:style>
  <w:style w:type="table" w:styleId="ColorfulShading-Accent4">
    <w:name w:val="Colorful Shading Accent 4"/>
    <w:basedOn w:val="TableNormal"/>
    <w:uiPriority w:val="71"/>
    <w:semiHidden/>
    <w:unhideWhenUsed/>
    <w:rsid w:val="00A92C80"/>
    <w:pPr>
      <w:spacing w:after="0" w:line="240" w:lineRule="auto"/>
    </w:pPr>
    <w:rPr>
      <w:color w:val="000000" w:themeColor="text1"/>
    </w:rPr>
    <w:tblPr>
      <w:tblStyleRowBandSize w:val="1"/>
      <w:tblStyleColBandSize w:val="1"/>
      <w:tblBorders>
        <w:top w:val="single" w:sz="24" w:space="0" w:color="8AC867" w:themeColor="accent3"/>
        <w:left w:val="single" w:sz="4" w:space="0" w:color="F0924C" w:themeColor="accent4"/>
        <w:bottom w:val="single" w:sz="4" w:space="0" w:color="F0924C" w:themeColor="accent4"/>
        <w:right w:val="single" w:sz="4" w:space="0" w:color="F0924C" w:themeColor="accent4"/>
        <w:insideH w:val="single" w:sz="4" w:space="0" w:color="FFFFFF" w:themeColor="background1"/>
        <w:insideV w:val="single" w:sz="4" w:space="0" w:color="FFFFFF" w:themeColor="background1"/>
      </w:tblBorders>
    </w:tblPr>
    <w:tcPr>
      <w:shd w:val="clear" w:color="auto" w:fill="FDF4ED" w:themeFill="accent4" w:themeFillTint="19"/>
    </w:tcPr>
    <w:tblStylePr w:type="firstRow">
      <w:rPr>
        <w:b/>
        <w:bCs/>
      </w:rPr>
      <w:tblPr/>
      <w:tcPr>
        <w:tcBorders>
          <w:top w:val="nil"/>
          <w:left w:val="nil"/>
          <w:bottom w:val="single" w:sz="24" w:space="0" w:color="8AC867"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E520E" w:themeFill="accent4" w:themeFillShade="99"/>
      </w:tcPr>
    </w:tblStylePr>
    <w:tblStylePr w:type="firstCol">
      <w:rPr>
        <w:color w:val="FFFFFF" w:themeColor="background1"/>
      </w:rPr>
      <w:tblPr/>
      <w:tcPr>
        <w:tcBorders>
          <w:top w:val="nil"/>
          <w:left w:val="nil"/>
          <w:bottom w:val="nil"/>
          <w:right w:val="nil"/>
          <w:insideH w:val="single" w:sz="4" w:space="0" w:color="AE520E" w:themeColor="accent4" w:themeShade="99"/>
          <w:insideV w:val="nil"/>
        </w:tcBorders>
        <w:shd w:val="clear" w:color="auto" w:fill="AE520E"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AE520E" w:themeFill="accent4" w:themeFillShade="99"/>
      </w:tcPr>
    </w:tblStylePr>
    <w:tblStylePr w:type="band1Vert">
      <w:tblPr/>
      <w:tcPr>
        <w:shd w:val="clear" w:color="auto" w:fill="F9D3B7" w:themeFill="accent4" w:themeFillTint="66"/>
      </w:tcPr>
    </w:tblStylePr>
    <w:tblStylePr w:type="band1Horz">
      <w:tblPr/>
      <w:tcPr>
        <w:shd w:val="clear" w:color="auto" w:fill="F7C8A5"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92C80"/>
    <w:pPr>
      <w:spacing w:after="0" w:line="240" w:lineRule="auto"/>
    </w:pPr>
    <w:rPr>
      <w:color w:val="000000" w:themeColor="text1"/>
    </w:rPr>
    <w:tblPr>
      <w:tblStyleRowBandSize w:val="1"/>
      <w:tblStyleColBandSize w:val="1"/>
      <w:tblBorders>
        <w:top w:val="single" w:sz="24" w:space="0" w:color="E87C8D" w:themeColor="accent6"/>
        <w:left w:val="single" w:sz="4" w:space="0" w:color="907CB3" w:themeColor="accent5"/>
        <w:bottom w:val="single" w:sz="4" w:space="0" w:color="907CB3" w:themeColor="accent5"/>
        <w:right w:val="single" w:sz="4" w:space="0" w:color="907CB3" w:themeColor="accent5"/>
        <w:insideH w:val="single" w:sz="4" w:space="0" w:color="FFFFFF" w:themeColor="background1"/>
        <w:insideV w:val="single" w:sz="4" w:space="0" w:color="FFFFFF" w:themeColor="background1"/>
      </w:tblBorders>
    </w:tblPr>
    <w:tcPr>
      <w:shd w:val="clear" w:color="auto" w:fill="F4F2F7" w:themeFill="accent5" w:themeFillTint="19"/>
    </w:tcPr>
    <w:tblStylePr w:type="firstRow">
      <w:rPr>
        <w:b/>
        <w:bCs/>
      </w:rPr>
      <w:tblPr/>
      <w:tcPr>
        <w:tcBorders>
          <w:top w:val="nil"/>
          <w:left w:val="nil"/>
          <w:bottom w:val="single" w:sz="24" w:space="0" w:color="E87C8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44272" w:themeFill="accent5" w:themeFillShade="99"/>
      </w:tcPr>
    </w:tblStylePr>
    <w:tblStylePr w:type="firstCol">
      <w:rPr>
        <w:color w:val="FFFFFF" w:themeColor="background1"/>
      </w:rPr>
      <w:tblPr/>
      <w:tcPr>
        <w:tcBorders>
          <w:top w:val="nil"/>
          <w:left w:val="nil"/>
          <w:bottom w:val="nil"/>
          <w:right w:val="nil"/>
          <w:insideH w:val="single" w:sz="4" w:space="0" w:color="544272" w:themeColor="accent5" w:themeShade="99"/>
          <w:insideV w:val="nil"/>
        </w:tcBorders>
        <w:shd w:val="clear" w:color="auto" w:fill="544272"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544272" w:themeFill="accent5" w:themeFillShade="99"/>
      </w:tcPr>
    </w:tblStylePr>
    <w:tblStylePr w:type="band1Vert">
      <w:tblPr/>
      <w:tcPr>
        <w:shd w:val="clear" w:color="auto" w:fill="D2CAE0" w:themeFill="accent5" w:themeFillTint="66"/>
      </w:tcPr>
    </w:tblStylePr>
    <w:tblStylePr w:type="band1Horz">
      <w:tblPr/>
      <w:tcPr>
        <w:shd w:val="clear" w:color="auto" w:fill="C7BDD9"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92C80"/>
    <w:pPr>
      <w:spacing w:after="0" w:line="240" w:lineRule="auto"/>
    </w:pPr>
    <w:rPr>
      <w:color w:val="000000" w:themeColor="text1"/>
    </w:rPr>
    <w:tblPr>
      <w:tblStyleRowBandSize w:val="1"/>
      <w:tblStyleColBandSize w:val="1"/>
      <w:tblBorders>
        <w:top w:val="single" w:sz="24" w:space="0" w:color="907CB3" w:themeColor="accent5"/>
        <w:left w:val="single" w:sz="4" w:space="0" w:color="E87C8D" w:themeColor="accent6"/>
        <w:bottom w:val="single" w:sz="4" w:space="0" w:color="E87C8D" w:themeColor="accent6"/>
        <w:right w:val="single" w:sz="4" w:space="0" w:color="E87C8D" w:themeColor="accent6"/>
        <w:insideH w:val="single" w:sz="4" w:space="0" w:color="FFFFFF" w:themeColor="background1"/>
        <w:insideV w:val="single" w:sz="4" w:space="0" w:color="FFFFFF" w:themeColor="background1"/>
      </w:tblBorders>
    </w:tblPr>
    <w:tcPr>
      <w:shd w:val="clear" w:color="auto" w:fill="FCF1F3" w:themeFill="accent6" w:themeFillTint="19"/>
    </w:tcPr>
    <w:tblStylePr w:type="firstRow">
      <w:rPr>
        <w:b/>
        <w:bCs/>
      </w:rPr>
      <w:tblPr/>
      <w:tcPr>
        <w:tcBorders>
          <w:top w:val="nil"/>
          <w:left w:val="nil"/>
          <w:bottom w:val="single" w:sz="24" w:space="0" w:color="907CB3"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52037" w:themeFill="accent6" w:themeFillShade="99"/>
      </w:tcPr>
    </w:tblStylePr>
    <w:tblStylePr w:type="firstCol">
      <w:rPr>
        <w:color w:val="FFFFFF" w:themeColor="background1"/>
      </w:rPr>
      <w:tblPr/>
      <w:tcPr>
        <w:tcBorders>
          <w:top w:val="nil"/>
          <w:left w:val="nil"/>
          <w:bottom w:val="nil"/>
          <w:right w:val="nil"/>
          <w:insideH w:val="single" w:sz="4" w:space="0" w:color="B52037" w:themeColor="accent6" w:themeShade="99"/>
          <w:insideV w:val="nil"/>
        </w:tcBorders>
        <w:shd w:val="clear" w:color="auto" w:fill="B52037"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52037" w:themeFill="accent6" w:themeFillShade="99"/>
      </w:tcPr>
    </w:tblStylePr>
    <w:tblStylePr w:type="band1Vert">
      <w:tblPr/>
      <w:tcPr>
        <w:shd w:val="clear" w:color="auto" w:fill="F5CAD1" w:themeFill="accent6" w:themeFillTint="66"/>
      </w:tcPr>
    </w:tblStylePr>
    <w:tblStylePr w:type="band1Horz">
      <w:tblPr/>
      <w:tcPr>
        <w:shd w:val="clear" w:color="auto" w:fill="F3BDC5"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9"/>
    <w:semiHidden/>
    <w:unhideWhenUsed/>
    <w:rsid w:val="00A92C80"/>
    <w:rPr>
      <w:sz w:val="22"/>
      <w:szCs w:val="16"/>
    </w:rPr>
  </w:style>
  <w:style w:type="paragraph" w:styleId="CommentText">
    <w:name w:val="annotation text"/>
    <w:basedOn w:val="Normal"/>
    <w:link w:val="CommentTextChar"/>
    <w:uiPriority w:val="99"/>
    <w:semiHidden/>
    <w:unhideWhenUsed/>
    <w:rsid w:val="00A92C80"/>
    <w:pPr>
      <w:spacing w:line="240" w:lineRule="auto"/>
    </w:pPr>
    <w:rPr>
      <w:szCs w:val="20"/>
    </w:rPr>
  </w:style>
  <w:style w:type="character" w:customStyle="1" w:styleId="CommentTextChar">
    <w:name w:val="Comment Text Char"/>
    <w:basedOn w:val="DefaultParagraphFont"/>
    <w:link w:val="CommentText"/>
    <w:uiPriority w:val="99"/>
    <w:semiHidden/>
    <w:rsid w:val="00A92C80"/>
    <w:rPr>
      <w:szCs w:val="20"/>
    </w:rPr>
  </w:style>
  <w:style w:type="paragraph" w:styleId="CommentSubject">
    <w:name w:val="annotation subject"/>
    <w:basedOn w:val="CommentText"/>
    <w:next w:val="CommentText"/>
    <w:link w:val="CommentSubjectChar"/>
    <w:uiPriority w:val="99"/>
    <w:semiHidden/>
    <w:unhideWhenUsed/>
    <w:rsid w:val="00A92C80"/>
    <w:rPr>
      <w:b/>
      <w:bCs/>
    </w:rPr>
  </w:style>
  <w:style w:type="character" w:customStyle="1" w:styleId="CommentSubjectChar">
    <w:name w:val="Comment Subject Char"/>
    <w:basedOn w:val="CommentTextChar"/>
    <w:link w:val="CommentSubject"/>
    <w:uiPriority w:val="99"/>
    <w:semiHidden/>
    <w:rsid w:val="00A92C80"/>
    <w:rPr>
      <w:b/>
      <w:bCs/>
      <w:szCs w:val="20"/>
    </w:rPr>
  </w:style>
  <w:style w:type="table" w:styleId="DarkList">
    <w:name w:val="Dark List"/>
    <w:basedOn w:val="TableNormal"/>
    <w:uiPriority w:val="70"/>
    <w:semiHidden/>
    <w:unhideWhenUsed/>
    <w:rsid w:val="00A92C80"/>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92C80"/>
    <w:pPr>
      <w:spacing w:after="0" w:line="240" w:lineRule="auto"/>
    </w:pPr>
    <w:rPr>
      <w:color w:val="FFFFFF" w:themeColor="background1"/>
    </w:rPr>
    <w:tblPr>
      <w:tblStyleRowBandSize w:val="1"/>
      <w:tblStyleColBandSize w:val="1"/>
    </w:tblPr>
    <w:tcPr>
      <w:shd w:val="clear" w:color="auto" w:fill="74CBC8"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B737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41ADA9"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41ADA9" w:themeFill="accent1" w:themeFillShade="BF"/>
      </w:tcPr>
    </w:tblStylePr>
    <w:tblStylePr w:type="band1Vert">
      <w:tblPr/>
      <w:tcPr>
        <w:tcBorders>
          <w:top w:val="nil"/>
          <w:left w:val="nil"/>
          <w:bottom w:val="nil"/>
          <w:right w:val="nil"/>
          <w:insideH w:val="nil"/>
          <w:insideV w:val="nil"/>
        </w:tcBorders>
        <w:shd w:val="clear" w:color="auto" w:fill="41ADA9" w:themeFill="accent1" w:themeFillShade="BF"/>
      </w:tcPr>
    </w:tblStylePr>
    <w:tblStylePr w:type="band1Horz">
      <w:tblPr/>
      <w:tcPr>
        <w:tcBorders>
          <w:top w:val="nil"/>
          <w:left w:val="nil"/>
          <w:bottom w:val="nil"/>
          <w:right w:val="nil"/>
          <w:insideH w:val="nil"/>
          <w:insideV w:val="nil"/>
        </w:tcBorders>
        <w:shd w:val="clear" w:color="auto" w:fill="41ADA9" w:themeFill="accent1" w:themeFillShade="BF"/>
      </w:tcPr>
    </w:tblStylePr>
  </w:style>
  <w:style w:type="table" w:styleId="DarkList-Accent2">
    <w:name w:val="Dark List Accent 2"/>
    <w:basedOn w:val="TableNormal"/>
    <w:uiPriority w:val="70"/>
    <w:semiHidden/>
    <w:unhideWhenUsed/>
    <w:rsid w:val="00A92C80"/>
    <w:pPr>
      <w:spacing w:after="0" w:line="240" w:lineRule="auto"/>
    </w:pPr>
    <w:rPr>
      <w:color w:val="FFFFFF" w:themeColor="background1"/>
    </w:rPr>
    <w:tblPr>
      <w:tblStyleRowBandSize w:val="1"/>
      <w:tblStyleColBandSize w:val="1"/>
    </w:tblPr>
    <w:tcPr>
      <w:shd w:val="clear" w:color="auto" w:fill="EDC765"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6711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E2A91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E2A91A" w:themeFill="accent2" w:themeFillShade="BF"/>
      </w:tcPr>
    </w:tblStylePr>
    <w:tblStylePr w:type="band1Vert">
      <w:tblPr/>
      <w:tcPr>
        <w:tcBorders>
          <w:top w:val="nil"/>
          <w:left w:val="nil"/>
          <w:bottom w:val="nil"/>
          <w:right w:val="nil"/>
          <w:insideH w:val="nil"/>
          <w:insideV w:val="nil"/>
        </w:tcBorders>
        <w:shd w:val="clear" w:color="auto" w:fill="E2A91A" w:themeFill="accent2" w:themeFillShade="BF"/>
      </w:tcPr>
    </w:tblStylePr>
    <w:tblStylePr w:type="band1Horz">
      <w:tblPr/>
      <w:tcPr>
        <w:tcBorders>
          <w:top w:val="nil"/>
          <w:left w:val="nil"/>
          <w:bottom w:val="nil"/>
          <w:right w:val="nil"/>
          <w:insideH w:val="nil"/>
          <w:insideV w:val="nil"/>
        </w:tcBorders>
        <w:shd w:val="clear" w:color="auto" w:fill="E2A91A" w:themeFill="accent2" w:themeFillShade="BF"/>
      </w:tcPr>
    </w:tblStylePr>
  </w:style>
  <w:style w:type="table" w:styleId="DarkList-Accent3">
    <w:name w:val="Dark List Accent 3"/>
    <w:basedOn w:val="TableNormal"/>
    <w:uiPriority w:val="70"/>
    <w:semiHidden/>
    <w:unhideWhenUsed/>
    <w:rsid w:val="00A92C80"/>
    <w:pPr>
      <w:spacing w:after="0" w:line="240" w:lineRule="auto"/>
    </w:pPr>
    <w:rPr>
      <w:color w:val="FFFFFF" w:themeColor="background1"/>
    </w:rPr>
    <w:tblPr>
      <w:tblStyleRowBandSize w:val="1"/>
      <w:tblStyleColBandSize w:val="1"/>
    </w:tblPr>
    <w:tcPr>
      <w:shd w:val="clear" w:color="auto" w:fill="8AC867"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6E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62A6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62A63C" w:themeFill="accent3" w:themeFillShade="BF"/>
      </w:tcPr>
    </w:tblStylePr>
    <w:tblStylePr w:type="band1Vert">
      <w:tblPr/>
      <w:tcPr>
        <w:tcBorders>
          <w:top w:val="nil"/>
          <w:left w:val="nil"/>
          <w:bottom w:val="nil"/>
          <w:right w:val="nil"/>
          <w:insideH w:val="nil"/>
          <w:insideV w:val="nil"/>
        </w:tcBorders>
        <w:shd w:val="clear" w:color="auto" w:fill="62A63C" w:themeFill="accent3" w:themeFillShade="BF"/>
      </w:tcPr>
    </w:tblStylePr>
    <w:tblStylePr w:type="band1Horz">
      <w:tblPr/>
      <w:tcPr>
        <w:tcBorders>
          <w:top w:val="nil"/>
          <w:left w:val="nil"/>
          <w:bottom w:val="nil"/>
          <w:right w:val="nil"/>
          <w:insideH w:val="nil"/>
          <w:insideV w:val="nil"/>
        </w:tcBorders>
        <w:shd w:val="clear" w:color="auto" w:fill="62A63C" w:themeFill="accent3" w:themeFillShade="BF"/>
      </w:tcPr>
    </w:tblStylePr>
  </w:style>
  <w:style w:type="table" w:styleId="DarkList-Accent4">
    <w:name w:val="Dark List Accent 4"/>
    <w:basedOn w:val="TableNormal"/>
    <w:uiPriority w:val="70"/>
    <w:semiHidden/>
    <w:unhideWhenUsed/>
    <w:rsid w:val="00A92C80"/>
    <w:pPr>
      <w:spacing w:after="0" w:line="240" w:lineRule="auto"/>
    </w:pPr>
    <w:rPr>
      <w:color w:val="FFFFFF" w:themeColor="background1"/>
    </w:rPr>
    <w:tblPr>
      <w:tblStyleRowBandSize w:val="1"/>
      <w:tblStyleColBandSize w:val="1"/>
    </w:tblPr>
    <w:tcPr>
      <w:shd w:val="clear" w:color="auto" w:fill="F0924C"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1440C"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DA6712"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DA6712" w:themeFill="accent4" w:themeFillShade="BF"/>
      </w:tcPr>
    </w:tblStylePr>
    <w:tblStylePr w:type="band1Vert">
      <w:tblPr/>
      <w:tcPr>
        <w:tcBorders>
          <w:top w:val="nil"/>
          <w:left w:val="nil"/>
          <w:bottom w:val="nil"/>
          <w:right w:val="nil"/>
          <w:insideH w:val="nil"/>
          <w:insideV w:val="nil"/>
        </w:tcBorders>
        <w:shd w:val="clear" w:color="auto" w:fill="DA6712" w:themeFill="accent4" w:themeFillShade="BF"/>
      </w:tcPr>
    </w:tblStylePr>
    <w:tblStylePr w:type="band1Horz">
      <w:tblPr/>
      <w:tcPr>
        <w:tcBorders>
          <w:top w:val="nil"/>
          <w:left w:val="nil"/>
          <w:bottom w:val="nil"/>
          <w:right w:val="nil"/>
          <w:insideH w:val="nil"/>
          <w:insideV w:val="nil"/>
        </w:tcBorders>
        <w:shd w:val="clear" w:color="auto" w:fill="DA6712" w:themeFill="accent4" w:themeFillShade="BF"/>
      </w:tcPr>
    </w:tblStylePr>
  </w:style>
  <w:style w:type="table" w:styleId="DarkList-Accent5">
    <w:name w:val="Dark List Accent 5"/>
    <w:basedOn w:val="TableNormal"/>
    <w:uiPriority w:val="70"/>
    <w:semiHidden/>
    <w:unhideWhenUsed/>
    <w:rsid w:val="00A92C80"/>
    <w:pPr>
      <w:spacing w:after="0" w:line="240" w:lineRule="auto"/>
    </w:pPr>
    <w:rPr>
      <w:color w:val="FFFFFF" w:themeColor="background1"/>
    </w:rPr>
    <w:tblPr>
      <w:tblStyleRowBandSize w:val="1"/>
      <w:tblStyleColBandSize w:val="1"/>
    </w:tblPr>
    <w:tcPr>
      <w:shd w:val="clear" w:color="auto" w:fill="907CB3"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5375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68538F"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68538F" w:themeFill="accent5" w:themeFillShade="BF"/>
      </w:tcPr>
    </w:tblStylePr>
    <w:tblStylePr w:type="band1Vert">
      <w:tblPr/>
      <w:tcPr>
        <w:tcBorders>
          <w:top w:val="nil"/>
          <w:left w:val="nil"/>
          <w:bottom w:val="nil"/>
          <w:right w:val="nil"/>
          <w:insideH w:val="nil"/>
          <w:insideV w:val="nil"/>
        </w:tcBorders>
        <w:shd w:val="clear" w:color="auto" w:fill="68538F" w:themeFill="accent5" w:themeFillShade="BF"/>
      </w:tcPr>
    </w:tblStylePr>
    <w:tblStylePr w:type="band1Horz">
      <w:tblPr/>
      <w:tcPr>
        <w:tcBorders>
          <w:top w:val="nil"/>
          <w:left w:val="nil"/>
          <w:bottom w:val="nil"/>
          <w:right w:val="nil"/>
          <w:insideH w:val="nil"/>
          <w:insideV w:val="nil"/>
        </w:tcBorders>
        <w:shd w:val="clear" w:color="auto" w:fill="68538F" w:themeFill="accent5" w:themeFillShade="BF"/>
      </w:tcPr>
    </w:tblStylePr>
  </w:style>
  <w:style w:type="table" w:styleId="DarkList-Accent6">
    <w:name w:val="Dark List Accent 6"/>
    <w:basedOn w:val="TableNormal"/>
    <w:uiPriority w:val="70"/>
    <w:semiHidden/>
    <w:unhideWhenUsed/>
    <w:rsid w:val="00A92C80"/>
    <w:pPr>
      <w:spacing w:after="0" w:line="240" w:lineRule="auto"/>
    </w:pPr>
    <w:rPr>
      <w:color w:val="FFFFFF" w:themeColor="background1"/>
    </w:rPr>
    <w:tblPr>
      <w:tblStyleRowBandSize w:val="1"/>
      <w:tblStyleColBandSize w:val="1"/>
    </w:tblPr>
    <w:tcPr>
      <w:shd w:val="clear" w:color="auto" w:fill="E87C8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61A2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DA2F4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DA2F4A" w:themeFill="accent6" w:themeFillShade="BF"/>
      </w:tcPr>
    </w:tblStylePr>
    <w:tblStylePr w:type="band1Vert">
      <w:tblPr/>
      <w:tcPr>
        <w:tcBorders>
          <w:top w:val="nil"/>
          <w:left w:val="nil"/>
          <w:bottom w:val="nil"/>
          <w:right w:val="nil"/>
          <w:insideH w:val="nil"/>
          <w:insideV w:val="nil"/>
        </w:tcBorders>
        <w:shd w:val="clear" w:color="auto" w:fill="DA2F4A" w:themeFill="accent6" w:themeFillShade="BF"/>
      </w:tcPr>
    </w:tblStylePr>
    <w:tblStylePr w:type="band1Horz">
      <w:tblPr/>
      <w:tcPr>
        <w:tcBorders>
          <w:top w:val="nil"/>
          <w:left w:val="nil"/>
          <w:bottom w:val="nil"/>
          <w:right w:val="nil"/>
          <w:insideH w:val="nil"/>
          <w:insideV w:val="nil"/>
        </w:tcBorders>
        <w:shd w:val="clear" w:color="auto" w:fill="DA2F4A" w:themeFill="accent6" w:themeFillShade="BF"/>
      </w:tcPr>
    </w:tblStylePr>
  </w:style>
  <w:style w:type="paragraph" w:styleId="Date">
    <w:name w:val="Date"/>
    <w:basedOn w:val="Normal"/>
    <w:next w:val="Normal"/>
    <w:link w:val="DateChar"/>
    <w:uiPriority w:val="99"/>
    <w:semiHidden/>
    <w:unhideWhenUsed/>
    <w:rsid w:val="00A92C80"/>
  </w:style>
  <w:style w:type="character" w:customStyle="1" w:styleId="DateChar">
    <w:name w:val="Date Char"/>
    <w:basedOn w:val="DefaultParagraphFont"/>
    <w:link w:val="Date"/>
    <w:uiPriority w:val="99"/>
    <w:semiHidden/>
    <w:rsid w:val="00A92C80"/>
  </w:style>
  <w:style w:type="paragraph" w:styleId="DocumentMap">
    <w:name w:val="Document Map"/>
    <w:basedOn w:val="Normal"/>
    <w:link w:val="DocumentMapChar"/>
    <w:uiPriority w:val="99"/>
    <w:semiHidden/>
    <w:unhideWhenUsed/>
    <w:rsid w:val="00A92C80"/>
    <w:pPr>
      <w:spacing w:after="0" w:line="240" w:lineRule="auto"/>
    </w:pPr>
    <w:rPr>
      <w:rFonts w:ascii="Segoe UI" w:hAnsi="Segoe UI" w:cs="Segoe UI"/>
      <w:szCs w:val="16"/>
    </w:rPr>
  </w:style>
  <w:style w:type="character" w:customStyle="1" w:styleId="DocumentMapChar">
    <w:name w:val="Document Map Char"/>
    <w:basedOn w:val="DefaultParagraphFont"/>
    <w:link w:val="DocumentMap"/>
    <w:uiPriority w:val="99"/>
    <w:semiHidden/>
    <w:rsid w:val="00A92C80"/>
    <w:rPr>
      <w:rFonts w:ascii="Segoe UI" w:hAnsi="Segoe UI" w:cs="Segoe UI"/>
      <w:szCs w:val="16"/>
    </w:rPr>
  </w:style>
  <w:style w:type="paragraph" w:styleId="E-mailSignature">
    <w:name w:val="E-mail Signature"/>
    <w:basedOn w:val="Normal"/>
    <w:link w:val="E-mailSignatureChar"/>
    <w:uiPriority w:val="99"/>
    <w:semiHidden/>
    <w:unhideWhenUsed/>
    <w:rsid w:val="00A92C80"/>
    <w:pPr>
      <w:spacing w:after="0" w:line="240" w:lineRule="auto"/>
    </w:pPr>
  </w:style>
  <w:style w:type="character" w:customStyle="1" w:styleId="E-mailSignatureChar">
    <w:name w:val="E-mail Signature Char"/>
    <w:basedOn w:val="DefaultParagraphFont"/>
    <w:link w:val="E-mailSignature"/>
    <w:uiPriority w:val="99"/>
    <w:semiHidden/>
    <w:rsid w:val="00A92C80"/>
  </w:style>
  <w:style w:type="character" w:styleId="Emphasis">
    <w:name w:val="Emphasis"/>
    <w:basedOn w:val="DefaultParagraphFont"/>
    <w:uiPriority w:val="20"/>
    <w:semiHidden/>
    <w:unhideWhenUsed/>
    <w:qFormat/>
    <w:rsid w:val="00A92C80"/>
    <w:rPr>
      <w:i/>
      <w:iCs/>
    </w:rPr>
  </w:style>
  <w:style w:type="character" w:styleId="EndnoteReference">
    <w:name w:val="endnote reference"/>
    <w:basedOn w:val="DefaultParagraphFont"/>
    <w:uiPriority w:val="99"/>
    <w:semiHidden/>
    <w:unhideWhenUsed/>
    <w:rsid w:val="00A92C80"/>
    <w:rPr>
      <w:vertAlign w:val="superscript"/>
    </w:rPr>
  </w:style>
  <w:style w:type="paragraph" w:styleId="EndnoteText">
    <w:name w:val="endnote text"/>
    <w:basedOn w:val="Normal"/>
    <w:link w:val="EndnoteTextChar"/>
    <w:uiPriority w:val="99"/>
    <w:semiHidden/>
    <w:unhideWhenUsed/>
    <w:rsid w:val="00A92C80"/>
    <w:pPr>
      <w:spacing w:after="0" w:line="240" w:lineRule="auto"/>
    </w:pPr>
    <w:rPr>
      <w:szCs w:val="20"/>
    </w:rPr>
  </w:style>
  <w:style w:type="character" w:customStyle="1" w:styleId="EndnoteTextChar">
    <w:name w:val="Endnote Text Char"/>
    <w:basedOn w:val="DefaultParagraphFont"/>
    <w:link w:val="EndnoteText"/>
    <w:uiPriority w:val="99"/>
    <w:semiHidden/>
    <w:rsid w:val="00A92C80"/>
    <w:rPr>
      <w:szCs w:val="20"/>
    </w:rPr>
  </w:style>
  <w:style w:type="paragraph" w:styleId="EnvelopeAddress">
    <w:name w:val="envelope address"/>
    <w:basedOn w:val="Normal"/>
    <w:uiPriority w:val="99"/>
    <w:semiHidden/>
    <w:unhideWhenUsed/>
    <w:rsid w:val="00A92C80"/>
    <w:pPr>
      <w:framePr w:w="7920" w:h="1980" w:hRule="exact" w:hSpace="180"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92C80"/>
    <w:pPr>
      <w:spacing w:after="0" w:line="240" w:lineRule="auto"/>
    </w:pPr>
    <w:rPr>
      <w:rFonts w:asciiTheme="majorHAnsi" w:eastAsiaTheme="majorEastAsia" w:hAnsiTheme="majorHAnsi" w:cstheme="majorBidi"/>
      <w:szCs w:val="20"/>
    </w:rPr>
  </w:style>
  <w:style w:type="character" w:styleId="FollowedHyperlink">
    <w:name w:val="FollowedHyperlink"/>
    <w:basedOn w:val="DefaultParagraphFont"/>
    <w:uiPriority w:val="99"/>
    <w:semiHidden/>
    <w:unhideWhenUsed/>
    <w:rsid w:val="00E75E55"/>
    <w:rPr>
      <w:color w:val="68538F" w:themeColor="accent5" w:themeShade="BF"/>
      <w:u w:val="single"/>
    </w:rPr>
  </w:style>
  <w:style w:type="paragraph" w:styleId="Footer">
    <w:name w:val="footer"/>
    <w:basedOn w:val="Normal"/>
    <w:link w:val="FooterChar"/>
    <w:uiPriority w:val="99"/>
    <w:unhideWhenUsed/>
    <w:rsid w:val="00632BB1"/>
    <w:pPr>
      <w:spacing w:after="0" w:line="240" w:lineRule="auto"/>
    </w:pPr>
  </w:style>
  <w:style w:type="character" w:customStyle="1" w:styleId="FooterChar">
    <w:name w:val="Footer Char"/>
    <w:basedOn w:val="DefaultParagraphFont"/>
    <w:link w:val="Footer"/>
    <w:uiPriority w:val="99"/>
    <w:rsid w:val="00632BB1"/>
  </w:style>
  <w:style w:type="character" w:styleId="FootnoteReference">
    <w:name w:val="footnote reference"/>
    <w:basedOn w:val="DefaultParagraphFont"/>
    <w:uiPriority w:val="99"/>
    <w:semiHidden/>
    <w:unhideWhenUsed/>
    <w:rsid w:val="00A92C80"/>
    <w:rPr>
      <w:vertAlign w:val="superscript"/>
    </w:rPr>
  </w:style>
  <w:style w:type="paragraph" w:styleId="FootnoteText">
    <w:name w:val="footnote text"/>
    <w:basedOn w:val="Normal"/>
    <w:link w:val="FootnoteTextChar"/>
    <w:uiPriority w:val="99"/>
    <w:semiHidden/>
    <w:unhideWhenUsed/>
    <w:rsid w:val="00A92C80"/>
    <w:pPr>
      <w:spacing w:after="0" w:line="240" w:lineRule="auto"/>
    </w:pPr>
    <w:rPr>
      <w:szCs w:val="20"/>
    </w:rPr>
  </w:style>
  <w:style w:type="character" w:customStyle="1" w:styleId="FootnoteTextChar">
    <w:name w:val="Footnote Text Char"/>
    <w:basedOn w:val="DefaultParagraphFont"/>
    <w:link w:val="FootnoteText"/>
    <w:uiPriority w:val="99"/>
    <w:semiHidden/>
    <w:rsid w:val="00A92C80"/>
    <w:rPr>
      <w:szCs w:val="20"/>
    </w:rPr>
  </w:style>
  <w:style w:type="table" w:styleId="GridTable1Light">
    <w:name w:val="Grid Table 1 Light"/>
    <w:basedOn w:val="TableNormal"/>
    <w:uiPriority w:val="46"/>
    <w:rsid w:val="00A92C80"/>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92C80"/>
    <w:pPr>
      <w:spacing w:after="0" w:line="240" w:lineRule="auto"/>
    </w:pPr>
    <w:tblPr>
      <w:tblStyleRowBandSize w:val="1"/>
      <w:tblStyleColBandSize w:val="1"/>
      <w:tblBorders>
        <w:top w:val="single" w:sz="4" w:space="0" w:color="C7EAE8" w:themeColor="accent1" w:themeTint="66"/>
        <w:left w:val="single" w:sz="4" w:space="0" w:color="C7EAE8" w:themeColor="accent1" w:themeTint="66"/>
        <w:bottom w:val="single" w:sz="4" w:space="0" w:color="C7EAE8" w:themeColor="accent1" w:themeTint="66"/>
        <w:right w:val="single" w:sz="4" w:space="0" w:color="C7EAE8" w:themeColor="accent1" w:themeTint="66"/>
        <w:insideH w:val="single" w:sz="4" w:space="0" w:color="C7EAE8" w:themeColor="accent1" w:themeTint="66"/>
        <w:insideV w:val="single" w:sz="4" w:space="0" w:color="C7EAE8" w:themeColor="accent1" w:themeTint="66"/>
      </w:tblBorders>
    </w:tblPr>
    <w:tblStylePr w:type="firstRow">
      <w:rPr>
        <w:b/>
        <w:bCs/>
      </w:rPr>
      <w:tblPr/>
      <w:tcPr>
        <w:tcBorders>
          <w:bottom w:val="single" w:sz="12" w:space="0" w:color="ABDFDD" w:themeColor="accent1" w:themeTint="99"/>
        </w:tcBorders>
      </w:tcPr>
    </w:tblStylePr>
    <w:tblStylePr w:type="lastRow">
      <w:rPr>
        <w:b/>
        <w:bCs/>
      </w:rPr>
      <w:tblPr/>
      <w:tcPr>
        <w:tcBorders>
          <w:top w:val="double" w:sz="2" w:space="0" w:color="ABDFDD"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92C80"/>
    <w:pPr>
      <w:spacing w:after="0" w:line="240" w:lineRule="auto"/>
    </w:pPr>
    <w:tblPr>
      <w:tblStyleRowBandSize w:val="1"/>
      <w:tblStyleColBandSize w:val="1"/>
      <w:tblBorders>
        <w:top w:val="single" w:sz="4" w:space="0" w:color="F7E8C1" w:themeColor="accent2" w:themeTint="66"/>
        <w:left w:val="single" w:sz="4" w:space="0" w:color="F7E8C1" w:themeColor="accent2" w:themeTint="66"/>
        <w:bottom w:val="single" w:sz="4" w:space="0" w:color="F7E8C1" w:themeColor="accent2" w:themeTint="66"/>
        <w:right w:val="single" w:sz="4" w:space="0" w:color="F7E8C1" w:themeColor="accent2" w:themeTint="66"/>
        <w:insideH w:val="single" w:sz="4" w:space="0" w:color="F7E8C1" w:themeColor="accent2" w:themeTint="66"/>
        <w:insideV w:val="single" w:sz="4" w:space="0" w:color="F7E8C1" w:themeColor="accent2" w:themeTint="66"/>
      </w:tblBorders>
    </w:tblPr>
    <w:tblStylePr w:type="firstRow">
      <w:rPr>
        <w:b/>
        <w:bCs/>
      </w:rPr>
      <w:tblPr/>
      <w:tcPr>
        <w:tcBorders>
          <w:bottom w:val="single" w:sz="12" w:space="0" w:color="F4DDA2" w:themeColor="accent2" w:themeTint="99"/>
        </w:tcBorders>
      </w:tcPr>
    </w:tblStylePr>
    <w:tblStylePr w:type="lastRow">
      <w:rPr>
        <w:b/>
        <w:bCs/>
      </w:rPr>
      <w:tblPr/>
      <w:tcPr>
        <w:tcBorders>
          <w:top w:val="double" w:sz="2" w:space="0" w:color="F4DDA2"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92C80"/>
    <w:pPr>
      <w:spacing w:after="0" w:line="240" w:lineRule="auto"/>
    </w:pPr>
    <w:tblPr>
      <w:tblStyleRowBandSize w:val="1"/>
      <w:tblStyleColBandSize w:val="1"/>
      <w:tblBorders>
        <w:top w:val="single" w:sz="4" w:space="0" w:color="D0E9C2" w:themeColor="accent3" w:themeTint="66"/>
        <w:left w:val="single" w:sz="4" w:space="0" w:color="D0E9C2" w:themeColor="accent3" w:themeTint="66"/>
        <w:bottom w:val="single" w:sz="4" w:space="0" w:color="D0E9C2" w:themeColor="accent3" w:themeTint="66"/>
        <w:right w:val="single" w:sz="4" w:space="0" w:color="D0E9C2" w:themeColor="accent3" w:themeTint="66"/>
        <w:insideH w:val="single" w:sz="4" w:space="0" w:color="D0E9C2" w:themeColor="accent3" w:themeTint="66"/>
        <w:insideV w:val="single" w:sz="4" w:space="0" w:color="D0E9C2" w:themeColor="accent3" w:themeTint="66"/>
      </w:tblBorders>
    </w:tblPr>
    <w:tblStylePr w:type="firstRow">
      <w:rPr>
        <w:b/>
        <w:bCs/>
      </w:rPr>
      <w:tblPr/>
      <w:tcPr>
        <w:tcBorders>
          <w:bottom w:val="single" w:sz="12" w:space="0" w:color="B8DEA3" w:themeColor="accent3" w:themeTint="99"/>
        </w:tcBorders>
      </w:tcPr>
    </w:tblStylePr>
    <w:tblStylePr w:type="lastRow">
      <w:rPr>
        <w:b/>
        <w:bCs/>
      </w:rPr>
      <w:tblPr/>
      <w:tcPr>
        <w:tcBorders>
          <w:top w:val="double" w:sz="2" w:space="0" w:color="B8DEA3"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92C80"/>
    <w:pPr>
      <w:spacing w:after="0" w:line="240" w:lineRule="auto"/>
    </w:pPr>
    <w:tblPr>
      <w:tblStyleRowBandSize w:val="1"/>
      <w:tblStyleColBandSize w:val="1"/>
      <w:tblBorders>
        <w:top w:val="single" w:sz="4" w:space="0" w:color="F9D3B7" w:themeColor="accent4" w:themeTint="66"/>
        <w:left w:val="single" w:sz="4" w:space="0" w:color="F9D3B7" w:themeColor="accent4" w:themeTint="66"/>
        <w:bottom w:val="single" w:sz="4" w:space="0" w:color="F9D3B7" w:themeColor="accent4" w:themeTint="66"/>
        <w:right w:val="single" w:sz="4" w:space="0" w:color="F9D3B7" w:themeColor="accent4" w:themeTint="66"/>
        <w:insideH w:val="single" w:sz="4" w:space="0" w:color="F9D3B7" w:themeColor="accent4" w:themeTint="66"/>
        <w:insideV w:val="single" w:sz="4" w:space="0" w:color="F9D3B7" w:themeColor="accent4" w:themeTint="66"/>
      </w:tblBorders>
    </w:tblPr>
    <w:tblStylePr w:type="firstRow">
      <w:rPr>
        <w:b/>
        <w:bCs/>
      </w:rPr>
      <w:tblPr/>
      <w:tcPr>
        <w:tcBorders>
          <w:bottom w:val="single" w:sz="12" w:space="0" w:color="F6BD93" w:themeColor="accent4" w:themeTint="99"/>
        </w:tcBorders>
      </w:tcPr>
    </w:tblStylePr>
    <w:tblStylePr w:type="lastRow">
      <w:rPr>
        <w:b/>
        <w:bCs/>
      </w:rPr>
      <w:tblPr/>
      <w:tcPr>
        <w:tcBorders>
          <w:top w:val="double" w:sz="2" w:space="0" w:color="F6BD93"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92C80"/>
    <w:pPr>
      <w:spacing w:after="0" w:line="240" w:lineRule="auto"/>
    </w:pPr>
    <w:tblPr>
      <w:tblStyleRowBandSize w:val="1"/>
      <w:tblStyleColBandSize w:val="1"/>
      <w:tblBorders>
        <w:top w:val="single" w:sz="4" w:space="0" w:color="D2CAE0" w:themeColor="accent5" w:themeTint="66"/>
        <w:left w:val="single" w:sz="4" w:space="0" w:color="D2CAE0" w:themeColor="accent5" w:themeTint="66"/>
        <w:bottom w:val="single" w:sz="4" w:space="0" w:color="D2CAE0" w:themeColor="accent5" w:themeTint="66"/>
        <w:right w:val="single" w:sz="4" w:space="0" w:color="D2CAE0" w:themeColor="accent5" w:themeTint="66"/>
        <w:insideH w:val="single" w:sz="4" w:space="0" w:color="D2CAE0" w:themeColor="accent5" w:themeTint="66"/>
        <w:insideV w:val="single" w:sz="4" w:space="0" w:color="D2CAE0" w:themeColor="accent5" w:themeTint="66"/>
      </w:tblBorders>
    </w:tblPr>
    <w:tblStylePr w:type="firstRow">
      <w:rPr>
        <w:b/>
        <w:bCs/>
      </w:rPr>
      <w:tblPr/>
      <w:tcPr>
        <w:tcBorders>
          <w:bottom w:val="single" w:sz="12" w:space="0" w:color="BCB0D1" w:themeColor="accent5" w:themeTint="99"/>
        </w:tcBorders>
      </w:tcPr>
    </w:tblStylePr>
    <w:tblStylePr w:type="lastRow">
      <w:rPr>
        <w:b/>
        <w:bCs/>
      </w:rPr>
      <w:tblPr/>
      <w:tcPr>
        <w:tcBorders>
          <w:top w:val="double" w:sz="2" w:space="0" w:color="BCB0D1"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92C80"/>
    <w:pPr>
      <w:spacing w:after="0" w:line="240" w:lineRule="auto"/>
    </w:pPr>
    <w:tblPr>
      <w:tblStyleRowBandSize w:val="1"/>
      <w:tblStyleColBandSize w:val="1"/>
      <w:tblBorders>
        <w:top w:val="single" w:sz="4" w:space="0" w:color="F5CAD1" w:themeColor="accent6" w:themeTint="66"/>
        <w:left w:val="single" w:sz="4" w:space="0" w:color="F5CAD1" w:themeColor="accent6" w:themeTint="66"/>
        <w:bottom w:val="single" w:sz="4" w:space="0" w:color="F5CAD1" w:themeColor="accent6" w:themeTint="66"/>
        <w:right w:val="single" w:sz="4" w:space="0" w:color="F5CAD1" w:themeColor="accent6" w:themeTint="66"/>
        <w:insideH w:val="single" w:sz="4" w:space="0" w:color="F5CAD1" w:themeColor="accent6" w:themeTint="66"/>
        <w:insideV w:val="single" w:sz="4" w:space="0" w:color="F5CAD1" w:themeColor="accent6" w:themeTint="66"/>
      </w:tblBorders>
    </w:tblPr>
    <w:tblStylePr w:type="firstRow">
      <w:rPr>
        <w:b/>
        <w:bCs/>
      </w:rPr>
      <w:tblPr/>
      <w:tcPr>
        <w:tcBorders>
          <w:bottom w:val="single" w:sz="12" w:space="0" w:color="F1B0BA" w:themeColor="accent6" w:themeTint="99"/>
        </w:tcBorders>
      </w:tcPr>
    </w:tblStylePr>
    <w:tblStylePr w:type="lastRow">
      <w:rPr>
        <w:b/>
        <w:bCs/>
      </w:rPr>
      <w:tblPr/>
      <w:tcPr>
        <w:tcBorders>
          <w:top w:val="double" w:sz="2" w:space="0" w:color="F1B0BA"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92C80"/>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92C80"/>
    <w:pPr>
      <w:spacing w:after="0" w:line="240" w:lineRule="auto"/>
    </w:pPr>
    <w:tblPr>
      <w:tblStyleRowBandSize w:val="1"/>
      <w:tblStyleColBandSize w:val="1"/>
      <w:tblBorders>
        <w:top w:val="single" w:sz="2" w:space="0" w:color="ABDFDD" w:themeColor="accent1" w:themeTint="99"/>
        <w:bottom w:val="single" w:sz="2" w:space="0" w:color="ABDFDD" w:themeColor="accent1" w:themeTint="99"/>
        <w:insideH w:val="single" w:sz="2" w:space="0" w:color="ABDFDD" w:themeColor="accent1" w:themeTint="99"/>
        <w:insideV w:val="single" w:sz="2" w:space="0" w:color="ABDFDD" w:themeColor="accent1" w:themeTint="99"/>
      </w:tblBorders>
    </w:tblPr>
    <w:tblStylePr w:type="firstRow">
      <w:rPr>
        <w:b/>
        <w:bCs/>
      </w:rPr>
      <w:tblPr/>
      <w:tcPr>
        <w:tcBorders>
          <w:top w:val="nil"/>
          <w:bottom w:val="single" w:sz="12" w:space="0" w:color="ABDFDD" w:themeColor="accent1" w:themeTint="99"/>
          <w:insideH w:val="nil"/>
          <w:insideV w:val="nil"/>
        </w:tcBorders>
        <w:shd w:val="clear" w:color="auto" w:fill="FFFFFF" w:themeFill="background1"/>
      </w:tcPr>
    </w:tblStylePr>
    <w:tblStylePr w:type="lastRow">
      <w:rPr>
        <w:b/>
        <w:bCs/>
      </w:rPr>
      <w:tblPr/>
      <w:tcPr>
        <w:tcBorders>
          <w:top w:val="double" w:sz="2" w:space="0" w:color="ABDFDD"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F4F4" w:themeFill="accent1" w:themeFillTint="33"/>
      </w:tcPr>
    </w:tblStylePr>
    <w:tblStylePr w:type="band1Horz">
      <w:tblPr/>
      <w:tcPr>
        <w:shd w:val="clear" w:color="auto" w:fill="E3F4F4" w:themeFill="accent1" w:themeFillTint="33"/>
      </w:tcPr>
    </w:tblStylePr>
  </w:style>
  <w:style w:type="table" w:styleId="GridTable2-Accent2">
    <w:name w:val="Grid Table 2 Accent 2"/>
    <w:basedOn w:val="TableNormal"/>
    <w:uiPriority w:val="47"/>
    <w:rsid w:val="00A92C80"/>
    <w:pPr>
      <w:spacing w:after="0" w:line="240" w:lineRule="auto"/>
    </w:pPr>
    <w:tblPr>
      <w:tblStyleRowBandSize w:val="1"/>
      <w:tblStyleColBandSize w:val="1"/>
      <w:tblBorders>
        <w:top w:val="single" w:sz="2" w:space="0" w:color="F4DDA2" w:themeColor="accent2" w:themeTint="99"/>
        <w:bottom w:val="single" w:sz="2" w:space="0" w:color="F4DDA2" w:themeColor="accent2" w:themeTint="99"/>
        <w:insideH w:val="single" w:sz="2" w:space="0" w:color="F4DDA2" w:themeColor="accent2" w:themeTint="99"/>
        <w:insideV w:val="single" w:sz="2" w:space="0" w:color="F4DDA2" w:themeColor="accent2" w:themeTint="99"/>
      </w:tblBorders>
    </w:tblPr>
    <w:tblStylePr w:type="firstRow">
      <w:rPr>
        <w:b/>
        <w:bCs/>
      </w:rPr>
      <w:tblPr/>
      <w:tcPr>
        <w:tcBorders>
          <w:top w:val="nil"/>
          <w:bottom w:val="single" w:sz="12" w:space="0" w:color="F4DDA2" w:themeColor="accent2" w:themeTint="99"/>
          <w:insideH w:val="nil"/>
          <w:insideV w:val="nil"/>
        </w:tcBorders>
        <w:shd w:val="clear" w:color="auto" w:fill="FFFFFF" w:themeFill="background1"/>
      </w:tcPr>
    </w:tblStylePr>
    <w:tblStylePr w:type="lastRow">
      <w:rPr>
        <w:b/>
        <w:bCs/>
      </w:rPr>
      <w:tblPr/>
      <w:tcPr>
        <w:tcBorders>
          <w:top w:val="double" w:sz="2" w:space="0" w:color="F4DDA2"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3DF" w:themeFill="accent2" w:themeFillTint="33"/>
      </w:tcPr>
    </w:tblStylePr>
    <w:tblStylePr w:type="band1Horz">
      <w:tblPr/>
      <w:tcPr>
        <w:shd w:val="clear" w:color="auto" w:fill="FBF3DF" w:themeFill="accent2" w:themeFillTint="33"/>
      </w:tcPr>
    </w:tblStylePr>
  </w:style>
  <w:style w:type="table" w:styleId="GridTable2-Accent3">
    <w:name w:val="Grid Table 2 Accent 3"/>
    <w:basedOn w:val="TableNormal"/>
    <w:uiPriority w:val="47"/>
    <w:rsid w:val="00A92C80"/>
    <w:pPr>
      <w:spacing w:after="0" w:line="240" w:lineRule="auto"/>
    </w:pPr>
    <w:tblPr>
      <w:tblStyleRowBandSize w:val="1"/>
      <w:tblStyleColBandSize w:val="1"/>
      <w:tblBorders>
        <w:top w:val="single" w:sz="2" w:space="0" w:color="B8DEA3" w:themeColor="accent3" w:themeTint="99"/>
        <w:bottom w:val="single" w:sz="2" w:space="0" w:color="B8DEA3" w:themeColor="accent3" w:themeTint="99"/>
        <w:insideH w:val="single" w:sz="2" w:space="0" w:color="B8DEA3" w:themeColor="accent3" w:themeTint="99"/>
        <w:insideV w:val="single" w:sz="2" w:space="0" w:color="B8DEA3" w:themeColor="accent3" w:themeTint="99"/>
      </w:tblBorders>
    </w:tblPr>
    <w:tblStylePr w:type="firstRow">
      <w:rPr>
        <w:b/>
        <w:bCs/>
      </w:rPr>
      <w:tblPr/>
      <w:tcPr>
        <w:tcBorders>
          <w:top w:val="nil"/>
          <w:bottom w:val="single" w:sz="12" w:space="0" w:color="B8DEA3" w:themeColor="accent3" w:themeTint="99"/>
          <w:insideH w:val="nil"/>
          <w:insideV w:val="nil"/>
        </w:tcBorders>
        <w:shd w:val="clear" w:color="auto" w:fill="FFFFFF" w:themeFill="background1"/>
      </w:tcPr>
    </w:tblStylePr>
    <w:tblStylePr w:type="lastRow">
      <w:rPr>
        <w:b/>
        <w:bCs/>
      </w:rPr>
      <w:tblPr/>
      <w:tcPr>
        <w:tcBorders>
          <w:top w:val="double" w:sz="2" w:space="0" w:color="B8DEA3"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4E0" w:themeFill="accent3" w:themeFillTint="33"/>
      </w:tcPr>
    </w:tblStylePr>
    <w:tblStylePr w:type="band1Horz">
      <w:tblPr/>
      <w:tcPr>
        <w:shd w:val="clear" w:color="auto" w:fill="E7F4E0" w:themeFill="accent3" w:themeFillTint="33"/>
      </w:tcPr>
    </w:tblStylePr>
  </w:style>
  <w:style w:type="table" w:styleId="GridTable2-Accent4">
    <w:name w:val="Grid Table 2 Accent 4"/>
    <w:basedOn w:val="TableNormal"/>
    <w:uiPriority w:val="47"/>
    <w:rsid w:val="00A92C80"/>
    <w:pPr>
      <w:spacing w:after="0" w:line="240" w:lineRule="auto"/>
    </w:pPr>
    <w:tblPr>
      <w:tblStyleRowBandSize w:val="1"/>
      <w:tblStyleColBandSize w:val="1"/>
      <w:tblBorders>
        <w:top w:val="single" w:sz="2" w:space="0" w:color="F6BD93" w:themeColor="accent4" w:themeTint="99"/>
        <w:bottom w:val="single" w:sz="2" w:space="0" w:color="F6BD93" w:themeColor="accent4" w:themeTint="99"/>
        <w:insideH w:val="single" w:sz="2" w:space="0" w:color="F6BD93" w:themeColor="accent4" w:themeTint="99"/>
        <w:insideV w:val="single" w:sz="2" w:space="0" w:color="F6BD93" w:themeColor="accent4" w:themeTint="99"/>
      </w:tblBorders>
    </w:tblPr>
    <w:tblStylePr w:type="firstRow">
      <w:rPr>
        <w:b/>
        <w:bCs/>
      </w:rPr>
      <w:tblPr/>
      <w:tcPr>
        <w:tcBorders>
          <w:top w:val="nil"/>
          <w:bottom w:val="single" w:sz="12" w:space="0" w:color="F6BD93" w:themeColor="accent4" w:themeTint="99"/>
          <w:insideH w:val="nil"/>
          <w:insideV w:val="nil"/>
        </w:tcBorders>
        <w:shd w:val="clear" w:color="auto" w:fill="FFFFFF" w:themeFill="background1"/>
      </w:tcPr>
    </w:tblStylePr>
    <w:tblStylePr w:type="lastRow">
      <w:rPr>
        <w:b/>
        <w:bCs/>
      </w:rPr>
      <w:tblPr/>
      <w:tcPr>
        <w:tcBorders>
          <w:top w:val="double" w:sz="2" w:space="0" w:color="F6BD93"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E8DB" w:themeFill="accent4" w:themeFillTint="33"/>
      </w:tcPr>
    </w:tblStylePr>
    <w:tblStylePr w:type="band1Horz">
      <w:tblPr/>
      <w:tcPr>
        <w:shd w:val="clear" w:color="auto" w:fill="FCE8DB" w:themeFill="accent4" w:themeFillTint="33"/>
      </w:tcPr>
    </w:tblStylePr>
  </w:style>
  <w:style w:type="table" w:styleId="GridTable2-Accent5">
    <w:name w:val="Grid Table 2 Accent 5"/>
    <w:basedOn w:val="TableNormal"/>
    <w:uiPriority w:val="47"/>
    <w:rsid w:val="00A92C80"/>
    <w:pPr>
      <w:spacing w:after="0" w:line="240" w:lineRule="auto"/>
    </w:pPr>
    <w:tblPr>
      <w:tblStyleRowBandSize w:val="1"/>
      <w:tblStyleColBandSize w:val="1"/>
      <w:tblBorders>
        <w:top w:val="single" w:sz="2" w:space="0" w:color="BCB0D1" w:themeColor="accent5" w:themeTint="99"/>
        <w:bottom w:val="single" w:sz="2" w:space="0" w:color="BCB0D1" w:themeColor="accent5" w:themeTint="99"/>
        <w:insideH w:val="single" w:sz="2" w:space="0" w:color="BCB0D1" w:themeColor="accent5" w:themeTint="99"/>
        <w:insideV w:val="single" w:sz="2" w:space="0" w:color="BCB0D1" w:themeColor="accent5" w:themeTint="99"/>
      </w:tblBorders>
    </w:tblPr>
    <w:tblStylePr w:type="firstRow">
      <w:rPr>
        <w:b/>
        <w:bCs/>
      </w:rPr>
      <w:tblPr/>
      <w:tcPr>
        <w:tcBorders>
          <w:top w:val="nil"/>
          <w:bottom w:val="single" w:sz="12" w:space="0" w:color="BCB0D1" w:themeColor="accent5" w:themeTint="99"/>
          <w:insideH w:val="nil"/>
          <w:insideV w:val="nil"/>
        </w:tcBorders>
        <w:shd w:val="clear" w:color="auto" w:fill="FFFFFF" w:themeFill="background1"/>
      </w:tcPr>
    </w:tblStylePr>
    <w:tblStylePr w:type="lastRow">
      <w:rPr>
        <w:b/>
        <w:bCs/>
      </w:rPr>
      <w:tblPr/>
      <w:tcPr>
        <w:tcBorders>
          <w:top w:val="double" w:sz="2" w:space="0" w:color="BCB0D1"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8E4EF" w:themeFill="accent5" w:themeFillTint="33"/>
      </w:tcPr>
    </w:tblStylePr>
    <w:tblStylePr w:type="band1Horz">
      <w:tblPr/>
      <w:tcPr>
        <w:shd w:val="clear" w:color="auto" w:fill="E8E4EF" w:themeFill="accent5" w:themeFillTint="33"/>
      </w:tcPr>
    </w:tblStylePr>
  </w:style>
  <w:style w:type="table" w:styleId="GridTable2-Accent6">
    <w:name w:val="Grid Table 2 Accent 6"/>
    <w:basedOn w:val="TableNormal"/>
    <w:uiPriority w:val="47"/>
    <w:rsid w:val="00A92C80"/>
    <w:pPr>
      <w:spacing w:after="0" w:line="240" w:lineRule="auto"/>
    </w:pPr>
    <w:tblPr>
      <w:tblStyleRowBandSize w:val="1"/>
      <w:tblStyleColBandSize w:val="1"/>
      <w:tblBorders>
        <w:top w:val="single" w:sz="2" w:space="0" w:color="F1B0BA" w:themeColor="accent6" w:themeTint="99"/>
        <w:bottom w:val="single" w:sz="2" w:space="0" w:color="F1B0BA" w:themeColor="accent6" w:themeTint="99"/>
        <w:insideH w:val="single" w:sz="2" w:space="0" w:color="F1B0BA" w:themeColor="accent6" w:themeTint="99"/>
        <w:insideV w:val="single" w:sz="2" w:space="0" w:color="F1B0BA" w:themeColor="accent6" w:themeTint="99"/>
      </w:tblBorders>
    </w:tblPr>
    <w:tblStylePr w:type="firstRow">
      <w:rPr>
        <w:b/>
        <w:bCs/>
      </w:rPr>
      <w:tblPr/>
      <w:tcPr>
        <w:tcBorders>
          <w:top w:val="nil"/>
          <w:bottom w:val="single" w:sz="12" w:space="0" w:color="F1B0BA" w:themeColor="accent6" w:themeTint="99"/>
          <w:insideH w:val="nil"/>
          <w:insideV w:val="nil"/>
        </w:tcBorders>
        <w:shd w:val="clear" w:color="auto" w:fill="FFFFFF" w:themeFill="background1"/>
      </w:tcPr>
    </w:tblStylePr>
    <w:tblStylePr w:type="lastRow">
      <w:rPr>
        <w:b/>
        <w:bCs/>
      </w:rPr>
      <w:tblPr/>
      <w:tcPr>
        <w:tcBorders>
          <w:top w:val="double" w:sz="2" w:space="0" w:color="F1B0BA"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E4E7" w:themeFill="accent6" w:themeFillTint="33"/>
      </w:tcPr>
    </w:tblStylePr>
    <w:tblStylePr w:type="band1Horz">
      <w:tblPr/>
      <w:tcPr>
        <w:shd w:val="clear" w:color="auto" w:fill="FAE4E7" w:themeFill="accent6" w:themeFillTint="33"/>
      </w:tcPr>
    </w:tblStylePr>
  </w:style>
  <w:style w:type="table" w:styleId="GridTable3">
    <w:name w:val="Grid Table 3"/>
    <w:basedOn w:val="TableNormal"/>
    <w:uiPriority w:val="48"/>
    <w:rsid w:val="00A92C8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92C80"/>
    <w:pPr>
      <w:spacing w:after="0" w:line="240" w:lineRule="auto"/>
    </w:pPr>
    <w:tblPr>
      <w:tblStyleRowBandSize w:val="1"/>
      <w:tblStyleColBandSize w:val="1"/>
      <w:tblBorders>
        <w:top w:val="single" w:sz="4" w:space="0" w:color="ABDFDD" w:themeColor="accent1" w:themeTint="99"/>
        <w:left w:val="single" w:sz="4" w:space="0" w:color="ABDFDD" w:themeColor="accent1" w:themeTint="99"/>
        <w:bottom w:val="single" w:sz="4" w:space="0" w:color="ABDFDD" w:themeColor="accent1" w:themeTint="99"/>
        <w:right w:val="single" w:sz="4" w:space="0" w:color="ABDFDD" w:themeColor="accent1" w:themeTint="99"/>
        <w:insideH w:val="single" w:sz="4" w:space="0" w:color="ABDFDD" w:themeColor="accent1" w:themeTint="99"/>
        <w:insideV w:val="single" w:sz="4" w:space="0" w:color="ABDFD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F4F4" w:themeFill="accent1" w:themeFillTint="33"/>
      </w:tcPr>
    </w:tblStylePr>
    <w:tblStylePr w:type="band1Horz">
      <w:tblPr/>
      <w:tcPr>
        <w:shd w:val="clear" w:color="auto" w:fill="E3F4F4" w:themeFill="accent1" w:themeFillTint="33"/>
      </w:tcPr>
    </w:tblStylePr>
    <w:tblStylePr w:type="neCell">
      <w:tblPr/>
      <w:tcPr>
        <w:tcBorders>
          <w:bottom w:val="single" w:sz="4" w:space="0" w:color="ABDFDD" w:themeColor="accent1" w:themeTint="99"/>
        </w:tcBorders>
      </w:tcPr>
    </w:tblStylePr>
    <w:tblStylePr w:type="nwCell">
      <w:tblPr/>
      <w:tcPr>
        <w:tcBorders>
          <w:bottom w:val="single" w:sz="4" w:space="0" w:color="ABDFDD" w:themeColor="accent1" w:themeTint="99"/>
        </w:tcBorders>
      </w:tcPr>
    </w:tblStylePr>
    <w:tblStylePr w:type="seCell">
      <w:tblPr/>
      <w:tcPr>
        <w:tcBorders>
          <w:top w:val="single" w:sz="4" w:space="0" w:color="ABDFDD" w:themeColor="accent1" w:themeTint="99"/>
        </w:tcBorders>
      </w:tcPr>
    </w:tblStylePr>
    <w:tblStylePr w:type="swCell">
      <w:tblPr/>
      <w:tcPr>
        <w:tcBorders>
          <w:top w:val="single" w:sz="4" w:space="0" w:color="ABDFDD" w:themeColor="accent1" w:themeTint="99"/>
        </w:tcBorders>
      </w:tcPr>
    </w:tblStylePr>
  </w:style>
  <w:style w:type="table" w:styleId="GridTable3-Accent2">
    <w:name w:val="Grid Table 3 Accent 2"/>
    <w:basedOn w:val="TableNormal"/>
    <w:uiPriority w:val="48"/>
    <w:rsid w:val="00A92C80"/>
    <w:pPr>
      <w:spacing w:after="0" w:line="240" w:lineRule="auto"/>
    </w:pPr>
    <w:tblPr>
      <w:tblStyleRowBandSize w:val="1"/>
      <w:tblStyleColBandSize w:val="1"/>
      <w:tblBorders>
        <w:top w:val="single" w:sz="4" w:space="0" w:color="F4DDA2" w:themeColor="accent2" w:themeTint="99"/>
        <w:left w:val="single" w:sz="4" w:space="0" w:color="F4DDA2" w:themeColor="accent2" w:themeTint="99"/>
        <w:bottom w:val="single" w:sz="4" w:space="0" w:color="F4DDA2" w:themeColor="accent2" w:themeTint="99"/>
        <w:right w:val="single" w:sz="4" w:space="0" w:color="F4DDA2" w:themeColor="accent2" w:themeTint="99"/>
        <w:insideH w:val="single" w:sz="4" w:space="0" w:color="F4DDA2" w:themeColor="accent2" w:themeTint="99"/>
        <w:insideV w:val="single" w:sz="4" w:space="0" w:color="F4DDA2"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3DF" w:themeFill="accent2" w:themeFillTint="33"/>
      </w:tcPr>
    </w:tblStylePr>
    <w:tblStylePr w:type="band1Horz">
      <w:tblPr/>
      <w:tcPr>
        <w:shd w:val="clear" w:color="auto" w:fill="FBF3DF" w:themeFill="accent2" w:themeFillTint="33"/>
      </w:tcPr>
    </w:tblStylePr>
    <w:tblStylePr w:type="neCell">
      <w:tblPr/>
      <w:tcPr>
        <w:tcBorders>
          <w:bottom w:val="single" w:sz="4" w:space="0" w:color="F4DDA2" w:themeColor="accent2" w:themeTint="99"/>
        </w:tcBorders>
      </w:tcPr>
    </w:tblStylePr>
    <w:tblStylePr w:type="nwCell">
      <w:tblPr/>
      <w:tcPr>
        <w:tcBorders>
          <w:bottom w:val="single" w:sz="4" w:space="0" w:color="F4DDA2" w:themeColor="accent2" w:themeTint="99"/>
        </w:tcBorders>
      </w:tcPr>
    </w:tblStylePr>
    <w:tblStylePr w:type="seCell">
      <w:tblPr/>
      <w:tcPr>
        <w:tcBorders>
          <w:top w:val="single" w:sz="4" w:space="0" w:color="F4DDA2" w:themeColor="accent2" w:themeTint="99"/>
        </w:tcBorders>
      </w:tcPr>
    </w:tblStylePr>
    <w:tblStylePr w:type="swCell">
      <w:tblPr/>
      <w:tcPr>
        <w:tcBorders>
          <w:top w:val="single" w:sz="4" w:space="0" w:color="F4DDA2" w:themeColor="accent2" w:themeTint="99"/>
        </w:tcBorders>
      </w:tcPr>
    </w:tblStylePr>
  </w:style>
  <w:style w:type="table" w:styleId="GridTable3-Accent3">
    <w:name w:val="Grid Table 3 Accent 3"/>
    <w:basedOn w:val="TableNormal"/>
    <w:uiPriority w:val="48"/>
    <w:rsid w:val="00A92C80"/>
    <w:pPr>
      <w:spacing w:after="0" w:line="240" w:lineRule="auto"/>
    </w:pPr>
    <w:tblPr>
      <w:tblStyleRowBandSize w:val="1"/>
      <w:tblStyleColBandSize w:val="1"/>
      <w:tblBorders>
        <w:top w:val="single" w:sz="4" w:space="0" w:color="B8DEA3" w:themeColor="accent3" w:themeTint="99"/>
        <w:left w:val="single" w:sz="4" w:space="0" w:color="B8DEA3" w:themeColor="accent3" w:themeTint="99"/>
        <w:bottom w:val="single" w:sz="4" w:space="0" w:color="B8DEA3" w:themeColor="accent3" w:themeTint="99"/>
        <w:right w:val="single" w:sz="4" w:space="0" w:color="B8DEA3" w:themeColor="accent3" w:themeTint="99"/>
        <w:insideH w:val="single" w:sz="4" w:space="0" w:color="B8DEA3" w:themeColor="accent3" w:themeTint="99"/>
        <w:insideV w:val="single" w:sz="4" w:space="0" w:color="B8DEA3"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4E0" w:themeFill="accent3" w:themeFillTint="33"/>
      </w:tcPr>
    </w:tblStylePr>
    <w:tblStylePr w:type="band1Horz">
      <w:tblPr/>
      <w:tcPr>
        <w:shd w:val="clear" w:color="auto" w:fill="E7F4E0" w:themeFill="accent3" w:themeFillTint="33"/>
      </w:tcPr>
    </w:tblStylePr>
    <w:tblStylePr w:type="neCell">
      <w:tblPr/>
      <w:tcPr>
        <w:tcBorders>
          <w:bottom w:val="single" w:sz="4" w:space="0" w:color="B8DEA3" w:themeColor="accent3" w:themeTint="99"/>
        </w:tcBorders>
      </w:tcPr>
    </w:tblStylePr>
    <w:tblStylePr w:type="nwCell">
      <w:tblPr/>
      <w:tcPr>
        <w:tcBorders>
          <w:bottom w:val="single" w:sz="4" w:space="0" w:color="B8DEA3" w:themeColor="accent3" w:themeTint="99"/>
        </w:tcBorders>
      </w:tcPr>
    </w:tblStylePr>
    <w:tblStylePr w:type="seCell">
      <w:tblPr/>
      <w:tcPr>
        <w:tcBorders>
          <w:top w:val="single" w:sz="4" w:space="0" w:color="B8DEA3" w:themeColor="accent3" w:themeTint="99"/>
        </w:tcBorders>
      </w:tcPr>
    </w:tblStylePr>
    <w:tblStylePr w:type="swCell">
      <w:tblPr/>
      <w:tcPr>
        <w:tcBorders>
          <w:top w:val="single" w:sz="4" w:space="0" w:color="B8DEA3" w:themeColor="accent3" w:themeTint="99"/>
        </w:tcBorders>
      </w:tcPr>
    </w:tblStylePr>
  </w:style>
  <w:style w:type="table" w:styleId="GridTable3-Accent4">
    <w:name w:val="Grid Table 3 Accent 4"/>
    <w:basedOn w:val="TableNormal"/>
    <w:uiPriority w:val="48"/>
    <w:rsid w:val="00A92C80"/>
    <w:pPr>
      <w:spacing w:after="0" w:line="240" w:lineRule="auto"/>
    </w:pPr>
    <w:tblPr>
      <w:tblStyleRowBandSize w:val="1"/>
      <w:tblStyleColBandSize w:val="1"/>
      <w:tblBorders>
        <w:top w:val="single" w:sz="4" w:space="0" w:color="F6BD93" w:themeColor="accent4" w:themeTint="99"/>
        <w:left w:val="single" w:sz="4" w:space="0" w:color="F6BD93" w:themeColor="accent4" w:themeTint="99"/>
        <w:bottom w:val="single" w:sz="4" w:space="0" w:color="F6BD93" w:themeColor="accent4" w:themeTint="99"/>
        <w:right w:val="single" w:sz="4" w:space="0" w:color="F6BD93" w:themeColor="accent4" w:themeTint="99"/>
        <w:insideH w:val="single" w:sz="4" w:space="0" w:color="F6BD93" w:themeColor="accent4" w:themeTint="99"/>
        <w:insideV w:val="single" w:sz="4" w:space="0" w:color="F6BD93"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E8DB" w:themeFill="accent4" w:themeFillTint="33"/>
      </w:tcPr>
    </w:tblStylePr>
    <w:tblStylePr w:type="band1Horz">
      <w:tblPr/>
      <w:tcPr>
        <w:shd w:val="clear" w:color="auto" w:fill="FCE8DB" w:themeFill="accent4" w:themeFillTint="33"/>
      </w:tcPr>
    </w:tblStylePr>
    <w:tblStylePr w:type="neCell">
      <w:tblPr/>
      <w:tcPr>
        <w:tcBorders>
          <w:bottom w:val="single" w:sz="4" w:space="0" w:color="F6BD93" w:themeColor="accent4" w:themeTint="99"/>
        </w:tcBorders>
      </w:tcPr>
    </w:tblStylePr>
    <w:tblStylePr w:type="nwCell">
      <w:tblPr/>
      <w:tcPr>
        <w:tcBorders>
          <w:bottom w:val="single" w:sz="4" w:space="0" w:color="F6BD93" w:themeColor="accent4" w:themeTint="99"/>
        </w:tcBorders>
      </w:tcPr>
    </w:tblStylePr>
    <w:tblStylePr w:type="seCell">
      <w:tblPr/>
      <w:tcPr>
        <w:tcBorders>
          <w:top w:val="single" w:sz="4" w:space="0" w:color="F6BD93" w:themeColor="accent4" w:themeTint="99"/>
        </w:tcBorders>
      </w:tcPr>
    </w:tblStylePr>
    <w:tblStylePr w:type="swCell">
      <w:tblPr/>
      <w:tcPr>
        <w:tcBorders>
          <w:top w:val="single" w:sz="4" w:space="0" w:color="F6BD93" w:themeColor="accent4" w:themeTint="99"/>
        </w:tcBorders>
      </w:tcPr>
    </w:tblStylePr>
  </w:style>
  <w:style w:type="table" w:styleId="GridTable3-Accent5">
    <w:name w:val="Grid Table 3 Accent 5"/>
    <w:basedOn w:val="TableNormal"/>
    <w:uiPriority w:val="48"/>
    <w:rsid w:val="00A92C80"/>
    <w:pPr>
      <w:spacing w:after="0" w:line="240" w:lineRule="auto"/>
    </w:pPr>
    <w:tblPr>
      <w:tblStyleRowBandSize w:val="1"/>
      <w:tblStyleColBandSize w:val="1"/>
      <w:tblBorders>
        <w:top w:val="single" w:sz="4" w:space="0" w:color="BCB0D1" w:themeColor="accent5" w:themeTint="99"/>
        <w:left w:val="single" w:sz="4" w:space="0" w:color="BCB0D1" w:themeColor="accent5" w:themeTint="99"/>
        <w:bottom w:val="single" w:sz="4" w:space="0" w:color="BCB0D1" w:themeColor="accent5" w:themeTint="99"/>
        <w:right w:val="single" w:sz="4" w:space="0" w:color="BCB0D1" w:themeColor="accent5" w:themeTint="99"/>
        <w:insideH w:val="single" w:sz="4" w:space="0" w:color="BCB0D1" w:themeColor="accent5" w:themeTint="99"/>
        <w:insideV w:val="single" w:sz="4" w:space="0" w:color="BCB0D1"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4EF" w:themeFill="accent5" w:themeFillTint="33"/>
      </w:tcPr>
    </w:tblStylePr>
    <w:tblStylePr w:type="band1Horz">
      <w:tblPr/>
      <w:tcPr>
        <w:shd w:val="clear" w:color="auto" w:fill="E8E4EF" w:themeFill="accent5" w:themeFillTint="33"/>
      </w:tcPr>
    </w:tblStylePr>
    <w:tblStylePr w:type="neCell">
      <w:tblPr/>
      <w:tcPr>
        <w:tcBorders>
          <w:bottom w:val="single" w:sz="4" w:space="0" w:color="BCB0D1" w:themeColor="accent5" w:themeTint="99"/>
        </w:tcBorders>
      </w:tcPr>
    </w:tblStylePr>
    <w:tblStylePr w:type="nwCell">
      <w:tblPr/>
      <w:tcPr>
        <w:tcBorders>
          <w:bottom w:val="single" w:sz="4" w:space="0" w:color="BCB0D1" w:themeColor="accent5" w:themeTint="99"/>
        </w:tcBorders>
      </w:tcPr>
    </w:tblStylePr>
    <w:tblStylePr w:type="seCell">
      <w:tblPr/>
      <w:tcPr>
        <w:tcBorders>
          <w:top w:val="single" w:sz="4" w:space="0" w:color="BCB0D1" w:themeColor="accent5" w:themeTint="99"/>
        </w:tcBorders>
      </w:tcPr>
    </w:tblStylePr>
    <w:tblStylePr w:type="swCell">
      <w:tblPr/>
      <w:tcPr>
        <w:tcBorders>
          <w:top w:val="single" w:sz="4" w:space="0" w:color="BCB0D1" w:themeColor="accent5" w:themeTint="99"/>
        </w:tcBorders>
      </w:tcPr>
    </w:tblStylePr>
  </w:style>
  <w:style w:type="table" w:styleId="GridTable3-Accent6">
    <w:name w:val="Grid Table 3 Accent 6"/>
    <w:basedOn w:val="TableNormal"/>
    <w:uiPriority w:val="48"/>
    <w:rsid w:val="00A92C80"/>
    <w:pPr>
      <w:spacing w:after="0" w:line="240" w:lineRule="auto"/>
    </w:pPr>
    <w:tblPr>
      <w:tblStyleRowBandSize w:val="1"/>
      <w:tblStyleColBandSize w:val="1"/>
      <w:tblBorders>
        <w:top w:val="single" w:sz="4" w:space="0" w:color="F1B0BA" w:themeColor="accent6" w:themeTint="99"/>
        <w:left w:val="single" w:sz="4" w:space="0" w:color="F1B0BA" w:themeColor="accent6" w:themeTint="99"/>
        <w:bottom w:val="single" w:sz="4" w:space="0" w:color="F1B0BA" w:themeColor="accent6" w:themeTint="99"/>
        <w:right w:val="single" w:sz="4" w:space="0" w:color="F1B0BA" w:themeColor="accent6" w:themeTint="99"/>
        <w:insideH w:val="single" w:sz="4" w:space="0" w:color="F1B0BA" w:themeColor="accent6" w:themeTint="99"/>
        <w:insideV w:val="single" w:sz="4" w:space="0" w:color="F1B0B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E4E7" w:themeFill="accent6" w:themeFillTint="33"/>
      </w:tcPr>
    </w:tblStylePr>
    <w:tblStylePr w:type="band1Horz">
      <w:tblPr/>
      <w:tcPr>
        <w:shd w:val="clear" w:color="auto" w:fill="FAE4E7" w:themeFill="accent6" w:themeFillTint="33"/>
      </w:tcPr>
    </w:tblStylePr>
    <w:tblStylePr w:type="neCell">
      <w:tblPr/>
      <w:tcPr>
        <w:tcBorders>
          <w:bottom w:val="single" w:sz="4" w:space="0" w:color="F1B0BA" w:themeColor="accent6" w:themeTint="99"/>
        </w:tcBorders>
      </w:tcPr>
    </w:tblStylePr>
    <w:tblStylePr w:type="nwCell">
      <w:tblPr/>
      <w:tcPr>
        <w:tcBorders>
          <w:bottom w:val="single" w:sz="4" w:space="0" w:color="F1B0BA" w:themeColor="accent6" w:themeTint="99"/>
        </w:tcBorders>
      </w:tcPr>
    </w:tblStylePr>
    <w:tblStylePr w:type="seCell">
      <w:tblPr/>
      <w:tcPr>
        <w:tcBorders>
          <w:top w:val="single" w:sz="4" w:space="0" w:color="F1B0BA" w:themeColor="accent6" w:themeTint="99"/>
        </w:tcBorders>
      </w:tcPr>
    </w:tblStylePr>
    <w:tblStylePr w:type="swCell">
      <w:tblPr/>
      <w:tcPr>
        <w:tcBorders>
          <w:top w:val="single" w:sz="4" w:space="0" w:color="F1B0BA" w:themeColor="accent6" w:themeTint="99"/>
        </w:tcBorders>
      </w:tcPr>
    </w:tblStylePr>
  </w:style>
  <w:style w:type="table" w:styleId="GridTable4">
    <w:name w:val="Grid Table 4"/>
    <w:basedOn w:val="TableNormal"/>
    <w:uiPriority w:val="49"/>
    <w:rsid w:val="00A92C8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92C80"/>
    <w:pPr>
      <w:spacing w:after="0" w:line="240" w:lineRule="auto"/>
    </w:pPr>
    <w:tblPr>
      <w:tblStyleRowBandSize w:val="1"/>
      <w:tblStyleColBandSize w:val="1"/>
      <w:tblBorders>
        <w:top w:val="single" w:sz="4" w:space="0" w:color="ABDFDD" w:themeColor="accent1" w:themeTint="99"/>
        <w:left w:val="single" w:sz="4" w:space="0" w:color="ABDFDD" w:themeColor="accent1" w:themeTint="99"/>
        <w:bottom w:val="single" w:sz="4" w:space="0" w:color="ABDFDD" w:themeColor="accent1" w:themeTint="99"/>
        <w:right w:val="single" w:sz="4" w:space="0" w:color="ABDFDD" w:themeColor="accent1" w:themeTint="99"/>
        <w:insideH w:val="single" w:sz="4" w:space="0" w:color="ABDFDD" w:themeColor="accent1" w:themeTint="99"/>
        <w:insideV w:val="single" w:sz="4" w:space="0" w:color="ABDFDD" w:themeColor="accent1" w:themeTint="99"/>
      </w:tblBorders>
    </w:tblPr>
    <w:tblStylePr w:type="firstRow">
      <w:rPr>
        <w:b/>
        <w:bCs/>
        <w:color w:val="FFFFFF" w:themeColor="background1"/>
      </w:rPr>
      <w:tblPr/>
      <w:tcPr>
        <w:tcBorders>
          <w:top w:val="single" w:sz="4" w:space="0" w:color="74CBC8" w:themeColor="accent1"/>
          <w:left w:val="single" w:sz="4" w:space="0" w:color="74CBC8" w:themeColor="accent1"/>
          <w:bottom w:val="single" w:sz="4" w:space="0" w:color="74CBC8" w:themeColor="accent1"/>
          <w:right w:val="single" w:sz="4" w:space="0" w:color="74CBC8" w:themeColor="accent1"/>
          <w:insideH w:val="nil"/>
          <w:insideV w:val="nil"/>
        </w:tcBorders>
        <w:shd w:val="clear" w:color="auto" w:fill="74CBC8" w:themeFill="accent1"/>
      </w:tcPr>
    </w:tblStylePr>
    <w:tblStylePr w:type="lastRow">
      <w:rPr>
        <w:b/>
        <w:bCs/>
      </w:rPr>
      <w:tblPr/>
      <w:tcPr>
        <w:tcBorders>
          <w:top w:val="double" w:sz="4" w:space="0" w:color="74CBC8" w:themeColor="accent1"/>
        </w:tcBorders>
      </w:tcPr>
    </w:tblStylePr>
    <w:tblStylePr w:type="firstCol">
      <w:rPr>
        <w:b/>
        <w:bCs/>
      </w:rPr>
    </w:tblStylePr>
    <w:tblStylePr w:type="lastCol">
      <w:rPr>
        <w:b/>
        <w:bCs/>
      </w:rPr>
    </w:tblStylePr>
    <w:tblStylePr w:type="band1Vert">
      <w:tblPr/>
      <w:tcPr>
        <w:shd w:val="clear" w:color="auto" w:fill="E3F4F4" w:themeFill="accent1" w:themeFillTint="33"/>
      </w:tcPr>
    </w:tblStylePr>
    <w:tblStylePr w:type="band1Horz">
      <w:tblPr/>
      <w:tcPr>
        <w:shd w:val="clear" w:color="auto" w:fill="E3F4F4" w:themeFill="accent1" w:themeFillTint="33"/>
      </w:tcPr>
    </w:tblStylePr>
  </w:style>
  <w:style w:type="table" w:styleId="GridTable4-Accent2">
    <w:name w:val="Grid Table 4 Accent 2"/>
    <w:basedOn w:val="TableNormal"/>
    <w:uiPriority w:val="49"/>
    <w:rsid w:val="00A92C80"/>
    <w:pPr>
      <w:spacing w:after="0" w:line="240" w:lineRule="auto"/>
    </w:pPr>
    <w:tblPr>
      <w:tblStyleRowBandSize w:val="1"/>
      <w:tblStyleColBandSize w:val="1"/>
      <w:tblBorders>
        <w:top w:val="single" w:sz="4" w:space="0" w:color="F4DDA2" w:themeColor="accent2" w:themeTint="99"/>
        <w:left w:val="single" w:sz="4" w:space="0" w:color="F4DDA2" w:themeColor="accent2" w:themeTint="99"/>
        <w:bottom w:val="single" w:sz="4" w:space="0" w:color="F4DDA2" w:themeColor="accent2" w:themeTint="99"/>
        <w:right w:val="single" w:sz="4" w:space="0" w:color="F4DDA2" w:themeColor="accent2" w:themeTint="99"/>
        <w:insideH w:val="single" w:sz="4" w:space="0" w:color="F4DDA2" w:themeColor="accent2" w:themeTint="99"/>
        <w:insideV w:val="single" w:sz="4" w:space="0" w:color="F4DDA2" w:themeColor="accent2" w:themeTint="99"/>
      </w:tblBorders>
    </w:tblPr>
    <w:tblStylePr w:type="firstRow">
      <w:rPr>
        <w:b/>
        <w:bCs/>
        <w:color w:val="FFFFFF" w:themeColor="background1"/>
      </w:rPr>
      <w:tblPr/>
      <w:tcPr>
        <w:tcBorders>
          <w:top w:val="single" w:sz="4" w:space="0" w:color="EDC765" w:themeColor="accent2"/>
          <w:left w:val="single" w:sz="4" w:space="0" w:color="EDC765" w:themeColor="accent2"/>
          <w:bottom w:val="single" w:sz="4" w:space="0" w:color="EDC765" w:themeColor="accent2"/>
          <w:right w:val="single" w:sz="4" w:space="0" w:color="EDC765" w:themeColor="accent2"/>
          <w:insideH w:val="nil"/>
          <w:insideV w:val="nil"/>
        </w:tcBorders>
        <w:shd w:val="clear" w:color="auto" w:fill="EDC765" w:themeFill="accent2"/>
      </w:tcPr>
    </w:tblStylePr>
    <w:tblStylePr w:type="lastRow">
      <w:rPr>
        <w:b/>
        <w:bCs/>
      </w:rPr>
      <w:tblPr/>
      <w:tcPr>
        <w:tcBorders>
          <w:top w:val="double" w:sz="4" w:space="0" w:color="EDC765" w:themeColor="accent2"/>
        </w:tcBorders>
      </w:tcPr>
    </w:tblStylePr>
    <w:tblStylePr w:type="firstCol">
      <w:rPr>
        <w:b/>
        <w:bCs/>
      </w:rPr>
    </w:tblStylePr>
    <w:tblStylePr w:type="lastCol">
      <w:rPr>
        <w:b/>
        <w:bCs/>
      </w:rPr>
    </w:tblStylePr>
    <w:tblStylePr w:type="band1Vert">
      <w:tblPr/>
      <w:tcPr>
        <w:shd w:val="clear" w:color="auto" w:fill="FBF3DF" w:themeFill="accent2" w:themeFillTint="33"/>
      </w:tcPr>
    </w:tblStylePr>
    <w:tblStylePr w:type="band1Horz">
      <w:tblPr/>
      <w:tcPr>
        <w:shd w:val="clear" w:color="auto" w:fill="FBF3DF" w:themeFill="accent2" w:themeFillTint="33"/>
      </w:tcPr>
    </w:tblStylePr>
  </w:style>
  <w:style w:type="table" w:styleId="GridTable4-Accent3">
    <w:name w:val="Grid Table 4 Accent 3"/>
    <w:basedOn w:val="TableNormal"/>
    <w:uiPriority w:val="49"/>
    <w:rsid w:val="00A92C80"/>
    <w:pPr>
      <w:spacing w:after="0" w:line="240" w:lineRule="auto"/>
    </w:pPr>
    <w:tblPr>
      <w:tblStyleRowBandSize w:val="1"/>
      <w:tblStyleColBandSize w:val="1"/>
      <w:tblBorders>
        <w:top w:val="single" w:sz="4" w:space="0" w:color="B8DEA3" w:themeColor="accent3" w:themeTint="99"/>
        <w:left w:val="single" w:sz="4" w:space="0" w:color="B8DEA3" w:themeColor="accent3" w:themeTint="99"/>
        <w:bottom w:val="single" w:sz="4" w:space="0" w:color="B8DEA3" w:themeColor="accent3" w:themeTint="99"/>
        <w:right w:val="single" w:sz="4" w:space="0" w:color="B8DEA3" w:themeColor="accent3" w:themeTint="99"/>
        <w:insideH w:val="single" w:sz="4" w:space="0" w:color="B8DEA3" w:themeColor="accent3" w:themeTint="99"/>
        <w:insideV w:val="single" w:sz="4" w:space="0" w:color="B8DEA3" w:themeColor="accent3" w:themeTint="99"/>
      </w:tblBorders>
    </w:tblPr>
    <w:tblStylePr w:type="firstRow">
      <w:rPr>
        <w:b/>
        <w:bCs/>
        <w:color w:val="FFFFFF" w:themeColor="background1"/>
      </w:rPr>
      <w:tblPr/>
      <w:tcPr>
        <w:tcBorders>
          <w:top w:val="single" w:sz="4" w:space="0" w:color="8AC867" w:themeColor="accent3"/>
          <w:left w:val="single" w:sz="4" w:space="0" w:color="8AC867" w:themeColor="accent3"/>
          <w:bottom w:val="single" w:sz="4" w:space="0" w:color="8AC867" w:themeColor="accent3"/>
          <w:right w:val="single" w:sz="4" w:space="0" w:color="8AC867" w:themeColor="accent3"/>
          <w:insideH w:val="nil"/>
          <w:insideV w:val="nil"/>
        </w:tcBorders>
        <w:shd w:val="clear" w:color="auto" w:fill="8AC867" w:themeFill="accent3"/>
      </w:tcPr>
    </w:tblStylePr>
    <w:tblStylePr w:type="lastRow">
      <w:rPr>
        <w:b/>
        <w:bCs/>
      </w:rPr>
      <w:tblPr/>
      <w:tcPr>
        <w:tcBorders>
          <w:top w:val="double" w:sz="4" w:space="0" w:color="8AC867" w:themeColor="accent3"/>
        </w:tcBorders>
      </w:tcPr>
    </w:tblStylePr>
    <w:tblStylePr w:type="firstCol">
      <w:rPr>
        <w:b/>
        <w:bCs/>
      </w:rPr>
    </w:tblStylePr>
    <w:tblStylePr w:type="lastCol">
      <w:rPr>
        <w:b/>
        <w:bCs/>
      </w:rPr>
    </w:tblStylePr>
    <w:tblStylePr w:type="band1Vert">
      <w:tblPr/>
      <w:tcPr>
        <w:shd w:val="clear" w:color="auto" w:fill="E7F4E0" w:themeFill="accent3" w:themeFillTint="33"/>
      </w:tcPr>
    </w:tblStylePr>
    <w:tblStylePr w:type="band1Horz">
      <w:tblPr/>
      <w:tcPr>
        <w:shd w:val="clear" w:color="auto" w:fill="E7F4E0" w:themeFill="accent3" w:themeFillTint="33"/>
      </w:tcPr>
    </w:tblStylePr>
  </w:style>
  <w:style w:type="table" w:styleId="GridTable4-Accent4">
    <w:name w:val="Grid Table 4 Accent 4"/>
    <w:basedOn w:val="TableNormal"/>
    <w:uiPriority w:val="49"/>
    <w:rsid w:val="00A92C80"/>
    <w:pPr>
      <w:spacing w:after="0" w:line="240" w:lineRule="auto"/>
    </w:pPr>
    <w:tblPr>
      <w:tblStyleRowBandSize w:val="1"/>
      <w:tblStyleColBandSize w:val="1"/>
      <w:tblBorders>
        <w:top w:val="single" w:sz="4" w:space="0" w:color="F6BD93" w:themeColor="accent4" w:themeTint="99"/>
        <w:left w:val="single" w:sz="4" w:space="0" w:color="F6BD93" w:themeColor="accent4" w:themeTint="99"/>
        <w:bottom w:val="single" w:sz="4" w:space="0" w:color="F6BD93" w:themeColor="accent4" w:themeTint="99"/>
        <w:right w:val="single" w:sz="4" w:space="0" w:color="F6BD93" w:themeColor="accent4" w:themeTint="99"/>
        <w:insideH w:val="single" w:sz="4" w:space="0" w:color="F6BD93" w:themeColor="accent4" w:themeTint="99"/>
        <w:insideV w:val="single" w:sz="4" w:space="0" w:color="F6BD93" w:themeColor="accent4" w:themeTint="99"/>
      </w:tblBorders>
    </w:tblPr>
    <w:tblStylePr w:type="firstRow">
      <w:rPr>
        <w:b/>
        <w:bCs/>
        <w:color w:val="FFFFFF" w:themeColor="background1"/>
      </w:rPr>
      <w:tblPr/>
      <w:tcPr>
        <w:tcBorders>
          <w:top w:val="single" w:sz="4" w:space="0" w:color="F0924C" w:themeColor="accent4"/>
          <w:left w:val="single" w:sz="4" w:space="0" w:color="F0924C" w:themeColor="accent4"/>
          <w:bottom w:val="single" w:sz="4" w:space="0" w:color="F0924C" w:themeColor="accent4"/>
          <w:right w:val="single" w:sz="4" w:space="0" w:color="F0924C" w:themeColor="accent4"/>
          <w:insideH w:val="nil"/>
          <w:insideV w:val="nil"/>
        </w:tcBorders>
        <w:shd w:val="clear" w:color="auto" w:fill="F0924C" w:themeFill="accent4"/>
      </w:tcPr>
    </w:tblStylePr>
    <w:tblStylePr w:type="lastRow">
      <w:rPr>
        <w:b/>
        <w:bCs/>
      </w:rPr>
      <w:tblPr/>
      <w:tcPr>
        <w:tcBorders>
          <w:top w:val="double" w:sz="4" w:space="0" w:color="F0924C" w:themeColor="accent4"/>
        </w:tcBorders>
      </w:tcPr>
    </w:tblStylePr>
    <w:tblStylePr w:type="firstCol">
      <w:rPr>
        <w:b/>
        <w:bCs/>
      </w:rPr>
    </w:tblStylePr>
    <w:tblStylePr w:type="lastCol">
      <w:rPr>
        <w:b/>
        <w:bCs/>
      </w:rPr>
    </w:tblStylePr>
    <w:tblStylePr w:type="band1Vert">
      <w:tblPr/>
      <w:tcPr>
        <w:shd w:val="clear" w:color="auto" w:fill="FCE8DB" w:themeFill="accent4" w:themeFillTint="33"/>
      </w:tcPr>
    </w:tblStylePr>
    <w:tblStylePr w:type="band1Horz">
      <w:tblPr/>
      <w:tcPr>
        <w:shd w:val="clear" w:color="auto" w:fill="FCE8DB" w:themeFill="accent4" w:themeFillTint="33"/>
      </w:tcPr>
    </w:tblStylePr>
  </w:style>
  <w:style w:type="table" w:styleId="GridTable4-Accent5">
    <w:name w:val="Grid Table 4 Accent 5"/>
    <w:basedOn w:val="TableNormal"/>
    <w:uiPriority w:val="49"/>
    <w:rsid w:val="00A92C80"/>
    <w:pPr>
      <w:spacing w:after="0" w:line="240" w:lineRule="auto"/>
    </w:pPr>
    <w:tblPr>
      <w:tblStyleRowBandSize w:val="1"/>
      <w:tblStyleColBandSize w:val="1"/>
      <w:tblBorders>
        <w:top w:val="single" w:sz="4" w:space="0" w:color="BCB0D1" w:themeColor="accent5" w:themeTint="99"/>
        <w:left w:val="single" w:sz="4" w:space="0" w:color="BCB0D1" w:themeColor="accent5" w:themeTint="99"/>
        <w:bottom w:val="single" w:sz="4" w:space="0" w:color="BCB0D1" w:themeColor="accent5" w:themeTint="99"/>
        <w:right w:val="single" w:sz="4" w:space="0" w:color="BCB0D1" w:themeColor="accent5" w:themeTint="99"/>
        <w:insideH w:val="single" w:sz="4" w:space="0" w:color="BCB0D1" w:themeColor="accent5" w:themeTint="99"/>
        <w:insideV w:val="single" w:sz="4" w:space="0" w:color="BCB0D1" w:themeColor="accent5" w:themeTint="99"/>
      </w:tblBorders>
    </w:tblPr>
    <w:tblStylePr w:type="firstRow">
      <w:rPr>
        <w:b/>
        <w:bCs/>
        <w:color w:val="FFFFFF" w:themeColor="background1"/>
      </w:rPr>
      <w:tblPr/>
      <w:tcPr>
        <w:tcBorders>
          <w:top w:val="single" w:sz="4" w:space="0" w:color="907CB3" w:themeColor="accent5"/>
          <w:left w:val="single" w:sz="4" w:space="0" w:color="907CB3" w:themeColor="accent5"/>
          <w:bottom w:val="single" w:sz="4" w:space="0" w:color="907CB3" w:themeColor="accent5"/>
          <w:right w:val="single" w:sz="4" w:space="0" w:color="907CB3" w:themeColor="accent5"/>
          <w:insideH w:val="nil"/>
          <w:insideV w:val="nil"/>
        </w:tcBorders>
        <w:shd w:val="clear" w:color="auto" w:fill="907CB3" w:themeFill="accent5"/>
      </w:tcPr>
    </w:tblStylePr>
    <w:tblStylePr w:type="lastRow">
      <w:rPr>
        <w:b/>
        <w:bCs/>
      </w:rPr>
      <w:tblPr/>
      <w:tcPr>
        <w:tcBorders>
          <w:top w:val="double" w:sz="4" w:space="0" w:color="907CB3" w:themeColor="accent5"/>
        </w:tcBorders>
      </w:tcPr>
    </w:tblStylePr>
    <w:tblStylePr w:type="firstCol">
      <w:rPr>
        <w:b/>
        <w:bCs/>
      </w:rPr>
    </w:tblStylePr>
    <w:tblStylePr w:type="lastCol">
      <w:rPr>
        <w:b/>
        <w:bCs/>
      </w:rPr>
    </w:tblStylePr>
    <w:tblStylePr w:type="band1Vert">
      <w:tblPr/>
      <w:tcPr>
        <w:shd w:val="clear" w:color="auto" w:fill="E8E4EF" w:themeFill="accent5" w:themeFillTint="33"/>
      </w:tcPr>
    </w:tblStylePr>
    <w:tblStylePr w:type="band1Horz">
      <w:tblPr/>
      <w:tcPr>
        <w:shd w:val="clear" w:color="auto" w:fill="E8E4EF" w:themeFill="accent5" w:themeFillTint="33"/>
      </w:tcPr>
    </w:tblStylePr>
  </w:style>
  <w:style w:type="table" w:styleId="GridTable4-Accent6">
    <w:name w:val="Grid Table 4 Accent 6"/>
    <w:basedOn w:val="TableNormal"/>
    <w:uiPriority w:val="49"/>
    <w:rsid w:val="00A92C80"/>
    <w:pPr>
      <w:spacing w:after="0" w:line="240" w:lineRule="auto"/>
    </w:pPr>
    <w:tblPr>
      <w:tblStyleRowBandSize w:val="1"/>
      <w:tblStyleColBandSize w:val="1"/>
      <w:tblBorders>
        <w:top w:val="single" w:sz="4" w:space="0" w:color="F1B0BA" w:themeColor="accent6" w:themeTint="99"/>
        <w:left w:val="single" w:sz="4" w:space="0" w:color="F1B0BA" w:themeColor="accent6" w:themeTint="99"/>
        <w:bottom w:val="single" w:sz="4" w:space="0" w:color="F1B0BA" w:themeColor="accent6" w:themeTint="99"/>
        <w:right w:val="single" w:sz="4" w:space="0" w:color="F1B0BA" w:themeColor="accent6" w:themeTint="99"/>
        <w:insideH w:val="single" w:sz="4" w:space="0" w:color="F1B0BA" w:themeColor="accent6" w:themeTint="99"/>
        <w:insideV w:val="single" w:sz="4" w:space="0" w:color="F1B0BA" w:themeColor="accent6" w:themeTint="99"/>
      </w:tblBorders>
    </w:tblPr>
    <w:tblStylePr w:type="firstRow">
      <w:rPr>
        <w:b/>
        <w:bCs/>
        <w:color w:val="FFFFFF" w:themeColor="background1"/>
      </w:rPr>
      <w:tblPr/>
      <w:tcPr>
        <w:tcBorders>
          <w:top w:val="single" w:sz="4" w:space="0" w:color="E87C8D" w:themeColor="accent6"/>
          <w:left w:val="single" w:sz="4" w:space="0" w:color="E87C8D" w:themeColor="accent6"/>
          <w:bottom w:val="single" w:sz="4" w:space="0" w:color="E87C8D" w:themeColor="accent6"/>
          <w:right w:val="single" w:sz="4" w:space="0" w:color="E87C8D" w:themeColor="accent6"/>
          <w:insideH w:val="nil"/>
          <w:insideV w:val="nil"/>
        </w:tcBorders>
        <w:shd w:val="clear" w:color="auto" w:fill="E87C8D" w:themeFill="accent6"/>
      </w:tcPr>
    </w:tblStylePr>
    <w:tblStylePr w:type="lastRow">
      <w:rPr>
        <w:b/>
        <w:bCs/>
      </w:rPr>
      <w:tblPr/>
      <w:tcPr>
        <w:tcBorders>
          <w:top w:val="double" w:sz="4" w:space="0" w:color="E87C8D" w:themeColor="accent6"/>
        </w:tcBorders>
      </w:tcPr>
    </w:tblStylePr>
    <w:tblStylePr w:type="firstCol">
      <w:rPr>
        <w:b/>
        <w:bCs/>
      </w:rPr>
    </w:tblStylePr>
    <w:tblStylePr w:type="lastCol">
      <w:rPr>
        <w:b/>
        <w:bCs/>
      </w:rPr>
    </w:tblStylePr>
    <w:tblStylePr w:type="band1Vert">
      <w:tblPr/>
      <w:tcPr>
        <w:shd w:val="clear" w:color="auto" w:fill="FAE4E7" w:themeFill="accent6" w:themeFillTint="33"/>
      </w:tcPr>
    </w:tblStylePr>
    <w:tblStylePr w:type="band1Horz">
      <w:tblPr/>
      <w:tcPr>
        <w:shd w:val="clear" w:color="auto" w:fill="FAE4E7" w:themeFill="accent6" w:themeFillTint="33"/>
      </w:tcPr>
    </w:tblStylePr>
  </w:style>
  <w:style w:type="table" w:styleId="GridTable5Dark">
    <w:name w:val="Grid Table 5 Dark"/>
    <w:basedOn w:val="TableNormal"/>
    <w:uiPriority w:val="50"/>
    <w:rsid w:val="00A92C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92C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F4F4"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4CBC8"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4CBC8"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4CBC8"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4CBC8" w:themeFill="accent1"/>
      </w:tcPr>
    </w:tblStylePr>
    <w:tblStylePr w:type="band1Vert">
      <w:tblPr/>
      <w:tcPr>
        <w:shd w:val="clear" w:color="auto" w:fill="C7EAE8" w:themeFill="accent1" w:themeFillTint="66"/>
      </w:tcPr>
    </w:tblStylePr>
    <w:tblStylePr w:type="band1Horz">
      <w:tblPr/>
      <w:tcPr>
        <w:shd w:val="clear" w:color="auto" w:fill="C7EAE8" w:themeFill="accent1" w:themeFillTint="66"/>
      </w:tcPr>
    </w:tblStylePr>
  </w:style>
  <w:style w:type="table" w:styleId="GridTable5Dark-Accent2">
    <w:name w:val="Grid Table 5 Dark Accent 2"/>
    <w:basedOn w:val="TableNormal"/>
    <w:uiPriority w:val="50"/>
    <w:rsid w:val="00A92C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3D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C765"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C765"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C765"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C765" w:themeFill="accent2"/>
      </w:tcPr>
    </w:tblStylePr>
    <w:tblStylePr w:type="band1Vert">
      <w:tblPr/>
      <w:tcPr>
        <w:shd w:val="clear" w:color="auto" w:fill="F7E8C1" w:themeFill="accent2" w:themeFillTint="66"/>
      </w:tcPr>
    </w:tblStylePr>
    <w:tblStylePr w:type="band1Horz">
      <w:tblPr/>
      <w:tcPr>
        <w:shd w:val="clear" w:color="auto" w:fill="F7E8C1" w:themeFill="accent2" w:themeFillTint="66"/>
      </w:tcPr>
    </w:tblStylePr>
  </w:style>
  <w:style w:type="table" w:styleId="GridTable5Dark-Accent3">
    <w:name w:val="Grid Table 5 Dark Accent 3"/>
    <w:basedOn w:val="TableNormal"/>
    <w:uiPriority w:val="50"/>
    <w:rsid w:val="00A92C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4E0"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AC867"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AC867"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AC867"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AC867" w:themeFill="accent3"/>
      </w:tcPr>
    </w:tblStylePr>
    <w:tblStylePr w:type="band1Vert">
      <w:tblPr/>
      <w:tcPr>
        <w:shd w:val="clear" w:color="auto" w:fill="D0E9C2" w:themeFill="accent3" w:themeFillTint="66"/>
      </w:tcPr>
    </w:tblStylePr>
    <w:tblStylePr w:type="band1Horz">
      <w:tblPr/>
      <w:tcPr>
        <w:shd w:val="clear" w:color="auto" w:fill="D0E9C2" w:themeFill="accent3" w:themeFillTint="66"/>
      </w:tcPr>
    </w:tblStylePr>
  </w:style>
  <w:style w:type="table" w:styleId="GridTable5Dark-Accent4">
    <w:name w:val="Grid Table 5 Dark Accent 4"/>
    <w:basedOn w:val="TableNormal"/>
    <w:uiPriority w:val="50"/>
    <w:rsid w:val="00A92C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E8DB"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0924C"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0924C"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0924C"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0924C" w:themeFill="accent4"/>
      </w:tcPr>
    </w:tblStylePr>
    <w:tblStylePr w:type="band1Vert">
      <w:tblPr/>
      <w:tcPr>
        <w:shd w:val="clear" w:color="auto" w:fill="F9D3B7" w:themeFill="accent4" w:themeFillTint="66"/>
      </w:tcPr>
    </w:tblStylePr>
    <w:tblStylePr w:type="band1Horz">
      <w:tblPr/>
      <w:tcPr>
        <w:shd w:val="clear" w:color="auto" w:fill="F9D3B7" w:themeFill="accent4" w:themeFillTint="66"/>
      </w:tcPr>
    </w:tblStylePr>
  </w:style>
  <w:style w:type="table" w:styleId="GridTable5Dark-Accent5">
    <w:name w:val="Grid Table 5 Dark Accent 5"/>
    <w:basedOn w:val="TableNormal"/>
    <w:uiPriority w:val="50"/>
    <w:rsid w:val="00A92C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8E4EF"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07CB3"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07CB3"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07CB3"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07CB3" w:themeFill="accent5"/>
      </w:tcPr>
    </w:tblStylePr>
    <w:tblStylePr w:type="band1Vert">
      <w:tblPr/>
      <w:tcPr>
        <w:shd w:val="clear" w:color="auto" w:fill="D2CAE0" w:themeFill="accent5" w:themeFillTint="66"/>
      </w:tcPr>
    </w:tblStylePr>
    <w:tblStylePr w:type="band1Horz">
      <w:tblPr/>
      <w:tcPr>
        <w:shd w:val="clear" w:color="auto" w:fill="D2CAE0" w:themeFill="accent5" w:themeFillTint="66"/>
      </w:tcPr>
    </w:tblStylePr>
  </w:style>
  <w:style w:type="table" w:styleId="GridTable5Dark-Accent6">
    <w:name w:val="Grid Table 5 Dark Accent 6"/>
    <w:basedOn w:val="TableNormal"/>
    <w:uiPriority w:val="50"/>
    <w:rsid w:val="00A92C80"/>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E4E7"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87C8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87C8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87C8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87C8D" w:themeFill="accent6"/>
      </w:tcPr>
    </w:tblStylePr>
    <w:tblStylePr w:type="band1Vert">
      <w:tblPr/>
      <w:tcPr>
        <w:shd w:val="clear" w:color="auto" w:fill="F5CAD1" w:themeFill="accent6" w:themeFillTint="66"/>
      </w:tcPr>
    </w:tblStylePr>
    <w:tblStylePr w:type="band1Horz">
      <w:tblPr/>
      <w:tcPr>
        <w:shd w:val="clear" w:color="auto" w:fill="F5CAD1" w:themeFill="accent6" w:themeFillTint="66"/>
      </w:tcPr>
    </w:tblStylePr>
  </w:style>
  <w:style w:type="table" w:styleId="GridTable6Colorful">
    <w:name w:val="Grid Table 6 Colorful"/>
    <w:basedOn w:val="TableNormal"/>
    <w:uiPriority w:val="51"/>
    <w:rsid w:val="00A92C8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92C80"/>
    <w:pPr>
      <w:spacing w:after="0" w:line="240" w:lineRule="auto"/>
    </w:pPr>
    <w:rPr>
      <w:color w:val="41ADA9" w:themeColor="accent1" w:themeShade="BF"/>
    </w:rPr>
    <w:tblPr>
      <w:tblStyleRowBandSize w:val="1"/>
      <w:tblStyleColBandSize w:val="1"/>
      <w:tblBorders>
        <w:top w:val="single" w:sz="4" w:space="0" w:color="ABDFDD" w:themeColor="accent1" w:themeTint="99"/>
        <w:left w:val="single" w:sz="4" w:space="0" w:color="ABDFDD" w:themeColor="accent1" w:themeTint="99"/>
        <w:bottom w:val="single" w:sz="4" w:space="0" w:color="ABDFDD" w:themeColor="accent1" w:themeTint="99"/>
        <w:right w:val="single" w:sz="4" w:space="0" w:color="ABDFDD" w:themeColor="accent1" w:themeTint="99"/>
        <w:insideH w:val="single" w:sz="4" w:space="0" w:color="ABDFDD" w:themeColor="accent1" w:themeTint="99"/>
        <w:insideV w:val="single" w:sz="4" w:space="0" w:color="ABDFDD" w:themeColor="accent1" w:themeTint="99"/>
      </w:tblBorders>
    </w:tblPr>
    <w:tblStylePr w:type="firstRow">
      <w:rPr>
        <w:b/>
        <w:bCs/>
      </w:rPr>
      <w:tblPr/>
      <w:tcPr>
        <w:tcBorders>
          <w:bottom w:val="single" w:sz="12" w:space="0" w:color="ABDFDD" w:themeColor="accent1" w:themeTint="99"/>
        </w:tcBorders>
      </w:tcPr>
    </w:tblStylePr>
    <w:tblStylePr w:type="lastRow">
      <w:rPr>
        <w:b/>
        <w:bCs/>
      </w:rPr>
      <w:tblPr/>
      <w:tcPr>
        <w:tcBorders>
          <w:top w:val="double" w:sz="4" w:space="0" w:color="ABDFDD" w:themeColor="accent1" w:themeTint="99"/>
        </w:tcBorders>
      </w:tcPr>
    </w:tblStylePr>
    <w:tblStylePr w:type="firstCol">
      <w:rPr>
        <w:b/>
        <w:bCs/>
      </w:rPr>
    </w:tblStylePr>
    <w:tblStylePr w:type="lastCol">
      <w:rPr>
        <w:b/>
        <w:bCs/>
      </w:rPr>
    </w:tblStylePr>
    <w:tblStylePr w:type="band1Vert">
      <w:tblPr/>
      <w:tcPr>
        <w:shd w:val="clear" w:color="auto" w:fill="E3F4F4" w:themeFill="accent1" w:themeFillTint="33"/>
      </w:tcPr>
    </w:tblStylePr>
    <w:tblStylePr w:type="band1Horz">
      <w:tblPr/>
      <w:tcPr>
        <w:shd w:val="clear" w:color="auto" w:fill="E3F4F4" w:themeFill="accent1" w:themeFillTint="33"/>
      </w:tcPr>
    </w:tblStylePr>
  </w:style>
  <w:style w:type="table" w:styleId="GridTable6Colorful-Accent2">
    <w:name w:val="Grid Table 6 Colorful Accent 2"/>
    <w:basedOn w:val="TableNormal"/>
    <w:uiPriority w:val="51"/>
    <w:rsid w:val="00A92C80"/>
    <w:pPr>
      <w:spacing w:after="0" w:line="240" w:lineRule="auto"/>
    </w:pPr>
    <w:rPr>
      <w:color w:val="E2A91A" w:themeColor="accent2" w:themeShade="BF"/>
    </w:rPr>
    <w:tblPr>
      <w:tblStyleRowBandSize w:val="1"/>
      <w:tblStyleColBandSize w:val="1"/>
      <w:tblBorders>
        <w:top w:val="single" w:sz="4" w:space="0" w:color="F4DDA2" w:themeColor="accent2" w:themeTint="99"/>
        <w:left w:val="single" w:sz="4" w:space="0" w:color="F4DDA2" w:themeColor="accent2" w:themeTint="99"/>
        <w:bottom w:val="single" w:sz="4" w:space="0" w:color="F4DDA2" w:themeColor="accent2" w:themeTint="99"/>
        <w:right w:val="single" w:sz="4" w:space="0" w:color="F4DDA2" w:themeColor="accent2" w:themeTint="99"/>
        <w:insideH w:val="single" w:sz="4" w:space="0" w:color="F4DDA2" w:themeColor="accent2" w:themeTint="99"/>
        <w:insideV w:val="single" w:sz="4" w:space="0" w:color="F4DDA2" w:themeColor="accent2" w:themeTint="99"/>
      </w:tblBorders>
    </w:tblPr>
    <w:tblStylePr w:type="firstRow">
      <w:rPr>
        <w:b/>
        <w:bCs/>
      </w:rPr>
      <w:tblPr/>
      <w:tcPr>
        <w:tcBorders>
          <w:bottom w:val="single" w:sz="12" w:space="0" w:color="F4DDA2" w:themeColor="accent2" w:themeTint="99"/>
        </w:tcBorders>
      </w:tcPr>
    </w:tblStylePr>
    <w:tblStylePr w:type="lastRow">
      <w:rPr>
        <w:b/>
        <w:bCs/>
      </w:rPr>
      <w:tblPr/>
      <w:tcPr>
        <w:tcBorders>
          <w:top w:val="double" w:sz="4" w:space="0" w:color="F4DDA2" w:themeColor="accent2" w:themeTint="99"/>
        </w:tcBorders>
      </w:tcPr>
    </w:tblStylePr>
    <w:tblStylePr w:type="firstCol">
      <w:rPr>
        <w:b/>
        <w:bCs/>
      </w:rPr>
    </w:tblStylePr>
    <w:tblStylePr w:type="lastCol">
      <w:rPr>
        <w:b/>
        <w:bCs/>
      </w:rPr>
    </w:tblStylePr>
    <w:tblStylePr w:type="band1Vert">
      <w:tblPr/>
      <w:tcPr>
        <w:shd w:val="clear" w:color="auto" w:fill="FBF3DF" w:themeFill="accent2" w:themeFillTint="33"/>
      </w:tcPr>
    </w:tblStylePr>
    <w:tblStylePr w:type="band1Horz">
      <w:tblPr/>
      <w:tcPr>
        <w:shd w:val="clear" w:color="auto" w:fill="FBF3DF" w:themeFill="accent2" w:themeFillTint="33"/>
      </w:tcPr>
    </w:tblStylePr>
  </w:style>
  <w:style w:type="table" w:styleId="GridTable6Colorful-Accent3">
    <w:name w:val="Grid Table 6 Colorful Accent 3"/>
    <w:basedOn w:val="TableNormal"/>
    <w:uiPriority w:val="51"/>
    <w:rsid w:val="00A92C80"/>
    <w:pPr>
      <w:spacing w:after="0" w:line="240" w:lineRule="auto"/>
    </w:pPr>
    <w:rPr>
      <w:color w:val="62A63C" w:themeColor="accent3" w:themeShade="BF"/>
    </w:rPr>
    <w:tblPr>
      <w:tblStyleRowBandSize w:val="1"/>
      <w:tblStyleColBandSize w:val="1"/>
      <w:tblBorders>
        <w:top w:val="single" w:sz="4" w:space="0" w:color="B8DEA3" w:themeColor="accent3" w:themeTint="99"/>
        <w:left w:val="single" w:sz="4" w:space="0" w:color="B8DEA3" w:themeColor="accent3" w:themeTint="99"/>
        <w:bottom w:val="single" w:sz="4" w:space="0" w:color="B8DEA3" w:themeColor="accent3" w:themeTint="99"/>
        <w:right w:val="single" w:sz="4" w:space="0" w:color="B8DEA3" w:themeColor="accent3" w:themeTint="99"/>
        <w:insideH w:val="single" w:sz="4" w:space="0" w:color="B8DEA3" w:themeColor="accent3" w:themeTint="99"/>
        <w:insideV w:val="single" w:sz="4" w:space="0" w:color="B8DEA3" w:themeColor="accent3" w:themeTint="99"/>
      </w:tblBorders>
    </w:tblPr>
    <w:tblStylePr w:type="firstRow">
      <w:rPr>
        <w:b/>
        <w:bCs/>
      </w:rPr>
      <w:tblPr/>
      <w:tcPr>
        <w:tcBorders>
          <w:bottom w:val="single" w:sz="12" w:space="0" w:color="B8DEA3" w:themeColor="accent3" w:themeTint="99"/>
        </w:tcBorders>
      </w:tcPr>
    </w:tblStylePr>
    <w:tblStylePr w:type="lastRow">
      <w:rPr>
        <w:b/>
        <w:bCs/>
      </w:rPr>
      <w:tblPr/>
      <w:tcPr>
        <w:tcBorders>
          <w:top w:val="double" w:sz="4" w:space="0" w:color="B8DEA3" w:themeColor="accent3" w:themeTint="99"/>
        </w:tcBorders>
      </w:tcPr>
    </w:tblStylePr>
    <w:tblStylePr w:type="firstCol">
      <w:rPr>
        <w:b/>
        <w:bCs/>
      </w:rPr>
    </w:tblStylePr>
    <w:tblStylePr w:type="lastCol">
      <w:rPr>
        <w:b/>
        <w:bCs/>
      </w:rPr>
    </w:tblStylePr>
    <w:tblStylePr w:type="band1Vert">
      <w:tblPr/>
      <w:tcPr>
        <w:shd w:val="clear" w:color="auto" w:fill="E7F4E0" w:themeFill="accent3" w:themeFillTint="33"/>
      </w:tcPr>
    </w:tblStylePr>
    <w:tblStylePr w:type="band1Horz">
      <w:tblPr/>
      <w:tcPr>
        <w:shd w:val="clear" w:color="auto" w:fill="E7F4E0" w:themeFill="accent3" w:themeFillTint="33"/>
      </w:tcPr>
    </w:tblStylePr>
  </w:style>
  <w:style w:type="table" w:styleId="GridTable6Colorful-Accent4">
    <w:name w:val="Grid Table 6 Colorful Accent 4"/>
    <w:basedOn w:val="TableNormal"/>
    <w:uiPriority w:val="51"/>
    <w:rsid w:val="00A92C80"/>
    <w:pPr>
      <w:spacing w:after="0" w:line="240" w:lineRule="auto"/>
    </w:pPr>
    <w:rPr>
      <w:color w:val="DA6712" w:themeColor="accent4" w:themeShade="BF"/>
    </w:rPr>
    <w:tblPr>
      <w:tblStyleRowBandSize w:val="1"/>
      <w:tblStyleColBandSize w:val="1"/>
      <w:tblBorders>
        <w:top w:val="single" w:sz="4" w:space="0" w:color="F6BD93" w:themeColor="accent4" w:themeTint="99"/>
        <w:left w:val="single" w:sz="4" w:space="0" w:color="F6BD93" w:themeColor="accent4" w:themeTint="99"/>
        <w:bottom w:val="single" w:sz="4" w:space="0" w:color="F6BD93" w:themeColor="accent4" w:themeTint="99"/>
        <w:right w:val="single" w:sz="4" w:space="0" w:color="F6BD93" w:themeColor="accent4" w:themeTint="99"/>
        <w:insideH w:val="single" w:sz="4" w:space="0" w:color="F6BD93" w:themeColor="accent4" w:themeTint="99"/>
        <w:insideV w:val="single" w:sz="4" w:space="0" w:color="F6BD93" w:themeColor="accent4" w:themeTint="99"/>
      </w:tblBorders>
    </w:tblPr>
    <w:tblStylePr w:type="firstRow">
      <w:rPr>
        <w:b/>
        <w:bCs/>
      </w:rPr>
      <w:tblPr/>
      <w:tcPr>
        <w:tcBorders>
          <w:bottom w:val="single" w:sz="12" w:space="0" w:color="F6BD93" w:themeColor="accent4" w:themeTint="99"/>
        </w:tcBorders>
      </w:tcPr>
    </w:tblStylePr>
    <w:tblStylePr w:type="lastRow">
      <w:rPr>
        <w:b/>
        <w:bCs/>
      </w:rPr>
      <w:tblPr/>
      <w:tcPr>
        <w:tcBorders>
          <w:top w:val="double" w:sz="4" w:space="0" w:color="F6BD93" w:themeColor="accent4" w:themeTint="99"/>
        </w:tcBorders>
      </w:tcPr>
    </w:tblStylePr>
    <w:tblStylePr w:type="firstCol">
      <w:rPr>
        <w:b/>
        <w:bCs/>
      </w:rPr>
    </w:tblStylePr>
    <w:tblStylePr w:type="lastCol">
      <w:rPr>
        <w:b/>
        <w:bCs/>
      </w:rPr>
    </w:tblStylePr>
    <w:tblStylePr w:type="band1Vert">
      <w:tblPr/>
      <w:tcPr>
        <w:shd w:val="clear" w:color="auto" w:fill="FCE8DB" w:themeFill="accent4" w:themeFillTint="33"/>
      </w:tcPr>
    </w:tblStylePr>
    <w:tblStylePr w:type="band1Horz">
      <w:tblPr/>
      <w:tcPr>
        <w:shd w:val="clear" w:color="auto" w:fill="FCE8DB" w:themeFill="accent4" w:themeFillTint="33"/>
      </w:tcPr>
    </w:tblStylePr>
  </w:style>
  <w:style w:type="table" w:styleId="GridTable6Colorful-Accent5">
    <w:name w:val="Grid Table 6 Colorful Accent 5"/>
    <w:basedOn w:val="TableNormal"/>
    <w:uiPriority w:val="51"/>
    <w:rsid w:val="00A92C80"/>
    <w:pPr>
      <w:spacing w:after="0" w:line="240" w:lineRule="auto"/>
    </w:pPr>
    <w:rPr>
      <w:color w:val="68538F" w:themeColor="accent5" w:themeShade="BF"/>
    </w:rPr>
    <w:tblPr>
      <w:tblStyleRowBandSize w:val="1"/>
      <w:tblStyleColBandSize w:val="1"/>
      <w:tblBorders>
        <w:top w:val="single" w:sz="4" w:space="0" w:color="BCB0D1" w:themeColor="accent5" w:themeTint="99"/>
        <w:left w:val="single" w:sz="4" w:space="0" w:color="BCB0D1" w:themeColor="accent5" w:themeTint="99"/>
        <w:bottom w:val="single" w:sz="4" w:space="0" w:color="BCB0D1" w:themeColor="accent5" w:themeTint="99"/>
        <w:right w:val="single" w:sz="4" w:space="0" w:color="BCB0D1" w:themeColor="accent5" w:themeTint="99"/>
        <w:insideH w:val="single" w:sz="4" w:space="0" w:color="BCB0D1" w:themeColor="accent5" w:themeTint="99"/>
        <w:insideV w:val="single" w:sz="4" w:space="0" w:color="BCB0D1" w:themeColor="accent5" w:themeTint="99"/>
      </w:tblBorders>
    </w:tblPr>
    <w:tblStylePr w:type="firstRow">
      <w:rPr>
        <w:b/>
        <w:bCs/>
      </w:rPr>
      <w:tblPr/>
      <w:tcPr>
        <w:tcBorders>
          <w:bottom w:val="single" w:sz="12" w:space="0" w:color="BCB0D1" w:themeColor="accent5" w:themeTint="99"/>
        </w:tcBorders>
      </w:tcPr>
    </w:tblStylePr>
    <w:tblStylePr w:type="lastRow">
      <w:rPr>
        <w:b/>
        <w:bCs/>
      </w:rPr>
      <w:tblPr/>
      <w:tcPr>
        <w:tcBorders>
          <w:top w:val="double" w:sz="4" w:space="0" w:color="BCB0D1" w:themeColor="accent5" w:themeTint="99"/>
        </w:tcBorders>
      </w:tcPr>
    </w:tblStylePr>
    <w:tblStylePr w:type="firstCol">
      <w:rPr>
        <w:b/>
        <w:bCs/>
      </w:rPr>
    </w:tblStylePr>
    <w:tblStylePr w:type="lastCol">
      <w:rPr>
        <w:b/>
        <w:bCs/>
      </w:rPr>
    </w:tblStylePr>
    <w:tblStylePr w:type="band1Vert">
      <w:tblPr/>
      <w:tcPr>
        <w:shd w:val="clear" w:color="auto" w:fill="E8E4EF" w:themeFill="accent5" w:themeFillTint="33"/>
      </w:tcPr>
    </w:tblStylePr>
    <w:tblStylePr w:type="band1Horz">
      <w:tblPr/>
      <w:tcPr>
        <w:shd w:val="clear" w:color="auto" w:fill="E8E4EF" w:themeFill="accent5" w:themeFillTint="33"/>
      </w:tcPr>
    </w:tblStylePr>
  </w:style>
  <w:style w:type="table" w:styleId="GridTable6Colorful-Accent6">
    <w:name w:val="Grid Table 6 Colorful Accent 6"/>
    <w:basedOn w:val="TableNormal"/>
    <w:uiPriority w:val="51"/>
    <w:rsid w:val="00A92C80"/>
    <w:pPr>
      <w:spacing w:after="0" w:line="240" w:lineRule="auto"/>
    </w:pPr>
    <w:rPr>
      <w:color w:val="DA2F4A" w:themeColor="accent6" w:themeShade="BF"/>
    </w:rPr>
    <w:tblPr>
      <w:tblStyleRowBandSize w:val="1"/>
      <w:tblStyleColBandSize w:val="1"/>
      <w:tblBorders>
        <w:top w:val="single" w:sz="4" w:space="0" w:color="F1B0BA" w:themeColor="accent6" w:themeTint="99"/>
        <w:left w:val="single" w:sz="4" w:space="0" w:color="F1B0BA" w:themeColor="accent6" w:themeTint="99"/>
        <w:bottom w:val="single" w:sz="4" w:space="0" w:color="F1B0BA" w:themeColor="accent6" w:themeTint="99"/>
        <w:right w:val="single" w:sz="4" w:space="0" w:color="F1B0BA" w:themeColor="accent6" w:themeTint="99"/>
        <w:insideH w:val="single" w:sz="4" w:space="0" w:color="F1B0BA" w:themeColor="accent6" w:themeTint="99"/>
        <w:insideV w:val="single" w:sz="4" w:space="0" w:color="F1B0BA" w:themeColor="accent6" w:themeTint="99"/>
      </w:tblBorders>
    </w:tblPr>
    <w:tblStylePr w:type="firstRow">
      <w:rPr>
        <w:b/>
        <w:bCs/>
      </w:rPr>
      <w:tblPr/>
      <w:tcPr>
        <w:tcBorders>
          <w:bottom w:val="single" w:sz="12" w:space="0" w:color="F1B0BA" w:themeColor="accent6" w:themeTint="99"/>
        </w:tcBorders>
      </w:tcPr>
    </w:tblStylePr>
    <w:tblStylePr w:type="lastRow">
      <w:rPr>
        <w:b/>
        <w:bCs/>
      </w:rPr>
      <w:tblPr/>
      <w:tcPr>
        <w:tcBorders>
          <w:top w:val="double" w:sz="4" w:space="0" w:color="F1B0BA" w:themeColor="accent6" w:themeTint="99"/>
        </w:tcBorders>
      </w:tcPr>
    </w:tblStylePr>
    <w:tblStylePr w:type="firstCol">
      <w:rPr>
        <w:b/>
        <w:bCs/>
      </w:rPr>
    </w:tblStylePr>
    <w:tblStylePr w:type="lastCol">
      <w:rPr>
        <w:b/>
        <w:bCs/>
      </w:rPr>
    </w:tblStylePr>
    <w:tblStylePr w:type="band1Vert">
      <w:tblPr/>
      <w:tcPr>
        <w:shd w:val="clear" w:color="auto" w:fill="FAE4E7" w:themeFill="accent6" w:themeFillTint="33"/>
      </w:tcPr>
    </w:tblStylePr>
    <w:tblStylePr w:type="band1Horz">
      <w:tblPr/>
      <w:tcPr>
        <w:shd w:val="clear" w:color="auto" w:fill="FAE4E7" w:themeFill="accent6" w:themeFillTint="33"/>
      </w:tcPr>
    </w:tblStylePr>
  </w:style>
  <w:style w:type="table" w:styleId="GridTable7Colorful">
    <w:name w:val="Grid Table 7 Colorful"/>
    <w:basedOn w:val="TableNormal"/>
    <w:uiPriority w:val="52"/>
    <w:rsid w:val="00A92C80"/>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92C80"/>
    <w:pPr>
      <w:spacing w:after="0" w:line="240" w:lineRule="auto"/>
    </w:pPr>
    <w:rPr>
      <w:color w:val="41ADA9" w:themeColor="accent1" w:themeShade="BF"/>
    </w:rPr>
    <w:tblPr>
      <w:tblStyleRowBandSize w:val="1"/>
      <w:tblStyleColBandSize w:val="1"/>
      <w:tblBorders>
        <w:top w:val="single" w:sz="4" w:space="0" w:color="ABDFDD" w:themeColor="accent1" w:themeTint="99"/>
        <w:left w:val="single" w:sz="4" w:space="0" w:color="ABDFDD" w:themeColor="accent1" w:themeTint="99"/>
        <w:bottom w:val="single" w:sz="4" w:space="0" w:color="ABDFDD" w:themeColor="accent1" w:themeTint="99"/>
        <w:right w:val="single" w:sz="4" w:space="0" w:color="ABDFDD" w:themeColor="accent1" w:themeTint="99"/>
        <w:insideH w:val="single" w:sz="4" w:space="0" w:color="ABDFDD" w:themeColor="accent1" w:themeTint="99"/>
        <w:insideV w:val="single" w:sz="4" w:space="0" w:color="ABDFD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F4F4" w:themeFill="accent1" w:themeFillTint="33"/>
      </w:tcPr>
    </w:tblStylePr>
    <w:tblStylePr w:type="band1Horz">
      <w:tblPr/>
      <w:tcPr>
        <w:shd w:val="clear" w:color="auto" w:fill="E3F4F4" w:themeFill="accent1" w:themeFillTint="33"/>
      </w:tcPr>
    </w:tblStylePr>
    <w:tblStylePr w:type="neCell">
      <w:tblPr/>
      <w:tcPr>
        <w:tcBorders>
          <w:bottom w:val="single" w:sz="4" w:space="0" w:color="ABDFDD" w:themeColor="accent1" w:themeTint="99"/>
        </w:tcBorders>
      </w:tcPr>
    </w:tblStylePr>
    <w:tblStylePr w:type="nwCell">
      <w:tblPr/>
      <w:tcPr>
        <w:tcBorders>
          <w:bottom w:val="single" w:sz="4" w:space="0" w:color="ABDFDD" w:themeColor="accent1" w:themeTint="99"/>
        </w:tcBorders>
      </w:tcPr>
    </w:tblStylePr>
    <w:tblStylePr w:type="seCell">
      <w:tblPr/>
      <w:tcPr>
        <w:tcBorders>
          <w:top w:val="single" w:sz="4" w:space="0" w:color="ABDFDD" w:themeColor="accent1" w:themeTint="99"/>
        </w:tcBorders>
      </w:tcPr>
    </w:tblStylePr>
    <w:tblStylePr w:type="swCell">
      <w:tblPr/>
      <w:tcPr>
        <w:tcBorders>
          <w:top w:val="single" w:sz="4" w:space="0" w:color="ABDFDD" w:themeColor="accent1" w:themeTint="99"/>
        </w:tcBorders>
      </w:tcPr>
    </w:tblStylePr>
  </w:style>
  <w:style w:type="table" w:styleId="GridTable7Colorful-Accent2">
    <w:name w:val="Grid Table 7 Colorful Accent 2"/>
    <w:basedOn w:val="TableNormal"/>
    <w:uiPriority w:val="52"/>
    <w:rsid w:val="00A92C80"/>
    <w:pPr>
      <w:spacing w:after="0" w:line="240" w:lineRule="auto"/>
    </w:pPr>
    <w:rPr>
      <w:color w:val="E2A91A" w:themeColor="accent2" w:themeShade="BF"/>
    </w:rPr>
    <w:tblPr>
      <w:tblStyleRowBandSize w:val="1"/>
      <w:tblStyleColBandSize w:val="1"/>
      <w:tblBorders>
        <w:top w:val="single" w:sz="4" w:space="0" w:color="F4DDA2" w:themeColor="accent2" w:themeTint="99"/>
        <w:left w:val="single" w:sz="4" w:space="0" w:color="F4DDA2" w:themeColor="accent2" w:themeTint="99"/>
        <w:bottom w:val="single" w:sz="4" w:space="0" w:color="F4DDA2" w:themeColor="accent2" w:themeTint="99"/>
        <w:right w:val="single" w:sz="4" w:space="0" w:color="F4DDA2" w:themeColor="accent2" w:themeTint="99"/>
        <w:insideH w:val="single" w:sz="4" w:space="0" w:color="F4DDA2" w:themeColor="accent2" w:themeTint="99"/>
        <w:insideV w:val="single" w:sz="4" w:space="0" w:color="F4DDA2"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3DF" w:themeFill="accent2" w:themeFillTint="33"/>
      </w:tcPr>
    </w:tblStylePr>
    <w:tblStylePr w:type="band1Horz">
      <w:tblPr/>
      <w:tcPr>
        <w:shd w:val="clear" w:color="auto" w:fill="FBF3DF" w:themeFill="accent2" w:themeFillTint="33"/>
      </w:tcPr>
    </w:tblStylePr>
    <w:tblStylePr w:type="neCell">
      <w:tblPr/>
      <w:tcPr>
        <w:tcBorders>
          <w:bottom w:val="single" w:sz="4" w:space="0" w:color="F4DDA2" w:themeColor="accent2" w:themeTint="99"/>
        </w:tcBorders>
      </w:tcPr>
    </w:tblStylePr>
    <w:tblStylePr w:type="nwCell">
      <w:tblPr/>
      <w:tcPr>
        <w:tcBorders>
          <w:bottom w:val="single" w:sz="4" w:space="0" w:color="F4DDA2" w:themeColor="accent2" w:themeTint="99"/>
        </w:tcBorders>
      </w:tcPr>
    </w:tblStylePr>
    <w:tblStylePr w:type="seCell">
      <w:tblPr/>
      <w:tcPr>
        <w:tcBorders>
          <w:top w:val="single" w:sz="4" w:space="0" w:color="F4DDA2" w:themeColor="accent2" w:themeTint="99"/>
        </w:tcBorders>
      </w:tcPr>
    </w:tblStylePr>
    <w:tblStylePr w:type="swCell">
      <w:tblPr/>
      <w:tcPr>
        <w:tcBorders>
          <w:top w:val="single" w:sz="4" w:space="0" w:color="F4DDA2" w:themeColor="accent2" w:themeTint="99"/>
        </w:tcBorders>
      </w:tcPr>
    </w:tblStylePr>
  </w:style>
  <w:style w:type="table" w:styleId="GridTable7Colorful-Accent3">
    <w:name w:val="Grid Table 7 Colorful Accent 3"/>
    <w:basedOn w:val="TableNormal"/>
    <w:uiPriority w:val="52"/>
    <w:rsid w:val="00A92C80"/>
    <w:pPr>
      <w:spacing w:after="0" w:line="240" w:lineRule="auto"/>
    </w:pPr>
    <w:rPr>
      <w:color w:val="62A63C" w:themeColor="accent3" w:themeShade="BF"/>
    </w:rPr>
    <w:tblPr>
      <w:tblStyleRowBandSize w:val="1"/>
      <w:tblStyleColBandSize w:val="1"/>
      <w:tblBorders>
        <w:top w:val="single" w:sz="4" w:space="0" w:color="B8DEA3" w:themeColor="accent3" w:themeTint="99"/>
        <w:left w:val="single" w:sz="4" w:space="0" w:color="B8DEA3" w:themeColor="accent3" w:themeTint="99"/>
        <w:bottom w:val="single" w:sz="4" w:space="0" w:color="B8DEA3" w:themeColor="accent3" w:themeTint="99"/>
        <w:right w:val="single" w:sz="4" w:space="0" w:color="B8DEA3" w:themeColor="accent3" w:themeTint="99"/>
        <w:insideH w:val="single" w:sz="4" w:space="0" w:color="B8DEA3" w:themeColor="accent3" w:themeTint="99"/>
        <w:insideV w:val="single" w:sz="4" w:space="0" w:color="B8DEA3"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4E0" w:themeFill="accent3" w:themeFillTint="33"/>
      </w:tcPr>
    </w:tblStylePr>
    <w:tblStylePr w:type="band1Horz">
      <w:tblPr/>
      <w:tcPr>
        <w:shd w:val="clear" w:color="auto" w:fill="E7F4E0" w:themeFill="accent3" w:themeFillTint="33"/>
      </w:tcPr>
    </w:tblStylePr>
    <w:tblStylePr w:type="neCell">
      <w:tblPr/>
      <w:tcPr>
        <w:tcBorders>
          <w:bottom w:val="single" w:sz="4" w:space="0" w:color="B8DEA3" w:themeColor="accent3" w:themeTint="99"/>
        </w:tcBorders>
      </w:tcPr>
    </w:tblStylePr>
    <w:tblStylePr w:type="nwCell">
      <w:tblPr/>
      <w:tcPr>
        <w:tcBorders>
          <w:bottom w:val="single" w:sz="4" w:space="0" w:color="B8DEA3" w:themeColor="accent3" w:themeTint="99"/>
        </w:tcBorders>
      </w:tcPr>
    </w:tblStylePr>
    <w:tblStylePr w:type="seCell">
      <w:tblPr/>
      <w:tcPr>
        <w:tcBorders>
          <w:top w:val="single" w:sz="4" w:space="0" w:color="B8DEA3" w:themeColor="accent3" w:themeTint="99"/>
        </w:tcBorders>
      </w:tcPr>
    </w:tblStylePr>
    <w:tblStylePr w:type="swCell">
      <w:tblPr/>
      <w:tcPr>
        <w:tcBorders>
          <w:top w:val="single" w:sz="4" w:space="0" w:color="B8DEA3" w:themeColor="accent3" w:themeTint="99"/>
        </w:tcBorders>
      </w:tcPr>
    </w:tblStylePr>
  </w:style>
  <w:style w:type="table" w:styleId="GridTable7Colorful-Accent4">
    <w:name w:val="Grid Table 7 Colorful Accent 4"/>
    <w:basedOn w:val="TableNormal"/>
    <w:uiPriority w:val="52"/>
    <w:rsid w:val="00A92C80"/>
    <w:pPr>
      <w:spacing w:after="0" w:line="240" w:lineRule="auto"/>
    </w:pPr>
    <w:rPr>
      <w:color w:val="DA6712" w:themeColor="accent4" w:themeShade="BF"/>
    </w:rPr>
    <w:tblPr>
      <w:tblStyleRowBandSize w:val="1"/>
      <w:tblStyleColBandSize w:val="1"/>
      <w:tblBorders>
        <w:top w:val="single" w:sz="4" w:space="0" w:color="F6BD93" w:themeColor="accent4" w:themeTint="99"/>
        <w:left w:val="single" w:sz="4" w:space="0" w:color="F6BD93" w:themeColor="accent4" w:themeTint="99"/>
        <w:bottom w:val="single" w:sz="4" w:space="0" w:color="F6BD93" w:themeColor="accent4" w:themeTint="99"/>
        <w:right w:val="single" w:sz="4" w:space="0" w:color="F6BD93" w:themeColor="accent4" w:themeTint="99"/>
        <w:insideH w:val="single" w:sz="4" w:space="0" w:color="F6BD93" w:themeColor="accent4" w:themeTint="99"/>
        <w:insideV w:val="single" w:sz="4" w:space="0" w:color="F6BD93"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E8DB" w:themeFill="accent4" w:themeFillTint="33"/>
      </w:tcPr>
    </w:tblStylePr>
    <w:tblStylePr w:type="band1Horz">
      <w:tblPr/>
      <w:tcPr>
        <w:shd w:val="clear" w:color="auto" w:fill="FCE8DB" w:themeFill="accent4" w:themeFillTint="33"/>
      </w:tcPr>
    </w:tblStylePr>
    <w:tblStylePr w:type="neCell">
      <w:tblPr/>
      <w:tcPr>
        <w:tcBorders>
          <w:bottom w:val="single" w:sz="4" w:space="0" w:color="F6BD93" w:themeColor="accent4" w:themeTint="99"/>
        </w:tcBorders>
      </w:tcPr>
    </w:tblStylePr>
    <w:tblStylePr w:type="nwCell">
      <w:tblPr/>
      <w:tcPr>
        <w:tcBorders>
          <w:bottom w:val="single" w:sz="4" w:space="0" w:color="F6BD93" w:themeColor="accent4" w:themeTint="99"/>
        </w:tcBorders>
      </w:tcPr>
    </w:tblStylePr>
    <w:tblStylePr w:type="seCell">
      <w:tblPr/>
      <w:tcPr>
        <w:tcBorders>
          <w:top w:val="single" w:sz="4" w:space="0" w:color="F6BD93" w:themeColor="accent4" w:themeTint="99"/>
        </w:tcBorders>
      </w:tcPr>
    </w:tblStylePr>
    <w:tblStylePr w:type="swCell">
      <w:tblPr/>
      <w:tcPr>
        <w:tcBorders>
          <w:top w:val="single" w:sz="4" w:space="0" w:color="F6BD93" w:themeColor="accent4" w:themeTint="99"/>
        </w:tcBorders>
      </w:tcPr>
    </w:tblStylePr>
  </w:style>
  <w:style w:type="table" w:styleId="GridTable7Colorful-Accent5">
    <w:name w:val="Grid Table 7 Colorful Accent 5"/>
    <w:basedOn w:val="TableNormal"/>
    <w:uiPriority w:val="52"/>
    <w:rsid w:val="00A92C80"/>
    <w:pPr>
      <w:spacing w:after="0" w:line="240" w:lineRule="auto"/>
    </w:pPr>
    <w:rPr>
      <w:color w:val="68538F" w:themeColor="accent5" w:themeShade="BF"/>
    </w:rPr>
    <w:tblPr>
      <w:tblStyleRowBandSize w:val="1"/>
      <w:tblStyleColBandSize w:val="1"/>
      <w:tblBorders>
        <w:top w:val="single" w:sz="4" w:space="0" w:color="BCB0D1" w:themeColor="accent5" w:themeTint="99"/>
        <w:left w:val="single" w:sz="4" w:space="0" w:color="BCB0D1" w:themeColor="accent5" w:themeTint="99"/>
        <w:bottom w:val="single" w:sz="4" w:space="0" w:color="BCB0D1" w:themeColor="accent5" w:themeTint="99"/>
        <w:right w:val="single" w:sz="4" w:space="0" w:color="BCB0D1" w:themeColor="accent5" w:themeTint="99"/>
        <w:insideH w:val="single" w:sz="4" w:space="0" w:color="BCB0D1" w:themeColor="accent5" w:themeTint="99"/>
        <w:insideV w:val="single" w:sz="4" w:space="0" w:color="BCB0D1"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4EF" w:themeFill="accent5" w:themeFillTint="33"/>
      </w:tcPr>
    </w:tblStylePr>
    <w:tblStylePr w:type="band1Horz">
      <w:tblPr/>
      <w:tcPr>
        <w:shd w:val="clear" w:color="auto" w:fill="E8E4EF" w:themeFill="accent5" w:themeFillTint="33"/>
      </w:tcPr>
    </w:tblStylePr>
    <w:tblStylePr w:type="neCell">
      <w:tblPr/>
      <w:tcPr>
        <w:tcBorders>
          <w:bottom w:val="single" w:sz="4" w:space="0" w:color="BCB0D1" w:themeColor="accent5" w:themeTint="99"/>
        </w:tcBorders>
      </w:tcPr>
    </w:tblStylePr>
    <w:tblStylePr w:type="nwCell">
      <w:tblPr/>
      <w:tcPr>
        <w:tcBorders>
          <w:bottom w:val="single" w:sz="4" w:space="0" w:color="BCB0D1" w:themeColor="accent5" w:themeTint="99"/>
        </w:tcBorders>
      </w:tcPr>
    </w:tblStylePr>
    <w:tblStylePr w:type="seCell">
      <w:tblPr/>
      <w:tcPr>
        <w:tcBorders>
          <w:top w:val="single" w:sz="4" w:space="0" w:color="BCB0D1" w:themeColor="accent5" w:themeTint="99"/>
        </w:tcBorders>
      </w:tcPr>
    </w:tblStylePr>
    <w:tblStylePr w:type="swCell">
      <w:tblPr/>
      <w:tcPr>
        <w:tcBorders>
          <w:top w:val="single" w:sz="4" w:space="0" w:color="BCB0D1" w:themeColor="accent5" w:themeTint="99"/>
        </w:tcBorders>
      </w:tcPr>
    </w:tblStylePr>
  </w:style>
  <w:style w:type="table" w:styleId="GridTable7Colorful-Accent6">
    <w:name w:val="Grid Table 7 Colorful Accent 6"/>
    <w:basedOn w:val="TableNormal"/>
    <w:uiPriority w:val="52"/>
    <w:rsid w:val="00A92C80"/>
    <w:pPr>
      <w:spacing w:after="0" w:line="240" w:lineRule="auto"/>
    </w:pPr>
    <w:rPr>
      <w:color w:val="DA2F4A" w:themeColor="accent6" w:themeShade="BF"/>
    </w:rPr>
    <w:tblPr>
      <w:tblStyleRowBandSize w:val="1"/>
      <w:tblStyleColBandSize w:val="1"/>
      <w:tblBorders>
        <w:top w:val="single" w:sz="4" w:space="0" w:color="F1B0BA" w:themeColor="accent6" w:themeTint="99"/>
        <w:left w:val="single" w:sz="4" w:space="0" w:color="F1B0BA" w:themeColor="accent6" w:themeTint="99"/>
        <w:bottom w:val="single" w:sz="4" w:space="0" w:color="F1B0BA" w:themeColor="accent6" w:themeTint="99"/>
        <w:right w:val="single" w:sz="4" w:space="0" w:color="F1B0BA" w:themeColor="accent6" w:themeTint="99"/>
        <w:insideH w:val="single" w:sz="4" w:space="0" w:color="F1B0BA" w:themeColor="accent6" w:themeTint="99"/>
        <w:insideV w:val="single" w:sz="4" w:space="0" w:color="F1B0B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E4E7" w:themeFill="accent6" w:themeFillTint="33"/>
      </w:tcPr>
    </w:tblStylePr>
    <w:tblStylePr w:type="band1Horz">
      <w:tblPr/>
      <w:tcPr>
        <w:shd w:val="clear" w:color="auto" w:fill="FAE4E7" w:themeFill="accent6" w:themeFillTint="33"/>
      </w:tcPr>
    </w:tblStylePr>
    <w:tblStylePr w:type="neCell">
      <w:tblPr/>
      <w:tcPr>
        <w:tcBorders>
          <w:bottom w:val="single" w:sz="4" w:space="0" w:color="F1B0BA" w:themeColor="accent6" w:themeTint="99"/>
        </w:tcBorders>
      </w:tcPr>
    </w:tblStylePr>
    <w:tblStylePr w:type="nwCell">
      <w:tblPr/>
      <w:tcPr>
        <w:tcBorders>
          <w:bottom w:val="single" w:sz="4" w:space="0" w:color="F1B0BA" w:themeColor="accent6" w:themeTint="99"/>
        </w:tcBorders>
      </w:tcPr>
    </w:tblStylePr>
    <w:tblStylePr w:type="seCell">
      <w:tblPr/>
      <w:tcPr>
        <w:tcBorders>
          <w:top w:val="single" w:sz="4" w:space="0" w:color="F1B0BA" w:themeColor="accent6" w:themeTint="99"/>
        </w:tcBorders>
      </w:tcPr>
    </w:tblStylePr>
    <w:tblStylePr w:type="swCell">
      <w:tblPr/>
      <w:tcPr>
        <w:tcBorders>
          <w:top w:val="single" w:sz="4" w:space="0" w:color="F1B0BA" w:themeColor="accent6" w:themeTint="99"/>
        </w:tcBorders>
      </w:tcPr>
    </w:tblStylePr>
  </w:style>
  <w:style w:type="paragraph" w:styleId="Header">
    <w:name w:val="header"/>
    <w:basedOn w:val="Normal"/>
    <w:link w:val="HeaderChar"/>
    <w:uiPriority w:val="99"/>
    <w:unhideWhenUsed/>
    <w:rsid w:val="00632BB1"/>
    <w:pPr>
      <w:spacing w:after="0" w:line="240" w:lineRule="auto"/>
    </w:pPr>
  </w:style>
  <w:style w:type="character" w:customStyle="1" w:styleId="HeaderChar">
    <w:name w:val="Header Char"/>
    <w:basedOn w:val="DefaultParagraphFont"/>
    <w:link w:val="Header"/>
    <w:uiPriority w:val="99"/>
    <w:rsid w:val="00632BB1"/>
  </w:style>
  <w:style w:type="character" w:customStyle="1" w:styleId="Heading7Char">
    <w:name w:val="Heading 7 Char"/>
    <w:basedOn w:val="DefaultParagraphFont"/>
    <w:link w:val="Heading7"/>
    <w:uiPriority w:val="8"/>
    <w:semiHidden/>
    <w:rsid w:val="00555FE1"/>
    <w:rPr>
      <w:rFonts w:asciiTheme="majorHAnsi" w:eastAsiaTheme="majorEastAsia" w:hAnsiTheme="majorHAnsi" w:cstheme="majorBidi"/>
      <w:i/>
      <w:iCs/>
      <w:color w:val="2B7370" w:themeColor="accent1" w:themeShade="7F"/>
    </w:rPr>
  </w:style>
  <w:style w:type="character" w:customStyle="1" w:styleId="Heading8Char">
    <w:name w:val="Heading 8 Char"/>
    <w:basedOn w:val="DefaultParagraphFont"/>
    <w:link w:val="Heading8"/>
    <w:uiPriority w:val="8"/>
    <w:semiHidden/>
    <w:rsid w:val="00555FE1"/>
    <w:rPr>
      <w:rFonts w:asciiTheme="majorHAnsi" w:eastAsiaTheme="majorEastAsia" w:hAnsiTheme="majorHAnsi" w:cstheme="majorBidi"/>
      <w:color w:val="272727" w:themeColor="text1" w:themeTint="D8"/>
      <w:szCs w:val="21"/>
    </w:rPr>
  </w:style>
  <w:style w:type="character" w:customStyle="1" w:styleId="Heading9Char">
    <w:name w:val="Heading 9 Char"/>
    <w:basedOn w:val="DefaultParagraphFont"/>
    <w:link w:val="Heading9"/>
    <w:uiPriority w:val="8"/>
    <w:semiHidden/>
    <w:rsid w:val="00555FE1"/>
    <w:rPr>
      <w:rFonts w:asciiTheme="majorHAnsi" w:eastAsiaTheme="majorEastAsia" w:hAnsiTheme="majorHAnsi" w:cstheme="majorBidi"/>
      <w:i/>
      <w:iCs/>
      <w:color w:val="272727" w:themeColor="text1" w:themeTint="D8"/>
      <w:szCs w:val="21"/>
    </w:rPr>
  </w:style>
  <w:style w:type="character" w:styleId="HTMLAcronym">
    <w:name w:val="HTML Acronym"/>
    <w:basedOn w:val="DefaultParagraphFont"/>
    <w:uiPriority w:val="99"/>
    <w:semiHidden/>
    <w:unhideWhenUsed/>
    <w:rsid w:val="00A92C80"/>
  </w:style>
  <w:style w:type="paragraph" w:styleId="HTMLAddress">
    <w:name w:val="HTML Address"/>
    <w:basedOn w:val="Normal"/>
    <w:link w:val="HTMLAddressChar"/>
    <w:uiPriority w:val="99"/>
    <w:semiHidden/>
    <w:unhideWhenUsed/>
    <w:rsid w:val="00A92C80"/>
    <w:pPr>
      <w:spacing w:after="0" w:line="240" w:lineRule="auto"/>
    </w:pPr>
    <w:rPr>
      <w:i/>
      <w:iCs/>
    </w:rPr>
  </w:style>
  <w:style w:type="character" w:customStyle="1" w:styleId="HTMLAddressChar">
    <w:name w:val="HTML Address Char"/>
    <w:basedOn w:val="DefaultParagraphFont"/>
    <w:link w:val="HTMLAddress"/>
    <w:uiPriority w:val="99"/>
    <w:semiHidden/>
    <w:rsid w:val="00A92C80"/>
    <w:rPr>
      <w:i/>
      <w:iCs/>
    </w:rPr>
  </w:style>
  <w:style w:type="character" w:styleId="HTMLCite">
    <w:name w:val="HTML Cite"/>
    <w:basedOn w:val="DefaultParagraphFont"/>
    <w:uiPriority w:val="99"/>
    <w:semiHidden/>
    <w:unhideWhenUsed/>
    <w:rsid w:val="00A92C80"/>
    <w:rPr>
      <w:i/>
      <w:iCs/>
    </w:rPr>
  </w:style>
  <w:style w:type="character" w:styleId="HTMLCode">
    <w:name w:val="HTML Code"/>
    <w:basedOn w:val="DefaultParagraphFont"/>
    <w:uiPriority w:val="99"/>
    <w:semiHidden/>
    <w:unhideWhenUsed/>
    <w:rsid w:val="00A92C80"/>
    <w:rPr>
      <w:rFonts w:ascii="Consolas" w:hAnsi="Consolas"/>
      <w:sz w:val="22"/>
      <w:szCs w:val="20"/>
    </w:rPr>
  </w:style>
  <w:style w:type="character" w:styleId="HTMLDefinition">
    <w:name w:val="HTML Definition"/>
    <w:basedOn w:val="DefaultParagraphFont"/>
    <w:uiPriority w:val="99"/>
    <w:semiHidden/>
    <w:unhideWhenUsed/>
    <w:rsid w:val="00A92C80"/>
    <w:rPr>
      <w:i/>
      <w:iCs/>
    </w:rPr>
  </w:style>
  <w:style w:type="character" w:styleId="HTMLKeyboard">
    <w:name w:val="HTML Keyboard"/>
    <w:basedOn w:val="DefaultParagraphFont"/>
    <w:uiPriority w:val="99"/>
    <w:semiHidden/>
    <w:unhideWhenUsed/>
    <w:rsid w:val="00A92C80"/>
    <w:rPr>
      <w:rFonts w:ascii="Consolas" w:hAnsi="Consolas"/>
      <w:sz w:val="22"/>
      <w:szCs w:val="20"/>
    </w:rPr>
  </w:style>
  <w:style w:type="paragraph" w:styleId="HTMLPreformatted">
    <w:name w:val="HTML Preformatted"/>
    <w:basedOn w:val="Normal"/>
    <w:link w:val="HTMLPreformattedChar"/>
    <w:uiPriority w:val="99"/>
    <w:semiHidden/>
    <w:unhideWhenUsed/>
    <w:rsid w:val="00A92C80"/>
    <w:pPr>
      <w:spacing w:after="0" w:line="240" w:lineRule="auto"/>
    </w:pPr>
    <w:rPr>
      <w:rFonts w:ascii="Consolas" w:hAnsi="Consolas"/>
      <w:szCs w:val="20"/>
    </w:rPr>
  </w:style>
  <w:style w:type="character" w:customStyle="1" w:styleId="HTMLPreformattedChar">
    <w:name w:val="HTML Preformatted Char"/>
    <w:basedOn w:val="DefaultParagraphFont"/>
    <w:link w:val="HTMLPreformatted"/>
    <w:uiPriority w:val="99"/>
    <w:semiHidden/>
    <w:rsid w:val="00A92C80"/>
    <w:rPr>
      <w:rFonts w:ascii="Consolas" w:hAnsi="Consolas"/>
      <w:szCs w:val="20"/>
    </w:rPr>
  </w:style>
  <w:style w:type="character" w:styleId="HTMLSample">
    <w:name w:val="HTML Sample"/>
    <w:basedOn w:val="DefaultParagraphFont"/>
    <w:uiPriority w:val="99"/>
    <w:semiHidden/>
    <w:unhideWhenUsed/>
    <w:rsid w:val="00A92C80"/>
    <w:rPr>
      <w:rFonts w:ascii="Consolas" w:hAnsi="Consolas"/>
      <w:sz w:val="24"/>
      <w:szCs w:val="24"/>
    </w:rPr>
  </w:style>
  <w:style w:type="character" w:styleId="HTMLTypewriter">
    <w:name w:val="HTML Typewriter"/>
    <w:basedOn w:val="DefaultParagraphFont"/>
    <w:uiPriority w:val="99"/>
    <w:semiHidden/>
    <w:unhideWhenUsed/>
    <w:rsid w:val="00A92C80"/>
    <w:rPr>
      <w:rFonts w:ascii="Consolas" w:hAnsi="Consolas"/>
      <w:sz w:val="22"/>
      <w:szCs w:val="20"/>
    </w:rPr>
  </w:style>
  <w:style w:type="character" w:styleId="HTMLVariable">
    <w:name w:val="HTML Variable"/>
    <w:basedOn w:val="DefaultParagraphFont"/>
    <w:uiPriority w:val="99"/>
    <w:semiHidden/>
    <w:unhideWhenUsed/>
    <w:rsid w:val="00A92C80"/>
    <w:rPr>
      <w:i/>
      <w:iCs/>
    </w:rPr>
  </w:style>
  <w:style w:type="character" w:styleId="Hyperlink">
    <w:name w:val="Hyperlink"/>
    <w:basedOn w:val="DefaultParagraphFont"/>
    <w:uiPriority w:val="99"/>
    <w:unhideWhenUsed/>
    <w:rsid w:val="00E75E55"/>
    <w:rPr>
      <w:color w:val="2B7471" w:themeColor="accent1" w:themeShade="80"/>
      <w:u w:val="single"/>
    </w:rPr>
  </w:style>
  <w:style w:type="paragraph" w:styleId="Index1">
    <w:name w:val="index 1"/>
    <w:basedOn w:val="Normal"/>
    <w:next w:val="Normal"/>
    <w:autoRedefine/>
    <w:uiPriority w:val="99"/>
    <w:semiHidden/>
    <w:unhideWhenUsed/>
    <w:rsid w:val="00A92C80"/>
    <w:pPr>
      <w:spacing w:after="0" w:line="240" w:lineRule="auto"/>
      <w:ind w:left="220" w:hanging="220"/>
    </w:pPr>
  </w:style>
  <w:style w:type="paragraph" w:styleId="Index2">
    <w:name w:val="index 2"/>
    <w:basedOn w:val="Normal"/>
    <w:next w:val="Normal"/>
    <w:autoRedefine/>
    <w:uiPriority w:val="99"/>
    <w:semiHidden/>
    <w:unhideWhenUsed/>
    <w:rsid w:val="00A92C80"/>
    <w:pPr>
      <w:spacing w:after="0" w:line="240" w:lineRule="auto"/>
      <w:ind w:left="440" w:hanging="220"/>
    </w:pPr>
  </w:style>
  <w:style w:type="paragraph" w:styleId="Index3">
    <w:name w:val="index 3"/>
    <w:basedOn w:val="Normal"/>
    <w:next w:val="Normal"/>
    <w:autoRedefine/>
    <w:uiPriority w:val="99"/>
    <w:semiHidden/>
    <w:unhideWhenUsed/>
    <w:rsid w:val="00A92C80"/>
    <w:pPr>
      <w:spacing w:after="0" w:line="240" w:lineRule="auto"/>
      <w:ind w:left="660" w:hanging="220"/>
    </w:pPr>
  </w:style>
  <w:style w:type="paragraph" w:styleId="Index4">
    <w:name w:val="index 4"/>
    <w:basedOn w:val="Normal"/>
    <w:next w:val="Normal"/>
    <w:autoRedefine/>
    <w:uiPriority w:val="99"/>
    <w:semiHidden/>
    <w:unhideWhenUsed/>
    <w:rsid w:val="00A92C80"/>
    <w:pPr>
      <w:spacing w:after="0" w:line="240" w:lineRule="auto"/>
      <w:ind w:left="880" w:hanging="220"/>
    </w:pPr>
  </w:style>
  <w:style w:type="paragraph" w:styleId="Index5">
    <w:name w:val="index 5"/>
    <w:basedOn w:val="Normal"/>
    <w:next w:val="Normal"/>
    <w:autoRedefine/>
    <w:uiPriority w:val="99"/>
    <w:semiHidden/>
    <w:unhideWhenUsed/>
    <w:rsid w:val="00A92C80"/>
    <w:pPr>
      <w:spacing w:after="0" w:line="240" w:lineRule="auto"/>
      <w:ind w:left="1100" w:hanging="220"/>
    </w:pPr>
  </w:style>
  <w:style w:type="paragraph" w:styleId="Index6">
    <w:name w:val="index 6"/>
    <w:basedOn w:val="Normal"/>
    <w:next w:val="Normal"/>
    <w:autoRedefine/>
    <w:uiPriority w:val="99"/>
    <w:semiHidden/>
    <w:unhideWhenUsed/>
    <w:rsid w:val="00A92C80"/>
    <w:pPr>
      <w:spacing w:after="0" w:line="240" w:lineRule="auto"/>
      <w:ind w:left="1320" w:hanging="220"/>
    </w:pPr>
  </w:style>
  <w:style w:type="paragraph" w:styleId="Index7">
    <w:name w:val="index 7"/>
    <w:basedOn w:val="Normal"/>
    <w:next w:val="Normal"/>
    <w:autoRedefine/>
    <w:uiPriority w:val="99"/>
    <w:semiHidden/>
    <w:unhideWhenUsed/>
    <w:rsid w:val="00A92C80"/>
    <w:pPr>
      <w:spacing w:after="0" w:line="240" w:lineRule="auto"/>
      <w:ind w:left="1540" w:hanging="220"/>
    </w:pPr>
  </w:style>
  <w:style w:type="paragraph" w:styleId="Index8">
    <w:name w:val="index 8"/>
    <w:basedOn w:val="Normal"/>
    <w:next w:val="Normal"/>
    <w:autoRedefine/>
    <w:uiPriority w:val="99"/>
    <w:semiHidden/>
    <w:unhideWhenUsed/>
    <w:rsid w:val="00A92C80"/>
    <w:pPr>
      <w:spacing w:after="0" w:line="240" w:lineRule="auto"/>
      <w:ind w:left="1760" w:hanging="220"/>
    </w:pPr>
  </w:style>
  <w:style w:type="paragraph" w:styleId="Index9">
    <w:name w:val="index 9"/>
    <w:basedOn w:val="Normal"/>
    <w:next w:val="Normal"/>
    <w:autoRedefine/>
    <w:uiPriority w:val="99"/>
    <w:semiHidden/>
    <w:unhideWhenUsed/>
    <w:rsid w:val="00A92C80"/>
    <w:pPr>
      <w:spacing w:after="0" w:line="240" w:lineRule="auto"/>
      <w:ind w:left="1980" w:hanging="220"/>
    </w:pPr>
  </w:style>
  <w:style w:type="paragraph" w:styleId="IndexHeading">
    <w:name w:val="index heading"/>
    <w:basedOn w:val="Normal"/>
    <w:next w:val="Index1"/>
    <w:uiPriority w:val="99"/>
    <w:semiHidden/>
    <w:unhideWhenUsed/>
    <w:rsid w:val="00A92C80"/>
    <w:rPr>
      <w:rFonts w:asciiTheme="majorHAnsi" w:eastAsiaTheme="majorEastAsia" w:hAnsiTheme="majorHAnsi" w:cstheme="majorBidi"/>
      <w:b/>
      <w:bCs/>
    </w:rPr>
  </w:style>
  <w:style w:type="table" w:styleId="LightGrid">
    <w:name w:val="Light Grid"/>
    <w:basedOn w:val="TableNormal"/>
    <w:uiPriority w:val="62"/>
    <w:semiHidden/>
    <w:unhideWhenUsed/>
    <w:rsid w:val="00A92C8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92C80"/>
    <w:pPr>
      <w:spacing w:after="0" w:line="240" w:lineRule="auto"/>
    </w:pPr>
    <w:tblPr>
      <w:tblStyleRowBandSize w:val="1"/>
      <w:tblStyleColBandSize w:val="1"/>
      <w:tblBorders>
        <w:top w:val="single" w:sz="8" w:space="0" w:color="74CBC8" w:themeColor="accent1"/>
        <w:left w:val="single" w:sz="8" w:space="0" w:color="74CBC8" w:themeColor="accent1"/>
        <w:bottom w:val="single" w:sz="8" w:space="0" w:color="74CBC8" w:themeColor="accent1"/>
        <w:right w:val="single" w:sz="8" w:space="0" w:color="74CBC8" w:themeColor="accent1"/>
        <w:insideH w:val="single" w:sz="8" w:space="0" w:color="74CBC8" w:themeColor="accent1"/>
        <w:insideV w:val="single" w:sz="8" w:space="0" w:color="74CBC8"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4CBC8" w:themeColor="accent1"/>
          <w:left w:val="single" w:sz="8" w:space="0" w:color="74CBC8" w:themeColor="accent1"/>
          <w:bottom w:val="single" w:sz="18" w:space="0" w:color="74CBC8" w:themeColor="accent1"/>
          <w:right w:val="single" w:sz="8" w:space="0" w:color="74CBC8" w:themeColor="accent1"/>
          <w:insideH w:val="nil"/>
          <w:insideV w:val="single" w:sz="8" w:space="0" w:color="74CBC8"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4CBC8" w:themeColor="accent1"/>
          <w:left w:val="single" w:sz="8" w:space="0" w:color="74CBC8" w:themeColor="accent1"/>
          <w:bottom w:val="single" w:sz="8" w:space="0" w:color="74CBC8" w:themeColor="accent1"/>
          <w:right w:val="single" w:sz="8" w:space="0" w:color="74CBC8" w:themeColor="accent1"/>
          <w:insideH w:val="nil"/>
          <w:insideV w:val="single" w:sz="8" w:space="0" w:color="74CBC8"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4CBC8" w:themeColor="accent1"/>
          <w:left w:val="single" w:sz="8" w:space="0" w:color="74CBC8" w:themeColor="accent1"/>
          <w:bottom w:val="single" w:sz="8" w:space="0" w:color="74CBC8" w:themeColor="accent1"/>
          <w:right w:val="single" w:sz="8" w:space="0" w:color="74CBC8" w:themeColor="accent1"/>
        </w:tcBorders>
      </w:tcPr>
    </w:tblStylePr>
    <w:tblStylePr w:type="band1Vert">
      <w:tblPr/>
      <w:tcPr>
        <w:tcBorders>
          <w:top w:val="single" w:sz="8" w:space="0" w:color="74CBC8" w:themeColor="accent1"/>
          <w:left w:val="single" w:sz="8" w:space="0" w:color="74CBC8" w:themeColor="accent1"/>
          <w:bottom w:val="single" w:sz="8" w:space="0" w:color="74CBC8" w:themeColor="accent1"/>
          <w:right w:val="single" w:sz="8" w:space="0" w:color="74CBC8" w:themeColor="accent1"/>
        </w:tcBorders>
        <w:shd w:val="clear" w:color="auto" w:fill="DCF2F1" w:themeFill="accent1" w:themeFillTint="3F"/>
      </w:tcPr>
    </w:tblStylePr>
    <w:tblStylePr w:type="band1Horz">
      <w:tblPr/>
      <w:tcPr>
        <w:tcBorders>
          <w:top w:val="single" w:sz="8" w:space="0" w:color="74CBC8" w:themeColor="accent1"/>
          <w:left w:val="single" w:sz="8" w:space="0" w:color="74CBC8" w:themeColor="accent1"/>
          <w:bottom w:val="single" w:sz="8" w:space="0" w:color="74CBC8" w:themeColor="accent1"/>
          <w:right w:val="single" w:sz="8" w:space="0" w:color="74CBC8" w:themeColor="accent1"/>
          <w:insideV w:val="single" w:sz="8" w:space="0" w:color="74CBC8" w:themeColor="accent1"/>
        </w:tcBorders>
        <w:shd w:val="clear" w:color="auto" w:fill="DCF2F1" w:themeFill="accent1" w:themeFillTint="3F"/>
      </w:tcPr>
    </w:tblStylePr>
    <w:tblStylePr w:type="band2Horz">
      <w:tblPr/>
      <w:tcPr>
        <w:tcBorders>
          <w:top w:val="single" w:sz="8" w:space="0" w:color="74CBC8" w:themeColor="accent1"/>
          <w:left w:val="single" w:sz="8" w:space="0" w:color="74CBC8" w:themeColor="accent1"/>
          <w:bottom w:val="single" w:sz="8" w:space="0" w:color="74CBC8" w:themeColor="accent1"/>
          <w:right w:val="single" w:sz="8" w:space="0" w:color="74CBC8" w:themeColor="accent1"/>
          <w:insideV w:val="single" w:sz="8" w:space="0" w:color="74CBC8" w:themeColor="accent1"/>
        </w:tcBorders>
      </w:tcPr>
    </w:tblStylePr>
  </w:style>
  <w:style w:type="table" w:styleId="LightGrid-Accent2">
    <w:name w:val="Light Grid Accent 2"/>
    <w:basedOn w:val="TableNormal"/>
    <w:uiPriority w:val="62"/>
    <w:semiHidden/>
    <w:unhideWhenUsed/>
    <w:rsid w:val="00A92C80"/>
    <w:pPr>
      <w:spacing w:after="0" w:line="240" w:lineRule="auto"/>
    </w:pPr>
    <w:tblPr>
      <w:tblStyleRowBandSize w:val="1"/>
      <w:tblStyleColBandSize w:val="1"/>
      <w:tblBorders>
        <w:top w:val="single" w:sz="8" w:space="0" w:color="EDC765" w:themeColor="accent2"/>
        <w:left w:val="single" w:sz="8" w:space="0" w:color="EDC765" w:themeColor="accent2"/>
        <w:bottom w:val="single" w:sz="8" w:space="0" w:color="EDC765" w:themeColor="accent2"/>
        <w:right w:val="single" w:sz="8" w:space="0" w:color="EDC765" w:themeColor="accent2"/>
        <w:insideH w:val="single" w:sz="8" w:space="0" w:color="EDC765" w:themeColor="accent2"/>
        <w:insideV w:val="single" w:sz="8" w:space="0" w:color="EDC765"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DC765" w:themeColor="accent2"/>
          <w:left w:val="single" w:sz="8" w:space="0" w:color="EDC765" w:themeColor="accent2"/>
          <w:bottom w:val="single" w:sz="18" w:space="0" w:color="EDC765" w:themeColor="accent2"/>
          <w:right w:val="single" w:sz="8" w:space="0" w:color="EDC765" w:themeColor="accent2"/>
          <w:insideH w:val="nil"/>
          <w:insideV w:val="single" w:sz="8" w:space="0" w:color="EDC765"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DC765" w:themeColor="accent2"/>
          <w:left w:val="single" w:sz="8" w:space="0" w:color="EDC765" w:themeColor="accent2"/>
          <w:bottom w:val="single" w:sz="8" w:space="0" w:color="EDC765" w:themeColor="accent2"/>
          <w:right w:val="single" w:sz="8" w:space="0" w:color="EDC765" w:themeColor="accent2"/>
          <w:insideH w:val="nil"/>
          <w:insideV w:val="single" w:sz="8" w:space="0" w:color="EDC765"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DC765" w:themeColor="accent2"/>
          <w:left w:val="single" w:sz="8" w:space="0" w:color="EDC765" w:themeColor="accent2"/>
          <w:bottom w:val="single" w:sz="8" w:space="0" w:color="EDC765" w:themeColor="accent2"/>
          <w:right w:val="single" w:sz="8" w:space="0" w:color="EDC765" w:themeColor="accent2"/>
        </w:tcBorders>
      </w:tcPr>
    </w:tblStylePr>
    <w:tblStylePr w:type="band1Vert">
      <w:tblPr/>
      <w:tcPr>
        <w:tcBorders>
          <w:top w:val="single" w:sz="8" w:space="0" w:color="EDC765" w:themeColor="accent2"/>
          <w:left w:val="single" w:sz="8" w:space="0" w:color="EDC765" w:themeColor="accent2"/>
          <w:bottom w:val="single" w:sz="8" w:space="0" w:color="EDC765" w:themeColor="accent2"/>
          <w:right w:val="single" w:sz="8" w:space="0" w:color="EDC765" w:themeColor="accent2"/>
        </w:tcBorders>
        <w:shd w:val="clear" w:color="auto" w:fill="FAF1D8" w:themeFill="accent2" w:themeFillTint="3F"/>
      </w:tcPr>
    </w:tblStylePr>
    <w:tblStylePr w:type="band1Horz">
      <w:tblPr/>
      <w:tcPr>
        <w:tcBorders>
          <w:top w:val="single" w:sz="8" w:space="0" w:color="EDC765" w:themeColor="accent2"/>
          <w:left w:val="single" w:sz="8" w:space="0" w:color="EDC765" w:themeColor="accent2"/>
          <w:bottom w:val="single" w:sz="8" w:space="0" w:color="EDC765" w:themeColor="accent2"/>
          <w:right w:val="single" w:sz="8" w:space="0" w:color="EDC765" w:themeColor="accent2"/>
          <w:insideV w:val="single" w:sz="8" w:space="0" w:color="EDC765" w:themeColor="accent2"/>
        </w:tcBorders>
        <w:shd w:val="clear" w:color="auto" w:fill="FAF1D8" w:themeFill="accent2" w:themeFillTint="3F"/>
      </w:tcPr>
    </w:tblStylePr>
    <w:tblStylePr w:type="band2Horz">
      <w:tblPr/>
      <w:tcPr>
        <w:tcBorders>
          <w:top w:val="single" w:sz="8" w:space="0" w:color="EDC765" w:themeColor="accent2"/>
          <w:left w:val="single" w:sz="8" w:space="0" w:color="EDC765" w:themeColor="accent2"/>
          <w:bottom w:val="single" w:sz="8" w:space="0" w:color="EDC765" w:themeColor="accent2"/>
          <w:right w:val="single" w:sz="8" w:space="0" w:color="EDC765" w:themeColor="accent2"/>
          <w:insideV w:val="single" w:sz="8" w:space="0" w:color="EDC765" w:themeColor="accent2"/>
        </w:tcBorders>
      </w:tcPr>
    </w:tblStylePr>
  </w:style>
  <w:style w:type="table" w:styleId="LightGrid-Accent3">
    <w:name w:val="Light Grid Accent 3"/>
    <w:basedOn w:val="TableNormal"/>
    <w:uiPriority w:val="62"/>
    <w:semiHidden/>
    <w:unhideWhenUsed/>
    <w:rsid w:val="00A92C80"/>
    <w:pPr>
      <w:spacing w:after="0" w:line="240" w:lineRule="auto"/>
    </w:pPr>
    <w:tblPr>
      <w:tblStyleRowBandSize w:val="1"/>
      <w:tblStyleColBandSize w:val="1"/>
      <w:tblBorders>
        <w:top w:val="single" w:sz="8" w:space="0" w:color="8AC867" w:themeColor="accent3"/>
        <w:left w:val="single" w:sz="8" w:space="0" w:color="8AC867" w:themeColor="accent3"/>
        <w:bottom w:val="single" w:sz="8" w:space="0" w:color="8AC867" w:themeColor="accent3"/>
        <w:right w:val="single" w:sz="8" w:space="0" w:color="8AC867" w:themeColor="accent3"/>
        <w:insideH w:val="single" w:sz="8" w:space="0" w:color="8AC867" w:themeColor="accent3"/>
        <w:insideV w:val="single" w:sz="8" w:space="0" w:color="8AC867"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AC867" w:themeColor="accent3"/>
          <w:left w:val="single" w:sz="8" w:space="0" w:color="8AC867" w:themeColor="accent3"/>
          <w:bottom w:val="single" w:sz="18" w:space="0" w:color="8AC867" w:themeColor="accent3"/>
          <w:right w:val="single" w:sz="8" w:space="0" w:color="8AC867" w:themeColor="accent3"/>
          <w:insideH w:val="nil"/>
          <w:insideV w:val="single" w:sz="8" w:space="0" w:color="8AC867"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AC867" w:themeColor="accent3"/>
          <w:left w:val="single" w:sz="8" w:space="0" w:color="8AC867" w:themeColor="accent3"/>
          <w:bottom w:val="single" w:sz="8" w:space="0" w:color="8AC867" w:themeColor="accent3"/>
          <w:right w:val="single" w:sz="8" w:space="0" w:color="8AC867" w:themeColor="accent3"/>
          <w:insideH w:val="nil"/>
          <w:insideV w:val="single" w:sz="8" w:space="0" w:color="8AC867"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AC867" w:themeColor="accent3"/>
          <w:left w:val="single" w:sz="8" w:space="0" w:color="8AC867" w:themeColor="accent3"/>
          <w:bottom w:val="single" w:sz="8" w:space="0" w:color="8AC867" w:themeColor="accent3"/>
          <w:right w:val="single" w:sz="8" w:space="0" w:color="8AC867" w:themeColor="accent3"/>
        </w:tcBorders>
      </w:tcPr>
    </w:tblStylePr>
    <w:tblStylePr w:type="band1Vert">
      <w:tblPr/>
      <w:tcPr>
        <w:tcBorders>
          <w:top w:val="single" w:sz="8" w:space="0" w:color="8AC867" w:themeColor="accent3"/>
          <w:left w:val="single" w:sz="8" w:space="0" w:color="8AC867" w:themeColor="accent3"/>
          <w:bottom w:val="single" w:sz="8" w:space="0" w:color="8AC867" w:themeColor="accent3"/>
          <w:right w:val="single" w:sz="8" w:space="0" w:color="8AC867" w:themeColor="accent3"/>
        </w:tcBorders>
        <w:shd w:val="clear" w:color="auto" w:fill="E1F1D9" w:themeFill="accent3" w:themeFillTint="3F"/>
      </w:tcPr>
    </w:tblStylePr>
    <w:tblStylePr w:type="band1Horz">
      <w:tblPr/>
      <w:tcPr>
        <w:tcBorders>
          <w:top w:val="single" w:sz="8" w:space="0" w:color="8AC867" w:themeColor="accent3"/>
          <w:left w:val="single" w:sz="8" w:space="0" w:color="8AC867" w:themeColor="accent3"/>
          <w:bottom w:val="single" w:sz="8" w:space="0" w:color="8AC867" w:themeColor="accent3"/>
          <w:right w:val="single" w:sz="8" w:space="0" w:color="8AC867" w:themeColor="accent3"/>
          <w:insideV w:val="single" w:sz="8" w:space="0" w:color="8AC867" w:themeColor="accent3"/>
        </w:tcBorders>
        <w:shd w:val="clear" w:color="auto" w:fill="E1F1D9" w:themeFill="accent3" w:themeFillTint="3F"/>
      </w:tcPr>
    </w:tblStylePr>
    <w:tblStylePr w:type="band2Horz">
      <w:tblPr/>
      <w:tcPr>
        <w:tcBorders>
          <w:top w:val="single" w:sz="8" w:space="0" w:color="8AC867" w:themeColor="accent3"/>
          <w:left w:val="single" w:sz="8" w:space="0" w:color="8AC867" w:themeColor="accent3"/>
          <w:bottom w:val="single" w:sz="8" w:space="0" w:color="8AC867" w:themeColor="accent3"/>
          <w:right w:val="single" w:sz="8" w:space="0" w:color="8AC867" w:themeColor="accent3"/>
          <w:insideV w:val="single" w:sz="8" w:space="0" w:color="8AC867" w:themeColor="accent3"/>
        </w:tcBorders>
      </w:tcPr>
    </w:tblStylePr>
  </w:style>
  <w:style w:type="table" w:styleId="LightGrid-Accent4">
    <w:name w:val="Light Grid Accent 4"/>
    <w:basedOn w:val="TableNormal"/>
    <w:uiPriority w:val="62"/>
    <w:semiHidden/>
    <w:unhideWhenUsed/>
    <w:rsid w:val="00A92C80"/>
    <w:pPr>
      <w:spacing w:after="0" w:line="240" w:lineRule="auto"/>
    </w:pPr>
    <w:tblPr>
      <w:tblStyleRowBandSize w:val="1"/>
      <w:tblStyleColBandSize w:val="1"/>
      <w:tblBorders>
        <w:top w:val="single" w:sz="8" w:space="0" w:color="F0924C" w:themeColor="accent4"/>
        <w:left w:val="single" w:sz="8" w:space="0" w:color="F0924C" w:themeColor="accent4"/>
        <w:bottom w:val="single" w:sz="8" w:space="0" w:color="F0924C" w:themeColor="accent4"/>
        <w:right w:val="single" w:sz="8" w:space="0" w:color="F0924C" w:themeColor="accent4"/>
        <w:insideH w:val="single" w:sz="8" w:space="0" w:color="F0924C" w:themeColor="accent4"/>
        <w:insideV w:val="single" w:sz="8" w:space="0" w:color="F0924C"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0924C" w:themeColor="accent4"/>
          <w:left w:val="single" w:sz="8" w:space="0" w:color="F0924C" w:themeColor="accent4"/>
          <w:bottom w:val="single" w:sz="18" w:space="0" w:color="F0924C" w:themeColor="accent4"/>
          <w:right w:val="single" w:sz="8" w:space="0" w:color="F0924C" w:themeColor="accent4"/>
          <w:insideH w:val="nil"/>
          <w:insideV w:val="single" w:sz="8" w:space="0" w:color="F0924C"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0924C" w:themeColor="accent4"/>
          <w:left w:val="single" w:sz="8" w:space="0" w:color="F0924C" w:themeColor="accent4"/>
          <w:bottom w:val="single" w:sz="8" w:space="0" w:color="F0924C" w:themeColor="accent4"/>
          <w:right w:val="single" w:sz="8" w:space="0" w:color="F0924C" w:themeColor="accent4"/>
          <w:insideH w:val="nil"/>
          <w:insideV w:val="single" w:sz="8" w:space="0" w:color="F0924C"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0924C" w:themeColor="accent4"/>
          <w:left w:val="single" w:sz="8" w:space="0" w:color="F0924C" w:themeColor="accent4"/>
          <w:bottom w:val="single" w:sz="8" w:space="0" w:color="F0924C" w:themeColor="accent4"/>
          <w:right w:val="single" w:sz="8" w:space="0" w:color="F0924C" w:themeColor="accent4"/>
        </w:tcBorders>
      </w:tcPr>
    </w:tblStylePr>
    <w:tblStylePr w:type="band1Vert">
      <w:tblPr/>
      <w:tcPr>
        <w:tcBorders>
          <w:top w:val="single" w:sz="8" w:space="0" w:color="F0924C" w:themeColor="accent4"/>
          <w:left w:val="single" w:sz="8" w:space="0" w:color="F0924C" w:themeColor="accent4"/>
          <w:bottom w:val="single" w:sz="8" w:space="0" w:color="F0924C" w:themeColor="accent4"/>
          <w:right w:val="single" w:sz="8" w:space="0" w:color="F0924C" w:themeColor="accent4"/>
        </w:tcBorders>
        <w:shd w:val="clear" w:color="auto" w:fill="FBE3D2" w:themeFill="accent4" w:themeFillTint="3F"/>
      </w:tcPr>
    </w:tblStylePr>
    <w:tblStylePr w:type="band1Horz">
      <w:tblPr/>
      <w:tcPr>
        <w:tcBorders>
          <w:top w:val="single" w:sz="8" w:space="0" w:color="F0924C" w:themeColor="accent4"/>
          <w:left w:val="single" w:sz="8" w:space="0" w:color="F0924C" w:themeColor="accent4"/>
          <w:bottom w:val="single" w:sz="8" w:space="0" w:color="F0924C" w:themeColor="accent4"/>
          <w:right w:val="single" w:sz="8" w:space="0" w:color="F0924C" w:themeColor="accent4"/>
          <w:insideV w:val="single" w:sz="8" w:space="0" w:color="F0924C" w:themeColor="accent4"/>
        </w:tcBorders>
        <w:shd w:val="clear" w:color="auto" w:fill="FBE3D2" w:themeFill="accent4" w:themeFillTint="3F"/>
      </w:tcPr>
    </w:tblStylePr>
    <w:tblStylePr w:type="band2Horz">
      <w:tblPr/>
      <w:tcPr>
        <w:tcBorders>
          <w:top w:val="single" w:sz="8" w:space="0" w:color="F0924C" w:themeColor="accent4"/>
          <w:left w:val="single" w:sz="8" w:space="0" w:color="F0924C" w:themeColor="accent4"/>
          <w:bottom w:val="single" w:sz="8" w:space="0" w:color="F0924C" w:themeColor="accent4"/>
          <w:right w:val="single" w:sz="8" w:space="0" w:color="F0924C" w:themeColor="accent4"/>
          <w:insideV w:val="single" w:sz="8" w:space="0" w:color="F0924C" w:themeColor="accent4"/>
        </w:tcBorders>
      </w:tcPr>
    </w:tblStylePr>
  </w:style>
  <w:style w:type="table" w:styleId="LightGrid-Accent5">
    <w:name w:val="Light Grid Accent 5"/>
    <w:basedOn w:val="TableNormal"/>
    <w:uiPriority w:val="62"/>
    <w:semiHidden/>
    <w:unhideWhenUsed/>
    <w:rsid w:val="00A92C80"/>
    <w:pPr>
      <w:spacing w:after="0" w:line="240" w:lineRule="auto"/>
    </w:pPr>
    <w:tblPr>
      <w:tblStyleRowBandSize w:val="1"/>
      <w:tblStyleColBandSize w:val="1"/>
      <w:tblBorders>
        <w:top w:val="single" w:sz="8" w:space="0" w:color="907CB3" w:themeColor="accent5"/>
        <w:left w:val="single" w:sz="8" w:space="0" w:color="907CB3" w:themeColor="accent5"/>
        <w:bottom w:val="single" w:sz="8" w:space="0" w:color="907CB3" w:themeColor="accent5"/>
        <w:right w:val="single" w:sz="8" w:space="0" w:color="907CB3" w:themeColor="accent5"/>
        <w:insideH w:val="single" w:sz="8" w:space="0" w:color="907CB3" w:themeColor="accent5"/>
        <w:insideV w:val="single" w:sz="8" w:space="0" w:color="907CB3"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07CB3" w:themeColor="accent5"/>
          <w:left w:val="single" w:sz="8" w:space="0" w:color="907CB3" w:themeColor="accent5"/>
          <w:bottom w:val="single" w:sz="18" w:space="0" w:color="907CB3" w:themeColor="accent5"/>
          <w:right w:val="single" w:sz="8" w:space="0" w:color="907CB3" w:themeColor="accent5"/>
          <w:insideH w:val="nil"/>
          <w:insideV w:val="single" w:sz="8" w:space="0" w:color="907CB3"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07CB3" w:themeColor="accent5"/>
          <w:left w:val="single" w:sz="8" w:space="0" w:color="907CB3" w:themeColor="accent5"/>
          <w:bottom w:val="single" w:sz="8" w:space="0" w:color="907CB3" w:themeColor="accent5"/>
          <w:right w:val="single" w:sz="8" w:space="0" w:color="907CB3" w:themeColor="accent5"/>
          <w:insideH w:val="nil"/>
          <w:insideV w:val="single" w:sz="8" w:space="0" w:color="907CB3"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07CB3" w:themeColor="accent5"/>
          <w:left w:val="single" w:sz="8" w:space="0" w:color="907CB3" w:themeColor="accent5"/>
          <w:bottom w:val="single" w:sz="8" w:space="0" w:color="907CB3" w:themeColor="accent5"/>
          <w:right w:val="single" w:sz="8" w:space="0" w:color="907CB3" w:themeColor="accent5"/>
        </w:tcBorders>
      </w:tcPr>
    </w:tblStylePr>
    <w:tblStylePr w:type="band1Vert">
      <w:tblPr/>
      <w:tcPr>
        <w:tcBorders>
          <w:top w:val="single" w:sz="8" w:space="0" w:color="907CB3" w:themeColor="accent5"/>
          <w:left w:val="single" w:sz="8" w:space="0" w:color="907CB3" w:themeColor="accent5"/>
          <w:bottom w:val="single" w:sz="8" w:space="0" w:color="907CB3" w:themeColor="accent5"/>
          <w:right w:val="single" w:sz="8" w:space="0" w:color="907CB3" w:themeColor="accent5"/>
        </w:tcBorders>
        <w:shd w:val="clear" w:color="auto" w:fill="E3DEEC" w:themeFill="accent5" w:themeFillTint="3F"/>
      </w:tcPr>
    </w:tblStylePr>
    <w:tblStylePr w:type="band1Horz">
      <w:tblPr/>
      <w:tcPr>
        <w:tcBorders>
          <w:top w:val="single" w:sz="8" w:space="0" w:color="907CB3" w:themeColor="accent5"/>
          <w:left w:val="single" w:sz="8" w:space="0" w:color="907CB3" w:themeColor="accent5"/>
          <w:bottom w:val="single" w:sz="8" w:space="0" w:color="907CB3" w:themeColor="accent5"/>
          <w:right w:val="single" w:sz="8" w:space="0" w:color="907CB3" w:themeColor="accent5"/>
          <w:insideV w:val="single" w:sz="8" w:space="0" w:color="907CB3" w:themeColor="accent5"/>
        </w:tcBorders>
        <w:shd w:val="clear" w:color="auto" w:fill="E3DEEC" w:themeFill="accent5" w:themeFillTint="3F"/>
      </w:tcPr>
    </w:tblStylePr>
    <w:tblStylePr w:type="band2Horz">
      <w:tblPr/>
      <w:tcPr>
        <w:tcBorders>
          <w:top w:val="single" w:sz="8" w:space="0" w:color="907CB3" w:themeColor="accent5"/>
          <w:left w:val="single" w:sz="8" w:space="0" w:color="907CB3" w:themeColor="accent5"/>
          <w:bottom w:val="single" w:sz="8" w:space="0" w:color="907CB3" w:themeColor="accent5"/>
          <w:right w:val="single" w:sz="8" w:space="0" w:color="907CB3" w:themeColor="accent5"/>
          <w:insideV w:val="single" w:sz="8" w:space="0" w:color="907CB3" w:themeColor="accent5"/>
        </w:tcBorders>
      </w:tcPr>
    </w:tblStylePr>
  </w:style>
  <w:style w:type="table" w:styleId="LightGrid-Accent6">
    <w:name w:val="Light Grid Accent 6"/>
    <w:basedOn w:val="TableNormal"/>
    <w:uiPriority w:val="62"/>
    <w:semiHidden/>
    <w:unhideWhenUsed/>
    <w:rsid w:val="00A92C80"/>
    <w:pPr>
      <w:spacing w:after="0" w:line="240" w:lineRule="auto"/>
    </w:pPr>
    <w:tblPr>
      <w:tblStyleRowBandSize w:val="1"/>
      <w:tblStyleColBandSize w:val="1"/>
      <w:tblBorders>
        <w:top w:val="single" w:sz="8" w:space="0" w:color="E87C8D" w:themeColor="accent6"/>
        <w:left w:val="single" w:sz="8" w:space="0" w:color="E87C8D" w:themeColor="accent6"/>
        <w:bottom w:val="single" w:sz="8" w:space="0" w:color="E87C8D" w:themeColor="accent6"/>
        <w:right w:val="single" w:sz="8" w:space="0" w:color="E87C8D" w:themeColor="accent6"/>
        <w:insideH w:val="single" w:sz="8" w:space="0" w:color="E87C8D" w:themeColor="accent6"/>
        <w:insideV w:val="single" w:sz="8" w:space="0" w:color="E87C8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87C8D" w:themeColor="accent6"/>
          <w:left w:val="single" w:sz="8" w:space="0" w:color="E87C8D" w:themeColor="accent6"/>
          <w:bottom w:val="single" w:sz="18" w:space="0" w:color="E87C8D" w:themeColor="accent6"/>
          <w:right w:val="single" w:sz="8" w:space="0" w:color="E87C8D" w:themeColor="accent6"/>
          <w:insideH w:val="nil"/>
          <w:insideV w:val="single" w:sz="8" w:space="0" w:color="E87C8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87C8D" w:themeColor="accent6"/>
          <w:left w:val="single" w:sz="8" w:space="0" w:color="E87C8D" w:themeColor="accent6"/>
          <w:bottom w:val="single" w:sz="8" w:space="0" w:color="E87C8D" w:themeColor="accent6"/>
          <w:right w:val="single" w:sz="8" w:space="0" w:color="E87C8D" w:themeColor="accent6"/>
          <w:insideH w:val="nil"/>
          <w:insideV w:val="single" w:sz="8" w:space="0" w:color="E87C8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87C8D" w:themeColor="accent6"/>
          <w:left w:val="single" w:sz="8" w:space="0" w:color="E87C8D" w:themeColor="accent6"/>
          <w:bottom w:val="single" w:sz="8" w:space="0" w:color="E87C8D" w:themeColor="accent6"/>
          <w:right w:val="single" w:sz="8" w:space="0" w:color="E87C8D" w:themeColor="accent6"/>
        </w:tcBorders>
      </w:tcPr>
    </w:tblStylePr>
    <w:tblStylePr w:type="band1Vert">
      <w:tblPr/>
      <w:tcPr>
        <w:tcBorders>
          <w:top w:val="single" w:sz="8" w:space="0" w:color="E87C8D" w:themeColor="accent6"/>
          <w:left w:val="single" w:sz="8" w:space="0" w:color="E87C8D" w:themeColor="accent6"/>
          <w:bottom w:val="single" w:sz="8" w:space="0" w:color="E87C8D" w:themeColor="accent6"/>
          <w:right w:val="single" w:sz="8" w:space="0" w:color="E87C8D" w:themeColor="accent6"/>
        </w:tcBorders>
        <w:shd w:val="clear" w:color="auto" w:fill="F9DEE2" w:themeFill="accent6" w:themeFillTint="3F"/>
      </w:tcPr>
    </w:tblStylePr>
    <w:tblStylePr w:type="band1Horz">
      <w:tblPr/>
      <w:tcPr>
        <w:tcBorders>
          <w:top w:val="single" w:sz="8" w:space="0" w:color="E87C8D" w:themeColor="accent6"/>
          <w:left w:val="single" w:sz="8" w:space="0" w:color="E87C8D" w:themeColor="accent6"/>
          <w:bottom w:val="single" w:sz="8" w:space="0" w:color="E87C8D" w:themeColor="accent6"/>
          <w:right w:val="single" w:sz="8" w:space="0" w:color="E87C8D" w:themeColor="accent6"/>
          <w:insideV w:val="single" w:sz="8" w:space="0" w:color="E87C8D" w:themeColor="accent6"/>
        </w:tcBorders>
        <w:shd w:val="clear" w:color="auto" w:fill="F9DEE2" w:themeFill="accent6" w:themeFillTint="3F"/>
      </w:tcPr>
    </w:tblStylePr>
    <w:tblStylePr w:type="band2Horz">
      <w:tblPr/>
      <w:tcPr>
        <w:tcBorders>
          <w:top w:val="single" w:sz="8" w:space="0" w:color="E87C8D" w:themeColor="accent6"/>
          <w:left w:val="single" w:sz="8" w:space="0" w:color="E87C8D" w:themeColor="accent6"/>
          <w:bottom w:val="single" w:sz="8" w:space="0" w:color="E87C8D" w:themeColor="accent6"/>
          <w:right w:val="single" w:sz="8" w:space="0" w:color="E87C8D" w:themeColor="accent6"/>
          <w:insideV w:val="single" w:sz="8" w:space="0" w:color="E87C8D" w:themeColor="accent6"/>
        </w:tcBorders>
      </w:tcPr>
    </w:tblStylePr>
  </w:style>
  <w:style w:type="table" w:styleId="LightList">
    <w:name w:val="Light List"/>
    <w:basedOn w:val="TableNormal"/>
    <w:uiPriority w:val="61"/>
    <w:semiHidden/>
    <w:unhideWhenUsed/>
    <w:rsid w:val="00A92C80"/>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92C80"/>
    <w:pPr>
      <w:spacing w:after="0" w:line="240" w:lineRule="auto"/>
    </w:pPr>
    <w:tblPr>
      <w:tblStyleRowBandSize w:val="1"/>
      <w:tblStyleColBandSize w:val="1"/>
      <w:tblBorders>
        <w:top w:val="single" w:sz="8" w:space="0" w:color="74CBC8" w:themeColor="accent1"/>
        <w:left w:val="single" w:sz="8" w:space="0" w:color="74CBC8" w:themeColor="accent1"/>
        <w:bottom w:val="single" w:sz="8" w:space="0" w:color="74CBC8" w:themeColor="accent1"/>
        <w:right w:val="single" w:sz="8" w:space="0" w:color="74CBC8" w:themeColor="accent1"/>
      </w:tblBorders>
    </w:tblPr>
    <w:tblStylePr w:type="firstRow">
      <w:pPr>
        <w:spacing w:before="0" w:after="0" w:line="240" w:lineRule="auto"/>
      </w:pPr>
      <w:rPr>
        <w:b/>
        <w:bCs/>
        <w:color w:val="FFFFFF" w:themeColor="background1"/>
      </w:rPr>
      <w:tblPr/>
      <w:tcPr>
        <w:shd w:val="clear" w:color="auto" w:fill="74CBC8" w:themeFill="accent1"/>
      </w:tcPr>
    </w:tblStylePr>
    <w:tblStylePr w:type="lastRow">
      <w:pPr>
        <w:spacing w:before="0" w:after="0" w:line="240" w:lineRule="auto"/>
      </w:pPr>
      <w:rPr>
        <w:b/>
        <w:bCs/>
      </w:rPr>
      <w:tblPr/>
      <w:tcPr>
        <w:tcBorders>
          <w:top w:val="double" w:sz="6" w:space="0" w:color="74CBC8" w:themeColor="accent1"/>
          <w:left w:val="single" w:sz="8" w:space="0" w:color="74CBC8" w:themeColor="accent1"/>
          <w:bottom w:val="single" w:sz="8" w:space="0" w:color="74CBC8" w:themeColor="accent1"/>
          <w:right w:val="single" w:sz="8" w:space="0" w:color="74CBC8" w:themeColor="accent1"/>
        </w:tcBorders>
      </w:tcPr>
    </w:tblStylePr>
    <w:tblStylePr w:type="firstCol">
      <w:rPr>
        <w:b/>
        <w:bCs/>
      </w:rPr>
    </w:tblStylePr>
    <w:tblStylePr w:type="lastCol">
      <w:rPr>
        <w:b/>
        <w:bCs/>
      </w:rPr>
    </w:tblStylePr>
    <w:tblStylePr w:type="band1Vert">
      <w:tblPr/>
      <w:tcPr>
        <w:tcBorders>
          <w:top w:val="single" w:sz="8" w:space="0" w:color="74CBC8" w:themeColor="accent1"/>
          <w:left w:val="single" w:sz="8" w:space="0" w:color="74CBC8" w:themeColor="accent1"/>
          <w:bottom w:val="single" w:sz="8" w:space="0" w:color="74CBC8" w:themeColor="accent1"/>
          <w:right w:val="single" w:sz="8" w:space="0" w:color="74CBC8" w:themeColor="accent1"/>
        </w:tcBorders>
      </w:tcPr>
    </w:tblStylePr>
    <w:tblStylePr w:type="band1Horz">
      <w:tblPr/>
      <w:tcPr>
        <w:tcBorders>
          <w:top w:val="single" w:sz="8" w:space="0" w:color="74CBC8" w:themeColor="accent1"/>
          <w:left w:val="single" w:sz="8" w:space="0" w:color="74CBC8" w:themeColor="accent1"/>
          <w:bottom w:val="single" w:sz="8" w:space="0" w:color="74CBC8" w:themeColor="accent1"/>
          <w:right w:val="single" w:sz="8" w:space="0" w:color="74CBC8" w:themeColor="accent1"/>
        </w:tcBorders>
      </w:tcPr>
    </w:tblStylePr>
  </w:style>
  <w:style w:type="table" w:styleId="LightList-Accent2">
    <w:name w:val="Light List Accent 2"/>
    <w:basedOn w:val="TableNormal"/>
    <w:uiPriority w:val="61"/>
    <w:semiHidden/>
    <w:unhideWhenUsed/>
    <w:rsid w:val="00A92C80"/>
    <w:pPr>
      <w:spacing w:after="0" w:line="240" w:lineRule="auto"/>
    </w:pPr>
    <w:tblPr>
      <w:tblStyleRowBandSize w:val="1"/>
      <w:tblStyleColBandSize w:val="1"/>
      <w:tblBorders>
        <w:top w:val="single" w:sz="8" w:space="0" w:color="EDC765" w:themeColor="accent2"/>
        <w:left w:val="single" w:sz="8" w:space="0" w:color="EDC765" w:themeColor="accent2"/>
        <w:bottom w:val="single" w:sz="8" w:space="0" w:color="EDC765" w:themeColor="accent2"/>
        <w:right w:val="single" w:sz="8" w:space="0" w:color="EDC765" w:themeColor="accent2"/>
      </w:tblBorders>
    </w:tblPr>
    <w:tblStylePr w:type="firstRow">
      <w:pPr>
        <w:spacing w:before="0" w:after="0" w:line="240" w:lineRule="auto"/>
      </w:pPr>
      <w:rPr>
        <w:b/>
        <w:bCs/>
        <w:color w:val="FFFFFF" w:themeColor="background1"/>
      </w:rPr>
      <w:tblPr/>
      <w:tcPr>
        <w:shd w:val="clear" w:color="auto" w:fill="EDC765" w:themeFill="accent2"/>
      </w:tcPr>
    </w:tblStylePr>
    <w:tblStylePr w:type="lastRow">
      <w:pPr>
        <w:spacing w:before="0" w:after="0" w:line="240" w:lineRule="auto"/>
      </w:pPr>
      <w:rPr>
        <w:b/>
        <w:bCs/>
      </w:rPr>
      <w:tblPr/>
      <w:tcPr>
        <w:tcBorders>
          <w:top w:val="double" w:sz="6" w:space="0" w:color="EDC765" w:themeColor="accent2"/>
          <w:left w:val="single" w:sz="8" w:space="0" w:color="EDC765" w:themeColor="accent2"/>
          <w:bottom w:val="single" w:sz="8" w:space="0" w:color="EDC765" w:themeColor="accent2"/>
          <w:right w:val="single" w:sz="8" w:space="0" w:color="EDC765" w:themeColor="accent2"/>
        </w:tcBorders>
      </w:tcPr>
    </w:tblStylePr>
    <w:tblStylePr w:type="firstCol">
      <w:rPr>
        <w:b/>
        <w:bCs/>
      </w:rPr>
    </w:tblStylePr>
    <w:tblStylePr w:type="lastCol">
      <w:rPr>
        <w:b/>
        <w:bCs/>
      </w:rPr>
    </w:tblStylePr>
    <w:tblStylePr w:type="band1Vert">
      <w:tblPr/>
      <w:tcPr>
        <w:tcBorders>
          <w:top w:val="single" w:sz="8" w:space="0" w:color="EDC765" w:themeColor="accent2"/>
          <w:left w:val="single" w:sz="8" w:space="0" w:color="EDC765" w:themeColor="accent2"/>
          <w:bottom w:val="single" w:sz="8" w:space="0" w:color="EDC765" w:themeColor="accent2"/>
          <w:right w:val="single" w:sz="8" w:space="0" w:color="EDC765" w:themeColor="accent2"/>
        </w:tcBorders>
      </w:tcPr>
    </w:tblStylePr>
    <w:tblStylePr w:type="band1Horz">
      <w:tblPr/>
      <w:tcPr>
        <w:tcBorders>
          <w:top w:val="single" w:sz="8" w:space="0" w:color="EDC765" w:themeColor="accent2"/>
          <w:left w:val="single" w:sz="8" w:space="0" w:color="EDC765" w:themeColor="accent2"/>
          <w:bottom w:val="single" w:sz="8" w:space="0" w:color="EDC765" w:themeColor="accent2"/>
          <w:right w:val="single" w:sz="8" w:space="0" w:color="EDC765" w:themeColor="accent2"/>
        </w:tcBorders>
      </w:tcPr>
    </w:tblStylePr>
  </w:style>
  <w:style w:type="table" w:styleId="LightList-Accent3">
    <w:name w:val="Light List Accent 3"/>
    <w:basedOn w:val="TableNormal"/>
    <w:uiPriority w:val="61"/>
    <w:semiHidden/>
    <w:unhideWhenUsed/>
    <w:rsid w:val="00A92C80"/>
    <w:pPr>
      <w:spacing w:after="0" w:line="240" w:lineRule="auto"/>
    </w:pPr>
    <w:tblPr>
      <w:tblStyleRowBandSize w:val="1"/>
      <w:tblStyleColBandSize w:val="1"/>
      <w:tblBorders>
        <w:top w:val="single" w:sz="8" w:space="0" w:color="8AC867" w:themeColor="accent3"/>
        <w:left w:val="single" w:sz="8" w:space="0" w:color="8AC867" w:themeColor="accent3"/>
        <w:bottom w:val="single" w:sz="8" w:space="0" w:color="8AC867" w:themeColor="accent3"/>
        <w:right w:val="single" w:sz="8" w:space="0" w:color="8AC867" w:themeColor="accent3"/>
      </w:tblBorders>
    </w:tblPr>
    <w:tblStylePr w:type="firstRow">
      <w:pPr>
        <w:spacing w:before="0" w:after="0" w:line="240" w:lineRule="auto"/>
      </w:pPr>
      <w:rPr>
        <w:b/>
        <w:bCs/>
        <w:color w:val="FFFFFF" w:themeColor="background1"/>
      </w:rPr>
      <w:tblPr/>
      <w:tcPr>
        <w:shd w:val="clear" w:color="auto" w:fill="8AC867" w:themeFill="accent3"/>
      </w:tcPr>
    </w:tblStylePr>
    <w:tblStylePr w:type="lastRow">
      <w:pPr>
        <w:spacing w:before="0" w:after="0" w:line="240" w:lineRule="auto"/>
      </w:pPr>
      <w:rPr>
        <w:b/>
        <w:bCs/>
      </w:rPr>
      <w:tblPr/>
      <w:tcPr>
        <w:tcBorders>
          <w:top w:val="double" w:sz="6" w:space="0" w:color="8AC867" w:themeColor="accent3"/>
          <w:left w:val="single" w:sz="8" w:space="0" w:color="8AC867" w:themeColor="accent3"/>
          <w:bottom w:val="single" w:sz="8" w:space="0" w:color="8AC867" w:themeColor="accent3"/>
          <w:right w:val="single" w:sz="8" w:space="0" w:color="8AC867" w:themeColor="accent3"/>
        </w:tcBorders>
      </w:tcPr>
    </w:tblStylePr>
    <w:tblStylePr w:type="firstCol">
      <w:rPr>
        <w:b/>
        <w:bCs/>
      </w:rPr>
    </w:tblStylePr>
    <w:tblStylePr w:type="lastCol">
      <w:rPr>
        <w:b/>
        <w:bCs/>
      </w:rPr>
    </w:tblStylePr>
    <w:tblStylePr w:type="band1Vert">
      <w:tblPr/>
      <w:tcPr>
        <w:tcBorders>
          <w:top w:val="single" w:sz="8" w:space="0" w:color="8AC867" w:themeColor="accent3"/>
          <w:left w:val="single" w:sz="8" w:space="0" w:color="8AC867" w:themeColor="accent3"/>
          <w:bottom w:val="single" w:sz="8" w:space="0" w:color="8AC867" w:themeColor="accent3"/>
          <w:right w:val="single" w:sz="8" w:space="0" w:color="8AC867" w:themeColor="accent3"/>
        </w:tcBorders>
      </w:tcPr>
    </w:tblStylePr>
    <w:tblStylePr w:type="band1Horz">
      <w:tblPr/>
      <w:tcPr>
        <w:tcBorders>
          <w:top w:val="single" w:sz="8" w:space="0" w:color="8AC867" w:themeColor="accent3"/>
          <w:left w:val="single" w:sz="8" w:space="0" w:color="8AC867" w:themeColor="accent3"/>
          <w:bottom w:val="single" w:sz="8" w:space="0" w:color="8AC867" w:themeColor="accent3"/>
          <w:right w:val="single" w:sz="8" w:space="0" w:color="8AC867" w:themeColor="accent3"/>
        </w:tcBorders>
      </w:tcPr>
    </w:tblStylePr>
  </w:style>
  <w:style w:type="table" w:styleId="LightList-Accent4">
    <w:name w:val="Light List Accent 4"/>
    <w:basedOn w:val="TableNormal"/>
    <w:uiPriority w:val="61"/>
    <w:semiHidden/>
    <w:unhideWhenUsed/>
    <w:rsid w:val="00A92C80"/>
    <w:pPr>
      <w:spacing w:after="0" w:line="240" w:lineRule="auto"/>
    </w:pPr>
    <w:tblPr>
      <w:tblStyleRowBandSize w:val="1"/>
      <w:tblStyleColBandSize w:val="1"/>
      <w:tblBorders>
        <w:top w:val="single" w:sz="8" w:space="0" w:color="F0924C" w:themeColor="accent4"/>
        <w:left w:val="single" w:sz="8" w:space="0" w:color="F0924C" w:themeColor="accent4"/>
        <w:bottom w:val="single" w:sz="8" w:space="0" w:color="F0924C" w:themeColor="accent4"/>
        <w:right w:val="single" w:sz="8" w:space="0" w:color="F0924C" w:themeColor="accent4"/>
      </w:tblBorders>
    </w:tblPr>
    <w:tblStylePr w:type="firstRow">
      <w:pPr>
        <w:spacing w:before="0" w:after="0" w:line="240" w:lineRule="auto"/>
      </w:pPr>
      <w:rPr>
        <w:b/>
        <w:bCs/>
        <w:color w:val="FFFFFF" w:themeColor="background1"/>
      </w:rPr>
      <w:tblPr/>
      <w:tcPr>
        <w:shd w:val="clear" w:color="auto" w:fill="F0924C" w:themeFill="accent4"/>
      </w:tcPr>
    </w:tblStylePr>
    <w:tblStylePr w:type="lastRow">
      <w:pPr>
        <w:spacing w:before="0" w:after="0" w:line="240" w:lineRule="auto"/>
      </w:pPr>
      <w:rPr>
        <w:b/>
        <w:bCs/>
      </w:rPr>
      <w:tblPr/>
      <w:tcPr>
        <w:tcBorders>
          <w:top w:val="double" w:sz="6" w:space="0" w:color="F0924C" w:themeColor="accent4"/>
          <w:left w:val="single" w:sz="8" w:space="0" w:color="F0924C" w:themeColor="accent4"/>
          <w:bottom w:val="single" w:sz="8" w:space="0" w:color="F0924C" w:themeColor="accent4"/>
          <w:right w:val="single" w:sz="8" w:space="0" w:color="F0924C" w:themeColor="accent4"/>
        </w:tcBorders>
      </w:tcPr>
    </w:tblStylePr>
    <w:tblStylePr w:type="firstCol">
      <w:rPr>
        <w:b/>
        <w:bCs/>
      </w:rPr>
    </w:tblStylePr>
    <w:tblStylePr w:type="lastCol">
      <w:rPr>
        <w:b/>
        <w:bCs/>
      </w:rPr>
    </w:tblStylePr>
    <w:tblStylePr w:type="band1Vert">
      <w:tblPr/>
      <w:tcPr>
        <w:tcBorders>
          <w:top w:val="single" w:sz="8" w:space="0" w:color="F0924C" w:themeColor="accent4"/>
          <w:left w:val="single" w:sz="8" w:space="0" w:color="F0924C" w:themeColor="accent4"/>
          <w:bottom w:val="single" w:sz="8" w:space="0" w:color="F0924C" w:themeColor="accent4"/>
          <w:right w:val="single" w:sz="8" w:space="0" w:color="F0924C" w:themeColor="accent4"/>
        </w:tcBorders>
      </w:tcPr>
    </w:tblStylePr>
    <w:tblStylePr w:type="band1Horz">
      <w:tblPr/>
      <w:tcPr>
        <w:tcBorders>
          <w:top w:val="single" w:sz="8" w:space="0" w:color="F0924C" w:themeColor="accent4"/>
          <w:left w:val="single" w:sz="8" w:space="0" w:color="F0924C" w:themeColor="accent4"/>
          <w:bottom w:val="single" w:sz="8" w:space="0" w:color="F0924C" w:themeColor="accent4"/>
          <w:right w:val="single" w:sz="8" w:space="0" w:color="F0924C" w:themeColor="accent4"/>
        </w:tcBorders>
      </w:tcPr>
    </w:tblStylePr>
  </w:style>
  <w:style w:type="table" w:styleId="LightList-Accent5">
    <w:name w:val="Light List Accent 5"/>
    <w:basedOn w:val="TableNormal"/>
    <w:uiPriority w:val="61"/>
    <w:semiHidden/>
    <w:unhideWhenUsed/>
    <w:rsid w:val="00A92C80"/>
    <w:pPr>
      <w:spacing w:after="0" w:line="240" w:lineRule="auto"/>
    </w:pPr>
    <w:tblPr>
      <w:tblStyleRowBandSize w:val="1"/>
      <w:tblStyleColBandSize w:val="1"/>
      <w:tblBorders>
        <w:top w:val="single" w:sz="8" w:space="0" w:color="907CB3" w:themeColor="accent5"/>
        <w:left w:val="single" w:sz="8" w:space="0" w:color="907CB3" w:themeColor="accent5"/>
        <w:bottom w:val="single" w:sz="8" w:space="0" w:color="907CB3" w:themeColor="accent5"/>
        <w:right w:val="single" w:sz="8" w:space="0" w:color="907CB3" w:themeColor="accent5"/>
      </w:tblBorders>
    </w:tblPr>
    <w:tblStylePr w:type="firstRow">
      <w:pPr>
        <w:spacing w:before="0" w:after="0" w:line="240" w:lineRule="auto"/>
      </w:pPr>
      <w:rPr>
        <w:b/>
        <w:bCs/>
        <w:color w:val="FFFFFF" w:themeColor="background1"/>
      </w:rPr>
      <w:tblPr/>
      <w:tcPr>
        <w:shd w:val="clear" w:color="auto" w:fill="907CB3" w:themeFill="accent5"/>
      </w:tcPr>
    </w:tblStylePr>
    <w:tblStylePr w:type="lastRow">
      <w:pPr>
        <w:spacing w:before="0" w:after="0" w:line="240" w:lineRule="auto"/>
      </w:pPr>
      <w:rPr>
        <w:b/>
        <w:bCs/>
      </w:rPr>
      <w:tblPr/>
      <w:tcPr>
        <w:tcBorders>
          <w:top w:val="double" w:sz="6" w:space="0" w:color="907CB3" w:themeColor="accent5"/>
          <w:left w:val="single" w:sz="8" w:space="0" w:color="907CB3" w:themeColor="accent5"/>
          <w:bottom w:val="single" w:sz="8" w:space="0" w:color="907CB3" w:themeColor="accent5"/>
          <w:right w:val="single" w:sz="8" w:space="0" w:color="907CB3" w:themeColor="accent5"/>
        </w:tcBorders>
      </w:tcPr>
    </w:tblStylePr>
    <w:tblStylePr w:type="firstCol">
      <w:rPr>
        <w:b/>
        <w:bCs/>
      </w:rPr>
    </w:tblStylePr>
    <w:tblStylePr w:type="lastCol">
      <w:rPr>
        <w:b/>
        <w:bCs/>
      </w:rPr>
    </w:tblStylePr>
    <w:tblStylePr w:type="band1Vert">
      <w:tblPr/>
      <w:tcPr>
        <w:tcBorders>
          <w:top w:val="single" w:sz="8" w:space="0" w:color="907CB3" w:themeColor="accent5"/>
          <w:left w:val="single" w:sz="8" w:space="0" w:color="907CB3" w:themeColor="accent5"/>
          <w:bottom w:val="single" w:sz="8" w:space="0" w:color="907CB3" w:themeColor="accent5"/>
          <w:right w:val="single" w:sz="8" w:space="0" w:color="907CB3" w:themeColor="accent5"/>
        </w:tcBorders>
      </w:tcPr>
    </w:tblStylePr>
    <w:tblStylePr w:type="band1Horz">
      <w:tblPr/>
      <w:tcPr>
        <w:tcBorders>
          <w:top w:val="single" w:sz="8" w:space="0" w:color="907CB3" w:themeColor="accent5"/>
          <w:left w:val="single" w:sz="8" w:space="0" w:color="907CB3" w:themeColor="accent5"/>
          <w:bottom w:val="single" w:sz="8" w:space="0" w:color="907CB3" w:themeColor="accent5"/>
          <w:right w:val="single" w:sz="8" w:space="0" w:color="907CB3" w:themeColor="accent5"/>
        </w:tcBorders>
      </w:tcPr>
    </w:tblStylePr>
  </w:style>
  <w:style w:type="table" w:styleId="LightList-Accent6">
    <w:name w:val="Light List Accent 6"/>
    <w:basedOn w:val="TableNormal"/>
    <w:uiPriority w:val="61"/>
    <w:semiHidden/>
    <w:unhideWhenUsed/>
    <w:rsid w:val="00A92C80"/>
    <w:pPr>
      <w:spacing w:after="0" w:line="240" w:lineRule="auto"/>
    </w:pPr>
    <w:tblPr>
      <w:tblStyleRowBandSize w:val="1"/>
      <w:tblStyleColBandSize w:val="1"/>
      <w:tblBorders>
        <w:top w:val="single" w:sz="8" w:space="0" w:color="E87C8D" w:themeColor="accent6"/>
        <w:left w:val="single" w:sz="8" w:space="0" w:color="E87C8D" w:themeColor="accent6"/>
        <w:bottom w:val="single" w:sz="8" w:space="0" w:color="E87C8D" w:themeColor="accent6"/>
        <w:right w:val="single" w:sz="8" w:space="0" w:color="E87C8D" w:themeColor="accent6"/>
      </w:tblBorders>
    </w:tblPr>
    <w:tblStylePr w:type="firstRow">
      <w:pPr>
        <w:spacing w:before="0" w:after="0" w:line="240" w:lineRule="auto"/>
      </w:pPr>
      <w:rPr>
        <w:b/>
        <w:bCs/>
        <w:color w:val="FFFFFF" w:themeColor="background1"/>
      </w:rPr>
      <w:tblPr/>
      <w:tcPr>
        <w:shd w:val="clear" w:color="auto" w:fill="E87C8D" w:themeFill="accent6"/>
      </w:tcPr>
    </w:tblStylePr>
    <w:tblStylePr w:type="lastRow">
      <w:pPr>
        <w:spacing w:before="0" w:after="0" w:line="240" w:lineRule="auto"/>
      </w:pPr>
      <w:rPr>
        <w:b/>
        <w:bCs/>
      </w:rPr>
      <w:tblPr/>
      <w:tcPr>
        <w:tcBorders>
          <w:top w:val="double" w:sz="6" w:space="0" w:color="E87C8D" w:themeColor="accent6"/>
          <w:left w:val="single" w:sz="8" w:space="0" w:color="E87C8D" w:themeColor="accent6"/>
          <w:bottom w:val="single" w:sz="8" w:space="0" w:color="E87C8D" w:themeColor="accent6"/>
          <w:right w:val="single" w:sz="8" w:space="0" w:color="E87C8D" w:themeColor="accent6"/>
        </w:tcBorders>
      </w:tcPr>
    </w:tblStylePr>
    <w:tblStylePr w:type="firstCol">
      <w:rPr>
        <w:b/>
        <w:bCs/>
      </w:rPr>
    </w:tblStylePr>
    <w:tblStylePr w:type="lastCol">
      <w:rPr>
        <w:b/>
        <w:bCs/>
      </w:rPr>
    </w:tblStylePr>
    <w:tblStylePr w:type="band1Vert">
      <w:tblPr/>
      <w:tcPr>
        <w:tcBorders>
          <w:top w:val="single" w:sz="8" w:space="0" w:color="E87C8D" w:themeColor="accent6"/>
          <w:left w:val="single" w:sz="8" w:space="0" w:color="E87C8D" w:themeColor="accent6"/>
          <w:bottom w:val="single" w:sz="8" w:space="0" w:color="E87C8D" w:themeColor="accent6"/>
          <w:right w:val="single" w:sz="8" w:space="0" w:color="E87C8D" w:themeColor="accent6"/>
        </w:tcBorders>
      </w:tcPr>
    </w:tblStylePr>
    <w:tblStylePr w:type="band1Horz">
      <w:tblPr/>
      <w:tcPr>
        <w:tcBorders>
          <w:top w:val="single" w:sz="8" w:space="0" w:color="E87C8D" w:themeColor="accent6"/>
          <w:left w:val="single" w:sz="8" w:space="0" w:color="E87C8D" w:themeColor="accent6"/>
          <w:bottom w:val="single" w:sz="8" w:space="0" w:color="E87C8D" w:themeColor="accent6"/>
          <w:right w:val="single" w:sz="8" w:space="0" w:color="E87C8D" w:themeColor="accent6"/>
        </w:tcBorders>
      </w:tcPr>
    </w:tblStylePr>
  </w:style>
  <w:style w:type="table" w:styleId="LightShading">
    <w:name w:val="Light Shading"/>
    <w:basedOn w:val="TableNormal"/>
    <w:uiPriority w:val="60"/>
    <w:semiHidden/>
    <w:unhideWhenUsed/>
    <w:rsid w:val="00A92C80"/>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92C80"/>
    <w:pPr>
      <w:spacing w:after="0" w:line="240" w:lineRule="auto"/>
    </w:pPr>
    <w:rPr>
      <w:color w:val="41ADA9" w:themeColor="accent1" w:themeShade="BF"/>
    </w:rPr>
    <w:tblPr>
      <w:tblStyleRowBandSize w:val="1"/>
      <w:tblStyleColBandSize w:val="1"/>
      <w:tblBorders>
        <w:top w:val="single" w:sz="8" w:space="0" w:color="74CBC8" w:themeColor="accent1"/>
        <w:bottom w:val="single" w:sz="8" w:space="0" w:color="74CBC8" w:themeColor="accent1"/>
      </w:tblBorders>
    </w:tblPr>
    <w:tblStylePr w:type="firstRow">
      <w:pPr>
        <w:spacing w:before="0" w:after="0" w:line="240" w:lineRule="auto"/>
      </w:pPr>
      <w:rPr>
        <w:b/>
        <w:bCs/>
      </w:rPr>
      <w:tblPr/>
      <w:tcPr>
        <w:tcBorders>
          <w:top w:val="single" w:sz="8" w:space="0" w:color="74CBC8" w:themeColor="accent1"/>
          <w:left w:val="nil"/>
          <w:bottom w:val="single" w:sz="8" w:space="0" w:color="74CBC8" w:themeColor="accent1"/>
          <w:right w:val="nil"/>
          <w:insideH w:val="nil"/>
          <w:insideV w:val="nil"/>
        </w:tcBorders>
      </w:tcPr>
    </w:tblStylePr>
    <w:tblStylePr w:type="lastRow">
      <w:pPr>
        <w:spacing w:before="0" w:after="0" w:line="240" w:lineRule="auto"/>
      </w:pPr>
      <w:rPr>
        <w:b/>
        <w:bCs/>
      </w:rPr>
      <w:tblPr/>
      <w:tcPr>
        <w:tcBorders>
          <w:top w:val="single" w:sz="8" w:space="0" w:color="74CBC8" w:themeColor="accent1"/>
          <w:left w:val="nil"/>
          <w:bottom w:val="single" w:sz="8" w:space="0" w:color="74CBC8"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CF2F1" w:themeFill="accent1" w:themeFillTint="3F"/>
      </w:tcPr>
    </w:tblStylePr>
    <w:tblStylePr w:type="band1Horz">
      <w:tblPr/>
      <w:tcPr>
        <w:tcBorders>
          <w:left w:val="nil"/>
          <w:right w:val="nil"/>
          <w:insideH w:val="nil"/>
          <w:insideV w:val="nil"/>
        </w:tcBorders>
        <w:shd w:val="clear" w:color="auto" w:fill="DCF2F1" w:themeFill="accent1" w:themeFillTint="3F"/>
      </w:tcPr>
    </w:tblStylePr>
  </w:style>
  <w:style w:type="table" w:styleId="LightShading-Accent2">
    <w:name w:val="Light Shading Accent 2"/>
    <w:basedOn w:val="TableNormal"/>
    <w:uiPriority w:val="60"/>
    <w:semiHidden/>
    <w:unhideWhenUsed/>
    <w:rsid w:val="00A92C80"/>
    <w:pPr>
      <w:spacing w:after="0" w:line="240" w:lineRule="auto"/>
    </w:pPr>
    <w:rPr>
      <w:color w:val="E2A91A" w:themeColor="accent2" w:themeShade="BF"/>
    </w:rPr>
    <w:tblPr>
      <w:tblStyleRowBandSize w:val="1"/>
      <w:tblStyleColBandSize w:val="1"/>
      <w:tblBorders>
        <w:top w:val="single" w:sz="8" w:space="0" w:color="EDC765" w:themeColor="accent2"/>
        <w:bottom w:val="single" w:sz="8" w:space="0" w:color="EDC765" w:themeColor="accent2"/>
      </w:tblBorders>
    </w:tblPr>
    <w:tblStylePr w:type="firstRow">
      <w:pPr>
        <w:spacing w:before="0" w:after="0" w:line="240" w:lineRule="auto"/>
      </w:pPr>
      <w:rPr>
        <w:b/>
        <w:bCs/>
      </w:rPr>
      <w:tblPr/>
      <w:tcPr>
        <w:tcBorders>
          <w:top w:val="single" w:sz="8" w:space="0" w:color="EDC765" w:themeColor="accent2"/>
          <w:left w:val="nil"/>
          <w:bottom w:val="single" w:sz="8" w:space="0" w:color="EDC765" w:themeColor="accent2"/>
          <w:right w:val="nil"/>
          <w:insideH w:val="nil"/>
          <w:insideV w:val="nil"/>
        </w:tcBorders>
      </w:tcPr>
    </w:tblStylePr>
    <w:tblStylePr w:type="lastRow">
      <w:pPr>
        <w:spacing w:before="0" w:after="0" w:line="240" w:lineRule="auto"/>
      </w:pPr>
      <w:rPr>
        <w:b/>
        <w:bCs/>
      </w:rPr>
      <w:tblPr/>
      <w:tcPr>
        <w:tcBorders>
          <w:top w:val="single" w:sz="8" w:space="0" w:color="EDC765" w:themeColor="accent2"/>
          <w:left w:val="nil"/>
          <w:bottom w:val="single" w:sz="8" w:space="0" w:color="EDC765"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1D8" w:themeFill="accent2" w:themeFillTint="3F"/>
      </w:tcPr>
    </w:tblStylePr>
    <w:tblStylePr w:type="band1Horz">
      <w:tblPr/>
      <w:tcPr>
        <w:tcBorders>
          <w:left w:val="nil"/>
          <w:right w:val="nil"/>
          <w:insideH w:val="nil"/>
          <w:insideV w:val="nil"/>
        </w:tcBorders>
        <w:shd w:val="clear" w:color="auto" w:fill="FAF1D8" w:themeFill="accent2" w:themeFillTint="3F"/>
      </w:tcPr>
    </w:tblStylePr>
  </w:style>
  <w:style w:type="table" w:styleId="LightShading-Accent3">
    <w:name w:val="Light Shading Accent 3"/>
    <w:basedOn w:val="TableNormal"/>
    <w:uiPriority w:val="60"/>
    <w:semiHidden/>
    <w:unhideWhenUsed/>
    <w:rsid w:val="00A92C80"/>
    <w:pPr>
      <w:spacing w:after="0" w:line="240" w:lineRule="auto"/>
    </w:pPr>
    <w:rPr>
      <w:color w:val="62A63C" w:themeColor="accent3" w:themeShade="BF"/>
    </w:rPr>
    <w:tblPr>
      <w:tblStyleRowBandSize w:val="1"/>
      <w:tblStyleColBandSize w:val="1"/>
      <w:tblBorders>
        <w:top w:val="single" w:sz="8" w:space="0" w:color="8AC867" w:themeColor="accent3"/>
        <w:bottom w:val="single" w:sz="8" w:space="0" w:color="8AC867" w:themeColor="accent3"/>
      </w:tblBorders>
    </w:tblPr>
    <w:tblStylePr w:type="firstRow">
      <w:pPr>
        <w:spacing w:before="0" w:after="0" w:line="240" w:lineRule="auto"/>
      </w:pPr>
      <w:rPr>
        <w:b/>
        <w:bCs/>
      </w:rPr>
      <w:tblPr/>
      <w:tcPr>
        <w:tcBorders>
          <w:top w:val="single" w:sz="8" w:space="0" w:color="8AC867" w:themeColor="accent3"/>
          <w:left w:val="nil"/>
          <w:bottom w:val="single" w:sz="8" w:space="0" w:color="8AC867" w:themeColor="accent3"/>
          <w:right w:val="nil"/>
          <w:insideH w:val="nil"/>
          <w:insideV w:val="nil"/>
        </w:tcBorders>
      </w:tcPr>
    </w:tblStylePr>
    <w:tblStylePr w:type="lastRow">
      <w:pPr>
        <w:spacing w:before="0" w:after="0" w:line="240" w:lineRule="auto"/>
      </w:pPr>
      <w:rPr>
        <w:b/>
        <w:bCs/>
      </w:rPr>
      <w:tblPr/>
      <w:tcPr>
        <w:tcBorders>
          <w:top w:val="single" w:sz="8" w:space="0" w:color="8AC867" w:themeColor="accent3"/>
          <w:left w:val="nil"/>
          <w:bottom w:val="single" w:sz="8" w:space="0" w:color="8AC867"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1D9" w:themeFill="accent3" w:themeFillTint="3F"/>
      </w:tcPr>
    </w:tblStylePr>
    <w:tblStylePr w:type="band1Horz">
      <w:tblPr/>
      <w:tcPr>
        <w:tcBorders>
          <w:left w:val="nil"/>
          <w:right w:val="nil"/>
          <w:insideH w:val="nil"/>
          <w:insideV w:val="nil"/>
        </w:tcBorders>
        <w:shd w:val="clear" w:color="auto" w:fill="E1F1D9" w:themeFill="accent3" w:themeFillTint="3F"/>
      </w:tcPr>
    </w:tblStylePr>
  </w:style>
  <w:style w:type="table" w:styleId="LightShading-Accent4">
    <w:name w:val="Light Shading Accent 4"/>
    <w:basedOn w:val="TableNormal"/>
    <w:uiPriority w:val="60"/>
    <w:semiHidden/>
    <w:unhideWhenUsed/>
    <w:rsid w:val="00A92C80"/>
    <w:pPr>
      <w:spacing w:after="0" w:line="240" w:lineRule="auto"/>
    </w:pPr>
    <w:rPr>
      <w:color w:val="DA6712" w:themeColor="accent4" w:themeShade="BF"/>
    </w:rPr>
    <w:tblPr>
      <w:tblStyleRowBandSize w:val="1"/>
      <w:tblStyleColBandSize w:val="1"/>
      <w:tblBorders>
        <w:top w:val="single" w:sz="8" w:space="0" w:color="F0924C" w:themeColor="accent4"/>
        <w:bottom w:val="single" w:sz="8" w:space="0" w:color="F0924C" w:themeColor="accent4"/>
      </w:tblBorders>
    </w:tblPr>
    <w:tblStylePr w:type="firstRow">
      <w:pPr>
        <w:spacing w:before="0" w:after="0" w:line="240" w:lineRule="auto"/>
      </w:pPr>
      <w:rPr>
        <w:b/>
        <w:bCs/>
      </w:rPr>
      <w:tblPr/>
      <w:tcPr>
        <w:tcBorders>
          <w:top w:val="single" w:sz="8" w:space="0" w:color="F0924C" w:themeColor="accent4"/>
          <w:left w:val="nil"/>
          <w:bottom w:val="single" w:sz="8" w:space="0" w:color="F0924C" w:themeColor="accent4"/>
          <w:right w:val="nil"/>
          <w:insideH w:val="nil"/>
          <w:insideV w:val="nil"/>
        </w:tcBorders>
      </w:tcPr>
    </w:tblStylePr>
    <w:tblStylePr w:type="lastRow">
      <w:pPr>
        <w:spacing w:before="0" w:after="0" w:line="240" w:lineRule="auto"/>
      </w:pPr>
      <w:rPr>
        <w:b/>
        <w:bCs/>
      </w:rPr>
      <w:tblPr/>
      <w:tcPr>
        <w:tcBorders>
          <w:top w:val="single" w:sz="8" w:space="0" w:color="F0924C" w:themeColor="accent4"/>
          <w:left w:val="nil"/>
          <w:bottom w:val="single" w:sz="8" w:space="0" w:color="F0924C"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E3D2" w:themeFill="accent4" w:themeFillTint="3F"/>
      </w:tcPr>
    </w:tblStylePr>
    <w:tblStylePr w:type="band1Horz">
      <w:tblPr/>
      <w:tcPr>
        <w:tcBorders>
          <w:left w:val="nil"/>
          <w:right w:val="nil"/>
          <w:insideH w:val="nil"/>
          <w:insideV w:val="nil"/>
        </w:tcBorders>
        <w:shd w:val="clear" w:color="auto" w:fill="FBE3D2" w:themeFill="accent4" w:themeFillTint="3F"/>
      </w:tcPr>
    </w:tblStylePr>
  </w:style>
  <w:style w:type="table" w:styleId="LightShading-Accent5">
    <w:name w:val="Light Shading Accent 5"/>
    <w:basedOn w:val="TableNormal"/>
    <w:uiPriority w:val="60"/>
    <w:semiHidden/>
    <w:unhideWhenUsed/>
    <w:rsid w:val="00A92C80"/>
    <w:pPr>
      <w:spacing w:after="0" w:line="240" w:lineRule="auto"/>
    </w:pPr>
    <w:rPr>
      <w:color w:val="68538F" w:themeColor="accent5" w:themeShade="BF"/>
    </w:rPr>
    <w:tblPr>
      <w:tblStyleRowBandSize w:val="1"/>
      <w:tblStyleColBandSize w:val="1"/>
      <w:tblBorders>
        <w:top w:val="single" w:sz="8" w:space="0" w:color="907CB3" w:themeColor="accent5"/>
        <w:bottom w:val="single" w:sz="8" w:space="0" w:color="907CB3" w:themeColor="accent5"/>
      </w:tblBorders>
    </w:tblPr>
    <w:tblStylePr w:type="firstRow">
      <w:pPr>
        <w:spacing w:before="0" w:after="0" w:line="240" w:lineRule="auto"/>
      </w:pPr>
      <w:rPr>
        <w:b/>
        <w:bCs/>
      </w:rPr>
      <w:tblPr/>
      <w:tcPr>
        <w:tcBorders>
          <w:top w:val="single" w:sz="8" w:space="0" w:color="907CB3" w:themeColor="accent5"/>
          <w:left w:val="nil"/>
          <w:bottom w:val="single" w:sz="8" w:space="0" w:color="907CB3" w:themeColor="accent5"/>
          <w:right w:val="nil"/>
          <w:insideH w:val="nil"/>
          <w:insideV w:val="nil"/>
        </w:tcBorders>
      </w:tcPr>
    </w:tblStylePr>
    <w:tblStylePr w:type="lastRow">
      <w:pPr>
        <w:spacing w:before="0" w:after="0" w:line="240" w:lineRule="auto"/>
      </w:pPr>
      <w:rPr>
        <w:b/>
        <w:bCs/>
      </w:rPr>
      <w:tblPr/>
      <w:tcPr>
        <w:tcBorders>
          <w:top w:val="single" w:sz="8" w:space="0" w:color="907CB3" w:themeColor="accent5"/>
          <w:left w:val="nil"/>
          <w:bottom w:val="single" w:sz="8" w:space="0" w:color="907CB3"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3DEEC" w:themeFill="accent5" w:themeFillTint="3F"/>
      </w:tcPr>
    </w:tblStylePr>
    <w:tblStylePr w:type="band1Horz">
      <w:tblPr/>
      <w:tcPr>
        <w:tcBorders>
          <w:left w:val="nil"/>
          <w:right w:val="nil"/>
          <w:insideH w:val="nil"/>
          <w:insideV w:val="nil"/>
        </w:tcBorders>
        <w:shd w:val="clear" w:color="auto" w:fill="E3DEEC" w:themeFill="accent5" w:themeFillTint="3F"/>
      </w:tcPr>
    </w:tblStylePr>
  </w:style>
  <w:style w:type="table" w:styleId="LightShading-Accent6">
    <w:name w:val="Light Shading Accent 6"/>
    <w:basedOn w:val="TableNormal"/>
    <w:uiPriority w:val="60"/>
    <w:semiHidden/>
    <w:unhideWhenUsed/>
    <w:rsid w:val="00A92C80"/>
    <w:pPr>
      <w:spacing w:after="0" w:line="240" w:lineRule="auto"/>
    </w:pPr>
    <w:rPr>
      <w:color w:val="DA2F4A" w:themeColor="accent6" w:themeShade="BF"/>
    </w:rPr>
    <w:tblPr>
      <w:tblStyleRowBandSize w:val="1"/>
      <w:tblStyleColBandSize w:val="1"/>
      <w:tblBorders>
        <w:top w:val="single" w:sz="8" w:space="0" w:color="E87C8D" w:themeColor="accent6"/>
        <w:bottom w:val="single" w:sz="8" w:space="0" w:color="E87C8D" w:themeColor="accent6"/>
      </w:tblBorders>
    </w:tblPr>
    <w:tblStylePr w:type="firstRow">
      <w:pPr>
        <w:spacing w:before="0" w:after="0" w:line="240" w:lineRule="auto"/>
      </w:pPr>
      <w:rPr>
        <w:b/>
        <w:bCs/>
      </w:rPr>
      <w:tblPr/>
      <w:tcPr>
        <w:tcBorders>
          <w:top w:val="single" w:sz="8" w:space="0" w:color="E87C8D" w:themeColor="accent6"/>
          <w:left w:val="nil"/>
          <w:bottom w:val="single" w:sz="8" w:space="0" w:color="E87C8D" w:themeColor="accent6"/>
          <w:right w:val="nil"/>
          <w:insideH w:val="nil"/>
          <w:insideV w:val="nil"/>
        </w:tcBorders>
      </w:tcPr>
    </w:tblStylePr>
    <w:tblStylePr w:type="lastRow">
      <w:pPr>
        <w:spacing w:before="0" w:after="0" w:line="240" w:lineRule="auto"/>
      </w:pPr>
      <w:rPr>
        <w:b/>
        <w:bCs/>
      </w:rPr>
      <w:tblPr/>
      <w:tcPr>
        <w:tcBorders>
          <w:top w:val="single" w:sz="8" w:space="0" w:color="E87C8D" w:themeColor="accent6"/>
          <w:left w:val="nil"/>
          <w:bottom w:val="single" w:sz="8" w:space="0" w:color="E87C8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EE2" w:themeFill="accent6" w:themeFillTint="3F"/>
      </w:tcPr>
    </w:tblStylePr>
    <w:tblStylePr w:type="band1Horz">
      <w:tblPr/>
      <w:tcPr>
        <w:tcBorders>
          <w:left w:val="nil"/>
          <w:right w:val="nil"/>
          <w:insideH w:val="nil"/>
          <w:insideV w:val="nil"/>
        </w:tcBorders>
        <w:shd w:val="clear" w:color="auto" w:fill="F9DEE2" w:themeFill="accent6" w:themeFillTint="3F"/>
      </w:tcPr>
    </w:tblStylePr>
  </w:style>
  <w:style w:type="character" w:styleId="LineNumber">
    <w:name w:val="line number"/>
    <w:basedOn w:val="DefaultParagraphFont"/>
    <w:uiPriority w:val="99"/>
    <w:semiHidden/>
    <w:unhideWhenUsed/>
    <w:rsid w:val="00A92C80"/>
  </w:style>
  <w:style w:type="paragraph" w:styleId="List">
    <w:name w:val="List"/>
    <w:basedOn w:val="Normal"/>
    <w:uiPriority w:val="99"/>
    <w:semiHidden/>
    <w:unhideWhenUsed/>
    <w:rsid w:val="00A92C80"/>
    <w:pPr>
      <w:ind w:left="360" w:hanging="360"/>
      <w:contextualSpacing/>
    </w:pPr>
  </w:style>
  <w:style w:type="paragraph" w:styleId="List2">
    <w:name w:val="List 2"/>
    <w:basedOn w:val="Normal"/>
    <w:uiPriority w:val="99"/>
    <w:semiHidden/>
    <w:unhideWhenUsed/>
    <w:rsid w:val="00A92C80"/>
    <w:pPr>
      <w:ind w:left="720" w:hanging="360"/>
      <w:contextualSpacing/>
    </w:pPr>
  </w:style>
  <w:style w:type="paragraph" w:styleId="List3">
    <w:name w:val="List 3"/>
    <w:basedOn w:val="Normal"/>
    <w:uiPriority w:val="99"/>
    <w:semiHidden/>
    <w:unhideWhenUsed/>
    <w:rsid w:val="00A92C80"/>
    <w:pPr>
      <w:ind w:left="1080" w:hanging="360"/>
      <w:contextualSpacing/>
    </w:pPr>
  </w:style>
  <w:style w:type="paragraph" w:styleId="List4">
    <w:name w:val="List 4"/>
    <w:basedOn w:val="Normal"/>
    <w:uiPriority w:val="99"/>
    <w:semiHidden/>
    <w:unhideWhenUsed/>
    <w:rsid w:val="00A92C80"/>
    <w:pPr>
      <w:ind w:left="1440" w:hanging="360"/>
      <w:contextualSpacing/>
    </w:pPr>
  </w:style>
  <w:style w:type="paragraph" w:styleId="List5">
    <w:name w:val="List 5"/>
    <w:basedOn w:val="Normal"/>
    <w:uiPriority w:val="99"/>
    <w:semiHidden/>
    <w:unhideWhenUsed/>
    <w:rsid w:val="00A92C80"/>
    <w:pPr>
      <w:ind w:left="1800" w:hanging="360"/>
      <w:contextualSpacing/>
    </w:pPr>
  </w:style>
  <w:style w:type="paragraph" w:styleId="ListBullet2">
    <w:name w:val="List Bullet 2"/>
    <w:basedOn w:val="Normal"/>
    <w:uiPriority w:val="99"/>
    <w:semiHidden/>
    <w:unhideWhenUsed/>
    <w:rsid w:val="00A92C80"/>
    <w:pPr>
      <w:numPr>
        <w:numId w:val="6"/>
      </w:numPr>
      <w:contextualSpacing/>
    </w:pPr>
  </w:style>
  <w:style w:type="paragraph" w:styleId="ListBullet3">
    <w:name w:val="List Bullet 3"/>
    <w:basedOn w:val="Normal"/>
    <w:uiPriority w:val="99"/>
    <w:semiHidden/>
    <w:unhideWhenUsed/>
    <w:rsid w:val="00A92C80"/>
    <w:pPr>
      <w:numPr>
        <w:numId w:val="7"/>
      </w:numPr>
      <w:contextualSpacing/>
    </w:pPr>
  </w:style>
  <w:style w:type="paragraph" w:styleId="ListBullet4">
    <w:name w:val="List Bullet 4"/>
    <w:basedOn w:val="Normal"/>
    <w:uiPriority w:val="99"/>
    <w:semiHidden/>
    <w:unhideWhenUsed/>
    <w:rsid w:val="00A92C80"/>
    <w:pPr>
      <w:numPr>
        <w:numId w:val="8"/>
      </w:numPr>
      <w:contextualSpacing/>
    </w:pPr>
  </w:style>
  <w:style w:type="paragraph" w:styleId="ListBullet5">
    <w:name w:val="List Bullet 5"/>
    <w:basedOn w:val="Normal"/>
    <w:uiPriority w:val="99"/>
    <w:semiHidden/>
    <w:unhideWhenUsed/>
    <w:rsid w:val="00A92C80"/>
    <w:pPr>
      <w:numPr>
        <w:numId w:val="9"/>
      </w:numPr>
      <w:contextualSpacing/>
    </w:pPr>
  </w:style>
  <w:style w:type="paragraph" w:styleId="ListContinue">
    <w:name w:val="List Continue"/>
    <w:basedOn w:val="Normal"/>
    <w:uiPriority w:val="99"/>
    <w:semiHidden/>
    <w:unhideWhenUsed/>
    <w:rsid w:val="00A92C80"/>
    <w:pPr>
      <w:spacing w:after="120"/>
      <w:ind w:left="360"/>
      <w:contextualSpacing/>
    </w:pPr>
  </w:style>
  <w:style w:type="paragraph" w:styleId="ListContinue2">
    <w:name w:val="List Continue 2"/>
    <w:basedOn w:val="Normal"/>
    <w:uiPriority w:val="99"/>
    <w:semiHidden/>
    <w:unhideWhenUsed/>
    <w:rsid w:val="00A92C80"/>
    <w:pPr>
      <w:spacing w:after="120"/>
      <w:ind w:left="720"/>
      <w:contextualSpacing/>
    </w:pPr>
  </w:style>
  <w:style w:type="paragraph" w:styleId="ListContinue3">
    <w:name w:val="List Continue 3"/>
    <w:basedOn w:val="Normal"/>
    <w:uiPriority w:val="99"/>
    <w:semiHidden/>
    <w:unhideWhenUsed/>
    <w:rsid w:val="00A92C80"/>
    <w:pPr>
      <w:spacing w:after="120"/>
      <w:ind w:left="1080"/>
      <w:contextualSpacing/>
    </w:pPr>
  </w:style>
  <w:style w:type="paragraph" w:styleId="ListContinue4">
    <w:name w:val="List Continue 4"/>
    <w:basedOn w:val="Normal"/>
    <w:uiPriority w:val="99"/>
    <w:semiHidden/>
    <w:unhideWhenUsed/>
    <w:rsid w:val="00A92C80"/>
    <w:pPr>
      <w:spacing w:after="120"/>
      <w:ind w:left="1440"/>
      <w:contextualSpacing/>
    </w:pPr>
  </w:style>
  <w:style w:type="paragraph" w:styleId="ListContinue5">
    <w:name w:val="List Continue 5"/>
    <w:basedOn w:val="Normal"/>
    <w:uiPriority w:val="99"/>
    <w:semiHidden/>
    <w:unhideWhenUsed/>
    <w:rsid w:val="00A92C80"/>
    <w:pPr>
      <w:spacing w:after="120"/>
      <w:ind w:left="1800"/>
      <w:contextualSpacing/>
    </w:pPr>
  </w:style>
  <w:style w:type="paragraph" w:styleId="ListNumber2">
    <w:name w:val="List Number 2"/>
    <w:basedOn w:val="Normal"/>
    <w:uiPriority w:val="99"/>
    <w:semiHidden/>
    <w:unhideWhenUsed/>
    <w:rsid w:val="00A92C80"/>
    <w:pPr>
      <w:numPr>
        <w:numId w:val="10"/>
      </w:numPr>
      <w:contextualSpacing/>
    </w:pPr>
  </w:style>
  <w:style w:type="paragraph" w:styleId="ListNumber3">
    <w:name w:val="List Number 3"/>
    <w:basedOn w:val="Normal"/>
    <w:uiPriority w:val="99"/>
    <w:semiHidden/>
    <w:unhideWhenUsed/>
    <w:rsid w:val="00A92C80"/>
    <w:pPr>
      <w:numPr>
        <w:numId w:val="11"/>
      </w:numPr>
      <w:contextualSpacing/>
    </w:pPr>
  </w:style>
  <w:style w:type="paragraph" w:styleId="ListNumber4">
    <w:name w:val="List Number 4"/>
    <w:basedOn w:val="Normal"/>
    <w:uiPriority w:val="99"/>
    <w:semiHidden/>
    <w:unhideWhenUsed/>
    <w:rsid w:val="00A92C80"/>
    <w:pPr>
      <w:numPr>
        <w:numId w:val="12"/>
      </w:numPr>
      <w:contextualSpacing/>
    </w:pPr>
  </w:style>
  <w:style w:type="paragraph" w:styleId="ListNumber5">
    <w:name w:val="List Number 5"/>
    <w:basedOn w:val="Normal"/>
    <w:uiPriority w:val="99"/>
    <w:semiHidden/>
    <w:unhideWhenUsed/>
    <w:rsid w:val="00A92C80"/>
    <w:pPr>
      <w:numPr>
        <w:numId w:val="13"/>
      </w:numPr>
      <w:contextualSpacing/>
    </w:pPr>
  </w:style>
  <w:style w:type="paragraph" w:styleId="ListParagraph">
    <w:name w:val="List Paragraph"/>
    <w:basedOn w:val="Normal"/>
    <w:uiPriority w:val="34"/>
    <w:unhideWhenUsed/>
    <w:qFormat/>
    <w:rsid w:val="00A92C80"/>
    <w:pPr>
      <w:ind w:left="720"/>
      <w:contextualSpacing/>
    </w:pPr>
  </w:style>
  <w:style w:type="table" w:styleId="ListTable1Light">
    <w:name w:val="List Table 1 Light"/>
    <w:basedOn w:val="TableNormal"/>
    <w:uiPriority w:val="46"/>
    <w:rsid w:val="00A92C80"/>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92C80"/>
    <w:pPr>
      <w:spacing w:after="0" w:line="240" w:lineRule="auto"/>
    </w:pPr>
    <w:tblPr>
      <w:tblStyleRowBandSize w:val="1"/>
      <w:tblStyleColBandSize w:val="1"/>
    </w:tblPr>
    <w:tblStylePr w:type="firstRow">
      <w:rPr>
        <w:b/>
        <w:bCs/>
      </w:rPr>
      <w:tblPr/>
      <w:tcPr>
        <w:tcBorders>
          <w:bottom w:val="single" w:sz="4" w:space="0" w:color="ABDFDD" w:themeColor="accent1" w:themeTint="99"/>
        </w:tcBorders>
      </w:tcPr>
    </w:tblStylePr>
    <w:tblStylePr w:type="lastRow">
      <w:rPr>
        <w:b/>
        <w:bCs/>
      </w:rPr>
      <w:tblPr/>
      <w:tcPr>
        <w:tcBorders>
          <w:top w:val="single" w:sz="4" w:space="0" w:color="ABDFDD" w:themeColor="accent1" w:themeTint="99"/>
        </w:tcBorders>
      </w:tcPr>
    </w:tblStylePr>
    <w:tblStylePr w:type="firstCol">
      <w:rPr>
        <w:b/>
        <w:bCs/>
      </w:rPr>
    </w:tblStylePr>
    <w:tblStylePr w:type="lastCol">
      <w:rPr>
        <w:b/>
        <w:bCs/>
      </w:rPr>
    </w:tblStylePr>
    <w:tblStylePr w:type="band1Vert">
      <w:tblPr/>
      <w:tcPr>
        <w:shd w:val="clear" w:color="auto" w:fill="E3F4F4" w:themeFill="accent1" w:themeFillTint="33"/>
      </w:tcPr>
    </w:tblStylePr>
    <w:tblStylePr w:type="band1Horz">
      <w:tblPr/>
      <w:tcPr>
        <w:shd w:val="clear" w:color="auto" w:fill="E3F4F4" w:themeFill="accent1" w:themeFillTint="33"/>
      </w:tcPr>
    </w:tblStylePr>
  </w:style>
  <w:style w:type="table" w:styleId="ListTable1Light-Accent2">
    <w:name w:val="List Table 1 Light Accent 2"/>
    <w:basedOn w:val="TableNormal"/>
    <w:uiPriority w:val="46"/>
    <w:rsid w:val="00A92C80"/>
    <w:pPr>
      <w:spacing w:after="0" w:line="240" w:lineRule="auto"/>
    </w:pPr>
    <w:tblPr>
      <w:tblStyleRowBandSize w:val="1"/>
      <w:tblStyleColBandSize w:val="1"/>
    </w:tblPr>
    <w:tblStylePr w:type="firstRow">
      <w:rPr>
        <w:b/>
        <w:bCs/>
      </w:rPr>
      <w:tblPr/>
      <w:tcPr>
        <w:tcBorders>
          <w:bottom w:val="single" w:sz="4" w:space="0" w:color="F4DDA2" w:themeColor="accent2" w:themeTint="99"/>
        </w:tcBorders>
      </w:tcPr>
    </w:tblStylePr>
    <w:tblStylePr w:type="lastRow">
      <w:rPr>
        <w:b/>
        <w:bCs/>
      </w:rPr>
      <w:tblPr/>
      <w:tcPr>
        <w:tcBorders>
          <w:top w:val="single" w:sz="4" w:space="0" w:color="F4DDA2" w:themeColor="accent2" w:themeTint="99"/>
        </w:tcBorders>
      </w:tcPr>
    </w:tblStylePr>
    <w:tblStylePr w:type="firstCol">
      <w:rPr>
        <w:b/>
        <w:bCs/>
      </w:rPr>
    </w:tblStylePr>
    <w:tblStylePr w:type="lastCol">
      <w:rPr>
        <w:b/>
        <w:bCs/>
      </w:rPr>
    </w:tblStylePr>
    <w:tblStylePr w:type="band1Vert">
      <w:tblPr/>
      <w:tcPr>
        <w:shd w:val="clear" w:color="auto" w:fill="FBF3DF" w:themeFill="accent2" w:themeFillTint="33"/>
      </w:tcPr>
    </w:tblStylePr>
    <w:tblStylePr w:type="band1Horz">
      <w:tblPr/>
      <w:tcPr>
        <w:shd w:val="clear" w:color="auto" w:fill="FBF3DF" w:themeFill="accent2" w:themeFillTint="33"/>
      </w:tcPr>
    </w:tblStylePr>
  </w:style>
  <w:style w:type="table" w:styleId="ListTable1Light-Accent3">
    <w:name w:val="List Table 1 Light Accent 3"/>
    <w:basedOn w:val="TableNormal"/>
    <w:uiPriority w:val="46"/>
    <w:rsid w:val="00A92C80"/>
    <w:pPr>
      <w:spacing w:after="0" w:line="240" w:lineRule="auto"/>
    </w:pPr>
    <w:tblPr>
      <w:tblStyleRowBandSize w:val="1"/>
      <w:tblStyleColBandSize w:val="1"/>
    </w:tblPr>
    <w:tblStylePr w:type="firstRow">
      <w:rPr>
        <w:b/>
        <w:bCs/>
      </w:rPr>
      <w:tblPr/>
      <w:tcPr>
        <w:tcBorders>
          <w:bottom w:val="single" w:sz="4" w:space="0" w:color="B8DEA3" w:themeColor="accent3" w:themeTint="99"/>
        </w:tcBorders>
      </w:tcPr>
    </w:tblStylePr>
    <w:tblStylePr w:type="lastRow">
      <w:rPr>
        <w:b/>
        <w:bCs/>
      </w:rPr>
      <w:tblPr/>
      <w:tcPr>
        <w:tcBorders>
          <w:top w:val="single" w:sz="4" w:space="0" w:color="B8DEA3" w:themeColor="accent3" w:themeTint="99"/>
        </w:tcBorders>
      </w:tcPr>
    </w:tblStylePr>
    <w:tblStylePr w:type="firstCol">
      <w:rPr>
        <w:b/>
        <w:bCs/>
      </w:rPr>
    </w:tblStylePr>
    <w:tblStylePr w:type="lastCol">
      <w:rPr>
        <w:b/>
        <w:bCs/>
      </w:rPr>
    </w:tblStylePr>
    <w:tblStylePr w:type="band1Vert">
      <w:tblPr/>
      <w:tcPr>
        <w:shd w:val="clear" w:color="auto" w:fill="E7F4E0" w:themeFill="accent3" w:themeFillTint="33"/>
      </w:tcPr>
    </w:tblStylePr>
    <w:tblStylePr w:type="band1Horz">
      <w:tblPr/>
      <w:tcPr>
        <w:shd w:val="clear" w:color="auto" w:fill="E7F4E0" w:themeFill="accent3" w:themeFillTint="33"/>
      </w:tcPr>
    </w:tblStylePr>
  </w:style>
  <w:style w:type="table" w:styleId="ListTable1Light-Accent4">
    <w:name w:val="List Table 1 Light Accent 4"/>
    <w:basedOn w:val="TableNormal"/>
    <w:uiPriority w:val="46"/>
    <w:rsid w:val="00A92C80"/>
    <w:pPr>
      <w:spacing w:after="0" w:line="240" w:lineRule="auto"/>
    </w:pPr>
    <w:tblPr>
      <w:tblStyleRowBandSize w:val="1"/>
      <w:tblStyleColBandSize w:val="1"/>
    </w:tblPr>
    <w:tblStylePr w:type="firstRow">
      <w:rPr>
        <w:b/>
        <w:bCs/>
      </w:rPr>
      <w:tblPr/>
      <w:tcPr>
        <w:tcBorders>
          <w:bottom w:val="single" w:sz="4" w:space="0" w:color="F6BD93" w:themeColor="accent4" w:themeTint="99"/>
        </w:tcBorders>
      </w:tcPr>
    </w:tblStylePr>
    <w:tblStylePr w:type="lastRow">
      <w:rPr>
        <w:b/>
        <w:bCs/>
      </w:rPr>
      <w:tblPr/>
      <w:tcPr>
        <w:tcBorders>
          <w:top w:val="single" w:sz="4" w:space="0" w:color="F6BD93" w:themeColor="accent4" w:themeTint="99"/>
        </w:tcBorders>
      </w:tcPr>
    </w:tblStylePr>
    <w:tblStylePr w:type="firstCol">
      <w:rPr>
        <w:b/>
        <w:bCs/>
      </w:rPr>
    </w:tblStylePr>
    <w:tblStylePr w:type="lastCol">
      <w:rPr>
        <w:b/>
        <w:bCs/>
      </w:rPr>
    </w:tblStylePr>
    <w:tblStylePr w:type="band1Vert">
      <w:tblPr/>
      <w:tcPr>
        <w:shd w:val="clear" w:color="auto" w:fill="FCE8DB" w:themeFill="accent4" w:themeFillTint="33"/>
      </w:tcPr>
    </w:tblStylePr>
    <w:tblStylePr w:type="band1Horz">
      <w:tblPr/>
      <w:tcPr>
        <w:shd w:val="clear" w:color="auto" w:fill="FCE8DB" w:themeFill="accent4" w:themeFillTint="33"/>
      </w:tcPr>
    </w:tblStylePr>
  </w:style>
  <w:style w:type="table" w:styleId="ListTable1Light-Accent5">
    <w:name w:val="List Table 1 Light Accent 5"/>
    <w:basedOn w:val="TableNormal"/>
    <w:uiPriority w:val="46"/>
    <w:rsid w:val="00A92C80"/>
    <w:pPr>
      <w:spacing w:after="0" w:line="240" w:lineRule="auto"/>
    </w:pPr>
    <w:tblPr>
      <w:tblStyleRowBandSize w:val="1"/>
      <w:tblStyleColBandSize w:val="1"/>
    </w:tblPr>
    <w:tblStylePr w:type="firstRow">
      <w:rPr>
        <w:b/>
        <w:bCs/>
      </w:rPr>
      <w:tblPr/>
      <w:tcPr>
        <w:tcBorders>
          <w:bottom w:val="single" w:sz="4" w:space="0" w:color="BCB0D1" w:themeColor="accent5" w:themeTint="99"/>
        </w:tcBorders>
      </w:tcPr>
    </w:tblStylePr>
    <w:tblStylePr w:type="lastRow">
      <w:rPr>
        <w:b/>
        <w:bCs/>
      </w:rPr>
      <w:tblPr/>
      <w:tcPr>
        <w:tcBorders>
          <w:top w:val="single" w:sz="4" w:space="0" w:color="BCB0D1" w:themeColor="accent5" w:themeTint="99"/>
        </w:tcBorders>
      </w:tcPr>
    </w:tblStylePr>
    <w:tblStylePr w:type="firstCol">
      <w:rPr>
        <w:b/>
        <w:bCs/>
      </w:rPr>
    </w:tblStylePr>
    <w:tblStylePr w:type="lastCol">
      <w:rPr>
        <w:b/>
        <w:bCs/>
      </w:rPr>
    </w:tblStylePr>
    <w:tblStylePr w:type="band1Vert">
      <w:tblPr/>
      <w:tcPr>
        <w:shd w:val="clear" w:color="auto" w:fill="E8E4EF" w:themeFill="accent5" w:themeFillTint="33"/>
      </w:tcPr>
    </w:tblStylePr>
    <w:tblStylePr w:type="band1Horz">
      <w:tblPr/>
      <w:tcPr>
        <w:shd w:val="clear" w:color="auto" w:fill="E8E4EF" w:themeFill="accent5" w:themeFillTint="33"/>
      </w:tcPr>
    </w:tblStylePr>
  </w:style>
  <w:style w:type="table" w:styleId="ListTable1Light-Accent6">
    <w:name w:val="List Table 1 Light Accent 6"/>
    <w:basedOn w:val="TableNormal"/>
    <w:uiPriority w:val="46"/>
    <w:rsid w:val="00A92C80"/>
    <w:pPr>
      <w:spacing w:after="0" w:line="240" w:lineRule="auto"/>
    </w:pPr>
    <w:tblPr>
      <w:tblStyleRowBandSize w:val="1"/>
      <w:tblStyleColBandSize w:val="1"/>
    </w:tblPr>
    <w:tblStylePr w:type="firstRow">
      <w:rPr>
        <w:b/>
        <w:bCs/>
      </w:rPr>
      <w:tblPr/>
      <w:tcPr>
        <w:tcBorders>
          <w:bottom w:val="single" w:sz="4" w:space="0" w:color="F1B0BA" w:themeColor="accent6" w:themeTint="99"/>
        </w:tcBorders>
      </w:tcPr>
    </w:tblStylePr>
    <w:tblStylePr w:type="lastRow">
      <w:rPr>
        <w:b/>
        <w:bCs/>
      </w:rPr>
      <w:tblPr/>
      <w:tcPr>
        <w:tcBorders>
          <w:top w:val="single" w:sz="4" w:space="0" w:color="F1B0BA" w:themeColor="accent6" w:themeTint="99"/>
        </w:tcBorders>
      </w:tcPr>
    </w:tblStylePr>
    <w:tblStylePr w:type="firstCol">
      <w:rPr>
        <w:b/>
        <w:bCs/>
      </w:rPr>
    </w:tblStylePr>
    <w:tblStylePr w:type="lastCol">
      <w:rPr>
        <w:b/>
        <w:bCs/>
      </w:rPr>
    </w:tblStylePr>
    <w:tblStylePr w:type="band1Vert">
      <w:tblPr/>
      <w:tcPr>
        <w:shd w:val="clear" w:color="auto" w:fill="FAE4E7" w:themeFill="accent6" w:themeFillTint="33"/>
      </w:tcPr>
    </w:tblStylePr>
    <w:tblStylePr w:type="band1Horz">
      <w:tblPr/>
      <w:tcPr>
        <w:shd w:val="clear" w:color="auto" w:fill="FAE4E7" w:themeFill="accent6" w:themeFillTint="33"/>
      </w:tcPr>
    </w:tblStylePr>
  </w:style>
  <w:style w:type="table" w:styleId="ListTable2">
    <w:name w:val="List Table 2"/>
    <w:basedOn w:val="TableNormal"/>
    <w:uiPriority w:val="47"/>
    <w:rsid w:val="00A92C80"/>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92C80"/>
    <w:pPr>
      <w:spacing w:after="0" w:line="240" w:lineRule="auto"/>
    </w:pPr>
    <w:tblPr>
      <w:tblStyleRowBandSize w:val="1"/>
      <w:tblStyleColBandSize w:val="1"/>
      <w:tblBorders>
        <w:top w:val="single" w:sz="4" w:space="0" w:color="ABDFDD" w:themeColor="accent1" w:themeTint="99"/>
        <w:bottom w:val="single" w:sz="4" w:space="0" w:color="ABDFDD" w:themeColor="accent1" w:themeTint="99"/>
        <w:insideH w:val="single" w:sz="4" w:space="0" w:color="ABDFDD"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F4F4" w:themeFill="accent1" w:themeFillTint="33"/>
      </w:tcPr>
    </w:tblStylePr>
    <w:tblStylePr w:type="band1Horz">
      <w:tblPr/>
      <w:tcPr>
        <w:shd w:val="clear" w:color="auto" w:fill="E3F4F4" w:themeFill="accent1" w:themeFillTint="33"/>
      </w:tcPr>
    </w:tblStylePr>
  </w:style>
  <w:style w:type="table" w:styleId="ListTable2-Accent2">
    <w:name w:val="List Table 2 Accent 2"/>
    <w:basedOn w:val="TableNormal"/>
    <w:uiPriority w:val="47"/>
    <w:rsid w:val="00A92C80"/>
    <w:pPr>
      <w:spacing w:after="0" w:line="240" w:lineRule="auto"/>
    </w:pPr>
    <w:tblPr>
      <w:tblStyleRowBandSize w:val="1"/>
      <w:tblStyleColBandSize w:val="1"/>
      <w:tblBorders>
        <w:top w:val="single" w:sz="4" w:space="0" w:color="F4DDA2" w:themeColor="accent2" w:themeTint="99"/>
        <w:bottom w:val="single" w:sz="4" w:space="0" w:color="F4DDA2" w:themeColor="accent2" w:themeTint="99"/>
        <w:insideH w:val="single" w:sz="4" w:space="0" w:color="F4DDA2"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3DF" w:themeFill="accent2" w:themeFillTint="33"/>
      </w:tcPr>
    </w:tblStylePr>
    <w:tblStylePr w:type="band1Horz">
      <w:tblPr/>
      <w:tcPr>
        <w:shd w:val="clear" w:color="auto" w:fill="FBF3DF" w:themeFill="accent2" w:themeFillTint="33"/>
      </w:tcPr>
    </w:tblStylePr>
  </w:style>
  <w:style w:type="table" w:styleId="ListTable2-Accent3">
    <w:name w:val="List Table 2 Accent 3"/>
    <w:basedOn w:val="TableNormal"/>
    <w:uiPriority w:val="47"/>
    <w:rsid w:val="00A92C80"/>
    <w:pPr>
      <w:spacing w:after="0" w:line="240" w:lineRule="auto"/>
    </w:pPr>
    <w:tblPr>
      <w:tblStyleRowBandSize w:val="1"/>
      <w:tblStyleColBandSize w:val="1"/>
      <w:tblBorders>
        <w:top w:val="single" w:sz="4" w:space="0" w:color="B8DEA3" w:themeColor="accent3" w:themeTint="99"/>
        <w:bottom w:val="single" w:sz="4" w:space="0" w:color="B8DEA3" w:themeColor="accent3" w:themeTint="99"/>
        <w:insideH w:val="single" w:sz="4" w:space="0" w:color="B8DEA3"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4E0" w:themeFill="accent3" w:themeFillTint="33"/>
      </w:tcPr>
    </w:tblStylePr>
    <w:tblStylePr w:type="band1Horz">
      <w:tblPr/>
      <w:tcPr>
        <w:shd w:val="clear" w:color="auto" w:fill="E7F4E0" w:themeFill="accent3" w:themeFillTint="33"/>
      </w:tcPr>
    </w:tblStylePr>
  </w:style>
  <w:style w:type="table" w:styleId="ListTable2-Accent4">
    <w:name w:val="List Table 2 Accent 4"/>
    <w:basedOn w:val="TableNormal"/>
    <w:uiPriority w:val="47"/>
    <w:rsid w:val="00A92C80"/>
    <w:pPr>
      <w:spacing w:after="0" w:line="240" w:lineRule="auto"/>
    </w:pPr>
    <w:tblPr>
      <w:tblStyleRowBandSize w:val="1"/>
      <w:tblStyleColBandSize w:val="1"/>
      <w:tblBorders>
        <w:top w:val="single" w:sz="4" w:space="0" w:color="F6BD93" w:themeColor="accent4" w:themeTint="99"/>
        <w:bottom w:val="single" w:sz="4" w:space="0" w:color="F6BD93" w:themeColor="accent4" w:themeTint="99"/>
        <w:insideH w:val="single" w:sz="4" w:space="0" w:color="F6BD93"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E8DB" w:themeFill="accent4" w:themeFillTint="33"/>
      </w:tcPr>
    </w:tblStylePr>
    <w:tblStylePr w:type="band1Horz">
      <w:tblPr/>
      <w:tcPr>
        <w:shd w:val="clear" w:color="auto" w:fill="FCE8DB" w:themeFill="accent4" w:themeFillTint="33"/>
      </w:tcPr>
    </w:tblStylePr>
  </w:style>
  <w:style w:type="table" w:styleId="ListTable2-Accent5">
    <w:name w:val="List Table 2 Accent 5"/>
    <w:basedOn w:val="TableNormal"/>
    <w:uiPriority w:val="47"/>
    <w:rsid w:val="00A92C80"/>
    <w:pPr>
      <w:spacing w:after="0" w:line="240" w:lineRule="auto"/>
    </w:pPr>
    <w:tblPr>
      <w:tblStyleRowBandSize w:val="1"/>
      <w:tblStyleColBandSize w:val="1"/>
      <w:tblBorders>
        <w:top w:val="single" w:sz="4" w:space="0" w:color="BCB0D1" w:themeColor="accent5" w:themeTint="99"/>
        <w:bottom w:val="single" w:sz="4" w:space="0" w:color="BCB0D1" w:themeColor="accent5" w:themeTint="99"/>
        <w:insideH w:val="single" w:sz="4" w:space="0" w:color="BCB0D1"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8E4EF" w:themeFill="accent5" w:themeFillTint="33"/>
      </w:tcPr>
    </w:tblStylePr>
    <w:tblStylePr w:type="band1Horz">
      <w:tblPr/>
      <w:tcPr>
        <w:shd w:val="clear" w:color="auto" w:fill="E8E4EF" w:themeFill="accent5" w:themeFillTint="33"/>
      </w:tcPr>
    </w:tblStylePr>
  </w:style>
  <w:style w:type="table" w:styleId="ListTable2-Accent6">
    <w:name w:val="List Table 2 Accent 6"/>
    <w:basedOn w:val="TableNormal"/>
    <w:uiPriority w:val="47"/>
    <w:rsid w:val="00A92C80"/>
    <w:pPr>
      <w:spacing w:after="0" w:line="240" w:lineRule="auto"/>
    </w:pPr>
    <w:tblPr>
      <w:tblStyleRowBandSize w:val="1"/>
      <w:tblStyleColBandSize w:val="1"/>
      <w:tblBorders>
        <w:top w:val="single" w:sz="4" w:space="0" w:color="F1B0BA" w:themeColor="accent6" w:themeTint="99"/>
        <w:bottom w:val="single" w:sz="4" w:space="0" w:color="F1B0BA" w:themeColor="accent6" w:themeTint="99"/>
        <w:insideH w:val="single" w:sz="4" w:space="0" w:color="F1B0BA"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4E7" w:themeFill="accent6" w:themeFillTint="33"/>
      </w:tcPr>
    </w:tblStylePr>
    <w:tblStylePr w:type="band1Horz">
      <w:tblPr/>
      <w:tcPr>
        <w:shd w:val="clear" w:color="auto" w:fill="FAE4E7" w:themeFill="accent6" w:themeFillTint="33"/>
      </w:tcPr>
    </w:tblStylePr>
  </w:style>
  <w:style w:type="table" w:styleId="ListTable3">
    <w:name w:val="List Table 3"/>
    <w:basedOn w:val="TableNormal"/>
    <w:uiPriority w:val="48"/>
    <w:rsid w:val="00A92C80"/>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92C80"/>
    <w:pPr>
      <w:spacing w:after="0" w:line="240" w:lineRule="auto"/>
    </w:pPr>
    <w:tblPr>
      <w:tblStyleRowBandSize w:val="1"/>
      <w:tblStyleColBandSize w:val="1"/>
      <w:tblBorders>
        <w:top w:val="single" w:sz="4" w:space="0" w:color="74CBC8" w:themeColor="accent1"/>
        <w:left w:val="single" w:sz="4" w:space="0" w:color="74CBC8" w:themeColor="accent1"/>
        <w:bottom w:val="single" w:sz="4" w:space="0" w:color="74CBC8" w:themeColor="accent1"/>
        <w:right w:val="single" w:sz="4" w:space="0" w:color="74CBC8" w:themeColor="accent1"/>
      </w:tblBorders>
    </w:tblPr>
    <w:tblStylePr w:type="firstRow">
      <w:rPr>
        <w:b/>
        <w:bCs/>
        <w:color w:val="FFFFFF" w:themeColor="background1"/>
      </w:rPr>
      <w:tblPr/>
      <w:tcPr>
        <w:shd w:val="clear" w:color="auto" w:fill="74CBC8" w:themeFill="accent1"/>
      </w:tcPr>
    </w:tblStylePr>
    <w:tblStylePr w:type="lastRow">
      <w:rPr>
        <w:b/>
        <w:bCs/>
      </w:rPr>
      <w:tblPr/>
      <w:tcPr>
        <w:tcBorders>
          <w:top w:val="double" w:sz="4" w:space="0" w:color="74CBC8"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4CBC8" w:themeColor="accent1"/>
          <w:right w:val="single" w:sz="4" w:space="0" w:color="74CBC8" w:themeColor="accent1"/>
        </w:tcBorders>
      </w:tcPr>
    </w:tblStylePr>
    <w:tblStylePr w:type="band1Horz">
      <w:tblPr/>
      <w:tcPr>
        <w:tcBorders>
          <w:top w:val="single" w:sz="4" w:space="0" w:color="74CBC8" w:themeColor="accent1"/>
          <w:bottom w:val="single" w:sz="4" w:space="0" w:color="74CBC8"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4CBC8" w:themeColor="accent1"/>
          <w:left w:val="nil"/>
        </w:tcBorders>
      </w:tcPr>
    </w:tblStylePr>
    <w:tblStylePr w:type="swCell">
      <w:tblPr/>
      <w:tcPr>
        <w:tcBorders>
          <w:top w:val="double" w:sz="4" w:space="0" w:color="74CBC8" w:themeColor="accent1"/>
          <w:right w:val="nil"/>
        </w:tcBorders>
      </w:tcPr>
    </w:tblStylePr>
  </w:style>
  <w:style w:type="table" w:styleId="ListTable3-Accent2">
    <w:name w:val="List Table 3 Accent 2"/>
    <w:basedOn w:val="TableNormal"/>
    <w:uiPriority w:val="48"/>
    <w:rsid w:val="00A92C80"/>
    <w:pPr>
      <w:spacing w:after="0" w:line="240" w:lineRule="auto"/>
    </w:pPr>
    <w:tblPr>
      <w:tblStyleRowBandSize w:val="1"/>
      <w:tblStyleColBandSize w:val="1"/>
      <w:tblBorders>
        <w:top w:val="single" w:sz="4" w:space="0" w:color="EDC765" w:themeColor="accent2"/>
        <w:left w:val="single" w:sz="4" w:space="0" w:color="EDC765" w:themeColor="accent2"/>
        <w:bottom w:val="single" w:sz="4" w:space="0" w:color="EDC765" w:themeColor="accent2"/>
        <w:right w:val="single" w:sz="4" w:space="0" w:color="EDC765" w:themeColor="accent2"/>
      </w:tblBorders>
    </w:tblPr>
    <w:tblStylePr w:type="firstRow">
      <w:rPr>
        <w:b/>
        <w:bCs/>
        <w:color w:val="FFFFFF" w:themeColor="background1"/>
      </w:rPr>
      <w:tblPr/>
      <w:tcPr>
        <w:shd w:val="clear" w:color="auto" w:fill="EDC765" w:themeFill="accent2"/>
      </w:tcPr>
    </w:tblStylePr>
    <w:tblStylePr w:type="lastRow">
      <w:rPr>
        <w:b/>
        <w:bCs/>
      </w:rPr>
      <w:tblPr/>
      <w:tcPr>
        <w:tcBorders>
          <w:top w:val="double" w:sz="4" w:space="0" w:color="EDC765"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DC765" w:themeColor="accent2"/>
          <w:right w:val="single" w:sz="4" w:space="0" w:color="EDC765" w:themeColor="accent2"/>
        </w:tcBorders>
      </w:tcPr>
    </w:tblStylePr>
    <w:tblStylePr w:type="band1Horz">
      <w:tblPr/>
      <w:tcPr>
        <w:tcBorders>
          <w:top w:val="single" w:sz="4" w:space="0" w:color="EDC765" w:themeColor="accent2"/>
          <w:bottom w:val="single" w:sz="4" w:space="0" w:color="EDC765"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C765" w:themeColor="accent2"/>
          <w:left w:val="nil"/>
        </w:tcBorders>
      </w:tcPr>
    </w:tblStylePr>
    <w:tblStylePr w:type="swCell">
      <w:tblPr/>
      <w:tcPr>
        <w:tcBorders>
          <w:top w:val="double" w:sz="4" w:space="0" w:color="EDC765" w:themeColor="accent2"/>
          <w:right w:val="nil"/>
        </w:tcBorders>
      </w:tcPr>
    </w:tblStylePr>
  </w:style>
  <w:style w:type="table" w:styleId="ListTable3-Accent3">
    <w:name w:val="List Table 3 Accent 3"/>
    <w:basedOn w:val="TableNormal"/>
    <w:uiPriority w:val="48"/>
    <w:rsid w:val="00A92C80"/>
    <w:pPr>
      <w:spacing w:after="0" w:line="240" w:lineRule="auto"/>
    </w:pPr>
    <w:tblPr>
      <w:tblStyleRowBandSize w:val="1"/>
      <w:tblStyleColBandSize w:val="1"/>
      <w:tblBorders>
        <w:top w:val="single" w:sz="4" w:space="0" w:color="8AC867" w:themeColor="accent3"/>
        <w:left w:val="single" w:sz="4" w:space="0" w:color="8AC867" w:themeColor="accent3"/>
        <w:bottom w:val="single" w:sz="4" w:space="0" w:color="8AC867" w:themeColor="accent3"/>
        <w:right w:val="single" w:sz="4" w:space="0" w:color="8AC867" w:themeColor="accent3"/>
      </w:tblBorders>
    </w:tblPr>
    <w:tblStylePr w:type="firstRow">
      <w:rPr>
        <w:b/>
        <w:bCs/>
        <w:color w:val="FFFFFF" w:themeColor="background1"/>
      </w:rPr>
      <w:tblPr/>
      <w:tcPr>
        <w:shd w:val="clear" w:color="auto" w:fill="8AC867" w:themeFill="accent3"/>
      </w:tcPr>
    </w:tblStylePr>
    <w:tblStylePr w:type="lastRow">
      <w:rPr>
        <w:b/>
        <w:bCs/>
      </w:rPr>
      <w:tblPr/>
      <w:tcPr>
        <w:tcBorders>
          <w:top w:val="double" w:sz="4" w:space="0" w:color="8AC86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AC867" w:themeColor="accent3"/>
          <w:right w:val="single" w:sz="4" w:space="0" w:color="8AC867" w:themeColor="accent3"/>
        </w:tcBorders>
      </w:tcPr>
    </w:tblStylePr>
    <w:tblStylePr w:type="band1Horz">
      <w:tblPr/>
      <w:tcPr>
        <w:tcBorders>
          <w:top w:val="single" w:sz="4" w:space="0" w:color="8AC867" w:themeColor="accent3"/>
          <w:bottom w:val="single" w:sz="4" w:space="0" w:color="8AC86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AC867" w:themeColor="accent3"/>
          <w:left w:val="nil"/>
        </w:tcBorders>
      </w:tcPr>
    </w:tblStylePr>
    <w:tblStylePr w:type="swCell">
      <w:tblPr/>
      <w:tcPr>
        <w:tcBorders>
          <w:top w:val="double" w:sz="4" w:space="0" w:color="8AC867" w:themeColor="accent3"/>
          <w:right w:val="nil"/>
        </w:tcBorders>
      </w:tcPr>
    </w:tblStylePr>
  </w:style>
  <w:style w:type="table" w:styleId="ListTable3-Accent4">
    <w:name w:val="List Table 3 Accent 4"/>
    <w:basedOn w:val="TableNormal"/>
    <w:uiPriority w:val="48"/>
    <w:rsid w:val="00A92C80"/>
    <w:pPr>
      <w:spacing w:after="0" w:line="240" w:lineRule="auto"/>
    </w:pPr>
    <w:tblPr>
      <w:tblStyleRowBandSize w:val="1"/>
      <w:tblStyleColBandSize w:val="1"/>
      <w:tblBorders>
        <w:top w:val="single" w:sz="4" w:space="0" w:color="F0924C" w:themeColor="accent4"/>
        <w:left w:val="single" w:sz="4" w:space="0" w:color="F0924C" w:themeColor="accent4"/>
        <w:bottom w:val="single" w:sz="4" w:space="0" w:color="F0924C" w:themeColor="accent4"/>
        <w:right w:val="single" w:sz="4" w:space="0" w:color="F0924C" w:themeColor="accent4"/>
      </w:tblBorders>
    </w:tblPr>
    <w:tblStylePr w:type="firstRow">
      <w:rPr>
        <w:b/>
        <w:bCs/>
        <w:color w:val="FFFFFF" w:themeColor="background1"/>
      </w:rPr>
      <w:tblPr/>
      <w:tcPr>
        <w:shd w:val="clear" w:color="auto" w:fill="F0924C" w:themeFill="accent4"/>
      </w:tcPr>
    </w:tblStylePr>
    <w:tblStylePr w:type="lastRow">
      <w:rPr>
        <w:b/>
        <w:bCs/>
      </w:rPr>
      <w:tblPr/>
      <w:tcPr>
        <w:tcBorders>
          <w:top w:val="double" w:sz="4" w:space="0" w:color="F0924C"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0924C" w:themeColor="accent4"/>
          <w:right w:val="single" w:sz="4" w:space="0" w:color="F0924C" w:themeColor="accent4"/>
        </w:tcBorders>
      </w:tcPr>
    </w:tblStylePr>
    <w:tblStylePr w:type="band1Horz">
      <w:tblPr/>
      <w:tcPr>
        <w:tcBorders>
          <w:top w:val="single" w:sz="4" w:space="0" w:color="F0924C" w:themeColor="accent4"/>
          <w:bottom w:val="single" w:sz="4" w:space="0" w:color="F0924C"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0924C" w:themeColor="accent4"/>
          <w:left w:val="nil"/>
        </w:tcBorders>
      </w:tcPr>
    </w:tblStylePr>
    <w:tblStylePr w:type="swCell">
      <w:tblPr/>
      <w:tcPr>
        <w:tcBorders>
          <w:top w:val="double" w:sz="4" w:space="0" w:color="F0924C" w:themeColor="accent4"/>
          <w:right w:val="nil"/>
        </w:tcBorders>
      </w:tcPr>
    </w:tblStylePr>
  </w:style>
  <w:style w:type="table" w:styleId="ListTable3-Accent5">
    <w:name w:val="List Table 3 Accent 5"/>
    <w:basedOn w:val="TableNormal"/>
    <w:uiPriority w:val="48"/>
    <w:rsid w:val="00A92C80"/>
    <w:pPr>
      <w:spacing w:after="0" w:line="240" w:lineRule="auto"/>
    </w:pPr>
    <w:tblPr>
      <w:tblStyleRowBandSize w:val="1"/>
      <w:tblStyleColBandSize w:val="1"/>
      <w:tblBorders>
        <w:top w:val="single" w:sz="4" w:space="0" w:color="907CB3" w:themeColor="accent5"/>
        <w:left w:val="single" w:sz="4" w:space="0" w:color="907CB3" w:themeColor="accent5"/>
        <w:bottom w:val="single" w:sz="4" w:space="0" w:color="907CB3" w:themeColor="accent5"/>
        <w:right w:val="single" w:sz="4" w:space="0" w:color="907CB3" w:themeColor="accent5"/>
      </w:tblBorders>
    </w:tblPr>
    <w:tblStylePr w:type="firstRow">
      <w:rPr>
        <w:b/>
        <w:bCs/>
        <w:color w:val="FFFFFF" w:themeColor="background1"/>
      </w:rPr>
      <w:tblPr/>
      <w:tcPr>
        <w:shd w:val="clear" w:color="auto" w:fill="907CB3" w:themeFill="accent5"/>
      </w:tcPr>
    </w:tblStylePr>
    <w:tblStylePr w:type="lastRow">
      <w:rPr>
        <w:b/>
        <w:bCs/>
      </w:rPr>
      <w:tblPr/>
      <w:tcPr>
        <w:tcBorders>
          <w:top w:val="double" w:sz="4" w:space="0" w:color="907CB3"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07CB3" w:themeColor="accent5"/>
          <w:right w:val="single" w:sz="4" w:space="0" w:color="907CB3" w:themeColor="accent5"/>
        </w:tcBorders>
      </w:tcPr>
    </w:tblStylePr>
    <w:tblStylePr w:type="band1Horz">
      <w:tblPr/>
      <w:tcPr>
        <w:tcBorders>
          <w:top w:val="single" w:sz="4" w:space="0" w:color="907CB3" w:themeColor="accent5"/>
          <w:bottom w:val="single" w:sz="4" w:space="0" w:color="907CB3"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07CB3" w:themeColor="accent5"/>
          <w:left w:val="nil"/>
        </w:tcBorders>
      </w:tcPr>
    </w:tblStylePr>
    <w:tblStylePr w:type="swCell">
      <w:tblPr/>
      <w:tcPr>
        <w:tcBorders>
          <w:top w:val="double" w:sz="4" w:space="0" w:color="907CB3" w:themeColor="accent5"/>
          <w:right w:val="nil"/>
        </w:tcBorders>
      </w:tcPr>
    </w:tblStylePr>
  </w:style>
  <w:style w:type="table" w:styleId="ListTable3-Accent6">
    <w:name w:val="List Table 3 Accent 6"/>
    <w:basedOn w:val="TableNormal"/>
    <w:uiPriority w:val="48"/>
    <w:rsid w:val="00A92C80"/>
    <w:pPr>
      <w:spacing w:after="0" w:line="240" w:lineRule="auto"/>
    </w:pPr>
    <w:tblPr>
      <w:tblStyleRowBandSize w:val="1"/>
      <w:tblStyleColBandSize w:val="1"/>
      <w:tblBorders>
        <w:top w:val="single" w:sz="4" w:space="0" w:color="E87C8D" w:themeColor="accent6"/>
        <w:left w:val="single" w:sz="4" w:space="0" w:color="E87C8D" w:themeColor="accent6"/>
        <w:bottom w:val="single" w:sz="4" w:space="0" w:color="E87C8D" w:themeColor="accent6"/>
        <w:right w:val="single" w:sz="4" w:space="0" w:color="E87C8D" w:themeColor="accent6"/>
      </w:tblBorders>
    </w:tblPr>
    <w:tblStylePr w:type="firstRow">
      <w:rPr>
        <w:b/>
        <w:bCs/>
        <w:color w:val="FFFFFF" w:themeColor="background1"/>
      </w:rPr>
      <w:tblPr/>
      <w:tcPr>
        <w:shd w:val="clear" w:color="auto" w:fill="E87C8D" w:themeFill="accent6"/>
      </w:tcPr>
    </w:tblStylePr>
    <w:tblStylePr w:type="lastRow">
      <w:rPr>
        <w:b/>
        <w:bCs/>
      </w:rPr>
      <w:tblPr/>
      <w:tcPr>
        <w:tcBorders>
          <w:top w:val="double" w:sz="4" w:space="0" w:color="E87C8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87C8D" w:themeColor="accent6"/>
          <w:right w:val="single" w:sz="4" w:space="0" w:color="E87C8D" w:themeColor="accent6"/>
        </w:tcBorders>
      </w:tcPr>
    </w:tblStylePr>
    <w:tblStylePr w:type="band1Horz">
      <w:tblPr/>
      <w:tcPr>
        <w:tcBorders>
          <w:top w:val="single" w:sz="4" w:space="0" w:color="E87C8D" w:themeColor="accent6"/>
          <w:bottom w:val="single" w:sz="4" w:space="0" w:color="E87C8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87C8D" w:themeColor="accent6"/>
          <w:left w:val="nil"/>
        </w:tcBorders>
      </w:tcPr>
    </w:tblStylePr>
    <w:tblStylePr w:type="swCell">
      <w:tblPr/>
      <w:tcPr>
        <w:tcBorders>
          <w:top w:val="double" w:sz="4" w:space="0" w:color="E87C8D" w:themeColor="accent6"/>
          <w:right w:val="nil"/>
        </w:tcBorders>
      </w:tcPr>
    </w:tblStylePr>
  </w:style>
  <w:style w:type="table" w:styleId="ListTable4">
    <w:name w:val="List Table 4"/>
    <w:basedOn w:val="TableNormal"/>
    <w:uiPriority w:val="49"/>
    <w:rsid w:val="00A92C80"/>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92C80"/>
    <w:pPr>
      <w:spacing w:after="0" w:line="240" w:lineRule="auto"/>
    </w:pPr>
    <w:tblPr>
      <w:tblStyleRowBandSize w:val="1"/>
      <w:tblStyleColBandSize w:val="1"/>
      <w:tblBorders>
        <w:top w:val="single" w:sz="4" w:space="0" w:color="ABDFDD" w:themeColor="accent1" w:themeTint="99"/>
        <w:left w:val="single" w:sz="4" w:space="0" w:color="ABDFDD" w:themeColor="accent1" w:themeTint="99"/>
        <w:bottom w:val="single" w:sz="4" w:space="0" w:color="ABDFDD" w:themeColor="accent1" w:themeTint="99"/>
        <w:right w:val="single" w:sz="4" w:space="0" w:color="ABDFDD" w:themeColor="accent1" w:themeTint="99"/>
        <w:insideH w:val="single" w:sz="4" w:space="0" w:color="ABDFDD" w:themeColor="accent1" w:themeTint="99"/>
      </w:tblBorders>
    </w:tblPr>
    <w:tblStylePr w:type="firstRow">
      <w:rPr>
        <w:b/>
        <w:bCs/>
        <w:color w:val="FFFFFF" w:themeColor="background1"/>
      </w:rPr>
      <w:tblPr/>
      <w:tcPr>
        <w:tcBorders>
          <w:top w:val="single" w:sz="4" w:space="0" w:color="74CBC8" w:themeColor="accent1"/>
          <w:left w:val="single" w:sz="4" w:space="0" w:color="74CBC8" w:themeColor="accent1"/>
          <w:bottom w:val="single" w:sz="4" w:space="0" w:color="74CBC8" w:themeColor="accent1"/>
          <w:right w:val="single" w:sz="4" w:space="0" w:color="74CBC8" w:themeColor="accent1"/>
          <w:insideH w:val="nil"/>
        </w:tcBorders>
        <w:shd w:val="clear" w:color="auto" w:fill="74CBC8" w:themeFill="accent1"/>
      </w:tcPr>
    </w:tblStylePr>
    <w:tblStylePr w:type="lastRow">
      <w:rPr>
        <w:b/>
        <w:bCs/>
      </w:rPr>
      <w:tblPr/>
      <w:tcPr>
        <w:tcBorders>
          <w:top w:val="double" w:sz="4" w:space="0" w:color="ABDFDD" w:themeColor="accent1" w:themeTint="99"/>
        </w:tcBorders>
      </w:tcPr>
    </w:tblStylePr>
    <w:tblStylePr w:type="firstCol">
      <w:rPr>
        <w:b/>
        <w:bCs/>
      </w:rPr>
    </w:tblStylePr>
    <w:tblStylePr w:type="lastCol">
      <w:rPr>
        <w:b/>
        <w:bCs/>
      </w:rPr>
    </w:tblStylePr>
    <w:tblStylePr w:type="band1Vert">
      <w:tblPr/>
      <w:tcPr>
        <w:shd w:val="clear" w:color="auto" w:fill="E3F4F4" w:themeFill="accent1" w:themeFillTint="33"/>
      </w:tcPr>
    </w:tblStylePr>
    <w:tblStylePr w:type="band1Horz">
      <w:tblPr/>
      <w:tcPr>
        <w:shd w:val="clear" w:color="auto" w:fill="E3F4F4" w:themeFill="accent1" w:themeFillTint="33"/>
      </w:tcPr>
    </w:tblStylePr>
  </w:style>
  <w:style w:type="table" w:styleId="ListTable4-Accent2">
    <w:name w:val="List Table 4 Accent 2"/>
    <w:basedOn w:val="TableNormal"/>
    <w:uiPriority w:val="49"/>
    <w:rsid w:val="00A92C80"/>
    <w:pPr>
      <w:spacing w:after="0" w:line="240" w:lineRule="auto"/>
    </w:pPr>
    <w:tblPr>
      <w:tblStyleRowBandSize w:val="1"/>
      <w:tblStyleColBandSize w:val="1"/>
      <w:tblBorders>
        <w:top w:val="single" w:sz="4" w:space="0" w:color="F4DDA2" w:themeColor="accent2" w:themeTint="99"/>
        <w:left w:val="single" w:sz="4" w:space="0" w:color="F4DDA2" w:themeColor="accent2" w:themeTint="99"/>
        <w:bottom w:val="single" w:sz="4" w:space="0" w:color="F4DDA2" w:themeColor="accent2" w:themeTint="99"/>
        <w:right w:val="single" w:sz="4" w:space="0" w:color="F4DDA2" w:themeColor="accent2" w:themeTint="99"/>
        <w:insideH w:val="single" w:sz="4" w:space="0" w:color="F4DDA2" w:themeColor="accent2" w:themeTint="99"/>
      </w:tblBorders>
    </w:tblPr>
    <w:tblStylePr w:type="firstRow">
      <w:rPr>
        <w:b/>
        <w:bCs/>
        <w:color w:val="FFFFFF" w:themeColor="background1"/>
      </w:rPr>
      <w:tblPr/>
      <w:tcPr>
        <w:tcBorders>
          <w:top w:val="single" w:sz="4" w:space="0" w:color="EDC765" w:themeColor="accent2"/>
          <w:left w:val="single" w:sz="4" w:space="0" w:color="EDC765" w:themeColor="accent2"/>
          <w:bottom w:val="single" w:sz="4" w:space="0" w:color="EDC765" w:themeColor="accent2"/>
          <w:right w:val="single" w:sz="4" w:space="0" w:color="EDC765" w:themeColor="accent2"/>
          <w:insideH w:val="nil"/>
        </w:tcBorders>
        <w:shd w:val="clear" w:color="auto" w:fill="EDC765" w:themeFill="accent2"/>
      </w:tcPr>
    </w:tblStylePr>
    <w:tblStylePr w:type="lastRow">
      <w:rPr>
        <w:b/>
        <w:bCs/>
      </w:rPr>
      <w:tblPr/>
      <w:tcPr>
        <w:tcBorders>
          <w:top w:val="double" w:sz="4" w:space="0" w:color="F4DDA2" w:themeColor="accent2" w:themeTint="99"/>
        </w:tcBorders>
      </w:tcPr>
    </w:tblStylePr>
    <w:tblStylePr w:type="firstCol">
      <w:rPr>
        <w:b/>
        <w:bCs/>
      </w:rPr>
    </w:tblStylePr>
    <w:tblStylePr w:type="lastCol">
      <w:rPr>
        <w:b/>
        <w:bCs/>
      </w:rPr>
    </w:tblStylePr>
    <w:tblStylePr w:type="band1Vert">
      <w:tblPr/>
      <w:tcPr>
        <w:shd w:val="clear" w:color="auto" w:fill="FBF3DF" w:themeFill="accent2" w:themeFillTint="33"/>
      </w:tcPr>
    </w:tblStylePr>
    <w:tblStylePr w:type="band1Horz">
      <w:tblPr/>
      <w:tcPr>
        <w:shd w:val="clear" w:color="auto" w:fill="FBF3DF" w:themeFill="accent2" w:themeFillTint="33"/>
      </w:tcPr>
    </w:tblStylePr>
  </w:style>
  <w:style w:type="table" w:styleId="ListTable4-Accent3">
    <w:name w:val="List Table 4 Accent 3"/>
    <w:basedOn w:val="TableNormal"/>
    <w:uiPriority w:val="49"/>
    <w:rsid w:val="00A92C80"/>
    <w:pPr>
      <w:spacing w:after="0" w:line="240" w:lineRule="auto"/>
    </w:pPr>
    <w:tblPr>
      <w:tblStyleRowBandSize w:val="1"/>
      <w:tblStyleColBandSize w:val="1"/>
      <w:tblBorders>
        <w:top w:val="single" w:sz="4" w:space="0" w:color="B8DEA3" w:themeColor="accent3" w:themeTint="99"/>
        <w:left w:val="single" w:sz="4" w:space="0" w:color="B8DEA3" w:themeColor="accent3" w:themeTint="99"/>
        <w:bottom w:val="single" w:sz="4" w:space="0" w:color="B8DEA3" w:themeColor="accent3" w:themeTint="99"/>
        <w:right w:val="single" w:sz="4" w:space="0" w:color="B8DEA3" w:themeColor="accent3" w:themeTint="99"/>
        <w:insideH w:val="single" w:sz="4" w:space="0" w:color="B8DEA3" w:themeColor="accent3" w:themeTint="99"/>
      </w:tblBorders>
    </w:tblPr>
    <w:tblStylePr w:type="firstRow">
      <w:rPr>
        <w:b/>
        <w:bCs/>
        <w:color w:val="FFFFFF" w:themeColor="background1"/>
      </w:rPr>
      <w:tblPr/>
      <w:tcPr>
        <w:tcBorders>
          <w:top w:val="single" w:sz="4" w:space="0" w:color="8AC867" w:themeColor="accent3"/>
          <w:left w:val="single" w:sz="4" w:space="0" w:color="8AC867" w:themeColor="accent3"/>
          <w:bottom w:val="single" w:sz="4" w:space="0" w:color="8AC867" w:themeColor="accent3"/>
          <w:right w:val="single" w:sz="4" w:space="0" w:color="8AC867" w:themeColor="accent3"/>
          <w:insideH w:val="nil"/>
        </w:tcBorders>
        <w:shd w:val="clear" w:color="auto" w:fill="8AC867" w:themeFill="accent3"/>
      </w:tcPr>
    </w:tblStylePr>
    <w:tblStylePr w:type="lastRow">
      <w:rPr>
        <w:b/>
        <w:bCs/>
      </w:rPr>
      <w:tblPr/>
      <w:tcPr>
        <w:tcBorders>
          <w:top w:val="double" w:sz="4" w:space="0" w:color="B8DEA3" w:themeColor="accent3" w:themeTint="99"/>
        </w:tcBorders>
      </w:tcPr>
    </w:tblStylePr>
    <w:tblStylePr w:type="firstCol">
      <w:rPr>
        <w:b/>
        <w:bCs/>
      </w:rPr>
    </w:tblStylePr>
    <w:tblStylePr w:type="lastCol">
      <w:rPr>
        <w:b/>
        <w:bCs/>
      </w:rPr>
    </w:tblStylePr>
    <w:tblStylePr w:type="band1Vert">
      <w:tblPr/>
      <w:tcPr>
        <w:shd w:val="clear" w:color="auto" w:fill="E7F4E0" w:themeFill="accent3" w:themeFillTint="33"/>
      </w:tcPr>
    </w:tblStylePr>
    <w:tblStylePr w:type="band1Horz">
      <w:tblPr/>
      <w:tcPr>
        <w:shd w:val="clear" w:color="auto" w:fill="E7F4E0" w:themeFill="accent3" w:themeFillTint="33"/>
      </w:tcPr>
    </w:tblStylePr>
  </w:style>
  <w:style w:type="table" w:styleId="ListTable4-Accent4">
    <w:name w:val="List Table 4 Accent 4"/>
    <w:basedOn w:val="TableNormal"/>
    <w:uiPriority w:val="49"/>
    <w:rsid w:val="00A92C80"/>
    <w:pPr>
      <w:spacing w:after="0" w:line="240" w:lineRule="auto"/>
    </w:pPr>
    <w:tblPr>
      <w:tblStyleRowBandSize w:val="1"/>
      <w:tblStyleColBandSize w:val="1"/>
      <w:tblBorders>
        <w:top w:val="single" w:sz="4" w:space="0" w:color="F6BD93" w:themeColor="accent4" w:themeTint="99"/>
        <w:left w:val="single" w:sz="4" w:space="0" w:color="F6BD93" w:themeColor="accent4" w:themeTint="99"/>
        <w:bottom w:val="single" w:sz="4" w:space="0" w:color="F6BD93" w:themeColor="accent4" w:themeTint="99"/>
        <w:right w:val="single" w:sz="4" w:space="0" w:color="F6BD93" w:themeColor="accent4" w:themeTint="99"/>
        <w:insideH w:val="single" w:sz="4" w:space="0" w:color="F6BD93" w:themeColor="accent4" w:themeTint="99"/>
      </w:tblBorders>
    </w:tblPr>
    <w:tblStylePr w:type="firstRow">
      <w:rPr>
        <w:b/>
        <w:bCs/>
        <w:color w:val="FFFFFF" w:themeColor="background1"/>
      </w:rPr>
      <w:tblPr/>
      <w:tcPr>
        <w:tcBorders>
          <w:top w:val="single" w:sz="4" w:space="0" w:color="F0924C" w:themeColor="accent4"/>
          <w:left w:val="single" w:sz="4" w:space="0" w:color="F0924C" w:themeColor="accent4"/>
          <w:bottom w:val="single" w:sz="4" w:space="0" w:color="F0924C" w:themeColor="accent4"/>
          <w:right w:val="single" w:sz="4" w:space="0" w:color="F0924C" w:themeColor="accent4"/>
          <w:insideH w:val="nil"/>
        </w:tcBorders>
        <w:shd w:val="clear" w:color="auto" w:fill="F0924C" w:themeFill="accent4"/>
      </w:tcPr>
    </w:tblStylePr>
    <w:tblStylePr w:type="lastRow">
      <w:rPr>
        <w:b/>
        <w:bCs/>
      </w:rPr>
      <w:tblPr/>
      <w:tcPr>
        <w:tcBorders>
          <w:top w:val="double" w:sz="4" w:space="0" w:color="F6BD93" w:themeColor="accent4" w:themeTint="99"/>
        </w:tcBorders>
      </w:tcPr>
    </w:tblStylePr>
    <w:tblStylePr w:type="firstCol">
      <w:rPr>
        <w:b/>
        <w:bCs/>
      </w:rPr>
    </w:tblStylePr>
    <w:tblStylePr w:type="lastCol">
      <w:rPr>
        <w:b/>
        <w:bCs/>
      </w:rPr>
    </w:tblStylePr>
    <w:tblStylePr w:type="band1Vert">
      <w:tblPr/>
      <w:tcPr>
        <w:shd w:val="clear" w:color="auto" w:fill="FCE8DB" w:themeFill="accent4" w:themeFillTint="33"/>
      </w:tcPr>
    </w:tblStylePr>
    <w:tblStylePr w:type="band1Horz">
      <w:tblPr/>
      <w:tcPr>
        <w:shd w:val="clear" w:color="auto" w:fill="FCE8DB" w:themeFill="accent4" w:themeFillTint="33"/>
      </w:tcPr>
    </w:tblStylePr>
  </w:style>
  <w:style w:type="table" w:styleId="ListTable4-Accent5">
    <w:name w:val="List Table 4 Accent 5"/>
    <w:basedOn w:val="TableNormal"/>
    <w:uiPriority w:val="49"/>
    <w:rsid w:val="00A92C80"/>
    <w:pPr>
      <w:spacing w:after="0" w:line="240" w:lineRule="auto"/>
    </w:pPr>
    <w:tblPr>
      <w:tblStyleRowBandSize w:val="1"/>
      <w:tblStyleColBandSize w:val="1"/>
      <w:tblBorders>
        <w:top w:val="single" w:sz="4" w:space="0" w:color="BCB0D1" w:themeColor="accent5" w:themeTint="99"/>
        <w:left w:val="single" w:sz="4" w:space="0" w:color="BCB0D1" w:themeColor="accent5" w:themeTint="99"/>
        <w:bottom w:val="single" w:sz="4" w:space="0" w:color="BCB0D1" w:themeColor="accent5" w:themeTint="99"/>
        <w:right w:val="single" w:sz="4" w:space="0" w:color="BCB0D1" w:themeColor="accent5" w:themeTint="99"/>
        <w:insideH w:val="single" w:sz="4" w:space="0" w:color="BCB0D1" w:themeColor="accent5" w:themeTint="99"/>
      </w:tblBorders>
    </w:tblPr>
    <w:tblStylePr w:type="firstRow">
      <w:rPr>
        <w:b/>
        <w:bCs/>
        <w:color w:val="FFFFFF" w:themeColor="background1"/>
      </w:rPr>
      <w:tblPr/>
      <w:tcPr>
        <w:tcBorders>
          <w:top w:val="single" w:sz="4" w:space="0" w:color="907CB3" w:themeColor="accent5"/>
          <w:left w:val="single" w:sz="4" w:space="0" w:color="907CB3" w:themeColor="accent5"/>
          <w:bottom w:val="single" w:sz="4" w:space="0" w:color="907CB3" w:themeColor="accent5"/>
          <w:right w:val="single" w:sz="4" w:space="0" w:color="907CB3" w:themeColor="accent5"/>
          <w:insideH w:val="nil"/>
        </w:tcBorders>
        <w:shd w:val="clear" w:color="auto" w:fill="907CB3" w:themeFill="accent5"/>
      </w:tcPr>
    </w:tblStylePr>
    <w:tblStylePr w:type="lastRow">
      <w:rPr>
        <w:b/>
        <w:bCs/>
      </w:rPr>
      <w:tblPr/>
      <w:tcPr>
        <w:tcBorders>
          <w:top w:val="double" w:sz="4" w:space="0" w:color="BCB0D1" w:themeColor="accent5" w:themeTint="99"/>
        </w:tcBorders>
      </w:tcPr>
    </w:tblStylePr>
    <w:tblStylePr w:type="firstCol">
      <w:rPr>
        <w:b/>
        <w:bCs/>
      </w:rPr>
    </w:tblStylePr>
    <w:tblStylePr w:type="lastCol">
      <w:rPr>
        <w:b/>
        <w:bCs/>
      </w:rPr>
    </w:tblStylePr>
    <w:tblStylePr w:type="band1Vert">
      <w:tblPr/>
      <w:tcPr>
        <w:shd w:val="clear" w:color="auto" w:fill="E8E4EF" w:themeFill="accent5" w:themeFillTint="33"/>
      </w:tcPr>
    </w:tblStylePr>
    <w:tblStylePr w:type="band1Horz">
      <w:tblPr/>
      <w:tcPr>
        <w:shd w:val="clear" w:color="auto" w:fill="E8E4EF" w:themeFill="accent5" w:themeFillTint="33"/>
      </w:tcPr>
    </w:tblStylePr>
  </w:style>
  <w:style w:type="table" w:styleId="ListTable4-Accent6">
    <w:name w:val="List Table 4 Accent 6"/>
    <w:basedOn w:val="TableNormal"/>
    <w:uiPriority w:val="49"/>
    <w:rsid w:val="00A92C80"/>
    <w:pPr>
      <w:spacing w:after="0" w:line="240" w:lineRule="auto"/>
    </w:pPr>
    <w:tblPr>
      <w:tblStyleRowBandSize w:val="1"/>
      <w:tblStyleColBandSize w:val="1"/>
      <w:tblBorders>
        <w:top w:val="single" w:sz="4" w:space="0" w:color="F1B0BA" w:themeColor="accent6" w:themeTint="99"/>
        <w:left w:val="single" w:sz="4" w:space="0" w:color="F1B0BA" w:themeColor="accent6" w:themeTint="99"/>
        <w:bottom w:val="single" w:sz="4" w:space="0" w:color="F1B0BA" w:themeColor="accent6" w:themeTint="99"/>
        <w:right w:val="single" w:sz="4" w:space="0" w:color="F1B0BA" w:themeColor="accent6" w:themeTint="99"/>
        <w:insideH w:val="single" w:sz="4" w:space="0" w:color="F1B0BA" w:themeColor="accent6" w:themeTint="99"/>
      </w:tblBorders>
    </w:tblPr>
    <w:tblStylePr w:type="firstRow">
      <w:rPr>
        <w:b/>
        <w:bCs/>
        <w:color w:val="FFFFFF" w:themeColor="background1"/>
      </w:rPr>
      <w:tblPr/>
      <w:tcPr>
        <w:tcBorders>
          <w:top w:val="single" w:sz="4" w:space="0" w:color="E87C8D" w:themeColor="accent6"/>
          <w:left w:val="single" w:sz="4" w:space="0" w:color="E87C8D" w:themeColor="accent6"/>
          <w:bottom w:val="single" w:sz="4" w:space="0" w:color="E87C8D" w:themeColor="accent6"/>
          <w:right w:val="single" w:sz="4" w:space="0" w:color="E87C8D" w:themeColor="accent6"/>
          <w:insideH w:val="nil"/>
        </w:tcBorders>
        <w:shd w:val="clear" w:color="auto" w:fill="E87C8D" w:themeFill="accent6"/>
      </w:tcPr>
    </w:tblStylePr>
    <w:tblStylePr w:type="lastRow">
      <w:rPr>
        <w:b/>
        <w:bCs/>
      </w:rPr>
      <w:tblPr/>
      <w:tcPr>
        <w:tcBorders>
          <w:top w:val="double" w:sz="4" w:space="0" w:color="F1B0BA" w:themeColor="accent6" w:themeTint="99"/>
        </w:tcBorders>
      </w:tcPr>
    </w:tblStylePr>
    <w:tblStylePr w:type="firstCol">
      <w:rPr>
        <w:b/>
        <w:bCs/>
      </w:rPr>
    </w:tblStylePr>
    <w:tblStylePr w:type="lastCol">
      <w:rPr>
        <w:b/>
        <w:bCs/>
      </w:rPr>
    </w:tblStylePr>
    <w:tblStylePr w:type="band1Vert">
      <w:tblPr/>
      <w:tcPr>
        <w:shd w:val="clear" w:color="auto" w:fill="FAE4E7" w:themeFill="accent6" w:themeFillTint="33"/>
      </w:tcPr>
    </w:tblStylePr>
    <w:tblStylePr w:type="band1Horz">
      <w:tblPr/>
      <w:tcPr>
        <w:shd w:val="clear" w:color="auto" w:fill="FAE4E7" w:themeFill="accent6" w:themeFillTint="33"/>
      </w:tcPr>
    </w:tblStylePr>
  </w:style>
  <w:style w:type="table" w:styleId="ListTable5Dark">
    <w:name w:val="List Table 5 Dark"/>
    <w:basedOn w:val="TableNormal"/>
    <w:uiPriority w:val="50"/>
    <w:rsid w:val="00A92C80"/>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92C80"/>
    <w:pPr>
      <w:spacing w:after="0" w:line="240" w:lineRule="auto"/>
    </w:pPr>
    <w:rPr>
      <w:color w:val="FFFFFF" w:themeColor="background1"/>
    </w:rPr>
    <w:tblPr>
      <w:tblStyleRowBandSize w:val="1"/>
      <w:tblStyleColBandSize w:val="1"/>
      <w:tblBorders>
        <w:top w:val="single" w:sz="24" w:space="0" w:color="74CBC8" w:themeColor="accent1"/>
        <w:left w:val="single" w:sz="24" w:space="0" w:color="74CBC8" w:themeColor="accent1"/>
        <w:bottom w:val="single" w:sz="24" w:space="0" w:color="74CBC8" w:themeColor="accent1"/>
        <w:right w:val="single" w:sz="24" w:space="0" w:color="74CBC8" w:themeColor="accent1"/>
      </w:tblBorders>
    </w:tblPr>
    <w:tcPr>
      <w:shd w:val="clear" w:color="auto" w:fill="74CBC8"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92C80"/>
    <w:pPr>
      <w:spacing w:after="0" w:line="240" w:lineRule="auto"/>
    </w:pPr>
    <w:rPr>
      <w:color w:val="FFFFFF" w:themeColor="background1"/>
    </w:rPr>
    <w:tblPr>
      <w:tblStyleRowBandSize w:val="1"/>
      <w:tblStyleColBandSize w:val="1"/>
      <w:tblBorders>
        <w:top w:val="single" w:sz="24" w:space="0" w:color="EDC765" w:themeColor="accent2"/>
        <w:left w:val="single" w:sz="24" w:space="0" w:color="EDC765" w:themeColor="accent2"/>
        <w:bottom w:val="single" w:sz="24" w:space="0" w:color="EDC765" w:themeColor="accent2"/>
        <w:right w:val="single" w:sz="24" w:space="0" w:color="EDC765" w:themeColor="accent2"/>
      </w:tblBorders>
    </w:tblPr>
    <w:tcPr>
      <w:shd w:val="clear" w:color="auto" w:fill="EDC765"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92C80"/>
    <w:pPr>
      <w:spacing w:after="0" w:line="240" w:lineRule="auto"/>
    </w:pPr>
    <w:rPr>
      <w:color w:val="FFFFFF" w:themeColor="background1"/>
    </w:rPr>
    <w:tblPr>
      <w:tblStyleRowBandSize w:val="1"/>
      <w:tblStyleColBandSize w:val="1"/>
      <w:tblBorders>
        <w:top w:val="single" w:sz="24" w:space="0" w:color="8AC867" w:themeColor="accent3"/>
        <w:left w:val="single" w:sz="24" w:space="0" w:color="8AC867" w:themeColor="accent3"/>
        <w:bottom w:val="single" w:sz="24" w:space="0" w:color="8AC867" w:themeColor="accent3"/>
        <w:right w:val="single" w:sz="24" w:space="0" w:color="8AC867" w:themeColor="accent3"/>
      </w:tblBorders>
    </w:tblPr>
    <w:tcPr>
      <w:shd w:val="clear" w:color="auto" w:fill="8AC867"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92C80"/>
    <w:pPr>
      <w:spacing w:after="0" w:line="240" w:lineRule="auto"/>
    </w:pPr>
    <w:rPr>
      <w:color w:val="FFFFFF" w:themeColor="background1"/>
    </w:rPr>
    <w:tblPr>
      <w:tblStyleRowBandSize w:val="1"/>
      <w:tblStyleColBandSize w:val="1"/>
      <w:tblBorders>
        <w:top w:val="single" w:sz="24" w:space="0" w:color="F0924C" w:themeColor="accent4"/>
        <w:left w:val="single" w:sz="24" w:space="0" w:color="F0924C" w:themeColor="accent4"/>
        <w:bottom w:val="single" w:sz="24" w:space="0" w:color="F0924C" w:themeColor="accent4"/>
        <w:right w:val="single" w:sz="24" w:space="0" w:color="F0924C" w:themeColor="accent4"/>
      </w:tblBorders>
    </w:tblPr>
    <w:tcPr>
      <w:shd w:val="clear" w:color="auto" w:fill="F0924C"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92C80"/>
    <w:pPr>
      <w:spacing w:after="0" w:line="240" w:lineRule="auto"/>
    </w:pPr>
    <w:rPr>
      <w:color w:val="FFFFFF" w:themeColor="background1"/>
    </w:rPr>
    <w:tblPr>
      <w:tblStyleRowBandSize w:val="1"/>
      <w:tblStyleColBandSize w:val="1"/>
      <w:tblBorders>
        <w:top w:val="single" w:sz="24" w:space="0" w:color="907CB3" w:themeColor="accent5"/>
        <w:left w:val="single" w:sz="24" w:space="0" w:color="907CB3" w:themeColor="accent5"/>
        <w:bottom w:val="single" w:sz="24" w:space="0" w:color="907CB3" w:themeColor="accent5"/>
        <w:right w:val="single" w:sz="24" w:space="0" w:color="907CB3" w:themeColor="accent5"/>
      </w:tblBorders>
    </w:tblPr>
    <w:tcPr>
      <w:shd w:val="clear" w:color="auto" w:fill="907CB3"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92C80"/>
    <w:pPr>
      <w:spacing w:after="0" w:line="240" w:lineRule="auto"/>
    </w:pPr>
    <w:rPr>
      <w:color w:val="FFFFFF" w:themeColor="background1"/>
    </w:rPr>
    <w:tblPr>
      <w:tblStyleRowBandSize w:val="1"/>
      <w:tblStyleColBandSize w:val="1"/>
      <w:tblBorders>
        <w:top w:val="single" w:sz="24" w:space="0" w:color="E87C8D" w:themeColor="accent6"/>
        <w:left w:val="single" w:sz="24" w:space="0" w:color="E87C8D" w:themeColor="accent6"/>
        <w:bottom w:val="single" w:sz="24" w:space="0" w:color="E87C8D" w:themeColor="accent6"/>
        <w:right w:val="single" w:sz="24" w:space="0" w:color="E87C8D" w:themeColor="accent6"/>
      </w:tblBorders>
    </w:tblPr>
    <w:tcPr>
      <w:shd w:val="clear" w:color="auto" w:fill="E87C8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92C80"/>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92C80"/>
    <w:pPr>
      <w:spacing w:after="0" w:line="240" w:lineRule="auto"/>
    </w:pPr>
    <w:rPr>
      <w:color w:val="41ADA9" w:themeColor="accent1" w:themeShade="BF"/>
    </w:rPr>
    <w:tblPr>
      <w:tblStyleRowBandSize w:val="1"/>
      <w:tblStyleColBandSize w:val="1"/>
      <w:tblBorders>
        <w:top w:val="single" w:sz="4" w:space="0" w:color="74CBC8" w:themeColor="accent1"/>
        <w:bottom w:val="single" w:sz="4" w:space="0" w:color="74CBC8" w:themeColor="accent1"/>
      </w:tblBorders>
    </w:tblPr>
    <w:tblStylePr w:type="firstRow">
      <w:rPr>
        <w:b/>
        <w:bCs/>
      </w:rPr>
      <w:tblPr/>
      <w:tcPr>
        <w:tcBorders>
          <w:bottom w:val="single" w:sz="4" w:space="0" w:color="74CBC8" w:themeColor="accent1"/>
        </w:tcBorders>
      </w:tcPr>
    </w:tblStylePr>
    <w:tblStylePr w:type="lastRow">
      <w:rPr>
        <w:b/>
        <w:bCs/>
      </w:rPr>
      <w:tblPr/>
      <w:tcPr>
        <w:tcBorders>
          <w:top w:val="double" w:sz="4" w:space="0" w:color="74CBC8" w:themeColor="accent1"/>
        </w:tcBorders>
      </w:tcPr>
    </w:tblStylePr>
    <w:tblStylePr w:type="firstCol">
      <w:rPr>
        <w:b/>
        <w:bCs/>
      </w:rPr>
    </w:tblStylePr>
    <w:tblStylePr w:type="lastCol">
      <w:rPr>
        <w:b/>
        <w:bCs/>
      </w:rPr>
    </w:tblStylePr>
    <w:tblStylePr w:type="band1Vert">
      <w:tblPr/>
      <w:tcPr>
        <w:shd w:val="clear" w:color="auto" w:fill="E3F4F4" w:themeFill="accent1" w:themeFillTint="33"/>
      </w:tcPr>
    </w:tblStylePr>
    <w:tblStylePr w:type="band1Horz">
      <w:tblPr/>
      <w:tcPr>
        <w:shd w:val="clear" w:color="auto" w:fill="E3F4F4" w:themeFill="accent1" w:themeFillTint="33"/>
      </w:tcPr>
    </w:tblStylePr>
  </w:style>
  <w:style w:type="table" w:styleId="ListTable6Colorful-Accent2">
    <w:name w:val="List Table 6 Colorful Accent 2"/>
    <w:basedOn w:val="TableNormal"/>
    <w:uiPriority w:val="51"/>
    <w:rsid w:val="00A92C80"/>
    <w:pPr>
      <w:spacing w:after="0" w:line="240" w:lineRule="auto"/>
    </w:pPr>
    <w:rPr>
      <w:color w:val="E2A91A" w:themeColor="accent2" w:themeShade="BF"/>
    </w:rPr>
    <w:tblPr>
      <w:tblStyleRowBandSize w:val="1"/>
      <w:tblStyleColBandSize w:val="1"/>
      <w:tblBorders>
        <w:top w:val="single" w:sz="4" w:space="0" w:color="EDC765" w:themeColor="accent2"/>
        <w:bottom w:val="single" w:sz="4" w:space="0" w:color="EDC765" w:themeColor="accent2"/>
      </w:tblBorders>
    </w:tblPr>
    <w:tblStylePr w:type="firstRow">
      <w:rPr>
        <w:b/>
        <w:bCs/>
      </w:rPr>
      <w:tblPr/>
      <w:tcPr>
        <w:tcBorders>
          <w:bottom w:val="single" w:sz="4" w:space="0" w:color="EDC765" w:themeColor="accent2"/>
        </w:tcBorders>
      </w:tcPr>
    </w:tblStylePr>
    <w:tblStylePr w:type="lastRow">
      <w:rPr>
        <w:b/>
        <w:bCs/>
      </w:rPr>
      <w:tblPr/>
      <w:tcPr>
        <w:tcBorders>
          <w:top w:val="double" w:sz="4" w:space="0" w:color="EDC765" w:themeColor="accent2"/>
        </w:tcBorders>
      </w:tcPr>
    </w:tblStylePr>
    <w:tblStylePr w:type="firstCol">
      <w:rPr>
        <w:b/>
        <w:bCs/>
      </w:rPr>
    </w:tblStylePr>
    <w:tblStylePr w:type="lastCol">
      <w:rPr>
        <w:b/>
        <w:bCs/>
      </w:rPr>
    </w:tblStylePr>
    <w:tblStylePr w:type="band1Vert">
      <w:tblPr/>
      <w:tcPr>
        <w:shd w:val="clear" w:color="auto" w:fill="FBF3DF" w:themeFill="accent2" w:themeFillTint="33"/>
      </w:tcPr>
    </w:tblStylePr>
    <w:tblStylePr w:type="band1Horz">
      <w:tblPr/>
      <w:tcPr>
        <w:shd w:val="clear" w:color="auto" w:fill="FBF3DF" w:themeFill="accent2" w:themeFillTint="33"/>
      </w:tcPr>
    </w:tblStylePr>
  </w:style>
  <w:style w:type="table" w:styleId="ListTable6Colorful-Accent3">
    <w:name w:val="List Table 6 Colorful Accent 3"/>
    <w:basedOn w:val="TableNormal"/>
    <w:uiPriority w:val="51"/>
    <w:rsid w:val="00A92C80"/>
    <w:pPr>
      <w:spacing w:after="0" w:line="240" w:lineRule="auto"/>
    </w:pPr>
    <w:rPr>
      <w:color w:val="62A63C" w:themeColor="accent3" w:themeShade="BF"/>
    </w:rPr>
    <w:tblPr>
      <w:tblStyleRowBandSize w:val="1"/>
      <w:tblStyleColBandSize w:val="1"/>
      <w:tblBorders>
        <w:top w:val="single" w:sz="4" w:space="0" w:color="8AC867" w:themeColor="accent3"/>
        <w:bottom w:val="single" w:sz="4" w:space="0" w:color="8AC867" w:themeColor="accent3"/>
      </w:tblBorders>
    </w:tblPr>
    <w:tblStylePr w:type="firstRow">
      <w:rPr>
        <w:b/>
        <w:bCs/>
      </w:rPr>
      <w:tblPr/>
      <w:tcPr>
        <w:tcBorders>
          <w:bottom w:val="single" w:sz="4" w:space="0" w:color="8AC867" w:themeColor="accent3"/>
        </w:tcBorders>
      </w:tcPr>
    </w:tblStylePr>
    <w:tblStylePr w:type="lastRow">
      <w:rPr>
        <w:b/>
        <w:bCs/>
      </w:rPr>
      <w:tblPr/>
      <w:tcPr>
        <w:tcBorders>
          <w:top w:val="double" w:sz="4" w:space="0" w:color="8AC867" w:themeColor="accent3"/>
        </w:tcBorders>
      </w:tcPr>
    </w:tblStylePr>
    <w:tblStylePr w:type="firstCol">
      <w:rPr>
        <w:b/>
        <w:bCs/>
      </w:rPr>
    </w:tblStylePr>
    <w:tblStylePr w:type="lastCol">
      <w:rPr>
        <w:b/>
        <w:bCs/>
      </w:rPr>
    </w:tblStylePr>
    <w:tblStylePr w:type="band1Vert">
      <w:tblPr/>
      <w:tcPr>
        <w:shd w:val="clear" w:color="auto" w:fill="E7F4E0" w:themeFill="accent3" w:themeFillTint="33"/>
      </w:tcPr>
    </w:tblStylePr>
    <w:tblStylePr w:type="band1Horz">
      <w:tblPr/>
      <w:tcPr>
        <w:shd w:val="clear" w:color="auto" w:fill="E7F4E0" w:themeFill="accent3" w:themeFillTint="33"/>
      </w:tcPr>
    </w:tblStylePr>
  </w:style>
  <w:style w:type="table" w:styleId="ListTable6Colorful-Accent4">
    <w:name w:val="List Table 6 Colorful Accent 4"/>
    <w:basedOn w:val="TableNormal"/>
    <w:uiPriority w:val="51"/>
    <w:rsid w:val="00A92C80"/>
    <w:pPr>
      <w:spacing w:after="0" w:line="240" w:lineRule="auto"/>
    </w:pPr>
    <w:rPr>
      <w:color w:val="DA6712" w:themeColor="accent4" w:themeShade="BF"/>
    </w:rPr>
    <w:tblPr>
      <w:tblStyleRowBandSize w:val="1"/>
      <w:tblStyleColBandSize w:val="1"/>
      <w:tblBorders>
        <w:top w:val="single" w:sz="4" w:space="0" w:color="F0924C" w:themeColor="accent4"/>
        <w:bottom w:val="single" w:sz="4" w:space="0" w:color="F0924C" w:themeColor="accent4"/>
      </w:tblBorders>
    </w:tblPr>
    <w:tblStylePr w:type="firstRow">
      <w:rPr>
        <w:b/>
        <w:bCs/>
      </w:rPr>
      <w:tblPr/>
      <w:tcPr>
        <w:tcBorders>
          <w:bottom w:val="single" w:sz="4" w:space="0" w:color="F0924C" w:themeColor="accent4"/>
        </w:tcBorders>
      </w:tcPr>
    </w:tblStylePr>
    <w:tblStylePr w:type="lastRow">
      <w:rPr>
        <w:b/>
        <w:bCs/>
      </w:rPr>
      <w:tblPr/>
      <w:tcPr>
        <w:tcBorders>
          <w:top w:val="double" w:sz="4" w:space="0" w:color="F0924C" w:themeColor="accent4"/>
        </w:tcBorders>
      </w:tcPr>
    </w:tblStylePr>
    <w:tblStylePr w:type="firstCol">
      <w:rPr>
        <w:b/>
        <w:bCs/>
      </w:rPr>
    </w:tblStylePr>
    <w:tblStylePr w:type="lastCol">
      <w:rPr>
        <w:b/>
        <w:bCs/>
      </w:rPr>
    </w:tblStylePr>
    <w:tblStylePr w:type="band1Vert">
      <w:tblPr/>
      <w:tcPr>
        <w:shd w:val="clear" w:color="auto" w:fill="FCE8DB" w:themeFill="accent4" w:themeFillTint="33"/>
      </w:tcPr>
    </w:tblStylePr>
    <w:tblStylePr w:type="band1Horz">
      <w:tblPr/>
      <w:tcPr>
        <w:shd w:val="clear" w:color="auto" w:fill="FCE8DB" w:themeFill="accent4" w:themeFillTint="33"/>
      </w:tcPr>
    </w:tblStylePr>
  </w:style>
  <w:style w:type="table" w:styleId="ListTable6Colorful-Accent5">
    <w:name w:val="List Table 6 Colorful Accent 5"/>
    <w:basedOn w:val="TableNormal"/>
    <w:uiPriority w:val="51"/>
    <w:rsid w:val="00A92C80"/>
    <w:pPr>
      <w:spacing w:after="0" w:line="240" w:lineRule="auto"/>
    </w:pPr>
    <w:rPr>
      <w:color w:val="68538F" w:themeColor="accent5" w:themeShade="BF"/>
    </w:rPr>
    <w:tblPr>
      <w:tblStyleRowBandSize w:val="1"/>
      <w:tblStyleColBandSize w:val="1"/>
      <w:tblBorders>
        <w:top w:val="single" w:sz="4" w:space="0" w:color="907CB3" w:themeColor="accent5"/>
        <w:bottom w:val="single" w:sz="4" w:space="0" w:color="907CB3" w:themeColor="accent5"/>
      </w:tblBorders>
    </w:tblPr>
    <w:tblStylePr w:type="firstRow">
      <w:rPr>
        <w:b/>
        <w:bCs/>
      </w:rPr>
      <w:tblPr/>
      <w:tcPr>
        <w:tcBorders>
          <w:bottom w:val="single" w:sz="4" w:space="0" w:color="907CB3" w:themeColor="accent5"/>
        </w:tcBorders>
      </w:tcPr>
    </w:tblStylePr>
    <w:tblStylePr w:type="lastRow">
      <w:rPr>
        <w:b/>
        <w:bCs/>
      </w:rPr>
      <w:tblPr/>
      <w:tcPr>
        <w:tcBorders>
          <w:top w:val="double" w:sz="4" w:space="0" w:color="907CB3" w:themeColor="accent5"/>
        </w:tcBorders>
      </w:tcPr>
    </w:tblStylePr>
    <w:tblStylePr w:type="firstCol">
      <w:rPr>
        <w:b/>
        <w:bCs/>
      </w:rPr>
    </w:tblStylePr>
    <w:tblStylePr w:type="lastCol">
      <w:rPr>
        <w:b/>
        <w:bCs/>
      </w:rPr>
    </w:tblStylePr>
    <w:tblStylePr w:type="band1Vert">
      <w:tblPr/>
      <w:tcPr>
        <w:shd w:val="clear" w:color="auto" w:fill="E8E4EF" w:themeFill="accent5" w:themeFillTint="33"/>
      </w:tcPr>
    </w:tblStylePr>
    <w:tblStylePr w:type="band1Horz">
      <w:tblPr/>
      <w:tcPr>
        <w:shd w:val="clear" w:color="auto" w:fill="E8E4EF" w:themeFill="accent5" w:themeFillTint="33"/>
      </w:tcPr>
    </w:tblStylePr>
  </w:style>
  <w:style w:type="table" w:styleId="ListTable6Colorful-Accent6">
    <w:name w:val="List Table 6 Colorful Accent 6"/>
    <w:basedOn w:val="TableNormal"/>
    <w:uiPriority w:val="51"/>
    <w:rsid w:val="00A92C80"/>
    <w:pPr>
      <w:spacing w:after="0" w:line="240" w:lineRule="auto"/>
    </w:pPr>
    <w:rPr>
      <w:color w:val="DA2F4A" w:themeColor="accent6" w:themeShade="BF"/>
    </w:rPr>
    <w:tblPr>
      <w:tblStyleRowBandSize w:val="1"/>
      <w:tblStyleColBandSize w:val="1"/>
      <w:tblBorders>
        <w:top w:val="single" w:sz="4" w:space="0" w:color="E87C8D" w:themeColor="accent6"/>
        <w:bottom w:val="single" w:sz="4" w:space="0" w:color="E87C8D" w:themeColor="accent6"/>
      </w:tblBorders>
    </w:tblPr>
    <w:tblStylePr w:type="firstRow">
      <w:rPr>
        <w:b/>
        <w:bCs/>
      </w:rPr>
      <w:tblPr/>
      <w:tcPr>
        <w:tcBorders>
          <w:bottom w:val="single" w:sz="4" w:space="0" w:color="E87C8D" w:themeColor="accent6"/>
        </w:tcBorders>
      </w:tcPr>
    </w:tblStylePr>
    <w:tblStylePr w:type="lastRow">
      <w:rPr>
        <w:b/>
        <w:bCs/>
      </w:rPr>
      <w:tblPr/>
      <w:tcPr>
        <w:tcBorders>
          <w:top w:val="double" w:sz="4" w:space="0" w:color="E87C8D" w:themeColor="accent6"/>
        </w:tcBorders>
      </w:tcPr>
    </w:tblStylePr>
    <w:tblStylePr w:type="firstCol">
      <w:rPr>
        <w:b/>
        <w:bCs/>
      </w:rPr>
    </w:tblStylePr>
    <w:tblStylePr w:type="lastCol">
      <w:rPr>
        <w:b/>
        <w:bCs/>
      </w:rPr>
    </w:tblStylePr>
    <w:tblStylePr w:type="band1Vert">
      <w:tblPr/>
      <w:tcPr>
        <w:shd w:val="clear" w:color="auto" w:fill="FAE4E7" w:themeFill="accent6" w:themeFillTint="33"/>
      </w:tcPr>
    </w:tblStylePr>
    <w:tblStylePr w:type="band1Horz">
      <w:tblPr/>
      <w:tcPr>
        <w:shd w:val="clear" w:color="auto" w:fill="FAE4E7" w:themeFill="accent6" w:themeFillTint="33"/>
      </w:tcPr>
    </w:tblStylePr>
  </w:style>
  <w:style w:type="table" w:styleId="ListTable7Colorful">
    <w:name w:val="List Table 7 Colorful"/>
    <w:basedOn w:val="TableNormal"/>
    <w:uiPriority w:val="52"/>
    <w:rsid w:val="00A92C80"/>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92C80"/>
    <w:pPr>
      <w:spacing w:after="0" w:line="240" w:lineRule="auto"/>
    </w:pPr>
    <w:rPr>
      <w:color w:val="41ADA9"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4CBC8"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4CBC8"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4CBC8"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4CBC8" w:themeColor="accent1"/>
        </w:tcBorders>
        <w:shd w:val="clear" w:color="auto" w:fill="FFFFFF" w:themeFill="background1"/>
      </w:tcPr>
    </w:tblStylePr>
    <w:tblStylePr w:type="band1Vert">
      <w:tblPr/>
      <w:tcPr>
        <w:shd w:val="clear" w:color="auto" w:fill="E3F4F4" w:themeFill="accent1" w:themeFillTint="33"/>
      </w:tcPr>
    </w:tblStylePr>
    <w:tblStylePr w:type="band1Horz">
      <w:tblPr/>
      <w:tcPr>
        <w:shd w:val="clear" w:color="auto" w:fill="E3F4F4"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92C80"/>
    <w:pPr>
      <w:spacing w:after="0" w:line="240" w:lineRule="auto"/>
    </w:pPr>
    <w:rPr>
      <w:color w:val="E2A91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DC765"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DC765"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DC765"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DC765" w:themeColor="accent2"/>
        </w:tcBorders>
        <w:shd w:val="clear" w:color="auto" w:fill="FFFFFF" w:themeFill="background1"/>
      </w:tcPr>
    </w:tblStylePr>
    <w:tblStylePr w:type="band1Vert">
      <w:tblPr/>
      <w:tcPr>
        <w:shd w:val="clear" w:color="auto" w:fill="FBF3DF" w:themeFill="accent2" w:themeFillTint="33"/>
      </w:tcPr>
    </w:tblStylePr>
    <w:tblStylePr w:type="band1Horz">
      <w:tblPr/>
      <w:tcPr>
        <w:shd w:val="clear" w:color="auto" w:fill="FBF3D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92C80"/>
    <w:pPr>
      <w:spacing w:after="0" w:line="240" w:lineRule="auto"/>
    </w:pPr>
    <w:rPr>
      <w:color w:val="62A6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AC86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AC86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AC86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AC867" w:themeColor="accent3"/>
        </w:tcBorders>
        <w:shd w:val="clear" w:color="auto" w:fill="FFFFFF" w:themeFill="background1"/>
      </w:tcPr>
    </w:tblStylePr>
    <w:tblStylePr w:type="band1Vert">
      <w:tblPr/>
      <w:tcPr>
        <w:shd w:val="clear" w:color="auto" w:fill="E7F4E0" w:themeFill="accent3" w:themeFillTint="33"/>
      </w:tcPr>
    </w:tblStylePr>
    <w:tblStylePr w:type="band1Horz">
      <w:tblPr/>
      <w:tcPr>
        <w:shd w:val="clear" w:color="auto" w:fill="E7F4E0"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92C80"/>
    <w:pPr>
      <w:spacing w:after="0" w:line="240" w:lineRule="auto"/>
    </w:pPr>
    <w:rPr>
      <w:color w:val="DA6712"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0924C"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0924C"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0924C"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0924C" w:themeColor="accent4"/>
        </w:tcBorders>
        <w:shd w:val="clear" w:color="auto" w:fill="FFFFFF" w:themeFill="background1"/>
      </w:tcPr>
    </w:tblStylePr>
    <w:tblStylePr w:type="band1Vert">
      <w:tblPr/>
      <w:tcPr>
        <w:shd w:val="clear" w:color="auto" w:fill="FCE8DB" w:themeFill="accent4" w:themeFillTint="33"/>
      </w:tcPr>
    </w:tblStylePr>
    <w:tblStylePr w:type="band1Horz">
      <w:tblPr/>
      <w:tcPr>
        <w:shd w:val="clear" w:color="auto" w:fill="FCE8DB"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92C80"/>
    <w:pPr>
      <w:spacing w:after="0" w:line="240" w:lineRule="auto"/>
    </w:pPr>
    <w:rPr>
      <w:color w:val="68538F"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07CB3"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07CB3"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07CB3"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07CB3" w:themeColor="accent5"/>
        </w:tcBorders>
        <w:shd w:val="clear" w:color="auto" w:fill="FFFFFF" w:themeFill="background1"/>
      </w:tcPr>
    </w:tblStylePr>
    <w:tblStylePr w:type="band1Vert">
      <w:tblPr/>
      <w:tcPr>
        <w:shd w:val="clear" w:color="auto" w:fill="E8E4EF" w:themeFill="accent5" w:themeFillTint="33"/>
      </w:tcPr>
    </w:tblStylePr>
    <w:tblStylePr w:type="band1Horz">
      <w:tblPr/>
      <w:tcPr>
        <w:shd w:val="clear" w:color="auto" w:fill="E8E4EF"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92C80"/>
    <w:pPr>
      <w:spacing w:after="0" w:line="240" w:lineRule="auto"/>
    </w:pPr>
    <w:rPr>
      <w:color w:val="DA2F4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87C8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87C8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87C8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87C8D" w:themeColor="accent6"/>
        </w:tcBorders>
        <w:shd w:val="clear" w:color="auto" w:fill="FFFFFF" w:themeFill="background1"/>
      </w:tcPr>
    </w:tblStylePr>
    <w:tblStylePr w:type="band1Vert">
      <w:tblPr/>
      <w:tcPr>
        <w:shd w:val="clear" w:color="auto" w:fill="FAE4E7" w:themeFill="accent6" w:themeFillTint="33"/>
      </w:tcPr>
    </w:tblStylePr>
    <w:tblStylePr w:type="band1Horz">
      <w:tblPr/>
      <w:tcPr>
        <w:shd w:val="clear" w:color="auto" w:fill="FAE4E7"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92C80"/>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Cs w:val="20"/>
    </w:rPr>
  </w:style>
  <w:style w:type="character" w:customStyle="1" w:styleId="MacroTextChar">
    <w:name w:val="Macro Text Char"/>
    <w:basedOn w:val="DefaultParagraphFont"/>
    <w:link w:val="MacroText"/>
    <w:uiPriority w:val="99"/>
    <w:semiHidden/>
    <w:rsid w:val="00A92C80"/>
    <w:rPr>
      <w:rFonts w:ascii="Consolas" w:hAnsi="Consolas"/>
      <w:szCs w:val="20"/>
    </w:rPr>
  </w:style>
  <w:style w:type="table" w:styleId="MediumGrid1">
    <w:name w:val="Medium Grid 1"/>
    <w:basedOn w:val="TableNormal"/>
    <w:uiPriority w:val="67"/>
    <w:semiHidden/>
    <w:unhideWhenUsed/>
    <w:rsid w:val="00A92C8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92C80"/>
    <w:pPr>
      <w:spacing w:after="0" w:line="240" w:lineRule="auto"/>
    </w:pPr>
    <w:tblPr>
      <w:tblStyleRowBandSize w:val="1"/>
      <w:tblStyleColBandSize w:val="1"/>
      <w:tblBorders>
        <w:top w:val="single" w:sz="8" w:space="0" w:color="96D8D5" w:themeColor="accent1" w:themeTint="BF"/>
        <w:left w:val="single" w:sz="8" w:space="0" w:color="96D8D5" w:themeColor="accent1" w:themeTint="BF"/>
        <w:bottom w:val="single" w:sz="8" w:space="0" w:color="96D8D5" w:themeColor="accent1" w:themeTint="BF"/>
        <w:right w:val="single" w:sz="8" w:space="0" w:color="96D8D5" w:themeColor="accent1" w:themeTint="BF"/>
        <w:insideH w:val="single" w:sz="8" w:space="0" w:color="96D8D5" w:themeColor="accent1" w:themeTint="BF"/>
        <w:insideV w:val="single" w:sz="8" w:space="0" w:color="96D8D5" w:themeColor="accent1" w:themeTint="BF"/>
      </w:tblBorders>
    </w:tblPr>
    <w:tcPr>
      <w:shd w:val="clear" w:color="auto" w:fill="DCF2F1" w:themeFill="accent1" w:themeFillTint="3F"/>
    </w:tcPr>
    <w:tblStylePr w:type="firstRow">
      <w:rPr>
        <w:b/>
        <w:bCs/>
      </w:rPr>
    </w:tblStylePr>
    <w:tblStylePr w:type="lastRow">
      <w:rPr>
        <w:b/>
        <w:bCs/>
      </w:rPr>
      <w:tblPr/>
      <w:tcPr>
        <w:tcBorders>
          <w:top w:val="single" w:sz="18" w:space="0" w:color="96D8D5" w:themeColor="accent1" w:themeTint="BF"/>
        </w:tcBorders>
      </w:tcPr>
    </w:tblStylePr>
    <w:tblStylePr w:type="firstCol">
      <w:rPr>
        <w:b/>
        <w:bCs/>
      </w:rPr>
    </w:tblStylePr>
    <w:tblStylePr w:type="lastCol">
      <w:rPr>
        <w:b/>
        <w:bCs/>
      </w:rPr>
    </w:tblStylePr>
    <w:tblStylePr w:type="band1Vert">
      <w:tblPr/>
      <w:tcPr>
        <w:shd w:val="clear" w:color="auto" w:fill="B9E5E3" w:themeFill="accent1" w:themeFillTint="7F"/>
      </w:tcPr>
    </w:tblStylePr>
    <w:tblStylePr w:type="band1Horz">
      <w:tblPr/>
      <w:tcPr>
        <w:shd w:val="clear" w:color="auto" w:fill="B9E5E3" w:themeFill="accent1" w:themeFillTint="7F"/>
      </w:tcPr>
    </w:tblStylePr>
  </w:style>
  <w:style w:type="table" w:styleId="MediumGrid1-Accent2">
    <w:name w:val="Medium Grid 1 Accent 2"/>
    <w:basedOn w:val="TableNormal"/>
    <w:uiPriority w:val="67"/>
    <w:semiHidden/>
    <w:unhideWhenUsed/>
    <w:rsid w:val="00A92C80"/>
    <w:pPr>
      <w:spacing w:after="0" w:line="240" w:lineRule="auto"/>
    </w:pPr>
    <w:tblPr>
      <w:tblStyleRowBandSize w:val="1"/>
      <w:tblStyleColBandSize w:val="1"/>
      <w:tblBorders>
        <w:top w:val="single" w:sz="8" w:space="0" w:color="F1D48B" w:themeColor="accent2" w:themeTint="BF"/>
        <w:left w:val="single" w:sz="8" w:space="0" w:color="F1D48B" w:themeColor="accent2" w:themeTint="BF"/>
        <w:bottom w:val="single" w:sz="8" w:space="0" w:color="F1D48B" w:themeColor="accent2" w:themeTint="BF"/>
        <w:right w:val="single" w:sz="8" w:space="0" w:color="F1D48B" w:themeColor="accent2" w:themeTint="BF"/>
        <w:insideH w:val="single" w:sz="8" w:space="0" w:color="F1D48B" w:themeColor="accent2" w:themeTint="BF"/>
        <w:insideV w:val="single" w:sz="8" w:space="0" w:color="F1D48B" w:themeColor="accent2" w:themeTint="BF"/>
      </w:tblBorders>
    </w:tblPr>
    <w:tcPr>
      <w:shd w:val="clear" w:color="auto" w:fill="FAF1D8" w:themeFill="accent2" w:themeFillTint="3F"/>
    </w:tcPr>
    <w:tblStylePr w:type="firstRow">
      <w:rPr>
        <w:b/>
        <w:bCs/>
      </w:rPr>
    </w:tblStylePr>
    <w:tblStylePr w:type="lastRow">
      <w:rPr>
        <w:b/>
        <w:bCs/>
      </w:rPr>
      <w:tblPr/>
      <w:tcPr>
        <w:tcBorders>
          <w:top w:val="single" w:sz="18" w:space="0" w:color="F1D48B" w:themeColor="accent2" w:themeTint="BF"/>
        </w:tcBorders>
      </w:tcPr>
    </w:tblStylePr>
    <w:tblStylePr w:type="firstCol">
      <w:rPr>
        <w:b/>
        <w:bCs/>
      </w:rPr>
    </w:tblStylePr>
    <w:tblStylePr w:type="lastCol">
      <w:rPr>
        <w:b/>
        <w:bCs/>
      </w:rPr>
    </w:tblStylePr>
    <w:tblStylePr w:type="band1Vert">
      <w:tblPr/>
      <w:tcPr>
        <w:shd w:val="clear" w:color="auto" w:fill="F6E2B2" w:themeFill="accent2" w:themeFillTint="7F"/>
      </w:tcPr>
    </w:tblStylePr>
    <w:tblStylePr w:type="band1Horz">
      <w:tblPr/>
      <w:tcPr>
        <w:shd w:val="clear" w:color="auto" w:fill="F6E2B2" w:themeFill="accent2" w:themeFillTint="7F"/>
      </w:tcPr>
    </w:tblStylePr>
  </w:style>
  <w:style w:type="table" w:styleId="MediumGrid1-Accent3">
    <w:name w:val="Medium Grid 1 Accent 3"/>
    <w:basedOn w:val="TableNormal"/>
    <w:uiPriority w:val="67"/>
    <w:semiHidden/>
    <w:unhideWhenUsed/>
    <w:rsid w:val="00A92C80"/>
    <w:pPr>
      <w:spacing w:after="0" w:line="240" w:lineRule="auto"/>
    </w:pPr>
    <w:tblPr>
      <w:tblStyleRowBandSize w:val="1"/>
      <w:tblStyleColBandSize w:val="1"/>
      <w:tblBorders>
        <w:top w:val="single" w:sz="8" w:space="0" w:color="A7D58C" w:themeColor="accent3" w:themeTint="BF"/>
        <w:left w:val="single" w:sz="8" w:space="0" w:color="A7D58C" w:themeColor="accent3" w:themeTint="BF"/>
        <w:bottom w:val="single" w:sz="8" w:space="0" w:color="A7D58C" w:themeColor="accent3" w:themeTint="BF"/>
        <w:right w:val="single" w:sz="8" w:space="0" w:color="A7D58C" w:themeColor="accent3" w:themeTint="BF"/>
        <w:insideH w:val="single" w:sz="8" w:space="0" w:color="A7D58C" w:themeColor="accent3" w:themeTint="BF"/>
        <w:insideV w:val="single" w:sz="8" w:space="0" w:color="A7D58C" w:themeColor="accent3" w:themeTint="BF"/>
      </w:tblBorders>
    </w:tblPr>
    <w:tcPr>
      <w:shd w:val="clear" w:color="auto" w:fill="E1F1D9" w:themeFill="accent3" w:themeFillTint="3F"/>
    </w:tcPr>
    <w:tblStylePr w:type="firstRow">
      <w:rPr>
        <w:b/>
        <w:bCs/>
      </w:rPr>
    </w:tblStylePr>
    <w:tblStylePr w:type="lastRow">
      <w:rPr>
        <w:b/>
        <w:bCs/>
      </w:rPr>
      <w:tblPr/>
      <w:tcPr>
        <w:tcBorders>
          <w:top w:val="single" w:sz="18" w:space="0" w:color="A7D58C" w:themeColor="accent3" w:themeTint="BF"/>
        </w:tcBorders>
      </w:tcPr>
    </w:tblStylePr>
    <w:tblStylePr w:type="firstCol">
      <w:rPr>
        <w:b/>
        <w:bCs/>
      </w:rPr>
    </w:tblStylePr>
    <w:tblStylePr w:type="lastCol">
      <w:rPr>
        <w:b/>
        <w:bCs/>
      </w:rPr>
    </w:tblStylePr>
    <w:tblStylePr w:type="band1Vert">
      <w:tblPr/>
      <w:tcPr>
        <w:shd w:val="clear" w:color="auto" w:fill="C4E3B3" w:themeFill="accent3" w:themeFillTint="7F"/>
      </w:tcPr>
    </w:tblStylePr>
    <w:tblStylePr w:type="band1Horz">
      <w:tblPr/>
      <w:tcPr>
        <w:shd w:val="clear" w:color="auto" w:fill="C4E3B3" w:themeFill="accent3" w:themeFillTint="7F"/>
      </w:tcPr>
    </w:tblStylePr>
  </w:style>
  <w:style w:type="table" w:styleId="MediumGrid1-Accent4">
    <w:name w:val="Medium Grid 1 Accent 4"/>
    <w:basedOn w:val="TableNormal"/>
    <w:uiPriority w:val="67"/>
    <w:semiHidden/>
    <w:unhideWhenUsed/>
    <w:rsid w:val="00A92C80"/>
    <w:pPr>
      <w:spacing w:after="0" w:line="240" w:lineRule="auto"/>
    </w:pPr>
    <w:tblPr>
      <w:tblStyleRowBandSize w:val="1"/>
      <w:tblStyleColBandSize w:val="1"/>
      <w:tblBorders>
        <w:top w:val="single" w:sz="8" w:space="0" w:color="F3AC78" w:themeColor="accent4" w:themeTint="BF"/>
        <w:left w:val="single" w:sz="8" w:space="0" w:color="F3AC78" w:themeColor="accent4" w:themeTint="BF"/>
        <w:bottom w:val="single" w:sz="8" w:space="0" w:color="F3AC78" w:themeColor="accent4" w:themeTint="BF"/>
        <w:right w:val="single" w:sz="8" w:space="0" w:color="F3AC78" w:themeColor="accent4" w:themeTint="BF"/>
        <w:insideH w:val="single" w:sz="8" w:space="0" w:color="F3AC78" w:themeColor="accent4" w:themeTint="BF"/>
        <w:insideV w:val="single" w:sz="8" w:space="0" w:color="F3AC78" w:themeColor="accent4" w:themeTint="BF"/>
      </w:tblBorders>
    </w:tblPr>
    <w:tcPr>
      <w:shd w:val="clear" w:color="auto" w:fill="FBE3D2" w:themeFill="accent4" w:themeFillTint="3F"/>
    </w:tcPr>
    <w:tblStylePr w:type="firstRow">
      <w:rPr>
        <w:b/>
        <w:bCs/>
      </w:rPr>
    </w:tblStylePr>
    <w:tblStylePr w:type="lastRow">
      <w:rPr>
        <w:b/>
        <w:bCs/>
      </w:rPr>
      <w:tblPr/>
      <w:tcPr>
        <w:tcBorders>
          <w:top w:val="single" w:sz="18" w:space="0" w:color="F3AC78" w:themeColor="accent4" w:themeTint="BF"/>
        </w:tcBorders>
      </w:tcPr>
    </w:tblStylePr>
    <w:tblStylePr w:type="firstCol">
      <w:rPr>
        <w:b/>
        <w:bCs/>
      </w:rPr>
    </w:tblStylePr>
    <w:tblStylePr w:type="lastCol">
      <w:rPr>
        <w:b/>
        <w:bCs/>
      </w:rPr>
    </w:tblStylePr>
    <w:tblStylePr w:type="band1Vert">
      <w:tblPr/>
      <w:tcPr>
        <w:shd w:val="clear" w:color="auto" w:fill="F7C8A5" w:themeFill="accent4" w:themeFillTint="7F"/>
      </w:tcPr>
    </w:tblStylePr>
    <w:tblStylePr w:type="band1Horz">
      <w:tblPr/>
      <w:tcPr>
        <w:shd w:val="clear" w:color="auto" w:fill="F7C8A5" w:themeFill="accent4" w:themeFillTint="7F"/>
      </w:tcPr>
    </w:tblStylePr>
  </w:style>
  <w:style w:type="table" w:styleId="MediumGrid1-Accent5">
    <w:name w:val="Medium Grid 1 Accent 5"/>
    <w:basedOn w:val="TableNormal"/>
    <w:uiPriority w:val="67"/>
    <w:semiHidden/>
    <w:unhideWhenUsed/>
    <w:rsid w:val="00A92C80"/>
    <w:pPr>
      <w:spacing w:after="0" w:line="240" w:lineRule="auto"/>
    </w:pPr>
    <w:tblPr>
      <w:tblStyleRowBandSize w:val="1"/>
      <w:tblStyleColBandSize w:val="1"/>
      <w:tblBorders>
        <w:top w:val="single" w:sz="8" w:space="0" w:color="AB9CC6" w:themeColor="accent5" w:themeTint="BF"/>
        <w:left w:val="single" w:sz="8" w:space="0" w:color="AB9CC6" w:themeColor="accent5" w:themeTint="BF"/>
        <w:bottom w:val="single" w:sz="8" w:space="0" w:color="AB9CC6" w:themeColor="accent5" w:themeTint="BF"/>
        <w:right w:val="single" w:sz="8" w:space="0" w:color="AB9CC6" w:themeColor="accent5" w:themeTint="BF"/>
        <w:insideH w:val="single" w:sz="8" w:space="0" w:color="AB9CC6" w:themeColor="accent5" w:themeTint="BF"/>
        <w:insideV w:val="single" w:sz="8" w:space="0" w:color="AB9CC6" w:themeColor="accent5" w:themeTint="BF"/>
      </w:tblBorders>
    </w:tblPr>
    <w:tcPr>
      <w:shd w:val="clear" w:color="auto" w:fill="E3DEEC" w:themeFill="accent5" w:themeFillTint="3F"/>
    </w:tcPr>
    <w:tblStylePr w:type="firstRow">
      <w:rPr>
        <w:b/>
        <w:bCs/>
      </w:rPr>
    </w:tblStylePr>
    <w:tblStylePr w:type="lastRow">
      <w:rPr>
        <w:b/>
        <w:bCs/>
      </w:rPr>
      <w:tblPr/>
      <w:tcPr>
        <w:tcBorders>
          <w:top w:val="single" w:sz="18" w:space="0" w:color="AB9CC6" w:themeColor="accent5" w:themeTint="BF"/>
        </w:tcBorders>
      </w:tcPr>
    </w:tblStylePr>
    <w:tblStylePr w:type="firstCol">
      <w:rPr>
        <w:b/>
        <w:bCs/>
      </w:rPr>
    </w:tblStylePr>
    <w:tblStylePr w:type="lastCol">
      <w:rPr>
        <w:b/>
        <w:bCs/>
      </w:rPr>
    </w:tblStylePr>
    <w:tblStylePr w:type="band1Vert">
      <w:tblPr/>
      <w:tcPr>
        <w:shd w:val="clear" w:color="auto" w:fill="C7BDD9" w:themeFill="accent5" w:themeFillTint="7F"/>
      </w:tcPr>
    </w:tblStylePr>
    <w:tblStylePr w:type="band1Horz">
      <w:tblPr/>
      <w:tcPr>
        <w:shd w:val="clear" w:color="auto" w:fill="C7BDD9" w:themeFill="accent5" w:themeFillTint="7F"/>
      </w:tcPr>
    </w:tblStylePr>
  </w:style>
  <w:style w:type="table" w:styleId="MediumGrid1-Accent6">
    <w:name w:val="Medium Grid 1 Accent 6"/>
    <w:basedOn w:val="TableNormal"/>
    <w:uiPriority w:val="67"/>
    <w:semiHidden/>
    <w:unhideWhenUsed/>
    <w:rsid w:val="00A92C80"/>
    <w:pPr>
      <w:spacing w:after="0" w:line="240" w:lineRule="auto"/>
    </w:pPr>
    <w:tblPr>
      <w:tblStyleRowBandSize w:val="1"/>
      <w:tblStyleColBandSize w:val="1"/>
      <w:tblBorders>
        <w:top w:val="single" w:sz="8" w:space="0" w:color="ED9CA9" w:themeColor="accent6" w:themeTint="BF"/>
        <w:left w:val="single" w:sz="8" w:space="0" w:color="ED9CA9" w:themeColor="accent6" w:themeTint="BF"/>
        <w:bottom w:val="single" w:sz="8" w:space="0" w:color="ED9CA9" w:themeColor="accent6" w:themeTint="BF"/>
        <w:right w:val="single" w:sz="8" w:space="0" w:color="ED9CA9" w:themeColor="accent6" w:themeTint="BF"/>
        <w:insideH w:val="single" w:sz="8" w:space="0" w:color="ED9CA9" w:themeColor="accent6" w:themeTint="BF"/>
        <w:insideV w:val="single" w:sz="8" w:space="0" w:color="ED9CA9" w:themeColor="accent6" w:themeTint="BF"/>
      </w:tblBorders>
    </w:tblPr>
    <w:tcPr>
      <w:shd w:val="clear" w:color="auto" w:fill="F9DEE2" w:themeFill="accent6" w:themeFillTint="3F"/>
    </w:tcPr>
    <w:tblStylePr w:type="firstRow">
      <w:rPr>
        <w:b/>
        <w:bCs/>
      </w:rPr>
    </w:tblStylePr>
    <w:tblStylePr w:type="lastRow">
      <w:rPr>
        <w:b/>
        <w:bCs/>
      </w:rPr>
      <w:tblPr/>
      <w:tcPr>
        <w:tcBorders>
          <w:top w:val="single" w:sz="18" w:space="0" w:color="ED9CA9" w:themeColor="accent6" w:themeTint="BF"/>
        </w:tcBorders>
      </w:tcPr>
    </w:tblStylePr>
    <w:tblStylePr w:type="firstCol">
      <w:rPr>
        <w:b/>
        <w:bCs/>
      </w:rPr>
    </w:tblStylePr>
    <w:tblStylePr w:type="lastCol">
      <w:rPr>
        <w:b/>
        <w:bCs/>
      </w:rPr>
    </w:tblStylePr>
    <w:tblStylePr w:type="band1Vert">
      <w:tblPr/>
      <w:tcPr>
        <w:shd w:val="clear" w:color="auto" w:fill="F3BDC5" w:themeFill="accent6" w:themeFillTint="7F"/>
      </w:tcPr>
    </w:tblStylePr>
    <w:tblStylePr w:type="band1Horz">
      <w:tblPr/>
      <w:tcPr>
        <w:shd w:val="clear" w:color="auto" w:fill="F3BDC5" w:themeFill="accent6" w:themeFillTint="7F"/>
      </w:tcPr>
    </w:tblStylePr>
  </w:style>
  <w:style w:type="table" w:styleId="MediumGrid2">
    <w:name w:val="Medium Grid 2"/>
    <w:basedOn w:val="TableNormal"/>
    <w:uiPriority w:val="68"/>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4CBC8" w:themeColor="accent1"/>
        <w:left w:val="single" w:sz="8" w:space="0" w:color="74CBC8" w:themeColor="accent1"/>
        <w:bottom w:val="single" w:sz="8" w:space="0" w:color="74CBC8" w:themeColor="accent1"/>
        <w:right w:val="single" w:sz="8" w:space="0" w:color="74CBC8" w:themeColor="accent1"/>
        <w:insideH w:val="single" w:sz="8" w:space="0" w:color="74CBC8" w:themeColor="accent1"/>
        <w:insideV w:val="single" w:sz="8" w:space="0" w:color="74CBC8" w:themeColor="accent1"/>
      </w:tblBorders>
    </w:tblPr>
    <w:tcPr>
      <w:shd w:val="clear" w:color="auto" w:fill="DCF2F1" w:themeFill="accent1" w:themeFillTint="3F"/>
    </w:tcPr>
    <w:tblStylePr w:type="firstRow">
      <w:rPr>
        <w:b/>
        <w:bCs/>
        <w:color w:val="000000" w:themeColor="text1"/>
      </w:rPr>
      <w:tblPr/>
      <w:tcPr>
        <w:shd w:val="clear" w:color="auto" w:fill="F1F9F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F4F4" w:themeFill="accent1" w:themeFillTint="33"/>
      </w:tcPr>
    </w:tblStylePr>
    <w:tblStylePr w:type="band1Vert">
      <w:tblPr/>
      <w:tcPr>
        <w:shd w:val="clear" w:color="auto" w:fill="B9E5E3" w:themeFill="accent1" w:themeFillTint="7F"/>
      </w:tcPr>
    </w:tblStylePr>
    <w:tblStylePr w:type="band1Horz">
      <w:tblPr/>
      <w:tcPr>
        <w:tcBorders>
          <w:insideH w:val="single" w:sz="6" w:space="0" w:color="74CBC8" w:themeColor="accent1"/>
          <w:insideV w:val="single" w:sz="6" w:space="0" w:color="74CBC8" w:themeColor="accent1"/>
        </w:tcBorders>
        <w:shd w:val="clear" w:color="auto" w:fill="B9E5E3"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DC765" w:themeColor="accent2"/>
        <w:left w:val="single" w:sz="8" w:space="0" w:color="EDC765" w:themeColor="accent2"/>
        <w:bottom w:val="single" w:sz="8" w:space="0" w:color="EDC765" w:themeColor="accent2"/>
        <w:right w:val="single" w:sz="8" w:space="0" w:color="EDC765" w:themeColor="accent2"/>
        <w:insideH w:val="single" w:sz="8" w:space="0" w:color="EDC765" w:themeColor="accent2"/>
        <w:insideV w:val="single" w:sz="8" w:space="0" w:color="EDC765" w:themeColor="accent2"/>
      </w:tblBorders>
    </w:tblPr>
    <w:tcPr>
      <w:shd w:val="clear" w:color="auto" w:fill="FAF1D8" w:themeFill="accent2" w:themeFillTint="3F"/>
    </w:tcPr>
    <w:tblStylePr w:type="firstRow">
      <w:rPr>
        <w:b/>
        <w:bCs/>
        <w:color w:val="000000" w:themeColor="text1"/>
      </w:rPr>
      <w:tblPr/>
      <w:tcPr>
        <w:shd w:val="clear" w:color="auto" w:fill="FDF9E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3DF" w:themeFill="accent2" w:themeFillTint="33"/>
      </w:tcPr>
    </w:tblStylePr>
    <w:tblStylePr w:type="band1Vert">
      <w:tblPr/>
      <w:tcPr>
        <w:shd w:val="clear" w:color="auto" w:fill="F6E2B2" w:themeFill="accent2" w:themeFillTint="7F"/>
      </w:tcPr>
    </w:tblStylePr>
    <w:tblStylePr w:type="band1Horz">
      <w:tblPr/>
      <w:tcPr>
        <w:tcBorders>
          <w:insideH w:val="single" w:sz="6" w:space="0" w:color="EDC765" w:themeColor="accent2"/>
          <w:insideV w:val="single" w:sz="6" w:space="0" w:color="EDC765" w:themeColor="accent2"/>
        </w:tcBorders>
        <w:shd w:val="clear" w:color="auto" w:fill="F6E2B2"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AC867" w:themeColor="accent3"/>
        <w:left w:val="single" w:sz="8" w:space="0" w:color="8AC867" w:themeColor="accent3"/>
        <w:bottom w:val="single" w:sz="8" w:space="0" w:color="8AC867" w:themeColor="accent3"/>
        <w:right w:val="single" w:sz="8" w:space="0" w:color="8AC867" w:themeColor="accent3"/>
        <w:insideH w:val="single" w:sz="8" w:space="0" w:color="8AC867" w:themeColor="accent3"/>
        <w:insideV w:val="single" w:sz="8" w:space="0" w:color="8AC867" w:themeColor="accent3"/>
      </w:tblBorders>
    </w:tblPr>
    <w:tcPr>
      <w:shd w:val="clear" w:color="auto" w:fill="E1F1D9" w:themeFill="accent3" w:themeFillTint="3F"/>
    </w:tcPr>
    <w:tblStylePr w:type="firstRow">
      <w:rPr>
        <w:b/>
        <w:bCs/>
        <w:color w:val="000000" w:themeColor="text1"/>
      </w:rPr>
      <w:tblPr/>
      <w:tcPr>
        <w:shd w:val="clear" w:color="auto" w:fill="F3F9F0"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7F4E0" w:themeFill="accent3" w:themeFillTint="33"/>
      </w:tcPr>
    </w:tblStylePr>
    <w:tblStylePr w:type="band1Vert">
      <w:tblPr/>
      <w:tcPr>
        <w:shd w:val="clear" w:color="auto" w:fill="C4E3B3" w:themeFill="accent3" w:themeFillTint="7F"/>
      </w:tcPr>
    </w:tblStylePr>
    <w:tblStylePr w:type="band1Horz">
      <w:tblPr/>
      <w:tcPr>
        <w:tcBorders>
          <w:insideH w:val="single" w:sz="6" w:space="0" w:color="8AC867" w:themeColor="accent3"/>
          <w:insideV w:val="single" w:sz="6" w:space="0" w:color="8AC867" w:themeColor="accent3"/>
        </w:tcBorders>
        <w:shd w:val="clear" w:color="auto" w:fill="C4E3B3"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0924C" w:themeColor="accent4"/>
        <w:left w:val="single" w:sz="8" w:space="0" w:color="F0924C" w:themeColor="accent4"/>
        <w:bottom w:val="single" w:sz="8" w:space="0" w:color="F0924C" w:themeColor="accent4"/>
        <w:right w:val="single" w:sz="8" w:space="0" w:color="F0924C" w:themeColor="accent4"/>
        <w:insideH w:val="single" w:sz="8" w:space="0" w:color="F0924C" w:themeColor="accent4"/>
        <w:insideV w:val="single" w:sz="8" w:space="0" w:color="F0924C" w:themeColor="accent4"/>
      </w:tblBorders>
    </w:tblPr>
    <w:tcPr>
      <w:shd w:val="clear" w:color="auto" w:fill="FBE3D2" w:themeFill="accent4" w:themeFillTint="3F"/>
    </w:tcPr>
    <w:tblStylePr w:type="firstRow">
      <w:rPr>
        <w:b/>
        <w:bCs/>
        <w:color w:val="000000" w:themeColor="text1"/>
      </w:rPr>
      <w:tblPr/>
      <w:tcPr>
        <w:shd w:val="clear" w:color="auto" w:fill="FDF4ED"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CE8DB" w:themeFill="accent4" w:themeFillTint="33"/>
      </w:tcPr>
    </w:tblStylePr>
    <w:tblStylePr w:type="band1Vert">
      <w:tblPr/>
      <w:tcPr>
        <w:shd w:val="clear" w:color="auto" w:fill="F7C8A5" w:themeFill="accent4" w:themeFillTint="7F"/>
      </w:tcPr>
    </w:tblStylePr>
    <w:tblStylePr w:type="band1Horz">
      <w:tblPr/>
      <w:tcPr>
        <w:tcBorders>
          <w:insideH w:val="single" w:sz="6" w:space="0" w:color="F0924C" w:themeColor="accent4"/>
          <w:insideV w:val="single" w:sz="6" w:space="0" w:color="F0924C" w:themeColor="accent4"/>
        </w:tcBorders>
        <w:shd w:val="clear" w:color="auto" w:fill="F7C8A5"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07CB3" w:themeColor="accent5"/>
        <w:left w:val="single" w:sz="8" w:space="0" w:color="907CB3" w:themeColor="accent5"/>
        <w:bottom w:val="single" w:sz="8" w:space="0" w:color="907CB3" w:themeColor="accent5"/>
        <w:right w:val="single" w:sz="8" w:space="0" w:color="907CB3" w:themeColor="accent5"/>
        <w:insideH w:val="single" w:sz="8" w:space="0" w:color="907CB3" w:themeColor="accent5"/>
        <w:insideV w:val="single" w:sz="8" w:space="0" w:color="907CB3" w:themeColor="accent5"/>
      </w:tblBorders>
    </w:tblPr>
    <w:tcPr>
      <w:shd w:val="clear" w:color="auto" w:fill="E3DEEC" w:themeFill="accent5" w:themeFillTint="3F"/>
    </w:tcPr>
    <w:tblStylePr w:type="firstRow">
      <w:rPr>
        <w:b/>
        <w:bCs/>
        <w:color w:val="000000" w:themeColor="text1"/>
      </w:rPr>
      <w:tblPr/>
      <w:tcPr>
        <w:shd w:val="clear" w:color="auto" w:fill="F4F2F7"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8E4EF" w:themeFill="accent5" w:themeFillTint="33"/>
      </w:tcPr>
    </w:tblStylePr>
    <w:tblStylePr w:type="band1Vert">
      <w:tblPr/>
      <w:tcPr>
        <w:shd w:val="clear" w:color="auto" w:fill="C7BDD9" w:themeFill="accent5" w:themeFillTint="7F"/>
      </w:tcPr>
    </w:tblStylePr>
    <w:tblStylePr w:type="band1Horz">
      <w:tblPr/>
      <w:tcPr>
        <w:tcBorders>
          <w:insideH w:val="single" w:sz="6" w:space="0" w:color="907CB3" w:themeColor="accent5"/>
          <w:insideV w:val="single" w:sz="6" w:space="0" w:color="907CB3" w:themeColor="accent5"/>
        </w:tcBorders>
        <w:shd w:val="clear" w:color="auto" w:fill="C7BDD9"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87C8D" w:themeColor="accent6"/>
        <w:left w:val="single" w:sz="8" w:space="0" w:color="E87C8D" w:themeColor="accent6"/>
        <w:bottom w:val="single" w:sz="8" w:space="0" w:color="E87C8D" w:themeColor="accent6"/>
        <w:right w:val="single" w:sz="8" w:space="0" w:color="E87C8D" w:themeColor="accent6"/>
        <w:insideH w:val="single" w:sz="8" w:space="0" w:color="E87C8D" w:themeColor="accent6"/>
        <w:insideV w:val="single" w:sz="8" w:space="0" w:color="E87C8D" w:themeColor="accent6"/>
      </w:tblBorders>
    </w:tblPr>
    <w:tcPr>
      <w:shd w:val="clear" w:color="auto" w:fill="F9DEE2" w:themeFill="accent6" w:themeFillTint="3F"/>
    </w:tcPr>
    <w:tblStylePr w:type="firstRow">
      <w:rPr>
        <w:b/>
        <w:bCs/>
        <w:color w:val="000000" w:themeColor="text1"/>
      </w:rPr>
      <w:tblPr/>
      <w:tcPr>
        <w:shd w:val="clear" w:color="auto" w:fill="FCF1F3"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E4E7" w:themeFill="accent6" w:themeFillTint="33"/>
      </w:tcPr>
    </w:tblStylePr>
    <w:tblStylePr w:type="band1Vert">
      <w:tblPr/>
      <w:tcPr>
        <w:shd w:val="clear" w:color="auto" w:fill="F3BDC5" w:themeFill="accent6" w:themeFillTint="7F"/>
      </w:tcPr>
    </w:tblStylePr>
    <w:tblStylePr w:type="band1Horz">
      <w:tblPr/>
      <w:tcPr>
        <w:tcBorders>
          <w:insideH w:val="single" w:sz="6" w:space="0" w:color="E87C8D" w:themeColor="accent6"/>
          <w:insideV w:val="single" w:sz="6" w:space="0" w:color="E87C8D" w:themeColor="accent6"/>
        </w:tcBorders>
        <w:shd w:val="clear" w:color="auto" w:fill="F3BDC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92C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92C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CF2F1"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4CBC8"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4CBC8"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4CBC8"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4CBC8"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9E5E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9E5E3" w:themeFill="accent1" w:themeFillTint="7F"/>
      </w:tcPr>
    </w:tblStylePr>
  </w:style>
  <w:style w:type="table" w:styleId="MediumGrid3-Accent2">
    <w:name w:val="Medium Grid 3 Accent 2"/>
    <w:basedOn w:val="TableNormal"/>
    <w:uiPriority w:val="69"/>
    <w:semiHidden/>
    <w:unhideWhenUsed/>
    <w:rsid w:val="00A92C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1D8"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DC765"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DC765"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DC765"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DC765"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E2B2"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6E2B2" w:themeFill="accent2" w:themeFillTint="7F"/>
      </w:tcPr>
    </w:tblStylePr>
  </w:style>
  <w:style w:type="table" w:styleId="MediumGrid3-Accent3">
    <w:name w:val="Medium Grid 3 Accent 3"/>
    <w:basedOn w:val="TableNormal"/>
    <w:uiPriority w:val="69"/>
    <w:semiHidden/>
    <w:unhideWhenUsed/>
    <w:rsid w:val="00A92C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1D9"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AC867"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AC867"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AC867"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AC867"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4E3B3"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4E3B3" w:themeFill="accent3" w:themeFillTint="7F"/>
      </w:tcPr>
    </w:tblStylePr>
  </w:style>
  <w:style w:type="table" w:styleId="MediumGrid3-Accent4">
    <w:name w:val="Medium Grid 3 Accent 4"/>
    <w:basedOn w:val="TableNormal"/>
    <w:uiPriority w:val="69"/>
    <w:semiHidden/>
    <w:unhideWhenUsed/>
    <w:rsid w:val="00A92C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E3D2"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0924C"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0924C"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0924C"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0924C"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7C8A5"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7C8A5" w:themeFill="accent4" w:themeFillTint="7F"/>
      </w:tcPr>
    </w:tblStylePr>
  </w:style>
  <w:style w:type="table" w:styleId="MediumGrid3-Accent5">
    <w:name w:val="Medium Grid 3 Accent 5"/>
    <w:basedOn w:val="TableNormal"/>
    <w:uiPriority w:val="69"/>
    <w:semiHidden/>
    <w:unhideWhenUsed/>
    <w:rsid w:val="00A92C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3DEEC"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07CB3"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07CB3"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07CB3"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07CB3"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7BDD9"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7BDD9" w:themeFill="accent5" w:themeFillTint="7F"/>
      </w:tcPr>
    </w:tblStylePr>
  </w:style>
  <w:style w:type="table" w:styleId="MediumGrid3-Accent6">
    <w:name w:val="Medium Grid 3 Accent 6"/>
    <w:basedOn w:val="TableNormal"/>
    <w:uiPriority w:val="69"/>
    <w:semiHidden/>
    <w:unhideWhenUsed/>
    <w:rsid w:val="00A92C80"/>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DEE2"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87C8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87C8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87C8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87C8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3BDC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3BDC5" w:themeFill="accent6" w:themeFillTint="7F"/>
      </w:tcPr>
    </w:tblStylePr>
  </w:style>
  <w:style w:type="table" w:styleId="MediumList1">
    <w:name w:val="Medium List 1"/>
    <w:basedOn w:val="TableNormal"/>
    <w:uiPriority w:val="65"/>
    <w:semiHidden/>
    <w:unhideWhenUsed/>
    <w:rsid w:val="00A92C80"/>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323232"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92C80"/>
    <w:pPr>
      <w:spacing w:after="0" w:line="240" w:lineRule="auto"/>
    </w:pPr>
    <w:rPr>
      <w:color w:val="000000" w:themeColor="text1"/>
    </w:rPr>
    <w:tblPr>
      <w:tblStyleRowBandSize w:val="1"/>
      <w:tblStyleColBandSize w:val="1"/>
      <w:tblBorders>
        <w:top w:val="single" w:sz="8" w:space="0" w:color="74CBC8" w:themeColor="accent1"/>
        <w:bottom w:val="single" w:sz="8" w:space="0" w:color="74CBC8" w:themeColor="accent1"/>
      </w:tblBorders>
    </w:tblPr>
    <w:tblStylePr w:type="firstRow">
      <w:rPr>
        <w:rFonts w:asciiTheme="majorHAnsi" w:eastAsiaTheme="majorEastAsia" w:hAnsiTheme="majorHAnsi" w:cstheme="majorBidi"/>
      </w:rPr>
      <w:tblPr/>
      <w:tcPr>
        <w:tcBorders>
          <w:top w:val="nil"/>
          <w:bottom w:val="single" w:sz="8" w:space="0" w:color="74CBC8" w:themeColor="accent1"/>
        </w:tcBorders>
      </w:tcPr>
    </w:tblStylePr>
    <w:tblStylePr w:type="lastRow">
      <w:rPr>
        <w:b/>
        <w:bCs/>
        <w:color w:val="323232" w:themeColor="text2"/>
      </w:rPr>
      <w:tblPr/>
      <w:tcPr>
        <w:tcBorders>
          <w:top w:val="single" w:sz="8" w:space="0" w:color="74CBC8" w:themeColor="accent1"/>
          <w:bottom w:val="single" w:sz="8" w:space="0" w:color="74CBC8" w:themeColor="accent1"/>
        </w:tcBorders>
      </w:tcPr>
    </w:tblStylePr>
    <w:tblStylePr w:type="firstCol">
      <w:rPr>
        <w:b/>
        <w:bCs/>
      </w:rPr>
    </w:tblStylePr>
    <w:tblStylePr w:type="lastCol">
      <w:rPr>
        <w:b/>
        <w:bCs/>
      </w:rPr>
      <w:tblPr/>
      <w:tcPr>
        <w:tcBorders>
          <w:top w:val="single" w:sz="8" w:space="0" w:color="74CBC8" w:themeColor="accent1"/>
          <w:bottom w:val="single" w:sz="8" w:space="0" w:color="74CBC8" w:themeColor="accent1"/>
        </w:tcBorders>
      </w:tcPr>
    </w:tblStylePr>
    <w:tblStylePr w:type="band1Vert">
      <w:tblPr/>
      <w:tcPr>
        <w:shd w:val="clear" w:color="auto" w:fill="DCF2F1" w:themeFill="accent1" w:themeFillTint="3F"/>
      </w:tcPr>
    </w:tblStylePr>
    <w:tblStylePr w:type="band1Horz">
      <w:tblPr/>
      <w:tcPr>
        <w:shd w:val="clear" w:color="auto" w:fill="DCF2F1" w:themeFill="accent1" w:themeFillTint="3F"/>
      </w:tcPr>
    </w:tblStylePr>
  </w:style>
  <w:style w:type="table" w:styleId="MediumList1-Accent2">
    <w:name w:val="Medium List 1 Accent 2"/>
    <w:basedOn w:val="TableNormal"/>
    <w:uiPriority w:val="65"/>
    <w:semiHidden/>
    <w:unhideWhenUsed/>
    <w:rsid w:val="00A92C80"/>
    <w:pPr>
      <w:spacing w:after="0" w:line="240" w:lineRule="auto"/>
    </w:pPr>
    <w:rPr>
      <w:color w:val="000000" w:themeColor="text1"/>
    </w:rPr>
    <w:tblPr>
      <w:tblStyleRowBandSize w:val="1"/>
      <w:tblStyleColBandSize w:val="1"/>
      <w:tblBorders>
        <w:top w:val="single" w:sz="8" w:space="0" w:color="EDC765" w:themeColor="accent2"/>
        <w:bottom w:val="single" w:sz="8" w:space="0" w:color="EDC765" w:themeColor="accent2"/>
      </w:tblBorders>
    </w:tblPr>
    <w:tblStylePr w:type="firstRow">
      <w:rPr>
        <w:rFonts w:asciiTheme="majorHAnsi" w:eastAsiaTheme="majorEastAsia" w:hAnsiTheme="majorHAnsi" w:cstheme="majorBidi"/>
      </w:rPr>
      <w:tblPr/>
      <w:tcPr>
        <w:tcBorders>
          <w:top w:val="nil"/>
          <w:bottom w:val="single" w:sz="8" w:space="0" w:color="EDC765" w:themeColor="accent2"/>
        </w:tcBorders>
      </w:tcPr>
    </w:tblStylePr>
    <w:tblStylePr w:type="lastRow">
      <w:rPr>
        <w:b/>
        <w:bCs/>
        <w:color w:val="323232" w:themeColor="text2"/>
      </w:rPr>
      <w:tblPr/>
      <w:tcPr>
        <w:tcBorders>
          <w:top w:val="single" w:sz="8" w:space="0" w:color="EDC765" w:themeColor="accent2"/>
          <w:bottom w:val="single" w:sz="8" w:space="0" w:color="EDC765" w:themeColor="accent2"/>
        </w:tcBorders>
      </w:tcPr>
    </w:tblStylePr>
    <w:tblStylePr w:type="firstCol">
      <w:rPr>
        <w:b/>
        <w:bCs/>
      </w:rPr>
    </w:tblStylePr>
    <w:tblStylePr w:type="lastCol">
      <w:rPr>
        <w:b/>
        <w:bCs/>
      </w:rPr>
      <w:tblPr/>
      <w:tcPr>
        <w:tcBorders>
          <w:top w:val="single" w:sz="8" w:space="0" w:color="EDC765" w:themeColor="accent2"/>
          <w:bottom w:val="single" w:sz="8" w:space="0" w:color="EDC765" w:themeColor="accent2"/>
        </w:tcBorders>
      </w:tcPr>
    </w:tblStylePr>
    <w:tblStylePr w:type="band1Vert">
      <w:tblPr/>
      <w:tcPr>
        <w:shd w:val="clear" w:color="auto" w:fill="FAF1D8" w:themeFill="accent2" w:themeFillTint="3F"/>
      </w:tcPr>
    </w:tblStylePr>
    <w:tblStylePr w:type="band1Horz">
      <w:tblPr/>
      <w:tcPr>
        <w:shd w:val="clear" w:color="auto" w:fill="FAF1D8" w:themeFill="accent2" w:themeFillTint="3F"/>
      </w:tcPr>
    </w:tblStylePr>
  </w:style>
  <w:style w:type="table" w:styleId="MediumList1-Accent3">
    <w:name w:val="Medium List 1 Accent 3"/>
    <w:basedOn w:val="TableNormal"/>
    <w:uiPriority w:val="65"/>
    <w:semiHidden/>
    <w:unhideWhenUsed/>
    <w:rsid w:val="00A92C80"/>
    <w:pPr>
      <w:spacing w:after="0" w:line="240" w:lineRule="auto"/>
    </w:pPr>
    <w:rPr>
      <w:color w:val="000000" w:themeColor="text1"/>
    </w:rPr>
    <w:tblPr>
      <w:tblStyleRowBandSize w:val="1"/>
      <w:tblStyleColBandSize w:val="1"/>
      <w:tblBorders>
        <w:top w:val="single" w:sz="8" w:space="0" w:color="8AC867" w:themeColor="accent3"/>
        <w:bottom w:val="single" w:sz="8" w:space="0" w:color="8AC867" w:themeColor="accent3"/>
      </w:tblBorders>
    </w:tblPr>
    <w:tblStylePr w:type="firstRow">
      <w:rPr>
        <w:rFonts w:asciiTheme="majorHAnsi" w:eastAsiaTheme="majorEastAsia" w:hAnsiTheme="majorHAnsi" w:cstheme="majorBidi"/>
      </w:rPr>
      <w:tblPr/>
      <w:tcPr>
        <w:tcBorders>
          <w:top w:val="nil"/>
          <w:bottom w:val="single" w:sz="8" w:space="0" w:color="8AC867" w:themeColor="accent3"/>
        </w:tcBorders>
      </w:tcPr>
    </w:tblStylePr>
    <w:tblStylePr w:type="lastRow">
      <w:rPr>
        <w:b/>
        <w:bCs/>
        <w:color w:val="323232" w:themeColor="text2"/>
      </w:rPr>
      <w:tblPr/>
      <w:tcPr>
        <w:tcBorders>
          <w:top w:val="single" w:sz="8" w:space="0" w:color="8AC867" w:themeColor="accent3"/>
          <w:bottom w:val="single" w:sz="8" w:space="0" w:color="8AC867" w:themeColor="accent3"/>
        </w:tcBorders>
      </w:tcPr>
    </w:tblStylePr>
    <w:tblStylePr w:type="firstCol">
      <w:rPr>
        <w:b/>
        <w:bCs/>
      </w:rPr>
    </w:tblStylePr>
    <w:tblStylePr w:type="lastCol">
      <w:rPr>
        <w:b/>
        <w:bCs/>
      </w:rPr>
      <w:tblPr/>
      <w:tcPr>
        <w:tcBorders>
          <w:top w:val="single" w:sz="8" w:space="0" w:color="8AC867" w:themeColor="accent3"/>
          <w:bottom w:val="single" w:sz="8" w:space="0" w:color="8AC867" w:themeColor="accent3"/>
        </w:tcBorders>
      </w:tcPr>
    </w:tblStylePr>
    <w:tblStylePr w:type="band1Vert">
      <w:tblPr/>
      <w:tcPr>
        <w:shd w:val="clear" w:color="auto" w:fill="E1F1D9" w:themeFill="accent3" w:themeFillTint="3F"/>
      </w:tcPr>
    </w:tblStylePr>
    <w:tblStylePr w:type="band1Horz">
      <w:tblPr/>
      <w:tcPr>
        <w:shd w:val="clear" w:color="auto" w:fill="E1F1D9" w:themeFill="accent3" w:themeFillTint="3F"/>
      </w:tcPr>
    </w:tblStylePr>
  </w:style>
  <w:style w:type="table" w:styleId="MediumList1-Accent4">
    <w:name w:val="Medium List 1 Accent 4"/>
    <w:basedOn w:val="TableNormal"/>
    <w:uiPriority w:val="65"/>
    <w:semiHidden/>
    <w:unhideWhenUsed/>
    <w:rsid w:val="00A92C80"/>
    <w:pPr>
      <w:spacing w:after="0" w:line="240" w:lineRule="auto"/>
    </w:pPr>
    <w:rPr>
      <w:color w:val="000000" w:themeColor="text1"/>
    </w:rPr>
    <w:tblPr>
      <w:tblStyleRowBandSize w:val="1"/>
      <w:tblStyleColBandSize w:val="1"/>
      <w:tblBorders>
        <w:top w:val="single" w:sz="8" w:space="0" w:color="F0924C" w:themeColor="accent4"/>
        <w:bottom w:val="single" w:sz="8" w:space="0" w:color="F0924C" w:themeColor="accent4"/>
      </w:tblBorders>
    </w:tblPr>
    <w:tblStylePr w:type="firstRow">
      <w:rPr>
        <w:rFonts w:asciiTheme="majorHAnsi" w:eastAsiaTheme="majorEastAsia" w:hAnsiTheme="majorHAnsi" w:cstheme="majorBidi"/>
      </w:rPr>
      <w:tblPr/>
      <w:tcPr>
        <w:tcBorders>
          <w:top w:val="nil"/>
          <w:bottom w:val="single" w:sz="8" w:space="0" w:color="F0924C" w:themeColor="accent4"/>
        </w:tcBorders>
      </w:tcPr>
    </w:tblStylePr>
    <w:tblStylePr w:type="lastRow">
      <w:rPr>
        <w:b/>
        <w:bCs/>
        <w:color w:val="323232" w:themeColor="text2"/>
      </w:rPr>
      <w:tblPr/>
      <w:tcPr>
        <w:tcBorders>
          <w:top w:val="single" w:sz="8" w:space="0" w:color="F0924C" w:themeColor="accent4"/>
          <w:bottom w:val="single" w:sz="8" w:space="0" w:color="F0924C" w:themeColor="accent4"/>
        </w:tcBorders>
      </w:tcPr>
    </w:tblStylePr>
    <w:tblStylePr w:type="firstCol">
      <w:rPr>
        <w:b/>
        <w:bCs/>
      </w:rPr>
    </w:tblStylePr>
    <w:tblStylePr w:type="lastCol">
      <w:rPr>
        <w:b/>
        <w:bCs/>
      </w:rPr>
      <w:tblPr/>
      <w:tcPr>
        <w:tcBorders>
          <w:top w:val="single" w:sz="8" w:space="0" w:color="F0924C" w:themeColor="accent4"/>
          <w:bottom w:val="single" w:sz="8" w:space="0" w:color="F0924C" w:themeColor="accent4"/>
        </w:tcBorders>
      </w:tcPr>
    </w:tblStylePr>
    <w:tblStylePr w:type="band1Vert">
      <w:tblPr/>
      <w:tcPr>
        <w:shd w:val="clear" w:color="auto" w:fill="FBE3D2" w:themeFill="accent4" w:themeFillTint="3F"/>
      </w:tcPr>
    </w:tblStylePr>
    <w:tblStylePr w:type="band1Horz">
      <w:tblPr/>
      <w:tcPr>
        <w:shd w:val="clear" w:color="auto" w:fill="FBE3D2" w:themeFill="accent4" w:themeFillTint="3F"/>
      </w:tcPr>
    </w:tblStylePr>
  </w:style>
  <w:style w:type="table" w:styleId="MediumList1-Accent5">
    <w:name w:val="Medium List 1 Accent 5"/>
    <w:basedOn w:val="TableNormal"/>
    <w:uiPriority w:val="65"/>
    <w:semiHidden/>
    <w:unhideWhenUsed/>
    <w:rsid w:val="00A92C80"/>
    <w:pPr>
      <w:spacing w:after="0" w:line="240" w:lineRule="auto"/>
    </w:pPr>
    <w:rPr>
      <w:color w:val="000000" w:themeColor="text1"/>
    </w:rPr>
    <w:tblPr>
      <w:tblStyleRowBandSize w:val="1"/>
      <w:tblStyleColBandSize w:val="1"/>
      <w:tblBorders>
        <w:top w:val="single" w:sz="8" w:space="0" w:color="907CB3" w:themeColor="accent5"/>
        <w:bottom w:val="single" w:sz="8" w:space="0" w:color="907CB3" w:themeColor="accent5"/>
      </w:tblBorders>
    </w:tblPr>
    <w:tblStylePr w:type="firstRow">
      <w:rPr>
        <w:rFonts w:asciiTheme="majorHAnsi" w:eastAsiaTheme="majorEastAsia" w:hAnsiTheme="majorHAnsi" w:cstheme="majorBidi"/>
      </w:rPr>
      <w:tblPr/>
      <w:tcPr>
        <w:tcBorders>
          <w:top w:val="nil"/>
          <w:bottom w:val="single" w:sz="8" w:space="0" w:color="907CB3" w:themeColor="accent5"/>
        </w:tcBorders>
      </w:tcPr>
    </w:tblStylePr>
    <w:tblStylePr w:type="lastRow">
      <w:rPr>
        <w:b/>
        <w:bCs/>
        <w:color w:val="323232" w:themeColor="text2"/>
      </w:rPr>
      <w:tblPr/>
      <w:tcPr>
        <w:tcBorders>
          <w:top w:val="single" w:sz="8" w:space="0" w:color="907CB3" w:themeColor="accent5"/>
          <w:bottom w:val="single" w:sz="8" w:space="0" w:color="907CB3" w:themeColor="accent5"/>
        </w:tcBorders>
      </w:tcPr>
    </w:tblStylePr>
    <w:tblStylePr w:type="firstCol">
      <w:rPr>
        <w:b/>
        <w:bCs/>
      </w:rPr>
    </w:tblStylePr>
    <w:tblStylePr w:type="lastCol">
      <w:rPr>
        <w:b/>
        <w:bCs/>
      </w:rPr>
      <w:tblPr/>
      <w:tcPr>
        <w:tcBorders>
          <w:top w:val="single" w:sz="8" w:space="0" w:color="907CB3" w:themeColor="accent5"/>
          <w:bottom w:val="single" w:sz="8" w:space="0" w:color="907CB3" w:themeColor="accent5"/>
        </w:tcBorders>
      </w:tcPr>
    </w:tblStylePr>
    <w:tblStylePr w:type="band1Vert">
      <w:tblPr/>
      <w:tcPr>
        <w:shd w:val="clear" w:color="auto" w:fill="E3DEEC" w:themeFill="accent5" w:themeFillTint="3F"/>
      </w:tcPr>
    </w:tblStylePr>
    <w:tblStylePr w:type="band1Horz">
      <w:tblPr/>
      <w:tcPr>
        <w:shd w:val="clear" w:color="auto" w:fill="E3DEEC" w:themeFill="accent5" w:themeFillTint="3F"/>
      </w:tcPr>
    </w:tblStylePr>
  </w:style>
  <w:style w:type="table" w:styleId="MediumList1-Accent6">
    <w:name w:val="Medium List 1 Accent 6"/>
    <w:basedOn w:val="TableNormal"/>
    <w:uiPriority w:val="65"/>
    <w:semiHidden/>
    <w:unhideWhenUsed/>
    <w:rsid w:val="00A92C80"/>
    <w:pPr>
      <w:spacing w:after="0" w:line="240" w:lineRule="auto"/>
    </w:pPr>
    <w:rPr>
      <w:color w:val="000000" w:themeColor="text1"/>
    </w:rPr>
    <w:tblPr>
      <w:tblStyleRowBandSize w:val="1"/>
      <w:tblStyleColBandSize w:val="1"/>
      <w:tblBorders>
        <w:top w:val="single" w:sz="8" w:space="0" w:color="E87C8D" w:themeColor="accent6"/>
        <w:bottom w:val="single" w:sz="8" w:space="0" w:color="E87C8D" w:themeColor="accent6"/>
      </w:tblBorders>
    </w:tblPr>
    <w:tblStylePr w:type="firstRow">
      <w:rPr>
        <w:rFonts w:asciiTheme="majorHAnsi" w:eastAsiaTheme="majorEastAsia" w:hAnsiTheme="majorHAnsi" w:cstheme="majorBidi"/>
      </w:rPr>
      <w:tblPr/>
      <w:tcPr>
        <w:tcBorders>
          <w:top w:val="nil"/>
          <w:bottom w:val="single" w:sz="8" w:space="0" w:color="E87C8D" w:themeColor="accent6"/>
        </w:tcBorders>
      </w:tcPr>
    </w:tblStylePr>
    <w:tblStylePr w:type="lastRow">
      <w:rPr>
        <w:b/>
        <w:bCs/>
        <w:color w:val="323232" w:themeColor="text2"/>
      </w:rPr>
      <w:tblPr/>
      <w:tcPr>
        <w:tcBorders>
          <w:top w:val="single" w:sz="8" w:space="0" w:color="E87C8D" w:themeColor="accent6"/>
          <w:bottom w:val="single" w:sz="8" w:space="0" w:color="E87C8D" w:themeColor="accent6"/>
        </w:tcBorders>
      </w:tcPr>
    </w:tblStylePr>
    <w:tblStylePr w:type="firstCol">
      <w:rPr>
        <w:b/>
        <w:bCs/>
      </w:rPr>
    </w:tblStylePr>
    <w:tblStylePr w:type="lastCol">
      <w:rPr>
        <w:b/>
        <w:bCs/>
      </w:rPr>
      <w:tblPr/>
      <w:tcPr>
        <w:tcBorders>
          <w:top w:val="single" w:sz="8" w:space="0" w:color="E87C8D" w:themeColor="accent6"/>
          <w:bottom w:val="single" w:sz="8" w:space="0" w:color="E87C8D" w:themeColor="accent6"/>
        </w:tcBorders>
      </w:tcPr>
    </w:tblStylePr>
    <w:tblStylePr w:type="band1Vert">
      <w:tblPr/>
      <w:tcPr>
        <w:shd w:val="clear" w:color="auto" w:fill="F9DEE2" w:themeFill="accent6" w:themeFillTint="3F"/>
      </w:tcPr>
    </w:tblStylePr>
    <w:tblStylePr w:type="band1Horz">
      <w:tblPr/>
      <w:tcPr>
        <w:shd w:val="clear" w:color="auto" w:fill="F9DEE2" w:themeFill="accent6" w:themeFillTint="3F"/>
      </w:tcPr>
    </w:tblStylePr>
  </w:style>
  <w:style w:type="table" w:styleId="MediumList2">
    <w:name w:val="Medium List 2"/>
    <w:basedOn w:val="TableNormal"/>
    <w:uiPriority w:val="66"/>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4CBC8" w:themeColor="accent1"/>
        <w:left w:val="single" w:sz="8" w:space="0" w:color="74CBC8" w:themeColor="accent1"/>
        <w:bottom w:val="single" w:sz="8" w:space="0" w:color="74CBC8" w:themeColor="accent1"/>
        <w:right w:val="single" w:sz="8" w:space="0" w:color="74CBC8" w:themeColor="accent1"/>
      </w:tblBorders>
    </w:tblPr>
    <w:tblStylePr w:type="firstRow">
      <w:rPr>
        <w:sz w:val="24"/>
        <w:szCs w:val="24"/>
      </w:rPr>
      <w:tblPr/>
      <w:tcPr>
        <w:tcBorders>
          <w:top w:val="nil"/>
          <w:left w:val="nil"/>
          <w:bottom w:val="single" w:sz="24" w:space="0" w:color="74CBC8"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4CBC8" w:themeColor="accent1"/>
          <w:insideH w:val="nil"/>
          <w:insideV w:val="nil"/>
        </w:tcBorders>
        <w:shd w:val="clear" w:color="auto" w:fill="FFFFFF" w:themeFill="background1"/>
      </w:tcPr>
    </w:tblStylePr>
    <w:tblStylePr w:type="lastCol">
      <w:tblPr/>
      <w:tcPr>
        <w:tcBorders>
          <w:top w:val="nil"/>
          <w:left w:val="single" w:sz="8" w:space="0" w:color="74CBC8"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CF2F1" w:themeFill="accent1" w:themeFillTint="3F"/>
      </w:tcPr>
    </w:tblStylePr>
    <w:tblStylePr w:type="band1Horz">
      <w:tblPr/>
      <w:tcPr>
        <w:tcBorders>
          <w:top w:val="nil"/>
          <w:bottom w:val="nil"/>
          <w:insideH w:val="nil"/>
          <w:insideV w:val="nil"/>
        </w:tcBorders>
        <w:shd w:val="clear" w:color="auto" w:fill="DCF2F1"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DC765" w:themeColor="accent2"/>
        <w:left w:val="single" w:sz="8" w:space="0" w:color="EDC765" w:themeColor="accent2"/>
        <w:bottom w:val="single" w:sz="8" w:space="0" w:color="EDC765" w:themeColor="accent2"/>
        <w:right w:val="single" w:sz="8" w:space="0" w:color="EDC765" w:themeColor="accent2"/>
      </w:tblBorders>
    </w:tblPr>
    <w:tblStylePr w:type="firstRow">
      <w:rPr>
        <w:sz w:val="24"/>
        <w:szCs w:val="24"/>
      </w:rPr>
      <w:tblPr/>
      <w:tcPr>
        <w:tcBorders>
          <w:top w:val="nil"/>
          <w:left w:val="nil"/>
          <w:bottom w:val="single" w:sz="24" w:space="0" w:color="EDC765"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DC765" w:themeColor="accent2"/>
          <w:insideH w:val="nil"/>
          <w:insideV w:val="nil"/>
        </w:tcBorders>
        <w:shd w:val="clear" w:color="auto" w:fill="FFFFFF" w:themeFill="background1"/>
      </w:tcPr>
    </w:tblStylePr>
    <w:tblStylePr w:type="lastCol">
      <w:tblPr/>
      <w:tcPr>
        <w:tcBorders>
          <w:top w:val="nil"/>
          <w:left w:val="single" w:sz="8" w:space="0" w:color="EDC765"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1D8" w:themeFill="accent2" w:themeFillTint="3F"/>
      </w:tcPr>
    </w:tblStylePr>
    <w:tblStylePr w:type="band1Horz">
      <w:tblPr/>
      <w:tcPr>
        <w:tcBorders>
          <w:top w:val="nil"/>
          <w:bottom w:val="nil"/>
          <w:insideH w:val="nil"/>
          <w:insideV w:val="nil"/>
        </w:tcBorders>
        <w:shd w:val="clear" w:color="auto" w:fill="FAF1D8"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8AC867" w:themeColor="accent3"/>
        <w:left w:val="single" w:sz="8" w:space="0" w:color="8AC867" w:themeColor="accent3"/>
        <w:bottom w:val="single" w:sz="8" w:space="0" w:color="8AC867" w:themeColor="accent3"/>
        <w:right w:val="single" w:sz="8" w:space="0" w:color="8AC867" w:themeColor="accent3"/>
      </w:tblBorders>
    </w:tblPr>
    <w:tblStylePr w:type="firstRow">
      <w:rPr>
        <w:sz w:val="24"/>
        <w:szCs w:val="24"/>
      </w:rPr>
      <w:tblPr/>
      <w:tcPr>
        <w:tcBorders>
          <w:top w:val="nil"/>
          <w:left w:val="nil"/>
          <w:bottom w:val="single" w:sz="24" w:space="0" w:color="8AC867"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AC867" w:themeColor="accent3"/>
          <w:insideH w:val="nil"/>
          <w:insideV w:val="nil"/>
        </w:tcBorders>
        <w:shd w:val="clear" w:color="auto" w:fill="FFFFFF" w:themeFill="background1"/>
      </w:tcPr>
    </w:tblStylePr>
    <w:tblStylePr w:type="lastCol">
      <w:tblPr/>
      <w:tcPr>
        <w:tcBorders>
          <w:top w:val="nil"/>
          <w:left w:val="single" w:sz="8" w:space="0" w:color="8AC867"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1D9" w:themeFill="accent3" w:themeFillTint="3F"/>
      </w:tcPr>
    </w:tblStylePr>
    <w:tblStylePr w:type="band1Horz">
      <w:tblPr/>
      <w:tcPr>
        <w:tcBorders>
          <w:top w:val="nil"/>
          <w:bottom w:val="nil"/>
          <w:insideH w:val="nil"/>
          <w:insideV w:val="nil"/>
        </w:tcBorders>
        <w:shd w:val="clear" w:color="auto" w:fill="E1F1D9"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0924C" w:themeColor="accent4"/>
        <w:left w:val="single" w:sz="8" w:space="0" w:color="F0924C" w:themeColor="accent4"/>
        <w:bottom w:val="single" w:sz="8" w:space="0" w:color="F0924C" w:themeColor="accent4"/>
        <w:right w:val="single" w:sz="8" w:space="0" w:color="F0924C" w:themeColor="accent4"/>
      </w:tblBorders>
    </w:tblPr>
    <w:tblStylePr w:type="firstRow">
      <w:rPr>
        <w:sz w:val="24"/>
        <w:szCs w:val="24"/>
      </w:rPr>
      <w:tblPr/>
      <w:tcPr>
        <w:tcBorders>
          <w:top w:val="nil"/>
          <w:left w:val="nil"/>
          <w:bottom w:val="single" w:sz="24" w:space="0" w:color="F0924C"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0924C" w:themeColor="accent4"/>
          <w:insideH w:val="nil"/>
          <w:insideV w:val="nil"/>
        </w:tcBorders>
        <w:shd w:val="clear" w:color="auto" w:fill="FFFFFF" w:themeFill="background1"/>
      </w:tcPr>
    </w:tblStylePr>
    <w:tblStylePr w:type="lastCol">
      <w:tblPr/>
      <w:tcPr>
        <w:tcBorders>
          <w:top w:val="nil"/>
          <w:left w:val="single" w:sz="8" w:space="0" w:color="F0924C"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E3D2" w:themeFill="accent4" w:themeFillTint="3F"/>
      </w:tcPr>
    </w:tblStylePr>
    <w:tblStylePr w:type="band1Horz">
      <w:tblPr/>
      <w:tcPr>
        <w:tcBorders>
          <w:top w:val="nil"/>
          <w:bottom w:val="nil"/>
          <w:insideH w:val="nil"/>
          <w:insideV w:val="nil"/>
        </w:tcBorders>
        <w:shd w:val="clear" w:color="auto" w:fill="FBE3D2"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907CB3" w:themeColor="accent5"/>
        <w:left w:val="single" w:sz="8" w:space="0" w:color="907CB3" w:themeColor="accent5"/>
        <w:bottom w:val="single" w:sz="8" w:space="0" w:color="907CB3" w:themeColor="accent5"/>
        <w:right w:val="single" w:sz="8" w:space="0" w:color="907CB3" w:themeColor="accent5"/>
      </w:tblBorders>
    </w:tblPr>
    <w:tblStylePr w:type="firstRow">
      <w:rPr>
        <w:sz w:val="24"/>
        <w:szCs w:val="24"/>
      </w:rPr>
      <w:tblPr/>
      <w:tcPr>
        <w:tcBorders>
          <w:top w:val="nil"/>
          <w:left w:val="nil"/>
          <w:bottom w:val="single" w:sz="24" w:space="0" w:color="907CB3"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07CB3" w:themeColor="accent5"/>
          <w:insideH w:val="nil"/>
          <w:insideV w:val="nil"/>
        </w:tcBorders>
        <w:shd w:val="clear" w:color="auto" w:fill="FFFFFF" w:themeFill="background1"/>
      </w:tcPr>
    </w:tblStylePr>
    <w:tblStylePr w:type="lastCol">
      <w:tblPr/>
      <w:tcPr>
        <w:tcBorders>
          <w:top w:val="nil"/>
          <w:left w:val="single" w:sz="8" w:space="0" w:color="907CB3"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3DEEC" w:themeFill="accent5" w:themeFillTint="3F"/>
      </w:tcPr>
    </w:tblStylePr>
    <w:tblStylePr w:type="band1Horz">
      <w:tblPr/>
      <w:tcPr>
        <w:tcBorders>
          <w:top w:val="nil"/>
          <w:bottom w:val="nil"/>
          <w:insideH w:val="nil"/>
          <w:insideV w:val="nil"/>
        </w:tcBorders>
        <w:shd w:val="clear" w:color="auto" w:fill="E3DEEC"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92C8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87C8D" w:themeColor="accent6"/>
        <w:left w:val="single" w:sz="8" w:space="0" w:color="E87C8D" w:themeColor="accent6"/>
        <w:bottom w:val="single" w:sz="8" w:space="0" w:color="E87C8D" w:themeColor="accent6"/>
        <w:right w:val="single" w:sz="8" w:space="0" w:color="E87C8D" w:themeColor="accent6"/>
      </w:tblBorders>
    </w:tblPr>
    <w:tblStylePr w:type="firstRow">
      <w:rPr>
        <w:sz w:val="24"/>
        <w:szCs w:val="24"/>
      </w:rPr>
      <w:tblPr/>
      <w:tcPr>
        <w:tcBorders>
          <w:top w:val="nil"/>
          <w:left w:val="nil"/>
          <w:bottom w:val="single" w:sz="24" w:space="0" w:color="E87C8D"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87C8D" w:themeColor="accent6"/>
          <w:insideH w:val="nil"/>
          <w:insideV w:val="nil"/>
        </w:tcBorders>
        <w:shd w:val="clear" w:color="auto" w:fill="FFFFFF" w:themeFill="background1"/>
      </w:tcPr>
    </w:tblStylePr>
    <w:tblStylePr w:type="lastCol">
      <w:tblPr/>
      <w:tcPr>
        <w:tcBorders>
          <w:top w:val="nil"/>
          <w:left w:val="single" w:sz="8" w:space="0" w:color="E87C8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DEE2" w:themeFill="accent6" w:themeFillTint="3F"/>
      </w:tcPr>
    </w:tblStylePr>
    <w:tblStylePr w:type="band1Horz">
      <w:tblPr/>
      <w:tcPr>
        <w:tcBorders>
          <w:top w:val="nil"/>
          <w:bottom w:val="nil"/>
          <w:insideH w:val="nil"/>
          <w:insideV w:val="nil"/>
        </w:tcBorders>
        <w:shd w:val="clear" w:color="auto" w:fill="F9DEE2"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92C80"/>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92C80"/>
    <w:pPr>
      <w:spacing w:after="0" w:line="240" w:lineRule="auto"/>
    </w:pPr>
    <w:tblPr>
      <w:tblStyleRowBandSize w:val="1"/>
      <w:tblStyleColBandSize w:val="1"/>
      <w:tblBorders>
        <w:top w:val="single" w:sz="8" w:space="0" w:color="96D8D5" w:themeColor="accent1" w:themeTint="BF"/>
        <w:left w:val="single" w:sz="8" w:space="0" w:color="96D8D5" w:themeColor="accent1" w:themeTint="BF"/>
        <w:bottom w:val="single" w:sz="8" w:space="0" w:color="96D8D5" w:themeColor="accent1" w:themeTint="BF"/>
        <w:right w:val="single" w:sz="8" w:space="0" w:color="96D8D5" w:themeColor="accent1" w:themeTint="BF"/>
        <w:insideH w:val="single" w:sz="8" w:space="0" w:color="96D8D5" w:themeColor="accent1" w:themeTint="BF"/>
      </w:tblBorders>
    </w:tblPr>
    <w:tblStylePr w:type="firstRow">
      <w:pPr>
        <w:spacing w:before="0" w:after="0" w:line="240" w:lineRule="auto"/>
      </w:pPr>
      <w:rPr>
        <w:b/>
        <w:bCs/>
        <w:color w:val="FFFFFF" w:themeColor="background1"/>
      </w:rPr>
      <w:tblPr/>
      <w:tcPr>
        <w:tcBorders>
          <w:top w:val="single" w:sz="8" w:space="0" w:color="96D8D5" w:themeColor="accent1" w:themeTint="BF"/>
          <w:left w:val="single" w:sz="8" w:space="0" w:color="96D8D5" w:themeColor="accent1" w:themeTint="BF"/>
          <w:bottom w:val="single" w:sz="8" w:space="0" w:color="96D8D5" w:themeColor="accent1" w:themeTint="BF"/>
          <w:right w:val="single" w:sz="8" w:space="0" w:color="96D8D5" w:themeColor="accent1" w:themeTint="BF"/>
          <w:insideH w:val="nil"/>
          <w:insideV w:val="nil"/>
        </w:tcBorders>
        <w:shd w:val="clear" w:color="auto" w:fill="74CBC8" w:themeFill="accent1"/>
      </w:tcPr>
    </w:tblStylePr>
    <w:tblStylePr w:type="lastRow">
      <w:pPr>
        <w:spacing w:before="0" w:after="0" w:line="240" w:lineRule="auto"/>
      </w:pPr>
      <w:rPr>
        <w:b/>
        <w:bCs/>
      </w:rPr>
      <w:tblPr/>
      <w:tcPr>
        <w:tcBorders>
          <w:top w:val="double" w:sz="6" w:space="0" w:color="96D8D5" w:themeColor="accent1" w:themeTint="BF"/>
          <w:left w:val="single" w:sz="8" w:space="0" w:color="96D8D5" w:themeColor="accent1" w:themeTint="BF"/>
          <w:bottom w:val="single" w:sz="8" w:space="0" w:color="96D8D5" w:themeColor="accent1" w:themeTint="BF"/>
          <w:right w:val="single" w:sz="8" w:space="0" w:color="96D8D5" w:themeColor="accent1" w:themeTint="BF"/>
          <w:insideH w:val="nil"/>
          <w:insideV w:val="nil"/>
        </w:tcBorders>
      </w:tcPr>
    </w:tblStylePr>
    <w:tblStylePr w:type="firstCol">
      <w:rPr>
        <w:b/>
        <w:bCs/>
      </w:rPr>
    </w:tblStylePr>
    <w:tblStylePr w:type="lastCol">
      <w:rPr>
        <w:b/>
        <w:bCs/>
      </w:rPr>
    </w:tblStylePr>
    <w:tblStylePr w:type="band1Vert">
      <w:tblPr/>
      <w:tcPr>
        <w:shd w:val="clear" w:color="auto" w:fill="DCF2F1" w:themeFill="accent1" w:themeFillTint="3F"/>
      </w:tcPr>
    </w:tblStylePr>
    <w:tblStylePr w:type="band1Horz">
      <w:tblPr/>
      <w:tcPr>
        <w:tcBorders>
          <w:insideH w:val="nil"/>
          <w:insideV w:val="nil"/>
        </w:tcBorders>
        <w:shd w:val="clear" w:color="auto" w:fill="DCF2F1"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92C80"/>
    <w:pPr>
      <w:spacing w:after="0" w:line="240" w:lineRule="auto"/>
    </w:pPr>
    <w:tblPr>
      <w:tblStyleRowBandSize w:val="1"/>
      <w:tblStyleColBandSize w:val="1"/>
      <w:tblBorders>
        <w:top w:val="single" w:sz="8" w:space="0" w:color="F1D48B" w:themeColor="accent2" w:themeTint="BF"/>
        <w:left w:val="single" w:sz="8" w:space="0" w:color="F1D48B" w:themeColor="accent2" w:themeTint="BF"/>
        <w:bottom w:val="single" w:sz="8" w:space="0" w:color="F1D48B" w:themeColor="accent2" w:themeTint="BF"/>
        <w:right w:val="single" w:sz="8" w:space="0" w:color="F1D48B" w:themeColor="accent2" w:themeTint="BF"/>
        <w:insideH w:val="single" w:sz="8" w:space="0" w:color="F1D48B" w:themeColor="accent2" w:themeTint="BF"/>
      </w:tblBorders>
    </w:tblPr>
    <w:tblStylePr w:type="firstRow">
      <w:pPr>
        <w:spacing w:before="0" w:after="0" w:line="240" w:lineRule="auto"/>
      </w:pPr>
      <w:rPr>
        <w:b/>
        <w:bCs/>
        <w:color w:val="FFFFFF" w:themeColor="background1"/>
      </w:rPr>
      <w:tblPr/>
      <w:tcPr>
        <w:tcBorders>
          <w:top w:val="single" w:sz="8" w:space="0" w:color="F1D48B" w:themeColor="accent2" w:themeTint="BF"/>
          <w:left w:val="single" w:sz="8" w:space="0" w:color="F1D48B" w:themeColor="accent2" w:themeTint="BF"/>
          <w:bottom w:val="single" w:sz="8" w:space="0" w:color="F1D48B" w:themeColor="accent2" w:themeTint="BF"/>
          <w:right w:val="single" w:sz="8" w:space="0" w:color="F1D48B" w:themeColor="accent2" w:themeTint="BF"/>
          <w:insideH w:val="nil"/>
          <w:insideV w:val="nil"/>
        </w:tcBorders>
        <w:shd w:val="clear" w:color="auto" w:fill="EDC765" w:themeFill="accent2"/>
      </w:tcPr>
    </w:tblStylePr>
    <w:tblStylePr w:type="lastRow">
      <w:pPr>
        <w:spacing w:before="0" w:after="0" w:line="240" w:lineRule="auto"/>
      </w:pPr>
      <w:rPr>
        <w:b/>
        <w:bCs/>
      </w:rPr>
      <w:tblPr/>
      <w:tcPr>
        <w:tcBorders>
          <w:top w:val="double" w:sz="6" w:space="0" w:color="F1D48B" w:themeColor="accent2" w:themeTint="BF"/>
          <w:left w:val="single" w:sz="8" w:space="0" w:color="F1D48B" w:themeColor="accent2" w:themeTint="BF"/>
          <w:bottom w:val="single" w:sz="8" w:space="0" w:color="F1D48B" w:themeColor="accent2" w:themeTint="BF"/>
          <w:right w:val="single" w:sz="8" w:space="0" w:color="F1D48B" w:themeColor="accent2" w:themeTint="BF"/>
          <w:insideH w:val="nil"/>
          <w:insideV w:val="nil"/>
        </w:tcBorders>
      </w:tcPr>
    </w:tblStylePr>
    <w:tblStylePr w:type="firstCol">
      <w:rPr>
        <w:b/>
        <w:bCs/>
      </w:rPr>
    </w:tblStylePr>
    <w:tblStylePr w:type="lastCol">
      <w:rPr>
        <w:b/>
        <w:bCs/>
      </w:rPr>
    </w:tblStylePr>
    <w:tblStylePr w:type="band1Vert">
      <w:tblPr/>
      <w:tcPr>
        <w:shd w:val="clear" w:color="auto" w:fill="FAF1D8" w:themeFill="accent2" w:themeFillTint="3F"/>
      </w:tcPr>
    </w:tblStylePr>
    <w:tblStylePr w:type="band1Horz">
      <w:tblPr/>
      <w:tcPr>
        <w:tcBorders>
          <w:insideH w:val="nil"/>
          <w:insideV w:val="nil"/>
        </w:tcBorders>
        <w:shd w:val="clear" w:color="auto" w:fill="FAF1D8"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92C80"/>
    <w:pPr>
      <w:spacing w:after="0" w:line="240" w:lineRule="auto"/>
    </w:pPr>
    <w:tblPr>
      <w:tblStyleRowBandSize w:val="1"/>
      <w:tblStyleColBandSize w:val="1"/>
      <w:tblBorders>
        <w:top w:val="single" w:sz="8" w:space="0" w:color="A7D58C" w:themeColor="accent3" w:themeTint="BF"/>
        <w:left w:val="single" w:sz="8" w:space="0" w:color="A7D58C" w:themeColor="accent3" w:themeTint="BF"/>
        <w:bottom w:val="single" w:sz="8" w:space="0" w:color="A7D58C" w:themeColor="accent3" w:themeTint="BF"/>
        <w:right w:val="single" w:sz="8" w:space="0" w:color="A7D58C" w:themeColor="accent3" w:themeTint="BF"/>
        <w:insideH w:val="single" w:sz="8" w:space="0" w:color="A7D58C" w:themeColor="accent3" w:themeTint="BF"/>
      </w:tblBorders>
    </w:tblPr>
    <w:tblStylePr w:type="firstRow">
      <w:pPr>
        <w:spacing w:before="0" w:after="0" w:line="240" w:lineRule="auto"/>
      </w:pPr>
      <w:rPr>
        <w:b/>
        <w:bCs/>
        <w:color w:val="FFFFFF" w:themeColor="background1"/>
      </w:rPr>
      <w:tblPr/>
      <w:tcPr>
        <w:tcBorders>
          <w:top w:val="single" w:sz="8" w:space="0" w:color="A7D58C" w:themeColor="accent3" w:themeTint="BF"/>
          <w:left w:val="single" w:sz="8" w:space="0" w:color="A7D58C" w:themeColor="accent3" w:themeTint="BF"/>
          <w:bottom w:val="single" w:sz="8" w:space="0" w:color="A7D58C" w:themeColor="accent3" w:themeTint="BF"/>
          <w:right w:val="single" w:sz="8" w:space="0" w:color="A7D58C" w:themeColor="accent3" w:themeTint="BF"/>
          <w:insideH w:val="nil"/>
          <w:insideV w:val="nil"/>
        </w:tcBorders>
        <w:shd w:val="clear" w:color="auto" w:fill="8AC867" w:themeFill="accent3"/>
      </w:tcPr>
    </w:tblStylePr>
    <w:tblStylePr w:type="lastRow">
      <w:pPr>
        <w:spacing w:before="0" w:after="0" w:line="240" w:lineRule="auto"/>
      </w:pPr>
      <w:rPr>
        <w:b/>
        <w:bCs/>
      </w:rPr>
      <w:tblPr/>
      <w:tcPr>
        <w:tcBorders>
          <w:top w:val="double" w:sz="6" w:space="0" w:color="A7D58C" w:themeColor="accent3" w:themeTint="BF"/>
          <w:left w:val="single" w:sz="8" w:space="0" w:color="A7D58C" w:themeColor="accent3" w:themeTint="BF"/>
          <w:bottom w:val="single" w:sz="8" w:space="0" w:color="A7D58C" w:themeColor="accent3" w:themeTint="BF"/>
          <w:right w:val="single" w:sz="8" w:space="0" w:color="A7D58C" w:themeColor="accent3" w:themeTint="BF"/>
          <w:insideH w:val="nil"/>
          <w:insideV w:val="nil"/>
        </w:tcBorders>
      </w:tcPr>
    </w:tblStylePr>
    <w:tblStylePr w:type="firstCol">
      <w:rPr>
        <w:b/>
        <w:bCs/>
      </w:rPr>
    </w:tblStylePr>
    <w:tblStylePr w:type="lastCol">
      <w:rPr>
        <w:b/>
        <w:bCs/>
      </w:rPr>
    </w:tblStylePr>
    <w:tblStylePr w:type="band1Vert">
      <w:tblPr/>
      <w:tcPr>
        <w:shd w:val="clear" w:color="auto" w:fill="E1F1D9" w:themeFill="accent3" w:themeFillTint="3F"/>
      </w:tcPr>
    </w:tblStylePr>
    <w:tblStylePr w:type="band1Horz">
      <w:tblPr/>
      <w:tcPr>
        <w:tcBorders>
          <w:insideH w:val="nil"/>
          <w:insideV w:val="nil"/>
        </w:tcBorders>
        <w:shd w:val="clear" w:color="auto" w:fill="E1F1D9"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92C80"/>
    <w:pPr>
      <w:spacing w:after="0" w:line="240" w:lineRule="auto"/>
    </w:pPr>
    <w:tblPr>
      <w:tblStyleRowBandSize w:val="1"/>
      <w:tblStyleColBandSize w:val="1"/>
      <w:tblBorders>
        <w:top w:val="single" w:sz="8" w:space="0" w:color="F3AC78" w:themeColor="accent4" w:themeTint="BF"/>
        <w:left w:val="single" w:sz="8" w:space="0" w:color="F3AC78" w:themeColor="accent4" w:themeTint="BF"/>
        <w:bottom w:val="single" w:sz="8" w:space="0" w:color="F3AC78" w:themeColor="accent4" w:themeTint="BF"/>
        <w:right w:val="single" w:sz="8" w:space="0" w:color="F3AC78" w:themeColor="accent4" w:themeTint="BF"/>
        <w:insideH w:val="single" w:sz="8" w:space="0" w:color="F3AC78" w:themeColor="accent4" w:themeTint="BF"/>
      </w:tblBorders>
    </w:tblPr>
    <w:tblStylePr w:type="firstRow">
      <w:pPr>
        <w:spacing w:before="0" w:after="0" w:line="240" w:lineRule="auto"/>
      </w:pPr>
      <w:rPr>
        <w:b/>
        <w:bCs/>
        <w:color w:val="FFFFFF" w:themeColor="background1"/>
      </w:rPr>
      <w:tblPr/>
      <w:tcPr>
        <w:tcBorders>
          <w:top w:val="single" w:sz="8" w:space="0" w:color="F3AC78" w:themeColor="accent4" w:themeTint="BF"/>
          <w:left w:val="single" w:sz="8" w:space="0" w:color="F3AC78" w:themeColor="accent4" w:themeTint="BF"/>
          <w:bottom w:val="single" w:sz="8" w:space="0" w:color="F3AC78" w:themeColor="accent4" w:themeTint="BF"/>
          <w:right w:val="single" w:sz="8" w:space="0" w:color="F3AC78" w:themeColor="accent4" w:themeTint="BF"/>
          <w:insideH w:val="nil"/>
          <w:insideV w:val="nil"/>
        </w:tcBorders>
        <w:shd w:val="clear" w:color="auto" w:fill="F0924C" w:themeFill="accent4"/>
      </w:tcPr>
    </w:tblStylePr>
    <w:tblStylePr w:type="lastRow">
      <w:pPr>
        <w:spacing w:before="0" w:after="0" w:line="240" w:lineRule="auto"/>
      </w:pPr>
      <w:rPr>
        <w:b/>
        <w:bCs/>
      </w:rPr>
      <w:tblPr/>
      <w:tcPr>
        <w:tcBorders>
          <w:top w:val="double" w:sz="6" w:space="0" w:color="F3AC78" w:themeColor="accent4" w:themeTint="BF"/>
          <w:left w:val="single" w:sz="8" w:space="0" w:color="F3AC78" w:themeColor="accent4" w:themeTint="BF"/>
          <w:bottom w:val="single" w:sz="8" w:space="0" w:color="F3AC78" w:themeColor="accent4" w:themeTint="BF"/>
          <w:right w:val="single" w:sz="8" w:space="0" w:color="F3AC78" w:themeColor="accent4" w:themeTint="BF"/>
          <w:insideH w:val="nil"/>
          <w:insideV w:val="nil"/>
        </w:tcBorders>
      </w:tcPr>
    </w:tblStylePr>
    <w:tblStylePr w:type="firstCol">
      <w:rPr>
        <w:b/>
        <w:bCs/>
      </w:rPr>
    </w:tblStylePr>
    <w:tblStylePr w:type="lastCol">
      <w:rPr>
        <w:b/>
        <w:bCs/>
      </w:rPr>
    </w:tblStylePr>
    <w:tblStylePr w:type="band1Vert">
      <w:tblPr/>
      <w:tcPr>
        <w:shd w:val="clear" w:color="auto" w:fill="FBE3D2" w:themeFill="accent4" w:themeFillTint="3F"/>
      </w:tcPr>
    </w:tblStylePr>
    <w:tblStylePr w:type="band1Horz">
      <w:tblPr/>
      <w:tcPr>
        <w:tcBorders>
          <w:insideH w:val="nil"/>
          <w:insideV w:val="nil"/>
        </w:tcBorders>
        <w:shd w:val="clear" w:color="auto" w:fill="FBE3D2"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92C80"/>
    <w:pPr>
      <w:spacing w:after="0" w:line="240" w:lineRule="auto"/>
    </w:pPr>
    <w:tblPr>
      <w:tblStyleRowBandSize w:val="1"/>
      <w:tblStyleColBandSize w:val="1"/>
      <w:tblBorders>
        <w:top w:val="single" w:sz="8" w:space="0" w:color="AB9CC6" w:themeColor="accent5" w:themeTint="BF"/>
        <w:left w:val="single" w:sz="8" w:space="0" w:color="AB9CC6" w:themeColor="accent5" w:themeTint="BF"/>
        <w:bottom w:val="single" w:sz="8" w:space="0" w:color="AB9CC6" w:themeColor="accent5" w:themeTint="BF"/>
        <w:right w:val="single" w:sz="8" w:space="0" w:color="AB9CC6" w:themeColor="accent5" w:themeTint="BF"/>
        <w:insideH w:val="single" w:sz="8" w:space="0" w:color="AB9CC6" w:themeColor="accent5" w:themeTint="BF"/>
      </w:tblBorders>
    </w:tblPr>
    <w:tblStylePr w:type="firstRow">
      <w:pPr>
        <w:spacing w:before="0" w:after="0" w:line="240" w:lineRule="auto"/>
      </w:pPr>
      <w:rPr>
        <w:b/>
        <w:bCs/>
        <w:color w:val="FFFFFF" w:themeColor="background1"/>
      </w:rPr>
      <w:tblPr/>
      <w:tcPr>
        <w:tcBorders>
          <w:top w:val="single" w:sz="8" w:space="0" w:color="AB9CC6" w:themeColor="accent5" w:themeTint="BF"/>
          <w:left w:val="single" w:sz="8" w:space="0" w:color="AB9CC6" w:themeColor="accent5" w:themeTint="BF"/>
          <w:bottom w:val="single" w:sz="8" w:space="0" w:color="AB9CC6" w:themeColor="accent5" w:themeTint="BF"/>
          <w:right w:val="single" w:sz="8" w:space="0" w:color="AB9CC6" w:themeColor="accent5" w:themeTint="BF"/>
          <w:insideH w:val="nil"/>
          <w:insideV w:val="nil"/>
        </w:tcBorders>
        <w:shd w:val="clear" w:color="auto" w:fill="907CB3" w:themeFill="accent5"/>
      </w:tcPr>
    </w:tblStylePr>
    <w:tblStylePr w:type="lastRow">
      <w:pPr>
        <w:spacing w:before="0" w:after="0" w:line="240" w:lineRule="auto"/>
      </w:pPr>
      <w:rPr>
        <w:b/>
        <w:bCs/>
      </w:rPr>
      <w:tblPr/>
      <w:tcPr>
        <w:tcBorders>
          <w:top w:val="double" w:sz="6" w:space="0" w:color="AB9CC6" w:themeColor="accent5" w:themeTint="BF"/>
          <w:left w:val="single" w:sz="8" w:space="0" w:color="AB9CC6" w:themeColor="accent5" w:themeTint="BF"/>
          <w:bottom w:val="single" w:sz="8" w:space="0" w:color="AB9CC6" w:themeColor="accent5" w:themeTint="BF"/>
          <w:right w:val="single" w:sz="8" w:space="0" w:color="AB9CC6" w:themeColor="accent5" w:themeTint="BF"/>
          <w:insideH w:val="nil"/>
          <w:insideV w:val="nil"/>
        </w:tcBorders>
      </w:tcPr>
    </w:tblStylePr>
    <w:tblStylePr w:type="firstCol">
      <w:rPr>
        <w:b/>
        <w:bCs/>
      </w:rPr>
    </w:tblStylePr>
    <w:tblStylePr w:type="lastCol">
      <w:rPr>
        <w:b/>
        <w:bCs/>
      </w:rPr>
    </w:tblStylePr>
    <w:tblStylePr w:type="band1Vert">
      <w:tblPr/>
      <w:tcPr>
        <w:shd w:val="clear" w:color="auto" w:fill="E3DEEC" w:themeFill="accent5" w:themeFillTint="3F"/>
      </w:tcPr>
    </w:tblStylePr>
    <w:tblStylePr w:type="band1Horz">
      <w:tblPr/>
      <w:tcPr>
        <w:tcBorders>
          <w:insideH w:val="nil"/>
          <w:insideV w:val="nil"/>
        </w:tcBorders>
        <w:shd w:val="clear" w:color="auto" w:fill="E3DEEC"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92C80"/>
    <w:pPr>
      <w:spacing w:after="0" w:line="240" w:lineRule="auto"/>
    </w:pPr>
    <w:tblPr>
      <w:tblStyleRowBandSize w:val="1"/>
      <w:tblStyleColBandSize w:val="1"/>
      <w:tblBorders>
        <w:top w:val="single" w:sz="8" w:space="0" w:color="ED9CA9" w:themeColor="accent6" w:themeTint="BF"/>
        <w:left w:val="single" w:sz="8" w:space="0" w:color="ED9CA9" w:themeColor="accent6" w:themeTint="BF"/>
        <w:bottom w:val="single" w:sz="8" w:space="0" w:color="ED9CA9" w:themeColor="accent6" w:themeTint="BF"/>
        <w:right w:val="single" w:sz="8" w:space="0" w:color="ED9CA9" w:themeColor="accent6" w:themeTint="BF"/>
        <w:insideH w:val="single" w:sz="8" w:space="0" w:color="ED9CA9" w:themeColor="accent6" w:themeTint="BF"/>
      </w:tblBorders>
    </w:tblPr>
    <w:tblStylePr w:type="firstRow">
      <w:pPr>
        <w:spacing w:before="0" w:after="0" w:line="240" w:lineRule="auto"/>
      </w:pPr>
      <w:rPr>
        <w:b/>
        <w:bCs/>
        <w:color w:val="FFFFFF" w:themeColor="background1"/>
      </w:rPr>
      <w:tblPr/>
      <w:tcPr>
        <w:tcBorders>
          <w:top w:val="single" w:sz="8" w:space="0" w:color="ED9CA9" w:themeColor="accent6" w:themeTint="BF"/>
          <w:left w:val="single" w:sz="8" w:space="0" w:color="ED9CA9" w:themeColor="accent6" w:themeTint="BF"/>
          <w:bottom w:val="single" w:sz="8" w:space="0" w:color="ED9CA9" w:themeColor="accent6" w:themeTint="BF"/>
          <w:right w:val="single" w:sz="8" w:space="0" w:color="ED9CA9" w:themeColor="accent6" w:themeTint="BF"/>
          <w:insideH w:val="nil"/>
          <w:insideV w:val="nil"/>
        </w:tcBorders>
        <w:shd w:val="clear" w:color="auto" w:fill="E87C8D" w:themeFill="accent6"/>
      </w:tcPr>
    </w:tblStylePr>
    <w:tblStylePr w:type="lastRow">
      <w:pPr>
        <w:spacing w:before="0" w:after="0" w:line="240" w:lineRule="auto"/>
      </w:pPr>
      <w:rPr>
        <w:b/>
        <w:bCs/>
      </w:rPr>
      <w:tblPr/>
      <w:tcPr>
        <w:tcBorders>
          <w:top w:val="double" w:sz="6" w:space="0" w:color="ED9CA9" w:themeColor="accent6" w:themeTint="BF"/>
          <w:left w:val="single" w:sz="8" w:space="0" w:color="ED9CA9" w:themeColor="accent6" w:themeTint="BF"/>
          <w:bottom w:val="single" w:sz="8" w:space="0" w:color="ED9CA9" w:themeColor="accent6" w:themeTint="BF"/>
          <w:right w:val="single" w:sz="8" w:space="0" w:color="ED9CA9" w:themeColor="accent6" w:themeTint="BF"/>
          <w:insideH w:val="nil"/>
          <w:insideV w:val="nil"/>
        </w:tcBorders>
      </w:tcPr>
    </w:tblStylePr>
    <w:tblStylePr w:type="firstCol">
      <w:rPr>
        <w:b/>
        <w:bCs/>
      </w:rPr>
    </w:tblStylePr>
    <w:tblStylePr w:type="lastCol">
      <w:rPr>
        <w:b/>
        <w:bCs/>
      </w:rPr>
    </w:tblStylePr>
    <w:tblStylePr w:type="band1Vert">
      <w:tblPr/>
      <w:tcPr>
        <w:shd w:val="clear" w:color="auto" w:fill="F9DEE2" w:themeFill="accent6" w:themeFillTint="3F"/>
      </w:tcPr>
    </w:tblStylePr>
    <w:tblStylePr w:type="band1Horz">
      <w:tblPr/>
      <w:tcPr>
        <w:tcBorders>
          <w:insideH w:val="nil"/>
          <w:insideV w:val="nil"/>
        </w:tcBorders>
        <w:shd w:val="clear" w:color="auto" w:fill="F9DEE2"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92C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1">
    <w:name w:val="Medium Shading 2 Accent 1"/>
    <w:basedOn w:val="TableNormal"/>
    <w:uiPriority w:val="64"/>
    <w:semiHidden/>
    <w:unhideWhenUsed/>
    <w:rsid w:val="00A92C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4CBC8"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4CBC8" w:themeFill="accent1"/>
      </w:tcPr>
    </w:tblStylePr>
    <w:tblStylePr w:type="lastCol">
      <w:rPr>
        <w:b/>
        <w:bCs/>
        <w:color w:val="FFFFFF" w:themeColor="background1"/>
      </w:rPr>
      <w:tblPr/>
      <w:tcPr>
        <w:tcBorders>
          <w:left w:val="nil"/>
          <w:right w:val="nil"/>
          <w:insideH w:val="nil"/>
          <w:insideV w:val="nil"/>
        </w:tcBorders>
        <w:shd w:val="clear" w:color="auto" w:fill="74CBC8"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2">
    <w:name w:val="Medium Shading 2 Accent 2"/>
    <w:basedOn w:val="TableNormal"/>
    <w:uiPriority w:val="64"/>
    <w:semiHidden/>
    <w:unhideWhenUsed/>
    <w:rsid w:val="00A92C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DC765"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DC765" w:themeFill="accent2"/>
      </w:tcPr>
    </w:tblStylePr>
    <w:tblStylePr w:type="lastCol">
      <w:rPr>
        <w:b/>
        <w:bCs/>
        <w:color w:val="FFFFFF" w:themeColor="background1"/>
      </w:rPr>
      <w:tblPr/>
      <w:tcPr>
        <w:tcBorders>
          <w:left w:val="nil"/>
          <w:right w:val="nil"/>
          <w:insideH w:val="nil"/>
          <w:insideV w:val="nil"/>
        </w:tcBorders>
        <w:shd w:val="clear" w:color="auto" w:fill="EDC765"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3">
    <w:name w:val="Medium Shading 2 Accent 3"/>
    <w:basedOn w:val="TableNormal"/>
    <w:uiPriority w:val="64"/>
    <w:semiHidden/>
    <w:unhideWhenUsed/>
    <w:rsid w:val="00A92C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AC867"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8AC867" w:themeFill="accent3"/>
      </w:tcPr>
    </w:tblStylePr>
    <w:tblStylePr w:type="lastCol">
      <w:rPr>
        <w:b/>
        <w:bCs/>
        <w:color w:val="FFFFFF" w:themeColor="background1"/>
      </w:rPr>
      <w:tblPr/>
      <w:tcPr>
        <w:tcBorders>
          <w:left w:val="nil"/>
          <w:right w:val="nil"/>
          <w:insideH w:val="nil"/>
          <w:insideV w:val="nil"/>
        </w:tcBorders>
        <w:shd w:val="clear" w:color="auto" w:fill="8AC867"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4">
    <w:name w:val="Medium Shading 2 Accent 4"/>
    <w:basedOn w:val="TableNormal"/>
    <w:uiPriority w:val="64"/>
    <w:semiHidden/>
    <w:unhideWhenUsed/>
    <w:rsid w:val="00A92C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0924C"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F0924C" w:themeFill="accent4"/>
      </w:tcPr>
    </w:tblStylePr>
    <w:tblStylePr w:type="lastCol">
      <w:rPr>
        <w:b/>
        <w:bCs/>
        <w:color w:val="FFFFFF" w:themeColor="background1"/>
      </w:rPr>
      <w:tblPr/>
      <w:tcPr>
        <w:tcBorders>
          <w:left w:val="nil"/>
          <w:right w:val="nil"/>
          <w:insideH w:val="nil"/>
          <w:insideV w:val="nil"/>
        </w:tcBorders>
        <w:shd w:val="clear" w:color="auto" w:fill="F0924C"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5">
    <w:name w:val="Medium Shading 2 Accent 5"/>
    <w:basedOn w:val="TableNormal"/>
    <w:uiPriority w:val="64"/>
    <w:semiHidden/>
    <w:unhideWhenUsed/>
    <w:rsid w:val="00A92C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07CB3"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907CB3" w:themeFill="accent5"/>
      </w:tcPr>
    </w:tblStylePr>
    <w:tblStylePr w:type="lastCol">
      <w:rPr>
        <w:b/>
        <w:bCs/>
        <w:color w:val="FFFFFF" w:themeColor="background1"/>
      </w:rPr>
      <w:tblPr/>
      <w:tcPr>
        <w:tcBorders>
          <w:left w:val="nil"/>
          <w:right w:val="nil"/>
          <w:insideH w:val="nil"/>
          <w:insideV w:val="nil"/>
        </w:tcBorders>
        <w:shd w:val="clear" w:color="auto" w:fill="907CB3"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6">
    <w:name w:val="Medium Shading 2 Accent 6"/>
    <w:basedOn w:val="TableNormal"/>
    <w:uiPriority w:val="64"/>
    <w:semiHidden/>
    <w:unhideWhenUsed/>
    <w:rsid w:val="00A92C80"/>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87C8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87C8D" w:themeFill="accent6"/>
      </w:tcPr>
    </w:tblStylePr>
    <w:tblStylePr w:type="lastCol">
      <w:rPr>
        <w:b/>
        <w:bCs/>
        <w:color w:val="FFFFFF" w:themeColor="background1"/>
      </w:rPr>
      <w:tblPr/>
      <w:tcPr>
        <w:tcBorders>
          <w:left w:val="nil"/>
          <w:right w:val="nil"/>
          <w:insideH w:val="nil"/>
          <w:insideV w:val="nil"/>
        </w:tcBorders>
        <w:shd w:val="clear" w:color="auto" w:fill="E87C8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paragraph" w:styleId="MessageHeader">
    <w:name w:val="Message Header"/>
    <w:basedOn w:val="Normal"/>
    <w:link w:val="MessageHeaderChar"/>
    <w:uiPriority w:val="99"/>
    <w:semiHidden/>
    <w:unhideWhenUsed/>
    <w:rsid w:val="00A92C80"/>
    <w:pPr>
      <w:pBdr>
        <w:top w:val="single" w:sz="6" w:space="1" w:color="auto"/>
        <w:left w:val="single" w:sz="6" w:space="1" w:color="auto"/>
        <w:bottom w:val="single" w:sz="6" w:space="1" w:color="auto"/>
        <w:right w:val="single" w:sz="6" w:space="1" w:color="auto"/>
      </w:pBdr>
      <w:shd w:val="pct20" w:color="auto" w:fill="auto"/>
      <w:spacing w:after="0" w:line="240" w:lineRule="auto"/>
      <w:ind w:left="1080" w:hanging="1080"/>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92C80"/>
    <w:rPr>
      <w:rFonts w:asciiTheme="majorHAnsi" w:eastAsiaTheme="majorEastAsia" w:hAnsiTheme="majorHAnsi" w:cstheme="majorBidi"/>
      <w:sz w:val="24"/>
      <w:szCs w:val="24"/>
      <w:shd w:val="pct20" w:color="auto" w:fill="auto"/>
    </w:rPr>
  </w:style>
  <w:style w:type="paragraph" w:styleId="NoSpacing">
    <w:name w:val="No Spacing"/>
    <w:uiPriority w:val="7"/>
    <w:qFormat/>
    <w:rsid w:val="00A92C80"/>
    <w:pPr>
      <w:spacing w:after="0" w:line="240" w:lineRule="auto"/>
    </w:pPr>
  </w:style>
  <w:style w:type="paragraph" w:styleId="NormalWeb">
    <w:name w:val="Normal (Web)"/>
    <w:basedOn w:val="Normal"/>
    <w:uiPriority w:val="99"/>
    <w:semiHidden/>
    <w:unhideWhenUsed/>
    <w:rsid w:val="00A92C80"/>
    <w:rPr>
      <w:rFonts w:ascii="Times New Roman" w:hAnsi="Times New Roman" w:cs="Times New Roman"/>
      <w:sz w:val="24"/>
      <w:szCs w:val="24"/>
    </w:rPr>
  </w:style>
  <w:style w:type="paragraph" w:styleId="NormalIndent">
    <w:name w:val="Normal Indent"/>
    <w:basedOn w:val="Normal"/>
    <w:uiPriority w:val="99"/>
    <w:semiHidden/>
    <w:unhideWhenUsed/>
    <w:rsid w:val="00A92C80"/>
    <w:pPr>
      <w:ind w:left="720"/>
    </w:pPr>
  </w:style>
  <w:style w:type="paragraph" w:styleId="NoteHeading">
    <w:name w:val="Note Heading"/>
    <w:basedOn w:val="Normal"/>
    <w:next w:val="Normal"/>
    <w:link w:val="NoteHeadingChar"/>
    <w:uiPriority w:val="99"/>
    <w:semiHidden/>
    <w:unhideWhenUsed/>
    <w:rsid w:val="00A92C80"/>
    <w:pPr>
      <w:spacing w:after="0" w:line="240" w:lineRule="auto"/>
    </w:pPr>
  </w:style>
  <w:style w:type="character" w:customStyle="1" w:styleId="NoteHeadingChar">
    <w:name w:val="Note Heading Char"/>
    <w:basedOn w:val="DefaultParagraphFont"/>
    <w:link w:val="NoteHeading"/>
    <w:uiPriority w:val="99"/>
    <w:semiHidden/>
    <w:rsid w:val="00A92C80"/>
  </w:style>
  <w:style w:type="character" w:styleId="PageNumber">
    <w:name w:val="page number"/>
    <w:basedOn w:val="DefaultParagraphFont"/>
    <w:uiPriority w:val="99"/>
    <w:semiHidden/>
    <w:unhideWhenUsed/>
    <w:rsid w:val="00A92C80"/>
  </w:style>
  <w:style w:type="table" w:styleId="PlainTable1">
    <w:name w:val="Plain Table 1"/>
    <w:basedOn w:val="TableNormal"/>
    <w:uiPriority w:val="41"/>
    <w:rsid w:val="00A92C80"/>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92C80"/>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92C80"/>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92C80"/>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92C80"/>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92C80"/>
    <w:pPr>
      <w:spacing w:after="0" w:line="240" w:lineRule="auto"/>
    </w:pPr>
    <w:rPr>
      <w:rFonts w:ascii="Consolas" w:hAnsi="Consolas"/>
      <w:szCs w:val="21"/>
    </w:rPr>
  </w:style>
  <w:style w:type="character" w:customStyle="1" w:styleId="PlainTextChar">
    <w:name w:val="Plain Text Char"/>
    <w:basedOn w:val="DefaultParagraphFont"/>
    <w:link w:val="PlainText"/>
    <w:uiPriority w:val="99"/>
    <w:semiHidden/>
    <w:rsid w:val="00A92C80"/>
    <w:rPr>
      <w:rFonts w:ascii="Consolas" w:hAnsi="Consolas"/>
      <w:szCs w:val="21"/>
    </w:rPr>
  </w:style>
  <w:style w:type="paragraph" w:styleId="Salutation">
    <w:name w:val="Salutation"/>
    <w:basedOn w:val="Normal"/>
    <w:next w:val="Normal"/>
    <w:link w:val="SalutationChar"/>
    <w:uiPriority w:val="99"/>
    <w:semiHidden/>
    <w:unhideWhenUsed/>
    <w:rsid w:val="00A92C80"/>
  </w:style>
  <w:style w:type="character" w:customStyle="1" w:styleId="SalutationChar">
    <w:name w:val="Salutation Char"/>
    <w:basedOn w:val="DefaultParagraphFont"/>
    <w:link w:val="Salutation"/>
    <w:uiPriority w:val="99"/>
    <w:semiHidden/>
    <w:rsid w:val="00A92C80"/>
  </w:style>
  <w:style w:type="paragraph" w:styleId="Signature">
    <w:name w:val="Signature"/>
    <w:basedOn w:val="Normal"/>
    <w:link w:val="SignatureChar"/>
    <w:uiPriority w:val="99"/>
    <w:semiHidden/>
    <w:unhideWhenUsed/>
    <w:rsid w:val="00A92C80"/>
    <w:pPr>
      <w:spacing w:after="0" w:line="240" w:lineRule="auto"/>
      <w:ind w:left="4320"/>
    </w:pPr>
  </w:style>
  <w:style w:type="character" w:customStyle="1" w:styleId="SignatureChar">
    <w:name w:val="Signature Char"/>
    <w:basedOn w:val="DefaultParagraphFont"/>
    <w:link w:val="Signature"/>
    <w:uiPriority w:val="99"/>
    <w:semiHidden/>
    <w:rsid w:val="00A92C80"/>
  </w:style>
  <w:style w:type="character" w:styleId="Strong">
    <w:name w:val="Strong"/>
    <w:basedOn w:val="DefaultParagraphFont"/>
    <w:uiPriority w:val="22"/>
    <w:semiHidden/>
    <w:unhideWhenUsed/>
    <w:rsid w:val="00A92C80"/>
    <w:rPr>
      <w:b/>
      <w:bCs/>
    </w:rPr>
  </w:style>
  <w:style w:type="character" w:styleId="SubtleEmphasis">
    <w:name w:val="Subtle Emphasis"/>
    <w:basedOn w:val="DefaultParagraphFont"/>
    <w:uiPriority w:val="19"/>
    <w:semiHidden/>
    <w:unhideWhenUsed/>
    <w:qFormat/>
    <w:rsid w:val="00A92C80"/>
    <w:rPr>
      <w:i/>
      <w:iCs/>
      <w:color w:val="404040" w:themeColor="text1" w:themeTint="BF"/>
    </w:rPr>
  </w:style>
  <w:style w:type="character" w:styleId="SubtleReference">
    <w:name w:val="Subtle Reference"/>
    <w:basedOn w:val="DefaultParagraphFont"/>
    <w:uiPriority w:val="31"/>
    <w:semiHidden/>
    <w:unhideWhenUsed/>
    <w:qFormat/>
    <w:rsid w:val="00A92C80"/>
    <w:rPr>
      <w:smallCaps/>
      <w:color w:val="5A5A5A" w:themeColor="text1" w:themeTint="A5"/>
    </w:rPr>
  </w:style>
  <w:style w:type="table" w:styleId="Table3Deffects1">
    <w:name w:val="Table 3D effects 1"/>
    <w:basedOn w:val="TableNormal"/>
    <w:uiPriority w:val="99"/>
    <w:semiHidden/>
    <w:unhideWhenUsed/>
    <w:rsid w:val="00A92C80"/>
    <w:rPr>
      <w:color w:val="auto"/>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92C80"/>
    <w:rPr>
      <w:color w:val="auto"/>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92C80"/>
    <w:rPr>
      <w:color w:val="auto"/>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92C80"/>
    <w:rPr>
      <w:color w:val="auto"/>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92C80"/>
    <w:rPr>
      <w:color w:val="auto"/>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92C80"/>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92C80"/>
    <w:rPr>
      <w:color w:val="auto"/>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92C80"/>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92C80"/>
    <w:rPr>
      <w:color w:val="auto"/>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92C80"/>
    <w:rPr>
      <w:color w:val="auto"/>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92C80"/>
    <w:rPr>
      <w:b/>
      <w:bCs/>
      <w:color w:val="auto"/>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92C80"/>
    <w:rPr>
      <w:b/>
      <w:bCs/>
      <w:color w:val="auto"/>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92C80"/>
    <w:rPr>
      <w:b/>
      <w:bCs/>
      <w:color w:val="auto"/>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92C80"/>
    <w:rPr>
      <w:color w:val="auto"/>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92C80"/>
    <w:rPr>
      <w:color w:val="auto"/>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92C80"/>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92C80"/>
    <w:rPr>
      <w:color w:val="auto"/>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unhideWhenUsed/>
    <w:rsid w:val="00A92C80"/>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92C80"/>
    <w:rPr>
      <w:color w:val="auto"/>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92C80"/>
    <w:rPr>
      <w:color w:val="auto"/>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92C80"/>
    <w:rPr>
      <w:color w:val="auto"/>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92C80"/>
    <w:rPr>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92C80"/>
    <w:rPr>
      <w:color w:val="auto"/>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92C80"/>
    <w:rPr>
      <w:b/>
      <w:bCs/>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92C80"/>
    <w:rPr>
      <w:color w:val="auto"/>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92C80"/>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92C80"/>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92C80"/>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92C80"/>
    <w:rPr>
      <w:color w:val="auto"/>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92C80"/>
    <w:rPr>
      <w:color w:val="auto"/>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92C80"/>
    <w:rPr>
      <w:color w:val="auto"/>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92C80"/>
    <w:rPr>
      <w:color w:val="auto"/>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92C80"/>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92C80"/>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92C80"/>
    <w:pPr>
      <w:spacing w:after="0"/>
      <w:ind w:left="220" w:hanging="220"/>
    </w:pPr>
  </w:style>
  <w:style w:type="paragraph" w:styleId="TableofFigures">
    <w:name w:val="table of figures"/>
    <w:basedOn w:val="Normal"/>
    <w:next w:val="Normal"/>
    <w:uiPriority w:val="99"/>
    <w:semiHidden/>
    <w:unhideWhenUsed/>
    <w:rsid w:val="00A92C80"/>
    <w:pPr>
      <w:spacing w:after="0"/>
    </w:pPr>
  </w:style>
  <w:style w:type="table" w:styleId="TableProfessional">
    <w:name w:val="Table Professional"/>
    <w:basedOn w:val="TableNormal"/>
    <w:uiPriority w:val="99"/>
    <w:semiHidden/>
    <w:unhideWhenUsed/>
    <w:rsid w:val="00A92C80"/>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92C80"/>
    <w:rPr>
      <w:color w:val="auto"/>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92C80"/>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92C80"/>
    <w:rPr>
      <w:color w:val="auto"/>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92C80"/>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92C80"/>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92C8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92C80"/>
    <w:rPr>
      <w:color w:val="auto"/>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92C80"/>
    <w:rPr>
      <w:color w:val="auto"/>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92C80"/>
    <w:rPr>
      <w:color w:val="auto"/>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AHeading">
    <w:name w:val="toa heading"/>
    <w:basedOn w:val="Normal"/>
    <w:next w:val="Normal"/>
    <w:uiPriority w:val="99"/>
    <w:semiHidden/>
    <w:unhideWhenUsed/>
    <w:rsid w:val="00A92C80"/>
    <w:pPr>
      <w:spacing w:before="120"/>
    </w:pPr>
    <w:rPr>
      <w:rFonts w:asciiTheme="majorHAnsi" w:eastAsiaTheme="majorEastAsia" w:hAnsiTheme="majorHAnsi" w:cstheme="majorBidi"/>
      <w:b/>
      <w:bCs/>
      <w:sz w:val="24"/>
      <w:szCs w:val="24"/>
    </w:rPr>
  </w:style>
  <w:style w:type="paragraph" w:styleId="TOC1">
    <w:name w:val="toc 1"/>
    <w:basedOn w:val="Normal"/>
    <w:next w:val="Normal"/>
    <w:autoRedefine/>
    <w:uiPriority w:val="39"/>
    <w:semiHidden/>
    <w:unhideWhenUsed/>
    <w:rsid w:val="00A92C80"/>
    <w:pPr>
      <w:spacing w:after="100"/>
    </w:pPr>
  </w:style>
  <w:style w:type="paragraph" w:styleId="TOC2">
    <w:name w:val="toc 2"/>
    <w:basedOn w:val="Normal"/>
    <w:next w:val="Normal"/>
    <w:autoRedefine/>
    <w:uiPriority w:val="39"/>
    <w:semiHidden/>
    <w:unhideWhenUsed/>
    <w:rsid w:val="00A92C80"/>
    <w:pPr>
      <w:spacing w:after="100"/>
      <w:ind w:left="220"/>
    </w:pPr>
  </w:style>
  <w:style w:type="paragraph" w:styleId="TOC3">
    <w:name w:val="toc 3"/>
    <w:basedOn w:val="Normal"/>
    <w:next w:val="Normal"/>
    <w:autoRedefine/>
    <w:uiPriority w:val="39"/>
    <w:semiHidden/>
    <w:unhideWhenUsed/>
    <w:rsid w:val="00A92C80"/>
    <w:pPr>
      <w:spacing w:after="100"/>
      <w:ind w:left="440"/>
    </w:pPr>
  </w:style>
  <w:style w:type="paragraph" w:styleId="TOC4">
    <w:name w:val="toc 4"/>
    <w:basedOn w:val="Normal"/>
    <w:next w:val="Normal"/>
    <w:autoRedefine/>
    <w:uiPriority w:val="39"/>
    <w:semiHidden/>
    <w:unhideWhenUsed/>
    <w:rsid w:val="00A92C80"/>
    <w:pPr>
      <w:spacing w:after="100"/>
      <w:ind w:left="660"/>
    </w:pPr>
  </w:style>
  <w:style w:type="paragraph" w:styleId="TOC5">
    <w:name w:val="toc 5"/>
    <w:basedOn w:val="Normal"/>
    <w:next w:val="Normal"/>
    <w:autoRedefine/>
    <w:uiPriority w:val="39"/>
    <w:semiHidden/>
    <w:unhideWhenUsed/>
    <w:rsid w:val="00A92C80"/>
    <w:pPr>
      <w:spacing w:after="100"/>
      <w:ind w:left="880"/>
    </w:pPr>
  </w:style>
  <w:style w:type="paragraph" w:styleId="TOC6">
    <w:name w:val="toc 6"/>
    <w:basedOn w:val="Normal"/>
    <w:next w:val="Normal"/>
    <w:autoRedefine/>
    <w:uiPriority w:val="39"/>
    <w:semiHidden/>
    <w:unhideWhenUsed/>
    <w:rsid w:val="00A92C80"/>
    <w:pPr>
      <w:spacing w:after="100"/>
      <w:ind w:left="1100"/>
    </w:pPr>
  </w:style>
  <w:style w:type="paragraph" w:styleId="TOC7">
    <w:name w:val="toc 7"/>
    <w:basedOn w:val="Normal"/>
    <w:next w:val="Normal"/>
    <w:autoRedefine/>
    <w:uiPriority w:val="39"/>
    <w:semiHidden/>
    <w:unhideWhenUsed/>
    <w:rsid w:val="00A92C80"/>
    <w:pPr>
      <w:spacing w:after="100"/>
      <w:ind w:left="1320"/>
    </w:pPr>
  </w:style>
  <w:style w:type="paragraph" w:styleId="TOC8">
    <w:name w:val="toc 8"/>
    <w:basedOn w:val="Normal"/>
    <w:next w:val="Normal"/>
    <w:autoRedefine/>
    <w:uiPriority w:val="39"/>
    <w:semiHidden/>
    <w:unhideWhenUsed/>
    <w:rsid w:val="00A92C80"/>
    <w:pPr>
      <w:spacing w:after="100"/>
      <w:ind w:left="1540"/>
    </w:pPr>
  </w:style>
  <w:style w:type="paragraph" w:styleId="TOC9">
    <w:name w:val="toc 9"/>
    <w:basedOn w:val="Normal"/>
    <w:next w:val="Normal"/>
    <w:autoRedefine/>
    <w:uiPriority w:val="39"/>
    <w:semiHidden/>
    <w:unhideWhenUsed/>
    <w:rsid w:val="00A92C80"/>
    <w:pPr>
      <w:spacing w:after="100"/>
      <w:ind w:left="1760"/>
    </w:pPr>
  </w:style>
  <w:style w:type="character" w:styleId="UnresolvedMention">
    <w:name w:val="Unresolved Mention"/>
    <w:basedOn w:val="DefaultParagraphFont"/>
    <w:uiPriority w:val="99"/>
    <w:semiHidden/>
    <w:unhideWhenUsed/>
    <w:rsid w:val="00DB16F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www.researchgate.net/publication/26455606_PECS_Potential_benefits_and_risks" TargetMode="External"/><Relationship Id="rId18" Type="http://schemas.openxmlformats.org/officeDocument/2006/relationships/hyperlink" Target="https://nationalautismresources.com/the-picture-exchange-communication-system-pecs/" TargetMode="External"/><Relationship Id="rId26" Type="http://schemas.openxmlformats.org/officeDocument/2006/relationships/hyperlink" Target="mailto:Pyramiduk@pecs.com" TargetMode="External"/><Relationship Id="rId3" Type="http://schemas.openxmlformats.org/officeDocument/2006/relationships/customXml" Target="../customXml/item3.xml"/><Relationship Id="rId21" Type="http://schemas.openxmlformats.org/officeDocument/2006/relationships/hyperlink" Target="https://pecs-unitedkingdom.com/pecs/" TargetMode="Externa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educateiowa.gov/sites/files/ed/documents/Parent-Factsheets_April2010_Autism.pdf" TargetMode="External"/><Relationship Id="rId25" Type="http://schemas.openxmlformats.org/officeDocument/2006/relationships/hyperlink" Target="mailto:Pyramiduk@pecs.com" TargetMode="Externa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onlinelibrary.wiley.com/doi/epdf/10.1111/j.1468-3148.2005.00232.x" TargetMode="External"/><Relationship Id="rId20" Type="http://schemas.openxmlformats.org/officeDocument/2006/relationships/hyperlink" Target="https://twitter.com/PECS_USA/status/993570921507184640" TargetMode="External"/><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1.png"/><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onlinelibrary-wiley-com.ezproxy.uwtsd.ac.uk/doi/full/10.1111/j.1460-6984.2012.00172.x" TargetMode="External"/><Relationship Id="rId23" Type="http://schemas.openxmlformats.org/officeDocument/2006/relationships/hyperlink" Target="https://www.researchgate.net/publication/23241354_Interventions_to_Improve_Communication_in_Autism" TargetMode="External"/><Relationship Id="rId28" Type="http://schemas.openxmlformats.org/officeDocument/2006/relationships/image" Target="media/image3.wmf"/><Relationship Id="rId10" Type="http://schemas.openxmlformats.org/officeDocument/2006/relationships/webSettings" Target="webSettings.xml"/><Relationship Id="rId19" Type="http://schemas.openxmlformats.org/officeDocument/2006/relationships/hyperlink" Target="https://www.sciencedirect.com/science/article/abs/pii/S003139551100143X?via%3Dihub" TargetMode="External"/><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newsinhealth.nih.gov/2020/04/autism-spectrum-disorder" TargetMode="External"/><Relationship Id="rId22" Type="http://schemas.openxmlformats.org/officeDocument/2006/relationships/hyperlink" Target="https://pecs-unitedkingdom.com/?gclid=CjwKCAiAgJWABhArEiwAmNVTB4UhTqdTiLlohIZ1vJCnGpL5q2QDurN_h1Pl0aCteoUI5viu1z2qBBoCnCwQAvD_BwE" TargetMode="External"/><Relationship Id="rId27" Type="http://schemas.openxmlformats.org/officeDocument/2006/relationships/image" Target="media/image2.png"/><Relationship Id="rId30" Type="http://schemas.openxmlformats.org/officeDocument/2006/relationships/header" Target="header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ken.dicks\AppData\Roaming\Microsoft\Templates\Tri-fold%20brochure%20(blue).dotx" TargetMode="Externa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C2FDA5E84614486CB6E37CC4A397BFBC"/>
        <w:category>
          <w:name w:val="General"/>
          <w:gallery w:val="placeholder"/>
        </w:category>
        <w:types>
          <w:type w:val="bbPlcHdr"/>
        </w:types>
        <w:behaviors>
          <w:behavior w:val="content"/>
        </w:behaviors>
        <w:guid w:val="{0FEDB665-3558-4260-817B-3FD0A30F421E}"/>
      </w:docPartPr>
      <w:docPartBody>
        <w:p w:rsidR="009214FE" w:rsidRDefault="004A108B">
          <w:pPr>
            <w:pStyle w:val="C2FDA5E84614486CB6E37CC4A397BFBC"/>
          </w:pPr>
          <w:r w:rsidRPr="007B03D6">
            <w:t>Company Name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34BA0F9B"/>
    <w:multiLevelType w:val="hybridMultilevel"/>
    <w:tmpl w:val="CA2E004C"/>
    <w:lvl w:ilvl="0" w:tplc="B6BE0FE0">
      <w:start w:val="1"/>
      <w:numFmt w:val="bullet"/>
      <w:pStyle w:val="ListBullet"/>
      <w:lvlText w:val=""/>
      <w:lvlJc w:val="left"/>
      <w:pPr>
        <w:tabs>
          <w:tab w:val="num" w:pos="360"/>
        </w:tabs>
        <w:ind w:left="360" w:hanging="360"/>
      </w:pPr>
      <w:rPr>
        <w:rFonts w:ascii="Symbol" w:hAnsi="Symbol" w:hint="default"/>
        <w:color w:val="1F3864" w:themeColor="accent1" w:themeShade="8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214FE"/>
    <w:rsid w:val="00443AA8"/>
    <w:rsid w:val="004A108B"/>
    <w:rsid w:val="004B6D19"/>
    <w:rsid w:val="009214FE"/>
    <w:rsid w:val="00F619F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2" w:unhideWhenUsed="1" w:qFormat="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12"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lockText">
    <w:name w:val="Block Text"/>
    <w:basedOn w:val="Normal"/>
    <w:uiPriority w:val="2"/>
    <w:unhideWhenUsed/>
    <w:qFormat/>
    <w:pPr>
      <w:spacing w:line="252" w:lineRule="auto"/>
      <w:ind w:left="504" w:right="504"/>
    </w:pPr>
    <w:rPr>
      <w:rFonts w:eastAsiaTheme="minorHAnsi"/>
      <w:color w:val="FFFFFF" w:themeColor="background1"/>
      <w:kern w:val="2"/>
      <w:lang w:val="en-US" w:eastAsia="ja-JP"/>
      <w14:ligatures w14:val="standard"/>
    </w:rPr>
  </w:style>
  <w:style w:type="paragraph" w:customStyle="1" w:styleId="C2FDA5E84614486CB6E37CC4A397BFBC">
    <w:name w:val="C2FDA5E84614486CB6E37CC4A397BFBC"/>
  </w:style>
  <w:style w:type="paragraph" w:styleId="Quote">
    <w:name w:val="Quote"/>
    <w:basedOn w:val="Normal"/>
    <w:link w:val="QuoteChar"/>
    <w:uiPriority w:val="12"/>
    <w:unhideWhenUsed/>
    <w:qFormat/>
    <w:pPr>
      <w:pBdr>
        <w:top w:val="single" w:sz="2" w:space="24" w:color="1F3864" w:themeColor="accent1" w:themeShade="80"/>
        <w:left w:val="single" w:sz="2" w:space="20" w:color="1F3864" w:themeColor="accent1" w:themeShade="80"/>
        <w:bottom w:val="single" w:sz="2" w:space="24" w:color="1F3864" w:themeColor="accent1" w:themeShade="80"/>
        <w:right w:val="single" w:sz="2" w:space="20" w:color="1F3864" w:themeColor="accent1" w:themeShade="80"/>
      </w:pBdr>
      <w:shd w:val="clear" w:color="auto" w:fill="1F3864" w:themeFill="accent1" w:themeFillShade="80"/>
      <w:spacing w:after="480" w:line="276" w:lineRule="auto"/>
      <w:ind w:left="432" w:right="432"/>
      <w:contextualSpacing/>
    </w:pPr>
    <w:rPr>
      <w:rFonts w:asciiTheme="majorHAnsi" w:eastAsiaTheme="majorEastAsia" w:hAnsiTheme="majorHAnsi" w:cstheme="majorBidi"/>
      <w:color w:val="FFFFFF" w:themeColor="background1"/>
      <w:kern w:val="2"/>
      <w:lang w:val="en-US" w:eastAsia="ja-JP"/>
      <w14:ligatures w14:val="standard"/>
    </w:rPr>
  </w:style>
  <w:style w:type="character" w:customStyle="1" w:styleId="QuoteChar">
    <w:name w:val="Quote Char"/>
    <w:basedOn w:val="DefaultParagraphFont"/>
    <w:link w:val="Quote"/>
    <w:uiPriority w:val="12"/>
    <w:rPr>
      <w:rFonts w:asciiTheme="majorHAnsi" w:eastAsiaTheme="majorEastAsia" w:hAnsiTheme="majorHAnsi" w:cstheme="majorBidi"/>
      <w:color w:val="FFFFFF" w:themeColor="background1"/>
      <w:kern w:val="2"/>
      <w:shd w:val="clear" w:color="auto" w:fill="1F3864" w:themeFill="accent1" w:themeFillShade="80"/>
      <w:lang w:val="en-US" w:eastAsia="ja-JP"/>
      <w14:ligatures w14:val="standard"/>
    </w:rPr>
  </w:style>
  <w:style w:type="paragraph" w:styleId="ListBullet">
    <w:name w:val="List Bullet"/>
    <w:basedOn w:val="Normal"/>
    <w:uiPriority w:val="10"/>
    <w:unhideWhenUsed/>
    <w:qFormat/>
    <w:rsid w:val="009214FE"/>
    <w:pPr>
      <w:numPr>
        <w:numId w:val="1"/>
      </w:numPr>
      <w:tabs>
        <w:tab w:val="left" w:pos="360"/>
      </w:tabs>
      <w:spacing w:after="120" w:line="276" w:lineRule="auto"/>
    </w:pPr>
    <w:rPr>
      <w:rFonts w:eastAsiaTheme="minorHAnsi"/>
      <w:color w:val="44546A" w:themeColor="text2"/>
      <w:kern w:val="2"/>
      <w:lang w:val="en-US" w:eastAsia="ja-JP"/>
      <w14:ligatures w14:val="standard"/>
    </w:rPr>
  </w:style>
  <w:style w:type="paragraph" w:customStyle="1" w:styleId="658D94C59DC8485480CC1B3BC200F317">
    <w:name w:val="658D94C59DC8485480CC1B3BC200F317"/>
    <w:rsid w:val="004B6D1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Brochure">
      <a:dk1>
        <a:sysClr val="windowText" lastClr="000000"/>
      </a:dk1>
      <a:lt1>
        <a:sysClr val="window" lastClr="FFFFFF"/>
      </a:lt1>
      <a:dk2>
        <a:srgbClr val="323232"/>
      </a:dk2>
      <a:lt2>
        <a:srgbClr val="E6E6E6"/>
      </a:lt2>
      <a:accent1>
        <a:srgbClr val="74CBC8"/>
      </a:accent1>
      <a:accent2>
        <a:srgbClr val="EDC765"/>
      </a:accent2>
      <a:accent3>
        <a:srgbClr val="8AC867"/>
      </a:accent3>
      <a:accent4>
        <a:srgbClr val="F0924C"/>
      </a:accent4>
      <a:accent5>
        <a:srgbClr val="907CB3"/>
      </a:accent5>
      <a:accent6>
        <a:srgbClr val="E87C8D"/>
      </a:accent6>
      <a:hlink>
        <a:srgbClr val="74CBC8"/>
      </a:hlink>
      <a:folHlink>
        <a:srgbClr val="907CB3"/>
      </a:folHlink>
    </a:clrScheme>
    <a:fontScheme name="Brochur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SelectedStyle="\apasixtheditionofficeonline.xsl" StyleName="APA" Version="6"/>
</file>

<file path=customXml/item5.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6.xml><?xml version="1.0" encoding="utf-8"?>
<employees xmlns="http://schemas.microsoft.com/temp/samples">
  <employee>
    <CustomerName/>
    <CompanyName/>
    <SenderAddress/>
    <Address/>
  </employee>
</employe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0FC9C6F-18EE-4CA8-80AC-4BBD13CF90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B5C3669-43DC-4A85-923F-D5E3FC9144C0}">
  <ds:schemaRefs>
    <ds:schemaRef ds:uri="http://schemas.microsoft.com/sharepoint/v3/contenttype/forms"/>
  </ds:schemaRefs>
</ds:datastoreItem>
</file>

<file path=customXml/itemProps4.xml><?xml version="1.0" encoding="utf-8"?>
<ds:datastoreItem xmlns:ds="http://schemas.openxmlformats.org/officeDocument/2006/customXml" ds:itemID="{4ECFDB61-4AB2-4744-854C-BC9BB5A79AE9}">
  <ds:schemaRefs>
    <ds:schemaRef ds:uri="http://schemas.openxmlformats.org/officeDocument/2006/bibliography"/>
  </ds:schemaRefs>
</ds:datastoreItem>
</file>

<file path=customXml/itemProps5.xml><?xml version="1.0" encoding="utf-8"?>
<ds:datastoreItem xmlns:ds="http://schemas.openxmlformats.org/officeDocument/2006/customXml" ds:itemID="{2E0FB564-0214-4BE0-B01A-FFB3EF2F14A7}">
  <ds:schemaRefs>
    <ds:schemaRef ds:uri="http://schemas.microsoft.com/office/2006/metadata/properties"/>
    <ds:schemaRef ds:uri="http://schemas.microsoft.com/office/infopath/2007/PartnerControls"/>
    <ds:schemaRef ds:uri="71af3243-3dd4-4a8d-8c0d-dd76da1f02a5"/>
  </ds:schemaRefs>
</ds:datastoreItem>
</file>

<file path=customXml/itemProps6.xml><?xml version="1.0" encoding="utf-8"?>
<ds:datastoreItem xmlns:ds="http://schemas.openxmlformats.org/officeDocument/2006/customXml" ds:itemID="{64F97C93-7F93-46CF-BC84-64F14BA1A1E2}">
  <ds:schemaRefs>
    <ds:schemaRef ds:uri="http://schemas.microsoft.com/temp/samples"/>
  </ds:schemaRefs>
</ds:datastoreItem>
</file>

<file path=docProps/app.xml><?xml version="1.0" encoding="utf-8"?>
<Properties xmlns="http://schemas.openxmlformats.org/officeDocument/2006/extended-properties" xmlns:vt="http://schemas.openxmlformats.org/officeDocument/2006/docPropsVTypes">
  <Template>Tri-fold brochure (blue)</Template>
  <TotalTime>0</TotalTime>
  <Pages>6</Pages>
  <Words>1475</Words>
  <Characters>8412</Characters>
  <Application>Microsoft Office Word</Application>
  <DocSecurity>0</DocSecurity>
  <Lines>70</Lines>
  <Paragraphs>19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9868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2021-01-19T10:32:00Z</dcterms:created>
  <dcterms:modified xsi:type="dcterms:W3CDTF">2021-01-19T10:32:00Z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